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fonts/font1.fntdata" ContentType="application/x-fontdata"/>
  <Override PartName="/ppt/fonts/font10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257" r:id="rId3"/>
    <p:sldId id="261" r:id="rId5"/>
    <p:sldId id="281" r:id="rId6"/>
    <p:sldId id="262" r:id="rId7"/>
    <p:sldId id="267" r:id="rId8"/>
    <p:sldId id="276" r:id="rId9"/>
    <p:sldId id="282" r:id="rId10"/>
    <p:sldId id="268" r:id="rId11"/>
    <p:sldId id="264" r:id="rId12"/>
    <p:sldId id="259" r:id="rId13"/>
    <p:sldId id="283" r:id="rId14"/>
    <p:sldId id="272" r:id="rId15"/>
    <p:sldId id="271" r:id="rId16"/>
    <p:sldId id="274" r:id="rId17"/>
    <p:sldId id="284" r:id="rId18"/>
    <p:sldId id="277" r:id="rId19"/>
    <p:sldId id="273" r:id="rId20"/>
    <p:sldId id="260" r:id="rId21"/>
    <p:sldId id="286" r:id="rId22"/>
    <p:sldId id="289" r:id="rId23"/>
    <p:sldId id="292" r:id="rId24"/>
    <p:sldId id="291" r:id="rId25"/>
    <p:sldId id="290" r:id="rId26"/>
    <p:sldId id="293" r:id="rId27"/>
    <p:sldId id="295" r:id="rId28"/>
    <p:sldId id="296" r:id="rId29"/>
    <p:sldId id="294" r:id="rId30"/>
    <p:sldId id="297" r:id="rId31"/>
    <p:sldId id="287" r:id="rId32"/>
    <p:sldId id="288" r:id="rId33"/>
    <p:sldId id="285" r:id="rId34"/>
  </p:sldIdLst>
  <p:sldSz cx="12192000" cy="6858000"/>
  <p:notesSz cx="6858000" cy="9144000"/>
  <p:embeddedFontLst>
    <p:embeddedFont>
      <p:font typeface="Vladimir Script" panose="03050402040407070305" pitchFamily="66" charset="0"/>
      <p:regular r:id="rId38"/>
    </p:embeddedFont>
    <p:embeddedFont>
      <p:font typeface="Arial Unicode MS" panose="020B0604020202020204" pitchFamily="34" charset="-122"/>
      <p:regular r:id="rId39"/>
    </p:embeddedFont>
    <p:embeddedFont>
      <p:font typeface="汉仪大宋简" panose="02010609000101010101" pitchFamily="49" charset="-122"/>
      <p:regular r:id="rId40"/>
    </p:embeddedFont>
    <p:embeddedFont>
      <p:font typeface="微软雅黑" panose="020B0503020204020204" pitchFamily="34" charset="-122"/>
      <p:regular r:id="rId41"/>
    </p:embeddedFont>
    <p:embeddedFont>
      <p:font typeface="Calibri" panose="020F0502020204030204" charset="0"/>
      <p:regular r:id="rId42"/>
      <p:bold r:id="rId43"/>
      <p:italic r:id="rId44"/>
      <p:boldItalic r:id="rId45"/>
    </p:embeddedFont>
    <p:embeddedFont>
      <p:font typeface="Calibri Light" panose="020F0302020204030204" charset="0"/>
      <p:regular r:id="rId46"/>
      <p:italic r:id="rId47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EFE"/>
    <a:srgbClr val="D2A370"/>
    <a:srgbClr val="05152B"/>
    <a:srgbClr val="E4D2AE"/>
    <a:srgbClr val="DBC291"/>
    <a:srgbClr val="114E8E"/>
    <a:srgbClr val="156EBF"/>
    <a:srgbClr val="DDC697"/>
    <a:srgbClr val="C78D4D"/>
    <a:srgbClr val="0F3E7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70" autoAdjust="0"/>
    <p:restoredTop sz="93558" autoAdjust="0"/>
  </p:normalViewPr>
  <p:slideViewPr>
    <p:cSldViewPr snapToGrid="0" showGuides="1">
      <p:cViewPr varScale="1">
        <p:scale>
          <a:sx n="101" d="100"/>
          <a:sy n="101" d="100"/>
        </p:scale>
        <p:origin x="366" y="108"/>
      </p:cViewPr>
      <p:guideLst>
        <p:guide orient="horz" pos="2205"/>
        <p:guide pos="3840"/>
        <p:guide orient="horz" pos="1344"/>
        <p:guide orient="horz" pos="3339"/>
        <p:guide pos="100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279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7" Type="http://schemas.openxmlformats.org/officeDocument/2006/relationships/font" Target="fonts/font10.fntdata"/><Relationship Id="rId46" Type="http://schemas.openxmlformats.org/officeDocument/2006/relationships/font" Target="fonts/font9.fntdata"/><Relationship Id="rId45" Type="http://schemas.openxmlformats.org/officeDocument/2006/relationships/font" Target="fonts/font8.fntdata"/><Relationship Id="rId44" Type="http://schemas.openxmlformats.org/officeDocument/2006/relationships/font" Target="fonts/font7.fntdata"/><Relationship Id="rId43" Type="http://schemas.openxmlformats.org/officeDocument/2006/relationships/font" Target="fonts/font6.fntdata"/><Relationship Id="rId42" Type="http://schemas.openxmlformats.org/officeDocument/2006/relationships/font" Target="fonts/font5.fntdata"/><Relationship Id="rId41" Type="http://schemas.openxmlformats.org/officeDocument/2006/relationships/font" Target="fonts/font4.fntdata"/><Relationship Id="rId40" Type="http://schemas.openxmlformats.org/officeDocument/2006/relationships/font" Target="fonts/font3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2.fntdata"/><Relationship Id="rId38" Type="http://schemas.openxmlformats.org/officeDocument/2006/relationships/font" Target="fonts/font1.fntdata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package" Target="../embeddings/Workbook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6439854812581"/>
          <c:y val="0.0851758894310867"/>
          <c:w val="0.961221546274882"/>
          <c:h val="0.914824110568914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类别1</c:v>
                </c:pt>
              </c:strCache>
            </c:strRef>
          </c:tx>
          <c:spPr>
            <a:ln w="28575" cap="sq" cmpd="sng" algn="ctr">
              <a:solidFill>
                <a:srgbClr val="C78D4D"/>
              </a:solidFill>
              <a:prstDash val="solid"/>
              <a:round/>
            </a:ln>
            <a:effectLst/>
          </c:spPr>
          <c:marker>
            <c:symbol val="circle"/>
            <c:size val="2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9525" cap="flat" cmpd="sng" algn="ctr">
                <a:noFill/>
                <a:prstDash val="solid"/>
                <a:round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xVal>
          <c:y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2.5</c:v>
                </c:pt>
                <c:pt idx="2">
                  <c:v>4</c:v>
                </c:pt>
                <c:pt idx="3">
                  <c:v>3.7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类别2</c:v>
                </c:pt>
              </c:strCache>
            </c:strRef>
          </c:tx>
          <c:spPr>
            <a:ln w="28575" cap="rnd" cmpd="sng" algn="ctr">
              <a:solidFill>
                <a:srgbClr val="D8BE8C"/>
              </a:solidFill>
              <a:prstDash val="solid"/>
              <a:round/>
            </a:ln>
            <a:effectLst/>
          </c:spPr>
          <c:marker>
            <c:symbol val="circle"/>
            <c:size val="5"/>
            <c:spPr>
              <a:blipFill dpi="0" rotWithShape="1">
                <a:blip xmlns:r="http://schemas.openxmlformats.org/officeDocument/2006/relationships" r:embed="rId2"/>
                <a:srcRect/>
                <a:tile tx="0" ty="0" sx="100000" sy="100000" flip="none" algn="tl"/>
              </a:blipFill>
              <a:ln w="9525" cap="flat" cmpd="sng" algn="ctr">
                <a:noFill/>
                <a:prstDash val="solid"/>
                <a:round/>
              </a:ln>
              <a:effectLst/>
            </c:spPr>
          </c:marker>
          <c:dPt>
            <c:idx val="0"/>
            <c:marker>
              <c:symbol val="circle"/>
              <c:size val="20"/>
              <c:spPr>
                <a:blipFill dpi="0" rotWithShape="1">
                  <a:blip xmlns:r="http://schemas.openxmlformats.org/officeDocument/2006/relationships" r:embed="rId2"/>
                  <a:srcRect/>
                  <a:tile tx="0" ty="0" sx="100000" sy="100000" flip="none" algn="tl"/>
                </a:blipFill>
                <a:ln w="9525" cap="flat" cmpd="sng" algn="ctr">
                  <a:noFill/>
                  <a:prstDash val="solid"/>
                  <a:round/>
                </a:ln>
                <a:effectLst/>
              </c:spPr>
            </c:marker>
            <c:bubble3D val="0"/>
          </c:dPt>
          <c:dPt>
            <c:idx val="1"/>
            <c:marker>
              <c:symbol val="square"/>
              <c:size val="20"/>
              <c:spPr>
                <a:blipFill dpi="0" rotWithShape="1">
                  <a:blip xmlns:r="http://schemas.openxmlformats.org/officeDocument/2006/relationships" r:embed="rId2"/>
                  <a:srcRect/>
                  <a:tile tx="0" ty="0" sx="100000" sy="100000" flip="none" algn="tl"/>
                </a:blipFill>
                <a:ln w="9525" cap="flat" cmpd="sng" algn="ctr">
                  <a:noFill/>
                  <a:prstDash val="solid"/>
                  <a:round/>
                </a:ln>
                <a:effectLst/>
              </c:spPr>
            </c:marker>
            <c:bubble3D val="0"/>
          </c:dPt>
          <c:dPt>
            <c:idx val="2"/>
            <c:marker>
              <c:symbol val="circle"/>
              <c:size val="20"/>
              <c:spPr>
                <a:blipFill dpi="0" rotWithShape="1">
                  <a:blip xmlns:r="http://schemas.openxmlformats.org/officeDocument/2006/relationships" r:embed="rId2"/>
                  <a:srcRect/>
                  <a:tile tx="0" ty="0" sx="100000" sy="100000" flip="none" algn="tl"/>
                </a:blipFill>
                <a:ln w="9525" cap="flat" cmpd="sng" algn="ctr">
                  <a:noFill/>
                  <a:prstDash val="solid"/>
                  <a:round/>
                </a:ln>
                <a:effectLst/>
              </c:spPr>
            </c:marker>
            <c:bubble3D val="0"/>
          </c:dPt>
          <c:dPt>
            <c:idx val="3"/>
            <c:marker>
              <c:symbol val="circle"/>
              <c:size val="20"/>
              <c:spPr>
                <a:blipFill dpi="0" rotWithShape="1">
                  <a:blip xmlns:r="http://schemas.openxmlformats.org/officeDocument/2006/relationships" r:embed="rId2"/>
                  <a:srcRect/>
                  <a:tile tx="0" ty="0" sx="100000" sy="100000" flip="none" algn="tl"/>
                </a:blipFill>
                <a:ln w="9525" cap="flat" cmpd="sng" algn="ctr">
                  <a:noFill/>
                  <a:prstDash val="solid"/>
                  <a:round/>
                </a:ln>
                <a:effectLst/>
              </c:spPr>
            </c:marker>
            <c:bubble3D val="0"/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xVal>
          <c:y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3.3</c:v>
                </c:pt>
                <c:pt idx="2">
                  <c:v>1.8</c:v>
                </c:pt>
                <c:pt idx="3">
                  <c:v>3.2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类别3</c:v>
                </c:pt>
              </c:strCache>
            </c:strRef>
          </c:tx>
          <c:spPr>
            <a:ln w="28575" cap="rnd" cmpd="sng" algn="ctr">
              <a:solidFill>
                <a:srgbClr val="A06C32"/>
              </a:solidFill>
              <a:prstDash val="solid"/>
              <a:round/>
            </a:ln>
            <a:effectLst/>
          </c:spPr>
          <c:marker>
            <c:symbol val="circle"/>
            <c:size val="2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9525" cap="flat" cmpd="sng" algn="ctr">
                <a:noFill/>
                <a:prstDash val="solid"/>
                <a:round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xVal>
          <c:y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1.8</c:v>
                </c:pt>
                <c:pt idx="2">
                  <c:v>3</c:v>
                </c:pt>
                <c:pt idx="3">
                  <c:v>2.8</c:v>
                </c:pt>
              </c:numCache>
            </c:numRef>
          </c:yVal>
          <c:smooth val="1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685899584"/>
        <c:axId val="685900760"/>
      </c:scatterChart>
      <c:valAx>
        <c:axId val="6858995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685900760"/>
        <c:crosses val="autoZero"/>
        <c:crossBetween val="midCat"/>
      </c:valAx>
      <c:valAx>
        <c:axId val="685900760"/>
        <c:scaling>
          <c:orientation val="minMax"/>
          <c:min val="1.5"/>
        </c:scaling>
        <c:delete val="1"/>
        <c:axPos val="l"/>
        <c:majorGridlines>
          <c:spPr>
            <a:ln w="9525" cap="flat" cmpd="sng" algn="ctr">
              <a:noFill/>
              <a:prstDash val="solid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68589958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AB59D9-090E-46F7-A484-BC013681C73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185F4F1-531D-44A7-A25B-E54AD5B596D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7" name="矩形 6"/>
            <p:cNvSpPr/>
            <p:nvPr userDrawn="1"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8" name="图片 7"/>
            <p:cNvPicPr>
              <a:picLocks noChangeAspect="1"/>
            </p:cNvPicPr>
            <p:nvPr userDrawn="1"/>
          </p:nvPicPr>
          <p:blipFill rotWithShape="1">
            <a:blip r:embed="rId2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4" name="任意多边形 3"/>
          <p:cNvSpPr/>
          <p:nvPr userDrawn="1"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0" name="任意多边形 9"/>
          <p:cNvSpPr/>
          <p:nvPr userDrawn="1"/>
        </p:nvSpPr>
        <p:spPr>
          <a:xfrm rot="21237614">
            <a:off x="-687688" y="3285999"/>
            <a:ext cx="14211164" cy="1811594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211164" h="2362681">
                <a:moveTo>
                  <a:pt x="563814" y="1437578"/>
                </a:moveTo>
                <a:cubicBezTo>
                  <a:pt x="1252072" y="1098142"/>
                  <a:pt x="3071039" y="356237"/>
                  <a:pt x="4545878" y="325675"/>
                </a:cubicBezTo>
                <a:cubicBezTo>
                  <a:pt x="6020717" y="295113"/>
                  <a:pt x="7908510" y="1308058"/>
                  <a:pt x="9412846" y="1254203"/>
                </a:cubicBezTo>
                <a:cubicBezTo>
                  <a:pt x="10917182" y="1200348"/>
                  <a:pt x="12804975" y="-64146"/>
                  <a:pt x="13571891" y="2548"/>
                </a:cubicBezTo>
                <a:cubicBezTo>
                  <a:pt x="14338807" y="69242"/>
                  <a:pt x="14319143" y="1341438"/>
                  <a:pt x="14014343" y="1654368"/>
                </a:cubicBezTo>
                <a:cubicBezTo>
                  <a:pt x="13709543" y="1967298"/>
                  <a:pt x="13380163" y="1026732"/>
                  <a:pt x="11743092" y="1880130"/>
                </a:cubicBezTo>
                <a:cubicBezTo>
                  <a:pt x="10106021" y="2733528"/>
                  <a:pt x="8631182" y="1788458"/>
                  <a:pt x="7377569" y="1696754"/>
                </a:cubicBezTo>
                <a:cubicBezTo>
                  <a:pt x="6123956" y="1605050"/>
                  <a:pt x="5396369" y="1315155"/>
                  <a:pt x="4221414" y="1329903"/>
                </a:cubicBezTo>
                <a:cubicBezTo>
                  <a:pt x="3046459" y="1344651"/>
                  <a:pt x="1025930" y="2344344"/>
                  <a:pt x="416330" y="2362290"/>
                </a:cubicBezTo>
                <a:cubicBezTo>
                  <a:pt x="-193270" y="2380236"/>
                  <a:pt x="-124444" y="1777014"/>
                  <a:pt x="563814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1" name="任意多边形 10"/>
          <p:cNvSpPr/>
          <p:nvPr userDrawn="1"/>
        </p:nvSpPr>
        <p:spPr>
          <a:xfrm>
            <a:off x="-605983" y="-952500"/>
            <a:ext cx="14185324" cy="6319064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85324" h="4096767">
                <a:moveTo>
                  <a:pt x="634197" y="1883344"/>
                </a:moveTo>
                <a:cubicBezTo>
                  <a:pt x="1363730" y="1311282"/>
                  <a:pt x="2101167" y="537332"/>
                  <a:pt x="4616261" y="641893"/>
                </a:cubicBezTo>
                <a:cubicBezTo>
                  <a:pt x="7131355" y="746454"/>
                  <a:pt x="9022948" y="1042371"/>
                  <a:pt x="11152758" y="489757"/>
                </a:cubicBezTo>
                <a:cubicBezTo>
                  <a:pt x="13282568" y="-62857"/>
                  <a:pt x="13137738" y="-89974"/>
                  <a:pt x="13623224" y="124444"/>
                </a:cubicBezTo>
                <a:cubicBezTo>
                  <a:pt x="14108710" y="338862"/>
                  <a:pt x="14345492" y="1411200"/>
                  <a:pt x="14065676" y="1776264"/>
                </a:cubicBezTo>
                <a:cubicBezTo>
                  <a:pt x="13785860" y="2141328"/>
                  <a:pt x="13022297" y="2036129"/>
                  <a:pt x="11944327" y="2314828"/>
                </a:cubicBezTo>
                <a:cubicBezTo>
                  <a:pt x="10866357" y="2593527"/>
                  <a:pt x="9093911" y="3321647"/>
                  <a:pt x="7597853" y="3448458"/>
                </a:cubicBezTo>
                <a:cubicBezTo>
                  <a:pt x="6101795" y="3575269"/>
                  <a:pt x="4202895" y="2689492"/>
                  <a:pt x="2967979" y="3075693"/>
                </a:cubicBezTo>
                <a:cubicBezTo>
                  <a:pt x="1793024" y="3090441"/>
                  <a:pt x="628027" y="4272991"/>
                  <a:pt x="239063" y="4074266"/>
                </a:cubicBezTo>
                <a:cubicBezTo>
                  <a:pt x="-149901" y="3875541"/>
                  <a:pt x="-95336" y="2455406"/>
                  <a:pt x="634197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2" name="任意多边形 11"/>
          <p:cNvSpPr/>
          <p:nvPr userDrawn="1"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3" name="任意多边形 12"/>
          <p:cNvSpPr/>
          <p:nvPr userDrawn="1"/>
        </p:nvSpPr>
        <p:spPr>
          <a:xfrm rot="21237614">
            <a:off x="-718355" y="-616263"/>
            <a:ext cx="14267179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267179" h="1994777">
                <a:moveTo>
                  <a:pt x="515112" y="579237"/>
                </a:moveTo>
                <a:cubicBezTo>
                  <a:pt x="1205277" y="452426"/>
                  <a:pt x="3076054" y="213181"/>
                  <a:pt x="4561636" y="325675"/>
                </a:cubicBezTo>
                <a:cubicBezTo>
                  <a:pt x="6047218" y="438169"/>
                  <a:pt x="7924268" y="1308058"/>
                  <a:pt x="9428604" y="1254203"/>
                </a:cubicBezTo>
                <a:cubicBezTo>
                  <a:pt x="10932940" y="1200348"/>
                  <a:pt x="12820733" y="-64146"/>
                  <a:pt x="13587649" y="2548"/>
                </a:cubicBezTo>
                <a:cubicBezTo>
                  <a:pt x="14354565" y="69242"/>
                  <a:pt x="14427467" y="1341719"/>
                  <a:pt x="14030101" y="1654368"/>
                </a:cubicBezTo>
                <a:cubicBezTo>
                  <a:pt x="13632735" y="1967017"/>
                  <a:pt x="12483582" y="1657247"/>
                  <a:pt x="11203453" y="1878441"/>
                </a:cubicBezTo>
                <a:cubicBezTo>
                  <a:pt x="9923324" y="2099635"/>
                  <a:pt x="8590861" y="1968096"/>
                  <a:pt x="7366365" y="1792967"/>
                </a:cubicBezTo>
                <a:cubicBezTo>
                  <a:pt x="6141869" y="1617838"/>
                  <a:pt x="5152016" y="979459"/>
                  <a:pt x="3856478" y="827665"/>
                </a:cubicBezTo>
                <a:cubicBezTo>
                  <a:pt x="2152183" y="519533"/>
                  <a:pt x="977541" y="1127949"/>
                  <a:pt x="420647" y="1086544"/>
                </a:cubicBezTo>
                <a:cubicBezTo>
                  <a:pt x="-136247" y="1045139"/>
                  <a:pt x="-175053" y="706048"/>
                  <a:pt x="515112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1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C9C507B-B4D3-4E55-9997-7AE47A26645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3AA217-E2D5-49F8-A9A7-8DB4EEBC37E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.png"/><Relationship Id="rId3" Type="http://schemas.microsoft.com/office/2007/relationships/media" Target="file:///D:\&#20316;&#19994;\&#28436;&#30028;\&#27169;&#26495;\26-&#29233;&#33714;&#35828;\&#29233;&#33714;&#35828;\&#22825;&#38469;-Mickey.mp3" TargetMode="External"/><Relationship Id="rId2" Type="http://schemas.openxmlformats.org/officeDocument/2006/relationships/audio" Target="file:///D:\&#20316;&#19994;\&#28436;&#30028;\&#27169;&#26495;\26-&#29233;&#33714;&#35828;\&#29233;&#33714;&#35828;\&#22825;&#38469;-Mickey.mp3" TargetMode="External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4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jpeg"/><Relationship Id="rId1" Type="http://schemas.openxmlformats.org/officeDocument/2006/relationships/chart" Target="../charts/char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0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2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3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0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17.jpeg"/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image" Target="../media/image14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 dirty="0"/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6340723" y="1885292"/>
            <a:ext cx="472709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72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en-US" altLang="zh-CN" sz="18000" dirty="0">
                <a:gradFill flip="none" rotWithShape="1">
                  <a:gsLst>
                    <a:gs pos="22000">
                      <a:srgbClr val="C78D4D"/>
                    </a:gs>
                    <a:gs pos="48000">
                      <a:srgbClr val="D8BE8C"/>
                    </a:gs>
                    <a:gs pos="59000">
                      <a:srgbClr val="D8BE8C"/>
                    </a:gs>
                    <a:gs pos="78000">
                      <a:srgbClr val="C78D4D"/>
                    </a:gs>
                  </a:gsLst>
                  <a:lin ang="16200000" scaled="1"/>
                  <a:tileRect/>
                </a:gradFill>
                <a:latin typeface="Vladimir Script" panose="03050402040407070305" pitchFamily="66" charset="0"/>
              </a:rPr>
              <a:t>lotus</a:t>
            </a:r>
            <a:endParaRPr lang="zh-CN" altLang="en-US" sz="18000" dirty="0">
              <a:gradFill flip="none" rotWithShape="1">
                <a:gsLst>
                  <a:gs pos="22000">
                    <a:srgbClr val="C78D4D"/>
                  </a:gs>
                  <a:gs pos="48000">
                    <a:srgbClr val="D8BE8C"/>
                  </a:gs>
                  <a:gs pos="59000">
                    <a:srgbClr val="D8BE8C"/>
                  </a:gs>
                  <a:gs pos="78000">
                    <a:srgbClr val="C78D4D"/>
                  </a:gs>
                </a:gsLst>
                <a:lin ang="16200000" scaled="1"/>
                <a:tileRect/>
              </a:gradFill>
              <a:latin typeface="Vladimir Script" panose="03050402040407070305" pitchFamily="66" charset="0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8419935" y="2022851"/>
            <a:ext cx="9087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5400" dirty="0"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爱</a:t>
            </a:r>
            <a:endParaRPr lang="zh-CN" altLang="en-US" sz="5400" dirty="0"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9098542" y="1898340"/>
            <a:ext cx="19041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9600" dirty="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莲</a:t>
            </a:r>
            <a:endParaRPr lang="zh-CN" altLang="en-US" sz="9600" dirty="0">
              <a:gradFill flip="none" rotWithShape="1">
                <a:gsLst>
                  <a:gs pos="0">
                    <a:srgbClr val="C78D4D"/>
                  </a:gs>
                  <a:gs pos="36000">
                    <a:srgbClr val="D8BE8C"/>
                  </a:gs>
                  <a:gs pos="61000">
                    <a:srgbClr val="D8BE8C"/>
                  </a:gs>
                  <a:gs pos="98000">
                    <a:srgbClr val="C78D4D"/>
                  </a:gs>
                </a:gsLst>
                <a:lin ang="16200000" scaled="1"/>
                <a:tileRect/>
              </a:gra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162" name="文本框 161"/>
          <p:cNvSpPr txBox="1"/>
          <p:nvPr/>
        </p:nvSpPr>
        <p:spPr>
          <a:xfrm>
            <a:off x="10118152" y="2683170"/>
            <a:ext cx="139101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8000" dirty="0"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说</a:t>
            </a:r>
            <a:endParaRPr lang="zh-CN" altLang="en-US" sz="8000" dirty="0"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37357" y="2902026"/>
            <a:ext cx="6255816" cy="8562287"/>
            <a:chOff x="337357" y="2902026"/>
            <a:chExt cx="6255816" cy="8562287"/>
          </a:xfrm>
        </p:grpSpPr>
        <p:grpSp>
          <p:nvGrpSpPr>
            <p:cNvPr id="4" name="组合 3"/>
            <p:cNvGrpSpPr/>
            <p:nvPr/>
          </p:nvGrpSpPr>
          <p:grpSpPr>
            <a:xfrm>
              <a:off x="337357" y="2902026"/>
              <a:ext cx="6255816" cy="4123250"/>
              <a:chOff x="337357" y="2902026"/>
              <a:chExt cx="6255816" cy="4123250"/>
            </a:xfrm>
          </p:grpSpPr>
          <p:sp>
            <p:nvSpPr>
              <p:cNvPr id="101" name="任意多边形 100"/>
              <p:cNvSpPr/>
              <p:nvPr/>
            </p:nvSpPr>
            <p:spPr bwMode="auto">
              <a:xfrm>
                <a:off x="2707409" y="5166880"/>
                <a:ext cx="259687" cy="1858396"/>
              </a:xfrm>
              <a:custGeom>
                <a:avLst/>
                <a:gdLst>
                  <a:gd name="connsiteX0" fmla="*/ 117925 w 259687"/>
                  <a:gd name="connsiteY0" fmla="*/ 42721 h 1858396"/>
                  <a:gd name="connsiteX1" fmla="*/ 148209 w 259687"/>
                  <a:gd name="connsiteY1" fmla="*/ 49948 h 1858396"/>
                  <a:gd name="connsiteX2" fmla="*/ 165049 w 259687"/>
                  <a:gd name="connsiteY2" fmla="*/ 196456 h 1858396"/>
                  <a:gd name="connsiteX3" fmla="*/ 244688 w 259687"/>
                  <a:gd name="connsiteY3" fmla="*/ 1572986 h 1858396"/>
                  <a:gd name="connsiteX4" fmla="*/ 259687 w 259687"/>
                  <a:gd name="connsiteY4" fmla="*/ 1858396 h 1858396"/>
                  <a:gd name="connsiteX5" fmla="*/ 151971 w 259687"/>
                  <a:gd name="connsiteY5" fmla="*/ 1858396 h 1858396"/>
                  <a:gd name="connsiteX6" fmla="*/ 150728 w 259687"/>
                  <a:gd name="connsiteY6" fmla="*/ 1813105 h 1858396"/>
                  <a:gd name="connsiteX7" fmla="*/ 59108 w 259687"/>
                  <a:gd name="connsiteY7" fmla="*/ 189720 h 1858396"/>
                  <a:gd name="connsiteX8" fmla="*/ 48443 w 259687"/>
                  <a:gd name="connsiteY8" fmla="*/ 84146 h 1858396"/>
                  <a:gd name="connsiteX9" fmla="*/ 43192 w 259687"/>
                  <a:gd name="connsiteY9" fmla="*/ 57768 h 1858396"/>
                  <a:gd name="connsiteX10" fmla="*/ 75474 w 259687"/>
                  <a:gd name="connsiteY10" fmla="*/ 47703 h 1858396"/>
                  <a:gd name="connsiteX11" fmla="*/ 117925 w 259687"/>
                  <a:gd name="connsiteY11" fmla="*/ 42721 h 1858396"/>
                  <a:gd name="connsiteX12" fmla="*/ 24777 w 259687"/>
                  <a:gd name="connsiteY12" fmla="*/ 1454 h 1858396"/>
                  <a:gd name="connsiteX13" fmla="*/ 36613 w 259687"/>
                  <a:gd name="connsiteY13" fmla="*/ 24723 h 1858396"/>
                  <a:gd name="connsiteX14" fmla="*/ 43192 w 259687"/>
                  <a:gd name="connsiteY14" fmla="*/ 57768 h 1858396"/>
                  <a:gd name="connsiteX15" fmla="*/ 33841 w 259687"/>
                  <a:gd name="connsiteY15" fmla="*/ 60684 h 1858396"/>
                  <a:gd name="connsiteX16" fmla="*/ 6015 w 259687"/>
                  <a:gd name="connsiteY16" fmla="*/ 77453 h 1858396"/>
                  <a:gd name="connsiteX17" fmla="*/ 24777 w 259687"/>
                  <a:gd name="connsiteY17" fmla="*/ 1454 h 185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9687" h="1858396">
                    <a:moveTo>
                      <a:pt x="117925" y="42721"/>
                    </a:moveTo>
                    <a:cubicBezTo>
                      <a:pt x="130769" y="42861"/>
                      <a:pt x="141585" y="45036"/>
                      <a:pt x="148209" y="49948"/>
                    </a:cubicBezTo>
                    <a:cubicBezTo>
                      <a:pt x="148209" y="77453"/>
                      <a:pt x="169841" y="147620"/>
                      <a:pt x="165049" y="196456"/>
                    </a:cubicBezTo>
                    <a:cubicBezTo>
                      <a:pt x="178525" y="464844"/>
                      <a:pt x="213291" y="999427"/>
                      <a:pt x="244688" y="1572986"/>
                    </a:cubicBezTo>
                    <a:lnTo>
                      <a:pt x="259687" y="1858396"/>
                    </a:lnTo>
                    <a:lnTo>
                      <a:pt x="151971" y="1858396"/>
                    </a:lnTo>
                    <a:lnTo>
                      <a:pt x="150728" y="1813105"/>
                    </a:lnTo>
                    <a:cubicBezTo>
                      <a:pt x="123919" y="977368"/>
                      <a:pt x="81736" y="498664"/>
                      <a:pt x="59108" y="189720"/>
                    </a:cubicBezTo>
                    <a:cubicBezTo>
                      <a:pt x="55876" y="145726"/>
                      <a:pt x="52257" y="111090"/>
                      <a:pt x="48443" y="84146"/>
                    </a:cubicBezTo>
                    <a:lnTo>
                      <a:pt x="43192" y="57768"/>
                    </a:lnTo>
                    <a:lnTo>
                      <a:pt x="75474" y="47703"/>
                    </a:lnTo>
                    <a:cubicBezTo>
                      <a:pt x="90209" y="44475"/>
                      <a:pt x="105081" y="42580"/>
                      <a:pt x="117925" y="42721"/>
                    </a:cubicBezTo>
                    <a:close/>
                    <a:moveTo>
                      <a:pt x="24777" y="1454"/>
                    </a:moveTo>
                    <a:cubicBezTo>
                      <a:pt x="28595" y="4296"/>
                      <a:pt x="32605" y="11497"/>
                      <a:pt x="36613" y="24723"/>
                    </a:cubicBezTo>
                    <a:lnTo>
                      <a:pt x="43192" y="57768"/>
                    </a:lnTo>
                    <a:lnTo>
                      <a:pt x="33841" y="60684"/>
                    </a:lnTo>
                    <a:cubicBezTo>
                      <a:pt x="21543" y="65876"/>
                      <a:pt x="11546" y="71700"/>
                      <a:pt x="6015" y="77453"/>
                    </a:cubicBezTo>
                    <a:cubicBezTo>
                      <a:pt x="-8607" y="82014"/>
                      <a:pt x="5687" y="-12755"/>
                      <a:pt x="24777" y="1454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33" name="任意多边形 132"/>
              <p:cNvSpPr/>
              <p:nvPr/>
            </p:nvSpPr>
            <p:spPr>
              <a:xfrm>
                <a:off x="337357" y="2902026"/>
                <a:ext cx="5935853" cy="2350327"/>
              </a:xfrm>
              <a:custGeom>
                <a:avLst/>
                <a:gdLst>
                  <a:gd name="connsiteX0" fmla="*/ 1397088 w 5935853"/>
                  <a:gd name="connsiteY0" fmla="*/ 582 h 2350327"/>
                  <a:gd name="connsiteX1" fmla="*/ 1828888 w 5935853"/>
                  <a:gd name="connsiteY1" fmla="*/ 76782 h 2350327"/>
                  <a:gd name="connsiteX2" fmla="*/ 2146388 w 5935853"/>
                  <a:gd name="connsiteY2" fmla="*/ 267282 h 2350327"/>
                  <a:gd name="connsiteX3" fmla="*/ 2129293 w 5935853"/>
                  <a:gd name="connsiteY3" fmla="*/ 315914 h 2350327"/>
                  <a:gd name="connsiteX4" fmla="*/ 2148968 w 5935853"/>
                  <a:gd name="connsiteY4" fmla="*/ 337727 h 2350327"/>
                  <a:gd name="connsiteX5" fmla="*/ 2387688 w 5935853"/>
                  <a:gd name="connsiteY5" fmla="*/ 660982 h 2350327"/>
                  <a:gd name="connsiteX6" fmla="*/ 2971888 w 5935853"/>
                  <a:gd name="connsiteY6" fmla="*/ 851482 h 2350327"/>
                  <a:gd name="connsiteX7" fmla="*/ 3467188 w 5935853"/>
                  <a:gd name="connsiteY7" fmla="*/ 953082 h 2350327"/>
                  <a:gd name="connsiteX8" fmla="*/ 3873588 w 5935853"/>
                  <a:gd name="connsiteY8" fmla="*/ 1194382 h 2350327"/>
                  <a:gd name="connsiteX9" fmla="*/ 4432388 w 5935853"/>
                  <a:gd name="connsiteY9" fmla="*/ 1384882 h 2350327"/>
                  <a:gd name="connsiteX10" fmla="*/ 4711788 w 5935853"/>
                  <a:gd name="connsiteY10" fmla="*/ 1321382 h 2350327"/>
                  <a:gd name="connsiteX11" fmla="*/ 5029288 w 5935853"/>
                  <a:gd name="connsiteY11" fmla="*/ 1435682 h 2350327"/>
                  <a:gd name="connsiteX12" fmla="*/ 5295988 w 5935853"/>
                  <a:gd name="connsiteY12" fmla="*/ 1702382 h 2350327"/>
                  <a:gd name="connsiteX13" fmla="*/ 5575388 w 5935853"/>
                  <a:gd name="connsiteY13" fmla="*/ 1867482 h 2350327"/>
                  <a:gd name="connsiteX14" fmla="*/ 5867488 w 5935853"/>
                  <a:gd name="connsiteY14" fmla="*/ 2007182 h 2350327"/>
                  <a:gd name="connsiteX15" fmla="*/ 5918288 w 5935853"/>
                  <a:gd name="connsiteY15" fmla="*/ 2261182 h 2350327"/>
                  <a:gd name="connsiteX16" fmla="*/ 5626188 w 5935853"/>
                  <a:gd name="connsiteY16" fmla="*/ 2337382 h 2350327"/>
                  <a:gd name="connsiteX17" fmla="*/ 5435688 w 5935853"/>
                  <a:gd name="connsiteY17" fmla="*/ 2032582 h 2350327"/>
                  <a:gd name="connsiteX18" fmla="*/ 5067388 w 5935853"/>
                  <a:gd name="connsiteY18" fmla="*/ 2032582 h 2350327"/>
                  <a:gd name="connsiteX19" fmla="*/ 4622888 w 5935853"/>
                  <a:gd name="connsiteY19" fmla="*/ 1854782 h 2350327"/>
                  <a:gd name="connsiteX20" fmla="*/ 4076788 w 5935853"/>
                  <a:gd name="connsiteY20" fmla="*/ 1600782 h 2350327"/>
                  <a:gd name="connsiteX21" fmla="*/ 3556088 w 5935853"/>
                  <a:gd name="connsiteY21" fmla="*/ 1715082 h 2350327"/>
                  <a:gd name="connsiteX22" fmla="*/ 2349588 w 5935853"/>
                  <a:gd name="connsiteY22" fmla="*/ 1626182 h 2350327"/>
                  <a:gd name="connsiteX23" fmla="*/ 1765388 w 5935853"/>
                  <a:gd name="connsiteY23" fmla="*/ 1346782 h 2350327"/>
                  <a:gd name="connsiteX24" fmla="*/ 1530984 w 5935853"/>
                  <a:gd name="connsiteY24" fmla="*/ 972603 h 2350327"/>
                  <a:gd name="connsiteX25" fmla="*/ 1503432 w 5935853"/>
                  <a:gd name="connsiteY25" fmla="*/ 952873 h 2350327"/>
                  <a:gd name="connsiteX26" fmla="*/ 1498316 w 5935853"/>
                  <a:gd name="connsiteY26" fmla="*/ 952822 h 2350327"/>
                  <a:gd name="connsiteX27" fmla="*/ 1473090 w 5935853"/>
                  <a:gd name="connsiteY27" fmla="*/ 945442 h 2350327"/>
                  <a:gd name="connsiteX28" fmla="*/ 1429025 w 5935853"/>
                  <a:gd name="connsiteY28" fmla="*/ 920990 h 2350327"/>
                  <a:gd name="connsiteX29" fmla="*/ 1428863 w 5935853"/>
                  <a:gd name="connsiteY29" fmla="*/ 920935 h 2350327"/>
                  <a:gd name="connsiteX30" fmla="*/ 952588 w 5935853"/>
                  <a:gd name="connsiteY30" fmla="*/ 940382 h 2350327"/>
                  <a:gd name="connsiteX31" fmla="*/ 800188 w 5935853"/>
                  <a:gd name="connsiteY31" fmla="*/ 940382 h 2350327"/>
                  <a:gd name="connsiteX32" fmla="*/ 685888 w 5935853"/>
                  <a:gd name="connsiteY32" fmla="*/ 965782 h 2350327"/>
                  <a:gd name="connsiteX33" fmla="*/ 639503 w 5935853"/>
                  <a:gd name="connsiteY33" fmla="*/ 949960 h 2350327"/>
                  <a:gd name="connsiteX34" fmla="*/ 622388 w 5935853"/>
                  <a:gd name="connsiteY34" fmla="*/ 953082 h 2350327"/>
                  <a:gd name="connsiteX35" fmla="*/ 368388 w 5935853"/>
                  <a:gd name="connsiteY35" fmla="*/ 965782 h 2350327"/>
                  <a:gd name="connsiteX36" fmla="*/ 101688 w 5935853"/>
                  <a:gd name="connsiteY36" fmla="*/ 1003882 h 2350327"/>
                  <a:gd name="connsiteX37" fmla="*/ 88 w 5935853"/>
                  <a:gd name="connsiteY37" fmla="*/ 889582 h 2350327"/>
                  <a:gd name="connsiteX38" fmla="*/ 88988 w 5935853"/>
                  <a:gd name="connsiteY38" fmla="*/ 559382 h 2350327"/>
                  <a:gd name="connsiteX39" fmla="*/ 330288 w 5935853"/>
                  <a:gd name="connsiteY39" fmla="*/ 381582 h 2350327"/>
                  <a:gd name="connsiteX40" fmla="*/ 647788 w 5935853"/>
                  <a:gd name="connsiteY40" fmla="*/ 216482 h 2350327"/>
                  <a:gd name="connsiteX41" fmla="*/ 876388 w 5935853"/>
                  <a:gd name="connsiteY41" fmla="*/ 51382 h 2350327"/>
                  <a:gd name="connsiteX42" fmla="*/ 1397088 w 5935853"/>
                  <a:gd name="connsiteY42" fmla="*/ 582 h 2350327"/>
                  <a:gd name="connsiteX0-1" fmla="*/ 1397088 w 5935853"/>
                  <a:gd name="connsiteY0-2" fmla="*/ 582 h 2350327"/>
                  <a:gd name="connsiteX1-3" fmla="*/ 1828888 w 5935853"/>
                  <a:gd name="connsiteY1-4" fmla="*/ 76782 h 2350327"/>
                  <a:gd name="connsiteX2-5" fmla="*/ 2146388 w 5935853"/>
                  <a:gd name="connsiteY2-6" fmla="*/ 267282 h 2350327"/>
                  <a:gd name="connsiteX3-7" fmla="*/ 2148968 w 5935853"/>
                  <a:gd name="connsiteY3-8" fmla="*/ 337727 h 2350327"/>
                  <a:gd name="connsiteX4-9" fmla="*/ 2387688 w 5935853"/>
                  <a:gd name="connsiteY4-10" fmla="*/ 660982 h 2350327"/>
                  <a:gd name="connsiteX5-11" fmla="*/ 2971888 w 5935853"/>
                  <a:gd name="connsiteY5-12" fmla="*/ 851482 h 2350327"/>
                  <a:gd name="connsiteX6-13" fmla="*/ 3467188 w 5935853"/>
                  <a:gd name="connsiteY6-14" fmla="*/ 953082 h 2350327"/>
                  <a:gd name="connsiteX7-15" fmla="*/ 3873588 w 5935853"/>
                  <a:gd name="connsiteY7-16" fmla="*/ 1194382 h 2350327"/>
                  <a:gd name="connsiteX8-17" fmla="*/ 4432388 w 5935853"/>
                  <a:gd name="connsiteY8-18" fmla="*/ 1384882 h 2350327"/>
                  <a:gd name="connsiteX9-19" fmla="*/ 4711788 w 5935853"/>
                  <a:gd name="connsiteY9-20" fmla="*/ 1321382 h 2350327"/>
                  <a:gd name="connsiteX10-21" fmla="*/ 5029288 w 5935853"/>
                  <a:gd name="connsiteY10-22" fmla="*/ 1435682 h 2350327"/>
                  <a:gd name="connsiteX11-23" fmla="*/ 5295988 w 5935853"/>
                  <a:gd name="connsiteY11-24" fmla="*/ 1702382 h 2350327"/>
                  <a:gd name="connsiteX12-25" fmla="*/ 5575388 w 5935853"/>
                  <a:gd name="connsiteY12-26" fmla="*/ 1867482 h 2350327"/>
                  <a:gd name="connsiteX13-27" fmla="*/ 5867488 w 5935853"/>
                  <a:gd name="connsiteY13-28" fmla="*/ 2007182 h 2350327"/>
                  <a:gd name="connsiteX14-29" fmla="*/ 5918288 w 5935853"/>
                  <a:gd name="connsiteY14-30" fmla="*/ 2261182 h 2350327"/>
                  <a:gd name="connsiteX15-31" fmla="*/ 5626188 w 5935853"/>
                  <a:gd name="connsiteY15-32" fmla="*/ 2337382 h 2350327"/>
                  <a:gd name="connsiteX16-33" fmla="*/ 5435688 w 5935853"/>
                  <a:gd name="connsiteY16-34" fmla="*/ 2032582 h 2350327"/>
                  <a:gd name="connsiteX17-35" fmla="*/ 5067388 w 5935853"/>
                  <a:gd name="connsiteY17-36" fmla="*/ 2032582 h 2350327"/>
                  <a:gd name="connsiteX18-37" fmla="*/ 4622888 w 5935853"/>
                  <a:gd name="connsiteY18-38" fmla="*/ 1854782 h 2350327"/>
                  <a:gd name="connsiteX19-39" fmla="*/ 4076788 w 5935853"/>
                  <a:gd name="connsiteY19-40" fmla="*/ 1600782 h 2350327"/>
                  <a:gd name="connsiteX20-41" fmla="*/ 3556088 w 5935853"/>
                  <a:gd name="connsiteY20-42" fmla="*/ 1715082 h 2350327"/>
                  <a:gd name="connsiteX21-43" fmla="*/ 2349588 w 5935853"/>
                  <a:gd name="connsiteY21-44" fmla="*/ 1626182 h 2350327"/>
                  <a:gd name="connsiteX22-45" fmla="*/ 1765388 w 5935853"/>
                  <a:gd name="connsiteY22-46" fmla="*/ 1346782 h 2350327"/>
                  <a:gd name="connsiteX23-47" fmla="*/ 1530984 w 5935853"/>
                  <a:gd name="connsiteY23-48" fmla="*/ 972603 h 2350327"/>
                  <a:gd name="connsiteX24-49" fmla="*/ 1503432 w 5935853"/>
                  <a:gd name="connsiteY24-50" fmla="*/ 952873 h 2350327"/>
                  <a:gd name="connsiteX25-51" fmla="*/ 1498316 w 5935853"/>
                  <a:gd name="connsiteY25-52" fmla="*/ 952822 h 2350327"/>
                  <a:gd name="connsiteX26-53" fmla="*/ 1473090 w 5935853"/>
                  <a:gd name="connsiteY26-54" fmla="*/ 945442 h 2350327"/>
                  <a:gd name="connsiteX27-55" fmla="*/ 1429025 w 5935853"/>
                  <a:gd name="connsiteY27-56" fmla="*/ 920990 h 2350327"/>
                  <a:gd name="connsiteX28-57" fmla="*/ 1428863 w 5935853"/>
                  <a:gd name="connsiteY28-58" fmla="*/ 920935 h 2350327"/>
                  <a:gd name="connsiteX29-59" fmla="*/ 952588 w 5935853"/>
                  <a:gd name="connsiteY29-60" fmla="*/ 940382 h 2350327"/>
                  <a:gd name="connsiteX30-61" fmla="*/ 800188 w 5935853"/>
                  <a:gd name="connsiteY30-62" fmla="*/ 940382 h 2350327"/>
                  <a:gd name="connsiteX31-63" fmla="*/ 685888 w 5935853"/>
                  <a:gd name="connsiteY31-64" fmla="*/ 965782 h 2350327"/>
                  <a:gd name="connsiteX32-65" fmla="*/ 639503 w 5935853"/>
                  <a:gd name="connsiteY32-66" fmla="*/ 949960 h 2350327"/>
                  <a:gd name="connsiteX33-67" fmla="*/ 622388 w 5935853"/>
                  <a:gd name="connsiteY33-68" fmla="*/ 953082 h 2350327"/>
                  <a:gd name="connsiteX34-69" fmla="*/ 368388 w 5935853"/>
                  <a:gd name="connsiteY34-70" fmla="*/ 965782 h 2350327"/>
                  <a:gd name="connsiteX35-71" fmla="*/ 101688 w 5935853"/>
                  <a:gd name="connsiteY35-72" fmla="*/ 1003882 h 2350327"/>
                  <a:gd name="connsiteX36-73" fmla="*/ 88 w 5935853"/>
                  <a:gd name="connsiteY36-74" fmla="*/ 889582 h 2350327"/>
                  <a:gd name="connsiteX37-75" fmla="*/ 88988 w 5935853"/>
                  <a:gd name="connsiteY37-76" fmla="*/ 559382 h 2350327"/>
                  <a:gd name="connsiteX38-77" fmla="*/ 330288 w 5935853"/>
                  <a:gd name="connsiteY38-78" fmla="*/ 381582 h 2350327"/>
                  <a:gd name="connsiteX39-79" fmla="*/ 647788 w 5935853"/>
                  <a:gd name="connsiteY39-80" fmla="*/ 216482 h 2350327"/>
                  <a:gd name="connsiteX40-81" fmla="*/ 876388 w 5935853"/>
                  <a:gd name="connsiteY40-82" fmla="*/ 51382 h 2350327"/>
                  <a:gd name="connsiteX41-83" fmla="*/ 1397088 w 5935853"/>
                  <a:gd name="connsiteY41-84" fmla="*/ 582 h 2350327"/>
                  <a:gd name="connsiteX0-85" fmla="*/ 1397088 w 5935853"/>
                  <a:gd name="connsiteY0-86" fmla="*/ 582 h 2350327"/>
                  <a:gd name="connsiteX1-87" fmla="*/ 1828888 w 5935853"/>
                  <a:gd name="connsiteY1-88" fmla="*/ 76782 h 2350327"/>
                  <a:gd name="connsiteX2-89" fmla="*/ 2146388 w 5935853"/>
                  <a:gd name="connsiteY2-90" fmla="*/ 267282 h 2350327"/>
                  <a:gd name="connsiteX3-91" fmla="*/ 2387688 w 5935853"/>
                  <a:gd name="connsiteY3-92" fmla="*/ 660982 h 2350327"/>
                  <a:gd name="connsiteX4-93" fmla="*/ 2971888 w 5935853"/>
                  <a:gd name="connsiteY4-94" fmla="*/ 851482 h 2350327"/>
                  <a:gd name="connsiteX5-95" fmla="*/ 3467188 w 5935853"/>
                  <a:gd name="connsiteY5-96" fmla="*/ 953082 h 2350327"/>
                  <a:gd name="connsiteX6-97" fmla="*/ 3873588 w 5935853"/>
                  <a:gd name="connsiteY6-98" fmla="*/ 1194382 h 2350327"/>
                  <a:gd name="connsiteX7-99" fmla="*/ 4432388 w 5935853"/>
                  <a:gd name="connsiteY7-100" fmla="*/ 1384882 h 2350327"/>
                  <a:gd name="connsiteX8-101" fmla="*/ 4711788 w 5935853"/>
                  <a:gd name="connsiteY8-102" fmla="*/ 1321382 h 2350327"/>
                  <a:gd name="connsiteX9-103" fmla="*/ 5029288 w 5935853"/>
                  <a:gd name="connsiteY9-104" fmla="*/ 1435682 h 2350327"/>
                  <a:gd name="connsiteX10-105" fmla="*/ 5295988 w 5935853"/>
                  <a:gd name="connsiteY10-106" fmla="*/ 1702382 h 2350327"/>
                  <a:gd name="connsiteX11-107" fmla="*/ 5575388 w 5935853"/>
                  <a:gd name="connsiteY11-108" fmla="*/ 1867482 h 2350327"/>
                  <a:gd name="connsiteX12-109" fmla="*/ 5867488 w 5935853"/>
                  <a:gd name="connsiteY12-110" fmla="*/ 2007182 h 2350327"/>
                  <a:gd name="connsiteX13-111" fmla="*/ 5918288 w 5935853"/>
                  <a:gd name="connsiteY13-112" fmla="*/ 2261182 h 2350327"/>
                  <a:gd name="connsiteX14-113" fmla="*/ 5626188 w 5935853"/>
                  <a:gd name="connsiteY14-114" fmla="*/ 2337382 h 2350327"/>
                  <a:gd name="connsiteX15-115" fmla="*/ 5435688 w 5935853"/>
                  <a:gd name="connsiteY15-116" fmla="*/ 2032582 h 2350327"/>
                  <a:gd name="connsiteX16-117" fmla="*/ 5067388 w 5935853"/>
                  <a:gd name="connsiteY16-118" fmla="*/ 2032582 h 2350327"/>
                  <a:gd name="connsiteX17-119" fmla="*/ 4622888 w 5935853"/>
                  <a:gd name="connsiteY17-120" fmla="*/ 1854782 h 2350327"/>
                  <a:gd name="connsiteX18-121" fmla="*/ 4076788 w 5935853"/>
                  <a:gd name="connsiteY18-122" fmla="*/ 1600782 h 2350327"/>
                  <a:gd name="connsiteX19-123" fmla="*/ 3556088 w 5935853"/>
                  <a:gd name="connsiteY19-124" fmla="*/ 1715082 h 2350327"/>
                  <a:gd name="connsiteX20-125" fmla="*/ 2349588 w 5935853"/>
                  <a:gd name="connsiteY20-126" fmla="*/ 1626182 h 2350327"/>
                  <a:gd name="connsiteX21-127" fmla="*/ 1765388 w 5935853"/>
                  <a:gd name="connsiteY21-128" fmla="*/ 1346782 h 2350327"/>
                  <a:gd name="connsiteX22-129" fmla="*/ 1530984 w 5935853"/>
                  <a:gd name="connsiteY22-130" fmla="*/ 972603 h 2350327"/>
                  <a:gd name="connsiteX23-131" fmla="*/ 1503432 w 5935853"/>
                  <a:gd name="connsiteY23-132" fmla="*/ 952873 h 2350327"/>
                  <a:gd name="connsiteX24-133" fmla="*/ 1498316 w 5935853"/>
                  <a:gd name="connsiteY24-134" fmla="*/ 952822 h 2350327"/>
                  <a:gd name="connsiteX25-135" fmla="*/ 1473090 w 5935853"/>
                  <a:gd name="connsiteY25-136" fmla="*/ 945442 h 2350327"/>
                  <a:gd name="connsiteX26-137" fmla="*/ 1429025 w 5935853"/>
                  <a:gd name="connsiteY26-138" fmla="*/ 920990 h 2350327"/>
                  <a:gd name="connsiteX27-139" fmla="*/ 1428863 w 5935853"/>
                  <a:gd name="connsiteY27-140" fmla="*/ 920935 h 2350327"/>
                  <a:gd name="connsiteX28-141" fmla="*/ 952588 w 5935853"/>
                  <a:gd name="connsiteY28-142" fmla="*/ 940382 h 2350327"/>
                  <a:gd name="connsiteX29-143" fmla="*/ 800188 w 5935853"/>
                  <a:gd name="connsiteY29-144" fmla="*/ 940382 h 2350327"/>
                  <a:gd name="connsiteX30-145" fmla="*/ 685888 w 5935853"/>
                  <a:gd name="connsiteY30-146" fmla="*/ 965782 h 2350327"/>
                  <a:gd name="connsiteX31-147" fmla="*/ 639503 w 5935853"/>
                  <a:gd name="connsiteY31-148" fmla="*/ 949960 h 2350327"/>
                  <a:gd name="connsiteX32-149" fmla="*/ 622388 w 5935853"/>
                  <a:gd name="connsiteY32-150" fmla="*/ 953082 h 2350327"/>
                  <a:gd name="connsiteX33-151" fmla="*/ 368388 w 5935853"/>
                  <a:gd name="connsiteY33-152" fmla="*/ 965782 h 2350327"/>
                  <a:gd name="connsiteX34-153" fmla="*/ 101688 w 5935853"/>
                  <a:gd name="connsiteY34-154" fmla="*/ 1003882 h 2350327"/>
                  <a:gd name="connsiteX35-155" fmla="*/ 88 w 5935853"/>
                  <a:gd name="connsiteY35-156" fmla="*/ 889582 h 2350327"/>
                  <a:gd name="connsiteX36-157" fmla="*/ 88988 w 5935853"/>
                  <a:gd name="connsiteY36-158" fmla="*/ 559382 h 2350327"/>
                  <a:gd name="connsiteX37-159" fmla="*/ 330288 w 5935853"/>
                  <a:gd name="connsiteY37-160" fmla="*/ 381582 h 2350327"/>
                  <a:gd name="connsiteX38-161" fmla="*/ 647788 w 5935853"/>
                  <a:gd name="connsiteY38-162" fmla="*/ 216482 h 2350327"/>
                  <a:gd name="connsiteX39-163" fmla="*/ 876388 w 5935853"/>
                  <a:gd name="connsiteY39-164" fmla="*/ 51382 h 2350327"/>
                  <a:gd name="connsiteX40-165" fmla="*/ 1397088 w 5935853"/>
                  <a:gd name="connsiteY40-166" fmla="*/ 582 h 2350327"/>
                  <a:gd name="connsiteX0-167" fmla="*/ 1397088 w 5935853"/>
                  <a:gd name="connsiteY0-168" fmla="*/ 582 h 2350327"/>
                  <a:gd name="connsiteX1-169" fmla="*/ 1828888 w 5935853"/>
                  <a:gd name="connsiteY1-170" fmla="*/ 76782 h 2350327"/>
                  <a:gd name="connsiteX2-171" fmla="*/ 2146388 w 5935853"/>
                  <a:gd name="connsiteY2-172" fmla="*/ 267282 h 2350327"/>
                  <a:gd name="connsiteX3-173" fmla="*/ 2387688 w 5935853"/>
                  <a:gd name="connsiteY3-174" fmla="*/ 660982 h 2350327"/>
                  <a:gd name="connsiteX4-175" fmla="*/ 2971888 w 5935853"/>
                  <a:gd name="connsiteY4-176" fmla="*/ 851482 h 2350327"/>
                  <a:gd name="connsiteX5-177" fmla="*/ 3467188 w 5935853"/>
                  <a:gd name="connsiteY5-178" fmla="*/ 953082 h 2350327"/>
                  <a:gd name="connsiteX6-179" fmla="*/ 3873588 w 5935853"/>
                  <a:gd name="connsiteY6-180" fmla="*/ 1194382 h 2350327"/>
                  <a:gd name="connsiteX7-181" fmla="*/ 4432388 w 5935853"/>
                  <a:gd name="connsiteY7-182" fmla="*/ 1384882 h 2350327"/>
                  <a:gd name="connsiteX8-183" fmla="*/ 4711788 w 5935853"/>
                  <a:gd name="connsiteY8-184" fmla="*/ 1321382 h 2350327"/>
                  <a:gd name="connsiteX9-185" fmla="*/ 5029288 w 5935853"/>
                  <a:gd name="connsiteY9-186" fmla="*/ 1435682 h 2350327"/>
                  <a:gd name="connsiteX10-187" fmla="*/ 5295988 w 5935853"/>
                  <a:gd name="connsiteY10-188" fmla="*/ 1702382 h 2350327"/>
                  <a:gd name="connsiteX11-189" fmla="*/ 5575388 w 5935853"/>
                  <a:gd name="connsiteY11-190" fmla="*/ 1867482 h 2350327"/>
                  <a:gd name="connsiteX12-191" fmla="*/ 5867488 w 5935853"/>
                  <a:gd name="connsiteY12-192" fmla="*/ 2007182 h 2350327"/>
                  <a:gd name="connsiteX13-193" fmla="*/ 5918288 w 5935853"/>
                  <a:gd name="connsiteY13-194" fmla="*/ 2261182 h 2350327"/>
                  <a:gd name="connsiteX14-195" fmla="*/ 5626188 w 5935853"/>
                  <a:gd name="connsiteY14-196" fmla="*/ 2337382 h 2350327"/>
                  <a:gd name="connsiteX15-197" fmla="*/ 5435688 w 5935853"/>
                  <a:gd name="connsiteY15-198" fmla="*/ 2032582 h 2350327"/>
                  <a:gd name="connsiteX16-199" fmla="*/ 5067388 w 5935853"/>
                  <a:gd name="connsiteY16-200" fmla="*/ 2032582 h 2350327"/>
                  <a:gd name="connsiteX17-201" fmla="*/ 4622888 w 5935853"/>
                  <a:gd name="connsiteY17-202" fmla="*/ 1854782 h 2350327"/>
                  <a:gd name="connsiteX18-203" fmla="*/ 4076788 w 5935853"/>
                  <a:gd name="connsiteY18-204" fmla="*/ 1600782 h 2350327"/>
                  <a:gd name="connsiteX19-205" fmla="*/ 3556088 w 5935853"/>
                  <a:gd name="connsiteY19-206" fmla="*/ 1715082 h 2350327"/>
                  <a:gd name="connsiteX20-207" fmla="*/ 2349588 w 5935853"/>
                  <a:gd name="connsiteY20-208" fmla="*/ 1626182 h 2350327"/>
                  <a:gd name="connsiteX21-209" fmla="*/ 1765388 w 5935853"/>
                  <a:gd name="connsiteY21-210" fmla="*/ 1346782 h 2350327"/>
                  <a:gd name="connsiteX22-211" fmla="*/ 1530984 w 5935853"/>
                  <a:gd name="connsiteY22-212" fmla="*/ 972603 h 2350327"/>
                  <a:gd name="connsiteX23-213" fmla="*/ 1503432 w 5935853"/>
                  <a:gd name="connsiteY23-214" fmla="*/ 952873 h 2350327"/>
                  <a:gd name="connsiteX24-215" fmla="*/ 1498316 w 5935853"/>
                  <a:gd name="connsiteY24-216" fmla="*/ 952822 h 2350327"/>
                  <a:gd name="connsiteX25-217" fmla="*/ 1473090 w 5935853"/>
                  <a:gd name="connsiteY25-218" fmla="*/ 945442 h 2350327"/>
                  <a:gd name="connsiteX26-219" fmla="*/ 1429025 w 5935853"/>
                  <a:gd name="connsiteY26-220" fmla="*/ 920990 h 2350327"/>
                  <a:gd name="connsiteX27-221" fmla="*/ 1428863 w 5935853"/>
                  <a:gd name="connsiteY27-222" fmla="*/ 920935 h 2350327"/>
                  <a:gd name="connsiteX28-223" fmla="*/ 952588 w 5935853"/>
                  <a:gd name="connsiteY28-224" fmla="*/ 940382 h 2350327"/>
                  <a:gd name="connsiteX29-225" fmla="*/ 800188 w 5935853"/>
                  <a:gd name="connsiteY29-226" fmla="*/ 940382 h 2350327"/>
                  <a:gd name="connsiteX30-227" fmla="*/ 685888 w 5935853"/>
                  <a:gd name="connsiteY30-228" fmla="*/ 965782 h 2350327"/>
                  <a:gd name="connsiteX31-229" fmla="*/ 639503 w 5935853"/>
                  <a:gd name="connsiteY31-230" fmla="*/ 949960 h 2350327"/>
                  <a:gd name="connsiteX32-231" fmla="*/ 622388 w 5935853"/>
                  <a:gd name="connsiteY32-232" fmla="*/ 953082 h 2350327"/>
                  <a:gd name="connsiteX33-233" fmla="*/ 368388 w 5935853"/>
                  <a:gd name="connsiteY33-234" fmla="*/ 965782 h 2350327"/>
                  <a:gd name="connsiteX34-235" fmla="*/ 101688 w 5935853"/>
                  <a:gd name="connsiteY34-236" fmla="*/ 1003882 h 2350327"/>
                  <a:gd name="connsiteX35-237" fmla="*/ 88 w 5935853"/>
                  <a:gd name="connsiteY35-238" fmla="*/ 889582 h 2350327"/>
                  <a:gd name="connsiteX36-239" fmla="*/ 88988 w 5935853"/>
                  <a:gd name="connsiteY36-240" fmla="*/ 559382 h 2350327"/>
                  <a:gd name="connsiteX37-241" fmla="*/ 330288 w 5935853"/>
                  <a:gd name="connsiteY37-242" fmla="*/ 381582 h 2350327"/>
                  <a:gd name="connsiteX38-243" fmla="*/ 647788 w 5935853"/>
                  <a:gd name="connsiteY38-244" fmla="*/ 216482 h 2350327"/>
                  <a:gd name="connsiteX39-245" fmla="*/ 876388 w 5935853"/>
                  <a:gd name="connsiteY39-246" fmla="*/ 51382 h 2350327"/>
                  <a:gd name="connsiteX40-247" fmla="*/ 1397088 w 5935853"/>
                  <a:gd name="connsiteY40-248" fmla="*/ 582 h 2350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</a:cxnLst>
                <a:rect l="l" t="t" r="r" b="b"/>
                <a:pathLst>
                  <a:path w="5935853" h="2350327">
                    <a:moveTo>
                      <a:pt x="1397088" y="582"/>
                    </a:moveTo>
                    <a:cubicBezTo>
                      <a:pt x="1555838" y="4815"/>
                      <a:pt x="1704005" y="32332"/>
                      <a:pt x="1828888" y="76782"/>
                    </a:cubicBezTo>
                    <a:cubicBezTo>
                      <a:pt x="1953771" y="121232"/>
                      <a:pt x="2163321" y="146632"/>
                      <a:pt x="2146388" y="267282"/>
                    </a:cubicBezTo>
                    <a:cubicBezTo>
                      <a:pt x="2226821" y="398515"/>
                      <a:pt x="2231055" y="567849"/>
                      <a:pt x="2387688" y="660982"/>
                    </a:cubicBezTo>
                    <a:cubicBezTo>
                      <a:pt x="2546640" y="755494"/>
                      <a:pt x="2791971" y="802799"/>
                      <a:pt x="2971888" y="851482"/>
                    </a:cubicBezTo>
                    <a:cubicBezTo>
                      <a:pt x="3151805" y="900165"/>
                      <a:pt x="3316905" y="895932"/>
                      <a:pt x="3467188" y="953082"/>
                    </a:cubicBezTo>
                    <a:cubicBezTo>
                      <a:pt x="3617471" y="1010232"/>
                      <a:pt x="3712721" y="1122415"/>
                      <a:pt x="3873588" y="1194382"/>
                    </a:cubicBezTo>
                    <a:cubicBezTo>
                      <a:pt x="4034455" y="1266349"/>
                      <a:pt x="4292688" y="1363715"/>
                      <a:pt x="4432388" y="1384882"/>
                    </a:cubicBezTo>
                    <a:cubicBezTo>
                      <a:pt x="4572088" y="1406049"/>
                      <a:pt x="4612305" y="1312915"/>
                      <a:pt x="4711788" y="1321382"/>
                    </a:cubicBezTo>
                    <a:cubicBezTo>
                      <a:pt x="4811271" y="1329849"/>
                      <a:pt x="4931921" y="1372182"/>
                      <a:pt x="5029288" y="1435682"/>
                    </a:cubicBezTo>
                    <a:cubicBezTo>
                      <a:pt x="5126655" y="1499182"/>
                      <a:pt x="5204971" y="1630415"/>
                      <a:pt x="5295988" y="1702382"/>
                    </a:cubicBezTo>
                    <a:cubicBezTo>
                      <a:pt x="5387005" y="1774349"/>
                      <a:pt x="5480138" y="1816682"/>
                      <a:pt x="5575388" y="1867482"/>
                    </a:cubicBezTo>
                    <a:cubicBezTo>
                      <a:pt x="5670638" y="1918282"/>
                      <a:pt x="5810338" y="1941565"/>
                      <a:pt x="5867488" y="2007182"/>
                    </a:cubicBezTo>
                    <a:cubicBezTo>
                      <a:pt x="5924638" y="2072799"/>
                      <a:pt x="5958505" y="2206149"/>
                      <a:pt x="5918288" y="2261182"/>
                    </a:cubicBezTo>
                    <a:cubicBezTo>
                      <a:pt x="5878071" y="2316215"/>
                      <a:pt x="5706621" y="2377599"/>
                      <a:pt x="5626188" y="2337382"/>
                    </a:cubicBezTo>
                    <a:cubicBezTo>
                      <a:pt x="5545755" y="2297165"/>
                      <a:pt x="5528821" y="2083382"/>
                      <a:pt x="5435688" y="2032582"/>
                    </a:cubicBezTo>
                    <a:cubicBezTo>
                      <a:pt x="5342555" y="1981782"/>
                      <a:pt x="5202854" y="2062215"/>
                      <a:pt x="5067388" y="2032582"/>
                    </a:cubicBezTo>
                    <a:cubicBezTo>
                      <a:pt x="4931922" y="2002949"/>
                      <a:pt x="4787988" y="1926749"/>
                      <a:pt x="4622888" y="1854782"/>
                    </a:cubicBezTo>
                    <a:cubicBezTo>
                      <a:pt x="4457788" y="1782815"/>
                      <a:pt x="4254588" y="1624065"/>
                      <a:pt x="4076788" y="1600782"/>
                    </a:cubicBezTo>
                    <a:cubicBezTo>
                      <a:pt x="3898988" y="1577499"/>
                      <a:pt x="3843955" y="1710849"/>
                      <a:pt x="3556088" y="1715082"/>
                    </a:cubicBezTo>
                    <a:cubicBezTo>
                      <a:pt x="3268221" y="1719315"/>
                      <a:pt x="2648038" y="1687565"/>
                      <a:pt x="2349588" y="1626182"/>
                    </a:cubicBezTo>
                    <a:cubicBezTo>
                      <a:pt x="2051138" y="1564799"/>
                      <a:pt x="1909321" y="1461082"/>
                      <a:pt x="1765388" y="1346782"/>
                    </a:cubicBezTo>
                    <a:cubicBezTo>
                      <a:pt x="1639447" y="1246770"/>
                      <a:pt x="1623704" y="1062487"/>
                      <a:pt x="1530984" y="972603"/>
                    </a:cubicBezTo>
                    <a:lnTo>
                      <a:pt x="1503432" y="952873"/>
                    </a:lnTo>
                    <a:lnTo>
                      <a:pt x="1498316" y="952822"/>
                    </a:lnTo>
                    <a:cubicBezTo>
                      <a:pt x="1489841" y="951437"/>
                      <a:pt x="1481457" y="948865"/>
                      <a:pt x="1473090" y="945442"/>
                    </a:cubicBezTo>
                    <a:lnTo>
                      <a:pt x="1429025" y="920990"/>
                    </a:lnTo>
                    <a:lnTo>
                      <a:pt x="1428863" y="920935"/>
                    </a:lnTo>
                    <a:cubicBezTo>
                      <a:pt x="1282259" y="888524"/>
                      <a:pt x="1052601" y="940382"/>
                      <a:pt x="952588" y="940382"/>
                    </a:cubicBezTo>
                    <a:cubicBezTo>
                      <a:pt x="952588" y="940382"/>
                      <a:pt x="844638" y="936149"/>
                      <a:pt x="800188" y="940382"/>
                    </a:cubicBezTo>
                    <a:cubicBezTo>
                      <a:pt x="755738" y="944615"/>
                      <a:pt x="740921" y="976365"/>
                      <a:pt x="685888" y="965782"/>
                    </a:cubicBezTo>
                    <a:lnTo>
                      <a:pt x="639503" y="949960"/>
                    </a:lnTo>
                    <a:lnTo>
                      <a:pt x="622388" y="953082"/>
                    </a:lnTo>
                    <a:cubicBezTo>
                      <a:pt x="516555" y="967899"/>
                      <a:pt x="455171" y="957315"/>
                      <a:pt x="368388" y="965782"/>
                    </a:cubicBezTo>
                    <a:cubicBezTo>
                      <a:pt x="281605" y="974249"/>
                      <a:pt x="163071" y="1016582"/>
                      <a:pt x="101688" y="1003882"/>
                    </a:cubicBezTo>
                    <a:cubicBezTo>
                      <a:pt x="40305" y="991182"/>
                      <a:pt x="2205" y="963665"/>
                      <a:pt x="88" y="889582"/>
                    </a:cubicBezTo>
                    <a:cubicBezTo>
                      <a:pt x="-2029" y="815499"/>
                      <a:pt x="33955" y="644048"/>
                      <a:pt x="88988" y="559382"/>
                    </a:cubicBezTo>
                    <a:cubicBezTo>
                      <a:pt x="144021" y="474716"/>
                      <a:pt x="237155" y="438732"/>
                      <a:pt x="330288" y="381582"/>
                    </a:cubicBezTo>
                    <a:cubicBezTo>
                      <a:pt x="423421" y="324432"/>
                      <a:pt x="556771" y="271515"/>
                      <a:pt x="647788" y="216482"/>
                    </a:cubicBezTo>
                    <a:cubicBezTo>
                      <a:pt x="738805" y="161449"/>
                      <a:pt x="751505" y="87365"/>
                      <a:pt x="876388" y="51382"/>
                    </a:cubicBezTo>
                    <a:cubicBezTo>
                      <a:pt x="1001271" y="15399"/>
                      <a:pt x="1238338" y="-3651"/>
                      <a:pt x="1397088" y="58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任意多边形 133"/>
              <p:cNvSpPr/>
              <p:nvPr/>
            </p:nvSpPr>
            <p:spPr>
              <a:xfrm>
                <a:off x="1244439" y="3737713"/>
                <a:ext cx="5348734" cy="2069135"/>
              </a:xfrm>
              <a:custGeom>
                <a:avLst/>
                <a:gdLst>
                  <a:gd name="connsiteX0" fmla="*/ 1760006 w 5348734"/>
                  <a:gd name="connsiteY0" fmla="*/ 1577895 h 2069135"/>
                  <a:gd name="connsiteX1" fmla="*/ 2953806 w 5348734"/>
                  <a:gd name="connsiteY1" fmla="*/ 1438195 h 2069135"/>
                  <a:gd name="connsiteX2" fmla="*/ 4160306 w 5348734"/>
                  <a:gd name="connsiteY2" fmla="*/ 1463595 h 2069135"/>
                  <a:gd name="connsiteX3" fmla="*/ 4668306 w 5348734"/>
                  <a:gd name="connsiteY3" fmla="*/ 2022395 h 2069135"/>
                  <a:gd name="connsiteX4" fmla="*/ 5214406 w 5348734"/>
                  <a:gd name="connsiteY4" fmla="*/ 1984295 h 2069135"/>
                  <a:gd name="connsiteX5" fmla="*/ 5341406 w 5348734"/>
                  <a:gd name="connsiteY5" fmla="*/ 1552495 h 2069135"/>
                  <a:gd name="connsiteX6" fmla="*/ 5062006 w 5348734"/>
                  <a:gd name="connsiteY6" fmla="*/ 1425495 h 2069135"/>
                  <a:gd name="connsiteX7" fmla="*/ 4719106 w 5348734"/>
                  <a:gd name="connsiteY7" fmla="*/ 1387395 h 2069135"/>
                  <a:gd name="connsiteX8" fmla="*/ 4541306 w 5348734"/>
                  <a:gd name="connsiteY8" fmla="*/ 1120695 h 2069135"/>
                  <a:gd name="connsiteX9" fmla="*/ 4020606 w 5348734"/>
                  <a:gd name="connsiteY9" fmla="*/ 1069895 h 2069135"/>
                  <a:gd name="connsiteX10" fmla="*/ 3284006 w 5348734"/>
                  <a:gd name="connsiteY10" fmla="*/ 752395 h 2069135"/>
                  <a:gd name="connsiteX11" fmla="*/ 3055406 w 5348734"/>
                  <a:gd name="connsiteY11" fmla="*/ 714295 h 2069135"/>
                  <a:gd name="connsiteX12" fmla="*/ 2572806 w 5348734"/>
                  <a:gd name="connsiteY12" fmla="*/ 803195 h 2069135"/>
                  <a:gd name="connsiteX13" fmla="*/ 1696506 w 5348734"/>
                  <a:gd name="connsiteY13" fmla="*/ 803195 h 2069135"/>
                  <a:gd name="connsiteX14" fmla="*/ 820206 w 5348734"/>
                  <a:gd name="connsiteY14" fmla="*/ 396795 h 2069135"/>
                  <a:gd name="connsiteX15" fmla="*/ 604306 w 5348734"/>
                  <a:gd name="connsiteY15" fmla="*/ 15795 h 2069135"/>
                  <a:gd name="connsiteX16" fmla="*/ 172506 w 5348734"/>
                  <a:gd name="connsiteY16" fmla="*/ 79295 h 2069135"/>
                  <a:gd name="connsiteX17" fmla="*/ 7406 w 5348734"/>
                  <a:gd name="connsiteY17" fmla="*/ 142795 h 2069135"/>
                  <a:gd name="connsiteX18" fmla="*/ 388406 w 5348734"/>
                  <a:gd name="connsiteY18" fmla="*/ 701595 h 2069135"/>
                  <a:gd name="connsiteX19" fmla="*/ 947206 w 5348734"/>
                  <a:gd name="connsiteY19" fmla="*/ 1158795 h 2069135"/>
                  <a:gd name="connsiteX20" fmla="*/ 1480606 w 5348734"/>
                  <a:gd name="connsiteY20" fmla="*/ 1539795 h 2069135"/>
                  <a:gd name="connsiteX21" fmla="*/ 1760006 w 5348734"/>
                  <a:gd name="connsiteY21" fmla="*/ 1577895 h 20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734" h="2069135">
                    <a:moveTo>
                      <a:pt x="1760006" y="1577895"/>
                    </a:moveTo>
                    <a:cubicBezTo>
                      <a:pt x="2005539" y="1560962"/>
                      <a:pt x="2553756" y="1457245"/>
                      <a:pt x="2953806" y="1438195"/>
                    </a:cubicBezTo>
                    <a:cubicBezTo>
                      <a:pt x="3353856" y="1419145"/>
                      <a:pt x="3874556" y="1366228"/>
                      <a:pt x="4160306" y="1463595"/>
                    </a:cubicBezTo>
                    <a:cubicBezTo>
                      <a:pt x="4446056" y="1560962"/>
                      <a:pt x="4492623" y="1935612"/>
                      <a:pt x="4668306" y="2022395"/>
                    </a:cubicBezTo>
                    <a:cubicBezTo>
                      <a:pt x="4843989" y="2109178"/>
                      <a:pt x="5102223" y="2062612"/>
                      <a:pt x="5214406" y="1984295"/>
                    </a:cubicBezTo>
                    <a:cubicBezTo>
                      <a:pt x="5326589" y="1905978"/>
                      <a:pt x="5366806" y="1645628"/>
                      <a:pt x="5341406" y="1552495"/>
                    </a:cubicBezTo>
                    <a:cubicBezTo>
                      <a:pt x="5316006" y="1459362"/>
                      <a:pt x="5165723" y="1453012"/>
                      <a:pt x="5062006" y="1425495"/>
                    </a:cubicBezTo>
                    <a:cubicBezTo>
                      <a:pt x="4958289" y="1397978"/>
                      <a:pt x="4805889" y="1438195"/>
                      <a:pt x="4719106" y="1387395"/>
                    </a:cubicBezTo>
                    <a:cubicBezTo>
                      <a:pt x="4632323" y="1336595"/>
                      <a:pt x="4657722" y="1173612"/>
                      <a:pt x="4541306" y="1120695"/>
                    </a:cubicBezTo>
                    <a:cubicBezTo>
                      <a:pt x="4424890" y="1067778"/>
                      <a:pt x="4230156" y="1131278"/>
                      <a:pt x="4020606" y="1069895"/>
                    </a:cubicBezTo>
                    <a:cubicBezTo>
                      <a:pt x="3811056" y="1008512"/>
                      <a:pt x="3444873" y="811662"/>
                      <a:pt x="3284006" y="752395"/>
                    </a:cubicBezTo>
                    <a:cubicBezTo>
                      <a:pt x="3123139" y="693128"/>
                      <a:pt x="3173939" y="705828"/>
                      <a:pt x="3055406" y="714295"/>
                    </a:cubicBezTo>
                    <a:cubicBezTo>
                      <a:pt x="2936873" y="722762"/>
                      <a:pt x="2799289" y="788378"/>
                      <a:pt x="2572806" y="803195"/>
                    </a:cubicBezTo>
                    <a:cubicBezTo>
                      <a:pt x="2346323" y="818012"/>
                      <a:pt x="1988606" y="870928"/>
                      <a:pt x="1696506" y="803195"/>
                    </a:cubicBezTo>
                    <a:cubicBezTo>
                      <a:pt x="1404406" y="735462"/>
                      <a:pt x="1002239" y="528028"/>
                      <a:pt x="820206" y="396795"/>
                    </a:cubicBezTo>
                    <a:cubicBezTo>
                      <a:pt x="638173" y="265562"/>
                      <a:pt x="712256" y="68712"/>
                      <a:pt x="604306" y="15795"/>
                    </a:cubicBezTo>
                    <a:cubicBezTo>
                      <a:pt x="496356" y="-37122"/>
                      <a:pt x="271989" y="58128"/>
                      <a:pt x="172506" y="79295"/>
                    </a:cubicBezTo>
                    <a:cubicBezTo>
                      <a:pt x="73023" y="100462"/>
                      <a:pt x="-28577" y="39078"/>
                      <a:pt x="7406" y="142795"/>
                    </a:cubicBezTo>
                    <a:cubicBezTo>
                      <a:pt x="43389" y="246512"/>
                      <a:pt x="231773" y="532262"/>
                      <a:pt x="388406" y="701595"/>
                    </a:cubicBezTo>
                    <a:cubicBezTo>
                      <a:pt x="545039" y="870928"/>
                      <a:pt x="765173" y="1019095"/>
                      <a:pt x="947206" y="1158795"/>
                    </a:cubicBezTo>
                    <a:cubicBezTo>
                      <a:pt x="1129239" y="1298495"/>
                      <a:pt x="1345139" y="1474178"/>
                      <a:pt x="1480606" y="1539795"/>
                    </a:cubicBezTo>
                    <a:cubicBezTo>
                      <a:pt x="1616073" y="1605412"/>
                      <a:pt x="1514473" y="1594828"/>
                      <a:pt x="1760006" y="157789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B1C40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任意多边形 135"/>
              <p:cNvSpPr/>
              <p:nvPr/>
            </p:nvSpPr>
            <p:spPr>
              <a:xfrm>
                <a:off x="2797575" y="4642631"/>
                <a:ext cx="164892" cy="6595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 136"/>
              <p:cNvSpPr/>
              <p:nvPr/>
            </p:nvSpPr>
            <p:spPr>
              <a:xfrm>
                <a:off x="2797575" y="4746880"/>
                <a:ext cx="783236" cy="54604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 137"/>
              <p:cNvSpPr/>
              <p:nvPr/>
            </p:nvSpPr>
            <p:spPr>
              <a:xfrm>
                <a:off x="2797575" y="4642631"/>
                <a:ext cx="1859561" cy="65939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任意多边形 138"/>
              <p:cNvSpPr/>
              <p:nvPr/>
            </p:nvSpPr>
            <p:spPr>
              <a:xfrm>
                <a:off x="2822674" y="4756229"/>
                <a:ext cx="2388780" cy="55083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6218"/>
                  <a:gd name="connsiteY0-2" fmla="*/ 671174 h 671174"/>
                  <a:gd name="connsiteX1-3" fmla="*/ 76277 w 166218"/>
                  <a:gd name="connsiteY1-4" fmla="*/ 239843 h 671174"/>
                  <a:gd name="connsiteX2-5" fmla="*/ 166218 w 166218"/>
                  <a:gd name="connsiteY2-6" fmla="*/ 0 h 6711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66218" h="671174">
                    <a:moveTo>
                      <a:pt x="0" y="671174"/>
                    </a:moveTo>
                    <a:cubicBezTo>
                      <a:pt x="23734" y="516275"/>
                      <a:pt x="48574" y="351705"/>
                      <a:pt x="76277" y="239843"/>
                    </a:cubicBezTo>
                    <a:cubicBezTo>
                      <a:pt x="103980" y="127981"/>
                      <a:pt x="134988" y="64957"/>
                      <a:pt x="166218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>
                <a:off x="2822674" y="5055367"/>
                <a:ext cx="3720403" cy="38756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207310"/>
                  <a:gd name="connsiteY0-2" fmla="*/ 429837 h 429837"/>
                  <a:gd name="connsiteX1-3" fmla="*/ 74951 w 207310"/>
                  <a:gd name="connsiteY1-4" fmla="*/ 10112 h 429837"/>
                  <a:gd name="connsiteX2-5" fmla="*/ 207310 w 207310"/>
                  <a:gd name="connsiteY2-6" fmla="*/ 90602 h 429837"/>
                  <a:gd name="connsiteX0-7" fmla="*/ 0 w 207310"/>
                  <a:gd name="connsiteY0-8" fmla="*/ 568048 h 568048"/>
                  <a:gd name="connsiteX1-9" fmla="*/ 74951 w 207310"/>
                  <a:gd name="connsiteY1-10" fmla="*/ 148323 h 568048"/>
                  <a:gd name="connsiteX2-11" fmla="*/ 207310 w 207310"/>
                  <a:gd name="connsiteY2-12" fmla="*/ 228813 h 568048"/>
                  <a:gd name="connsiteX0-13" fmla="*/ 0 w 207310"/>
                  <a:gd name="connsiteY0-14" fmla="*/ 572277 h 572277"/>
                  <a:gd name="connsiteX1-15" fmla="*/ 74951 w 207310"/>
                  <a:gd name="connsiteY1-16" fmla="*/ 152552 h 572277"/>
                  <a:gd name="connsiteX2-17" fmla="*/ 158134 w 207310"/>
                  <a:gd name="connsiteY2-18" fmla="*/ 1666 h 572277"/>
                  <a:gd name="connsiteX3" fmla="*/ 207310 w 207310"/>
                  <a:gd name="connsiteY3" fmla="*/ 233042 h 572277"/>
                  <a:gd name="connsiteX0-19" fmla="*/ 0 w 234484"/>
                  <a:gd name="connsiteY0-20" fmla="*/ 572277 h 809641"/>
                  <a:gd name="connsiteX1-21" fmla="*/ 74951 w 234484"/>
                  <a:gd name="connsiteY1-22" fmla="*/ 152552 h 809641"/>
                  <a:gd name="connsiteX2-23" fmla="*/ 158134 w 234484"/>
                  <a:gd name="connsiteY2-24" fmla="*/ 1666 h 809641"/>
                  <a:gd name="connsiteX3-25" fmla="*/ 234484 w 234484"/>
                  <a:gd name="connsiteY3-26" fmla="*/ 809641 h 809641"/>
                  <a:gd name="connsiteX0-27" fmla="*/ 0 w 234484"/>
                  <a:gd name="connsiteY0-28" fmla="*/ 572277 h 809641"/>
                  <a:gd name="connsiteX1-29" fmla="*/ 74951 w 234484"/>
                  <a:gd name="connsiteY1-30" fmla="*/ 152552 h 809641"/>
                  <a:gd name="connsiteX2-31" fmla="*/ 158134 w 234484"/>
                  <a:gd name="connsiteY2-32" fmla="*/ 1666 h 809641"/>
                  <a:gd name="connsiteX3-33" fmla="*/ 234484 w 234484"/>
                  <a:gd name="connsiteY3-34" fmla="*/ 809641 h 809641"/>
                  <a:gd name="connsiteX0-35" fmla="*/ 0 w 240294"/>
                  <a:gd name="connsiteY0-36" fmla="*/ 572277 h 854599"/>
                  <a:gd name="connsiteX1-37" fmla="*/ 74951 w 240294"/>
                  <a:gd name="connsiteY1-38" fmla="*/ 152552 h 854599"/>
                  <a:gd name="connsiteX2-39" fmla="*/ 158134 w 240294"/>
                  <a:gd name="connsiteY2-40" fmla="*/ 1666 h 854599"/>
                  <a:gd name="connsiteX3-41" fmla="*/ 234484 w 240294"/>
                  <a:gd name="connsiteY3-42" fmla="*/ 809641 h 854599"/>
                  <a:gd name="connsiteX4" fmla="*/ 235016 w 240294"/>
                  <a:gd name="connsiteY4" fmla="*/ 749108 h 854599"/>
                  <a:gd name="connsiteX0-43" fmla="*/ 0 w 257550"/>
                  <a:gd name="connsiteY0-44" fmla="*/ 572277 h 838239"/>
                  <a:gd name="connsiteX1-45" fmla="*/ 74951 w 257550"/>
                  <a:gd name="connsiteY1-46" fmla="*/ 152552 h 838239"/>
                  <a:gd name="connsiteX2-47" fmla="*/ 158134 w 257550"/>
                  <a:gd name="connsiteY2-48" fmla="*/ 1666 h 838239"/>
                  <a:gd name="connsiteX3-49" fmla="*/ 234484 w 257550"/>
                  <a:gd name="connsiteY3-50" fmla="*/ 809641 h 838239"/>
                  <a:gd name="connsiteX4-51" fmla="*/ 257550 w 257550"/>
                  <a:gd name="connsiteY4-52" fmla="*/ 599619 h 838239"/>
                  <a:gd name="connsiteX0-53" fmla="*/ 0 w 257550"/>
                  <a:gd name="connsiteY0-54" fmla="*/ 572277 h 868933"/>
                  <a:gd name="connsiteX1-55" fmla="*/ 74951 w 257550"/>
                  <a:gd name="connsiteY1-56" fmla="*/ 152552 h 868933"/>
                  <a:gd name="connsiteX2-57" fmla="*/ 158134 w 257550"/>
                  <a:gd name="connsiteY2-58" fmla="*/ 1666 h 868933"/>
                  <a:gd name="connsiteX3-59" fmla="*/ 234484 w 257550"/>
                  <a:gd name="connsiteY3-60" fmla="*/ 809641 h 868933"/>
                  <a:gd name="connsiteX4-61" fmla="*/ 257550 w 257550"/>
                  <a:gd name="connsiteY4-62" fmla="*/ 813175 h 868933"/>
                  <a:gd name="connsiteX0-63" fmla="*/ 0 w 258876"/>
                  <a:gd name="connsiteY0-64" fmla="*/ 572278 h 868933"/>
                  <a:gd name="connsiteX1-65" fmla="*/ 76277 w 258876"/>
                  <a:gd name="connsiteY1-66" fmla="*/ 152552 h 868933"/>
                  <a:gd name="connsiteX2-67" fmla="*/ 159460 w 258876"/>
                  <a:gd name="connsiteY2-68" fmla="*/ 1666 h 868933"/>
                  <a:gd name="connsiteX3-69" fmla="*/ 235810 w 258876"/>
                  <a:gd name="connsiteY3-70" fmla="*/ 809641 h 868933"/>
                  <a:gd name="connsiteX4-71" fmla="*/ 258876 w 258876"/>
                  <a:gd name="connsiteY4-72" fmla="*/ 813175 h 86893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25" y="connsiteY3-26"/>
                  </a:cxn>
                  <a:cxn ang="0">
                    <a:pos x="connsiteX4-51" y="connsiteY4-52"/>
                  </a:cxn>
                </a:cxnLst>
                <a:rect l="l" t="t" r="r" b="b"/>
                <a:pathLst>
                  <a:path w="258876" h="868933">
                    <a:moveTo>
                      <a:pt x="0" y="572278"/>
                    </a:moveTo>
                    <a:cubicBezTo>
                      <a:pt x="23734" y="417379"/>
                      <a:pt x="49700" y="247654"/>
                      <a:pt x="76277" y="152552"/>
                    </a:cubicBezTo>
                    <a:cubicBezTo>
                      <a:pt x="102854" y="57450"/>
                      <a:pt x="137400" y="-11749"/>
                      <a:pt x="159460" y="1666"/>
                    </a:cubicBezTo>
                    <a:cubicBezTo>
                      <a:pt x="181520" y="15081"/>
                      <a:pt x="227614" y="536167"/>
                      <a:pt x="235810" y="809641"/>
                    </a:cubicBezTo>
                    <a:cubicBezTo>
                      <a:pt x="248624" y="934215"/>
                      <a:pt x="258765" y="825786"/>
                      <a:pt x="258876" y="813175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16000">
                      <a:srgbClr val="225B90"/>
                    </a:gs>
                    <a:gs pos="91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>
                <a:off x="5676479" y="5055367"/>
                <a:ext cx="218907" cy="10592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任意多边形 141"/>
              <p:cNvSpPr/>
              <p:nvPr/>
            </p:nvSpPr>
            <p:spPr>
              <a:xfrm>
                <a:off x="5537970" y="5269358"/>
                <a:ext cx="986059" cy="30532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4892"/>
                  <a:gd name="connsiteY0-2" fmla="*/ 419855 h 466965"/>
                  <a:gd name="connsiteX1-3" fmla="*/ 74951 w 164892"/>
                  <a:gd name="connsiteY1-4" fmla="*/ 130 h 466965"/>
                  <a:gd name="connsiteX2-5" fmla="*/ 164892 w 164892"/>
                  <a:gd name="connsiteY2-6" fmla="*/ 461345 h 466965"/>
                  <a:gd name="connsiteX0-7" fmla="*/ 0 w 180428"/>
                  <a:gd name="connsiteY0-8" fmla="*/ 21526 h 1267489"/>
                  <a:gd name="connsiteX1-9" fmla="*/ 90487 w 180428"/>
                  <a:gd name="connsiteY1-10" fmla="*/ 797723 h 1267489"/>
                  <a:gd name="connsiteX2-11" fmla="*/ 180428 w 180428"/>
                  <a:gd name="connsiteY2-12" fmla="*/ 1258938 h 1267489"/>
                  <a:gd name="connsiteX0-13" fmla="*/ 0 w 180428"/>
                  <a:gd name="connsiteY0-14" fmla="*/ 16032 h 1283798"/>
                  <a:gd name="connsiteX1-15" fmla="*/ 107749 w 180428"/>
                  <a:gd name="connsiteY1-16" fmla="*/ 1080900 h 1283798"/>
                  <a:gd name="connsiteX2-17" fmla="*/ 180428 w 180428"/>
                  <a:gd name="connsiteY2-18" fmla="*/ 1253444 h 1283798"/>
                  <a:gd name="connsiteX0-19" fmla="*/ 0 w 180428"/>
                  <a:gd name="connsiteY0-20" fmla="*/ 0 h 1267766"/>
                  <a:gd name="connsiteX1-21" fmla="*/ 107749 w 180428"/>
                  <a:gd name="connsiteY1-22" fmla="*/ 1064868 h 1267766"/>
                  <a:gd name="connsiteX2-23" fmla="*/ 180428 w 180428"/>
                  <a:gd name="connsiteY2-24" fmla="*/ 1237412 h 1267766"/>
                  <a:gd name="connsiteX0-25" fmla="*/ 0 w 182154"/>
                  <a:gd name="connsiteY0-26" fmla="*/ 0 h 1352980"/>
                  <a:gd name="connsiteX1-27" fmla="*/ 109475 w 182154"/>
                  <a:gd name="connsiteY1-28" fmla="*/ 1147345 h 1352980"/>
                  <a:gd name="connsiteX2-29" fmla="*/ 182154 w 182154"/>
                  <a:gd name="connsiteY2-30" fmla="*/ 1319889 h 1352980"/>
                  <a:gd name="connsiteX0-31" fmla="*/ 0 w 178702"/>
                  <a:gd name="connsiteY0-32" fmla="*/ 0 h 1321911"/>
                  <a:gd name="connsiteX1-33" fmla="*/ 109475 w 178702"/>
                  <a:gd name="connsiteY1-34" fmla="*/ 1147345 h 1321911"/>
                  <a:gd name="connsiteX2-35" fmla="*/ 178702 w 178702"/>
                  <a:gd name="connsiteY2-36" fmla="*/ 1278651 h 1321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8702" h="1321911">
                    <a:moveTo>
                      <a:pt x="0" y="0"/>
                    </a:moveTo>
                    <a:cubicBezTo>
                      <a:pt x="28913" y="339967"/>
                      <a:pt x="79691" y="934236"/>
                      <a:pt x="109475" y="1147345"/>
                    </a:cubicBezTo>
                    <a:cubicBezTo>
                      <a:pt x="139259" y="1360454"/>
                      <a:pt x="147472" y="1343608"/>
                      <a:pt x="178702" y="1278651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任意多边形 142"/>
              <p:cNvSpPr/>
              <p:nvPr/>
            </p:nvSpPr>
            <p:spPr>
              <a:xfrm flipH="1" flipV="1">
                <a:off x="5821210" y="5414901"/>
                <a:ext cx="130920" cy="31821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0212" h="1775794">
                    <a:moveTo>
                      <a:pt x="80212" y="1775794"/>
                    </a:moveTo>
                    <a:cubicBezTo>
                      <a:pt x="18461" y="1183861"/>
                      <a:pt x="26737" y="591931"/>
                      <a:pt x="0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任意多边形 143"/>
              <p:cNvSpPr/>
              <p:nvPr/>
            </p:nvSpPr>
            <p:spPr>
              <a:xfrm flipH="1" flipV="1">
                <a:off x="6123413" y="5528141"/>
                <a:ext cx="226170" cy="21344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  <a:gd name="connsiteX0-31" fmla="*/ 138570 w 138570"/>
                  <a:gd name="connsiteY0-32" fmla="*/ 1191104 h 1191104"/>
                  <a:gd name="connsiteX1-33" fmla="*/ 0 w 138570"/>
                  <a:gd name="connsiteY1-34" fmla="*/ 0 h 1191104"/>
                  <a:gd name="connsiteX0-35" fmla="*/ 138570 w 138570"/>
                  <a:gd name="connsiteY0-36" fmla="*/ 1191104 h 1191104"/>
                  <a:gd name="connsiteX1-37" fmla="*/ 0 w 138570"/>
                  <a:gd name="connsiteY1-38" fmla="*/ 0 h 1191104"/>
                  <a:gd name="connsiteX0-39" fmla="*/ 138570 w 138570"/>
                  <a:gd name="connsiteY0-40" fmla="*/ 1191104 h 1191104"/>
                  <a:gd name="connsiteX1-41" fmla="*/ 0 w 138570"/>
                  <a:gd name="connsiteY1-42" fmla="*/ 0 h 11911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8570" h="1191104">
                    <a:moveTo>
                      <a:pt x="138570" y="1191104"/>
                    </a:moveTo>
                    <a:cubicBezTo>
                      <a:pt x="76819" y="599171"/>
                      <a:pt x="67587" y="273011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任意多边形 144"/>
              <p:cNvSpPr/>
              <p:nvPr/>
            </p:nvSpPr>
            <p:spPr>
              <a:xfrm>
                <a:off x="5927181" y="5601043"/>
                <a:ext cx="180806" cy="7505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93591"/>
                  <a:gd name="connsiteY0-2" fmla="*/ 423047 h 657532"/>
                  <a:gd name="connsiteX1-3" fmla="*/ 74951 w 193591"/>
                  <a:gd name="connsiteY1-4" fmla="*/ 3322 h 657532"/>
                  <a:gd name="connsiteX2-5" fmla="*/ 193591 w 193591"/>
                  <a:gd name="connsiteY2-6" fmla="*/ 653142 h 657532"/>
                  <a:gd name="connsiteX0-7" fmla="*/ 0 w 193591"/>
                  <a:gd name="connsiteY0-8" fmla="*/ 0 h 230095"/>
                  <a:gd name="connsiteX1-9" fmla="*/ 193591 w 193591"/>
                  <a:gd name="connsiteY1-10" fmla="*/ 230095 h 230095"/>
                  <a:gd name="connsiteX0-11" fmla="*/ 0 w 200766"/>
                  <a:gd name="connsiteY0-12" fmla="*/ 0 h 704582"/>
                  <a:gd name="connsiteX1-13" fmla="*/ 200766 w 200766"/>
                  <a:gd name="connsiteY1-14" fmla="*/ 704582 h 704582"/>
                  <a:gd name="connsiteX0-15" fmla="*/ 0 w 136193"/>
                  <a:gd name="connsiteY0-16" fmla="*/ 0 h 704582"/>
                  <a:gd name="connsiteX1-17" fmla="*/ 136193 w 136193"/>
                  <a:gd name="connsiteY1-18" fmla="*/ 704582 h 704582"/>
                  <a:gd name="connsiteX0-19" fmla="*/ 0 w 136193"/>
                  <a:gd name="connsiteY0-20" fmla="*/ 0 h 467339"/>
                  <a:gd name="connsiteX1-21" fmla="*/ 136193 w 136193"/>
                  <a:gd name="connsiteY1-22" fmla="*/ 467339 h 46733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6193" h="467339">
                    <a:moveTo>
                      <a:pt x="0" y="0"/>
                    </a:moveTo>
                    <a:lnTo>
                      <a:pt x="136193" y="467339"/>
                    </a:ln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任意多边形 145"/>
              <p:cNvSpPr/>
              <p:nvPr/>
            </p:nvSpPr>
            <p:spPr>
              <a:xfrm>
                <a:off x="2361735" y="4579131"/>
                <a:ext cx="448715" cy="6976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48715" h="697668">
                    <a:moveTo>
                      <a:pt x="448715" y="697668"/>
                    </a:moveTo>
                    <a:cubicBezTo>
                      <a:pt x="307349" y="517369"/>
                      <a:pt x="280284" y="470421"/>
                      <a:pt x="206166" y="354143"/>
                    </a:cubicBezTo>
                    <a:cubicBezTo>
                      <a:pt x="132048" y="237865"/>
                      <a:pt x="-27223" y="64957"/>
                      <a:pt x="4007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任意多边形 146"/>
              <p:cNvSpPr/>
              <p:nvPr/>
            </p:nvSpPr>
            <p:spPr>
              <a:xfrm>
                <a:off x="1435376" y="3813394"/>
                <a:ext cx="182507" cy="36895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490014 w 1490014"/>
                  <a:gd name="connsiteY0-184" fmla="*/ 1416997 h 1416997"/>
                  <a:gd name="connsiteX1-185" fmla="*/ 1040359 w 1490014"/>
                  <a:gd name="connsiteY1-186" fmla="*/ 862143 h 1416997"/>
                  <a:gd name="connsiteX2-187" fmla="*/ 781754 w 1490014"/>
                  <a:gd name="connsiteY2-188" fmla="*/ 629379 h 1416997"/>
                  <a:gd name="connsiteX3-189" fmla="*/ 426154 w 1490014"/>
                  <a:gd name="connsiteY3-190" fmla="*/ 235679 h 1416997"/>
                  <a:gd name="connsiteX4-191" fmla="*/ 0 w 1490014"/>
                  <a:gd name="connsiteY4-192" fmla="*/ 0 h 1416997"/>
                  <a:gd name="connsiteX0-193" fmla="*/ 1322079 w 1322079"/>
                  <a:gd name="connsiteY0-194" fmla="*/ 1333785 h 1333785"/>
                  <a:gd name="connsiteX1-195" fmla="*/ 872424 w 1322079"/>
                  <a:gd name="connsiteY1-196" fmla="*/ 778931 h 1333785"/>
                  <a:gd name="connsiteX2-197" fmla="*/ 613819 w 1322079"/>
                  <a:gd name="connsiteY2-198" fmla="*/ 546167 h 1333785"/>
                  <a:gd name="connsiteX3-199" fmla="*/ 258219 w 1322079"/>
                  <a:gd name="connsiteY3-200" fmla="*/ 152467 h 1333785"/>
                  <a:gd name="connsiteX4-201" fmla="*/ 0 w 1322079"/>
                  <a:gd name="connsiteY4-202" fmla="*/ 0 h 1333785"/>
                  <a:gd name="connsiteX0-203" fmla="*/ 1174915 w 1174915"/>
                  <a:gd name="connsiteY0-204" fmla="*/ 1306796 h 1306796"/>
                  <a:gd name="connsiteX1-205" fmla="*/ 872424 w 1174915"/>
                  <a:gd name="connsiteY1-206" fmla="*/ 778931 h 1306796"/>
                  <a:gd name="connsiteX2-207" fmla="*/ 613819 w 1174915"/>
                  <a:gd name="connsiteY2-208" fmla="*/ 546167 h 1306796"/>
                  <a:gd name="connsiteX3-209" fmla="*/ 258219 w 1174915"/>
                  <a:gd name="connsiteY3-210" fmla="*/ 152467 h 1306796"/>
                  <a:gd name="connsiteX4-211" fmla="*/ 0 w 1174915"/>
                  <a:gd name="connsiteY4-212" fmla="*/ 0 h 1306796"/>
                  <a:gd name="connsiteX0-213" fmla="*/ 1174915 w 1174915"/>
                  <a:gd name="connsiteY0-214" fmla="*/ 1306796 h 1306796"/>
                  <a:gd name="connsiteX1-215" fmla="*/ 872424 w 1174915"/>
                  <a:gd name="connsiteY1-216" fmla="*/ 778931 h 1306796"/>
                  <a:gd name="connsiteX2-217" fmla="*/ 613819 w 1174915"/>
                  <a:gd name="connsiteY2-218" fmla="*/ 546167 h 1306796"/>
                  <a:gd name="connsiteX3-219" fmla="*/ 258219 w 1174915"/>
                  <a:gd name="connsiteY3-220" fmla="*/ 152467 h 1306796"/>
                  <a:gd name="connsiteX4-221" fmla="*/ 0 w 1174915"/>
                  <a:gd name="connsiteY4-222" fmla="*/ 0 h 1306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174915" h="1306796">
                    <a:moveTo>
                      <a:pt x="1174915" y="1306796"/>
                    </a:moveTo>
                    <a:cubicBezTo>
                      <a:pt x="931949" y="1151897"/>
                      <a:pt x="965940" y="905702"/>
                      <a:pt x="872424" y="778931"/>
                    </a:cubicBezTo>
                    <a:cubicBezTo>
                      <a:pt x="778908" y="652160"/>
                      <a:pt x="724653" y="635761"/>
                      <a:pt x="613819" y="546167"/>
                    </a:cubicBezTo>
                    <a:cubicBezTo>
                      <a:pt x="502985" y="456573"/>
                      <a:pt x="384278" y="248897"/>
                      <a:pt x="258219" y="152467"/>
                    </a:cubicBezTo>
                    <a:cubicBezTo>
                      <a:pt x="132160" y="56037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>
                        <a:alpha val="78000"/>
                      </a:srgbClr>
                    </a:gs>
                    <a:gs pos="83000">
                      <a:srgbClr val="225B90">
                        <a:alpha val="49000"/>
                      </a:srgbClr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任意多边形 147"/>
              <p:cNvSpPr/>
              <p:nvPr/>
            </p:nvSpPr>
            <p:spPr>
              <a:xfrm>
                <a:off x="504187" y="3375982"/>
                <a:ext cx="2087882" cy="97447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2108408" h="977068">
                    <a:moveTo>
                      <a:pt x="2108408" y="977068"/>
                    </a:moveTo>
                    <a:cubicBezTo>
                      <a:pt x="1865442" y="822169"/>
                      <a:pt x="1811801" y="750758"/>
                      <a:pt x="1688059" y="633543"/>
                    </a:cubicBezTo>
                    <a:cubicBezTo>
                      <a:pt x="1564317" y="516328"/>
                      <a:pt x="1476788" y="363373"/>
                      <a:pt x="1365954" y="273779"/>
                    </a:cubicBezTo>
                    <a:cubicBezTo>
                      <a:pt x="1255120" y="184185"/>
                      <a:pt x="920513" y="179709"/>
                      <a:pt x="794454" y="83279"/>
                    </a:cubicBezTo>
                    <a:cubicBezTo>
                      <a:pt x="566795" y="376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1000"/>
                      </a:srgbClr>
                    </a:gs>
                    <a:gs pos="37000">
                      <a:srgbClr val="225B90">
                        <a:alpha val="72000"/>
                      </a:srgbClr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" name="任意多边形 148"/>
              <p:cNvSpPr/>
              <p:nvPr/>
            </p:nvSpPr>
            <p:spPr>
              <a:xfrm>
                <a:off x="1131469" y="3069410"/>
                <a:ext cx="1651429" cy="141964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591334 w 1591334"/>
                  <a:gd name="connsiteY0-364" fmla="*/ 1330269 h 1330269"/>
                  <a:gd name="connsiteX1-365" fmla="*/ 1183685 w 1591334"/>
                  <a:gd name="connsiteY1-366" fmla="*/ 758144 h 1330269"/>
                  <a:gd name="connsiteX2-367" fmla="*/ 912380 w 1591334"/>
                  <a:gd name="connsiteY2-368" fmla="*/ 398380 h 1330269"/>
                  <a:gd name="connsiteX3-369" fmla="*/ 518680 w 1591334"/>
                  <a:gd name="connsiteY3-370" fmla="*/ 169780 h 1330269"/>
                  <a:gd name="connsiteX4-371" fmla="*/ 0 w 1591334"/>
                  <a:gd name="connsiteY4-372" fmla="*/ 0 h 1330269"/>
                  <a:gd name="connsiteX0-373" fmla="*/ 1591334 w 1591334"/>
                  <a:gd name="connsiteY0-374" fmla="*/ 1330269 h 1330269"/>
                  <a:gd name="connsiteX1-375" fmla="*/ 1183685 w 1591334"/>
                  <a:gd name="connsiteY1-376" fmla="*/ 758144 h 1330269"/>
                  <a:gd name="connsiteX2-377" fmla="*/ 912380 w 1591334"/>
                  <a:gd name="connsiteY2-378" fmla="*/ 398380 h 1330269"/>
                  <a:gd name="connsiteX3-379" fmla="*/ 518680 w 1591334"/>
                  <a:gd name="connsiteY3-380" fmla="*/ 169780 h 1330269"/>
                  <a:gd name="connsiteX4-381" fmla="*/ 0 w 1591334"/>
                  <a:gd name="connsiteY4-382" fmla="*/ 0 h 1330269"/>
                  <a:gd name="connsiteX0-383" fmla="*/ 1628915 w 1628915"/>
                  <a:gd name="connsiteY0-384" fmla="*/ 1330269 h 1330269"/>
                  <a:gd name="connsiteX1-385" fmla="*/ 1221266 w 1628915"/>
                  <a:gd name="connsiteY1-386" fmla="*/ 758144 h 1330269"/>
                  <a:gd name="connsiteX2-387" fmla="*/ 949961 w 1628915"/>
                  <a:gd name="connsiteY2-388" fmla="*/ 398380 h 1330269"/>
                  <a:gd name="connsiteX3-389" fmla="*/ 556261 w 1628915"/>
                  <a:gd name="connsiteY3-390" fmla="*/ 169780 h 1330269"/>
                  <a:gd name="connsiteX4-391" fmla="*/ 0 w 1628915"/>
                  <a:gd name="connsiteY4-392" fmla="*/ 0 h 13302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28915" h="1330269">
                    <a:moveTo>
                      <a:pt x="1628915" y="1330269"/>
                    </a:moveTo>
                    <a:cubicBezTo>
                      <a:pt x="1525649" y="1035670"/>
                      <a:pt x="1334425" y="913459"/>
                      <a:pt x="1221266" y="758144"/>
                    </a:cubicBezTo>
                    <a:cubicBezTo>
                      <a:pt x="1108107" y="602829"/>
                      <a:pt x="1060795" y="487974"/>
                      <a:pt x="949961" y="398380"/>
                    </a:cubicBezTo>
                    <a:cubicBezTo>
                      <a:pt x="839127" y="308786"/>
                      <a:pt x="682320" y="266210"/>
                      <a:pt x="556261" y="169780"/>
                    </a:cubicBezTo>
                    <a:cubicBezTo>
                      <a:pt x="328602" y="124150"/>
                      <a:pt x="161220" y="13372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" name="任意多边形 149"/>
              <p:cNvSpPr/>
              <p:nvPr/>
            </p:nvSpPr>
            <p:spPr>
              <a:xfrm>
                <a:off x="2376721" y="3088713"/>
                <a:ext cx="585746" cy="146014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954" h="1338289">
                    <a:moveTo>
                      <a:pt x="551954" y="1338289"/>
                    </a:moveTo>
                    <a:cubicBezTo>
                      <a:pt x="474088" y="954790"/>
                      <a:pt x="414097" y="976512"/>
                      <a:pt x="322105" y="753464"/>
                    </a:cubicBezTo>
                    <a:cubicBezTo>
                      <a:pt x="230113" y="530416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4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" name="任意多边形 150"/>
              <p:cNvSpPr/>
              <p:nvPr/>
            </p:nvSpPr>
            <p:spPr>
              <a:xfrm flipH="1">
                <a:off x="3052765" y="3753631"/>
                <a:ext cx="173700" cy="81202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6816" h="1666497">
                    <a:moveTo>
                      <a:pt x="158254" y="1666497"/>
                    </a:moveTo>
                    <a:cubicBezTo>
                      <a:pt x="194688" y="1091543"/>
                      <a:pt x="170681" y="894460"/>
                      <a:pt x="144305" y="616710"/>
                    </a:cubicBezTo>
                    <a:cubicBezTo>
                      <a:pt x="117929" y="338960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156EBF">
                        <a:alpha val="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82000"/>
                      </a:srgbClr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" name="任意多边形 151"/>
              <p:cNvSpPr/>
              <p:nvPr/>
            </p:nvSpPr>
            <p:spPr>
              <a:xfrm flipH="1">
                <a:off x="3207547" y="3933005"/>
                <a:ext cx="650088" cy="55605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8624" h="1746265">
                    <a:moveTo>
                      <a:pt x="188624" y="1746265"/>
                    </a:moveTo>
                    <a:cubicBezTo>
                      <a:pt x="129250" y="1171310"/>
                      <a:pt x="117527" y="1346480"/>
                      <a:pt x="86238" y="1055436"/>
                    </a:cubicBezTo>
                    <a:cubicBezTo>
                      <a:pt x="54949" y="764392"/>
                      <a:pt x="-8232" y="457684"/>
                      <a:pt x="891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78000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" name="任意多边形 152"/>
              <p:cNvSpPr/>
              <p:nvPr/>
            </p:nvSpPr>
            <p:spPr>
              <a:xfrm flipH="1">
                <a:off x="4434085" y="4268709"/>
                <a:ext cx="451907" cy="30157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4883" h="1208063">
                    <a:moveTo>
                      <a:pt x="194883" y="1208063"/>
                    </a:moveTo>
                    <a:cubicBezTo>
                      <a:pt x="170897" y="900061"/>
                      <a:pt x="127797" y="406811"/>
                      <a:pt x="0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" name="任意多边形 153"/>
              <p:cNvSpPr/>
              <p:nvPr/>
            </p:nvSpPr>
            <p:spPr>
              <a:xfrm flipH="1">
                <a:off x="5042458" y="4639831"/>
                <a:ext cx="718606" cy="726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  <a:gd name="connsiteX0-611" fmla="*/ 260605 w 260605"/>
                  <a:gd name="connsiteY0-612" fmla="*/ 801064 h 801064"/>
                  <a:gd name="connsiteX1-613" fmla="*/ 0 w 260605"/>
                  <a:gd name="connsiteY1-614" fmla="*/ 0 h 801064"/>
                  <a:gd name="connsiteX0-615" fmla="*/ 370141 w 370141"/>
                  <a:gd name="connsiteY0-616" fmla="*/ 139690 h 151728"/>
                  <a:gd name="connsiteX1-617" fmla="*/ 0 w 370141"/>
                  <a:gd name="connsiteY1-618" fmla="*/ 0 h 151728"/>
                  <a:gd name="connsiteX0-619" fmla="*/ 370141 w 370141"/>
                  <a:gd name="connsiteY0-620" fmla="*/ 355669 h 355669"/>
                  <a:gd name="connsiteX1-621" fmla="*/ 0 w 370141"/>
                  <a:gd name="connsiteY1-622" fmla="*/ 215979 h 355669"/>
                  <a:gd name="connsiteX0-623" fmla="*/ 342757 w 342757"/>
                  <a:gd name="connsiteY0-624" fmla="*/ 291102 h 291102"/>
                  <a:gd name="connsiteX1-625" fmla="*/ 0 w 342757"/>
                  <a:gd name="connsiteY1-626" fmla="*/ 253162 h 291102"/>
                  <a:gd name="connsiteX0-627" fmla="*/ 348234 w 348234"/>
                  <a:gd name="connsiteY0-628" fmla="*/ 355669 h 355669"/>
                  <a:gd name="connsiteX1-629" fmla="*/ 0 w 348234"/>
                  <a:gd name="connsiteY1-630" fmla="*/ 215979 h 355669"/>
                  <a:gd name="connsiteX0-631" fmla="*/ 309896 w 309896"/>
                  <a:gd name="connsiteY0-632" fmla="*/ 291102 h 291102"/>
                  <a:gd name="connsiteX1-633" fmla="*/ 0 w 309896"/>
                  <a:gd name="connsiteY1-634" fmla="*/ 253162 h 2911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309896" h="291102">
                    <a:moveTo>
                      <a:pt x="309896" y="291102"/>
                    </a:moveTo>
                    <a:cubicBezTo>
                      <a:pt x="285910" y="-16900"/>
                      <a:pt x="193519" y="-154027"/>
                      <a:pt x="0" y="253162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" name="任意多边形 154"/>
              <p:cNvSpPr/>
              <p:nvPr/>
            </p:nvSpPr>
            <p:spPr>
              <a:xfrm>
                <a:off x="4373428" y="4440443"/>
                <a:ext cx="1342819" cy="561131"/>
              </a:xfrm>
              <a:custGeom>
                <a:avLst/>
                <a:gdLst>
                  <a:gd name="connsiteX0" fmla="*/ 1777 w 1335514"/>
                  <a:gd name="connsiteY0" fmla="*/ 17441 h 515445"/>
                  <a:gd name="connsiteX1" fmla="*/ 141477 w 1335514"/>
                  <a:gd name="connsiteY1" fmla="*/ 246041 h 515445"/>
                  <a:gd name="connsiteX2" fmla="*/ 319277 w 1335514"/>
                  <a:gd name="connsiteY2" fmla="*/ 296841 h 515445"/>
                  <a:gd name="connsiteX3" fmla="*/ 446277 w 1335514"/>
                  <a:gd name="connsiteY3" fmla="*/ 500041 h 515445"/>
                  <a:gd name="connsiteX4" fmla="*/ 751077 w 1335514"/>
                  <a:gd name="connsiteY4" fmla="*/ 474641 h 515445"/>
                  <a:gd name="connsiteX5" fmla="*/ 1043177 w 1335514"/>
                  <a:gd name="connsiteY5" fmla="*/ 512741 h 515445"/>
                  <a:gd name="connsiteX6" fmla="*/ 1195577 w 1335514"/>
                  <a:gd name="connsiteY6" fmla="*/ 385741 h 515445"/>
                  <a:gd name="connsiteX7" fmla="*/ 1322577 w 1335514"/>
                  <a:gd name="connsiteY7" fmla="*/ 398441 h 515445"/>
                  <a:gd name="connsiteX8" fmla="*/ 865377 w 1335514"/>
                  <a:gd name="connsiteY8" fmla="*/ 309541 h 515445"/>
                  <a:gd name="connsiteX9" fmla="*/ 319277 w 1335514"/>
                  <a:gd name="connsiteY9" fmla="*/ 169841 h 515445"/>
                  <a:gd name="connsiteX10" fmla="*/ 77977 w 1335514"/>
                  <a:gd name="connsiteY10" fmla="*/ 30141 h 515445"/>
                  <a:gd name="connsiteX11" fmla="*/ 1777 w 1335514"/>
                  <a:gd name="connsiteY11" fmla="*/ 17441 h 515445"/>
                  <a:gd name="connsiteX0-1" fmla="*/ 1708 w 1335445"/>
                  <a:gd name="connsiteY0-2" fmla="*/ 16093 h 514097"/>
                  <a:gd name="connsiteX1-3" fmla="*/ 141408 w 1335445"/>
                  <a:gd name="connsiteY1-4" fmla="*/ 244693 h 514097"/>
                  <a:gd name="connsiteX2-5" fmla="*/ 319208 w 1335445"/>
                  <a:gd name="connsiteY2-6" fmla="*/ 295493 h 514097"/>
                  <a:gd name="connsiteX3-7" fmla="*/ 446208 w 1335445"/>
                  <a:gd name="connsiteY3-8" fmla="*/ 498693 h 514097"/>
                  <a:gd name="connsiteX4-9" fmla="*/ 751008 w 1335445"/>
                  <a:gd name="connsiteY4-10" fmla="*/ 473293 h 514097"/>
                  <a:gd name="connsiteX5-11" fmla="*/ 1043108 w 1335445"/>
                  <a:gd name="connsiteY5-12" fmla="*/ 511393 h 514097"/>
                  <a:gd name="connsiteX6-13" fmla="*/ 1195508 w 1335445"/>
                  <a:gd name="connsiteY6-14" fmla="*/ 384393 h 514097"/>
                  <a:gd name="connsiteX7-15" fmla="*/ 1322508 w 1335445"/>
                  <a:gd name="connsiteY7-16" fmla="*/ 397093 h 514097"/>
                  <a:gd name="connsiteX8-17" fmla="*/ 865308 w 1335445"/>
                  <a:gd name="connsiteY8-18" fmla="*/ 308193 h 514097"/>
                  <a:gd name="connsiteX9-19" fmla="*/ 281108 w 1335445"/>
                  <a:gd name="connsiteY9-20" fmla="*/ 107533 h 514097"/>
                  <a:gd name="connsiteX10-21" fmla="*/ 77908 w 1335445"/>
                  <a:gd name="connsiteY10-22" fmla="*/ 28793 h 514097"/>
                  <a:gd name="connsiteX11-23" fmla="*/ 1708 w 1335445"/>
                  <a:gd name="connsiteY11-24" fmla="*/ 16093 h 514097"/>
                  <a:gd name="connsiteX0-25" fmla="*/ 1708 w 1330633"/>
                  <a:gd name="connsiteY0-26" fmla="*/ 16093 h 515259"/>
                  <a:gd name="connsiteX1-27" fmla="*/ 141408 w 1330633"/>
                  <a:gd name="connsiteY1-28" fmla="*/ 244693 h 515259"/>
                  <a:gd name="connsiteX2-29" fmla="*/ 319208 w 1330633"/>
                  <a:gd name="connsiteY2-30" fmla="*/ 295493 h 515259"/>
                  <a:gd name="connsiteX3-31" fmla="*/ 446208 w 1330633"/>
                  <a:gd name="connsiteY3-32" fmla="*/ 498693 h 515259"/>
                  <a:gd name="connsiteX4-33" fmla="*/ 751008 w 1330633"/>
                  <a:gd name="connsiteY4-34" fmla="*/ 473293 h 515259"/>
                  <a:gd name="connsiteX5-35" fmla="*/ 1043108 w 1330633"/>
                  <a:gd name="connsiteY5-36" fmla="*/ 511393 h 515259"/>
                  <a:gd name="connsiteX6-37" fmla="*/ 1149788 w 1330633"/>
                  <a:gd name="connsiteY6-38" fmla="*/ 361533 h 515259"/>
                  <a:gd name="connsiteX7-39" fmla="*/ 1322508 w 1330633"/>
                  <a:gd name="connsiteY7-40" fmla="*/ 397093 h 515259"/>
                  <a:gd name="connsiteX8-41" fmla="*/ 865308 w 1330633"/>
                  <a:gd name="connsiteY8-42" fmla="*/ 308193 h 515259"/>
                  <a:gd name="connsiteX9-43" fmla="*/ 281108 w 1330633"/>
                  <a:gd name="connsiteY9-44" fmla="*/ 107533 h 515259"/>
                  <a:gd name="connsiteX10-45" fmla="*/ 77908 w 1330633"/>
                  <a:gd name="connsiteY10-46" fmla="*/ 28793 h 515259"/>
                  <a:gd name="connsiteX11-47" fmla="*/ 1708 w 1330633"/>
                  <a:gd name="connsiteY11-48" fmla="*/ 16093 h 515259"/>
                  <a:gd name="connsiteX0-49" fmla="*/ 1708 w 1156794"/>
                  <a:gd name="connsiteY0-50" fmla="*/ 16093 h 515259"/>
                  <a:gd name="connsiteX1-51" fmla="*/ 141408 w 1156794"/>
                  <a:gd name="connsiteY1-52" fmla="*/ 244693 h 515259"/>
                  <a:gd name="connsiteX2-53" fmla="*/ 319208 w 1156794"/>
                  <a:gd name="connsiteY2-54" fmla="*/ 295493 h 515259"/>
                  <a:gd name="connsiteX3-55" fmla="*/ 446208 w 1156794"/>
                  <a:gd name="connsiteY3-56" fmla="*/ 498693 h 515259"/>
                  <a:gd name="connsiteX4-57" fmla="*/ 751008 w 1156794"/>
                  <a:gd name="connsiteY4-58" fmla="*/ 473293 h 515259"/>
                  <a:gd name="connsiteX5-59" fmla="*/ 1043108 w 1156794"/>
                  <a:gd name="connsiteY5-60" fmla="*/ 511393 h 515259"/>
                  <a:gd name="connsiteX6-61" fmla="*/ 1149788 w 1156794"/>
                  <a:gd name="connsiteY6-62" fmla="*/ 361533 h 515259"/>
                  <a:gd name="connsiteX7-63" fmla="*/ 865308 w 1156794"/>
                  <a:gd name="connsiteY7-64" fmla="*/ 308193 h 515259"/>
                  <a:gd name="connsiteX8-65" fmla="*/ 281108 w 1156794"/>
                  <a:gd name="connsiteY8-66" fmla="*/ 107533 h 515259"/>
                  <a:gd name="connsiteX9-67" fmla="*/ 77908 w 1156794"/>
                  <a:gd name="connsiteY9-68" fmla="*/ 28793 h 515259"/>
                  <a:gd name="connsiteX10-69" fmla="*/ 1708 w 1156794"/>
                  <a:gd name="connsiteY10-70" fmla="*/ 16093 h 515259"/>
                  <a:gd name="connsiteX0-71" fmla="*/ 1708 w 1200533"/>
                  <a:gd name="connsiteY0-72" fmla="*/ 16093 h 514860"/>
                  <a:gd name="connsiteX1-73" fmla="*/ 141408 w 1200533"/>
                  <a:gd name="connsiteY1-74" fmla="*/ 244693 h 514860"/>
                  <a:gd name="connsiteX2-75" fmla="*/ 319208 w 1200533"/>
                  <a:gd name="connsiteY2-76" fmla="*/ 295493 h 514860"/>
                  <a:gd name="connsiteX3-77" fmla="*/ 446208 w 1200533"/>
                  <a:gd name="connsiteY3-78" fmla="*/ 498693 h 514860"/>
                  <a:gd name="connsiteX4-79" fmla="*/ 751008 w 1200533"/>
                  <a:gd name="connsiteY4-80" fmla="*/ 473293 h 514860"/>
                  <a:gd name="connsiteX5-81" fmla="*/ 1043108 w 1200533"/>
                  <a:gd name="connsiteY5-82" fmla="*/ 511393 h 514860"/>
                  <a:gd name="connsiteX6-83" fmla="*/ 1195508 w 1200533"/>
                  <a:gd name="connsiteY6-84" fmla="*/ 369153 h 514860"/>
                  <a:gd name="connsiteX7-85" fmla="*/ 865308 w 1200533"/>
                  <a:gd name="connsiteY7-86" fmla="*/ 308193 h 514860"/>
                  <a:gd name="connsiteX8-87" fmla="*/ 281108 w 1200533"/>
                  <a:gd name="connsiteY8-88" fmla="*/ 107533 h 514860"/>
                  <a:gd name="connsiteX9-89" fmla="*/ 77908 w 1200533"/>
                  <a:gd name="connsiteY9-90" fmla="*/ 28793 h 514860"/>
                  <a:gd name="connsiteX10-91" fmla="*/ 1708 w 1200533"/>
                  <a:gd name="connsiteY10-92" fmla="*/ 16093 h 514860"/>
                  <a:gd name="connsiteX0-93" fmla="*/ 1708 w 1207534"/>
                  <a:gd name="connsiteY0-94" fmla="*/ 16093 h 514860"/>
                  <a:gd name="connsiteX1-95" fmla="*/ 141408 w 1207534"/>
                  <a:gd name="connsiteY1-96" fmla="*/ 244693 h 514860"/>
                  <a:gd name="connsiteX2-97" fmla="*/ 319208 w 1207534"/>
                  <a:gd name="connsiteY2-98" fmla="*/ 295493 h 514860"/>
                  <a:gd name="connsiteX3-99" fmla="*/ 446208 w 1207534"/>
                  <a:gd name="connsiteY3-100" fmla="*/ 498693 h 514860"/>
                  <a:gd name="connsiteX4-101" fmla="*/ 751008 w 1207534"/>
                  <a:gd name="connsiteY4-102" fmla="*/ 473293 h 514860"/>
                  <a:gd name="connsiteX5-103" fmla="*/ 1043108 w 1207534"/>
                  <a:gd name="connsiteY5-104" fmla="*/ 511393 h 514860"/>
                  <a:gd name="connsiteX6-105" fmla="*/ 1195508 w 1207534"/>
                  <a:gd name="connsiteY6-106" fmla="*/ 369153 h 514860"/>
                  <a:gd name="connsiteX7-107" fmla="*/ 865308 w 1207534"/>
                  <a:gd name="connsiteY7-108" fmla="*/ 308193 h 514860"/>
                  <a:gd name="connsiteX8-109" fmla="*/ 281108 w 1207534"/>
                  <a:gd name="connsiteY8-110" fmla="*/ 107533 h 514860"/>
                  <a:gd name="connsiteX9-111" fmla="*/ 77908 w 1207534"/>
                  <a:gd name="connsiteY9-112" fmla="*/ 28793 h 514860"/>
                  <a:gd name="connsiteX10-113" fmla="*/ 1708 w 1207534"/>
                  <a:gd name="connsiteY10-114" fmla="*/ 16093 h 514860"/>
                  <a:gd name="connsiteX0-115" fmla="*/ 1708 w 1214909"/>
                  <a:gd name="connsiteY0-116" fmla="*/ 16093 h 514860"/>
                  <a:gd name="connsiteX1-117" fmla="*/ 141408 w 1214909"/>
                  <a:gd name="connsiteY1-118" fmla="*/ 244693 h 514860"/>
                  <a:gd name="connsiteX2-119" fmla="*/ 319208 w 1214909"/>
                  <a:gd name="connsiteY2-120" fmla="*/ 295493 h 514860"/>
                  <a:gd name="connsiteX3-121" fmla="*/ 446208 w 1214909"/>
                  <a:gd name="connsiteY3-122" fmla="*/ 498693 h 514860"/>
                  <a:gd name="connsiteX4-123" fmla="*/ 751008 w 1214909"/>
                  <a:gd name="connsiteY4-124" fmla="*/ 473293 h 514860"/>
                  <a:gd name="connsiteX5-125" fmla="*/ 1043108 w 1214909"/>
                  <a:gd name="connsiteY5-126" fmla="*/ 511393 h 514860"/>
                  <a:gd name="connsiteX6-127" fmla="*/ 1203128 w 1214909"/>
                  <a:gd name="connsiteY6-128" fmla="*/ 369153 h 514860"/>
                  <a:gd name="connsiteX7-129" fmla="*/ 865308 w 1214909"/>
                  <a:gd name="connsiteY7-130" fmla="*/ 308193 h 514860"/>
                  <a:gd name="connsiteX8-131" fmla="*/ 281108 w 1214909"/>
                  <a:gd name="connsiteY8-132" fmla="*/ 107533 h 514860"/>
                  <a:gd name="connsiteX9-133" fmla="*/ 77908 w 1214909"/>
                  <a:gd name="connsiteY9-134" fmla="*/ 28793 h 514860"/>
                  <a:gd name="connsiteX10-135" fmla="*/ 1708 w 1214909"/>
                  <a:gd name="connsiteY10-136" fmla="*/ 16093 h 514860"/>
                  <a:gd name="connsiteX0-137" fmla="*/ 2382 w 1215583"/>
                  <a:gd name="connsiteY0-138" fmla="*/ 18783 h 517550"/>
                  <a:gd name="connsiteX1-139" fmla="*/ 142082 w 1215583"/>
                  <a:gd name="connsiteY1-140" fmla="*/ 247383 h 517550"/>
                  <a:gd name="connsiteX2-141" fmla="*/ 319882 w 1215583"/>
                  <a:gd name="connsiteY2-142" fmla="*/ 298183 h 517550"/>
                  <a:gd name="connsiteX3-143" fmla="*/ 446882 w 1215583"/>
                  <a:gd name="connsiteY3-144" fmla="*/ 501383 h 517550"/>
                  <a:gd name="connsiteX4-145" fmla="*/ 751682 w 1215583"/>
                  <a:gd name="connsiteY4-146" fmla="*/ 475983 h 517550"/>
                  <a:gd name="connsiteX5-147" fmla="*/ 1043782 w 1215583"/>
                  <a:gd name="connsiteY5-148" fmla="*/ 514083 h 517550"/>
                  <a:gd name="connsiteX6-149" fmla="*/ 1203802 w 1215583"/>
                  <a:gd name="connsiteY6-150" fmla="*/ 371843 h 517550"/>
                  <a:gd name="connsiteX7-151" fmla="*/ 865982 w 1215583"/>
                  <a:gd name="connsiteY7-152" fmla="*/ 310883 h 517550"/>
                  <a:gd name="connsiteX8-153" fmla="*/ 281782 w 1215583"/>
                  <a:gd name="connsiteY8-154" fmla="*/ 110223 h 517550"/>
                  <a:gd name="connsiteX9-155" fmla="*/ 70962 w 1215583"/>
                  <a:gd name="connsiteY9-156" fmla="*/ 23863 h 517550"/>
                  <a:gd name="connsiteX10-157" fmla="*/ 2382 w 1215583"/>
                  <a:gd name="connsiteY10-158" fmla="*/ 18783 h 517550"/>
                  <a:gd name="connsiteX0-159" fmla="*/ 800 w 1320681"/>
                  <a:gd name="connsiteY0-160" fmla="*/ 12076 h 548943"/>
                  <a:gd name="connsiteX1-161" fmla="*/ 247180 w 1320681"/>
                  <a:gd name="connsiteY1-162" fmla="*/ 278776 h 548943"/>
                  <a:gd name="connsiteX2-163" fmla="*/ 424980 w 1320681"/>
                  <a:gd name="connsiteY2-164" fmla="*/ 329576 h 548943"/>
                  <a:gd name="connsiteX3-165" fmla="*/ 551980 w 1320681"/>
                  <a:gd name="connsiteY3-166" fmla="*/ 532776 h 548943"/>
                  <a:gd name="connsiteX4-167" fmla="*/ 856780 w 1320681"/>
                  <a:gd name="connsiteY4-168" fmla="*/ 507376 h 548943"/>
                  <a:gd name="connsiteX5-169" fmla="*/ 1148880 w 1320681"/>
                  <a:gd name="connsiteY5-170" fmla="*/ 545476 h 548943"/>
                  <a:gd name="connsiteX6-171" fmla="*/ 1308900 w 1320681"/>
                  <a:gd name="connsiteY6-172" fmla="*/ 403236 h 548943"/>
                  <a:gd name="connsiteX7-173" fmla="*/ 971080 w 1320681"/>
                  <a:gd name="connsiteY7-174" fmla="*/ 342276 h 548943"/>
                  <a:gd name="connsiteX8-175" fmla="*/ 386880 w 1320681"/>
                  <a:gd name="connsiteY8-176" fmla="*/ 141616 h 548943"/>
                  <a:gd name="connsiteX9-177" fmla="*/ 176060 w 1320681"/>
                  <a:gd name="connsiteY9-178" fmla="*/ 55256 h 548943"/>
                  <a:gd name="connsiteX10-179" fmla="*/ 800 w 1320681"/>
                  <a:gd name="connsiteY10-180" fmla="*/ 12076 h 548943"/>
                  <a:gd name="connsiteX0-181" fmla="*/ 1516 w 1321397"/>
                  <a:gd name="connsiteY0-182" fmla="*/ 12076 h 548943"/>
                  <a:gd name="connsiteX1-183" fmla="*/ 100361 w 1321397"/>
                  <a:gd name="connsiteY1-184" fmla="*/ 148819 h 548943"/>
                  <a:gd name="connsiteX2-185" fmla="*/ 247896 w 1321397"/>
                  <a:gd name="connsiteY2-186" fmla="*/ 278776 h 548943"/>
                  <a:gd name="connsiteX3-187" fmla="*/ 425696 w 1321397"/>
                  <a:gd name="connsiteY3-188" fmla="*/ 329576 h 548943"/>
                  <a:gd name="connsiteX4-189" fmla="*/ 552696 w 1321397"/>
                  <a:gd name="connsiteY4-190" fmla="*/ 532776 h 548943"/>
                  <a:gd name="connsiteX5-191" fmla="*/ 857496 w 1321397"/>
                  <a:gd name="connsiteY5-192" fmla="*/ 507376 h 548943"/>
                  <a:gd name="connsiteX6-193" fmla="*/ 1149596 w 1321397"/>
                  <a:gd name="connsiteY6-194" fmla="*/ 545476 h 548943"/>
                  <a:gd name="connsiteX7-195" fmla="*/ 1309616 w 1321397"/>
                  <a:gd name="connsiteY7-196" fmla="*/ 403236 h 548943"/>
                  <a:gd name="connsiteX8-197" fmla="*/ 971796 w 1321397"/>
                  <a:gd name="connsiteY8-198" fmla="*/ 342276 h 548943"/>
                  <a:gd name="connsiteX9-199" fmla="*/ 387596 w 1321397"/>
                  <a:gd name="connsiteY9-200" fmla="*/ 141616 h 548943"/>
                  <a:gd name="connsiteX10-201" fmla="*/ 176776 w 1321397"/>
                  <a:gd name="connsiteY10-202" fmla="*/ 55256 h 548943"/>
                  <a:gd name="connsiteX11-203" fmla="*/ 1516 w 1321397"/>
                  <a:gd name="connsiteY11-204" fmla="*/ 12076 h 548943"/>
                  <a:gd name="connsiteX0-205" fmla="*/ 10 w 1319891"/>
                  <a:gd name="connsiteY0-206" fmla="*/ 2059 h 538926"/>
                  <a:gd name="connsiteX1-207" fmla="*/ 167435 w 1319891"/>
                  <a:gd name="connsiteY1-208" fmla="*/ 108322 h 538926"/>
                  <a:gd name="connsiteX2-209" fmla="*/ 246390 w 1319891"/>
                  <a:gd name="connsiteY2-210" fmla="*/ 268759 h 538926"/>
                  <a:gd name="connsiteX3-211" fmla="*/ 424190 w 1319891"/>
                  <a:gd name="connsiteY3-212" fmla="*/ 319559 h 538926"/>
                  <a:gd name="connsiteX4-213" fmla="*/ 551190 w 1319891"/>
                  <a:gd name="connsiteY4-214" fmla="*/ 522759 h 538926"/>
                  <a:gd name="connsiteX5-215" fmla="*/ 855990 w 1319891"/>
                  <a:gd name="connsiteY5-216" fmla="*/ 497359 h 538926"/>
                  <a:gd name="connsiteX6-217" fmla="*/ 1148090 w 1319891"/>
                  <a:gd name="connsiteY6-218" fmla="*/ 535459 h 538926"/>
                  <a:gd name="connsiteX7-219" fmla="*/ 1308110 w 1319891"/>
                  <a:gd name="connsiteY7-220" fmla="*/ 393219 h 538926"/>
                  <a:gd name="connsiteX8-221" fmla="*/ 970290 w 1319891"/>
                  <a:gd name="connsiteY8-222" fmla="*/ 332259 h 538926"/>
                  <a:gd name="connsiteX9-223" fmla="*/ 386090 w 1319891"/>
                  <a:gd name="connsiteY9-224" fmla="*/ 131599 h 538926"/>
                  <a:gd name="connsiteX10-225" fmla="*/ 175270 w 1319891"/>
                  <a:gd name="connsiteY10-226" fmla="*/ 45239 h 538926"/>
                  <a:gd name="connsiteX11-227" fmla="*/ 10 w 1319891"/>
                  <a:gd name="connsiteY11-228" fmla="*/ 2059 h 538926"/>
                  <a:gd name="connsiteX0-229" fmla="*/ 90 w 1319971"/>
                  <a:gd name="connsiteY0-230" fmla="*/ 2059 h 538926"/>
                  <a:gd name="connsiteX1-231" fmla="*/ 197995 w 1319971"/>
                  <a:gd name="connsiteY1-232" fmla="*/ 108322 h 538926"/>
                  <a:gd name="connsiteX2-233" fmla="*/ 246470 w 1319971"/>
                  <a:gd name="connsiteY2-234" fmla="*/ 268759 h 538926"/>
                  <a:gd name="connsiteX3-235" fmla="*/ 424270 w 1319971"/>
                  <a:gd name="connsiteY3-236" fmla="*/ 319559 h 538926"/>
                  <a:gd name="connsiteX4-237" fmla="*/ 551270 w 1319971"/>
                  <a:gd name="connsiteY4-238" fmla="*/ 522759 h 538926"/>
                  <a:gd name="connsiteX5-239" fmla="*/ 856070 w 1319971"/>
                  <a:gd name="connsiteY5-240" fmla="*/ 497359 h 538926"/>
                  <a:gd name="connsiteX6-241" fmla="*/ 1148170 w 1319971"/>
                  <a:gd name="connsiteY6-242" fmla="*/ 535459 h 538926"/>
                  <a:gd name="connsiteX7-243" fmla="*/ 1308190 w 1319971"/>
                  <a:gd name="connsiteY7-244" fmla="*/ 393219 h 538926"/>
                  <a:gd name="connsiteX8-245" fmla="*/ 970370 w 1319971"/>
                  <a:gd name="connsiteY8-246" fmla="*/ 332259 h 538926"/>
                  <a:gd name="connsiteX9-247" fmla="*/ 386170 w 1319971"/>
                  <a:gd name="connsiteY9-248" fmla="*/ 131599 h 538926"/>
                  <a:gd name="connsiteX10-249" fmla="*/ 175350 w 1319971"/>
                  <a:gd name="connsiteY10-250" fmla="*/ 45239 h 538926"/>
                  <a:gd name="connsiteX11-251" fmla="*/ 90 w 1319971"/>
                  <a:gd name="connsiteY11-252" fmla="*/ 2059 h 538926"/>
                  <a:gd name="connsiteX0-253" fmla="*/ 90 w 1319971"/>
                  <a:gd name="connsiteY0-254" fmla="*/ 2059 h 538926"/>
                  <a:gd name="connsiteX1-255" fmla="*/ 197995 w 1319971"/>
                  <a:gd name="connsiteY1-256" fmla="*/ 108322 h 538926"/>
                  <a:gd name="connsiteX2-257" fmla="*/ 246470 w 1319971"/>
                  <a:gd name="connsiteY2-258" fmla="*/ 268759 h 538926"/>
                  <a:gd name="connsiteX3-259" fmla="*/ 424270 w 1319971"/>
                  <a:gd name="connsiteY3-260" fmla="*/ 319559 h 538926"/>
                  <a:gd name="connsiteX4-261" fmla="*/ 551270 w 1319971"/>
                  <a:gd name="connsiteY4-262" fmla="*/ 522759 h 538926"/>
                  <a:gd name="connsiteX5-263" fmla="*/ 856070 w 1319971"/>
                  <a:gd name="connsiteY5-264" fmla="*/ 497359 h 538926"/>
                  <a:gd name="connsiteX6-265" fmla="*/ 1148170 w 1319971"/>
                  <a:gd name="connsiteY6-266" fmla="*/ 535459 h 538926"/>
                  <a:gd name="connsiteX7-267" fmla="*/ 1308190 w 1319971"/>
                  <a:gd name="connsiteY7-268" fmla="*/ 393219 h 538926"/>
                  <a:gd name="connsiteX8-269" fmla="*/ 970370 w 1319971"/>
                  <a:gd name="connsiteY8-270" fmla="*/ 332259 h 538926"/>
                  <a:gd name="connsiteX9-271" fmla="*/ 386170 w 1319971"/>
                  <a:gd name="connsiteY9-272" fmla="*/ 131599 h 538926"/>
                  <a:gd name="connsiteX10-273" fmla="*/ 175350 w 1319971"/>
                  <a:gd name="connsiteY10-274" fmla="*/ 45239 h 538926"/>
                  <a:gd name="connsiteX11-275" fmla="*/ 90 w 1319971"/>
                  <a:gd name="connsiteY11-276" fmla="*/ 2059 h 538926"/>
                  <a:gd name="connsiteX0-277" fmla="*/ 90 w 1319971"/>
                  <a:gd name="connsiteY0-278" fmla="*/ 1404 h 561131"/>
                  <a:gd name="connsiteX1-279" fmla="*/ 197995 w 1319971"/>
                  <a:gd name="connsiteY1-280" fmla="*/ 130527 h 561131"/>
                  <a:gd name="connsiteX2-281" fmla="*/ 246470 w 1319971"/>
                  <a:gd name="connsiteY2-282" fmla="*/ 290964 h 561131"/>
                  <a:gd name="connsiteX3-283" fmla="*/ 424270 w 1319971"/>
                  <a:gd name="connsiteY3-284" fmla="*/ 341764 h 561131"/>
                  <a:gd name="connsiteX4-285" fmla="*/ 551270 w 1319971"/>
                  <a:gd name="connsiteY4-286" fmla="*/ 544964 h 561131"/>
                  <a:gd name="connsiteX5-287" fmla="*/ 856070 w 1319971"/>
                  <a:gd name="connsiteY5-288" fmla="*/ 519564 h 561131"/>
                  <a:gd name="connsiteX6-289" fmla="*/ 1148170 w 1319971"/>
                  <a:gd name="connsiteY6-290" fmla="*/ 557664 h 561131"/>
                  <a:gd name="connsiteX7-291" fmla="*/ 1308190 w 1319971"/>
                  <a:gd name="connsiteY7-292" fmla="*/ 415424 h 561131"/>
                  <a:gd name="connsiteX8-293" fmla="*/ 970370 w 1319971"/>
                  <a:gd name="connsiteY8-294" fmla="*/ 354464 h 561131"/>
                  <a:gd name="connsiteX9-295" fmla="*/ 386170 w 1319971"/>
                  <a:gd name="connsiteY9-296" fmla="*/ 153804 h 561131"/>
                  <a:gd name="connsiteX10-297" fmla="*/ 175350 w 1319971"/>
                  <a:gd name="connsiteY10-298" fmla="*/ 67444 h 561131"/>
                  <a:gd name="connsiteX11-299" fmla="*/ 90 w 1319971"/>
                  <a:gd name="connsiteY11-300" fmla="*/ 1404 h 561131"/>
                  <a:gd name="connsiteX0-301" fmla="*/ 78 w 1342819"/>
                  <a:gd name="connsiteY0-302" fmla="*/ 1404 h 561131"/>
                  <a:gd name="connsiteX1-303" fmla="*/ 220843 w 1342819"/>
                  <a:gd name="connsiteY1-304" fmla="*/ 130527 h 561131"/>
                  <a:gd name="connsiteX2-305" fmla="*/ 269318 w 1342819"/>
                  <a:gd name="connsiteY2-306" fmla="*/ 290964 h 561131"/>
                  <a:gd name="connsiteX3-307" fmla="*/ 447118 w 1342819"/>
                  <a:gd name="connsiteY3-308" fmla="*/ 341764 h 561131"/>
                  <a:gd name="connsiteX4-309" fmla="*/ 574118 w 1342819"/>
                  <a:gd name="connsiteY4-310" fmla="*/ 544964 h 561131"/>
                  <a:gd name="connsiteX5-311" fmla="*/ 878918 w 1342819"/>
                  <a:gd name="connsiteY5-312" fmla="*/ 519564 h 561131"/>
                  <a:gd name="connsiteX6-313" fmla="*/ 1171018 w 1342819"/>
                  <a:gd name="connsiteY6-314" fmla="*/ 557664 h 561131"/>
                  <a:gd name="connsiteX7-315" fmla="*/ 1331038 w 1342819"/>
                  <a:gd name="connsiteY7-316" fmla="*/ 415424 h 561131"/>
                  <a:gd name="connsiteX8-317" fmla="*/ 993218 w 1342819"/>
                  <a:gd name="connsiteY8-318" fmla="*/ 354464 h 561131"/>
                  <a:gd name="connsiteX9-319" fmla="*/ 409018 w 1342819"/>
                  <a:gd name="connsiteY9-320" fmla="*/ 153804 h 561131"/>
                  <a:gd name="connsiteX10-321" fmla="*/ 198198 w 1342819"/>
                  <a:gd name="connsiteY10-322" fmla="*/ 67444 h 561131"/>
                  <a:gd name="connsiteX11-323" fmla="*/ 78 w 1342819"/>
                  <a:gd name="connsiteY11-324" fmla="*/ 1404 h 5611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42819" h="561131">
                    <a:moveTo>
                      <a:pt x="78" y="1404"/>
                    </a:moveTo>
                    <a:cubicBezTo>
                      <a:pt x="3852" y="11918"/>
                      <a:pt x="179780" y="86077"/>
                      <a:pt x="220843" y="130527"/>
                    </a:cubicBezTo>
                    <a:cubicBezTo>
                      <a:pt x="261906" y="174977"/>
                      <a:pt x="231606" y="255758"/>
                      <a:pt x="269318" y="290964"/>
                    </a:cubicBezTo>
                    <a:cubicBezTo>
                      <a:pt x="307030" y="326170"/>
                      <a:pt x="396318" y="299431"/>
                      <a:pt x="447118" y="341764"/>
                    </a:cubicBezTo>
                    <a:cubicBezTo>
                      <a:pt x="497918" y="384097"/>
                      <a:pt x="502151" y="515331"/>
                      <a:pt x="574118" y="544964"/>
                    </a:cubicBezTo>
                    <a:cubicBezTo>
                      <a:pt x="646085" y="574597"/>
                      <a:pt x="779435" y="517447"/>
                      <a:pt x="878918" y="519564"/>
                    </a:cubicBezTo>
                    <a:cubicBezTo>
                      <a:pt x="978401" y="521681"/>
                      <a:pt x="1095665" y="575021"/>
                      <a:pt x="1171018" y="557664"/>
                    </a:cubicBezTo>
                    <a:cubicBezTo>
                      <a:pt x="1246371" y="540307"/>
                      <a:pt x="1261611" y="464531"/>
                      <a:pt x="1331038" y="415424"/>
                    </a:cubicBezTo>
                    <a:cubicBezTo>
                      <a:pt x="1400465" y="366317"/>
                      <a:pt x="1146888" y="398067"/>
                      <a:pt x="993218" y="354464"/>
                    </a:cubicBezTo>
                    <a:cubicBezTo>
                      <a:pt x="839548" y="310861"/>
                      <a:pt x="540251" y="200371"/>
                      <a:pt x="409018" y="153804"/>
                    </a:cubicBezTo>
                    <a:cubicBezTo>
                      <a:pt x="277785" y="107237"/>
                      <a:pt x="266355" y="92844"/>
                      <a:pt x="198198" y="67444"/>
                    </a:cubicBezTo>
                    <a:cubicBezTo>
                      <a:pt x="130041" y="42044"/>
                      <a:pt x="-3696" y="-9110"/>
                      <a:pt x="78" y="1404"/>
                    </a:cubicBezTo>
                    <a:close/>
                  </a:path>
                </a:pathLst>
              </a:custGeom>
              <a:gradFill flip="none" rotWithShape="1">
                <a:gsLst>
                  <a:gs pos="6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6" name="任意多边形 155"/>
              <p:cNvSpPr/>
              <p:nvPr/>
            </p:nvSpPr>
            <p:spPr>
              <a:xfrm>
                <a:off x="1960706" y="4003591"/>
                <a:ext cx="2429906" cy="844408"/>
              </a:xfrm>
              <a:custGeom>
                <a:avLst/>
                <a:gdLst>
                  <a:gd name="connsiteX0" fmla="*/ 1689 w 2467356"/>
                  <a:gd name="connsiteY0" fmla="*/ 5234 h 947324"/>
                  <a:gd name="connsiteX1" fmla="*/ 103289 w 2467356"/>
                  <a:gd name="connsiteY1" fmla="*/ 208434 h 947324"/>
                  <a:gd name="connsiteX2" fmla="*/ 331889 w 2467356"/>
                  <a:gd name="connsiteY2" fmla="*/ 335434 h 947324"/>
                  <a:gd name="connsiteX3" fmla="*/ 585889 w 2467356"/>
                  <a:gd name="connsiteY3" fmla="*/ 386234 h 947324"/>
                  <a:gd name="connsiteX4" fmla="*/ 877989 w 2467356"/>
                  <a:gd name="connsiteY4" fmla="*/ 525934 h 947324"/>
                  <a:gd name="connsiteX5" fmla="*/ 1144689 w 2467356"/>
                  <a:gd name="connsiteY5" fmla="*/ 602134 h 947324"/>
                  <a:gd name="connsiteX6" fmla="*/ 1449489 w 2467356"/>
                  <a:gd name="connsiteY6" fmla="*/ 627534 h 947324"/>
                  <a:gd name="connsiteX7" fmla="*/ 1678089 w 2467356"/>
                  <a:gd name="connsiteY7" fmla="*/ 614834 h 947324"/>
                  <a:gd name="connsiteX8" fmla="*/ 2122589 w 2467356"/>
                  <a:gd name="connsiteY8" fmla="*/ 589434 h 947324"/>
                  <a:gd name="connsiteX9" fmla="*/ 2452789 w 2467356"/>
                  <a:gd name="connsiteY9" fmla="*/ 538634 h 947324"/>
                  <a:gd name="connsiteX10" fmla="*/ 2389289 w 2467356"/>
                  <a:gd name="connsiteY10" fmla="*/ 652934 h 947324"/>
                  <a:gd name="connsiteX11" fmla="*/ 2211489 w 2467356"/>
                  <a:gd name="connsiteY11" fmla="*/ 830734 h 947324"/>
                  <a:gd name="connsiteX12" fmla="*/ 1970189 w 2467356"/>
                  <a:gd name="connsiteY12" fmla="*/ 792634 h 947324"/>
                  <a:gd name="connsiteX13" fmla="*/ 1881289 w 2467356"/>
                  <a:gd name="connsiteY13" fmla="*/ 919634 h 947324"/>
                  <a:gd name="connsiteX14" fmla="*/ 1614589 w 2467356"/>
                  <a:gd name="connsiteY14" fmla="*/ 945034 h 947324"/>
                  <a:gd name="connsiteX15" fmla="*/ 1424089 w 2467356"/>
                  <a:gd name="connsiteY15" fmla="*/ 881534 h 947324"/>
                  <a:gd name="connsiteX16" fmla="*/ 1106589 w 2467356"/>
                  <a:gd name="connsiteY16" fmla="*/ 919634 h 947324"/>
                  <a:gd name="connsiteX17" fmla="*/ 776389 w 2467356"/>
                  <a:gd name="connsiteY17" fmla="*/ 805334 h 947324"/>
                  <a:gd name="connsiteX18" fmla="*/ 547789 w 2467356"/>
                  <a:gd name="connsiteY18" fmla="*/ 830734 h 947324"/>
                  <a:gd name="connsiteX19" fmla="*/ 357289 w 2467356"/>
                  <a:gd name="connsiteY19" fmla="*/ 627534 h 947324"/>
                  <a:gd name="connsiteX20" fmla="*/ 65189 w 2467356"/>
                  <a:gd name="connsiteY20" fmla="*/ 525934 h 947324"/>
                  <a:gd name="connsiteX21" fmla="*/ 52489 w 2467356"/>
                  <a:gd name="connsiteY21" fmla="*/ 284634 h 947324"/>
                  <a:gd name="connsiteX22" fmla="*/ 39789 w 2467356"/>
                  <a:gd name="connsiteY22" fmla="*/ 81434 h 947324"/>
                  <a:gd name="connsiteX23" fmla="*/ 1689 w 2467356"/>
                  <a:gd name="connsiteY23" fmla="*/ 5234 h 947324"/>
                  <a:gd name="connsiteX0-1" fmla="*/ 2339 w 2429906"/>
                  <a:gd name="connsiteY0-2" fmla="*/ 1133 h 867023"/>
                  <a:gd name="connsiteX1-3" fmla="*/ 65839 w 2429906"/>
                  <a:gd name="connsiteY1-4" fmla="*/ 128133 h 867023"/>
                  <a:gd name="connsiteX2-5" fmla="*/ 294439 w 2429906"/>
                  <a:gd name="connsiteY2-6" fmla="*/ 255133 h 867023"/>
                  <a:gd name="connsiteX3-7" fmla="*/ 548439 w 2429906"/>
                  <a:gd name="connsiteY3-8" fmla="*/ 305933 h 867023"/>
                  <a:gd name="connsiteX4-9" fmla="*/ 840539 w 2429906"/>
                  <a:gd name="connsiteY4-10" fmla="*/ 445633 h 867023"/>
                  <a:gd name="connsiteX5-11" fmla="*/ 1107239 w 2429906"/>
                  <a:gd name="connsiteY5-12" fmla="*/ 521833 h 867023"/>
                  <a:gd name="connsiteX6-13" fmla="*/ 1412039 w 2429906"/>
                  <a:gd name="connsiteY6-14" fmla="*/ 547233 h 867023"/>
                  <a:gd name="connsiteX7-15" fmla="*/ 1640639 w 2429906"/>
                  <a:gd name="connsiteY7-16" fmla="*/ 534533 h 867023"/>
                  <a:gd name="connsiteX8-17" fmla="*/ 2085139 w 2429906"/>
                  <a:gd name="connsiteY8-18" fmla="*/ 509133 h 867023"/>
                  <a:gd name="connsiteX9-19" fmla="*/ 2415339 w 2429906"/>
                  <a:gd name="connsiteY9-20" fmla="*/ 458333 h 867023"/>
                  <a:gd name="connsiteX10-21" fmla="*/ 2351839 w 2429906"/>
                  <a:gd name="connsiteY10-22" fmla="*/ 572633 h 867023"/>
                  <a:gd name="connsiteX11-23" fmla="*/ 2174039 w 2429906"/>
                  <a:gd name="connsiteY11-24" fmla="*/ 750433 h 867023"/>
                  <a:gd name="connsiteX12-25" fmla="*/ 1932739 w 2429906"/>
                  <a:gd name="connsiteY12-26" fmla="*/ 712333 h 867023"/>
                  <a:gd name="connsiteX13-27" fmla="*/ 1843839 w 2429906"/>
                  <a:gd name="connsiteY13-28" fmla="*/ 839333 h 867023"/>
                  <a:gd name="connsiteX14-29" fmla="*/ 1577139 w 2429906"/>
                  <a:gd name="connsiteY14-30" fmla="*/ 864733 h 867023"/>
                  <a:gd name="connsiteX15-31" fmla="*/ 1386639 w 2429906"/>
                  <a:gd name="connsiteY15-32" fmla="*/ 801233 h 867023"/>
                  <a:gd name="connsiteX16-33" fmla="*/ 1069139 w 2429906"/>
                  <a:gd name="connsiteY16-34" fmla="*/ 839333 h 867023"/>
                  <a:gd name="connsiteX17-35" fmla="*/ 738939 w 2429906"/>
                  <a:gd name="connsiteY17-36" fmla="*/ 725033 h 867023"/>
                  <a:gd name="connsiteX18-37" fmla="*/ 510339 w 2429906"/>
                  <a:gd name="connsiteY18-38" fmla="*/ 750433 h 867023"/>
                  <a:gd name="connsiteX19-39" fmla="*/ 319839 w 2429906"/>
                  <a:gd name="connsiteY19-40" fmla="*/ 547233 h 867023"/>
                  <a:gd name="connsiteX20-41" fmla="*/ 27739 w 2429906"/>
                  <a:gd name="connsiteY20-42" fmla="*/ 445633 h 867023"/>
                  <a:gd name="connsiteX21-43" fmla="*/ 15039 w 2429906"/>
                  <a:gd name="connsiteY21-44" fmla="*/ 204333 h 867023"/>
                  <a:gd name="connsiteX22-45" fmla="*/ 2339 w 2429906"/>
                  <a:gd name="connsiteY22-46" fmla="*/ 1133 h 867023"/>
                  <a:gd name="connsiteX0-47" fmla="*/ 2339 w 2429906"/>
                  <a:gd name="connsiteY0-48" fmla="*/ 1378 h 844408"/>
                  <a:gd name="connsiteX1-49" fmla="*/ 65839 w 2429906"/>
                  <a:gd name="connsiteY1-50" fmla="*/ 105518 h 844408"/>
                  <a:gd name="connsiteX2-51" fmla="*/ 294439 w 2429906"/>
                  <a:gd name="connsiteY2-52" fmla="*/ 232518 h 844408"/>
                  <a:gd name="connsiteX3-53" fmla="*/ 548439 w 2429906"/>
                  <a:gd name="connsiteY3-54" fmla="*/ 283318 h 844408"/>
                  <a:gd name="connsiteX4-55" fmla="*/ 840539 w 2429906"/>
                  <a:gd name="connsiteY4-56" fmla="*/ 423018 h 844408"/>
                  <a:gd name="connsiteX5-57" fmla="*/ 1107239 w 2429906"/>
                  <a:gd name="connsiteY5-58" fmla="*/ 499218 h 844408"/>
                  <a:gd name="connsiteX6-59" fmla="*/ 1412039 w 2429906"/>
                  <a:gd name="connsiteY6-60" fmla="*/ 524618 h 844408"/>
                  <a:gd name="connsiteX7-61" fmla="*/ 1640639 w 2429906"/>
                  <a:gd name="connsiteY7-62" fmla="*/ 511918 h 844408"/>
                  <a:gd name="connsiteX8-63" fmla="*/ 2085139 w 2429906"/>
                  <a:gd name="connsiteY8-64" fmla="*/ 486518 h 844408"/>
                  <a:gd name="connsiteX9-65" fmla="*/ 2415339 w 2429906"/>
                  <a:gd name="connsiteY9-66" fmla="*/ 435718 h 844408"/>
                  <a:gd name="connsiteX10-67" fmla="*/ 2351839 w 2429906"/>
                  <a:gd name="connsiteY10-68" fmla="*/ 550018 h 844408"/>
                  <a:gd name="connsiteX11-69" fmla="*/ 2174039 w 2429906"/>
                  <a:gd name="connsiteY11-70" fmla="*/ 727818 h 844408"/>
                  <a:gd name="connsiteX12-71" fmla="*/ 1932739 w 2429906"/>
                  <a:gd name="connsiteY12-72" fmla="*/ 689718 h 844408"/>
                  <a:gd name="connsiteX13-73" fmla="*/ 1843839 w 2429906"/>
                  <a:gd name="connsiteY13-74" fmla="*/ 816718 h 844408"/>
                  <a:gd name="connsiteX14-75" fmla="*/ 1577139 w 2429906"/>
                  <a:gd name="connsiteY14-76" fmla="*/ 842118 h 844408"/>
                  <a:gd name="connsiteX15-77" fmla="*/ 1386639 w 2429906"/>
                  <a:gd name="connsiteY15-78" fmla="*/ 778618 h 844408"/>
                  <a:gd name="connsiteX16-79" fmla="*/ 1069139 w 2429906"/>
                  <a:gd name="connsiteY16-80" fmla="*/ 816718 h 844408"/>
                  <a:gd name="connsiteX17-81" fmla="*/ 738939 w 2429906"/>
                  <a:gd name="connsiteY17-82" fmla="*/ 702418 h 844408"/>
                  <a:gd name="connsiteX18-83" fmla="*/ 510339 w 2429906"/>
                  <a:gd name="connsiteY18-84" fmla="*/ 727818 h 844408"/>
                  <a:gd name="connsiteX19-85" fmla="*/ 319839 w 2429906"/>
                  <a:gd name="connsiteY19-86" fmla="*/ 524618 h 844408"/>
                  <a:gd name="connsiteX20-87" fmla="*/ 27739 w 2429906"/>
                  <a:gd name="connsiteY20-88" fmla="*/ 423018 h 844408"/>
                  <a:gd name="connsiteX21-89" fmla="*/ 15039 w 2429906"/>
                  <a:gd name="connsiteY21-90" fmla="*/ 181718 h 844408"/>
                  <a:gd name="connsiteX22-91" fmla="*/ 2339 w 2429906"/>
                  <a:gd name="connsiteY22-92" fmla="*/ 1378 h 8444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</a:cxnLst>
                <a:rect l="l" t="t" r="r" b="b"/>
                <a:pathLst>
                  <a:path w="2429906" h="844408">
                    <a:moveTo>
                      <a:pt x="2339" y="1378"/>
                    </a:moveTo>
                    <a:cubicBezTo>
                      <a:pt x="10806" y="-11322"/>
                      <a:pt x="17156" y="66995"/>
                      <a:pt x="65839" y="105518"/>
                    </a:cubicBezTo>
                    <a:cubicBezTo>
                      <a:pt x="114522" y="144041"/>
                      <a:pt x="214006" y="202885"/>
                      <a:pt x="294439" y="232518"/>
                    </a:cubicBezTo>
                    <a:cubicBezTo>
                      <a:pt x="374872" y="262151"/>
                      <a:pt x="457422" y="251568"/>
                      <a:pt x="548439" y="283318"/>
                    </a:cubicBezTo>
                    <a:cubicBezTo>
                      <a:pt x="639456" y="315068"/>
                      <a:pt x="747406" y="387035"/>
                      <a:pt x="840539" y="423018"/>
                    </a:cubicBezTo>
                    <a:cubicBezTo>
                      <a:pt x="933672" y="459001"/>
                      <a:pt x="1011989" y="482285"/>
                      <a:pt x="1107239" y="499218"/>
                    </a:cubicBezTo>
                    <a:cubicBezTo>
                      <a:pt x="1202489" y="516151"/>
                      <a:pt x="1323139" y="522501"/>
                      <a:pt x="1412039" y="524618"/>
                    </a:cubicBezTo>
                    <a:cubicBezTo>
                      <a:pt x="1500939" y="526735"/>
                      <a:pt x="1640639" y="511918"/>
                      <a:pt x="1640639" y="511918"/>
                    </a:cubicBezTo>
                    <a:cubicBezTo>
                      <a:pt x="1752822" y="505568"/>
                      <a:pt x="1956022" y="499218"/>
                      <a:pt x="2085139" y="486518"/>
                    </a:cubicBezTo>
                    <a:cubicBezTo>
                      <a:pt x="2214256" y="473818"/>
                      <a:pt x="2370889" y="425135"/>
                      <a:pt x="2415339" y="435718"/>
                    </a:cubicBezTo>
                    <a:cubicBezTo>
                      <a:pt x="2459789" y="446301"/>
                      <a:pt x="2392056" y="501335"/>
                      <a:pt x="2351839" y="550018"/>
                    </a:cubicBezTo>
                    <a:cubicBezTo>
                      <a:pt x="2311622" y="598701"/>
                      <a:pt x="2243889" y="704535"/>
                      <a:pt x="2174039" y="727818"/>
                    </a:cubicBezTo>
                    <a:cubicBezTo>
                      <a:pt x="2104189" y="751101"/>
                      <a:pt x="1987772" y="674901"/>
                      <a:pt x="1932739" y="689718"/>
                    </a:cubicBezTo>
                    <a:cubicBezTo>
                      <a:pt x="1877706" y="704535"/>
                      <a:pt x="1903106" y="791318"/>
                      <a:pt x="1843839" y="816718"/>
                    </a:cubicBezTo>
                    <a:cubicBezTo>
                      <a:pt x="1784572" y="842118"/>
                      <a:pt x="1653339" y="848468"/>
                      <a:pt x="1577139" y="842118"/>
                    </a:cubicBezTo>
                    <a:cubicBezTo>
                      <a:pt x="1500939" y="835768"/>
                      <a:pt x="1471306" y="782851"/>
                      <a:pt x="1386639" y="778618"/>
                    </a:cubicBezTo>
                    <a:cubicBezTo>
                      <a:pt x="1301972" y="774385"/>
                      <a:pt x="1177089" y="829418"/>
                      <a:pt x="1069139" y="816718"/>
                    </a:cubicBezTo>
                    <a:cubicBezTo>
                      <a:pt x="961189" y="804018"/>
                      <a:pt x="832072" y="717235"/>
                      <a:pt x="738939" y="702418"/>
                    </a:cubicBezTo>
                    <a:cubicBezTo>
                      <a:pt x="645806" y="687601"/>
                      <a:pt x="580189" y="757451"/>
                      <a:pt x="510339" y="727818"/>
                    </a:cubicBezTo>
                    <a:cubicBezTo>
                      <a:pt x="440489" y="698185"/>
                      <a:pt x="400272" y="575418"/>
                      <a:pt x="319839" y="524618"/>
                    </a:cubicBezTo>
                    <a:cubicBezTo>
                      <a:pt x="239406" y="473818"/>
                      <a:pt x="78539" y="480168"/>
                      <a:pt x="27739" y="423018"/>
                    </a:cubicBezTo>
                    <a:cubicBezTo>
                      <a:pt x="-23061" y="365868"/>
                      <a:pt x="19272" y="255801"/>
                      <a:pt x="15039" y="181718"/>
                    </a:cubicBezTo>
                    <a:cubicBezTo>
                      <a:pt x="10806" y="107635"/>
                      <a:pt x="-6128" y="14078"/>
                      <a:pt x="2339" y="13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66000">
                    <a:srgbClr val="0B1C40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7" name="任意多边形 156"/>
              <p:cNvSpPr/>
              <p:nvPr/>
            </p:nvSpPr>
            <p:spPr>
              <a:xfrm>
                <a:off x="1135357" y="3906031"/>
                <a:ext cx="1676608" cy="139934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76608 w 1676608"/>
                  <a:gd name="connsiteY0-184" fmla="*/ 1399343 h 1399343"/>
                  <a:gd name="connsiteX1-185" fmla="*/ 1040359 w 1676608"/>
                  <a:gd name="connsiteY1-186" fmla="*/ 862143 h 1399343"/>
                  <a:gd name="connsiteX2-187" fmla="*/ 781754 w 1676608"/>
                  <a:gd name="connsiteY2-188" fmla="*/ 629379 h 1399343"/>
                  <a:gd name="connsiteX3-189" fmla="*/ 426154 w 1676608"/>
                  <a:gd name="connsiteY3-190" fmla="*/ 235679 h 1399343"/>
                  <a:gd name="connsiteX4-191" fmla="*/ 0 w 1676608"/>
                  <a:gd name="connsiteY4-192" fmla="*/ 0 h 13993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76608" h="1399343">
                    <a:moveTo>
                      <a:pt x="1676608" y="1399343"/>
                    </a:moveTo>
                    <a:cubicBezTo>
                      <a:pt x="1433642" y="1244444"/>
                      <a:pt x="1189501" y="990470"/>
                      <a:pt x="1040359" y="862143"/>
                    </a:cubicBezTo>
                    <a:cubicBezTo>
                      <a:pt x="891217" y="733816"/>
                      <a:pt x="892588" y="718973"/>
                      <a:pt x="781754" y="629379"/>
                    </a:cubicBezTo>
                    <a:cubicBezTo>
                      <a:pt x="670920" y="539785"/>
                      <a:pt x="552213" y="332109"/>
                      <a:pt x="426154" y="235679"/>
                    </a:cubicBezTo>
                    <a:cubicBezTo>
                      <a:pt x="300095" y="1392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 flipV="1">
              <a:off x="337357" y="7341063"/>
              <a:ext cx="6255816" cy="4123250"/>
              <a:chOff x="337357" y="2902026"/>
              <a:chExt cx="6255816" cy="4123250"/>
            </a:xfrm>
          </p:grpSpPr>
          <p:sp>
            <p:nvSpPr>
              <p:cNvPr id="102" name="任意多边形 101"/>
              <p:cNvSpPr/>
              <p:nvPr/>
            </p:nvSpPr>
            <p:spPr bwMode="auto">
              <a:xfrm>
                <a:off x="2707409" y="5166880"/>
                <a:ext cx="259687" cy="1858396"/>
              </a:xfrm>
              <a:custGeom>
                <a:avLst/>
                <a:gdLst>
                  <a:gd name="connsiteX0" fmla="*/ 117925 w 259687"/>
                  <a:gd name="connsiteY0" fmla="*/ 42721 h 1858396"/>
                  <a:gd name="connsiteX1" fmla="*/ 148209 w 259687"/>
                  <a:gd name="connsiteY1" fmla="*/ 49948 h 1858396"/>
                  <a:gd name="connsiteX2" fmla="*/ 165049 w 259687"/>
                  <a:gd name="connsiteY2" fmla="*/ 196456 h 1858396"/>
                  <a:gd name="connsiteX3" fmla="*/ 244688 w 259687"/>
                  <a:gd name="connsiteY3" fmla="*/ 1572986 h 1858396"/>
                  <a:gd name="connsiteX4" fmla="*/ 259687 w 259687"/>
                  <a:gd name="connsiteY4" fmla="*/ 1858396 h 1858396"/>
                  <a:gd name="connsiteX5" fmla="*/ 151971 w 259687"/>
                  <a:gd name="connsiteY5" fmla="*/ 1858396 h 1858396"/>
                  <a:gd name="connsiteX6" fmla="*/ 150728 w 259687"/>
                  <a:gd name="connsiteY6" fmla="*/ 1813105 h 1858396"/>
                  <a:gd name="connsiteX7" fmla="*/ 59108 w 259687"/>
                  <a:gd name="connsiteY7" fmla="*/ 189720 h 1858396"/>
                  <a:gd name="connsiteX8" fmla="*/ 48443 w 259687"/>
                  <a:gd name="connsiteY8" fmla="*/ 84146 h 1858396"/>
                  <a:gd name="connsiteX9" fmla="*/ 43192 w 259687"/>
                  <a:gd name="connsiteY9" fmla="*/ 57768 h 1858396"/>
                  <a:gd name="connsiteX10" fmla="*/ 75474 w 259687"/>
                  <a:gd name="connsiteY10" fmla="*/ 47703 h 1858396"/>
                  <a:gd name="connsiteX11" fmla="*/ 117925 w 259687"/>
                  <a:gd name="connsiteY11" fmla="*/ 42721 h 1858396"/>
                  <a:gd name="connsiteX12" fmla="*/ 24777 w 259687"/>
                  <a:gd name="connsiteY12" fmla="*/ 1454 h 1858396"/>
                  <a:gd name="connsiteX13" fmla="*/ 36613 w 259687"/>
                  <a:gd name="connsiteY13" fmla="*/ 24723 h 1858396"/>
                  <a:gd name="connsiteX14" fmla="*/ 43192 w 259687"/>
                  <a:gd name="connsiteY14" fmla="*/ 57768 h 1858396"/>
                  <a:gd name="connsiteX15" fmla="*/ 33841 w 259687"/>
                  <a:gd name="connsiteY15" fmla="*/ 60684 h 1858396"/>
                  <a:gd name="connsiteX16" fmla="*/ 6015 w 259687"/>
                  <a:gd name="connsiteY16" fmla="*/ 77453 h 1858396"/>
                  <a:gd name="connsiteX17" fmla="*/ 24777 w 259687"/>
                  <a:gd name="connsiteY17" fmla="*/ 1454 h 185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9687" h="1858396">
                    <a:moveTo>
                      <a:pt x="117925" y="42721"/>
                    </a:moveTo>
                    <a:cubicBezTo>
                      <a:pt x="130769" y="42861"/>
                      <a:pt x="141585" y="45036"/>
                      <a:pt x="148209" y="49948"/>
                    </a:cubicBezTo>
                    <a:cubicBezTo>
                      <a:pt x="148209" y="77453"/>
                      <a:pt x="169841" y="147620"/>
                      <a:pt x="165049" y="196456"/>
                    </a:cubicBezTo>
                    <a:cubicBezTo>
                      <a:pt x="178525" y="464844"/>
                      <a:pt x="213291" y="999427"/>
                      <a:pt x="244688" y="1572986"/>
                    </a:cubicBezTo>
                    <a:lnTo>
                      <a:pt x="259687" y="1858396"/>
                    </a:lnTo>
                    <a:lnTo>
                      <a:pt x="151971" y="1858396"/>
                    </a:lnTo>
                    <a:lnTo>
                      <a:pt x="150728" y="1813105"/>
                    </a:lnTo>
                    <a:cubicBezTo>
                      <a:pt x="123919" y="977368"/>
                      <a:pt x="81736" y="498664"/>
                      <a:pt x="59108" y="189720"/>
                    </a:cubicBezTo>
                    <a:cubicBezTo>
                      <a:pt x="55876" y="145726"/>
                      <a:pt x="52257" y="111090"/>
                      <a:pt x="48443" y="84146"/>
                    </a:cubicBezTo>
                    <a:lnTo>
                      <a:pt x="43192" y="57768"/>
                    </a:lnTo>
                    <a:lnTo>
                      <a:pt x="75474" y="47703"/>
                    </a:lnTo>
                    <a:cubicBezTo>
                      <a:pt x="90209" y="44475"/>
                      <a:pt x="105081" y="42580"/>
                      <a:pt x="117925" y="42721"/>
                    </a:cubicBezTo>
                    <a:close/>
                    <a:moveTo>
                      <a:pt x="24777" y="1454"/>
                    </a:moveTo>
                    <a:cubicBezTo>
                      <a:pt x="28595" y="4296"/>
                      <a:pt x="32605" y="11497"/>
                      <a:pt x="36613" y="24723"/>
                    </a:cubicBezTo>
                    <a:lnTo>
                      <a:pt x="43192" y="57768"/>
                    </a:lnTo>
                    <a:lnTo>
                      <a:pt x="33841" y="60684"/>
                    </a:lnTo>
                    <a:cubicBezTo>
                      <a:pt x="21543" y="65876"/>
                      <a:pt x="11546" y="71700"/>
                      <a:pt x="6015" y="77453"/>
                    </a:cubicBezTo>
                    <a:cubicBezTo>
                      <a:pt x="-8607" y="82014"/>
                      <a:pt x="5687" y="-12755"/>
                      <a:pt x="24777" y="14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04" name="任意多边形 103"/>
              <p:cNvSpPr/>
              <p:nvPr/>
            </p:nvSpPr>
            <p:spPr>
              <a:xfrm>
                <a:off x="337357" y="2902026"/>
                <a:ext cx="5935853" cy="2350327"/>
              </a:xfrm>
              <a:custGeom>
                <a:avLst/>
                <a:gdLst>
                  <a:gd name="connsiteX0" fmla="*/ 1397088 w 5935853"/>
                  <a:gd name="connsiteY0" fmla="*/ 582 h 2350327"/>
                  <a:gd name="connsiteX1" fmla="*/ 1828888 w 5935853"/>
                  <a:gd name="connsiteY1" fmla="*/ 76782 h 2350327"/>
                  <a:gd name="connsiteX2" fmla="*/ 2146388 w 5935853"/>
                  <a:gd name="connsiteY2" fmla="*/ 267282 h 2350327"/>
                  <a:gd name="connsiteX3" fmla="*/ 2129293 w 5935853"/>
                  <a:gd name="connsiteY3" fmla="*/ 315914 h 2350327"/>
                  <a:gd name="connsiteX4" fmla="*/ 2148968 w 5935853"/>
                  <a:gd name="connsiteY4" fmla="*/ 337727 h 2350327"/>
                  <a:gd name="connsiteX5" fmla="*/ 2387688 w 5935853"/>
                  <a:gd name="connsiteY5" fmla="*/ 660982 h 2350327"/>
                  <a:gd name="connsiteX6" fmla="*/ 2971888 w 5935853"/>
                  <a:gd name="connsiteY6" fmla="*/ 851482 h 2350327"/>
                  <a:gd name="connsiteX7" fmla="*/ 3467188 w 5935853"/>
                  <a:gd name="connsiteY7" fmla="*/ 953082 h 2350327"/>
                  <a:gd name="connsiteX8" fmla="*/ 3873588 w 5935853"/>
                  <a:gd name="connsiteY8" fmla="*/ 1194382 h 2350327"/>
                  <a:gd name="connsiteX9" fmla="*/ 4432388 w 5935853"/>
                  <a:gd name="connsiteY9" fmla="*/ 1384882 h 2350327"/>
                  <a:gd name="connsiteX10" fmla="*/ 4711788 w 5935853"/>
                  <a:gd name="connsiteY10" fmla="*/ 1321382 h 2350327"/>
                  <a:gd name="connsiteX11" fmla="*/ 5029288 w 5935853"/>
                  <a:gd name="connsiteY11" fmla="*/ 1435682 h 2350327"/>
                  <a:gd name="connsiteX12" fmla="*/ 5295988 w 5935853"/>
                  <a:gd name="connsiteY12" fmla="*/ 1702382 h 2350327"/>
                  <a:gd name="connsiteX13" fmla="*/ 5575388 w 5935853"/>
                  <a:gd name="connsiteY13" fmla="*/ 1867482 h 2350327"/>
                  <a:gd name="connsiteX14" fmla="*/ 5867488 w 5935853"/>
                  <a:gd name="connsiteY14" fmla="*/ 2007182 h 2350327"/>
                  <a:gd name="connsiteX15" fmla="*/ 5918288 w 5935853"/>
                  <a:gd name="connsiteY15" fmla="*/ 2261182 h 2350327"/>
                  <a:gd name="connsiteX16" fmla="*/ 5626188 w 5935853"/>
                  <a:gd name="connsiteY16" fmla="*/ 2337382 h 2350327"/>
                  <a:gd name="connsiteX17" fmla="*/ 5435688 w 5935853"/>
                  <a:gd name="connsiteY17" fmla="*/ 2032582 h 2350327"/>
                  <a:gd name="connsiteX18" fmla="*/ 5067388 w 5935853"/>
                  <a:gd name="connsiteY18" fmla="*/ 2032582 h 2350327"/>
                  <a:gd name="connsiteX19" fmla="*/ 4622888 w 5935853"/>
                  <a:gd name="connsiteY19" fmla="*/ 1854782 h 2350327"/>
                  <a:gd name="connsiteX20" fmla="*/ 4076788 w 5935853"/>
                  <a:gd name="connsiteY20" fmla="*/ 1600782 h 2350327"/>
                  <a:gd name="connsiteX21" fmla="*/ 3556088 w 5935853"/>
                  <a:gd name="connsiteY21" fmla="*/ 1715082 h 2350327"/>
                  <a:gd name="connsiteX22" fmla="*/ 2349588 w 5935853"/>
                  <a:gd name="connsiteY22" fmla="*/ 1626182 h 2350327"/>
                  <a:gd name="connsiteX23" fmla="*/ 1765388 w 5935853"/>
                  <a:gd name="connsiteY23" fmla="*/ 1346782 h 2350327"/>
                  <a:gd name="connsiteX24" fmla="*/ 1530984 w 5935853"/>
                  <a:gd name="connsiteY24" fmla="*/ 972603 h 2350327"/>
                  <a:gd name="connsiteX25" fmla="*/ 1503432 w 5935853"/>
                  <a:gd name="connsiteY25" fmla="*/ 952873 h 2350327"/>
                  <a:gd name="connsiteX26" fmla="*/ 1498316 w 5935853"/>
                  <a:gd name="connsiteY26" fmla="*/ 952822 h 2350327"/>
                  <a:gd name="connsiteX27" fmla="*/ 1473090 w 5935853"/>
                  <a:gd name="connsiteY27" fmla="*/ 945442 h 2350327"/>
                  <a:gd name="connsiteX28" fmla="*/ 1429025 w 5935853"/>
                  <a:gd name="connsiteY28" fmla="*/ 920990 h 2350327"/>
                  <a:gd name="connsiteX29" fmla="*/ 1428863 w 5935853"/>
                  <a:gd name="connsiteY29" fmla="*/ 920935 h 2350327"/>
                  <a:gd name="connsiteX30" fmla="*/ 952588 w 5935853"/>
                  <a:gd name="connsiteY30" fmla="*/ 940382 h 2350327"/>
                  <a:gd name="connsiteX31" fmla="*/ 800188 w 5935853"/>
                  <a:gd name="connsiteY31" fmla="*/ 940382 h 2350327"/>
                  <a:gd name="connsiteX32" fmla="*/ 685888 w 5935853"/>
                  <a:gd name="connsiteY32" fmla="*/ 965782 h 2350327"/>
                  <a:gd name="connsiteX33" fmla="*/ 639503 w 5935853"/>
                  <a:gd name="connsiteY33" fmla="*/ 949960 h 2350327"/>
                  <a:gd name="connsiteX34" fmla="*/ 622388 w 5935853"/>
                  <a:gd name="connsiteY34" fmla="*/ 953082 h 2350327"/>
                  <a:gd name="connsiteX35" fmla="*/ 368388 w 5935853"/>
                  <a:gd name="connsiteY35" fmla="*/ 965782 h 2350327"/>
                  <a:gd name="connsiteX36" fmla="*/ 101688 w 5935853"/>
                  <a:gd name="connsiteY36" fmla="*/ 1003882 h 2350327"/>
                  <a:gd name="connsiteX37" fmla="*/ 88 w 5935853"/>
                  <a:gd name="connsiteY37" fmla="*/ 889582 h 2350327"/>
                  <a:gd name="connsiteX38" fmla="*/ 88988 w 5935853"/>
                  <a:gd name="connsiteY38" fmla="*/ 559382 h 2350327"/>
                  <a:gd name="connsiteX39" fmla="*/ 330288 w 5935853"/>
                  <a:gd name="connsiteY39" fmla="*/ 381582 h 2350327"/>
                  <a:gd name="connsiteX40" fmla="*/ 647788 w 5935853"/>
                  <a:gd name="connsiteY40" fmla="*/ 216482 h 2350327"/>
                  <a:gd name="connsiteX41" fmla="*/ 876388 w 5935853"/>
                  <a:gd name="connsiteY41" fmla="*/ 51382 h 2350327"/>
                  <a:gd name="connsiteX42" fmla="*/ 1397088 w 5935853"/>
                  <a:gd name="connsiteY42" fmla="*/ 582 h 2350327"/>
                  <a:gd name="connsiteX0-1" fmla="*/ 1397088 w 5935853"/>
                  <a:gd name="connsiteY0-2" fmla="*/ 582 h 2350327"/>
                  <a:gd name="connsiteX1-3" fmla="*/ 1828888 w 5935853"/>
                  <a:gd name="connsiteY1-4" fmla="*/ 76782 h 2350327"/>
                  <a:gd name="connsiteX2-5" fmla="*/ 2146388 w 5935853"/>
                  <a:gd name="connsiteY2-6" fmla="*/ 267282 h 2350327"/>
                  <a:gd name="connsiteX3-7" fmla="*/ 2148968 w 5935853"/>
                  <a:gd name="connsiteY3-8" fmla="*/ 337727 h 2350327"/>
                  <a:gd name="connsiteX4-9" fmla="*/ 2387688 w 5935853"/>
                  <a:gd name="connsiteY4-10" fmla="*/ 660982 h 2350327"/>
                  <a:gd name="connsiteX5-11" fmla="*/ 2971888 w 5935853"/>
                  <a:gd name="connsiteY5-12" fmla="*/ 851482 h 2350327"/>
                  <a:gd name="connsiteX6-13" fmla="*/ 3467188 w 5935853"/>
                  <a:gd name="connsiteY6-14" fmla="*/ 953082 h 2350327"/>
                  <a:gd name="connsiteX7-15" fmla="*/ 3873588 w 5935853"/>
                  <a:gd name="connsiteY7-16" fmla="*/ 1194382 h 2350327"/>
                  <a:gd name="connsiteX8-17" fmla="*/ 4432388 w 5935853"/>
                  <a:gd name="connsiteY8-18" fmla="*/ 1384882 h 2350327"/>
                  <a:gd name="connsiteX9-19" fmla="*/ 4711788 w 5935853"/>
                  <a:gd name="connsiteY9-20" fmla="*/ 1321382 h 2350327"/>
                  <a:gd name="connsiteX10-21" fmla="*/ 5029288 w 5935853"/>
                  <a:gd name="connsiteY10-22" fmla="*/ 1435682 h 2350327"/>
                  <a:gd name="connsiteX11-23" fmla="*/ 5295988 w 5935853"/>
                  <a:gd name="connsiteY11-24" fmla="*/ 1702382 h 2350327"/>
                  <a:gd name="connsiteX12-25" fmla="*/ 5575388 w 5935853"/>
                  <a:gd name="connsiteY12-26" fmla="*/ 1867482 h 2350327"/>
                  <a:gd name="connsiteX13-27" fmla="*/ 5867488 w 5935853"/>
                  <a:gd name="connsiteY13-28" fmla="*/ 2007182 h 2350327"/>
                  <a:gd name="connsiteX14-29" fmla="*/ 5918288 w 5935853"/>
                  <a:gd name="connsiteY14-30" fmla="*/ 2261182 h 2350327"/>
                  <a:gd name="connsiteX15-31" fmla="*/ 5626188 w 5935853"/>
                  <a:gd name="connsiteY15-32" fmla="*/ 2337382 h 2350327"/>
                  <a:gd name="connsiteX16-33" fmla="*/ 5435688 w 5935853"/>
                  <a:gd name="connsiteY16-34" fmla="*/ 2032582 h 2350327"/>
                  <a:gd name="connsiteX17-35" fmla="*/ 5067388 w 5935853"/>
                  <a:gd name="connsiteY17-36" fmla="*/ 2032582 h 2350327"/>
                  <a:gd name="connsiteX18-37" fmla="*/ 4622888 w 5935853"/>
                  <a:gd name="connsiteY18-38" fmla="*/ 1854782 h 2350327"/>
                  <a:gd name="connsiteX19-39" fmla="*/ 4076788 w 5935853"/>
                  <a:gd name="connsiteY19-40" fmla="*/ 1600782 h 2350327"/>
                  <a:gd name="connsiteX20-41" fmla="*/ 3556088 w 5935853"/>
                  <a:gd name="connsiteY20-42" fmla="*/ 1715082 h 2350327"/>
                  <a:gd name="connsiteX21-43" fmla="*/ 2349588 w 5935853"/>
                  <a:gd name="connsiteY21-44" fmla="*/ 1626182 h 2350327"/>
                  <a:gd name="connsiteX22-45" fmla="*/ 1765388 w 5935853"/>
                  <a:gd name="connsiteY22-46" fmla="*/ 1346782 h 2350327"/>
                  <a:gd name="connsiteX23-47" fmla="*/ 1530984 w 5935853"/>
                  <a:gd name="connsiteY23-48" fmla="*/ 972603 h 2350327"/>
                  <a:gd name="connsiteX24-49" fmla="*/ 1503432 w 5935853"/>
                  <a:gd name="connsiteY24-50" fmla="*/ 952873 h 2350327"/>
                  <a:gd name="connsiteX25-51" fmla="*/ 1498316 w 5935853"/>
                  <a:gd name="connsiteY25-52" fmla="*/ 952822 h 2350327"/>
                  <a:gd name="connsiteX26-53" fmla="*/ 1473090 w 5935853"/>
                  <a:gd name="connsiteY26-54" fmla="*/ 945442 h 2350327"/>
                  <a:gd name="connsiteX27-55" fmla="*/ 1429025 w 5935853"/>
                  <a:gd name="connsiteY27-56" fmla="*/ 920990 h 2350327"/>
                  <a:gd name="connsiteX28-57" fmla="*/ 1428863 w 5935853"/>
                  <a:gd name="connsiteY28-58" fmla="*/ 920935 h 2350327"/>
                  <a:gd name="connsiteX29-59" fmla="*/ 952588 w 5935853"/>
                  <a:gd name="connsiteY29-60" fmla="*/ 940382 h 2350327"/>
                  <a:gd name="connsiteX30-61" fmla="*/ 800188 w 5935853"/>
                  <a:gd name="connsiteY30-62" fmla="*/ 940382 h 2350327"/>
                  <a:gd name="connsiteX31-63" fmla="*/ 685888 w 5935853"/>
                  <a:gd name="connsiteY31-64" fmla="*/ 965782 h 2350327"/>
                  <a:gd name="connsiteX32-65" fmla="*/ 639503 w 5935853"/>
                  <a:gd name="connsiteY32-66" fmla="*/ 949960 h 2350327"/>
                  <a:gd name="connsiteX33-67" fmla="*/ 622388 w 5935853"/>
                  <a:gd name="connsiteY33-68" fmla="*/ 953082 h 2350327"/>
                  <a:gd name="connsiteX34-69" fmla="*/ 368388 w 5935853"/>
                  <a:gd name="connsiteY34-70" fmla="*/ 965782 h 2350327"/>
                  <a:gd name="connsiteX35-71" fmla="*/ 101688 w 5935853"/>
                  <a:gd name="connsiteY35-72" fmla="*/ 1003882 h 2350327"/>
                  <a:gd name="connsiteX36-73" fmla="*/ 88 w 5935853"/>
                  <a:gd name="connsiteY36-74" fmla="*/ 889582 h 2350327"/>
                  <a:gd name="connsiteX37-75" fmla="*/ 88988 w 5935853"/>
                  <a:gd name="connsiteY37-76" fmla="*/ 559382 h 2350327"/>
                  <a:gd name="connsiteX38-77" fmla="*/ 330288 w 5935853"/>
                  <a:gd name="connsiteY38-78" fmla="*/ 381582 h 2350327"/>
                  <a:gd name="connsiteX39-79" fmla="*/ 647788 w 5935853"/>
                  <a:gd name="connsiteY39-80" fmla="*/ 216482 h 2350327"/>
                  <a:gd name="connsiteX40-81" fmla="*/ 876388 w 5935853"/>
                  <a:gd name="connsiteY40-82" fmla="*/ 51382 h 2350327"/>
                  <a:gd name="connsiteX41-83" fmla="*/ 1397088 w 5935853"/>
                  <a:gd name="connsiteY41-84" fmla="*/ 582 h 2350327"/>
                  <a:gd name="connsiteX0-85" fmla="*/ 1397088 w 5935853"/>
                  <a:gd name="connsiteY0-86" fmla="*/ 582 h 2350327"/>
                  <a:gd name="connsiteX1-87" fmla="*/ 1828888 w 5935853"/>
                  <a:gd name="connsiteY1-88" fmla="*/ 76782 h 2350327"/>
                  <a:gd name="connsiteX2-89" fmla="*/ 2146388 w 5935853"/>
                  <a:gd name="connsiteY2-90" fmla="*/ 267282 h 2350327"/>
                  <a:gd name="connsiteX3-91" fmla="*/ 2387688 w 5935853"/>
                  <a:gd name="connsiteY3-92" fmla="*/ 660982 h 2350327"/>
                  <a:gd name="connsiteX4-93" fmla="*/ 2971888 w 5935853"/>
                  <a:gd name="connsiteY4-94" fmla="*/ 851482 h 2350327"/>
                  <a:gd name="connsiteX5-95" fmla="*/ 3467188 w 5935853"/>
                  <a:gd name="connsiteY5-96" fmla="*/ 953082 h 2350327"/>
                  <a:gd name="connsiteX6-97" fmla="*/ 3873588 w 5935853"/>
                  <a:gd name="connsiteY6-98" fmla="*/ 1194382 h 2350327"/>
                  <a:gd name="connsiteX7-99" fmla="*/ 4432388 w 5935853"/>
                  <a:gd name="connsiteY7-100" fmla="*/ 1384882 h 2350327"/>
                  <a:gd name="connsiteX8-101" fmla="*/ 4711788 w 5935853"/>
                  <a:gd name="connsiteY8-102" fmla="*/ 1321382 h 2350327"/>
                  <a:gd name="connsiteX9-103" fmla="*/ 5029288 w 5935853"/>
                  <a:gd name="connsiteY9-104" fmla="*/ 1435682 h 2350327"/>
                  <a:gd name="connsiteX10-105" fmla="*/ 5295988 w 5935853"/>
                  <a:gd name="connsiteY10-106" fmla="*/ 1702382 h 2350327"/>
                  <a:gd name="connsiteX11-107" fmla="*/ 5575388 w 5935853"/>
                  <a:gd name="connsiteY11-108" fmla="*/ 1867482 h 2350327"/>
                  <a:gd name="connsiteX12-109" fmla="*/ 5867488 w 5935853"/>
                  <a:gd name="connsiteY12-110" fmla="*/ 2007182 h 2350327"/>
                  <a:gd name="connsiteX13-111" fmla="*/ 5918288 w 5935853"/>
                  <a:gd name="connsiteY13-112" fmla="*/ 2261182 h 2350327"/>
                  <a:gd name="connsiteX14-113" fmla="*/ 5626188 w 5935853"/>
                  <a:gd name="connsiteY14-114" fmla="*/ 2337382 h 2350327"/>
                  <a:gd name="connsiteX15-115" fmla="*/ 5435688 w 5935853"/>
                  <a:gd name="connsiteY15-116" fmla="*/ 2032582 h 2350327"/>
                  <a:gd name="connsiteX16-117" fmla="*/ 5067388 w 5935853"/>
                  <a:gd name="connsiteY16-118" fmla="*/ 2032582 h 2350327"/>
                  <a:gd name="connsiteX17-119" fmla="*/ 4622888 w 5935853"/>
                  <a:gd name="connsiteY17-120" fmla="*/ 1854782 h 2350327"/>
                  <a:gd name="connsiteX18-121" fmla="*/ 4076788 w 5935853"/>
                  <a:gd name="connsiteY18-122" fmla="*/ 1600782 h 2350327"/>
                  <a:gd name="connsiteX19-123" fmla="*/ 3556088 w 5935853"/>
                  <a:gd name="connsiteY19-124" fmla="*/ 1715082 h 2350327"/>
                  <a:gd name="connsiteX20-125" fmla="*/ 2349588 w 5935853"/>
                  <a:gd name="connsiteY20-126" fmla="*/ 1626182 h 2350327"/>
                  <a:gd name="connsiteX21-127" fmla="*/ 1765388 w 5935853"/>
                  <a:gd name="connsiteY21-128" fmla="*/ 1346782 h 2350327"/>
                  <a:gd name="connsiteX22-129" fmla="*/ 1530984 w 5935853"/>
                  <a:gd name="connsiteY22-130" fmla="*/ 972603 h 2350327"/>
                  <a:gd name="connsiteX23-131" fmla="*/ 1503432 w 5935853"/>
                  <a:gd name="connsiteY23-132" fmla="*/ 952873 h 2350327"/>
                  <a:gd name="connsiteX24-133" fmla="*/ 1498316 w 5935853"/>
                  <a:gd name="connsiteY24-134" fmla="*/ 952822 h 2350327"/>
                  <a:gd name="connsiteX25-135" fmla="*/ 1473090 w 5935853"/>
                  <a:gd name="connsiteY25-136" fmla="*/ 945442 h 2350327"/>
                  <a:gd name="connsiteX26-137" fmla="*/ 1429025 w 5935853"/>
                  <a:gd name="connsiteY26-138" fmla="*/ 920990 h 2350327"/>
                  <a:gd name="connsiteX27-139" fmla="*/ 1428863 w 5935853"/>
                  <a:gd name="connsiteY27-140" fmla="*/ 920935 h 2350327"/>
                  <a:gd name="connsiteX28-141" fmla="*/ 952588 w 5935853"/>
                  <a:gd name="connsiteY28-142" fmla="*/ 940382 h 2350327"/>
                  <a:gd name="connsiteX29-143" fmla="*/ 800188 w 5935853"/>
                  <a:gd name="connsiteY29-144" fmla="*/ 940382 h 2350327"/>
                  <a:gd name="connsiteX30-145" fmla="*/ 685888 w 5935853"/>
                  <a:gd name="connsiteY30-146" fmla="*/ 965782 h 2350327"/>
                  <a:gd name="connsiteX31-147" fmla="*/ 639503 w 5935853"/>
                  <a:gd name="connsiteY31-148" fmla="*/ 949960 h 2350327"/>
                  <a:gd name="connsiteX32-149" fmla="*/ 622388 w 5935853"/>
                  <a:gd name="connsiteY32-150" fmla="*/ 953082 h 2350327"/>
                  <a:gd name="connsiteX33-151" fmla="*/ 368388 w 5935853"/>
                  <a:gd name="connsiteY33-152" fmla="*/ 965782 h 2350327"/>
                  <a:gd name="connsiteX34-153" fmla="*/ 101688 w 5935853"/>
                  <a:gd name="connsiteY34-154" fmla="*/ 1003882 h 2350327"/>
                  <a:gd name="connsiteX35-155" fmla="*/ 88 w 5935853"/>
                  <a:gd name="connsiteY35-156" fmla="*/ 889582 h 2350327"/>
                  <a:gd name="connsiteX36-157" fmla="*/ 88988 w 5935853"/>
                  <a:gd name="connsiteY36-158" fmla="*/ 559382 h 2350327"/>
                  <a:gd name="connsiteX37-159" fmla="*/ 330288 w 5935853"/>
                  <a:gd name="connsiteY37-160" fmla="*/ 381582 h 2350327"/>
                  <a:gd name="connsiteX38-161" fmla="*/ 647788 w 5935853"/>
                  <a:gd name="connsiteY38-162" fmla="*/ 216482 h 2350327"/>
                  <a:gd name="connsiteX39-163" fmla="*/ 876388 w 5935853"/>
                  <a:gd name="connsiteY39-164" fmla="*/ 51382 h 2350327"/>
                  <a:gd name="connsiteX40-165" fmla="*/ 1397088 w 5935853"/>
                  <a:gd name="connsiteY40-166" fmla="*/ 582 h 2350327"/>
                  <a:gd name="connsiteX0-167" fmla="*/ 1397088 w 5935853"/>
                  <a:gd name="connsiteY0-168" fmla="*/ 582 h 2350327"/>
                  <a:gd name="connsiteX1-169" fmla="*/ 1828888 w 5935853"/>
                  <a:gd name="connsiteY1-170" fmla="*/ 76782 h 2350327"/>
                  <a:gd name="connsiteX2-171" fmla="*/ 2146388 w 5935853"/>
                  <a:gd name="connsiteY2-172" fmla="*/ 267282 h 2350327"/>
                  <a:gd name="connsiteX3-173" fmla="*/ 2387688 w 5935853"/>
                  <a:gd name="connsiteY3-174" fmla="*/ 660982 h 2350327"/>
                  <a:gd name="connsiteX4-175" fmla="*/ 2971888 w 5935853"/>
                  <a:gd name="connsiteY4-176" fmla="*/ 851482 h 2350327"/>
                  <a:gd name="connsiteX5-177" fmla="*/ 3467188 w 5935853"/>
                  <a:gd name="connsiteY5-178" fmla="*/ 953082 h 2350327"/>
                  <a:gd name="connsiteX6-179" fmla="*/ 3873588 w 5935853"/>
                  <a:gd name="connsiteY6-180" fmla="*/ 1194382 h 2350327"/>
                  <a:gd name="connsiteX7-181" fmla="*/ 4432388 w 5935853"/>
                  <a:gd name="connsiteY7-182" fmla="*/ 1384882 h 2350327"/>
                  <a:gd name="connsiteX8-183" fmla="*/ 4711788 w 5935853"/>
                  <a:gd name="connsiteY8-184" fmla="*/ 1321382 h 2350327"/>
                  <a:gd name="connsiteX9-185" fmla="*/ 5029288 w 5935853"/>
                  <a:gd name="connsiteY9-186" fmla="*/ 1435682 h 2350327"/>
                  <a:gd name="connsiteX10-187" fmla="*/ 5295988 w 5935853"/>
                  <a:gd name="connsiteY10-188" fmla="*/ 1702382 h 2350327"/>
                  <a:gd name="connsiteX11-189" fmla="*/ 5575388 w 5935853"/>
                  <a:gd name="connsiteY11-190" fmla="*/ 1867482 h 2350327"/>
                  <a:gd name="connsiteX12-191" fmla="*/ 5867488 w 5935853"/>
                  <a:gd name="connsiteY12-192" fmla="*/ 2007182 h 2350327"/>
                  <a:gd name="connsiteX13-193" fmla="*/ 5918288 w 5935853"/>
                  <a:gd name="connsiteY13-194" fmla="*/ 2261182 h 2350327"/>
                  <a:gd name="connsiteX14-195" fmla="*/ 5626188 w 5935853"/>
                  <a:gd name="connsiteY14-196" fmla="*/ 2337382 h 2350327"/>
                  <a:gd name="connsiteX15-197" fmla="*/ 5435688 w 5935853"/>
                  <a:gd name="connsiteY15-198" fmla="*/ 2032582 h 2350327"/>
                  <a:gd name="connsiteX16-199" fmla="*/ 5067388 w 5935853"/>
                  <a:gd name="connsiteY16-200" fmla="*/ 2032582 h 2350327"/>
                  <a:gd name="connsiteX17-201" fmla="*/ 4622888 w 5935853"/>
                  <a:gd name="connsiteY17-202" fmla="*/ 1854782 h 2350327"/>
                  <a:gd name="connsiteX18-203" fmla="*/ 4076788 w 5935853"/>
                  <a:gd name="connsiteY18-204" fmla="*/ 1600782 h 2350327"/>
                  <a:gd name="connsiteX19-205" fmla="*/ 3556088 w 5935853"/>
                  <a:gd name="connsiteY19-206" fmla="*/ 1715082 h 2350327"/>
                  <a:gd name="connsiteX20-207" fmla="*/ 2349588 w 5935853"/>
                  <a:gd name="connsiteY20-208" fmla="*/ 1626182 h 2350327"/>
                  <a:gd name="connsiteX21-209" fmla="*/ 1765388 w 5935853"/>
                  <a:gd name="connsiteY21-210" fmla="*/ 1346782 h 2350327"/>
                  <a:gd name="connsiteX22-211" fmla="*/ 1530984 w 5935853"/>
                  <a:gd name="connsiteY22-212" fmla="*/ 972603 h 2350327"/>
                  <a:gd name="connsiteX23-213" fmla="*/ 1503432 w 5935853"/>
                  <a:gd name="connsiteY23-214" fmla="*/ 952873 h 2350327"/>
                  <a:gd name="connsiteX24-215" fmla="*/ 1498316 w 5935853"/>
                  <a:gd name="connsiteY24-216" fmla="*/ 952822 h 2350327"/>
                  <a:gd name="connsiteX25-217" fmla="*/ 1473090 w 5935853"/>
                  <a:gd name="connsiteY25-218" fmla="*/ 945442 h 2350327"/>
                  <a:gd name="connsiteX26-219" fmla="*/ 1429025 w 5935853"/>
                  <a:gd name="connsiteY26-220" fmla="*/ 920990 h 2350327"/>
                  <a:gd name="connsiteX27-221" fmla="*/ 1428863 w 5935853"/>
                  <a:gd name="connsiteY27-222" fmla="*/ 920935 h 2350327"/>
                  <a:gd name="connsiteX28-223" fmla="*/ 952588 w 5935853"/>
                  <a:gd name="connsiteY28-224" fmla="*/ 940382 h 2350327"/>
                  <a:gd name="connsiteX29-225" fmla="*/ 800188 w 5935853"/>
                  <a:gd name="connsiteY29-226" fmla="*/ 940382 h 2350327"/>
                  <a:gd name="connsiteX30-227" fmla="*/ 685888 w 5935853"/>
                  <a:gd name="connsiteY30-228" fmla="*/ 965782 h 2350327"/>
                  <a:gd name="connsiteX31-229" fmla="*/ 639503 w 5935853"/>
                  <a:gd name="connsiteY31-230" fmla="*/ 949960 h 2350327"/>
                  <a:gd name="connsiteX32-231" fmla="*/ 622388 w 5935853"/>
                  <a:gd name="connsiteY32-232" fmla="*/ 953082 h 2350327"/>
                  <a:gd name="connsiteX33-233" fmla="*/ 368388 w 5935853"/>
                  <a:gd name="connsiteY33-234" fmla="*/ 965782 h 2350327"/>
                  <a:gd name="connsiteX34-235" fmla="*/ 101688 w 5935853"/>
                  <a:gd name="connsiteY34-236" fmla="*/ 1003882 h 2350327"/>
                  <a:gd name="connsiteX35-237" fmla="*/ 88 w 5935853"/>
                  <a:gd name="connsiteY35-238" fmla="*/ 889582 h 2350327"/>
                  <a:gd name="connsiteX36-239" fmla="*/ 88988 w 5935853"/>
                  <a:gd name="connsiteY36-240" fmla="*/ 559382 h 2350327"/>
                  <a:gd name="connsiteX37-241" fmla="*/ 330288 w 5935853"/>
                  <a:gd name="connsiteY37-242" fmla="*/ 381582 h 2350327"/>
                  <a:gd name="connsiteX38-243" fmla="*/ 647788 w 5935853"/>
                  <a:gd name="connsiteY38-244" fmla="*/ 216482 h 2350327"/>
                  <a:gd name="connsiteX39-245" fmla="*/ 876388 w 5935853"/>
                  <a:gd name="connsiteY39-246" fmla="*/ 51382 h 2350327"/>
                  <a:gd name="connsiteX40-247" fmla="*/ 1397088 w 5935853"/>
                  <a:gd name="connsiteY40-248" fmla="*/ 582 h 2350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</a:cxnLst>
                <a:rect l="l" t="t" r="r" b="b"/>
                <a:pathLst>
                  <a:path w="5935853" h="2350327">
                    <a:moveTo>
                      <a:pt x="1397088" y="582"/>
                    </a:moveTo>
                    <a:cubicBezTo>
                      <a:pt x="1555838" y="4815"/>
                      <a:pt x="1704005" y="32332"/>
                      <a:pt x="1828888" y="76782"/>
                    </a:cubicBezTo>
                    <a:cubicBezTo>
                      <a:pt x="1953771" y="121232"/>
                      <a:pt x="2163321" y="146632"/>
                      <a:pt x="2146388" y="267282"/>
                    </a:cubicBezTo>
                    <a:cubicBezTo>
                      <a:pt x="2226821" y="398515"/>
                      <a:pt x="2231055" y="567849"/>
                      <a:pt x="2387688" y="660982"/>
                    </a:cubicBezTo>
                    <a:cubicBezTo>
                      <a:pt x="2546640" y="755494"/>
                      <a:pt x="2791971" y="802799"/>
                      <a:pt x="2971888" y="851482"/>
                    </a:cubicBezTo>
                    <a:cubicBezTo>
                      <a:pt x="3151805" y="900165"/>
                      <a:pt x="3316905" y="895932"/>
                      <a:pt x="3467188" y="953082"/>
                    </a:cubicBezTo>
                    <a:cubicBezTo>
                      <a:pt x="3617471" y="1010232"/>
                      <a:pt x="3712721" y="1122415"/>
                      <a:pt x="3873588" y="1194382"/>
                    </a:cubicBezTo>
                    <a:cubicBezTo>
                      <a:pt x="4034455" y="1266349"/>
                      <a:pt x="4292688" y="1363715"/>
                      <a:pt x="4432388" y="1384882"/>
                    </a:cubicBezTo>
                    <a:cubicBezTo>
                      <a:pt x="4572088" y="1406049"/>
                      <a:pt x="4612305" y="1312915"/>
                      <a:pt x="4711788" y="1321382"/>
                    </a:cubicBezTo>
                    <a:cubicBezTo>
                      <a:pt x="4811271" y="1329849"/>
                      <a:pt x="4931921" y="1372182"/>
                      <a:pt x="5029288" y="1435682"/>
                    </a:cubicBezTo>
                    <a:cubicBezTo>
                      <a:pt x="5126655" y="1499182"/>
                      <a:pt x="5204971" y="1630415"/>
                      <a:pt x="5295988" y="1702382"/>
                    </a:cubicBezTo>
                    <a:cubicBezTo>
                      <a:pt x="5387005" y="1774349"/>
                      <a:pt x="5480138" y="1816682"/>
                      <a:pt x="5575388" y="1867482"/>
                    </a:cubicBezTo>
                    <a:cubicBezTo>
                      <a:pt x="5670638" y="1918282"/>
                      <a:pt x="5810338" y="1941565"/>
                      <a:pt x="5867488" y="2007182"/>
                    </a:cubicBezTo>
                    <a:cubicBezTo>
                      <a:pt x="5924638" y="2072799"/>
                      <a:pt x="5958505" y="2206149"/>
                      <a:pt x="5918288" y="2261182"/>
                    </a:cubicBezTo>
                    <a:cubicBezTo>
                      <a:pt x="5878071" y="2316215"/>
                      <a:pt x="5706621" y="2377599"/>
                      <a:pt x="5626188" y="2337382"/>
                    </a:cubicBezTo>
                    <a:cubicBezTo>
                      <a:pt x="5545755" y="2297165"/>
                      <a:pt x="5528821" y="2083382"/>
                      <a:pt x="5435688" y="2032582"/>
                    </a:cubicBezTo>
                    <a:cubicBezTo>
                      <a:pt x="5342555" y="1981782"/>
                      <a:pt x="5202854" y="2062215"/>
                      <a:pt x="5067388" y="2032582"/>
                    </a:cubicBezTo>
                    <a:cubicBezTo>
                      <a:pt x="4931922" y="2002949"/>
                      <a:pt x="4787988" y="1926749"/>
                      <a:pt x="4622888" y="1854782"/>
                    </a:cubicBezTo>
                    <a:cubicBezTo>
                      <a:pt x="4457788" y="1782815"/>
                      <a:pt x="4254588" y="1624065"/>
                      <a:pt x="4076788" y="1600782"/>
                    </a:cubicBezTo>
                    <a:cubicBezTo>
                      <a:pt x="3898988" y="1577499"/>
                      <a:pt x="3843955" y="1710849"/>
                      <a:pt x="3556088" y="1715082"/>
                    </a:cubicBezTo>
                    <a:cubicBezTo>
                      <a:pt x="3268221" y="1719315"/>
                      <a:pt x="2648038" y="1687565"/>
                      <a:pt x="2349588" y="1626182"/>
                    </a:cubicBezTo>
                    <a:cubicBezTo>
                      <a:pt x="2051138" y="1564799"/>
                      <a:pt x="1909321" y="1461082"/>
                      <a:pt x="1765388" y="1346782"/>
                    </a:cubicBezTo>
                    <a:cubicBezTo>
                      <a:pt x="1639447" y="1246770"/>
                      <a:pt x="1623704" y="1062487"/>
                      <a:pt x="1530984" y="972603"/>
                    </a:cubicBezTo>
                    <a:lnTo>
                      <a:pt x="1503432" y="952873"/>
                    </a:lnTo>
                    <a:lnTo>
                      <a:pt x="1498316" y="952822"/>
                    </a:lnTo>
                    <a:cubicBezTo>
                      <a:pt x="1489841" y="951437"/>
                      <a:pt x="1481457" y="948865"/>
                      <a:pt x="1473090" y="945442"/>
                    </a:cubicBezTo>
                    <a:lnTo>
                      <a:pt x="1429025" y="920990"/>
                    </a:lnTo>
                    <a:lnTo>
                      <a:pt x="1428863" y="920935"/>
                    </a:lnTo>
                    <a:cubicBezTo>
                      <a:pt x="1282259" y="888524"/>
                      <a:pt x="1052601" y="940382"/>
                      <a:pt x="952588" y="940382"/>
                    </a:cubicBezTo>
                    <a:cubicBezTo>
                      <a:pt x="952588" y="940382"/>
                      <a:pt x="844638" y="936149"/>
                      <a:pt x="800188" y="940382"/>
                    </a:cubicBezTo>
                    <a:cubicBezTo>
                      <a:pt x="755738" y="944615"/>
                      <a:pt x="740921" y="976365"/>
                      <a:pt x="685888" y="965782"/>
                    </a:cubicBezTo>
                    <a:lnTo>
                      <a:pt x="639503" y="949960"/>
                    </a:lnTo>
                    <a:lnTo>
                      <a:pt x="622388" y="953082"/>
                    </a:lnTo>
                    <a:cubicBezTo>
                      <a:pt x="516555" y="967899"/>
                      <a:pt x="455171" y="957315"/>
                      <a:pt x="368388" y="965782"/>
                    </a:cubicBezTo>
                    <a:cubicBezTo>
                      <a:pt x="281605" y="974249"/>
                      <a:pt x="163071" y="1016582"/>
                      <a:pt x="101688" y="1003882"/>
                    </a:cubicBezTo>
                    <a:cubicBezTo>
                      <a:pt x="40305" y="991182"/>
                      <a:pt x="2205" y="963665"/>
                      <a:pt x="88" y="889582"/>
                    </a:cubicBezTo>
                    <a:cubicBezTo>
                      <a:pt x="-2029" y="815499"/>
                      <a:pt x="33955" y="644048"/>
                      <a:pt x="88988" y="559382"/>
                    </a:cubicBezTo>
                    <a:cubicBezTo>
                      <a:pt x="144021" y="474716"/>
                      <a:pt x="237155" y="438732"/>
                      <a:pt x="330288" y="381582"/>
                    </a:cubicBezTo>
                    <a:cubicBezTo>
                      <a:pt x="423421" y="324432"/>
                      <a:pt x="556771" y="271515"/>
                      <a:pt x="647788" y="216482"/>
                    </a:cubicBezTo>
                    <a:cubicBezTo>
                      <a:pt x="738805" y="161449"/>
                      <a:pt x="751505" y="87365"/>
                      <a:pt x="876388" y="51382"/>
                    </a:cubicBezTo>
                    <a:cubicBezTo>
                      <a:pt x="1001271" y="15399"/>
                      <a:pt x="1238338" y="-3651"/>
                      <a:pt x="1397088" y="582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5" name="任意多边形 104"/>
              <p:cNvSpPr/>
              <p:nvPr/>
            </p:nvSpPr>
            <p:spPr>
              <a:xfrm>
                <a:off x="1244439" y="3737713"/>
                <a:ext cx="5348734" cy="2069135"/>
              </a:xfrm>
              <a:custGeom>
                <a:avLst/>
                <a:gdLst>
                  <a:gd name="connsiteX0" fmla="*/ 1760006 w 5348734"/>
                  <a:gd name="connsiteY0" fmla="*/ 1577895 h 2069135"/>
                  <a:gd name="connsiteX1" fmla="*/ 2953806 w 5348734"/>
                  <a:gd name="connsiteY1" fmla="*/ 1438195 h 2069135"/>
                  <a:gd name="connsiteX2" fmla="*/ 4160306 w 5348734"/>
                  <a:gd name="connsiteY2" fmla="*/ 1463595 h 2069135"/>
                  <a:gd name="connsiteX3" fmla="*/ 4668306 w 5348734"/>
                  <a:gd name="connsiteY3" fmla="*/ 2022395 h 2069135"/>
                  <a:gd name="connsiteX4" fmla="*/ 5214406 w 5348734"/>
                  <a:gd name="connsiteY4" fmla="*/ 1984295 h 2069135"/>
                  <a:gd name="connsiteX5" fmla="*/ 5341406 w 5348734"/>
                  <a:gd name="connsiteY5" fmla="*/ 1552495 h 2069135"/>
                  <a:gd name="connsiteX6" fmla="*/ 5062006 w 5348734"/>
                  <a:gd name="connsiteY6" fmla="*/ 1425495 h 2069135"/>
                  <a:gd name="connsiteX7" fmla="*/ 4719106 w 5348734"/>
                  <a:gd name="connsiteY7" fmla="*/ 1387395 h 2069135"/>
                  <a:gd name="connsiteX8" fmla="*/ 4541306 w 5348734"/>
                  <a:gd name="connsiteY8" fmla="*/ 1120695 h 2069135"/>
                  <a:gd name="connsiteX9" fmla="*/ 4020606 w 5348734"/>
                  <a:gd name="connsiteY9" fmla="*/ 1069895 h 2069135"/>
                  <a:gd name="connsiteX10" fmla="*/ 3284006 w 5348734"/>
                  <a:gd name="connsiteY10" fmla="*/ 752395 h 2069135"/>
                  <a:gd name="connsiteX11" fmla="*/ 3055406 w 5348734"/>
                  <a:gd name="connsiteY11" fmla="*/ 714295 h 2069135"/>
                  <a:gd name="connsiteX12" fmla="*/ 2572806 w 5348734"/>
                  <a:gd name="connsiteY12" fmla="*/ 803195 h 2069135"/>
                  <a:gd name="connsiteX13" fmla="*/ 1696506 w 5348734"/>
                  <a:gd name="connsiteY13" fmla="*/ 803195 h 2069135"/>
                  <a:gd name="connsiteX14" fmla="*/ 820206 w 5348734"/>
                  <a:gd name="connsiteY14" fmla="*/ 396795 h 2069135"/>
                  <a:gd name="connsiteX15" fmla="*/ 604306 w 5348734"/>
                  <a:gd name="connsiteY15" fmla="*/ 15795 h 2069135"/>
                  <a:gd name="connsiteX16" fmla="*/ 172506 w 5348734"/>
                  <a:gd name="connsiteY16" fmla="*/ 79295 h 2069135"/>
                  <a:gd name="connsiteX17" fmla="*/ 7406 w 5348734"/>
                  <a:gd name="connsiteY17" fmla="*/ 142795 h 2069135"/>
                  <a:gd name="connsiteX18" fmla="*/ 388406 w 5348734"/>
                  <a:gd name="connsiteY18" fmla="*/ 701595 h 2069135"/>
                  <a:gd name="connsiteX19" fmla="*/ 947206 w 5348734"/>
                  <a:gd name="connsiteY19" fmla="*/ 1158795 h 2069135"/>
                  <a:gd name="connsiteX20" fmla="*/ 1480606 w 5348734"/>
                  <a:gd name="connsiteY20" fmla="*/ 1539795 h 2069135"/>
                  <a:gd name="connsiteX21" fmla="*/ 1760006 w 5348734"/>
                  <a:gd name="connsiteY21" fmla="*/ 1577895 h 20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734" h="2069135">
                    <a:moveTo>
                      <a:pt x="1760006" y="1577895"/>
                    </a:moveTo>
                    <a:cubicBezTo>
                      <a:pt x="2005539" y="1560962"/>
                      <a:pt x="2553756" y="1457245"/>
                      <a:pt x="2953806" y="1438195"/>
                    </a:cubicBezTo>
                    <a:cubicBezTo>
                      <a:pt x="3353856" y="1419145"/>
                      <a:pt x="3874556" y="1366228"/>
                      <a:pt x="4160306" y="1463595"/>
                    </a:cubicBezTo>
                    <a:cubicBezTo>
                      <a:pt x="4446056" y="1560962"/>
                      <a:pt x="4492623" y="1935612"/>
                      <a:pt x="4668306" y="2022395"/>
                    </a:cubicBezTo>
                    <a:cubicBezTo>
                      <a:pt x="4843989" y="2109178"/>
                      <a:pt x="5102223" y="2062612"/>
                      <a:pt x="5214406" y="1984295"/>
                    </a:cubicBezTo>
                    <a:cubicBezTo>
                      <a:pt x="5326589" y="1905978"/>
                      <a:pt x="5366806" y="1645628"/>
                      <a:pt x="5341406" y="1552495"/>
                    </a:cubicBezTo>
                    <a:cubicBezTo>
                      <a:pt x="5316006" y="1459362"/>
                      <a:pt x="5165723" y="1453012"/>
                      <a:pt x="5062006" y="1425495"/>
                    </a:cubicBezTo>
                    <a:cubicBezTo>
                      <a:pt x="4958289" y="1397978"/>
                      <a:pt x="4805889" y="1438195"/>
                      <a:pt x="4719106" y="1387395"/>
                    </a:cubicBezTo>
                    <a:cubicBezTo>
                      <a:pt x="4632323" y="1336595"/>
                      <a:pt x="4657722" y="1173612"/>
                      <a:pt x="4541306" y="1120695"/>
                    </a:cubicBezTo>
                    <a:cubicBezTo>
                      <a:pt x="4424890" y="1067778"/>
                      <a:pt x="4230156" y="1131278"/>
                      <a:pt x="4020606" y="1069895"/>
                    </a:cubicBezTo>
                    <a:cubicBezTo>
                      <a:pt x="3811056" y="1008512"/>
                      <a:pt x="3444873" y="811662"/>
                      <a:pt x="3284006" y="752395"/>
                    </a:cubicBezTo>
                    <a:cubicBezTo>
                      <a:pt x="3123139" y="693128"/>
                      <a:pt x="3173939" y="705828"/>
                      <a:pt x="3055406" y="714295"/>
                    </a:cubicBezTo>
                    <a:cubicBezTo>
                      <a:pt x="2936873" y="722762"/>
                      <a:pt x="2799289" y="788378"/>
                      <a:pt x="2572806" y="803195"/>
                    </a:cubicBezTo>
                    <a:cubicBezTo>
                      <a:pt x="2346323" y="818012"/>
                      <a:pt x="1988606" y="870928"/>
                      <a:pt x="1696506" y="803195"/>
                    </a:cubicBezTo>
                    <a:cubicBezTo>
                      <a:pt x="1404406" y="735462"/>
                      <a:pt x="1002239" y="528028"/>
                      <a:pt x="820206" y="396795"/>
                    </a:cubicBezTo>
                    <a:cubicBezTo>
                      <a:pt x="638173" y="265562"/>
                      <a:pt x="712256" y="68712"/>
                      <a:pt x="604306" y="15795"/>
                    </a:cubicBezTo>
                    <a:cubicBezTo>
                      <a:pt x="496356" y="-37122"/>
                      <a:pt x="271989" y="58128"/>
                      <a:pt x="172506" y="79295"/>
                    </a:cubicBezTo>
                    <a:cubicBezTo>
                      <a:pt x="73023" y="100462"/>
                      <a:pt x="-28577" y="39078"/>
                      <a:pt x="7406" y="142795"/>
                    </a:cubicBezTo>
                    <a:cubicBezTo>
                      <a:pt x="43389" y="246512"/>
                      <a:pt x="231773" y="532262"/>
                      <a:pt x="388406" y="701595"/>
                    </a:cubicBezTo>
                    <a:cubicBezTo>
                      <a:pt x="545039" y="870928"/>
                      <a:pt x="765173" y="1019095"/>
                      <a:pt x="947206" y="1158795"/>
                    </a:cubicBezTo>
                    <a:cubicBezTo>
                      <a:pt x="1129239" y="1298495"/>
                      <a:pt x="1345139" y="1474178"/>
                      <a:pt x="1480606" y="1539795"/>
                    </a:cubicBezTo>
                    <a:cubicBezTo>
                      <a:pt x="1616073" y="1605412"/>
                      <a:pt x="1514473" y="1594828"/>
                      <a:pt x="1760006" y="1577895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任意多边形 105"/>
              <p:cNvSpPr/>
              <p:nvPr/>
            </p:nvSpPr>
            <p:spPr>
              <a:xfrm>
                <a:off x="2797575" y="4642631"/>
                <a:ext cx="164892" cy="6595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任意多边形 106"/>
              <p:cNvSpPr/>
              <p:nvPr/>
            </p:nvSpPr>
            <p:spPr>
              <a:xfrm>
                <a:off x="2797575" y="4746880"/>
                <a:ext cx="783236" cy="54604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" name="任意多边形 107"/>
              <p:cNvSpPr/>
              <p:nvPr/>
            </p:nvSpPr>
            <p:spPr>
              <a:xfrm>
                <a:off x="2797575" y="4642631"/>
                <a:ext cx="1859561" cy="65939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任意多边形 108"/>
              <p:cNvSpPr/>
              <p:nvPr/>
            </p:nvSpPr>
            <p:spPr>
              <a:xfrm>
                <a:off x="2822674" y="4756229"/>
                <a:ext cx="2388780" cy="55083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6218"/>
                  <a:gd name="connsiteY0-2" fmla="*/ 671174 h 671174"/>
                  <a:gd name="connsiteX1-3" fmla="*/ 76277 w 166218"/>
                  <a:gd name="connsiteY1-4" fmla="*/ 239843 h 671174"/>
                  <a:gd name="connsiteX2-5" fmla="*/ 166218 w 166218"/>
                  <a:gd name="connsiteY2-6" fmla="*/ 0 h 6711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66218" h="671174">
                    <a:moveTo>
                      <a:pt x="0" y="671174"/>
                    </a:moveTo>
                    <a:cubicBezTo>
                      <a:pt x="23734" y="516275"/>
                      <a:pt x="48574" y="351705"/>
                      <a:pt x="76277" y="239843"/>
                    </a:cubicBezTo>
                    <a:cubicBezTo>
                      <a:pt x="103980" y="127981"/>
                      <a:pt x="134988" y="64957"/>
                      <a:pt x="166218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任意多边形 109"/>
              <p:cNvSpPr/>
              <p:nvPr/>
            </p:nvSpPr>
            <p:spPr>
              <a:xfrm>
                <a:off x="2822674" y="5055367"/>
                <a:ext cx="3720403" cy="38756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207310"/>
                  <a:gd name="connsiteY0-2" fmla="*/ 429837 h 429837"/>
                  <a:gd name="connsiteX1-3" fmla="*/ 74951 w 207310"/>
                  <a:gd name="connsiteY1-4" fmla="*/ 10112 h 429837"/>
                  <a:gd name="connsiteX2-5" fmla="*/ 207310 w 207310"/>
                  <a:gd name="connsiteY2-6" fmla="*/ 90602 h 429837"/>
                  <a:gd name="connsiteX0-7" fmla="*/ 0 w 207310"/>
                  <a:gd name="connsiteY0-8" fmla="*/ 568048 h 568048"/>
                  <a:gd name="connsiteX1-9" fmla="*/ 74951 w 207310"/>
                  <a:gd name="connsiteY1-10" fmla="*/ 148323 h 568048"/>
                  <a:gd name="connsiteX2-11" fmla="*/ 207310 w 207310"/>
                  <a:gd name="connsiteY2-12" fmla="*/ 228813 h 568048"/>
                  <a:gd name="connsiteX0-13" fmla="*/ 0 w 207310"/>
                  <a:gd name="connsiteY0-14" fmla="*/ 572277 h 572277"/>
                  <a:gd name="connsiteX1-15" fmla="*/ 74951 w 207310"/>
                  <a:gd name="connsiteY1-16" fmla="*/ 152552 h 572277"/>
                  <a:gd name="connsiteX2-17" fmla="*/ 158134 w 207310"/>
                  <a:gd name="connsiteY2-18" fmla="*/ 1666 h 572277"/>
                  <a:gd name="connsiteX3" fmla="*/ 207310 w 207310"/>
                  <a:gd name="connsiteY3" fmla="*/ 233042 h 572277"/>
                  <a:gd name="connsiteX0-19" fmla="*/ 0 w 234484"/>
                  <a:gd name="connsiteY0-20" fmla="*/ 572277 h 809641"/>
                  <a:gd name="connsiteX1-21" fmla="*/ 74951 w 234484"/>
                  <a:gd name="connsiteY1-22" fmla="*/ 152552 h 809641"/>
                  <a:gd name="connsiteX2-23" fmla="*/ 158134 w 234484"/>
                  <a:gd name="connsiteY2-24" fmla="*/ 1666 h 809641"/>
                  <a:gd name="connsiteX3-25" fmla="*/ 234484 w 234484"/>
                  <a:gd name="connsiteY3-26" fmla="*/ 809641 h 809641"/>
                  <a:gd name="connsiteX0-27" fmla="*/ 0 w 234484"/>
                  <a:gd name="connsiteY0-28" fmla="*/ 572277 h 809641"/>
                  <a:gd name="connsiteX1-29" fmla="*/ 74951 w 234484"/>
                  <a:gd name="connsiteY1-30" fmla="*/ 152552 h 809641"/>
                  <a:gd name="connsiteX2-31" fmla="*/ 158134 w 234484"/>
                  <a:gd name="connsiteY2-32" fmla="*/ 1666 h 809641"/>
                  <a:gd name="connsiteX3-33" fmla="*/ 234484 w 234484"/>
                  <a:gd name="connsiteY3-34" fmla="*/ 809641 h 809641"/>
                  <a:gd name="connsiteX0-35" fmla="*/ 0 w 240294"/>
                  <a:gd name="connsiteY0-36" fmla="*/ 572277 h 854599"/>
                  <a:gd name="connsiteX1-37" fmla="*/ 74951 w 240294"/>
                  <a:gd name="connsiteY1-38" fmla="*/ 152552 h 854599"/>
                  <a:gd name="connsiteX2-39" fmla="*/ 158134 w 240294"/>
                  <a:gd name="connsiteY2-40" fmla="*/ 1666 h 854599"/>
                  <a:gd name="connsiteX3-41" fmla="*/ 234484 w 240294"/>
                  <a:gd name="connsiteY3-42" fmla="*/ 809641 h 854599"/>
                  <a:gd name="connsiteX4" fmla="*/ 235016 w 240294"/>
                  <a:gd name="connsiteY4" fmla="*/ 749108 h 854599"/>
                  <a:gd name="connsiteX0-43" fmla="*/ 0 w 257550"/>
                  <a:gd name="connsiteY0-44" fmla="*/ 572277 h 838239"/>
                  <a:gd name="connsiteX1-45" fmla="*/ 74951 w 257550"/>
                  <a:gd name="connsiteY1-46" fmla="*/ 152552 h 838239"/>
                  <a:gd name="connsiteX2-47" fmla="*/ 158134 w 257550"/>
                  <a:gd name="connsiteY2-48" fmla="*/ 1666 h 838239"/>
                  <a:gd name="connsiteX3-49" fmla="*/ 234484 w 257550"/>
                  <a:gd name="connsiteY3-50" fmla="*/ 809641 h 838239"/>
                  <a:gd name="connsiteX4-51" fmla="*/ 257550 w 257550"/>
                  <a:gd name="connsiteY4-52" fmla="*/ 599619 h 838239"/>
                  <a:gd name="connsiteX0-53" fmla="*/ 0 w 257550"/>
                  <a:gd name="connsiteY0-54" fmla="*/ 572277 h 868933"/>
                  <a:gd name="connsiteX1-55" fmla="*/ 74951 w 257550"/>
                  <a:gd name="connsiteY1-56" fmla="*/ 152552 h 868933"/>
                  <a:gd name="connsiteX2-57" fmla="*/ 158134 w 257550"/>
                  <a:gd name="connsiteY2-58" fmla="*/ 1666 h 868933"/>
                  <a:gd name="connsiteX3-59" fmla="*/ 234484 w 257550"/>
                  <a:gd name="connsiteY3-60" fmla="*/ 809641 h 868933"/>
                  <a:gd name="connsiteX4-61" fmla="*/ 257550 w 257550"/>
                  <a:gd name="connsiteY4-62" fmla="*/ 813175 h 868933"/>
                  <a:gd name="connsiteX0-63" fmla="*/ 0 w 258876"/>
                  <a:gd name="connsiteY0-64" fmla="*/ 572278 h 868933"/>
                  <a:gd name="connsiteX1-65" fmla="*/ 76277 w 258876"/>
                  <a:gd name="connsiteY1-66" fmla="*/ 152552 h 868933"/>
                  <a:gd name="connsiteX2-67" fmla="*/ 159460 w 258876"/>
                  <a:gd name="connsiteY2-68" fmla="*/ 1666 h 868933"/>
                  <a:gd name="connsiteX3-69" fmla="*/ 235810 w 258876"/>
                  <a:gd name="connsiteY3-70" fmla="*/ 809641 h 868933"/>
                  <a:gd name="connsiteX4-71" fmla="*/ 258876 w 258876"/>
                  <a:gd name="connsiteY4-72" fmla="*/ 813175 h 86893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25" y="connsiteY3-26"/>
                  </a:cxn>
                  <a:cxn ang="0">
                    <a:pos x="connsiteX4-51" y="connsiteY4-52"/>
                  </a:cxn>
                </a:cxnLst>
                <a:rect l="l" t="t" r="r" b="b"/>
                <a:pathLst>
                  <a:path w="258876" h="868933">
                    <a:moveTo>
                      <a:pt x="0" y="572278"/>
                    </a:moveTo>
                    <a:cubicBezTo>
                      <a:pt x="23734" y="417379"/>
                      <a:pt x="49700" y="247654"/>
                      <a:pt x="76277" y="152552"/>
                    </a:cubicBezTo>
                    <a:cubicBezTo>
                      <a:pt x="102854" y="57450"/>
                      <a:pt x="137400" y="-11749"/>
                      <a:pt x="159460" y="1666"/>
                    </a:cubicBezTo>
                    <a:cubicBezTo>
                      <a:pt x="181520" y="15081"/>
                      <a:pt x="227614" y="536167"/>
                      <a:pt x="235810" y="809641"/>
                    </a:cubicBezTo>
                    <a:cubicBezTo>
                      <a:pt x="248624" y="934215"/>
                      <a:pt x="258765" y="825786"/>
                      <a:pt x="258876" y="813175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任意多边形 110"/>
              <p:cNvSpPr/>
              <p:nvPr/>
            </p:nvSpPr>
            <p:spPr>
              <a:xfrm>
                <a:off x="5676479" y="5055367"/>
                <a:ext cx="218907" cy="10592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>
                <a:off x="5537970" y="5269358"/>
                <a:ext cx="986059" cy="30532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4892"/>
                  <a:gd name="connsiteY0-2" fmla="*/ 419855 h 466965"/>
                  <a:gd name="connsiteX1-3" fmla="*/ 74951 w 164892"/>
                  <a:gd name="connsiteY1-4" fmla="*/ 130 h 466965"/>
                  <a:gd name="connsiteX2-5" fmla="*/ 164892 w 164892"/>
                  <a:gd name="connsiteY2-6" fmla="*/ 461345 h 466965"/>
                  <a:gd name="connsiteX0-7" fmla="*/ 0 w 180428"/>
                  <a:gd name="connsiteY0-8" fmla="*/ 21526 h 1267489"/>
                  <a:gd name="connsiteX1-9" fmla="*/ 90487 w 180428"/>
                  <a:gd name="connsiteY1-10" fmla="*/ 797723 h 1267489"/>
                  <a:gd name="connsiteX2-11" fmla="*/ 180428 w 180428"/>
                  <a:gd name="connsiteY2-12" fmla="*/ 1258938 h 1267489"/>
                  <a:gd name="connsiteX0-13" fmla="*/ 0 w 180428"/>
                  <a:gd name="connsiteY0-14" fmla="*/ 16032 h 1283798"/>
                  <a:gd name="connsiteX1-15" fmla="*/ 107749 w 180428"/>
                  <a:gd name="connsiteY1-16" fmla="*/ 1080900 h 1283798"/>
                  <a:gd name="connsiteX2-17" fmla="*/ 180428 w 180428"/>
                  <a:gd name="connsiteY2-18" fmla="*/ 1253444 h 1283798"/>
                  <a:gd name="connsiteX0-19" fmla="*/ 0 w 180428"/>
                  <a:gd name="connsiteY0-20" fmla="*/ 0 h 1267766"/>
                  <a:gd name="connsiteX1-21" fmla="*/ 107749 w 180428"/>
                  <a:gd name="connsiteY1-22" fmla="*/ 1064868 h 1267766"/>
                  <a:gd name="connsiteX2-23" fmla="*/ 180428 w 180428"/>
                  <a:gd name="connsiteY2-24" fmla="*/ 1237412 h 1267766"/>
                  <a:gd name="connsiteX0-25" fmla="*/ 0 w 182154"/>
                  <a:gd name="connsiteY0-26" fmla="*/ 0 h 1352980"/>
                  <a:gd name="connsiteX1-27" fmla="*/ 109475 w 182154"/>
                  <a:gd name="connsiteY1-28" fmla="*/ 1147345 h 1352980"/>
                  <a:gd name="connsiteX2-29" fmla="*/ 182154 w 182154"/>
                  <a:gd name="connsiteY2-30" fmla="*/ 1319889 h 1352980"/>
                  <a:gd name="connsiteX0-31" fmla="*/ 0 w 178702"/>
                  <a:gd name="connsiteY0-32" fmla="*/ 0 h 1321911"/>
                  <a:gd name="connsiteX1-33" fmla="*/ 109475 w 178702"/>
                  <a:gd name="connsiteY1-34" fmla="*/ 1147345 h 1321911"/>
                  <a:gd name="connsiteX2-35" fmla="*/ 178702 w 178702"/>
                  <a:gd name="connsiteY2-36" fmla="*/ 1278651 h 1321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8702" h="1321911">
                    <a:moveTo>
                      <a:pt x="0" y="0"/>
                    </a:moveTo>
                    <a:cubicBezTo>
                      <a:pt x="28913" y="339967"/>
                      <a:pt x="79691" y="934236"/>
                      <a:pt x="109475" y="1147345"/>
                    </a:cubicBezTo>
                    <a:cubicBezTo>
                      <a:pt x="139259" y="1360454"/>
                      <a:pt x="147472" y="1343608"/>
                      <a:pt x="178702" y="1278651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 flipH="1" flipV="1">
                <a:off x="5821210" y="5414901"/>
                <a:ext cx="130920" cy="31821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0212" h="1775794">
                    <a:moveTo>
                      <a:pt x="80212" y="1775794"/>
                    </a:moveTo>
                    <a:cubicBezTo>
                      <a:pt x="18461" y="1183861"/>
                      <a:pt x="26737" y="591931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任意多边形 113"/>
              <p:cNvSpPr/>
              <p:nvPr/>
            </p:nvSpPr>
            <p:spPr>
              <a:xfrm flipH="1" flipV="1">
                <a:off x="6123413" y="5528141"/>
                <a:ext cx="226170" cy="21344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  <a:gd name="connsiteX0-31" fmla="*/ 138570 w 138570"/>
                  <a:gd name="connsiteY0-32" fmla="*/ 1191104 h 1191104"/>
                  <a:gd name="connsiteX1-33" fmla="*/ 0 w 138570"/>
                  <a:gd name="connsiteY1-34" fmla="*/ 0 h 1191104"/>
                  <a:gd name="connsiteX0-35" fmla="*/ 138570 w 138570"/>
                  <a:gd name="connsiteY0-36" fmla="*/ 1191104 h 1191104"/>
                  <a:gd name="connsiteX1-37" fmla="*/ 0 w 138570"/>
                  <a:gd name="connsiteY1-38" fmla="*/ 0 h 1191104"/>
                  <a:gd name="connsiteX0-39" fmla="*/ 138570 w 138570"/>
                  <a:gd name="connsiteY0-40" fmla="*/ 1191104 h 1191104"/>
                  <a:gd name="connsiteX1-41" fmla="*/ 0 w 138570"/>
                  <a:gd name="connsiteY1-42" fmla="*/ 0 h 11911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8570" h="1191104">
                    <a:moveTo>
                      <a:pt x="138570" y="1191104"/>
                    </a:moveTo>
                    <a:cubicBezTo>
                      <a:pt x="76819" y="599171"/>
                      <a:pt x="67587" y="273011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5" name="任意多边形 114"/>
              <p:cNvSpPr/>
              <p:nvPr/>
            </p:nvSpPr>
            <p:spPr>
              <a:xfrm>
                <a:off x="5927181" y="5601043"/>
                <a:ext cx="180806" cy="7505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93591"/>
                  <a:gd name="connsiteY0-2" fmla="*/ 423047 h 657532"/>
                  <a:gd name="connsiteX1-3" fmla="*/ 74951 w 193591"/>
                  <a:gd name="connsiteY1-4" fmla="*/ 3322 h 657532"/>
                  <a:gd name="connsiteX2-5" fmla="*/ 193591 w 193591"/>
                  <a:gd name="connsiteY2-6" fmla="*/ 653142 h 657532"/>
                  <a:gd name="connsiteX0-7" fmla="*/ 0 w 193591"/>
                  <a:gd name="connsiteY0-8" fmla="*/ 0 h 230095"/>
                  <a:gd name="connsiteX1-9" fmla="*/ 193591 w 193591"/>
                  <a:gd name="connsiteY1-10" fmla="*/ 230095 h 230095"/>
                  <a:gd name="connsiteX0-11" fmla="*/ 0 w 200766"/>
                  <a:gd name="connsiteY0-12" fmla="*/ 0 h 704582"/>
                  <a:gd name="connsiteX1-13" fmla="*/ 200766 w 200766"/>
                  <a:gd name="connsiteY1-14" fmla="*/ 704582 h 704582"/>
                  <a:gd name="connsiteX0-15" fmla="*/ 0 w 136193"/>
                  <a:gd name="connsiteY0-16" fmla="*/ 0 h 704582"/>
                  <a:gd name="connsiteX1-17" fmla="*/ 136193 w 136193"/>
                  <a:gd name="connsiteY1-18" fmla="*/ 704582 h 704582"/>
                  <a:gd name="connsiteX0-19" fmla="*/ 0 w 136193"/>
                  <a:gd name="connsiteY0-20" fmla="*/ 0 h 467339"/>
                  <a:gd name="connsiteX1-21" fmla="*/ 136193 w 136193"/>
                  <a:gd name="connsiteY1-22" fmla="*/ 467339 h 46733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6193" h="467339">
                    <a:moveTo>
                      <a:pt x="0" y="0"/>
                    </a:moveTo>
                    <a:lnTo>
                      <a:pt x="136193" y="467339"/>
                    </a:ln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" name="任意多边形 115"/>
              <p:cNvSpPr/>
              <p:nvPr/>
            </p:nvSpPr>
            <p:spPr>
              <a:xfrm>
                <a:off x="2361735" y="4579131"/>
                <a:ext cx="448715" cy="6976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48715" h="697668">
                    <a:moveTo>
                      <a:pt x="448715" y="697668"/>
                    </a:moveTo>
                    <a:cubicBezTo>
                      <a:pt x="307349" y="517369"/>
                      <a:pt x="280284" y="470421"/>
                      <a:pt x="206166" y="354143"/>
                    </a:cubicBezTo>
                    <a:cubicBezTo>
                      <a:pt x="132048" y="237865"/>
                      <a:pt x="-27223" y="64957"/>
                      <a:pt x="4007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1435376" y="3813394"/>
                <a:ext cx="182507" cy="36895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490014 w 1490014"/>
                  <a:gd name="connsiteY0-184" fmla="*/ 1416997 h 1416997"/>
                  <a:gd name="connsiteX1-185" fmla="*/ 1040359 w 1490014"/>
                  <a:gd name="connsiteY1-186" fmla="*/ 862143 h 1416997"/>
                  <a:gd name="connsiteX2-187" fmla="*/ 781754 w 1490014"/>
                  <a:gd name="connsiteY2-188" fmla="*/ 629379 h 1416997"/>
                  <a:gd name="connsiteX3-189" fmla="*/ 426154 w 1490014"/>
                  <a:gd name="connsiteY3-190" fmla="*/ 235679 h 1416997"/>
                  <a:gd name="connsiteX4-191" fmla="*/ 0 w 1490014"/>
                  <a:gd name="connsiteY4-192" fmla="*/ 0 h 1416997"/>
                  <a:gd name="connsiteX0-193" fmla="*/ 1322079 w 1322079"/>
                  <a:gd name="connsiteY0-194" fmla="*/ 1333785 h 1333785"/>
                  <a:gd name="connsiteX1-195" fmla="*/ 872424 w 1322079"/>
                  <a:gd name="connsiteY1-196" fmla="*/ 778931 h 1333785"/>
                  <a:gd name="connsiteX2-197" fmla="*/ 613819 w 1322079"/>
                  <a:gd name="connsiteY2-198" fmla="*/ 546167 h 1333785"/>
                  <a:gd name="connsiteX3-199" fmla="*/ 258219 w 1322079"/>
                  <a:gd name="connsiteY3-200" fmla="*/ 152467 h 1333785"/>
                  <a:gd name="connsiteX4-201" fmla="*/ 0 w 1322079"/>
                  <a:gd name="connsiteY4-202" fmla="*/ 0 h 1333785"/>
                  <a:gd name="connsiteX0-203" fmla="*/ 1174915 w 1174915"/>
                  <a:gd name="connsiteY0-204" fmla="*/ 1306796 h 1306796"/>
                  <a:gd name="connsiteX1-205" fmla="*/ 872424 w 1174915"/>
                  <a:gd name="connsiteY1-206" fmla="*/ 778931 h 1306796"/>
                  <a:gd name="connsiteX2-207" fmla="*/ 613819 w 1174915"/>
                  <a:gd name="connsiteY2-208" fmla="*/ 546167 h 1306796"/>
                  <a:gd name="connsiteX3-209" fmla="*/ 258219 w 1174915"/>
                  <a:gd name="connsiteY3-210" fmla="*/ 152467 h 1306796"/>
                  <a:gd name="connsiteX4-211" fmla="*/ 0 w 1174915"/>
                  <a:gd name="connsiteY4-212" fmla="*/ 0 h 1306796"/>
                  <a:gd name="connsiteX0-213" fmla="*/ 1174915 w 1174915"/>
                  <a:gd name="connsiteY0-214" fmla="*/ 1306796 h 1306796"/>
                  <a:gd name="connsiteX1-215" fmla="*/ 872424 w 1174915"/>
                  <a:gd name="connsiteY1-216" fmla="*/ 778931 h 1306796"/>
                  <a:gd name="connsiteX2-217" fmla="*/ 613819 w 1174915"/>
                  <a:gd name="connsiteY2-218" fmla="*/ 546167 h 1306796"/>
                  <a:gd name="connsiteX3-219" fmla="*/ 258219 w 1174915"/>
                  <a:gd name="connsiteY3-220" fmla="*/ 152467 h 1306796"/>
                  <a:gd name="connsiteX4-221" fmla="*/ 0 w 1174915"/>
                  <a:gd name="connsiteY4-222" fmla="*/ 0 h 1306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174915" h="1306796">
                    <a:moveTo>
                      <a:pt x="1174915" y="1306796"/>
                    </a:moveTo>
                    <a:cubicBezTo>
                      <a:pt x="931949" y="1151897"/>
                      <a:pt x="965940" y="905702"/>
                      <a:pt x="872424" y="778931"/>
                    </a:cubicBezTo>
                    <a:cubicBezTo>
                      <a:pt x="778908" y="652160"/>
                      <a:pt x="724653" y="635761"/>
                      <a:pt x="613819" y="546167"/>
                    </a:cubicBezTo>
                    <a:cubicBezTo>
                      <a:pt x="502985" y="456573"/>
                      <a:pt x="384278" y="248897"/>
                      <a:pt x="258219" y="152467"/>
                    </a:cubicBezTo>
                    <a:cubicBezTo>
                      <a:pt x="132160" y="56037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504187" y="3375982"/>
                <a:ext cx="2087882" cy="97447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2108408" h="977068">
                    <a:moveTo>
                      <a:pt x="2108408" y="977068"/>
                    </a:moveTo>
                    <a:cubicBezTo>
                      <a:pt x="1865442" y="822169"/>
                      <a:pt x="1811801" y="750758"/>
                      <a:pt x="1688059" y="633543"/>
                    </a:cubicBezTo>
                    <a:cubicBezTo>
                      <a:pt x="1564317" y="516328"/>
                      <a:pt x="1476788" y="363373"/>
                      <a:pt x="1365954" y="273779"/>
                    </a:cubicBezTo>
                    <a:cubicBezTo>
                      <a:pt x="1255120" y="184185"/>
                      <a:pt x="920513" y="179709"/>
                      <a:pt x="794454" y="83279"/>
                    </a:cubicBezTo>
                    <a:cubicBezTo>
                      <a:pt x="566795" y="376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1131469" y="3069410"/>
                <a:ext cx="1651429" cy="141964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591334 w 1591334"/>
                  <a:gd name="connsiteY0-364" fmla="*/ 1330269 h 1330269"/>
                  <a:gd name="connsiteX1-365" fmla="*/ 1183685 w 1591334"/>
                  <a:gd name="connsiteY1-366" fmla="*/ 758144 h 1330269"/>
                  <a:gd name="connsiteX2-367" fmla="*/ 912380 w 1591334"/>
                  <a:gd name="connsiteY2-368" fmla="*/ 398380 h 1330269"/>
                  <a:gd name="connsiteX3-369" fmla="*/ 518680 w 1591334"/>
                  <a:gd name="connsiteY3-370" fmla="*/ 169780 h 1330269"/>
                  <a:gd name="connsiteX4-371" fmla="*/ 0 w 1591334"/>
                  <a:gd name="connsiteY4-372" fmla="*/ 0 h 1330269"/>
                  <a:gd name="connsiteX0-373" fmla="*/ 1591334 w 1591334"/>
                  <a:gd name="connsiteY0-374" fmla="*/ 1330269 h 1330269"/>
                  <a:gd name="connsiteX1-375" fmla="*/ 1183685 w 1591334"/>
                  <a:gd name="connsiteY1-376" fmla="*/ 758144 h 1330269"/>
                  <a:gd name="connsiteX2-377" fmla="*/ 912380 w 1591334"/>
                  <a:gd name="connsiteY2-378" fmla="*/ 398380 h 1330269"/>
                  <a:gd name="connsiteX3-379" fmla="*/ 518680 w 1591334"/>
                  <a:gd name="connsiteY3-380" fmla="*/ 169780 h 1330269"/>
                  <a:gd name="connsiteX4-381" fmla="*/ 0 w 1591334"/>
                  <a:gd name="connsiteY4-382" fmla="*/ 0 h 1330269"/>
                  <a:gd name="connsiteX0-383" fmla="*/ 1628915 w 1628915"/>
                  <a:gd name="connsiteY0-384" fmla="*/ 1330269 h 1330269"/>
                  <a:gd name="connsiteX1-385" fmla="*/ 1221266 w 1628915"/>
                  <a:gd name="connsiteY1-386" fmla="*/ 758144 h 1330269"/>
                  <a:gd name="connsiteX2-387" fmla="*/ 949961 w 1628915"/>
                  <a:gd name="connsiteY2-388" fmla="*/ 398380 h 1330269"/>
                  <a:gd name="connsiteX3-389" fmla="*/ 556261 w 1628915"/>
                  <a:gd name="connsiteY3-390" fmla="*/ 169780 h 1330269"/>
                  <a:gd name="connsiteX4-391" fmla="*/ 0 w 1628915"/>
                  <a:gd name="connsiteY4-392" fmla="*/ 0 h 13302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28915" h="1330269">
                    <a:moveTo>
                      <a:pt x="1628915" y="1330269"/>
                    </a:moveTo>
                    <a:cubicBezTo>
                      <a:pt x="1525649" y="1035670"/>
                      <a:pt x="1334425" y="913459"/>
                      <a:pt x="1221266" y="758144"/>
                    </a:cubicBezTo>
                    <a:cubicBezTo>
                      <a:pt x="1108107" y="602829"/>
                      <a:pt x="1060795" y="487974"/>
                      <a:pt x="949961" y="398380"/>
                    </a:cubicBezTo>
                    <a:cubicBezTo>
                      <a:pt x="839127" y="308786"/>
                      <a:pt x="682320" y="266210"/>
                      <a:pt x="556261" y="169780"/>
                    </a:cubicBezTo>
                    <a:cubicBezTo>
                      <a:pt x="328602" y="124150"/>
                      <a:pt x="161220" y="13372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任意多边形 120"/>
              <p:cNvSpPr/>
              <p:nvPr/>
            </p:nvSpPr>
            <p:spPr>
              <a:xfrm>
                <a:off x="2376721" y="3088713"/>
                <a:ext cx="585746" cy="146014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954" h="1338289">
                    <a:moveTo>
                      <a:pt x="551954" y="1338289"/>
                    </a:moveTo>
                    <a:cubicBezTo>
                      <a:pt x="474088" y="954790"/>
                      <a:pt x="414097" y="976512"/>
                      <a:pt x="322105" y="753464"/>
                    </a:cubicBezTo>
                    <a:cubicBezTo>
                      <a:pt x="230113" y="530416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 flipH="1">
                <a:off x="3052765" y="3753631"/>
                <a:ext cx="173700" cy="81202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6816" h="1666497">
                    <a:moveTo>
                      <a:pt x="158254" y="1666497"/>
                    </a:moveTo>
                    <a:cubicBezTo>
                      <a:pt x="194688" y="1091543"/>
                      <a:pt x="170681" y="894460"/>
                      <a:pt x="144305" y="616710"/>
                    </a:cubicBezTo>
                    <a:cubicBezTo>
                      <a:pt x="117929" y="338960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 flipH="1">
                <a:off x="3207547" y="3933005"/>
                <a:ext cx="650088" cy="55605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8624" h="1746265">
                    <a:moveTo>
                      <a:pt x="188624" y="1746265"/>
                    </a:moveTo>
                    <a:cubicBezTo>
                      <a:pt x="129250" y="1171310"/>
                      <a:pt x="117527" y="1346480"/>
                      <a:pt x="86238" y="1055436"/>
                    </a:cubicBezTo>
                    <a:cubicBezTo>
                      <a:pt x="54949" y="764392"/>
                      <a:pt x="-8232" y="457684"/>
                      <a:pt x="891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任意多边形 127"/>
              <p:cNvSpPr/>
              <p:nvPr/>
            </p:nvSpPr>
            <p:spPr>
              <a:xfrm flipH="1">
                <a:off x="4434085" y="4268709"/>
                <a:ext cx="451907" cy="30157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4883" h="1208063">
                    <a:moveTo>
                      <a:pt x="194883" y="1208063"/>
                    </a:moveTo>
                    <a:cubicBezTo>
                      <a:pt x="170897" y="900061"/>
                      <a:pt x="127797" y="406811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任意多边形 130"/>
              <p:cNvSpPr/>
              <p:nvPr/>
            </p:nvSpPr>
            <p:spPr>
              <a:xfrm flipH="1">
                <a:off x="5042458" y="4639831"/>
                <a:ext cx="718606" cy="7266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  <a:gd name="connsiteX0-611" fmla="*/ 260605 w 260605"/>
                  <a:gd name="connsiteY0-612" fmla="*/ 801064 h 801064"/>
                  <a:gd name="connsiteX1-613" fmla="*/ 0 w 260605"/>
                  <a:gd name="connsiteY1-614" fmla="*/ 0 h 801064"/>
                  <a:gd name="connsiteX0-615" fmla="*/ 370141 w 370141"/>
                  <a:gd name="connsiteY0-616" fmla="*/ 139690 h 151728"/>
                  <a:gd name="connsiteX1-617" fmla="*/ 0 w 370141"/>
                  <a:gd name="connsiteY1-618" fmla="*/ 0 h 151728"/>
                  <a:gd name="connsiteX0-619" fmla="*/ 370141 w 370141"/>
                  <a:gd name="connsiteY0-620" fmla="*/ 355669 h 355669"/>
                  <a:gd name="connsiteX1-621" fmla="*/ 0 w 370141"/>
                  <a:gd name="connsiteY1-622" fmla="*/ 215979 h 355669"/>
                  <a:gd name="connsiteX0-623" fmla="*/ 342757 w 342757"/>
                  <a:gd name="connsiteY0-624" fmla="*/ 291102 h 291102"/>
                  <a:gd name="connsiteX1-625" fmla="*/ 0 w 342757"/>
                  <a:gd name="connsiteY1-626" fmla="*/ 253162 h 291102"/>
                  <a:gd name="connsiteX0-627" fmla="*/ 348234 w 348234"/>
                  <a:gd name="connsiteY0-628" fmla="*/ 355669 h 355669"/>
                  <a:gd name="connsiteX1-629" fmla="*/ 0 w 348234"/>
                  <a:gd name="connsiteY1-630" fmla="*/ 215979 h 355669"/>
                  <a:gd name="connsiteX0-631" fmla="*/ 309896 w 309896"/>
                  <a:gd name="connsiteY0-632" fmla="*/ 291102 h 291102"/>
                  <a:gd name="connsiteX1-633" fmla="*/ 0 w 309896"/>
                  <a:gd name="connsiteY1-634" fmla="*/ 253162 h 2911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309896" h="291102">
                    <a:moveTo>
                      <a:pt x="309896" y="291102"/>
                    </a:moveTo>
                    <a:cubicBezTo>
                      <a:pt x="285910" y="-16900"/>
                      <a:pt x="193519" y="-154027"/>
                      <a:pt x="0" y="253162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8" name="任意多边形 157"/>
              <p:cNvSpPr/>
              <p:nvPr/>
            </p:nvSpPr>
            <p:spPr>
              <a:xfrm>
                <a:off x="4373428" y="4440443"/>
                <a:ext cx="1342819" cy="561131"/>
              </a:xfrm>
              <a:custGeom>
                <a:avLst/>
                <a:gdLst>
                  <a:gd name="connsiteX0" fmla="*/ 1777 w 1335514"/>
                  <a:gd name="connsiteY0" fmla="*/ 17441 h 515445"/>
                  <a:gd name="connsiteX1" fmla="*/ 141477 w 1335514"/>
                  <a:gd name="connsiteY1" fmla="*/ 246041 h 515445"/>
                  <a:gd name="connsiteX2" fmla="*/ 319277 w 1335514"/>
                  <a:gd name="connsiteY2" fmla="*/ 296841 h 515445"/>
                  <a:gd name="connsiteX3" fmla="*/ 446277 w 1335514"/>
                  <a:gd name="connsiteY3" fmla="*/ 500041 h 515445"/>
                  <a:gd name="connsiteX4" fmla="*/ 751077 w 1335514"/>
                  <a:gd name="connsiteY4" fmla="*/ 474641 h 515445"/>
                  <a:gd name="connsiteX5" fmla="*/ 1043177 w 1335514"/>
                  <a:gd name="connsiteY5" fmla="*/ 512741 h 515445"/>
                  <a:gd name="connsiteX6" fmla="*/ 1195577 w 1335514"/>
                  <a:gd name="connsiteY6" fmla="*/ 385741 h 515445"/>
                  <a:gd name="connsiteX7" fmla="*/ 1322577 w 1335514"/>
                  <a:gd name="connsiteY7" fmla="*/ 398441 h 515445"/>
                  <a:gd name="connsiteX8" fmla="*/ 865377 w 1335514"/>
                  <a:gd name="connsiteY8" fmla="*/ 309541 h 515445"/>
                  <a:gd name="connsiteX9" fmla="*/ 319277 w 1335514"/>
                  <a:gd name="connsiteY9" fmla="*/ 169841 h 515445"/>
                  <a:gd name="connsiteX10" fmla="*/ 77977 w 1335514"/>
                  <a:gd name="connsiteY10" fmla="*/ 30141 h 515445"/>
                  <a:gd name="connsiteX11" fmla="*/ 1777 w 1335514"/>
                  <a:gd name="connsiteY11" fmla="*/ 17441 h 515445"/>
                  <a:gd name="connsiteX0-1" fmla="*/ 1708 w 1335445"/>
                  <a:gd name="connsiteY0-2" fmla="*/ 16093 h 514097"/>
                  <a:gd name="connsiteX1-3" fmla="*/ 141408 w 1335445"/>
                  <a:gd name="connsiteY1-4" fmla="*/ 244693 h 514097"/>
                  <a:gd name="connsiteX2-5" fmla="*/ 319208 w 1335445"/>
                  <a:gd name="connsiteY2-6" fmla="*/ 295493 h 514097"/>
                  <a:gd name="connsiteX3-7" fmla="*/ 446208 w 1335445"/>
                  <a:gd name="connsiteY3-8" fmla="*/ 498693 h 514097"/>
                  <a:gd name="connsiteX4-9" fmla="*/ 751008 w 1335445"/>
                  <a:gd name="connsiteY4-10" fmla="*/ 473293 h 514097"/>
                  <a:gd name="connsiteX5-11" fmla="*/ 1043108 w 1335445"/>
                  <a:gd name="connsiteY5-12" fmla="*/ 511393 h 514097"/>
                  <a:gd name="connsiteX6-13" fmla="*/ 1195508 w 1335445"/>
                  <a:gd name="connsiteY6-14" fmla="*/ 384393 h 514097"/>
                  <a:gd name="connsiteX7-15" fmla="*/ 1322508 w 1335445"/>
                  <a:gd name="connsiteY7-16" fmla="*/ 397093 h 514097"/>
                  <a:gd name="connsiteX8-17" fmla="*/ 865308 w 1335445"/>
                  <a:gd name="connsiteY8-18" fmla="*/ 308193 h 514097"/>
                  <a:gd name="connsiteX9-19" fmla="*/ 281108 w 1335445"/>
                  <a:gd name="connsiteY9-20" fmla="*/ 107533 h 514097"/>
                  <a:gd name="connsiteX10-21" fmla="*/ 77908 w 1335445"/>
                  <a:gd name="connsiteY10-22" fmla="*/ 28793 h 514097"/>
                  <a:gd name="connsiteX11-23" fmla="*/ 1708 w 1335445"/>
                  <a:gd name="connsiteY11-24" fmla="*/ 16093 h 514097"/>
                  <a:gd name="connsiteX0-25" fmla="*/ 1708 w 1330633"/>
                  <a:gd name="connsiteY0-26" fmla="*/ 16093 h 515259"/>
                  <a:gd name="connsiteX1-27" fmla="*/ 141408 w 1330633"/>
                  <a:gd name="connsiteY1-28" fmla="*/ 244693 h 515259"/>
                  <a:gd name="connsiteX2-29" fmla="*/ 319208 w 1330633"/>
                  <a:gd name="connsiteY2-30" fmla="*/ 295493 h 515259"/>
                  <a:gd name="connsiteX3-31" fmla="*/ 446208 w 1330633"/>
                  <a:gd name="connsiteY3-32" fmla="*/ 498693 h 515259"/>
                  <a:gd name="connsiteX4-33" fmla="*/ 751008 w 1330633"/>
                  <a:gd name="connsiteY4-34" fmla="*/ 473293 h 515259"/>
                  <a:gd name="connsiteX5-35" fmla="*/ 1043108 w 1330633"/>
                  <a:gd name="connsiteY5-36" fmla="*/ 511393 h 515259"/>
                  <a:gd name="connsiteX6-37" fmla="*/ 1149788 w 1330633"/>
                  <a:gd name="connsiteY6-38" fmla="*/ 361533 h 515259"/>
                  <a:gd name="connsiteX7-39" fmla="*/ 1322508 w 1330633"/>
                  <a:gd name="connsiteY7-40" fmla="*/ 397093 h 515259"/>
                  <a:gd name="connsiteX8-41" fmla="*/ 865308 w 1330633"/>
                  <a:gd name="connsiteY8-42" fmla="*/ 308193 h 515259"/>
                  <a:gd name="connsiteX9-43" fmla="*/ 281108 w 1330633"/>
                  <a:gd name="connsiteY9-44" fmla="*/ 107533 h 515259"/>
                  <a:gd name="connsiteX10-45" fmla="*/ 77908 w 1330633"/>
                  <a:gd name="connsiteY10-46" fmla="*/ 28793 h 515259"/>
                  <a:gd name="connsiteX11-47" fmla="*/ 1708 w 1330633"/>
                  <a:gd name="connsiteY11-48" fmla="*/ 16093 h 515259"/>
                  <a:gd name="connsiteX0-49" fmla="*/ 1708 w 1156794"/>
                  <a:gd name="connsiteY0-50" fmla="*/ 16093 h 515259"/>
                  <a:gd name="connsiteX1-51" fmla="*/ 141408 w 1156794"/>
                  <a:gd name="connsiteY1-52" fmla="*/ 244693 h 515259"/>
                  <a:gd name="connsiteX2-53" fmla="*/ 319208 w 1156794"/>
                  <a:gd name="connsiteY2-54" fmla="*/ 295493 h 515259"/>
                  <a:gd name="connsiteX3-55" fmla="*/ 446208 w 1156794"/>
                  <a:gd name="connsiteY3-56" fmla="*/ 498693 h 515259"/>
                  <a:gd name="connsiteX4-57" fmla="*/ 751008 w 1156794"/>
                  <a:gd name="connsiteY4-58" fmla="*/ 473293 h 515259"/>
                  <a:gd name="connsiteX5-59" fmla="*/ 1043108 w 1156794"/>
                  <a:gd name="connsiteY5-60" fmla="*/ 511393 h 515259"/>
                  <a:gd name="connsiteX6-61" fmla="*/ 1149788 w 1156794"/>
                  <a:gd name="connsiteY6-62" fmla="*/ 361533 h 515259"/>
                  <a:gd name="connsiteX7-63" fmla="*/ 865308 w 1156794"/>
                  <a:gd name="connsiteY7-64" fmla="*/ 308193 h 515259"/>
                  <a:gd name="connsiteX8-65" fmla="*/ 281108 w 1156794"/>
                  <a:gd name="connsiteY8-66" fmla="*/ 107533 h 515259"/>
                  <a:gd name="connsiteX9-67" fmla="*/ 77908 w 1156794"/>
                  <a:gd name="connsiteY9-68" fmla="*/ 28793 h 515259"/>
                  <a:gd name="connsiteX10-69" fmla="*/ 1708 w 1156794"/>
                  <a:gd name="connsiteY10-70" fmla="*/ 16093 h 515259"/>
                  <a:gd name="connsiteX0-71" fmla="*/ 1708 w 1200533"/>
                  <a:gd name="connsiteY0-72" fmla="*/ 16093 h 514860"/>
                  <a:gd name="connsiteX1-73" fmla="*/ 141408 w 1200533"/>
                  <a:gd name="connsiteY1-74" fmla="*/ 244693 h 514860"/>
                  <a:gd name="connsiteX2-75" fmla="*/ 319208 w 1200533"/>
                  <a:gd name="connsiteY2-76" fmla="*/ 295493 h 514860"/>
                  <a:gd name="connsiteX3-77" fmla="*/ 446208 w 1200533"/>
                  <a:gd name="connsiteY3-78" fmla="*/ 498693 h 514860"/>
                  <a:gd name="connsiteX4-79" fmla="*/ 751008 w 1200533"/>
                  <a:gd name="connsiteY4-80" fmla="*/ 473293 h 514860"/>
                  <a:gd name="connsiteX5-81" fmla="*/ 1043108 w 1200533"/>
                  <a:gd name="connsiteY5-82" fmla="*/ 511393 h 514860"/>
                  <a:gd name="connsiteX6-83" fmla="*/ 1195508 w 1200533"/>
                  <a:gd name="connsiteY6-84" fmla="*/ 369153 h 514860"/>
                  <a:gd name="connsiteX7-85" fmla="*/ 865308 w 1200533"/>
                  <a:gd name="connsiteY7-86" fmla="*/ 308193 h 514860"/>
                  <a:gd name="connsiteX8-87" fmla="*/ 281108 w 1200533"/>
                  <a:gd name="connsiteY8-88" fmla="*/ 107533 h 514860"/>
                  <a:gd name="connsiteX9-89" fmla="*/ 77908 w 1200533"/>
                  <a:gd name="connsiteY9-90" fmla="*/ 28793 h 514860"/>
                  <a:gd name="connsiteX10-91" fmla="*/ 1708 w 1200533"/>
                  <a:gd name="connsiteY10-92" fmla="*/ 16093 h 514860"/>
                  <a:gd name="connsiteX0-93" fmla="*/ 1708 w 1207534"/>
                  <a:gd name="connsiteY0-94" fmla="*/ 16093 h 514860"/>
                  <a:gd name="connsiteX1-95" fmla="*/ 141408 w 1207534"/>
                  <a:gd name="connsiteY1-96" fmla="*/ 244693 h 514860"/>
                  <a:gd name="connsiteX2-97" fmla="*/ 319208 w 1207534"/>
                  <a:gd name="connsiteY2-98" fmla="*/ 295493 h 514860"/>
                  <a:gd name="connsiteX3-99" fmla="*/ 446208 w 1207534"/>
                  <a:gd name="connsiteY3-100" fmla="*/ 498693 h 514860"/>
                  <a:gd name="connsiteX4-101" fmla="*/ 751008 w 1207534"/>
                  <a:gd name="connsiteY4-102" fmla="*/ 473293 h 514860"/>
                  <a:gd name="connsiteX5-103" fmla="*/ 1043108 w 1207534"/>
                  <a:gd name="connsiteY5-104" fmla="*/ 511393 h 514860"/>
                  <a:gd name="connsiteX6-105" fmla="*/ 1195508 w 1207534"/>
                  <a:gd name="connsiteY6-106" fmla="*/ 369153 h 514860"/>
                  <a:gd name="connsiteX7-107" fmla="*/ 865308 w 1207534"/>
                  <a:gd name="connsiteY7-108" fmla="*/ 308193 h 514860"/>
                  <a:gd name="connsiteX8-109" fmla="*/ 281108 w 1207534"/>
                  <a:gd name="connsiteY8-110" fmla="*/ 107533 h 514860"/>
                  <a:gd name="connsiteX9-111" fmla="*/ 77908 w 1207534"/>
                  <a:gd name="connsiteY9-112" fmla="*/ 28793 h 514860"/>
                  <a:gd name="connsiteX10-113" fmla="*/ 1708 w 1207534"/>
                  <a:gd name="connsiteY10-114" fmla="*/ 16093 h 514860"/>
                  <a:gd name="connsiteX0-115" fmla="*/ 1708 w 1214909"/>
                  <a:gd name="connsiteY0-116" fmla="*/ 16093 h 514860"/>
                  <a:gd name="connsiteX1-117" fmla="*/ 141408 w 1214909"/>
                  <a:gd name="connsiteY1-118" fmla="*/ 244693 h 514860"/>
                  <a:gd name="connsiteX2-119" fmla="*/ 319208 w 1214909"/>
                  <a:gd name="connsiteY2-120" fmla="*/ 295493 h 514860"/>
                  <a:gd name="connsiteX3-121" fmla="*/ 446208 w 1214909"/>
                  <a:gd name="connsiteY3-122" fmla="*/ 498693 h 514860"/>
                  <a:gd name="connsiteX4-123" fmla="*/ 751008 w 1214909"/>
                  <a:gd name="connsiteY4-124" fmla="*/ 473293 h 514860"/>
                  <a:gd name="connsiteX5-125" fmla="*/ 1043108 w 1214909"/>
                  <a:gd name="connsiteY5-126" fmla="*/ 511393 h 514860"/>
                  <a:gd name="connsiteX6-127" fmla="*/ 1203128 w 1214909"/>
                  <a:gd name="connsiteY6-128" fmla="*/ 369153 h 514860"/>
                  <a:gd name="connsiteX7-129" fmla="*/ 865308 w 1214909"/>
                  <a:gd name="connsiteY7-130" fmla="*/ 308193 h 514860"/>
                  <a:gd name="connsiteX8-131" fmla="*/ 281108 w 1214909"/>
                  <a:gd name="connsiteY8-132" fmla="*/ 107533 h 514860"/>
                  <a:gd name="connsiteX9-133" fmla="*/ 77908 w 1214909"/>
                  <a:gd name="connsiteY9-134" fmla="*/ 28793 h 514860"/>
                  <a:gd name="connsiteX10-135" fmla="*/ 1708 w 1214909"/>
                  <a:gd name="connsiteY10-136" fmla="*/ 16093 h 514860"/>
                  <a:gd name="connsiteX0-137" fmla="*/ 2382 w 1215583"/>
                  <a:gd name="connsiteY0-138" fmla="*/ 18783 h 517550"/>
                  <a:gd name="connsiteX1-139" fmla="*/ 142082 w 1215583"/>
                  <a:gd name="connsiteY1-140" fmla="*/ 247383 h 517550"/>
                  <a:gd name="connsiteX2-141" fmla="*/ 319882 w 1215583"/>
                  <a:gd name="connsiteY2-142" fmla="*/ 298183 h 517550"/>
                  <a:gd name="connsiteX3-143" fmla="*/ 446882 w 1215583"/>
                  <a:gd name="connsiteY3-144" fmla="*/ 501383 h 517550"/>
                  <a:gd name="connsiteX4-145" fmla="*/ 751682 w 1215583"/>
                  <a:gd name="connsiteY4-146" fmla="*/ 475983 h 517550"/>
                  <a:gd name="connsiteX5-147" fmla="*/ 1043782 w 1215583"/>
                  <a:gd name="connsiteY5-148" fmla="*/ 514083 h 517550"/>
                  <a:gd name="connsiteX6-149" fmla="*/ 1203802 w 1215583"/>
                  <a:gd name="connsiteY6-150" fmla="*/ 371843 h 517550"/>
                  <a:gd name="connsiteX7-151" fmla="*/ 865982 w 1215583"/>
                  <a:gd name="connsiteY7-152" fmla="*/ 310883 h 517550"/>
                  <a:gd name="connsiteX8-153" fmla="*/ 281782 w 1215583"/>
                  <a:gd name="connsiteY8-154" fmla="*/ 110223 h 517550"/>
                  <a:gd name="connsiteX9-155" fmla="*/ 70962 w 1215583"/>
                  <a:gd name="connsiteY9-156" fmla="*/ 23863 h 517550"/>
                  <a:gd name="connsiteX10-157" fmla="*/ 2382 w 1215583"/>
                  <a:gd name="connsiteY10-158" fmla="*/ 18783 h 517550"/>
                  <a:gd name="connsiteX0-159" fmla="*/ 800 w 1320681"/>
                  <a:gd name="connsiteY0-160" fmla="*/ 12076 h 548943"/>
                  <a:gd name="connsiteX1-161" fmla="*/ 247180 w 1320681"/>
                  <a:gd name="connsiteY1-162" fmla="*/ 278776 h 548943"/>
                  <a:gd name="connsiteX2-163" fmla="*/ 424980 w 1320681"/>
                  <a:gd name="connsiteY2-164" fmla="*/ 329576 h 548943"/>
                  <a:gd name="connsiteX3-165" fmla="*/ 551980 w 1320681"/>
                  <a:gd name="connsiteY3-166" fmla="*/ 532776 h 548943"/>
                  <a:gd name="connsiteX4-167" fmla="*/ 856780 w 1320681"/>
                  <a:gd name="connsiteY4-168" fmla="*/ 507376 h 548943"/>
                  <a:gd name="connsiteX5-169" fmla="*/ 1148880 w 1320681"/>
                  <a:gd name="connsiteY5-170" fmla="*/ 545476 h 548943"/>
                  <a:gd name="connsiteX6-171" fmla="*/ 1308900 w 1320681"/>
                  <a:gd name="connsiteY6-172" fmla="*/ 403236 h 548943"/>
                  <a:gd name="connsiteX7-173" fmla="*/ 971080 w 1320681"/>
                  <a:gd name="connsiteY7-174" fmla="*/ 342276 h 548943"/>
                  <a:gd name="connsiteX8-175" fmla="*/ 386880 w 1320681"/>
                  <a:gd name="connsiteY8-176" fmla="*/ 141616 h 548943"/>
                  <a:gd name="connsiteX9-177" fmla="*/ 176060 w 1320681"/>
                  <a:gd name="connsiteY9-178" fmla="*/ 55256 h 548943"/>
                  <a:gd name="connsiteX10-179" fmla="*/ 800 w 1320681"/>
                  <a:gd name="connsiteY10-180" fmla="*/ 12076 h 548943"/>
                  <a:gd name="connsiteX0-181" fmla="*/ 1516 w 1321397"/>
                  <a:gd name="connsiteY0-182" fmla="*/ 12076 h 548943"/>
                  <a:gd name="connsiteX1-183" fmla="*/ 100361 w 1321397"/>
                  <a:gd name="connsiteY1-184" fmla="*/ 148819 h 548943"/>
                  <a:gd name="connsiteX2-185" fmla="*/ 247896 w 1321397"/>
                  <a:gd name="connsiteY2-186" fmla="*/ 278776 h 548943"/>
                  <a:gd name="connsiteX3-187" fmla="*/ 425696 w 1321397"/>
                  <a:gd name="connsiteY3-188" fmla="*/ 329576 h 548943"/>
                  <a:gd name="connsiteX4-189" fmla="*/ 552696 w 1321397"/>
                  <a:gd name="connsiteY4-190" fmla="*/ 532776 h 548943"/>
                  <a:gd name="connsiteX5-191" fmla="*/ 857496 w 1321397"/>
                  <a:gd name="connsiteY5-192" fmla="*/ 507376 h 548943"/>
                  <a:gd name="connsiteX6-193" fmla="*/ 1149596 w 1321397"/>
                  <a:gd name="connsiteY6-194" fmla="*/ 545476 h 548943"/>
                  <a:gd name="connsiteX7-195" fmla="*/ 1309616 w 1321397"/>
                  <a:gd name="connsiteY7-196" fmla="*/ 403236 h 548943"/>
                  <a:gd name="connsiteX8-197" fmla="*/ 971796 w 1321397"/>
                  <a:gd name="connsiteY8-198" fmla="*/ 342276 h 548943"/>
                  <a:gd name="connsiteX9-199" fmla="*/ 387596 w 1321397"/>
                  <a:gd name="connsiteY9-200" fmla="*/ 141616 h 548943"/>
                  <a:gd name="connsiteX10-201" fmla="*/ 176776 w 1321397"/>
                  <a:gd name="connsiteY10-202" fmla="*/ 55256 h 548943"/>
                  <a:gd name="connsiteX11-203" fmla="*/ 1516 w 1321397"/>
                  <a:gd name="connsiteY11-204" fmla="*/ 12076 h 548943"/>
                  <a:gd name="connsiteX0-205" fmla="*/ 10 w 1319891"/>
                  <a:gd name="connsiteY0-206" fmla="*/ 2059 h 538926"/>
                  <a:gd name="connsiteX1-207" fmla="*/ 167435 w 1319891"/>
                  <a:gd name="connsiteY1-208" fmla="*/ 108322 h 538926"/>
                  <a:gd name="connsiteX2-209" fmla="*/ 246390 w 1319891"/>
                  <a:gd name="connsiteY2-210" fmla="*/ 268759 h 538926"/>
                  <a:gd name="connsiteX3-211" fmla="*/ 424190 w 1319891"/>
                  <a:gd name="connsiteY3-212" fmla="*/ 319559 h 538926"/>
                  <a:gd name="connsiteX4-213" fmla="*/ 551190 w 1319891"/>
                  <a:gd name="connsiteY4-214" fmla="*/ 522759 h 538926"/>
                  <a:gd name="connsiteX5-215" fmla="*/ 855990 w 1319891"/>
                  <a:gd name="connsiteY5-216" fmla="*/ 497359 h 538926"/>
                  <a:gd name="connsiteX6-217" fmla="*/ 1148090 w 1319891"/>
                  <a:gd name="connsiteY6-218" fmla="*/ 535459 h 538926"/>
                  <a:gd name="connsiteX7-219" fmla="*/ 1308110 w 1319891"/>
                  <a:gd name="connsiteY7-220" fmla="*/ 393219 h 538926"/>
                  <a:gd name="connsiteX8-221" fmla="*/ 970290 w 1319891"/>
                  <a:gd name="connsiteY8-222" fmla="*/ 332259 h 538926"/>
                  <a:gd name="connsiteX9-223" fmla="*/ 386090 w 1319891"/>
                  <a:gd name="connsiteY9-224" fmla="*/ 131599 h 538926"/>
                  <a:gd name="connsiteX10-225" fmla="*/ 175270 w 1319891"/>
                  <a:gd name="connsiteY10-226" fmla="*/ 45239 h 538926"/>
                  <a:gd name="connsiteX11-227" fmla="*/ 10 w 1319891"/>
                  <a:gd name="connsiteY11-228" fmla="*/ 2059 h 538926"/>
                  <a:gd name="connsiteX0-229" fmla="*/ 90 w 1319971"/>
                  <a:gd name="connsiteY0-230" fmla="*/ 2059 h 538926"/>
                  <a:gd name="connsiteX1-231" fmla="*/ 197995 w 1319971"/>
                  <a:gd name="connsiteY1-232" fmla="*/ 108322 h 538926"/>
                  <a:gd name="connsiteX2-233" fmla="*/ 246470 w 1319971"/>
                  <a:gd name="connsiteY2-234" fmla="*/ 268759 h 538926"/>
                  <a:gd name="connsiteX3-235" fmla="*/ 424270 w 1319971"/>
                  <a:gd name="connsiteY3-236" fmla="*/ 319559 h 538926"/>
                  <a:gd name="connsiteX4-237" fmla="*/ 551270 w 1319971"/>
                  <a:gd name="connsiteY4-238" fmla="*/ 522759 h 538926"/>
                  <a:gd name="connsiteX5-239" fmla="*/ 856070 w 1319971"/>
                  <a:gd name="connsiteY5-240" fmla="*/ 497359 h 538926"/>
                  <a:gd name="connsiteX6-241" fmla="*/ 1148170 w 1319971"/>
                  <a:gd name="connsiteY6-242" fmla="*/ 535459 h 538926"/>
                  <a:gd name="connsiteX7-243" fmla="*/ 1308190 w 1319971"/>
                  <a:gd name="connsiteY7-244" fmla="*/ 393219 h 538926"/>
                  <a:gd name="connsiteX8-245" fmla="*/ 970370 w 1319971"/>
                  <a:gd name="connsiteY8-246" fmla="*/ 332259 h 538926"/>
                  <a:gd name="connsiteX9-247" fmla="*/ 386170 w 1319971"/>
                  <a:gd name="connsiteY9-248" fmla="*/ 131599 h 538926"/>
                  <a:gd name="connsiteX10-249" fmla="*/ 175350 w 1319971"/>
                  <a:gd name="connsiteY10-250" fmla="*/ 45239 h 538926"/>
                  <a:gd name="connsiteX11-251" fmla="*/ 90 w 1319971"/>
                  <a:gd name="connsiteY11-252" fmla="*/ 2059 h 538926"/>
                  <a:gd name="connsiteX0-253" fmla="*/ 90 w 1319971"/>
                  <a:gd name="connsiteY0-254" fmla="*/ 2059 h 538926"/>
                  <a:gd name="connsiteX1-255" fmla="*/ 197995 w 1319971"/>
                  <a:gd name="connsiteY1-256" fmla="*/ 108322 h 538926"/>
                  <a:gd name="connsiteX2-257" fmla="*/ 246470 w 1319971"/>
                  <a:gd name="connsiteY2-258" fmla="*/ 268759 h 538926"/>
                  <a:gd name="connsiteX3-259" fmla="*/ 424270 w 1319971"/>
                  <a:gd name="connsiteY3-260" fmla="*/ 319559 h 538926"/>
                  <a:gd name="connsiteX4-261" fmla="*/ 551270 w 1319971"/>
                  <a:gd name="connsiteY4-262" fmla="*/ 522759 h 538926"/>
                  <a:gd name="connsiteX5-263" fmla="*/ 856070 w 1319971"/>
                  <a:gd name="connsiteY5-264" fmla="*/ 497359 h 538926"/>
                  <a:gd name="connsiteX6-265" fmla="*/ 1148170 w 1319971"/>
                  <a:gd name="connsiteY6-266" fmla="*/ 535459 h 538926"/>
                  <a:gd name="connsiteX7-267" fmla="*/ 1308190 w 1319971"/>
                  <a:gd name="connsiteY7-268" fmla="*/ 393219 h 538926"/>
                  <a:gd name="connsiteX8-269" fmla="*/ 970370 w 1319971"/>
                  <a:gd name="connsiteY8-270" fmla="*/ 332259 h 538926"/>
                  <a:gd name="connsiteX9-271" fmla="*/ 386170 w 1319971"/>
                  <a:gd name="connsiteY9-272" fmla="*/ 131599 h 538926"/>
                  <a:gd name="connsiteX10-273" fmla="*/ 175350 w 1319971"/>
                  <a:gd name="connsiteY10-274" fmla="*/ 45239 h 538926"/>
                  <a:gd name="connsiteX11-275" fmla="*/ 90 w 1319971"/>
                  <a:gd name="connsiteY11-276" fmla="*/ 2059 h 538926"/>
                  <a:gd name="connsiteX0-277" fmla="*/ 90 w 1319971"/>
                  <a:gd name="connsiteY0-278" fmla="*/ 1404 h 561131"/>
                  <a:gd name="connsiteX1-279" fmla="*/ 197995 w 1319971"/>
                  <a:gd name="connsiteY1-280" fmla="*/ 130527 h 561131"/>
                  <a:gd name="connsiteX2-281" fmla="*/ 246470 w 1319971"/>
                  <a:gd name="connsiteY2-282" fmla="*/ 290964 h 561131"/>
                  <a:gd name="connsiteX3-283" fmla="*/ 424270 w 1319971"/>
                  <a:gd name="connsiteY3-284" fmla="*/ 341764 h 561131"/>
                  <a:gd name="connsiteX4-285" fmla="*/ 551270 w 1319971"/>
                  <a:gd name="connsiteY4-286" fmla="*/ 544964 h 561131"/>
                  <a:gd name="connsiteX5-287" fmla="*/ 856070 w 1319971"/>
                  <a:gd name="connsiteY5-288" fmla="*/ 519564 h 561131"/>
                  <a:gd name="connsiteX6-289" fmla="*/ 1148170 w 1319971"/>
                  <a:gd name="connsiteY6-290" fmla="*/ 557664 h 561131"/>
                  <a:gd name="connsiteX7-291" fmla="*/ 1308190 w 1319971"/>
                  <a:gd name="connsiteY7-292" fmla="*/ 415424 h 561131"/>
                  <a:gd name="connsiteX8-293" fmla="*/ 970370 w 1319971"/>
                  <a:gd name="connsiteY8-294" fmla="*/ 354464 h 561131"/>
                  <a:gd name="connsiteX9-295" fmla="*/ 386170 w 1319971"/>
                  <a:gd name="connsiteY9-296" fmla="*/ 153804 h 561131"/>
                  <a:gd name="connsiteX10-297" fmla="*/ 175350 w 1319971"/>
                  <a:gd name="connsiteY10-298" fmla="*/ 67444 h 561131"/>
                  <a:gd name="connsiteX11-299" fmla="*/ 90 w 1319971"/>
                  <a:gd name="connsiteY11-300" fmla="*/ 1404 h 561131"/>
                  <a:gd name="connsiteX0-301" fmla="*/ 78 w 1342819"/>
                  <a:gd name="connsiteY0-302" fmla="*/ 1404 h 561131"/>
                  <a:gd name="connsiteX1-303" fmla="*/ 220843 w 1342819"/>
                  <a:gd name="connsiteY1-304" fmla="*/ 130527 h 561131"/>
                  <a:gd name="connsiteX2-305" fmla="*/ 269318 w 1342819"/>
                  <a:gd name="connsiteY2-306" fmla="*/ 290964 h 561131"/>
                  <a:gd name="connsiteX3-307" fmla="*/ 447118 w 1342819"/>
                  <a:gd name="connsiteY3-308" fmla="*/ 341764 h 561131"/>
                  <a:gd name="connsiteX4-309" fmla="*/ 574118 w 1342819"/>
                  <a:gd name="connsiteY4-310" fmla="*/ 544964 h 561131"/>
                  <a:gd name="connsiteX5-311" fmla="*/ 878918 w 1342819"/>
                  <a:gd name="connsiteY5-312" fmla="*/ 519564 h 561131"/>
                  <a:gd name="connsiteX6-313" fmla="*/ 1171018 w 1342819"/>
                  <a:gd name="connsiteY6-314" fmla="*/ 557664 h 561131"/>
                  <a:gd name="connsiteX7-315" fmla="*/ 1331038 w 1342819"/>
                  <a:gd name="connsiteY7-316" fmla="*/ 415424 h 561131"/>
                  <a:gd name="connsiteX8-317" fmla="*/ 993218 w 1342819"/>
                  <a:gd name="connsiteY8-318" fmla="*/ 354464 h 561131"/>
                  <a:gd name="connsiteX9-319" fmla="*/ 409018 w 1342819"/>
                  <a:gd name="connsiteY9-320" fmla="*/ 153804 h 561131"/>
                  <a:gd name="connsiteX10-321" fmla="*/ 198198 w 1342819"/>
                  <a:gd name="connsiteY10-322" fmla="*/ 67444 h 561131"/>
                  <a:gd name="connsiteX11-323" fmla="*/ 78 w 1342819"/>
                  <a:gd name="connsiteY11-324" fmla="*/ 1404 h 5611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42819" h="561131">
                    <a:moveTo>
                      <a:pt x="78" y="1404"/>
                    </a:moveTo>
                    <a:cubicBezTo>
                      <a:pt x="3852" y="11918"/>
                      <a:pt x="179780" y="86077"/>
                      <a:pt x="220843" y="130527"/>
                    </a:cubicBezTo>
                    <a:cubicBezTo>
                      <a:pt x="261906" y="174977"/>
                      <a:pt x="231606" y="255758"/>
                      <a:pt x="269318" y="290964"/>
                    </a:cubicBezTo>
                    <a:cubicBezTo>
                      <a:pt x="307030" y="326170"/>
                      <a:pt x="396318" y="299431"/>
                      <a:pt x="447118" y="341764"/>
                    </a:cubicBezTo>
                    <a:cubicBezTo>
                      <a:pt x="497918" y="384097"/>
                      <a:pt x="502151" y="515331"/>
                      <a:pt x="574118" y="544964"/>
                    </a:cubicBezTo>
                    <a:cubicBezTo>
                      <a:pt x="646085" y="574597"/>
                      <a:pt x="779435" y="517447"/>
                      <a:pt x="878918" y="519564"/>
                    </a:cubicBezTo>
                    <a:cubicBezTo>
                      <a:pt x="978401" y="521681"/>
                      <a:pt x="1095665" y="575021"/>
                      <a:pt x="1171018" y="557664"/>
                    </a:cubicBezTo>
                    <a:cubicBezTo>
                      <a:pt x="1246371" y="540307"/>
                      <a:pt x="1261611" y="464531"/>
                      <a:pt x="1331038" y="415424"/>
                    </a:cubicBezTo>
                    <a:cubicBezTo>
                      <a:pt x="1400465" y="366317"/>
                      <a:pt x="1146888" y="398067"/>
                      <a:pt x="993218" y="354464"/>
                    </a:cubicBezTo>
                    <a:cubicBezTo>
                      <a:pt x="839548" y="310861"/>
                      <a:pt x="540251" y="200371"/>
                      <a:pt x="409018" y="153804"/>
                    </a:cubicBezTo>
                    <a:cubicBezTo>
                      <a:pt x="277785" y="107237"/>
                      <a:pt x="266355" y="92844"/>
                      <a:pt x="198198" y="67444"/>
                    </a:cubicBezTo>
                    <a:cubicBezTo>
                      <a:pt x="130041" y="42044"/>
                      <a:pt x="-3696" y="-9110"/>
                      <a:pt x="78" y="1404"/>
                    </a:cubicBezTo>
                    <a:close/>
                  </a:path>
                </a:pathLst>
              </a:custGeom>
              <a:no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>
                <a:off x="1960706" y="4003591"/>
                <a:ext cx="2429906" cy="844408"/>
              </a:xfrm>
              <a:custGeom>
                <a:avLst/>
                <a:gdLst>
                  <a:gd name="connsiteX0" fmla="*/ 1689 w 2467356"/>
                  <a:gd name="connsiteY0" fmla="*/ 5234 h 947324"/>
                  <a:gd name="connsiteX1" fmla="*/ 103289 w 2467356"/>
                  <a:gd name="connsiteY1" fmla="*/ 208434 h 947324"/>
                  <a:gd name="connsiteX2" fmla="*/ 331889 w 2467356"/>
                  <a:gd name="connsiteY2" fmla="*/ 335434 h 947324"/>
                  <a:gd name="connsiteX3" fmla="*/ 585889 w 2467356"/>
                  <a:gd name="connsiteY3" fmla="*/ 386234 h 947324"/>
                  <a:gd name="connsiteX4" fmla="*/ 877989 w 2467356"/>
                  <a:gd name="connsiteY4" fmla="*/ 525934 h 947324"/>
                  <a:gd name="connsiteX5" fmla="*/ 1144689 w 2467356"/>
                  <a:gd name="connsiteY5" fmla="*/ 602134 h 947324"/>
                  <a:gd name="connsiteX6" fmla="*/ 1449489 w 2467356"/>
                  <a:gd name="connsiteY6" fmla="*/ 627534 h 947324"/>
                  <a:gd name="connsiteX7" fmla="*/ 1678089 w 2467356"/>
                  <a:gd name="connsiteY7" fmla="*/ 614834 h 947324"/>
                  <a:gd name="connsiteX8" fmla="*/ 2122589 w 2467356"/>
                  <a:gd name="connsiteY8" fmla="*/ 589434 h 947324"/>
                  <a:gd name="connsiteX9" fmla="*/ 2452789 w 2467356"/>
                  <a:gd name="connsiteY9" fmla="*/ 538634 h 947324"/>
                  <a:gd name="connsiteX10" fmla="*/ 2389289 w 2467356"/>
                  <a:gd name="connsiteY10" fmla="*/ 652934 h 947324"/>
                  <a:gd name="connsiteX11" fmla="*/ 2211489 w 2467356"/>
                  <a:gd name="connsiteY11" fmla="*/ 830734 h 947324"/>
                  <a:gd name="connsiteX12" fmla="*/ 1970189 w 2467356"/>
                  <a:gd name="connsiteY12" fmla="*/ 792634 h 947324"/>
                  <a:gd name="connsiteX13" fmla="*/ 1881289 w 2467356"/>
                  <a:gd name="connsiteY13" fmla="*/ 919634 h 947324"/>
                  <a:gd name="connsiteX14" fmla="*/ 1614589 w 2467356"/>
                  <a:gd name="connsiteY14" fmla="*/ 945034 h 947324"/>
                  <a:gd name="connsiteX15" fmla="*/ 1424089 w 2467356"/>
                  <a:gd name="connsiteY15" fmla="*/ 881534 h 947324"/>
                  <a:gd name="connsiteX16" fmla="*/ 1106589 w 2467356"/>
                  <a:gd name="connsiteY16" fmla="*/ 919634 h 947324"/>
                  <a:gd name="connsiteX17" fmla="*/ 776389 w 2467356"/>
                  <a:gd name="connsiteY17" fmla="*/ 805334 h 947324"/>
                  <a:gd name="connsiteX18" fmla="*/ 547789 w 2467356"/>
                  <a:gd name="connsiteY18" fmla="*/ 830734 h 947324"/>
                  <a:gd name="connsiteX19" fmla="*/ 357289 w 2467356"/>
                  <a:gd name="connsiteY19" fmla="*/ 627534 h 947324"/>
                  <a:gd name="connsiteX20" fmla="*/ 65189 w 2467356"/>
                  <a:gd name="connsiteY20" fmla="*/ 525934 h 947324"/>
                  <a:gd name="connsiteX21" fmla="*/ 52489 w 2467356"/>
                  <a:gd name="connsiteY21" fmla="*/ 284634 h 947324"/>
                  <a:gd name="connsiteX22" fmla="*/ 39789 w 2467356"/>
                  <a:gd name="connsiteY22" fmla="*/ 81434 h 947324"/>
                  <a:gd name="connsiteX23" fmla="*/ 1689 w 2467356"/>
                  <a:gd name="connsiteY23" fmla="*/ 5234 h 947324"/>
                  <a:gd name="connsiteX0-1" fmla="*/ 2339 w 2429906"/>
                  <a:gd name="connsiteY0-2" fmla="*/ 1133 h 867023"/>
                  <a:gd name="connsiteX1-3" fmla="*/ 65839 w 2429906"/>
                  <a:gd name="connsiteY1-4" fmla="*/ 128133 h 867023"/>
                  <a:gd name="connsiteX2-5" fmla="*/ 294439 w 2429906"/>
                  <a:gd name="connsiteY2-6" fmla="*/ 255133 h 867023"/>
                  <a:gd name="connsiteX3-7" fmla="*/ 548439 w 2429906"/>
                  <a:gd name="connsiteY3-8" fmla="*/ 305933 h 867023"/>
                  <a:gd name="connsiteX4-9" fmla="*/ 840539 w 2429906"/>
                  <a:gd name="connsiteY4-10" fmla="*/ 445633 h 867023"/>
                  <a:gd name="connsiteX5-11" fmla="*/ 1107239 w 2429906"/>
                  <a:gd name="connsiteY5-12" fmla="*/ 521833 h 867023"/>
                  <a:gd name="connsiteX6-13" fmla="*/ 1412039 w 2429906"/>
                  <a:gd name="connsiteY6-14" fmla="*/ 547233 h 867023"/>
                  <a:gd name="connsiteX7-15" fmla="*/ 1640639 w 2429906"/>
                  <a:gd name="connsiteY7-16" fmla="*/ 534533 h 867023"/>
                  <a:gd name="connsiteX8-17" fmla="*/ 2085139 w 2429906"/>
                  <a:gd name="connsiteY8-18" fmla="*/ 509133 h 867023"/>
                  <a:gd name="connsiteX9-19" fmla="*/ 2415339 w 2429906"/>
                  <a:gd name="connsiteY9-20" fmla="*/ 458333 h 867023"/>
                  <a:gd name="connsiteX10-21" fmla="*/ 2351839 w 2429906"/>
                  <a:gd name="connsiteY10-22" fmla="*/ 572633 h 867023"/>
                  <a:gd name="connsiteX11-23" fmla="*/ 2174039 w 2429906"/>
                  <a:gd name="connsiteY11-24" fmla="*/ 750433 h 867023"/>
                  <a:gd name="connsiteX12-25" fmla="*/ 1932739 w 2429906"/>
                  <a:gd name="connsiteY12-26" fmla="*/ 712333 h 867023"/>
                  <a:gd name="connsiteX13-27" fmla="*/ 1843839 w 2429906"/>
                  <a:gd name="connsiteY13-28" fmla="*/ 839333 h 867023"/>
                  <a:gd name="connsiteX14-29" fmla="*/ 1577139 w 2429906"/>
                  <a:gd name="connsiteY14-30" fmla="*/ 864733 h 867023"/>
                  <a:gd name="connsiteX15-31" fmla="*/ 1386639 w 2429906"/>
                  <a:gd name="connsiteY15-32" fmla="*/ 801233 h 867023"/>
                  <a:gd name="connsiteX16-33" fmla="*/ 1069139 w 2429906"/>
                  <a:gd name="connsiteY16-34" fmla="*/ 839333 h 867023"/>
                  <a:gd name="connsiteX17-35" fmla="*/ 738939 w 2429906"/>
                  <a:gd name="connsiteY17-36" fmla="*/ 725033 h 867023"/>
                  <a:gd name="connsiteX18-37" fmla="*/ 510339 w 2429906"/>
                  <a:gd name="connsiteY18-38" fmla="*/ 750433 h 867023"/>
                  <a:gd name="connsiteX19-39" fmla="*/ 319839 w 2429906"/>
                  <a:gd name="connsiteY19-40" fmla="*/ 547233 h 867023"/>
                  <a:gd name="connsiteX20-41" fmla="*/ 27739 w 2429906"/>
                  <a:gd name="connsiteY20-42" fmla="*/ 445633 h 867023"/>
                  <a:gd name="connsiteX21-43" fmla="*/ 15039 w 2429906"/>
                  <a:gd name="connsiteY21-44" fmla="*/ 204333 h 867023"/>
                  <a:gd name="connsiteX22-45" fmla="*/ 2339 w 2429906"/>
                  <a:gd name="connsiteY22-46" fmla="*/ 1133 h 867023"/>
                  <a:gd name="connsiteX0-47" fmla="*/ 2339 w 2429906"/>
                  <a:gd name="connsiteY0-48" fmla="*/ 1378 h 844408"/>
                  <a:gd name="connsiteX1-49" fmla="*/ 65839 w 2429906"/>
                  <a:gd name="connsiteY1-50" fmla="*/ 105518 h 844408"/>
                  <a:gd name="connsiteX2-51" fmla="*/ 294439 w 2429906"/>
                  <a:gd name="connsiteY2-52" fmla="*/ 232518 h 844408"/>
                  <a:gd name="connsiteX3-53" fmla="*/ 548439 w 2429906"/>
                  <a:gd name="connsiteY3-54" fmla="*/ 283318 h 844408"/>
                  <a:gd name="connsiteX4-55" fmla="*/ 840539 w 2429906"/>
                  <a:gd name="connsiteY4-56" fmla="*/ 423018 h 844408"/>
                  <a:gd name="connsiteX5-57" fmla="*/ 1107239 w 2429906"/>
                  <a:gd name="connsiteY5-58" fmla="*/ 499218 h 844408"/>
                  <a:gd name="connsiteX6-59" fmla="*/ 1412039 w 2429906"/>
                  <a:gd name="connsiteY6-60" fmla="*/ 524618 h 844408"/>
                  <a:gd name="connsiteX7-61" fmla="*/ 1640639 w 2429906"/>
                  <a:gd name="connsiteY7-62" fmla="*/ 511918 h 844408"/>
                  <a:gd name="connsiteX8-63" fmla="*/ 2085139 w 2429906"/>
                  <a:gd name="connsiteY8-64" fmla="*/ 486518 h 844408"/>
                  <a:gd name="connsiteX9-65" fmla="*/ 2415339 w 2429906"/>
                  <a:gd name="connsiteY9-66" fmla="*/ 435718 h 844408"/>
                  <a:gd name="connsiteX10-67" fmla="*/ 2351839 w 2429906"/>
                  <a:gd name="connsiteY10-68" fmla="*/ 550018 h 844408"/>
                  <a:gd name="connsiteX11-69" fmla="*/ 2174039 w 2429906"/>
                  <a:gd name="connsiteY11-70" fmla="*/ 727818 h 844408"/>
                  <a:gd name="connsiteX12-71" fmla="*/ 1932739 w 2429906"/>
                  <a:gd name="connsiteY12-72" fmla="*/ 689718 h 844408"/>
                  <a:gd name="connsiteX13-73" fmla="*/ 1843839 w 2429906"/>
                  <a:gd name="connsiteY13-74" fmla="*/ 816718 h 844408"/>
                  <a:gd name="connsiteX14-75" fmla="*/ 1577139 w 2429906"/>
                  <a:gd name="connsiteY14-76" fmla="*/ 842118 h 844408"/>
                  <a:gd name="connsiteX15-77" fmla="*/ 1386639 w 2429906"/>
                  <a:gd name="connsiteY15-78" fmla="*/ 778618 h 844408"/>
                  <a:gd name="connsiteX16-79" fmla="*/ 1069139 w 2429906"/>
                  <a:gd name="connsiteY16-80" fmla="*/ 816718 h 844408"/>
                  <a:gd name="connsiteX17-81" fmla="*/ 738939 w 2429906"/>
                  <a:gd name="connsiteY17-82" fmla="*/ 702418 h 844408"/>
                  <a:gd name="connsiteX18-83" fmla="*/ 510339 w 2429906"/>
                  <a:gd name="connsiteY18-84" fmla="*/ 727818 h 844408"/>
                  <a:gd name="connsiteX19-85" fmla="*/ 319839 w 2429906"/>
                  <a:gd name="connsiteY19-86" fmla="*/ 524618 h 844408"/>
                  <a:gd name="connsiteX20-87" fmla="*/ 27739 w 2429906"/>
                  <a:gd name="connsiteY20-88" fmla="*/ 423018 h 844408"/>
                  <a:gd name="connsiteX21-89" fmla="*/ 15039 w 2429906"/>
                  <a:gd name="connsiteY21-90" fmla="*/ 181718 h 844408"/>
                  <a:gd name="connsiteX22-91" fmla="*/ 2339 w 2429906"/>
                  <a:gd name="connsiteY22-92" fmla="*/ 1378 h 8444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</a:cxnLst>
                <a:rect l="l" t="t" r="r" b="b"/>
                <a:pathLst>
                  <a:path w="2429906" h="844408">
                    <a:moveTo>
                      <a:pt x="2339" y="1378"/>
                    </a:moveTo>
                    <a:cubicBezTo>
                      <a:pt x="10806" y="-11322"/>
                      <a:pt x="17156" y="66995"/>
                      <a:pt x="65839" y="105518"/>
                    </a:cubicBezTo>
                    <a:cubicBezTo>
                      <a:pt x="114522" y="144041"/>
                      <a:pt x="214006" y="202885"/>
                      <a:pt x="294439" y="232518"/>
                    </a:cubicBezTo>
                    <a:cubicBezTo>
                      <a:pt x="374872" y="262151"/>
                      <a:pt x="457422" y="251568"/>
                      <a:pt x="548439" y="283318"/>
                    </a:cubicBezTo>
                    <a:cubicBezTo>
                      <a:pt x="639456" y="315068"/>
                      <a:pt x="747406" y="387035"/>
                      <a:pt x="840539" y="423018"/>
                    </a:cubicBezTo>
                    <a:cubicBezTo>
                      <a:pt x="933672" y="459001"/>
                      <a:pt x="1011989" y="482285"/>
                      <a:pt x="1107239" y="499218"/>
                    </a:cubicBezTo>
                    <a:cubicBezTo>
                      <a:pt x="1202489" y="516151"/>
                      <a:pt x="1323139" y="522501"/>
                      <a:pt x="1412039" y="524618"/>
                    </a:cubicBezTo>
                    <a:cubicBezTo>
                      <a:pt x="1500939" y="526735"/>
                      <a:pt x="1640639" y="511918"/>
                      <a:pt x="1640639" y="511918"/>
                    </a:cubicBezTo>
                    <a:cubicBezTo>
                      <a:pt x="1752822" y="505568"/>
                      <a:pt x="1956022" y="499218"/>
                      <a:pt x="2085139" y="486518"/>
                    </a:cubicBezTo>
                    <a:cubicBezTo>
                      <a:pt x="2214256" y="473818"/>
                      <a:pt x="2370889" y="425135"/>
                      <a:pt x="2415339" y="435718"/>
                    </a:cubicBezTo>
                    <a:cubicBezTo>
                      <a:pt x="2459789" y="446301"/>
                      <a:pt x="2392056" y="501335"/>
                      <a:pt x="2351839" y="550018"/>
                    </a:cubicBezTo>
                    <a:cubicBezTo>
                      <a:pt x="2311622" y="598701"/>
                      <a:pt x="2243889" y="704535"/>
                      <a:pt x="2174039" y="727818"/>
                    </a:cubicBezTo>
                    <a:cubicBezTo>
                      <a:pt x="2104189" y="751101"/>
                      <a:pt x="1987772" y="674901"/>
                      <a:pt x="1932739" y="689718"/>
                    </a:cubicBezTo>
                    <a:cubicBezTo>
                      <a:pt x="1877706" y="704535"/>
                      <a:pt x="1903106" y="791318"/>
                      <a:pt x="1843839" y="816718"/>
                    </a:cubicBezTo>
                    <a:cubicBezTo>
                      <a:pt x="1784572" y="842118"/>
                      <a:pt x="1653339" y="848468"/>
                      <a:pt x="1577139" y="842118"/>
                    </a:cubicBezTo>
                    <a:cubicBezTo>
                      <a:pt x="1500939" y="835768"/>
                      <a:pt x="1471306" y="782851"/>
                      <a:pt x="1386639" y="778618"/>
                    </a:cubicBezTo>
                    <a:cubicBezTo>
                      <a:pt x="1301972" y="774385"/>
                      <a:pt x="1177089" y="829418"/>
                      <a:pt x="1069139" y="816718"/>
                    </a:cubicBezTo>
                    <a:cubicBezTo>
                      <a:pt x="961189" y="804018"/>
                      <a:pt x="832072" y="717235"/>
                      <a:pt x="738939" y="702418"/>
                    </a:cubicBezTo>
                    <a:cubicBezTo>
                      <a:pt x="645806" y="687601"/>
                      <a:pt x="580189" y="757451"/>
                      <a:pt x="510339" y="727818"/>
                    </a:cubicBezTo>
                    <a:cubicBezTo>
                      <a:pt x="440489" y="698185"/>
                      <a:pt x="400272" y="575418"/>
                      <a:pt x="319839" y="524618"/>
                    </a:cubicBezTo>
                    <a:cubicBezTo>
                      <a:pt x="239406" y="473818"/>
                      <a:pt x="78539" y="480168"/>
                      <a:pt x="27739" y="423018"/>
                    </a:cubicBezTo>
                    <a:cubicBezTo>
                      <a:pt x="-23061" y="365868"/>
                      <a:pt x="19272" y="255801"/>
                      <a:pt x="15039" y="181718"/>
                    </a:cubicBezTo>
                    <a:cubicBezTo>
                      <a:pt x="10806" y="107635"/>
                      <a:pt x="-6128" y="14078"/>
                      <a:pt x="2339" y="1378"/>
                    </a:cubicBezTo>
                    <a:close/>
                  </a:path>
                </a:pathLst>
              </a:custGeom>
              <a:no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3" name="任意多边形 162"/>
              <p:cNvSpPr/>
              <p:nvPr/>
            </p:nvSpPr>
            <p:spPr>
              <a:xfrm>
                <a:off x="1135357" y="3906031"/>
                <a:ext cx="1676608" cy="139934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76608 w 1676608"/>
                  <a:gd name="connsiteY0-184" fmla="*/ 1399343 h 1399343"/>
                  <a:gd name="connsiteX1-185" fmla="*/ 1040359 w 1676608"/>
                  <a:gd name="connsiteY1-186" fmla="*/ 862143 h 1399343"/>
                  <a:gd name="connsiteX2-187" fmla="*/ 781754 w 1676608"/>
                  <a:gd name="connsiteY2-188" fmla="*/ 629379 h 1399343"/>
                  <a:gd name="connsiteX3-189" fmla="*/ 426154 w 1676608"/>
                  <a:gd name="connsiteY3-190" fmla="*/ 235679 h 1399343"/>
                  <a:gd name="connsiteX4-191" fmla="*/ 0 w 1676608"/>
                  <a:gd name="connsiteY4-192" fmla="*/ 0 h 13993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76608" h="1399343">
                    <a:moveTo>
                      <a:pt x="1676608" y="1399343"/>
                    </a:moveTo>
                    <a:cubicBezTo>
                      <a:pt x="1433642" y="1244444"/>
                      <a:pt x="1189501" y="990470"/>
                      <a:pt x="1040359" y="862143"/>
                    </a:cubicBezTo>
                    <a:cubicBezTo>
                      <a:pt x="891217" y="733816"/>
                      <a:pt x="892588" y="718973"/>
                      <a:pt x="781754" y="629379"/>
                    </a:cubicBezTo>
                    <a:cubicBezTo>
                      <a:pt x="670920" y="539785"/>
                      <a:pt x="552213" y="332109"/>
                      <a:pt x="426154" y="235679"/>
                    </a:cubicBezTo>
                    <a:cubicBezTo>
                      <a:pt x="300095" y="1392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03" name="任意多边形 102"/>
          <p:cNvSpPr/>
          <p:nvPr/>
        </p:nvSpPr>
        <p:spPr bwMode="auto">
          <a:xfrm>
            <a:off x="3483415" y="2965032"/>
            <a:ext cx="252838" cy="4060245"/>
          </a:xfrm>
          <a:custGeom>
            <a:avLst/>
            <a:gdLst>
              <a:gd name="connsiteX0" fmla="*/ 23739 w 252838"/>
              <a:gd name="connsiteY0" fmla="*/ 78913 h 4060245"/>
              <a:gd name="connsiteX1" fmla="*/ 31733 w 252838"/>
              <a:gd name="connsiteY1" fmla="*/ 114409 h 4060245"/>
              <a:gd name="connsiteX2" fmla="*/ 23682 w 252838"/>
              <a:gd name="connsiteY2" fmla="*/ 79524 h 4060245"/>
              <a:gd name="connsiteX3" fmla="*/ 28535 w 252838"/>
              <a:gd name="connsiteY3" fmla="*/ 27963 h 4060245"/>
              <a:gd name="connsiteX4" fmla="*/ 23739 w 252838"/>
              <a:gd name="connsiteY4" fmla="*/ 78913 h 4060245"/>
              <a:gd name="connsiteX5" fmla="*/ 12855 w 252838"/>
              <a:gd name="connsiteY5" fmla="*/ 30585 h 4060245"/>
              <a:gd name="connsiteX6" fmla="*/ 33309 w 252838"/>
              <a:gd name="connsiteY6" fmla="*/ 20127 h 4060245"/>
              <a:gd name="connsiteX7" fmla="*/ 34546 w 252838"/>
              <a:gd name="connsiteY7" fmla="*/ 26959 h 4060245"/>
              <a:gd name="connsiteX8" fmla="*/ 28535 w 252838"/>
              <a:gd name="connsiteY8" fmla="*/ 27963 h 4060245"/>
              <a:gd name="connsiteX9" fmla="*/ 28755 w 252838"/>
              <a:gd name="connsiteY9" fmla="*/ 25629 h 4060245"/>
              <a:gd name="connsiteX10" fmla="*/ 33309 w 252838"/>
              <a:gd name="connsiteY10" fmla="*/ 20127 h 4060245"/>
              <a:gd name="connsiteX11" fmla="*/ 195805 w 252838"/>
              <a:gd name="connsiteY11" fmla="*/ 0 h 4060245"/>
              <a:gd name="connsiteX12" fmla="*/ 202911 w 252838"/>
              <a:gd name="connsiteY12" fmla="*/ 86090 h 4060245"/>
              <a:gd name="connsiteX13" fmla="*/ 147266 w 252838"/>
              <a:gd name="connsiteY13" fmla="*/ 233349 h 4060245"/>
              <a:gd name="connsiteX14" fmla="*/ 132276 w 252838"/>
              <a:gd name="connsiteY14" fmla="*/ 2477911 h 4060245"/>
              <a:gd name="connsiteX15" fmla="*/ 217976 w 252838"/>
              <a:gd name="connsiteY15" fmla="*/ 3668835 h 4060245"/>
              <a:gd name="connsiteX16" fmla="*/ 252838 w 252838"/>
              <a:gd name="connsiteY16" fmla="*/ 4060245 h 4060245"/>
              <a:gd name="connsiteX17" fmla="*/ 121766 w 252838"/>
              <a:gd name="connsiteY17" fmla="*/ 4060245 h 4060245"/>
              <a:gd name="connsiteX18" fmla="*/ 106597 w 252838"/>
              <a:gd name="connsiteY18" fmla="*/ 3849130 h 4060245"/>
              <a:gd name="connsiteX19" fmla="*/ 12643 w 252838"/>
              <a:gd name="connsiteY19" fmla="*/ 2476212 h 4060245"/>
              <a:gd name="connsiteX20" fmla="*/ 41102 w 252838"/>
              <a:gd name="connsiteY20" fmla="*/ 226552 h 4060245"/>
              <a:gd name="connsiteX21" fmla="*/ 37659 w 252838"/>
              <a:gd name="connsiteY21" fmla="*/ 44160 h 4060245"/>
              <a:gd name="connsiteX22" fmla="*/ 34546 w 252838"/>
              <a:gd name="connsiteY22" fmla="*/ 26959 h 406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52838" h="4060245">
                <a:moveTo>
                  <a:pt x="23739" y="78913"/>
                </a:moveTo>
                <a:lnTo>
                  <a:pt x="31733" y="114409"/>
                </a:lnTo>
                <a:cubicBezTo>
                  <a:pt x="25830" y="116108"/>
                  <a:pt x="23662" y="99400"/>
                  <a:pt x="23682" y="79524"/>
                </a:cubicBezTo>
                <a:close/>
                <a:moveTo>
                  <a:pt x="28535" y="27963"/>
                </a:moveTo>
                <a:lnTo>
                  <a:pt x="23739" y="78913"/>
                </a:lnTo>
                <a:lnTo>
                  <a:pt x="12855" y="30585"/>
                </a:lnTo>
                <a:close/>
                <a:moveTo>
                  <a:pt x="33309" y="20127"/>
                </a:moveTo>
                <a:lnTo>
                  <a:pt x="34546" y="26959"/>
                </a:lnTo>
                <a:lnTo>
                  <a:pt x="28535" y="27963"/>
                </a:lnTo>
                <a:lnTo>
                  <a:pt x="28755" y="25629"/>
                </a:lnTo>
                <a:cubicBezTo>
                  <a:pt x="30178" y="20142"/>
                  <a:pt x="31761" y="17673"/>
                  <a:pt x="33309" y="20127"/>
                </a:cubicBezTo>
                <a:close/>
                <a:moveTo>
                  <a:pt x="195805" y="0"/>
                </a:moveTo>
                <a:cubicBezTo>
                  <a:pt x="195805" y="0"/>
                  <a:pt x="205279" y="60037"/>
                  <a:pt x="202911" y="86090"/>
                </a:cubicBezTo>
                <a:cubicBezTo>
                  <a:pt x="202911" y="114409"/>
                  <a:pt x="151932" y="184074"/>
                  <a:pt x="147266" y="233349"/>
                </a:cubicBezTo>
                <a:cubicBezTo>
                  <a:pt x="154831" y="629248"/>
                  <a:pt x="97913" y="1609085"/>
                  <a:pt x="132276" y="2477911"/>
                </a:cubicBezTo>
                <a:cubicBezTo>
                  <a:pt x="145162" y="2803721"/>
                  <a:pt x="179813" y="3233231"/>
                  <a:pt x="217976" y="3668835"/>
                </a:cubicBezTo>
                <a:lnTo>
                  <a:pt x="252838" y="4060245"/>
                </a:lnTo>
                <a:lnTo>
                  <a:pt x="121766" y="4060245"/>
                </a:lnTo>
                <a:lnTo>
                  <a:pt x="106597" y="3849130"/>
                </a:lnTo>
                <a:cubicBezTo>
                  <a:pt x="77090" y="3430995"/>
                  <a:pt x="45587" y="2964714"/>
                  <a:pt x="12643" y="2476212"/>
                </a:cubicBezTo>
                <a:cubicBezTo>
                  <a:pt x="-26669" y="1372338"/>
                  <a:pt x="37955" y="620186"/>
                  <a:pt x="41102" y="226552"/>
                </a:cubicBezTo>
                <a:cubicBezTo>
                  <a:pt x="41897" y="128285"/>
                  <a:pt x="40234" y="72568"/>
                  <a:pt x="37659" y="44160"/>
                </a:cubicBezTo>
                <a:lnTo>
                  <a:pt x="34546" y="26959"/>
                </a:lnTo>
                <a:close/>
              </a:path>
            </a:pathLst>
          </a:custGeom>
          <a:gradFill>
            <a:gsLst>
              <a:gs pos="0">
                <a:srgbClr val="2A6B82"/>
              </a:gs>
              <a:gs pos="59000">
                <a:srgbClr val="81B3C0"/>
              </a:gs>
              <a:gs pos="83000">
                <a:srgbClr val="3585A3"/>
              </a:gs>
              <a:gs pos="100000">
                <a:srgbClr val="2A6B82"/>
              </a:gs>
            </a:gsLst>
            <a:lin ang="108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26" name="Freeform 11"/>
          <p:cNvSpPr/>
          <p:nvPr/>
        </p:nvSpPr>
        <p:spPr bwMode="auto">
          <a:xfrm rot="2740627">
            <a:off x="3574414" y="1932894"/>
            <a:ext cx="651704" cy="1098719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000" h="10000">
                <a:moveTo>
                  <a:pt x="8984" y="9828"/>
                </a:moveTo>
                <a:cubicBezTo>
                  <a:pt x="8984" y="9828"/>
                  <a:pt x="2235" y="6349"/>
                  <a:pt x="830" y="4712"/>
                </a:cubicBezTo>
                <a:cubicBezTo>
                  <a:pt x="-575" y="3074"/>
                  <a:pt x="139" y="356"/>
                  <a:pt x="557" y="0"/>
                </a:cubicBezTo>
                <a:cubicBezTo>
                  <a:pt x="1110" y="668"/>
                  <a:pt x="2584" y="384"/>
                  <a:pt x="5026" y="1774"/>
                </a:cubicBezTo>
                <a:cubicBezTo>
                  <a:pt x="7739" y="2899"/>
                  <a:pt x="8990" y="7943"/>
                  <a:pt x="9931" y="9152"/>
                </a:cubicBezTo>
                <a:cubicBezTo>
                  <a:pt x="9931" y="9152"/>
                  <a:pt x="10383" y="10460"/>
                  <a:pt x="8984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D8BE8C"/>
              </a:gs>
              <a:gs pos="100000">
                <a:srgbClr val="D8BE8C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5" name="Freeform 11"/>
          <p:cNvSpPr/>
          <p:nvPr/>
        </p:nvSpPr>
        <p:spPr bwMode="auto">
          <a:xfrm rot="20055131" flipH="1">
            <a:off x="3256922" y="1773710"/>
            <a:ext cx="863359" cy="1242148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  <a:gd name="connsiteX0-239" fmla="*/ 8984 w 10000"/>
              <a:gd name="connsiteY0-240" fmla="*/ 9828 h 10000"/>
              <a:gd name="connsiteX1-241" fmla="*/ 830 w 10000"/>
              <a:gd name="connsiteY1-242" fmla="*/ 4712 h 10000"/>
              <a:gd name="connsiteX2-243" fmla="*/ 557 w 10000"/>
              <a:gd name="connsiteY2-244" fmla="*/ 0 h 10000"/>
              <a:gd name="connsiteX3-245" fmla="*/ 6008 w 10000"/>
              <a:gd name="connsiteY3-246" fmla="*/ 1166 h 10000"/>
              <a:gd name="connsiteX4-247" fmla="*/ 9931 w 10000"/>
              <a:gd name="connsiteY4-248" fmla="*/ 9152 h 10000"/>
              <a:gd name="connsiteX5-249" fmla="*/ 8984 w 10000"/>
              <a:gd name="connsiteY5-250" fmla="*/ 9828 h 10000"/>
              <a:gd name="connsiteX0-251" fmla="*/ 8984 w 10000"/>
              <a:gd name="connsiteY0-252" fmla="*/ 9828 h 10000"/>
              <a:gd name="connsiteX1-253" fmla="*/ 830 w 10000"/>
              <a:gd name="connsiteY1-254" fmla="*/ 4712 h 10000"/>
              <a:gd name="connsiteX2-255" fmla="*/ 557 w 10000"/>
              <a:gd name="connsiteY2-256" fmla="*/ 0 h 10000"/>
              <a:gd name="connsiteX3-257" fmla="*/ 6460 w 10000"/>
              <a:gd name="connsiteY3-258" fmla="*/ 1270 h 10000"/>
              <a:gd name="connsiteX4-259" fmla="*/ 9931 w 10000"/>
              <a:gd name="connsiteY4-260" fmla="*/ 9152 h 10000"/>
              <a:gd name="connsiteX5-261" fmla="*/ 8984 w 10000"/>
              <a:gd name="connsiteY5-262" fmla="*/ 9828 h 10000"/>
              <a:gd name="connsiteX0-263" fmla="*/ 9507 w 10523"/>
              <a:gd name="connsiteY0-264" fmla="*/ 9828 h 10000"/>
              <a:gd name="connsiteX1-265" fmla="*/ 594 w 10523"/>
              <a:gd name="connsiteY1-266" fmla="*/ 4804 h 10000"/>
              <a:gd name="connsiteX2-267" fmla="*/ 1080 w 10523"/>
              <a:gd name="connsiteY2-268" fmla="*/ 0 h 10000"/>
              <a:gd name="connsiteX3-269" fmla="*/ 6983 w 10523"/>
              <a:gd name="connsiteY3-270" fmla="*/ 1270 h 10000"/>
              <a:gd name="connsiteX4-271" fmla="*/ 10454 w 10523"/>
              <a:gd name="connsiteY4-272" fmla="*/ 9152 h 10000"/>
              <a:gd name="connsiteX5-273" fmla="*/ 9507 w 10523"/>
              <a:gd name="connsiteY5-274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523" h="10000">
                <a:moveTo>
                  <a:pt x="9507" y="9828"/>
                </a:moveTo>
                <a:cubicBezTo>
                  <a:pt x="9507" y="9828"/>
                  <a:pt x="1999" y="6441"/>
                  <a:pt x="594" y="4804"/>
                </a:cubicBezTo>
                <a:cubicBezTo>
                  <a:pt x="-811" y="3166"/>
                  <a:pt x="662" y="356"/>
                  <a:pt x="1080" y="0"/>
                </a:cubicBezTo>
                <a:cubicBezTo>
                  <a:pt x="1633" y="668"/>
                  <a:pt x="4541" y="-120"/>
                  <a:pt x="6983" y="1270"/>
                </a:cubicBezTo>
                <a:cubicBezTo>
                  <a:pt x="9696" y="2395"/>
                  <a:pt x="9513" y="7943"/>
                  <a:pt x="10454" y="9152"/>
                </a:cubicBezTo>
                <a:cubicBezTo>
                  <a:pt x="10454" y="9152"/>
                  <a:pt x="10906" y="10460"/>
                  <a:pt x="9507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52000">
                <a:srgbClr val="F1E8D7"/>
              </a:gs>
              <a:gs pos="75000">
                <a:srgbClr val="DDC79B"/>
              </a:gs>
              <a:gs pos="100000">
                <a:srgbClr val="DDC79B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2236658" y="2674896"/>
            <a:ext cx="1550261" cy="760419"/>
            <a:chOff x="2236658" y="2674896"/>
            <a:chExt cx="1550261" cy="760419"/>
          </a:xfrm>
        </p:grpSpPr>
        <p:sp>
          <p:nvSpPr>
            <p:cNvPr id="8" name="Freeform 6"/>
            <p:cNvSpPr/>
            <p:nvPr/>
          </p:nvSpPr>
          <p:spPr bwMode="auto">
            <a:xfrm flipH="1">
              <a:off x="2236658" y="2674896"/>
              <a:ext cx="1550261" cy="760419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" name="Freeform 7"/>
            <p:cNvSpPr/>
            <p:nvPr/>
          </p:nvSpPr>
          <p:spPr bwMode="auto">
            <a:xfrm flipH="1">
              <a:off x="2244321" y="2944381"/>
              <a:ext cx="1469120" cy="490934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0" name="Freeform 8"/>
          <p:cNvSpPr/>
          <p:nvPr/>
        </p:nvSpPr>
        <p:spPr bwMode="auto">
          <a:xfrm flipH="1">
            <a:off x="2944059" y="1668789"/>
            <a:ext cx="906641" cy="1424951"/>
          </a:xfrm>
          <a:custGeom>
            <a:avLst/>
            <a:gdLst>
              <a:gd name="T0" fmla="*/ 174 w 796"/>
              <a:gd name="T1" fmla="*/ 1314 h 1314"/>
              <a:gd name="T2" fmla="*/ 230 w 796"/>
              <a:gd name="T3" fmla="*/ 384 h 1314"/>
              <a:gd name="T4" fmla="*/ 761 w 796"/>
              <a:gd name="T5" fmla="*/ 0 h 1314"/>
              <a:gd name="T6" fmla="*/ 796 w 796"/>
              <a:gd name="T7" fmla="*/ 153 h 1314"/>
              <a:gd name="T8" fmla="*/ 174 w 796"/>
              <a:gd name="T9" fmla="*/ 1314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6" h="1314">
                <a:moveTo>
                  <a:pt x="174" y="1314"/>
                </a:moveTo>
                <a:cubicBezTo>
                  <a:pt x="174" y="1314"/>
                  <a:pt x="0" y="645"/>
                  <a:pt x="230" y="384"/>
                </a:cubicBezTo>
                <a:cubicBezTo>
                  <a:pt x="460" y="123"/>
                  <a:pt x="552" y="67"/>
                  <a:pt x="761" y="0"/>
                </a:cubicBezTo>
                <a:cubicBezTo>
                  <a:pt x="761" y="0"/>
                  <a:pt x="796" y="79"/>
                  <a:pt x="796" y="153"/>
                </a:cubicBezTo>
                <a:cubicBezTo>
                  <a:pt x="795" y="228"/>
                  <a:pt x="776" y="1213"/>
                  <a:pt x="174" y="1314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E5D4B1"/>
              </a:gs>
              <a:gs pos="100000">
                <a:srgbClr val="E5D4B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2617921" y="1749565"/>
            <a:ext cx="974490" cy="1370004"/>
            <a:chOff x="2617921" y="1749565"/>
            <a:chExt cx="974490" cy="1370004"/>
          </a:xfrm>
        </p:grpSpPr>
        <p:sp>
          <p:nvSpPr>
            <p:cNvPr id="11" name="Freeform 9"/>
            <p:cNvSpPr/>
            <p:nvPr/>
          </p:nvSpPr>
          <p:spPr bwMode="auto">
            <a:xfrm flipH="1">
              <a:off x="2617921" y="1749565"/>
              <a:ext cx="974490" cy="1370004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" name="Freeform 10"/>
            <p:cNvSpPr/>
            <p:nvPr/>
          </p:nvSpPr>
          <p:spPr bwMode="auto">
            <a:xfrm flipH="1">
              <a:off x="2623575" y="1765262"/>
              <a:ext cx="920524" cy="1345150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3" name="Freeform 11"/>
          <p:cNvSpPr/>
          <p:nvPr/>
        </p:nvSpPr>
        <p:spPr bwMode="auto">
          <a:xfrm flipH="1">
            <a:off x="3593584" y="1824817"/>
            <a:ext cx="934510" cy="1273127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000" h="10000">
                <a:moveTo>
                  <a:pt x="8984" y="9828"/>
                </a:moveTo>
                <a:cubicBezTo>
                  <a:pt x="8984" y="9828"/>
                  <a:pt x="2235" y="6349"/>
                  <a:pt x="830" y="4712"/>
                </a:cubicBezTo>
                <a:cubicBezTo>
                  <a:pt x="-575" y="3074"/>
                  <a:pt x="139" y="356"/>
                  <a:pt x="557" y="0"/>
                </a:cubicBezTo>
                <a:cubicBezTo>
                  <a:pt x="1110" y="668"/>
                  <a:pt x="2584" y="384"/>
                  <a:pt x="5026" y="1774"/>
                </a:cubicBezTo>
                <a:cubicBezTo>
                  <a:pt x="7739" y="2899"/>
                  <a:pt x="8990" y="7943"/>
                  <a:pt x="9931" y="9152"/>
                </a:cubicBezTo>
                <a:cubicBezTo>
                  <a:pt x="9931" y="9152"/>
                  <a:pt x="10383" y="10460"/>
                  <a:pt x="8984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D8BE8C"/>
              </a:gs>
              <a:gs pos="100000">
                <a:srgbClr val="D8BE8C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3647759" y="2202906"/>
            <a:ext cx="1700492" cy="1060040"/>
            <a:chOff x="3647759" y="2202906"/>
            <a:chExt cx="1700492" cy="1060040"/>
          </a:xfrm>
        </p:grpSpPr>
        <p:sp>
          <p:nvSpPr>
            <p:cNvPr id="14" name="Freeform 12"/>
            <p:cNvSpPr/>
            <p:nvPr/>
          </p:nvSpPr>
          <p:spPr bwMode="auto">
            <a:xfrm flipH="1">
              <a:off x="3647759" y="2202906"/>
              <a:ext cx="1700492" cy="1060040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Freeform 13"/>
            <p:cNvSpPr/>
            <p:nvPr/>
          </p:nvSpPr>
          <p:spPr bwMode="auto">
            <a:xfrm flipH="1">
              <a:off x="3647759" y="2383708"/>
              <a:ext cx="1687841" cy="879238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3707544" y="3040986"/>
            <a:ext cx="1093288" cy="487665"/>
            <a:chOff x="3707544" y="3040986"/>
            <a:chExt cx="1093288" cy="487665"/>
          </a:xfrm>
        </p:grpSpPr>
        <p:sp>
          <p:nvSpPr>
            <p:cNvPr id="85" name="Freeform 85"/>
            <p:cNvSpPr/>
            <p:nvPr/>
          </p:nvSpPr>
          <p:spPr bwMode="auto">
            <a:xfrm flipH="1">
              <a:off x="3707544" y="3040986"/>
              <a:ext cx="1092193" cy="459200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6" name="Freeform 86"/>
            <p:cNvSpPr/>
            <p:nvPr/>
          </p:nvSpPr>
          <p:spPr bwMode="auto">
            <a:xfrm flipH="1">
              <a:off x="3710487" y="3205261"/>
              <a:ext cx="1090345" cy="323390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2106458" y="2159155"/>
            <a:ext cx="1398978" cy="990460"/>
            <a:chOff x="2106458" y="2159155"/>
            <a:chExt cx="1398978" cy="990460"/>
          </a:xfrm>
        </p:grpSpPr>
        <p:sp>
          <p:nvSpPr>
            <p:cNvPr id="87" name="Freeform 87"/>
            <p:cNvSpPr/>
            <p:nvPr/>
          </p:nvSpPr>
          <p:spPr bwMode="auto">
            <a:xfrm flipH="1">
              <a:off x="2106458" y="2159155"/>
              <a:ext cx="1398978" cy="990460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8" name="Freeform 88"/>
            <p:cNvSpPr/>
            <p:nvPr/>
          </p:nvSpPr>
          <p:spPr bwMode="auto">
            <a:xfrm flipH="1">
              <a:off x="2106458" y="2201851"/>
              <a:ext cx="1306733" cy="905594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3677950" y="2296094"/>
            <a:ext cx="1145869" cy="726799"/>
            <a:chOff x="3677950" y="2296094"/>
            <a:chExt cx="1145869" cy="726799"/>
          </a:xfrm>
        </p:grpSpPr>
        <p:sp>
          <p:nvSpPr>
            <p:cNvPr id="129" name="Freeform 12"/>
            <p:cNvSpPr/>
            <p:nvPr/>
          </p:nvSpPr>
          <p:spPr bwMode="auto">
            <a:xfrm rot="20038924" flipH="1">
              <a:off x="3677950" y="2296094"/>
              <a:ext cx="1122658" cy="628422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0" name="Freeform 13"/>
            <p:cNvSpPr/>
            <p:nvPr/>
          </p:nvSpPr>
          <p:spPr bwMode="auto">
            <a:xfrm rot="20038924" flipH="1">
              <a:off x="3709513" y="2328974"/>
              <a:ext cx="1114306" cy="693919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23" name="任意多边形 122"/>
          <p:cNvSpPr/>
          <p:nvPr/>
        </p:nvSpPr>
        <p:spPr>
          <a:xfrm>
            <a:off x="3716810" y="2587671"/>
            <a:ext cx="1201021" cy="512568"/>
          </a:xfrm>
          <a:custGeom>
            <a:avLst/>
            <a:gdLst>
              <a:gd name="connsiteX0" fmla="*/ 9672 w 700038"/>
              <a:gd name="connsiteY0" fmla="*/ 190131 h 195719"/>
              <a:gd name="connsiteX1" fmla="*/ 238272 w 700038"/>
              <a:gd name="connsiteY1" fmla="*/ 25031 h 195719"/>
              <a:gd name="connsiteX2" fmla="*/ 682772 w 700038"/>
              <a:gd name="connsiteY2" fmla="*/ 12331 h 195719"/>
              <a:gd name="connsiteX3" fmla="*/ 549422 w 700038"/>
              <a:gd name="connsiteY3" fmla="*/ 139331 h 195719"/>
              <a:gd name="connsiteX4" fmla="*/ 9672 w 700038"/>
              <a:gd name="connsiteY4" fmla="*/ 190131 h 195719"/>
              <a:gd name="connsiteX0-1" fmla="*/ 9834 w 720021"/>
              <a:gd name="connsiteY0-2" fmla="*/ 202004 h 207155"/>
              <a:gd name="connsiteX1-3" fmla="*/ 238434 w 720021"/>
              <a:gd name="connsiteY1-4" fmla="*/ 36904 h 207155"/>
              <a:gd name="connsiteX2-5" fmla="*/ 705159 w 720021"/>
              <a:gd name="connsiteY2-6" fmla="*/ 8329 h 207155"/>
              <a:gd name="connsiteX3-7" fmla="*/ 549584 w 720021"/>
              <a:gd name="connsiteY3-8" fmla="*/ 151204 h 207155"/>
              <a:gd name="connsiteX4-9" fmla="*/ 9834 w 720021"/>
              <a:gd name="connsiteY4-10" fmla="*/ 202004 h 207155"/>
              <a:gd name="connsiteX0-11" fmla="*/ 9834 w 720021"/>
              <a:gd name="connsiteY0-12" fmla="*/ 193675 h 198826"/>
              <a:gd name="connsiteX1-13" fmla="*/ 238434 w 720021"/>
              <a:gd name="connsiteY1-14" fmla="*/ 28575 h 198826"/>
              <a:gd name="connsiteX2-15" fmla="*/ 705159 w 720021"/>
              <a:gd name="connsiteY2-16" fmla="*/ 0 h 198826"/>
              <a:gd name="connsiteX3-17" fmla="*/ 549584 w 720021"/>
              <a:gd name="connsiteY3-18" fmla="*/ 142875 h 198826"/>
              <a:gd name="connsiteX4-19" fmla="*/ 9834 w 720021"/>
              <a:gd name="connsiteY4-20" fmla="*/ 193675 h 198826"/>
              <a:gd name="connsiteX0-21" fmla="*/ 9834 w 720021"/>
              <a:gd name="connsiteY0-22" fmla="*/ 194211 h 199362"/>
              <a:gd name="connsiteX1-23" fmla="*/ 238434 w 720021"/>
              <a:gd name="connsiteY1-24" fmla="*/ 29111 h 199362"/>
              <a:gd name="connsiteX2-25" fmla="*/ 705159 w 720021"/>
              <a:gd name="connsiteY2-26" fmla="*/ 536 h 199362"/>
              <a:gd name="connsiteX3-27" fmla="*/ 549584 w 720021"/>
              <a:gd name="connsiteY3-28" fmla="*/ 143411 h 199362"/>
              <a:gd name="connsiteX4-29" fmla="*/ 9834 w 720021"/>
              <a:gd name="connsiteY4-30" fmla="*/ 194211 h 199362"/>
              <a:gd name="connsiteX0-31" fmla="*/ 9711 w 723122"/>
              <a:gd name="connsiteY0-32" fmla="*/ 203742 h 208241"/>
              <a:gd name="connsiteX1-33" fmla="*/ 241486 w 723122"/>
              <a:gd name="connsiteY1-34" fmla="*/ 29117 h 208241"/>
              <a:gd name="connsiteX2-35" fmla="*/ 708211 w 723122"/>
              <a:gd name="connsiteY2-36" fmla="*/ 542 h 208241"/>
              <a:gd name="connsiteX3-37" fmla="*/ 552636 w 723122"/>
              <a:gd name="connsiteY3-38" fmla="*/ 143417 h 208241"/>
              <a:gd name="connsiteX4-39" fmla="*/ 9711 w 723122"/>
              <a:gd name="connsiteY4-40" fmla="*/ 203742 h 208241"/>
              <a:gd name="connsiteX0-41" fmla="*/ 10522 w 822997"/>
              <a:gd name="connsiteY0-42" fmla="*/ 387594 h 395308"/>
              <a:gd name="connsiteX1-43" fmla="*/ 242297 w 822997"/>
              <a:gd name="connsiteY1-44" fmla="*/ 212969 h 395308"/>
              <a:gd name="connsiteX2-45" fmla="*/ 813797 w 822997"/>
              <a:gd name="connsiteY2-46" fmla="*/ 244 h 395308"/>
              <a:gd name="connsiteX3-47" fmla="*/ 553447 w 822997"/>
              <a:gd name="connsiteY3-48" fmla="*/ 327269 h 395308"/>
              <a:gd name="connsiteX4-49" fmla="*/ 10522 w 822997"/>
              <a:gd name="connsiteY4-50" fmla="*/ 387594 h 395308"/>
              <a:gd name="connsiteX0-51" fmla="*/ 2535 w 815010"/>
              <a:gd name="connsiteY0-52" fmla="*/ 387594 h 401044"/>
              <a:gd name="connsiteX1-53" fmla="*/ 361310 w 815010"/>
              <a:gd name="connsiteY1-54" fmla="*/ 133594 h 401044"/>
              <a:gd name="connsiteX2-55" fmla="*/ 805810 w 815010"/>
              <a:gd name="connsiteY2-56" fmla="*/ 244 h 401044"/>
              <a:gd name="connsiteX3-57" fmla="*/ 545460 w 815010"/>
              <a:gd name="connsiteY3-58" fmla="*/ 327269 h 401044"/>
              <a:gd name="connsiteX4-59" fmla="*/ 2535 w 815010"/>
              <a:gd name="connsiteY4-60" fmla="*/ 387594 h 401044"/>
              <a:gd name="connsiteX0-61" fmla="*/ 895 w 810965"/>
              <a:gd name="connsiteY0-62" fmla="*/ 387680 h 390576"/>
              <a:gd name="connsiteX1-63" fmla="*/ 359670 w 810965"/>
              <a:gd name="connsiteY1-64" fmla="*/ 133680 h 390576"/>
              <a:gd name="connsiteX2-65" fmla="*/ 804170 w 810965"/>
              <a:gd name="connsiteY2-66" fmla="*/ 330 h 390576"/>
              <a:gd name="connsiteX3-67" fmla="*/ 464445 w 810965"/>
              <a:gd name="connsiteY3-68" fmla="*/ 254330 h 390576"/>
              <a:gd name="connsiteX4-69" fmla="*/ 895 w 810965"/>
              <a:gd name="connsiteY4-70" fmla="*/ 387680 h 390576"/>
              <a:gd name="connsiteX0-71" fmla="*/ 379 w 809686"/>
              <a:gd name="connsiteY0-72" fmla="*/ 387733 h 389152"/>
              <a:gd name="connsiteX1-73" fmla="*/ 359154 w 809686"/>
              <a:gd name="connsiteY1-74" fmla="*/ 133733 h 389152"/>
              <a:gd name="connsiteX2-75" fmla="*/ 803654 w 809686"/>
              <a:gd name="connsiteY2-76" fmla="*/ 383 h 389152"/>
              <a:gd name="connsiteX3-77" fmla="*/ 425829 w 809686"/>
              <a:gd name="connsiteY3-78" fmla="*/ 225808 h 389152"/>
              <a:gd name="connsiteX4-79" fmla="*/ 379 w 809686"/>
              <a:gd name="connsiteY4-80" fmla="*/ 387733 h 389152"/>
              <a:gd name="connsiteX0-81" fmla="*/ 379 w 809686"/>
              <a:gd name="connsiteY0-82" fmla="*/ 387630 h 394249"/>
              <a:gd name="connsiteX1-83" fmla="*/ 359154 w 809686"/>
              <a:gd name="connsiteY1-84" fmla="*/ 133630 h 394249"/>
              <a:gd name="connsiteX2-85" fmla="*/ 803654 w 809686"/>
              <a:gd name="connsiteY2-86" fmla="*/ 280 h 394249"/>
              <a:gd name="connsiteX3-87" fmla="*/ 425829 w 809686"/>
              <a:gd name="connsiteY3-88" fmla="*/ 292380 h 394249"/>
              <a:gd name="connsiteX4-89" fmla="*/ 379 w 809686"/>
              <a:gd name="connsiteY4-90" fmla="*/ 387630 h 394249"/>
              <a:gd name="connsiteX0-91" fmla="*/ 348 w 835129"/>
              <a:gd name="connsiteY0-92" fmla="*/ 359049 h 368228"/>
              <a:gd name="connsiteX1-93" fmla="*/ 384523 w 835129"/>
              <a:gd name="connsiteY1-94" fmla="*/ 133624 h 368228"/>
              <a:gd name="connsiteX2-95" fmla="*/ 829023 w 835129"/>
              <a:gd name="connsiteY2-96" fmla="*/ 274 h 368228"/>
              <a:gd name="connsiteX3-97" fmla="*/ 451198 w 835129"/>
              <a:gd name="connsiteY3-98" fmla="*/ 292374 h 368228"/>
              <a:gd name="connsiteX4-99" fmla="*/ 348 w 835129"/>
              <a:gd name="connsiteY4-100" fmla="*/ 359049 h 368228"/>
              <a:gd name="connsiteX0-101" fmla="*/ 8773 w 843554"/>
              <a:gd name="connsiteY0-102" fmla="*/ 359049 h 372222"/>
              <a:gd name="connsiteX1-103" fmla="*/ 392948 w 843554"/>
              <a:gd name="connsiteY1-104" fmla="*/ 133624 h 372222"/>
              <a:gd name="connsiteX2-105" fmla="*/ 837448 w 843554"/>
              <a:gd name="connsiteY2-106" fmla="*/ 274 h 372222"/>
              <a:gd name="connsiteX3-107" fmla="*/ 459623 w 843554"/>
              <a:gd name="connsiteY3-108" fmla="*/ 292374 h 372222"/>
              <a:gd name="connsiteX4-109" fmla="*/ 8773 w 843554"/>
              <a:gd name="connsiteY4-110" fmla="*/ 359049 h 372222"/>
              <a:gd name="connsiteX0-111" fmla="*/ 4050 w 838831"/>
              <a:gd name="connsiteY0-112" fmla="*/ 359049 h 368228"/>
              <a:gd name="connsiteX1-113" fmla="*/ 388225 w 838831"/>
              <a:gd name="connsiteY1-114" fmla="*/ 133624 h 368228"/>
              <a:gd name="connsiteX2-115" fmla="*/ 832725 w 838831"/>
              <a:gd name="connsiteY2-116" fmla="*/ 274 h 368228"/>
              <a:gd name="connsiteX3-117" fmla="*/ 454900 w 838831"/>
              <a:gd name="connsiteY3-118" fmla="*/ 292374 h 368228"/>
              <a:gd name="connsiteX4-119" fmla="*/ 4050 w 838831"/>
              <a:gd name="connsiteY4-120" fmla="*/ 359049 h 368228"/>
              <a:gd name="connsiteX0-121" fmla="*/ 565 w 835346"/>
              <a:gd name="connsiteY0-122" fmla="*/ 359049 h 370881"/>
              <a:gd name="connsiteX1-123" fmla="*/ 384740 w 835346"/>
              <a:gd name="connsiteY1-124" fmla="*/ 133624 h 370881"/>
              <a:gd name="connsiteX2-125" fmla="*/ 829240 w 835346"/>
              <a:gd name="connsiteY2-126" fmla="*/ 274 h 370881"/>
              <a:gd name="connsiteX3-127" fmla="*/ 451415 w 835346"/>
              <a:gd name="connsiteY3-128" fmla="*/ 292374 h 370881"/>
              <a:gd name="connsiteX4-129" fmla="*/ 565 w 835346"/>
              <a:gd name="connsiteY4-130" fmla="*/ 359049 h 370881"/>
              <a:gd name="connsiteX0-131" fmla="*/ 0 w 834781"/>
              <a:gd name="connsiteY0-132" fmla="*/ 359049 h 370881"/>
              <a:gd name="connsiteX1-133" fmla="*/ 384175 w 834781"/>
              <a:gd name="connsiteY1-134" fmla="*/ 133624 h 370881"/>
              <a:gd name="connsiteX2-135" fmla="*/ 828675 w 834781"/>
              <a:gd name="connsiteY2-136" fmla="*/ 274 h 370881"/>
              <a:gd name="connsiteX3-137" fmla="*/ 450850 w 834781"/>
              <a:gd name="connsiteY3-138" fmla="*/ 292374 h 370881"/>
              <a:gd name="connsiteX4-139" fmla="*/ 0 w 834781"/>
              <a:gd name="connsiteY4-140" fmla="*/ 359049 h 370881"/>
              <a:gd name="connsiteX0-141" fmla="*/ 0 w 850703"/>
              <a:gd name="connsiteY0-142" fmla="*/ 352698 h 365420"/>
              <a:gd name="connsiteX1-143" fmla="*/ 400050 w 850703"/>
              <a:gd name="connsiteY1-144" fmla="*/ 133623 h 365420"/>
              <a:gd name="connsiteX2-145" fmla="*/ 844550 w 850703"/>
              <a:gd name="connsiteY2-146" fmla="*/ 273 h 365420"/>
              <a:gd name="connsiteX3-147" fmla="*/ 466725 w 850703"/>
              <a:gd name="connsiteY3-148" fmla="*/ 292373 h 365420"/>
              <a:gd name="connsiteX4-149" fmla="*/ 0 w 850703"/>
              <a:gd name="connsiteY4-150" fmla="*/ 352698 h 365420"/>
              <a:gd name="connsiteX0-151" fmla="*/ 0 w 850703"/>
              <a:gd name="connsiteY0-152" fmla="*/ 352698 h 365420"/>
              <a:gd name="connsiteX1-153" fmla="*/ 400050 w 850703"/>
              <a:gd name="connsiteY1-154" fmla="*/ 133623 h 365420"/>
              <a:gd name="connsiteX2-155" fmla="*/ 844550 w 850703"/>
              <a:gd name="connsiteY2-156" fmla="*/ 273 h 365420"/>
              <a:gd name="connsiteX3-157" fmla="*/ 466725 w 850703"/>
              <a:gd name="connsiteY3-158" fmla="*/ 292373 h 365420"/>
              <a:gd name="connsiteX4-159" fmla="*/ 0 w 850703"/>
              <a:gd name="connsiteY4-160" fmla="*/ 352698 h 365420"/>
              <a:gd name="connsiteX0-161" fmla="*/ 0 w 850703"/>
              <a:gd name="connsiteY0-162" fmla="*/ 352698 h 365420"/>
              <a:gd name="connsiteX1-163" fmla="*/ 400050 w 850703"/>
              <a:gd name="connsiteY1-164" fmla="*/ 133623 h 365420"/>
              <a:gd name="connsiteX2-165" fmla="*/ 844550 w 850703"/>
              <a:gd name="connsiteY2-166" fmla="*/ 273 h 365420"/>
              <a:gd name="connsiteX3-167" fmla="*/ 466725 w 850703"/>
              <a:gd name="connsiteY3-168" fmla="*/ 292373 h 365420"/>
              <a:gd name="connsiteX4-169" fmla="*/ 0 w 850703"/>
              <a:gd name="connsiteY4-170" fmla="*/ 352698 h 365420"/>
              <a:gd name="connsiteX0-171" fmla="*/ 0 w 850066"/>
              <a:gd name="connsiteY0-172" fmla="*/ 352425 h 365147"/>
              <a:gd name="connsiteX1-173" fmla="*/ 400050 w 850066"/>
              <a:gd name="connsiteY1-174" fmla="*/ 133350 h 365147"/>
              <a:gd name="connsiteX2-175" fmla="*/ 844550 w 850066"/>
              <a:gd name="connsiteY2-176" fmla="*/ 0 h 365147"/>
              <a:gd name="connsiteX3-177" fmla="*/ 466725 w 850066"/>
              <a:gd name="connsiteY3-178" fmla="*/ 292100 h 365147"/>
              <a:gd name="connsiteX4-179" fmla="*/ 0 w 850066"/>
              <a:gd name="connsiteY4-180" fmla="*/ 352425 h 365147"/>
              <a:gd name="connsiteX0-181" fmla="*/ 0 w 850066"/>
              <a:gd name="connsiteY0-182" fmla="*/ 353669 h 366391"/>
              <a:gd name="connsiteX1-183" fmla="*/ 400050 w 850066"/>
              <a:gd name="connsiteY1-184" fmla="*/ 134594 h 366391"/>
              <a:gd name="connsiteX2-185" fmla="*/ 844550 w 850066"/>
              <a:gd name="connsiteY2-186" fmla="*/ 1244 h 366391"/>
              <a:gd name="connsiteX3-187" fmla="*/ 466725 w 850066"/>
              <a:gd name="connsiteY3-188" fmla="*/ 293344 h 366391"/>
              <a:gd name="connsiteX4-189" fmla="*/ 0 w 850066"/>
              <a:gd name="connsiteY4-190" fmla="*/ 353669 h 366391"/>
              <a:gd name="connsiteX0-191" fmla="*/ 0 w 844550"/>
              <a:gd name="connsiteY0-192" fmla="*/ 353669 h 366391"/>
              <a:gd name="connsiteX1-193" fmla="*/ 400050 w 844550"/>
              <a:gd name="connsiteY1-194" fmla="*/ 134594 h 366391"/>
              <a:gd name="connsiteX2-195" fmla="*/ 844550 w 844550"/>
              <a:gd name="connsiteY2-196" fmla="*/ 1244 h 366391"/>
              <a:gd name="connsiteX3-197" fmla="*/ 466725 w 844550"/>
              <a:gd name="connsiteY3-198" fmla="*/ 293344 h 366391"/>
              <a:gd name="connsiteX4-199" fmla="*/ 0 w 844550"/>
              <a:gd name="connsiteY4-200" fmla="*/ 353669 h 366391"/>
              <a:gd name="connsiteX0-201" fmla="*/ 0 w 844550"/>
              <a:gd name="connsiteY0-202" fmla="*/ 353669 h 366391"/>
              <a:gd name="connsiteX1-203" fmla="*/ 400050 w 844550"/>
              <a:gd name="connsiteY1-204" fmla="*/ 134594 h 366391"/>
              <a:gd name="connsiteX2-205" fmla="*/ 844550 w 844550"/>
              <a:gd name="connsiteY2-206" fmla="*/ 1244 h 366391"/>
              <a:gd name="connsiteX3-207" fmla="*/ 466725 w 844550"/>
              <a:gd name="connsiteY3-208" fmla="*/ 293344 h 366391"/>
              <a:gd name="connsiteX4-209" fmla="*/ 0 w 844550"/>
              <a:gd name="connsiteY4-210" fmla="*/ 353669 h 366391"/>
              <a:gd name="connsiteX0-211" fmla="*/ 0 w 844550"/>
              <a:gd name="connsiteY0-212" fmla="*/ 363198 h 375920"/>
              <a:gd name="connsiteX1-213" fmla="*/ 400050 w 844550"/>
              <a:gd name="connsiteY1-214" fmla="*/ 144123 h 375920"/>
              <a:gd name="connsiteX2-215" fmla="*/ 844550 w 844550"/>
              <a:gd name="connsiteY2-216" fmla="*/ 10773 h 375920"/>
              <a:gd name="connsiteX3-217" fmla="*/ 466725 w 844550"/>
              <a:gd name="connsiteY3-218" fmla="*/ 302873 h 375920"/>
              <a:gd name="connsiteX4-219" fmla="*/ 0 w 844550"/>
              <a:gd name="connsiteY4-220" fmla="*/ 363198 h 375920"/>
              <a:gd name="connsiteX0-221" fmla="*/ 0 w 799482"/>
              <a:gd name="connsiteY0-222" fmla="*/ 378380 h 389163"/>
              <a:gd name="connsiteX1-223" fmla="*/ 354982 w 799482"/>
              <a:gd name="connsiteY1-224" fmla="*/ 144282 h 389163"/>
              <a:gd name="connsiteX2-225" fmla="*/ 799482 w 799482"/>
              <a:gd name="connsiteY2-226" fmla="*/ 10932 h 389163"/>
              <a:gd name="connsiteX3-227" fmla="*/ 421657 w 799482"/>
              <a:gd name="connsiteY3-228" fmla="*/ 303032 h 389163"/>
              <a:gd name="connsiteX4-229" fmla="*/ 0 w 799482"/>
              <a:gd name="connsiteY4-230" fmla="*/ 378380 h 389163"/>
              <a:gd name="connsiteX0-231" fmla="*/ 0 w 799482"/>
              <a:gd name="connsiteY0-232" fmla="*/ 375969 h 386752"/>
              <a:gd name="connsiteX1-233" fmla="*/ 309913 w 799482"/>
              <a:gd name="connsiteY1-234" fmla="*/ 186940 h 386752"/>
              <a:gd name="connsiteX2-235" fmla="*/ 799482 w 799482"/>
              <a:gd name="connsiteY2-236" fmla="*/ 8521 h 386752"/>
              <a:gd name="connsiteX3-237" fmla="*/ 421657 w 799482"/>
              <a:gd name="connsiteY3-238" fmla="*/ 300621 h 386752"/>
              <a:gd name="connsiteX4-239" fmla="*/ 0 w 799482"/>
              <a:gd name="connsiteY4-240" fmla="*/ 375969 h 386752"/>
              <a:gd name="connsiteX0-241" fmla="*/ 0 w 713101"/>
              <a:gd name="connsiteY0-242" fmla="*/ 294289 h 303550"/>
              <a:gd name="connsiteX1-243" fmla="*/ 309913 w 713101"/>
              <a:gd name="connsiteY1-244" fmla="*/ 105260 h 303550"/>
              <a:gd name="connsiteX2-245" fmla="*/ 713101 w 713101"/>
              <a:gd name="connsiteY2-246" fmla="*/ 13222 h 303550"/>
              <a:gd name="connsiteX3-247" fmla="*/ 421657 w 713101"/>
              <a:gd name="connsiteY3-248" fmla="*/ 218941 h 303550"/>
              <a:gd name="connsiteX4-249" fmla="*/ 0 w 713101"/>
              <a:gd name="connsiteY4-250" fmla="*/ 294289 h 303550"/>
              <a:gd name="connsiteX0-251" fmla="*/ 0 w 713101"/>
              <a:gd name="connsiteY0-252" fmla="*/ 294289 h 303550"/>
              <a:gd name="connsiteX1-253" fmla="*/ 309913 w 713101"/>
              <a:gd name="connsiteY1-254" fmla="*/ 105260 h 303550"/>
              <a:gd name="connsiteX2-255" fmla="*/ 713101 w 713101"/>
              <a:gd name="connsiteY2-256" fmla="*/ 13222 h 303550"/>
              <a:gd name="connsiteX3-257" fmla="*/ 421657 w 713101"/>
              <a:gd name="connsiteY3-258" fmla="*/ 218941 h 303550"/>
              <a:gd name="connsiteX4-259" fmla="*/ 0 w 713101"/>
              <a:gd name="connsiteY4-260" fmla="*/ 294289 h 303550"/>
              <a:gd name="connsiteX0-261" fmla="*/ 0 w 713101"/>
              <a:gd name="connsiteY0-262" fmla="*/ 294289 h 303550"/>
              <a:gd name="connsiteX1-263" fmla="*/ 324936 w 713101"/>
              <a:gd name="connsiteY1-264" fmla="*/ 105260 h 303550"/>
              <a:gd name="connsiteX2-265" fmla="*/ 713101 w 713101"/>
              <a:gd name="connsiteY2-266" fmla="*/ 13222 h 303550"/>
              <a:gd name="connsiteX3-267" fmla="*/ 421657 w 713101"/>
              <a:gd name="connsiteY3-268" fmla="*/ 218941 h 303550"/>
              <a:gd name="connsiteX4-269" fmla="*/ 0 w 713101"/>
              <a:gd name="connsiteY4-270" fmla="*/ 294289 h 303550"/>
              <a:gd name="connsiteX0-271" fmla="*/ 0 w 713101"/>
              <a:gd name="connsiteY0-272" fmla="*/ 295074 h 304335"/>
              <a:gd name="connsiteX1-273" fmla="*/ 347470 w 713101"/>
              <a:gd name="connsiteY1-274" fmla="*/ 98534 h 304335"/>
              <a:gd name="connsiteX2-275" fmla="*/ 713101 w 713101"/>
              <a:gd name="connsiteY2-276" fmla="*/ 14007 h 304335"/>
              <a:gd name="connsiteX3-277" fmla="*/ 421657 w 713101"/>
              <a:gd name="connsiteY3-278" fmla="*/ 219726 h 304335"/>
              <a:gd name="connsiteX4-279" fmla="*/ 0 w 713101"/>
              <a:gd name="connsiteY4-280" fmla="*/ 295074 h 3043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13101" h="304335">
                <a:moveTo>
                  <a:pt x="0" y="295074"/>
                </a:moveTo>
                <a:cubicBezTo>
                  <a:pt x="204900" y="234234"/>
                  <a:pt x="228620" y="145378"/>
                  <a:pt x="347470" y="98534"/>
                </a:cubicBezTo>
                <a:cubicBezTo>
                  <a:pt x="466320" y="51690"/>
                  <a:pt x="604093" y="-33618"/>
                  <a:pt x="713101" y="14007"/>
                </a:cubicBezTo>
                <a:cubicBezTo>
                  <a:pt x="542709" y="96557"/>
                  <a:pt x="540507" y="172882"/>
                  <a:pt x="421657" y="219726"/>
                </a:cubicBezTo>
                <a:cubicBezTo>
                  <a:pt x="302807" y="266570"/>
                  <a:pt x="14288" y="327882"/>
                  <a:pt x="0" y="295074"/>
                </a:cubicBezTo>
                <a:close/>
              </a:path>
            </a:pathLst>
          </a:custGeom>
          <a:gradFill flip="none" rotWithShape="1">
            <a:gsLst>
              <a:gs pos="0">
                <a:srgbClr val="D8BE8C"/>
              </a:gs>
              <a:gs pos="68000">
                <a:srgbClr val="C1975F"/>
              </a:gs>
              <a:gs pos="83000">
                <a:srgbClr val="AD7537"/>
              </a:gs>
              <a:gs pos="100000">
                <a:srgbClr val="AD7537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3394994" y="3055219"/>
            <a:ext cx="615171" cy="218183"/>
            <a:chOff x="3394994" y="3055219"/>
            <a:chExt cx="615171" cy="218183"/>
          </a:xfrm>
        </p:grpSpPr>
        <p:sp>
          <p:nvSpPr>
            <p:cNvPr id="1116" name="任意多边形 1115"/>
            <p:cNvSpPr/>
            <p:nvPr/>
          </p:nvSpPr>
          <p:spPr>
            <a:xfrm flipH="1">
              <a:off x="3394994" y="3055219"/>
              <a:ext cx="615171" cy="207441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Freeform 39"/>
            <p:cNvSpPr/>
            <p:nvPr/>
          </p:nvSpPr>
          <p:spPr bwMode="auto">
            <a:xfrm flipH="1">
              <a:off x="3394994" y="3093417"/>
              <a:ext cx="615171" cy="179985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118" name="椭圆 1117"/>
          <p:cNvSpPr/>
          <p:nvPr/>
        </p:nvSpPr>
        <p:spPr>
          <a:xfrm rot="975371" flipH="1">
            <a:off x="3477992" y="2510321"/>
            <a:ext cx="433303" cy="201592"/>
          </a:xfrm>
          <a:prstGeom prst="ellipse">
            <a:avLst/>
          </a:prstGeom>
          <a:solidFill>
            <a:srgbClr val="E5D4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12" name="组合 1111"/>
          <p:cNvGrpSpPr/>
          <p:nvPr/>
        </p:nvGrpSpPr>
        <p:grpSpPr>
          <a:xfrm flipH="1">
            <a:off x="3492030" y="2497751"/>
            <a:ext cx="336832" cy="190536"/>
            <a:chOff x="5224463" y="2208212"/>
            <a:chExt cx="1220788" cy="690563"/>
          </a:xfrm>
        </p:grpSpPr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6392863" y="2208212"/>
              <a:ext cx="52388" cy="180975"/>
            </a:xfrm>
            <a:custGeom>
              <a:avLst/>
              <a:gdLst>
                <a:gd name="T0" fmla="*/ 0 w 14"/>
                <a:gd name="T1" fmla="*/ 0 h 48"/>
                <a:gd name="T2" fmla="*/ 3 w 14"/>
                <a:gd name="T3" fmla="*/ 5 h 48"/>
                <a:gd name="T4" fmla="*/ 14 w 14"/>
                <a:gd name="T5" fmla="*/ 48 h 48"/>
                <a:gd name="T6" fmla="*/ 3 w 14"/>
                <a:gd name="T7" fmla="*/ 5 h 48"/>
                <a:gd name="T8" fmla="*/ 0 w 14"/>
                <a:gd name="T9" fmla="*/ 0 h 48"/>
                <a:gd name="T10" fmla="*/ 0 w 14"/>
                <a:gd name="T11" fmla="*/ 0 h 48"/>
                <a:gd name="T12" fmla="*/ 0 w 14"/>
                <a:gd name="T13" fmla="*/ 0 h 48"/>
                <a:gd name="T14" fmla="*/ 0 w 14"/>
                <a:gd name="T15" fmla="*/ 0 h 48"/>
                <a:gd name="T16" fmla="*/ 0 w 14"/>
                <a:gd name="T17" fmla="*/ 0 h 48"/>
                <a:gd name="T18" fmla="*/ 0 w 14"/>
                <a:gd name="T19" fmla="*/ 0 h 48"/>
                <a:gd name="T20" fmla="*/ 0 w 1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7" y="19"/>
                    <a:pt x="14" y="32"/>
                    <a:pt x="14" y="48"/>
                  </a:cubicBezTo>
                  <a:cubicBezTo>
                    <a:pt x="14" y="32"/>
                    <a:pt x="7" y="19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BF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5915026" y="2305050"/>
              <a:ext cx="71438" cy="106363"/>
            </a:xfrm>
            <a:custGeom>
              <a:avLst/>
              <a:gdLst>
                <a:gd name="T0" fmla="*/ 16 w 19"/>
                <a:gd name="T1" fmla="*/ 11 h 28"/>
                <a:gd name="T2" fmla="*/ 13 w 19"/>
                <a:gd name="T3" fmla="*/ 27 h 28"/>
                <a:gd name="T4" fmla="*/ 1 w 19"/>
                <a:gd name="T5" fmla="*/ 15 h 28"/>
                <a:gd name="T6" fmla="*/ 10 w 19"/>
                <a:gd name="T7" fmla="*/ 0 h 28"/>
                <a:gd name="T8" fmla="*/ 16 w 19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16" y="11"/>
                  </a:moveTo>
                  <a:cubicBezTo>
                    <a:pt x="17" y="19"/>
                    <a:pt x="19" y="26"/>
                    <a:pt x="13" y="27"/>
                  </a:cubicBezTo>
                  <a:cubicBezTo>
                    <a:pt x="7" y="28"/>
                    <a:pt x="1" y="22"/>
                    <a:pt x="1" y="15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16" y="4"/>
                    <a:pt x="16" y="11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622926" y="2339975"/>
              <a:ext cx="71438" cy="104775"/>
            </a:xfrm>
            <a:custGeom>
              <a:avLst/>
              <a:gdLst>
                <a:gd name="T0" fmla="*/ 16 w 19"/>
                <a:gd name="T1" fmla="*/ 11 h 28"/>
                <a:gd name="T2" fmla="*/ 13 w 19"/>
                <a:gd name="T3" fmla="*/ 27 h 28"/>
                <a:gd name="T4" fmla="*/ 0 w 19"/>
                <a:gd name="T5" fmla="*/ 15 h 28"/>
                <a:gd name="T6" fmla="*/ 10 w 19"/>
                <a:gd name="T7" fmla="*/ 0 h 28"/>
                <a:gd name="T8" fmla="*/ 16 w 19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16" y="11"/>
                  </a:moveTo>
                  <a:cubicBezTo>
                    <a:pt x="17" y="19"/>
                    <a:pt x="19" y="27"/>
                    <a:pt x="13" y="27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8"/>
                    <a:pt x="4" y="1"/>
                    <a:pt x="10" y="0"/>
                  </a:cubicBezTo>
                  <a:cubicBezTo>
                    <a:pt x="16" y="0"/>
                    <a:pt x="15" y="4"/>
                    <a:pt x="16" y="11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5378451" y="2508250"/>
              <a:ext cx="104775" cy="68263"/>
            </a:xfrm>
            <a:custGeom>
              <a:avLst/>
              <a:gdLst>
                <a:gd name="T0" fmla="*/ 16 w 28"/>
                <a:gd name="T1" fmla="*/ 16 h 18"/>
                <a:gd name="T2" fmla="*/ 0 w 28"/>
                <a:gd name="T3" fmla="*/ 12 h 18"/>
                <a:gd name="T4" fmla="*/ 13 w 28"/>
                <a:gd name="T5" fmla="*/ 0 h 18"/>
                <a:gd name="T6" fmla="*/ 27 w 28"/>
                <a:gd name="T7" fmla="*/ 10 h 18"/>
                <a:gd name="T8" fmla="*/ 16 w 2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16" y="16"/>
                  </a:moveTo>
                  <a:cubicBezTo>
                    <a:pt x="9" y="16"/>
                    <a:pt x="1" y="18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4"/>
                    <a:pt x="27" y="10"/>
                  </a:cubicBezTo>
                  <a:cubicBezTo>
                    <a:pt x="28" y="17"/>
                    <a:pt x="23" y="15"/>
                    <a:pt x="16" y="16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5224463" y="2632075"/>
              <a:ext cx="104775" cy="71438"/>
            </a:xfrm>
            <a:custGeom>
              <a:avLst/>
              <a:gdLst>
                <a:gd name="T0" fmla="*/ 16 w 28"/>
                <a:gd name="T1" fmla="*/ 17 h 19"/>
                <a:gd name="T2" fmla="*/ 0 w 28"/>
                <a:gd name="T3" fmla="*/ 12 h 19"/>
                <a:gd name="T4" fmla="*/ 13 w 28"/>
                <a:gd name="T5" fmla="*/ 1 h 19"/>
                <a:gd name="T6" fmla="*/ 27 w 28"/>
                <a:gd name="T7" fmla="*/ 11 h 19"/>
                <a:gd name="T8" fmla="*/ 16 w 28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16" y="17"/>
                  </a:moveTo>
                  <a:cubicBezTo>
                    <a:pt x="9" y="17"/>
                    <a:pt x="1" y="19"/>
                    <a:pt x="0" y="12"/>
                  </a:cubicBezTo>
                  <a:cubicBezTo>
                    <a:pt x="0" y="6"/>
                    <a:pt x="6" y="1"/>
                    <a:pt x="13" y="1"/>
                  </a:cubicBezTo>
                  <a:cubicBezTo>
                    <a:pt x="21" y="0"/>
                    <a:pt x="27" y="5"/>
                    <a:pt x="27" y="11"/>
                  </a:cubicBezTo>
                  <a:cubicBezTo>
                    <a:pt x="28" y="17"/>
                    <a:pt x="24" y="16"/>
                    <a:pt x="16" y="17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6140451" y="2328862"/>
              <a:ext cx="87313" cy="112713"/>
            </a:xfrm>
            <a:custGeom>
              <a:avLst/>
              <a:gdLst>
                <a:gd name="T0" fmla="*/ 18 w 23"/>
                <a:gd name="T1" fmla="*/ 15 h 30"/>
                <a:gd name="T2" fmla="*/ 8 w 23"/>
                <a:gd name="T3" fmla="*/ 28 h 30"/>
                <a:gd name="T4" fmla="*/ 2 w 23"/>
                <a:gd name="T5" fmla="*/ 12 h 30"/>
                <a:gd name="T6" fmla="*/ 17 w 23"/>
                <a:gd name="T7" fmla="*/ 2 h 30"/>
                <a:gd name="T8" fmla="*/ 18 w 23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8" y="15"/>
                  </a:moveTo>
                  <a:cubicBezTo>
                    <a:pt x="16" y="22"/>
                    <a:pt x="14" y="30"/>
                    <a:pt x="8" y="28"/>
                  </a:cubicBezTo>
                  <a:cubicBezTo>
                    <a:pt x="3" y="26"/>
                    <a:pt x="0" y="19"/>
                    <a:pt x="2" y="12"/>
                  </a:cubicBezTo>
                  <a:cubicBezTo>
                    <a:pt x="5" y="5"/>
                    <a:pt x="11" y="0"/>
                    <a:pt x="17" y="2"/>
                  </a:cubicBezTo>
                  <a:cubicBezTo>
                    <a:pt x="23" y="4"/>
                    <a:pt x="20" y="8"/>
                    <a:pt x="18" y="15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29301" y="2474912"/>
              <a:ext cx="68263" cy="104775"/>
            </a:xfrm>
            <a:custGeom>
              <a:avLst/>
              <a:gdLst>
                <a:gd name="T0" fmla="*/ 16 w 18"/>
                <a:gd name="T1" fmla="*/ 12 h 28"/>
                <a:gd name="T2" fmla="*/ 12 w 18"/>
                <a:gd name="T3" fmla="*/ 27 h 28"/>
                <a:gd name="T4" fmla="*/ 0 w 18"/>
                <a:gd name="T5" fmla="*/ 14 h 28"/>
                <a:gd name="T6" fmla="*/ 11 w 18"/>
                <a:gd name="T7" fmla="*/ 0 h 28"/>
                <a:gd name="T8" fmla="*/ 16 w 18"/>
                <a:gd name="T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6" y="12"/>
                  </a:moveTo>
                  <a:cubicBezTo>
                    <a:pt x="16" y="19"/>
                    <a:pt x="18" y="27"/>
                    <a:pt x="12" y="27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16" y="4"/>
                    <a:pt x="16" y="12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6021388" y="2519362"/>
              <a:ext cx="85725" cy="109538"/>
            </a:xfrm>
            <a:custGeom>
              <a:avLst/>
              <a:gdLst>
                <a:gd name="T0" fmla="*/ 18 w 23"/>
                <a:gd name="T1" fmla="*/ 14 h 29"/>
                <a:gd name="T2" fmla="*/ 9 w 23"/>
                <a:gd name="T3" fmla="*/ 27 h 29"/>
                <a:gd name="T4" fmla="*/ 3 w 23"/>
                <a:gd name="T5" fmla="*/ 11 h 29"/>
                <a:gd name="T6" fmla="*/ 17 w 23"/>
                <a:gd name="T7" fmla="*/ 2 h 29"/>
                <a:gd name="T8" fmla="*/ 18 w 23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9">
                  <a:moveTo>
                    <a:pt x="18" y="14"/>
                  </a:moveTo>
                  <a:cubicBezTo>
                    <a:pt x="16" y="21"/>
                    <a:pt x="15" y="29"/>
                    <a:pt x="9" y="27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3" y="4"/>
                    <a:pt x="21" y="7"/>
                    <a:pt x="18" y="14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5562601" y="2587625"/>
              <a:ext cx="109538" cy="93663"/>
            </a:xfrm>
            <a:custGeom>
              <a:avLst/>
              <a:gdLst>
                <a:gd name="T0" fmla="*/ 14 w 29"/>
                <a:gd name="T1" fmla="*/ 19 h 25"/>
                <a:gd name="T2" fmla="*/ 2 w 29"/>
                <a:gd name="T3" fmla="*/ 7 h 25"/>
                <a:gd name="T4" fmla="*/ 20 w 29"/>
                <a:gd name="T5" fmla="*/ 3 h 25"/>
                <a:gd name="T6" fmla="*/ 27 w 29"/>
                <a:gd name="T7" fmla="*/ 19 h 25"/>
                <a:gd name="T8" fmla="*/ 14 w 29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4" y="19"/>
                  </a:moveTo>
                  <a:cubicBezTo>
                    <a:pt x="7" y="15"/>
                    <a:pt x="0" y="13"/>
                    <a:pt x="2" y="7"/>
                  </a:cubicBezTo>
                  <a:cubicBezTo>
                    <a:pt x="5" y="2"/>
                    <a:pt x="13" y="0"/>
                    <a:pt x="20" y="3"/>
                  </a:cubicBezTo>
                  <a:cubicBezTo>
                    <a:pt x="26" y="7"/>
                    <a:pt x="29" y="14"/>
                    <a:pt x="27" y="19"/>
                  </a:cubicBezTo>
                  <a:cubicBezTo>
                    <a:pt x="24" y="25"/>
                    <a:pt x="21" y="22"/>
                    <a:pt x="14" y="19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5441951" y="2790825"/>
              <a:ext cx="109538" cy="93663"/>
            </a:xfrm>
            <a:custGeom>
              <a:avLst/>
              <a:gdLst>
                <a:gd name="T0" fmla="*/ 14 w 29"/>
                <a:gd name="T1" fmla="*/ 18 h 25"/>
                <a:gd name="T2" fmla="*/ 2 w 29"/>
                <a:gd name="T3" fmla="*/ 7 h 25"/>
                <a:gd name="T4" fmla="*/ 19 w 29"/>
                <a:gd name="T5" fmla="*/ 3 h 25"/>
                <a:gd name="T6" fmla="*/ 27 w 29"/>
                <a:gd name="T7" fmla="*/ 19 h 25"/>
                <a:gd name="T8" fmla="*/ 14 w 29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4" y="18"/>
                  </a:moveTo>
                  <a:cubicBezTo>
                    <a:pt x="7" y="15"/>
                    <a:pt x="0" y="13"/>
                    <a:pt x="2" y="7"/>
                  </a:cubicBezTo>
                  <a:cubicBezTo>
                    <a:pt x="5" y="2"/>
                    <a:pt x="13" y="0"/>
                    <a:pt x="19" y="3"/>
                  </a:cubicBezTo>
                  <a:cubicBezTo>
                    <a:pt x="26" y="7"/>
                    <a:pt x="29" y="14"/>
                    <a:pt x="27" y="19"/>
                  </a:cubicBezTo>
                  <a:cubicBezTo>
                    <a:pt x="24" y="25"/>
                    <a:pt x="21" y="22"/>
                    <a:pt x="14" y="18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5240338" y="2809875"/>
              <a:ext cx="82550" cy="88900"/>
            </a:xfrm>
            <a:custGeom>
              <a:avLst/>
              <a:gdLst>
                <a:gd name="T0" fmla="*/ 13 w 22"/>
                <a:gd name="T1" fmla="*/ 9 h 24"/>
                <a:gd name="T2" fmla="*/ 18 w 22"/>
                <a:gd name="T3" fmla="*/ 21 h 24"/>
                <a:gd name="T4" fmla="*/ 4 w 22"/>
                <a:gd name="T5" fmla="*/ 18 h 24"/>
                <a:gd name="T6" fmla="*/ 4 w 22"/>
                <a:gd name="T7" fmla="*/ 4 h 24"/>
                <a:gd name="T8" fmla="*/ 13 w 22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3" y="9"/>
                  </a:moveTo>
                  <a:cubicBezTo>
                    <a:pt x="17" y="13"/>
                    <a:pt x="22" y="18"/>
                    <a:pt x="18" y="21"/>
                  </a:cubicBezTo>
                  <a:cubicBezTo>
                    <a:pt x="14" y="24"/>
                    <a:pt x="8" y="23"/>
                    <a:pt x="4" y="18"/>
                  </a:cubicBezTo>
                  <a:cubicBezTo>
                    <a:pt x="0" y="13"/>
                    <a:pt x="0" y="7"/>
                    <a:pt x="4" y="4"/>
                  </a:cubicBezTo>
                  <a:cubicBezTo>
                    <a:pt x="8" y="0"/>
                    <a:pt x="10" y="4"/>
                    <a:pt x="13" y="9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017825" y="2296451"/>
            <a:ext cx="566680" cy="785726"/>
            <a:chOff x="3017825" y="2296451"/>
            <a:chExt cx="566680" cy="785726"/>
          </a:xfrm>
        </p:grpSpPr>
        <p:sp>
          <p:nvSpPr>
            <p:cNvPr id="132" name="Freeform 87"/>
            <p:cNvSpPr/>
            <p:nvPr/>
          </p:nvSpPr>
          <p:spPr bwMode="auto">
            <a:xfrm flipH="1">
              <a:off x="3111186" y="2296451"/>
              <a:ext cx="473319" cy="78572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5" name="Freeform 87"/>
            <p:cNvSpPr/>
            <p:nvPr/>
          </p:nvSpPr>
          <p:spPr bwMode="auto">
            <a:xfrm flipH="1">
              <a:off x="3017825" y="2296456"/>
              <a:ext cx="390956" cy="785012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22" name="任意多边形 121"/>
          <p:cNvSpPr/>
          <p:nvPr/>
        </p:nvSpPr>
        <p:spPr>
          <a:xfrm flipH="1">
            <a:off x="2464373" y="2749577"/>
            <a:ext cx="1210940" cy="348721"/>
          </a:xfrm>
          <a:custGeom>
            <a:avLst/>
            <a:gdLst>
              <a:gd name="connsiteX0" fmla="*/ 9672 w 700038"/>
              <a:gd name="connsiteY0" fmla="*/ 190131 h 195719"/>
              <a:gd name="connsiteX1" fmla="*/ 238272 w 700038"/>
              <a:gd name="connsiteY1" fmla="*/ 25031 h 195719"/>
              <a:gd name="connsiteX2" fmla="*/ 682772 w 700038"/>
              <a:gd name="connsiteY2" fmla="*/ 12331 h 195719"/>
              <a:gd name="connsiteX3" fmla="*/ 549422 w 700038"/>
              <a:gd name="connsiteY3" fmla="*/ 139331 h 195719"/>
              <a:gd name="connsiteX4" fmla="*/ 9672 w 700038"/>
              <a:gd name="connsiteY4" fmla="*/ 190131 h 195719"/>
              <a:gd name="connsiteX0-1" fmla="*/ 9834 w 720021"/>
              <a:gd name="connsiteY0-2" fmla="*/ 202004 h 207155"/>
              <a:gd name="connsiteX1-3" fmla="*/ 238434 w 720021"/>
              <a:gd name="connsiteY1-4" fmla="*/ 36904 h 207155"/>
              <a:gd name="connsiteX2-5" fmla="*/ 705159 w 720021"/>
              <a:gd name="connsiteY2-6" fmla="*/ 8329 h 207155"/>
              <a:gd name="connsiteX3-7" fmla="*/ 549584 w 720021"/>
              <a:gd name="connsiteY3-8" fmla="*/ 151204 h 207155"/>
              <a:gd name="connsiteX4-9" fmla="*/ 9834 w 720021"/>
              <a:gd name="connsiteY4-10" fmla="*/ 202004 h 207155"/>
              <a:gd name="connsiteX0-11" fmla="*/ 9834 w 720021"/>
              <a:gd name="connsiteY0-12" fmla="*/ 193675 h 198826"/>
              <a:gd name="connsiteX1-13" fmla="*/ 238434 w 720021"/>
              <a:gd name="connsiteY1-14" fmla="*/ 28575 h 198826"/>
              <a:gd name="connsiteX2-15" fmla="*/ 705159 w 720021"/>
              <a:gd name="connsiteY2-16" fmla="*/ 0 h 198826"/>
              <a:gd name="connsiteX3-17" fmla="*/ 549584 w 720021"/>
              <a:gd name="connsiteY3-18" fmla="*/ 142875 h 198826"/>
              <a:gd name="connsiteX4-19" fmla="*/ 9834 w 720021"/>
              <a:gd name="connsiteY4-20" fmla="*/ 193675 h 198826"/>
              <a:gd name="connsiteX0-21" fmla="*/ 9834 w 720021"/>
              <a:gd name="connsiteY0-22" fmla="*/ 194211 h 199362"/>
              <a:gd name="connsiteX1-23" fmla="*/ 238434 w 720021"/>
              <a:gd name="connsiteY1-24" fmla="*/ 29111 h 199362"/>
              <a:gd name="connsiteX2-25" fmla="*/ 705159 w 720021"/>
              <a:gd name="connsiteY2-26" fmla="*/ 536 h 199362"/>
              <a:gd name="connsiteX3-27" fmla="*/ 549584 w 720021"/>
              <a:gd name="connsiteY3-28" fmla="*/ 143411 h 199362"/>
              <a:gd name="connsiteX4-29" fmla="*/ 9834 w 720021"/>
              <a:gd name="connsiteY4-30" fmla="*/ 194211 h 199362"/>
              <a:gd name="connsiteX0-31" fmla="*/ 9711 w 723122"/>
              <a:gd name="connsiteY0-32" fmla="*/ 203742 h 208241"/>
              <a:gd name="connsiteX1-33" fmla="*/ 241486 w 723122"/>
              <a:gd name="connsiteY1-34" fmla="*/ 29117 h 208241"/>
              <a:gd name="connsiteX2-35" fmla="*/ 708211 w 723122"/>
              <a:gd name="connsiteY2-36" fmla="*/ 542 h 208241"/>
              <a:gd name="connsiteX3-37" fmla="*/ 552636 w 723122"/>
              <a:gd name="connsiteY3-38" fmla="*/ 143417 h 208241"/>
              <a:gd name="connsiteX4-39" fmla="*/ 9711 w 723122"/>
              <a:gd name="connsiteY4-40" fmla="*/ 203742 h 20824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23122" h="208241">
                <a:moveTo>
                  <a:pt x="9711" y="203742"/>
                </a:moveTo>
                <a:cubicBezTo>
                  <a:pt x="-42147" y="184692"/>
                  <a:pt x="125069" y="62984"/>
                  <a:pt x="241486" y="29117"/>
                </a:cubicBezTo>
                <a:cubicBezTo>
                  <a:pt x="357903" y="-4750"/>
                  <a:pt x="653178" y="22767"/>
                  <a:pt x="708211" y="542"/>
                </a:cubicBezTo>
                <a:cubicBezTo>
                  <a:pt x="760069" y="-8983"/>
                  <a:pt x="669053" y="109550"/>
                  <a:pt x="552636" y="143417"/>
                </a:cubicBezTo>
                <a:cubicBezTo>
                  <a:pt x="436219" y="177284"/>
                  <a:pt x="61569" y="222792"/>
                  <a:pt x="9711" y="203742"/>
                </a:cubicBezTo>
                <a:close/>
              </a:path>
            </a:pathLst>
          </a:custGeom>
          <a:gradFill flip="none" rotWithShape="1">
            <a:gsLst>
              <a:gs pos="44000">
                <a:srgbClr val="D8BE8C"/>
              </a:gs>
              <a:gs pos="68000">
                <a:srgbClr val="C1975F"/>
              </a:gs>
              <a:gs pos="83000">
                <a:srgbClr val="AD7537"/>
              </a:gs>
              <a:gs pos="100000">
                <a:srgbClr val="AD753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心形 9"/>
          <p:cNvSpPr/>
          <p:nvPr/>
        </p:nvSpPr>
        <p:spPr>
          <a:xfrm flipH="1">
            <a:off x="3470886" y="2599781"/>
            <a:ext cx="525491" cy="531384"/>
          </a:xfrm>
          <a:custGeom>
            <a:avLst/>
            <a:gdLst>
              <a:gd name="connsiteX0" fmla="*/ 258763 w 517525"/>
              <a:gd name="connsiteY0" fmla="*/ 116219 h 464874"/>
              <a:gd name="connsiteX1" fmla="*/ 258763 w 517525"/>
              <a:gd name="connsiteY1" fmla="*/ 464874 h 464874"/>
              <a:gd name="connsiteX2" fmla="*/ 258763 w 517525"/>
              <a:gd name="connsiteY2" fmla="*/ 116219 h 464874"/>
              <a:gd name="connsiteX0-1" fmla="*/ 260649 w 542304"/>
              <a:gd name="connsiteY0-2" fmla="*/ 110460 h 459115"/>
              <a:gd name="connsiteX1-3" fmla="*/ 260649 w 542304"/>
              <a:gd name="connsiteY1-4" fmla="*/ 459115 h 459115"/>
              <a:gd name="connsiteX2-5" fmla="*/ 260649 w 542304"/>
              <a:gd name="connsiteY2-6" fmla="*/ 110460 h 459115"/>
              <a:gd name="connsiteX0-7" fmla="*/ 247586 w 542617"/>
              <a:gd name="connsiteY0-8" fmla="*/ 98054 h 516559"/>
              <a:gd name="connsiteX1-9" fmla="*/ 266636 w 542617"/>
              <a:gd name="connsiteY1-10" fmla="*/ 516559 h 516559"/>
              <a:gd name="connsiteX2-11" fmla="*/ 247586 w 542617"/>
              <a:gd name="connsiteY2-12" fmla="*/ 98054 h 516559"/>
              <a:gd name="connsiteX0-13" fmla="*/ 272663 w 567694"/>
              <a:gd name="connsiteY0-14" fmla="*/ 91983 h 510488"/>
              <a:gd name="connsiteX1-15" fmla="*/ 291713 w 567694"/>
              <a:gd name="connsiteY1-16" fmla="*/ 510488 h 510488"/>
              <a:gd name="connsiteX2-17" fmla="*/ 272663 w 567694"/>
              <a:gd name="connsiteY2-18" fmla="*/ 91983 h 510488"/>
              <a:gd name="connsiteX0-19" fmla="*/ 272663 w 596963"/>
              <a:gd name="connsiteY0-20" fmla="*/ 49351 h 467856"/>
              <a:gd name="connsiteX1-21" fmla="*/ 291713 w 596963"/>
              <a:gd name="connsiteY1-22" fmla="*/ 467856 h 467856"/>
              <a:gd name="connsiteX2-23" fmla="*/ 272663 w 596963"/>
              <a:gd name="connsiteY2-24" fmla="*/ 49351 h 467856"/>
              <a:gd name="connsiteX0-25" fmla="*/ 307983 w 597687"/>
              <a:gd name="connsiteY0-26" fmla="*/ 46026 h 493106"/>
              <a:gd name="connsiteX1-27" fmla="*/ 273058 w 597687"/>
              <a:gd name="connsiteY1-28" fmla="*/ 493106 h 493106"/>
              <a:gd name="connsiteX2-29" fmla="*/ 307983 w 597687"/>
              <a:gd name="connsiteY2-30" fmla="*/ 46026 h 493106"/>
              <a:gd name="connsiteX0-31" fmla="*/ 307983 w 597687"/>
              <a:gd name="connsiteY0-32" fmla="*/ 45006 h 501611"/>
              <a:gd name="connsiteX1-33" fmla="*/ 273058 w 597687"/>
              <a:gd name="connsiteY1-34" fmla="*/ 501611 h 501611"/>
              <a:gd name="connsiteX2-35" fmla="*/ 307983 w 597687"/>
              <a:gd name="connsiteY2-36" fmla="*/ 45006 h 501611"/>
              <a:gd name="connsiteX0-37" fmla="*/ 311444 w 601148"/>
              <a:gd name="connsiteY0-38" fmla="*/ 40155 h 496760"/>
              <a:gd name="connsiteX1-39" fmla="*/ 276519 w 601148"/>
              <a:gd name="connsiteY1-40" fmla="*/ 496760 h 496760"/>
              <a:gd name="connsiteX2-41" fmla="*/ 311444 w 601148"/>
              <a:gd name="connsiteY2-42" fmla="*/ 40155 h 496760"/>
              <a:gd name="connsiteX0-43" fmla="*/ 264539 w 554243"/>
              <a:gd name="connsiteY0-44" fmla="*/ 29648 h 486253"/>
              <a:gd name="connsiteX1-45" fmla="*/ 229614 w 554243"/>
              <a:gd name="connsiteY1-46" fmla="*/ 486253 h 486253"/>
              <a:gd name="connsiteX2-47" fmla="*/ 264539 w 554243"/>
              <a:gd name="connsiteY2-48" fmla="*/ 29648 h 486253"/>
              <a:gd name="connsiteX0-49" fmla="*/ 264539 w 475138"/>
              <a:gd name="connsiteY0-50" fmla="*/ 28103 h 484708"/>
              <a:gd name="connsiteX1-51" fmla="*/ 229614 w 475138"/>
              <a:gd name="connsiteY1-52" fmla="*/ 484708 h 484708"/>
              <a:gd name="connsiteX2-53" fmla="*/ 264539 w 475138"/>
              <a:gd name="connsiteY2-54" fmla="*/ 28103 h 484708"/>
              <a:gd name="connsiteX0-55" fmla="*/ 236640 w 473168"/>
              <a:gd name="connsiteY0-56" fmla="*/ 27939 h 487719"/>
              <a:gd name="connsiteX1-57" fmla="*/ 246165 w 473168"/>
              <a:gd name="connsiteY1-58" fmla="*/ 487719 h 487719"/>
              <a:gd name="connsiteX2-59" fmla="*/ 236640 w 473168"/>
              <a:gd name="connsiteY2-60" fmla="*/ 27939 h 487719"/>
              <a:gd name="connsiteX0-61" fmla="*/ 236640 w 483346"/>
              <a:gd name="connsiteY0-62" fmla="*/ 27939 h 487719"/>
              <a:gd name="connsiteX1-63" fmla="*/ 246165 w 483346"/>
              <a:gd name="connsiteY1-64" fmla="*/ 487719 h 487719"/>
              <a:gd name="connsiteX2-65" fmla="*/ 236640 w 483346"/>
              <a:gd name="connsiteY2-66" fmla="*/ 27939 h 487719"/>
              <a:gd name="connsiteX0-67" fmla="*/ 236640 w 482310"/>
              <a:gd name="connsiteY0-68" fmla="*/ 27939 h 487719"/>
              <a:gd name="connsiteX1-69" fmla="*/ 246165 w 482310"/>
              <a:gd name="connsiteY1-70" fmla="*/ 487719 h 487719"/>
              <a:gd name="connsiteX2-71" fmla="*/ 236640 w 482310"/>
              <a:gd name="connsiteY2-72" fmla="*/ 27939 h 4877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82310" h="487719">
                <a:moveTo>
                  <a:pt x="236640" y="27939"/>
                </a:moveTo>
                <a:cubicBezTo>
                  <a:pt x="484157" y="-90838"/>
                  <a:pt x="631596" y="358139"/>
                  <a:pt x="246165" y="487719"/>
                </a:cubicBezTo>
                <a:cubicBezTo>
                  <a:pt x="-174192" y="316864"/>
                  <a:pt x="27222" y="-113063"/>
                  <a:pt x="236640" y="27939"/>
                </a:cubicBezTo>
                <a:close/>
              </a:path>
            </a:pathLst>
          </a:custGeom>
          <a:gradFill flip="none" rotWithShape="1">
            <a:gsLst>
              <a:gs pos="0">
                <a:srgbClr val="D8BE8C"/>
              </a:gs>
              <a:gs pos="56000">
                <a:srgbClr val="C1975F"/>
              </a:gs>
              <a:gs pos="73000">
                <a:srgbClr val="AD7537"/>
              </a:gs>
              <a:gs pos="100000">
                <a:srgbClr val="AD7537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2" name="组合 171"/>
          <p:cNvGrpSpPr/>
          <p:nvPr/>
        </p:nvGrpSpPr>
        <p:grpSpPr>
          <a:xfrm>
            <a:off x="3339744" y="2396923"/>
            <a:ext cx="524839" cy="787163"/>
            <a:chOff x="7139563" y="5479195"/>
            <a:chExt cx="650375" cy="975444"/>
          </a:xfrm>
        </p:grpSpPr>
        <p:sp>
          <p:nvSpPr>
            <p:cNvPr id="173" name="Freeform 137"/>
            <p:cNvSpPr/>
            <p:nvPr/>
          </p:nvSpPr>
          <p:spPr bwMode="auto">
            <a:xfrm>
              <a:off x="7139563" y="5479195"/>
              <a:ext cx="650375" cy="975444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756" h="10000">
                  <a:moveTo>
                    <a:pt x="5543" y="0"/>
                  </a:moveTo>
                  <a:cubicBezTo>
                    <a:pt x="3979" y="223"/>
                    <a:pt x="-586" y="4122"/>
                    <a:pt x="62" y="7586"/>
                  </a:cubicBezTo>
                  <a:cubicBezTo>
                    <a:pt x="836" y="9330"/>
                    <a:pt x="3869" y="10001"/>
                    <a:pt x="5650" y="10000"/>
                  </a:cubicBezTo>
                  <a:cubicBezTo>
                    <a:pt x="7431" y="10000"/>
                    <a:pt x="10245" y="9480"/>
                    <a:pt x="10746" y="7583"/>
                  </a:cubicBezTo>
                  <a:cubicBezTo>
                    <a:pt x="10996" y="3959"/>
                    <a:pt x="6909" y="80"/>
                    <a:pt x="5543" y="0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5000">
                  <a:srgbClr val="D8BE8C"/>
                </a:gs>
                <a:gs pos="75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4" name="Freeform 137"/>
            <p:cNvSpPr/>
            <p:nvPr/>
          </p:nvSpPr>
          <p:spPr bwMode="auto">
            <a:xfrm flipH="1">
              <a:off x="7400285" y="5488484"/>
              <a:ext cx="162374" cy="248305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>
                    <a:alpha val="48000"/>
                  </a:srgbClr>
                </a:gs>
                <a:gs pos="100000">
                  <a:srgbClr val="AD7537">
                    <a:alpha val="42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5" name="Freeform 137"/>
            <p:cNvSpPr/>
            <p:nvPr/>
          </p:nvSpPr>
          <p:spPr bwMode="auto">
            <a:xfrm rot="849064">
              <a:off x="7313073" y="5562841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6" name="Freeform 137"/>
            <p:cNvSpPr/>
            <p:nvPr/>
          </p:nvSpPr>
          <p:spPr bwMode="auto">
            <a:xfrm flipH="1">
              <a:off x="7474719" y="5556329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7" name="Freeform 137"/>
            <p:cNvSpPr/>
            <p:nvPr/>
          </p:nvSpPr>
          <p:spPr bwMode="auto">
            <a:xfrm>
              <a:off x="7179777" y="5646857"/>
              <a:ext cx="250052" cy="39384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  <a:gd name="connsiteX0-569" fmla="*/ 5352 w 9633"/>
                <a:gd name="connsiteY0-570" fmla="*/ 0 h 9994"/>
                <a:gd name="connsiteX1-571" fmla="*/ 0 w 9633"/>
                <a:gd name="connsiteY1-572" fmla="*/ 6338 h 9994"/>
                <a:gd name="connsiteX2-573" fmla="*/ 4915 w 9633"/>
                <a:gd name="connsiteY2-574" fmla="*/ 9958 h 9994"/>
                <a:gd name="connsiteX3-575" fmla="*/ 9616 w 9633"/>
                <a:gd name="connsiteY3-576" fmla="*/ 7506 h 9994"/>
                <a:gd name="connsiteX4-577" fmla="*/ 5352 w 9633"/>
                <a:gd name="connsiteY4-578" fmla="*/ 0 h 99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633" h="9994">
                  <a:moveTo>
                    <a:pt x="5352" y="0"/>
                  </a:moveTo>
                  <a:cubicBezTo>
                    <a:pt x="3720" y="1861"/>
                    <a:pt x="2349" y="3268"/>
                    <a:pt x="0" y="6338"/>
                  </a:cubicBezTo>
                  <a:cubicBezTo>
                    <a:pt x="1033" y="9878"/>
                    <a:pt x="3312" y="9763"/>
                    <a:pt x="4915" y="9958"/>
                  </a:cubicBezTo>
                  <a:cubicBezTo>
                    <a:pt x="6518" y="10153"/>
                    <a:pt x="9139" y="9599"/>
                    <a:pt x="9616" y="7506"/>
                  </a:cubicBezTo>
                  <a:cubicBezTo>
                    <a:pt x="9852" y="3507"/>
                    <a:pt x="7693" y="4610"/>
                    <a:pt x="5352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8" name="Freeform 137"/>
            <p:cNvSpPr/>
            <p:nvPr/>
          </p:nvSpPr>
          <p:spPr bwMode="auto">
            <a:xfrm rot="21231722" flipH="1">
              <a:off x="7525439" y="5619360"/>
              <a:ext cx="180037" cy="33417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9" name="Freeform 137"/>
            <p:cNvSpPr/>
            <p:nvPr/>
          </p:nvSpPr>
          <p:spPr bwMode="auto">
            <a:xfrm flipH="1">
              <a:off x="7344891" y="5747192"/>
              <a:ext cx="289244" cy="44231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0" name="Freeform 137"/>
            <p:cNvSpPr/>
            <p:nvPr/>
          </p:nvSpPr>
          <p:spPr bwMode="auto">
            <a:xfrm>
              <a:off x="7143775" y="5883690"/>
              <a:ext cx="338114" cy="53615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2" h="10985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798"/>
                    <a:pt x="7527" y="10976"/>
                  </a:cubicBezTo>
                  <a:cubicBezTo>
                    <a:pt x="9570" y="11154"/>
                    <a:pt x="11807" y="8894"/>
                    <a:pt x="12308" y="6997"/>
                  </a:cubicBezTo>
                  <a:cubicBezTo>
                    <a:pt x="12558" y="3373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1" name="Freeform 137"/>
            <p:cNvSpPr/>
            <p:nvPr/>
          </p:nvSpPr>
          <p:spPr bwMode="auto">
            <a:xfrm flipH="1">
              <a:off x="7436702" y="5957888"/>
              <a:ext cx="338650" cy="496751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3368"/>
                <a:gd name="connsiteY0-480" fmla="*/ 0 h 11067"/>
                <a:gd name="connsiteX1-481" fmla="*/ 50 w 13368"/>
                <a:gd name="connsiteY1-482" fmla="*/ 5927 h 11067"/>
                <a:gd name="connsiteX2-483" fmla="*/ 7527 w 13368"/>
                <a:gd name="connsiteY2-484" fmla="*/ 10976 h 11067"/>
                <a:gd name="connsiteX3-485" fmla="*/ 13358 w 13368"/>
                <a:gd name="connsiteY3-486" fmla="*/ 8446 h 11067"/>
                <a:gd name="connsiteX4-487" fmla="*/ 6947 w 13368"/>
                <a:gd name="connsiteY4-488" fmla="*/ 0 h 11067"/>
                <a:gd name="connsiteX0-489" fmla="*/ 6947 w 11803"/>
                <a:gd name="connsiteY0-490" fmla="*/ 0 h 11056"/>
                <a:gd name="connsiteX1-491" fmla="*/ 50 w 11803"/>
                <a:gd name="connsiteY1-492" fmla="*/ 5927 h 11056"/>
                <a:gd name="connsiteX2-493" fmla="*/ 7527 w 11803"/>
                <a:gd name="connsiteY2-494" fmla="*/ 10976 h 11056"/>
                <a:gd name="connsiteX3-495" fmla="*/ 11787 w 11803"/>
                <a:gd name="connsiteY3-496" fmla="*/ 8338 h 11056"/>
                <a:gd name="connsiteX4-497" fmla="*/ 6947 w 11803"/>
                <a:gd name="connsiteY4-498" fmla="*/ 0 h 11056"/>
                <a:gd name="connsiteX0-499" fmla="*/ 6947 w 12325"/>
                <a:gd name="connsiteY0-500" fmla="*/ 0 h 11056"/>
                <a:gd name="connsiteX1-501" fmla="*/ 50 w 12325"/>
                <a:gd name="connsiteY1-502" fmla="*/ 5927 h 11056"/>
                <a:gd name="connsiteX2-503" fmla="*/ 7527 w 12325"/>
                <a:gd name="connsiteY2-504" fmla="*/ 10976 h 11056"/>
                <a:gd name="connsiteX3-505" fmla="*/ 12311 w 12325"/>
                <a:gd name="connsiteY3-506" fmla="*/ 8338 h 11056"/>
                <a:gd name="connsiteX4-507" fmla="*/ 6947 w 12325"/>
                <a:gd name="connsiteY4-508" fmla="*/ 0 h 11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5" h="11056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574"/>
                    <a:pt x="7527" y="10976"/>
                  </a:cubicBezTo>
                  <a:cubicBezTo>
                    <a:pt x="9570" y="11378"/>
                    <a:pt x="11810" y="10235"/>
                    <a:pt x="12311" y="8338"/>
                  </a:cubicBezTo>
                  <a:cubicBezTo>
                    <a:pt x="12561" y="4714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71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82" name="光"/>
          <p:cNvSpPr/>
          <p:nvPr/>
        </p:nvSpPr>
        <p:spPr>
          <a:xfrm>
            <a:off x="1260861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光"/>
          <p:cNvSpPr/>
          <p:nvPr/>
        </p:nvSpPr>
        <p:spPr>
          <a:xfrm>
            <a:off x="1273900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66965" y="4802175"/>
            <a:ext cx="1101141" cy="4893435"/>
            <a:chOff x="3766965" y="4802175"/>
            <a:chExt cx="1101141" cy="4893435"/>
          </a:xfrm>
        </p:grpSpPr>
        <p:grpSp>
          <p:nvGrpSpPr>
            <p:cNvPr id="23" name="组合 22"/>
            <p:cNvGrpSpPr/>
            <p:nvPr/>
          </p:nvGrpSpPr>
          <p:grpSpPr>
            <a:xfrm>
              <a:off x="3766965" y="4802175"/>
              <a:ext cx="1101141" cy="2327569"/>
              <a:chOff x="3766965" y="4802175"/>
              <a:chExt cx="1101141" cy="2327569"/>
            </a:xfrm>
          </p:grpSpPr>
          <p:sp>
            <p:nvSpPr>
              <p:cNvPr id="100" name="Freeform 120"/>
              <p:cNvSpPr/>
              <p:nvPr/>
            </p:nvSpPr>
            <p:spPr bwMode="auto">
              <a:xfrm flipH="1">
                <a:off x="3766965" y="5491314"/>
                <a:ext cx="920082" cy="1638430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5" h="2286">
                    <a:moveTo>
                      <a:pt x="84" y="101"/>
                    </a:moveTo>
                    <a:cubicBezTo>
                      <a:pt x="84" y="116"/>
                      <a:pt x="144" y="1480"/>
                      <a:pt x="475" y="2254"/>
                    </a:cubicBezTo>
                    <a:cubicBezTo>
                      <a:pt x="443" y="2286"/>
                      <a:pt x="443" y="2286"/>
                      <a:pt x="443" y="2286"/>
                    </a:cubicBezTo>
                    <a:cubicBezTo>
                      <a:pt x="266" y="1873"/>
                      <a:pt x="163" y="1278"/>
                      <a:pt x="107" y="851"/>
                    </a:cubicBezTo>
                    <a:cubicBezTo>
                      <a:pt x="47" y="390"/>
                      <a:pt x="15" y="102"/>
                      <a:pt x="14" y="98"/>
                    </a:cubicBezTo>
                    <a:cubicBezTo>
                      <a:pt x="14" y="98"/>
                      <a:pt x="0" y="53"/>
                      <a:pt x="10" y="5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49" y="0"/>
                      <a:pt x="80" y="1"/>
                    </a:cubicBezTo>
                    <a:cubicBezTo>
                      <a:pt x="80" y="1"/>
                      <a:pt x="84" y="27"/>
                      <a:pt x="83" y="38"/>
                    </a:cubicBezTo>
                    <a:cubicBezTo>
                      <a:pt x="83" y="50"/>
                      <a:pt x="86" y="80"/>
                      <a:pt x="84" y="101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2" name="组合 1"/>
              <p:cNvGrpSpPr/>
              <p:nvPr/>
            </p:nvGrpSpPr>
            <p:grpSpPr>
              <a:xfrm>
                <a:off x="4343267" y="4802175"/>
                <a:ext cx="524839" cy="787163"/>
                <a:chOff x="7139563" y="5479195"/>
                <a:chExt cx="650375" cy="975444"/>
              </a:xfrm>
            </p:grpSpPr>
            <p:sp>
              <p:nvSpPr>
                <p:cNvPr id="89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55000">
                      <a:srgbClr val="D8BE8C"/>
                    </a:gs>
                    <a:gs pos="75000">
                      <a:srgbClr val="C78D4D"/>
                    </a:gs>
                    <a:gs pos="100000">
                      <a:srgbClr val="C78D4D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99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>
                        <a:alpha val="48000"/>
                      </a:srgbClr>
                    </a:gs>
                    <a:gs pos="100000">
                      <a:srgbClr val="AD7537">
                        <a:alpha val="42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71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84" name="组合 183"/>
            <p:cNvGrpSpPr/>
            <p:nvPr/>
          </p:nvGrpSpPr>
          <p:grpSpPr>
            <a:xfrm flipV="1">
              <a:off x="3766965" y="7368041"/>
              <a:ext cx="1101141" cy="2327569"/>
              <a:chOff x="3766965" y="4802175"/>
              <a:chExt cx="1101141" cy="2327569"/>
            </a:xfrm>
          </p:grpSpPr>
          <p:sp>
            <p:nvSpPr>
              <p:cNvPr id="185" name="Freeform 120"/>
              <p:cNvSpPr/>
              <p:nvPr/>
            </p:nvSpPr>
            <p:spPr bwMode="auto">
              <a:xfrm flipH="1">
                <a:off x="3766965" y="5491314"/>
                <a:ext cx="920082" cy="1638430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5" h="2286">
                    <a:moveTo>
                      <a:pt x="84" y="101"/>
                    </a:moveTo>
                    <a:cubicBezTo>
                      <a:pt x="84" y="116"/>
                      <a:pt x="144" y="1480"/>
                      <a:pt x="475" y="2254"/>
                    </a:cubicBezTo>
                    <a:cubicBezTo>
                      <a:pt x="443" y="2286"/>
                      <a:pt x="443" y="2286"/>
                      <a:pt x="443" y="2286"/>
                    </a:cubicBezTo>
                    <a:cubicBezTo>
                      <a:pt x="266" y="1873"/>
                      <a:pt x="163" y="1278"/>
                      <a:pt x="107" y="851"/>
                    </a:cubicBezTo>
                    <a:cubicBezTo>
                      <a:pt x="47" y="390"/>
                      <a:pt x="15" y="102"/>
                      <a:pt x="14" y="98"/>
                    </a:cubicBezTo>
                    <a:cubicBezTo>
                      <a:pt x="14" y="98"/>
                      <a:pt x="0" y="53"/>
                      <a:pt x="10" y="5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49" y="0"/>
                      <a:pt x="80" y="1"/>
                    </a:cubicBezTo>
                    <a:cubicBezTo>
                      <a:pt x="80" y="1"/>
                      <a:pt x="84" y="27"/>
                      <a:pt x="83" y="38"/>
                    </a:cubicBezTo>
                    <a:cubicBezTo>
                      <a:pt x="83" y="50"/>
                      <a:pt x="86" y="80"/>
                      <a:pt x="84" y="101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343267" y="4802175"/>
                <a:ext cx="524839" cy="787163"/>
                <a:chOff x="7139563" y="5479195"/>
                <a:chExt cx="650375" cy="975444"/>
              </a:xfrm>
            </p:grpSpPr>
            <p:sp>
              <p:nvSpPr>
                <p:cNvPr id="187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88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9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4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5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pic>
        <p:nvPicPr>
          <p:cNvPr id="196" name="天际-Mickey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447800" y="-1047750"/>
            <a:ext cx="304800" cy="3048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9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9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21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9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5833E-6 -3.7037E-6 L -0.18398 0.16875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912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autoRev="1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-0.18398 0.16875 L -0.19375 0.18611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-0.18398 0.16875 C -0.19206 0.18473 -0.33112 0.56505 -0.3845 0.59908 C -0.4375 0.63334 -0.5112 0.4463 -0.5026 0.37223 C -0.47812 0.28519 -0.44909 0.2213 -0.37917 0.2838 C -0.3276 0.34908 -0.37422 0.54144 -0.51328 0.49954 C -0.59453 0.45486 -0.6625 0.13287 -0.73164 0.26598 " pathEditMode="relative" rAng="0" ptsTypes="AAAAAA">
                                      <p:cBhvr>
                                        <p:cTn id="27" dur="3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9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-3.7037E-6 L -0.1996 0.15069 " pathEditMode="relative" rAng="0" ptsTypes="AA">
                                      <p:cBhvr>
                                        <p:cTn id="29" dur="8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17" y="7569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0.19961 0.15069 L -0.20937 0.16805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0" presetClass="path" presetSubtype="0" accel="50000" decel="5000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6 0.28287 C -0.49505 0.19422 -0.46849 0.11158 -0.39805 0.17477 C -0.34544 0.24144 -0.38412 0.51343 -0.52357 0.47014 C -0.60573 0.425 -0.65274 0.04051 -0.72057 0.17408 " pathEditMode="relative" rAng="0" ptsTypes="AAAAAAA">
                                      <p:cBhvr>
                                        <p:cTn id="33" dur="3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4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9" presetClass="path" presetSubtype="0" accel="50000" decel="50000" autoRev="1" fill="hold" grpId="3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L -0.71601 0.2419 " pathEditMode="relative" rAng="0" ptsTypes="AA">
                                      <p:cBhvr>
                                        <p:cTn id="35" dur="1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9" presetClass="path" presetSubtype="0" accel="50000" decel="50000" autoRev="1" fill="hold" grpId="3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2109 0.1757 L -0.71172 0.15463 " pathEditMode="relative" rAng="0" ptsTypes="AA">
                                      <p:cBhvr>
                                        <p:cTn id="37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58" presetClass="path" presetSubtype="0" accel="50000" decel="50000" fill="hold" grpId="4" nodeType="withEffect">
                                  <p:stCondLst>
                                    <p:cond delay="9000"/>
                                  </p:stCondLst>
                                  <p:childTnLst>
                                    <p:animMotion origin="layout" path="M -0.73294 0.26459 C -0.70638 0.25509 -0.52318 0.23403 -0.44609 0.25926 C -0.36927 0.28472 -0.28008 0.32824 -0.27122 0.41644 C -0.27786 0.63565 -0.47877 0.60324 -0.48672 0.43403 C -0.48437 0.25162 -0.09961 0.12963 -0.02409 0.41505 " pathEditMode="relative" rAng="0" ptsTypes="AAAAA">
                                      <p:cBhvr>
                                        <p:cTn id="39" dur="2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43" y="14352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58" presetClass="path" presetSubtype="0" accel="50000" decel="50000" fill="hold" grpId="4" nodeType="withEffect">
                                  <p:stCondLst>
                                    <p:cond delay="9100"/>
                                  </p:stCondLst>
                                  <p:childTnLst>
                                    <p:animMotion origin="layout" path="M -0.72083 0.1713 C -0.62669 0.17732 -0.42695 0.12755 -0.35443 0.17338 C -0.26159 0.18172 -0.23216 0.40139 -0.28281 0.46482 C -0.34479 0.53519 -0.47539 0.48866 -0.48503 0.325 C -0.40508 0.13774 -0.05026 0.21621 -0.00248 0.35186 " pathEditMode="relative" rAng="0" ptsTypes="AAAAA">
                                      <p:cBhvr>
                                        <p:cTn id="4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99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7" presetClass="entr" presetSubtype="2" fill="hold" nodeType="withEffect">
                                  <p:stCondLst>
                                    <p:cond delay="76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7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7" presetClass="entr" presetSubtype="8" fill="hold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7" presetClass="entr" presetSubtype="4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4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4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7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2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8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4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17" presetClass="entr" presetSubtype="8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4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7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17" presetClass="entr" presetSubtype="4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3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3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3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3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17" presetClass="entr" presetSubtype="8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17" presetClass="entr" presetSubtype="2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4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4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4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4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17" presetClass="entr" presetSubtype="8" fill="hold" grpId="0" nodeType="withEffect">
                                  <p:stCondLst>
                                    <p:cond delay="81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4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4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4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4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17" presetClass="entr" presetSubtype="2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7" presetClass="entr" presetSubtype="8" fill="hold" nodeType="withEffect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17" presetClass="entr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8" presetClass="emph" presetSubtype="0" repeatCount="indefinite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153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99">
                <p:cTn id="154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6"/>
                </p:tgtEl>
              </p:cMediaNode>
            </p:audio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3" grpId="0"/>
      <p:bldP spid="160" grpId="0"/>
      <p:bldP spid="161" grpId="0"/>
      <p:bldP spid="162" grpId="0"/>
      <p:bldP spid="126" grpId="0" animBg="1"/>
      <p:bldP spid="125" grpId="0" animBg="1"/>
      <p:bldP spid="10" grpId="0" animBg="1"/>
      <p:bldP spid="13" grpId="0" animBg="1"/>
      <p:bldP spid="123" grpId="0" animBg="1"/>
      <p:bldP spid="1118" grpId="0" animBg="1"/>
      <p:bldP spid="122" grpId="0" animBg="1"/>
      <p:bldP spid="120" grpId="0" animBg="1"/>
      <p:bldP spid="182" grpId="0" animBg="1"/>
      <p:bldP spid="182" grpId="1" animBg="1"/>
      <p:bldP spid="182" grpId="2" animBg="1"/>
      <p:bldP spid="182" grpId="3" animBg="1"/>
      <p:bldP spid="182" grpId="4" animBg="1"/>
      <p:bldP spid="183" grpId="0" animBg="1"/>
      <p:bldP spid="183" grpId="1" animBg="1"/>
      <p:bldP spid="183" grpId="2" animBg="1"/>
      <p:bldP spid="183" grpId="3" animBg="1"/>
      <p:bldP spid="183" grpId="4" animBg="1"/>
      <p:bldP spid="2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1896753" y="1861748"/>
            <a:ext cx="1904840" cy="1904840"/>
          </a:xfrm>
          <a:prstGeom prst="ellipse">
            <a:avLst/>
          </a:prstGeom>
          <a:noFill/>
          <a:ln>
            <a:solidFill>
              <a:srgbClr val="114E8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 rot="21183759" flipH="1">
            <a:off x="2070876" y="2344154"/>
            <a:ext cx="1626332" cy="933050"/>
            <a:chOff x="1030288" y="283731"/>
            <a:chExt cx="9763126" cy="5601241"/>
          </a:xfrm>
        </p:grpSpPr>
        <p:sp>
          <p:nvSpPr>
            <p:cNvPr id="7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2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32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4" name="弧形 43"/>
          <p:cNvSpPr/>
          <p:nvPr/>
        </p:nvSpPr>
        <p:spPr>
          <a:xfrm>
            <a:off x="1714194" y="1653789"/>
            <a:ext cx="2286612" cy="2286612"/>
          </a:xfrm>
          <a:prstGeom prst="arc">
            <a:avLst>
              <a:gd name="adj1" fmla="val 4000711"/>
              <a:gd name="adj2" fmla="val 10747135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光"/>
          <p:cNvSpPr/>
          <p:nvPr/>
        </p:nvSpPr>
        <p:spPr>
          <a:xfrm>
            <a:off x="1570551" y="2668803"/>
            <a:ext cx="313298" cy="314859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5143580" y="1861748"/>
            <a:ext cx="1904840" cy="1904840"/>
          </a:xfrm>
          <a:prstGeom prst="ellipse">
            <a:avLst/>
          </a:prstGeom>
          <a:noFill/>
          <a:ln>
            <a:solidFill>
              <a:srgbClr val="114E8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 rot="21183759" flipH="1">
            <a:off x="5317703" y="2344154"/>
            <a:ext cx="1626332" cy="933050"/>
            <a:chOff x="1030288" y="283731"/>
            <a:chExt cx="9763126" cy="5601241"/>
          </a:xfrm>
        </p:grpSpPr>
        <p:sp>
          <p:nvSpPr>
            <p:cNvPr id="50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1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2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3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4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5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6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7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8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9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0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1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2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3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4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5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6" name="任意多边形 65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9" name="椭圆 68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0" name="组合 69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75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1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2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86" name="弧形 85"/>
          <p:cNvSpPr/>
          <p:nvPr/>
        </p:nvSpPr>
        <p:spPr>
          <a:xfrm>
            <a:off x="4961021" y="1653789"/>
            <a:ext cx="2286612" cy="2286612"/>
          </a:xfrm>
          <a:prstGeom prst="arc">
            <a:avLst>
              <a:gd name="adj1" fmla="val 21513517"/>
              <a:gd name="adj2" fmla="val 10747135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8390407" y="1861748"/>
            <a:ext cx="1904840" cy="1904840"/>
          </a:xfrm>
          <a:prstGeom prst="ellipse">
            <a:avLst/>
          </a:prstGeom>
          <a:noFill/>
          <a:ln>
            <a:solidFill>
              <a:srgbClr val="114E8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9" name="组合 88"/>
          <p:cNvGrpSpPr/>
          <p:nvPr/>
        </p:nvGrpSpPr>
        <p:grpSpPr>
          <a:xfrm rot="21183759" flipH="1">
            <a:off x="8564530" y="2344154"/>
            <a:ext cx="1626332" cy="933050"/>
            <a:chOff x="1030288" y="283731"/>
            <a:chExt cx="9763126" cy="5601241"/>
          </a:xfrm>
        </p:grpSpPr>
        <p:sp>
          <p:nvSpPr>
            <p:cNvPr id="90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1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2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3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4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5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6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7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8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9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0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1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2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3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4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5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6" name="任意多边形 105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" name="椭圆 108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" name="组合 109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115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1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2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3" name="任意多边形 112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6" name="弧形 125"/>
          <p:cNvSpPr/>
          <p:nvPr/>
        </p:nvSpPr>
        <p:spPr>
          <a:xfrm>
            <a:off x="8207848" y="1653789"/>
            <a:ext cx="2286612" cy="2286612"/>
          </a:xfrm>
          <a:prstGeom prst="arc">
            <a:avLst>
              <a:gd name="adj1" fmla="val 16151954"/>
              <a:gd name="adj2" fmla="val 10747135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光"/>
          <p:cNvSpPr/>
          <p:nvPr/>
        </p:nvSpPr>
        <p:spPr>
          <a:xfrm>
            <a:off x="4807912" y="2668803"/>
            <a:ext cx="313298" cy="314859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光"/>
          <p:cNvSpPr/>
          <p:nvPr/>
        </p:nvSpPr>
        <p:spPr>
          <a:xfrm>
            <a:off x="8057820" y="2668803"/>
            <a:ext cx="313298" cy="314859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>
            <a:off x="1955880" y="1920875"/>
            <a:ext cx="1786586" cy="1786586"/>
          </a:xfrm>
          <a:prstGeom prst="ellipse">
            <a:avLst/>
          </a:prstGeom>
          <a:solidFill>
            <a:srgbClr val="114E8E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>
            <a:off x="5202707" y="1920875"/>
            <a:ext cx="1786586" cy="1786586"/>
          </a:xfrm>
          <a:prstGeom prst="ellipse">
            <a:avLst/>
          </a:prstGeom>
          <a:solidFill>
            <a:srgbClr val="114E8E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/>
          <p:cNvSpPr/>
          <p:nvPr/>
        </p:nvSpPr>
        <p:spPr>
          <a:xfrm>
            <a:off x="8449534" y="1920875"/>
            <a:ext cx="1786586" cy="1786586"/>
          </a:xfrm>
          <a:prstGeom prst="ellipse">
            <a:avLst/>
          </a:prstGeom>
          <a:solidFill>
            <a:srgbClr val="114E8E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矩形 128"/>
          <p:cNvSpPr/>
          <p:nvPr/>
        </p:nvSpPr>
        <p:spPr>
          <a:xfrm>
            <a:off x="3275961" y="3472264"/>
            <a:ext cx="1017636" cy="58105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en-US" altLang="zh-CN" sz="12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1200" dirty="0">
              <a:solidFill>
                <a:srgbClr val="D8BE8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7003234" y="2227715"/>
            <a:ext cx="1017636" cy="58105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51</a:t>
            </a:r>
            <a:r>
              <a:rPr lang="en-US" altLang="zh-CN" sz="12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1200" dirty="0">
              <a:solidFill>
                <a:srgbClr val="D8BE8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1" name="矩形 130"/>
          <p:cNvSpPr/>
          <p:nvPr/>
        </p:nvSpPr>
        <p:spPr>
          <a:xfrm>
            <a:off x="8639939" y="1328596"/>
            <a:ext cx="1017636" cy="581057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4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75</a:t>
            </a:r>
            <a:r>
              <a:rPr lang="en-US" altLang="zh-CN" sz="1200" dirty="0">
                <a:solidFill>
                  <a:srgbClr val="D8BE8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1200" dirty="0">
              <a:solidFill>
                <a:srgbClr val="D8BE8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3" name="矩形 172"/>
          <p:cNvSpPr/>
          <p:nvPr/>
        </p:nvSpPr>
        <p:spPr>
          <a:xfrm>
            <a:off x="1541725" y="4734762"/>
            <a:ext cx="2593205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4" name="矩形 173"/>
          <p:cNvSpPr/>
          <p:nvPr/>
        </p:nvSpPr>
        <p:spPr>
          <a:xfrm>
            <a:off x="1837014" y="4301930"/>
            <a:ext cx="2126423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chemeClr val="bg1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825921" y="4734762"/>
            <a:ext cx="2593205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6" name="矩形 175"/>
          <p:cNvSpPr/>
          <p:nvPr/>
        </p:nvSpPr>
        <p:spPr>
          <a:xfrm>
            <a:off x="5121210" y="4301930"/>
            <a:ext cx="2126423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chemeClr val="bg1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77" name="矩形 176"/>
          <p:cNvSpPr/>
          <p:nvPr/>
        </p:nvSpPr>
        <p:spPr>
          <a:xfrm>
            <a:off x="8099552" y="4734762"/>
            <a:ext cx="2593205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8394841" y="4301930"/>
            <a:ext cx="2126423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chemeClr val="bg1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179" name="组合 178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80" name="椭圆 179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椭圆 180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2" name="组合 181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83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4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5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6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7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8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9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0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1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2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3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4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5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6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7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8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9" name="任意多边形 198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" name="任意多边形 199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2" name="椭圆 201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3" name="组合 202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08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04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5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6" name="任意多边形 205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9" name="矩形 218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26562 -2.22222E-6 L 2.5E-6 -1.11111E-6 " pathEditMode="relative" rAng="0" ptsTypes="AA">
                                      <p:cBhvr>
                                        <p:cTn id="22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307" y="6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26419 -2.22222E-6 L -6.25E-7 -2.22222E-6 " pathEditMode="relative" rAng="0" ptsTypes="AA">
                                      <p:cBhvr>
                                        <p:cTn id="26" dur="1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03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mph" presetSubtype="0" accel="30000" decel="26000" autoRev="1" fill="hold" grpId="2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accel="30000" decel="26000" autoRev="1" fill="hold" grpId="2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mph" presetSubtype="0" accel="30000" decel="26000" autoRev="1" fill="hold" grpId="2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mph" presetSubtype="0" accel="30000" decel="26000" autoRev="1" fill="hold" grpId="2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66" dur="500" fill="hold"/>
                                        <p:tgtEl>
                                          <p:spTgt spid="4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30000" decel="26000" autoRev="1" fill="hold" grpId="2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76" dur="500" fill="hold"/>
                                        <p:tgtEl>
                                          <p:spTgt spid="8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6" presetClass="emph" presetSubtype="0" accel="30000" decel="26000" autoRev="1" fill="hold" grpId="2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86" dur="500" fill="hold"/>
                                        <p:tgtEl>
                                          <p:spTgt spid="8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35" presetClass="path" presetSubtype="0" accel="50000" decel="50000" fill="hold" grpId="1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0.09049 2.96296E-6 L 5E-6 2.96296E-6 " pathEditMode="relative" rAng="0" ptsTypes="AA">
                                      <p:cBhvr>
                                        <p:cTn id="9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35" presetClass="path" presetSubtype="0" accel="50000" decel="50000" fill="hold" grpId="1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0.09049 2.96296E-6 L 5E-6 2.96296E-6 " pathEditMode="relative" rAng="0" ptsTypes="AA">
                                      <p:cBhvr>
                                        <p:cTn id="9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0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35" presetClass="path" presetSubtype="0" accel="50000" decel="50000" fill="hold" grpId="1" nodeType="withEffect">
                                  <p:stCondLst>
                                    <p:cond delay="3300"/>
                                  </p:stCondLst>
                                  <p:childTnLst>
                                    <p:animMotion origin="layout" path="M 0.09049 2.96296E-6 L 5E-6 2.96296E-6 " pathEditMode="relative" rAng="0" ptsTypes="AA">
                                      <p:cBhvr>
                                        <p:cTn id="9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5" presetClass="path" presetSubtype="0" accel="50000" decel="50000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0.07396 -0.13889 L 3.33333E-6 -1.11111E-6 " pathEditMode="relative" rAng="0" ptsTypes="AA">
                                      <p:cBhvr>
                                        <p:cTn id="117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20" y="7106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35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10547 0.05139 L 4.16667E-6 3.7037E-7 " pathEditMode="relative" rAng="0" ptsTypes="AA">
                                      <p:cBhvr>
                                        <p:cTn id="121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73" y="-2569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35" presetClass="path" presetSubtype="0" accel="50000" decel="50000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Motion origin="layout" path="M 0.01875 0.17361 L -6.25E-7 -1.11111E-6 " pathEditMode="relative" rAng="0" ptsTypes="AA">
                                      <p:cBhvr>
                                        <p:cTn id="125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3" y="-884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47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3" grpId="2" animBg="1"/>
      <p:bldP spid="44" grpId="0" animBg="1"/>
      <p:bldP spid="46" grpId="0" animBg="1"/>
      <p:bldP spid="46" grpId="1" animBg="1"/>
      <p:bldP spid="47" grpId="0" animBg="1"/>
      <p:bldP spid="47" grpId="1" animBg="1"/>
      <p:bldP spid="47" grpId="2" animBg="1"/>
      <p:bldP spid="86" grpId="0" animBg="1"/>
      <p:bldP spid="87" grpId="0" animBg="1"/>
      <p:bldP spid="87" grpId="1" animBg="1"/>
      <p:bldP spid="87" grpId="2" animBg="1"/>
      <p:bldP spid="126" grpId="0" animBg="1"/>
      <p:bldP spid="127" grpId="0" animBg="1"/>
      <p:bldP spid="127" grpId="1" animBg="1"/>
      <p:bldP spid="128" grpId="0" animBg="1"/>
      <p:bldP spid="128" grpId="1" animBg="1"/>
      <p:bldP spid="5" grpId="0" animBg="1"/>
      <p:bldP spid="5" grpId="1" animBg="1"/>
      <p:bldP spid="5" grpId="2" animBg="1"/>
      <p:bldP spid="48" grpId="0" animBg="1"/>
      <p:bldP spid="48" grpId="1" animBg="1"/>
      <p:bldP spid="48" grpId="2" animBg="1"/>
      <p:bldP spid="88" grpId="0" animBg="1"/>
      <p:bldP spid="88" grpId="1" animBg="1"/>
      <p:bldP spid="88" grpId="2" animBg="1"/>
      <p:bldP spid="129" grpId="0"/>
      <p:bldP spid="129" grpId="1"/>
      <p:bldP spid="130" grpId="0"/>
      <p:bldP spid="130" grpId="1"/>
      <p:bldP spid="131" grpId="0"/>
      <p:bldP spid="131" grpId="1"/>
      <p:bldP spid="173" grpId="0"/>
      <p:bldP spid="174" grpId="0"/>
      <p:bldP spid="175" grpId="0"/>
      <p:bldP spid="176" grpId="0"/>
      <p:bldP spid="177" grpId="0"/>
      <p:bldP spid="178" grpId="0"/>
      <p:bldP spid="2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screen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>
          <a:xfrm>
            <a:off x="0" y="1320799"/>
            <a:ext cx="12192000" cy="2640225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 flipH="1">
            <a:off x="9275226" y="958411"/>
            <a:ext cx="3510113" cy="5112382"/>
            <a:chOff x="8016171" y="1079043"/>
            <a:chExt cx="3903745" cy="5685696"/>
          </a:xfrm>
        </p:grpSpPr>
        <p:sp>
          <p:nvSpPr>
            <p:cNvPr id="4" name="Freeform 120"/>
            <p:cNvSpPr/>
            <p:nvPr/>
          </p:nvSpPr>
          <p:spPr bwMode="auto">
            <a:xfrm>
              <a:off x="9495121" y="3261910"/>
              <a:ext cx="214728" cy="3502829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834 w 10066"/>
                <a:gd name="connsiteY0" fmla="*/ 383 h 9941"/>
                <a:gd name="connsiteX1" fmla="*/ 10066 w 10066"/>
                <a:gd name="connsiteY1" fmla="*/ 9801 h 9941"/>
                <a:gd name="connsiteX2" fmla="*/ 9392 w 10066"/>
                <a:gd name="connsiteY2" fmla="*/ 9941 h 9941"/>
                <a:gd name="connsiteX3" fmla="*/ 2319 w 10066"/>
                <a:gd name="connsiteY3" fmla="*/ 3664 h 9941"/>
                <a:gd name="connsiteX4" fmla="*/ 361 w 10066"/>
                <a:gd name="connsiteY4" fmla="*/ 370 h 9941"/>
                <a:gd name="connsiteX5" fmla="*/ 277 w 10066"/>
                <a:gd name="connsiteY5" fmla="*/ 160 h 9941"/>
                <a:gd name="connsiteX6" fmla="*/ 108 w 10066"/>
                <a:gd name="connsiteY6" fmla="*/ 2 h 9941"/>
                <a:gd name="connsiteX7" fmla="*/ 1813 w 10066"/>
                <a:gd name="connsiteY7" fmla="*/ 107 h 9941"/>
                <a:gd name="connsiteX8" fmla="*/ 1834 w 10066"/>
                <a:gd name="connsiteY8" fmla="*/ 383 h 9941"/>
                <a:gd name="connsiteX0-1" fmla="*/ 1804 w 9982"/>
                <a:gd name="connsiteY0-2" fmla="*/ 385 h 10000"/>
                <a:gd name="connsiteX1-3" fmla="*/ 9982 w 9982"/>
                <a:gd name="connsiteY1-4" fmla="*/ 9859 h 10000"/>
                <a:gd name="connsiteX2-5" fmla="*/ 9312 w 9982"/>
                <a:gd name="connsiteY2-6" fmla="*/ 10000 h 10000"/>
                <a:gd name="connsiteX3-7" fmla="*/ 2286 w 9982"/>
                <a:gd name="connsiteY3-8" fmla="*/ 3686 h 10000"/>
                <a:gd name="connsiteX4-9" fmla="*/ 341 w 9982"/>
                <a:gd name="connsiteY4-10" fmla="*/ 372 h 10000"/>
                <a:gd name="connsiteX5-11" fmla="*/ 257 w 9982"/>
                <a:gd name="connsiteY5-12" fmla="*/ 161 h 10000"/>
                <a:gd name="connsiteX6-13" fmla="*/ 89 w 9982"/>
                <a:gd name="connsiteY6-14" fmla="*/ 2 h 10000"/>
                <a:gd name="connsiteX7-15" fmla="*/ 1524 w 9982"/>
                <a:gd name="connsiteY7-16" fmla="*/ 108 h 10000"/>
                <a:gd name="connsiteX8-17" fmla="*/ 1804 w 9982"/>
                <a:gd name="connsiteY8-18" fmla="*/ 385 h 10000"/>
                <a:gd name="connsiteX0-19" fmla="*/ 1159 w 10000"/>
                <a:gd name="connsiteY0-20" fmla="*/ 440 h 10000"/>
                <a:gd name="connsiteX1-21" fmla="*/ 10000 w 10000"/>
                <a:gd name="connsiteY1-22" fmla="*/ 9859 h 10000"/>
                <a:gd name="connsiteX2-23" fmla="*/ 9329 w 10000"/>
                <a:gd name="connsiteY2-24" fmla="*/ 10000 h 10000"/>
                <a:gd name="connsiteX3-25" fmla="*/ 2290 w 10000"/>
                <a:gd name="connsiteY3-26" fmla="*/ 3686 h 10000"/>
                <a:gd name="connsiteX4-27" fmla="*/ 342 w 10000"/>
                <a:gd name="connsiteY4-28" fmla="*/ 372 h 10000"/>
                <a:gd name="connsiteX5-29" fmla="*/ 257 w 10000"/>
                <a:gd name="connsiteY5-30" fmla="*/ 161 h 10000"/>
                <a:gd name="connsiteX6-31" fmla="*/ 89 w 10000"/>
                <a:gd name="connsiteY6-32" fmla="*/ 2 h 10000"/>
                <a:gd name="connsiteX7-33" fmla="*/ 1527 w 10000"/>
                <a:gd name="connsiteY7-34" fmla="*/ 108 h 10000"/>
                <a:gd name="connsiteX8-35" fmla="*/ 1159 w 10000"/>
                <a:gd name="connsiteY8-36" fmla="*/ 440 h 10000"/>
                <a:gd name="connsiteX0-37" fmla="*/ 1677 w 10000"/>
                <a:gd name="connsiteY0-38" fmla="*/ 385 h 10000"/>
                <a:gd name="connsiteX1-39" fmla="*/ 10000 w 10000"/>
                <a:gd name="connsiteY1-40" fmla="*/ 9859 h 10000"/>
                <a:gd name="connsiteX2-41" fmla="*/ 9329 w 10000"/>
                <a:gd name="connsiteY2-42" fmla="*/ 10000 h 10000"/>
                <a:gd name="connsiteX3-43" fmla="*/ 2290 w 10000"/>
                <a:gd name="connsiteY3-44" fmla="*/ 3686 h 10000"/>
                <a:gd name="connsiteX4-45" fmla="*/ 342 w 10000"/>
                <a:gd name="connsiteY4-46" fmla="*/ 372 h 10000"/>
                <a:gd name="connsiteX5-47" fmla="*/ 257 w 10000"/>
                <a:gd name="connsiteY5-48" fmla="*/ 161 h 10000"/>
                <a:gd name="connsiteX6-49" fmla="*/ 89 w 10000"/>
                <a:gd name="connsiteY6-50" fmla="*/ 2 h 10000"/>
                <a:gd name="connsiteX7-51" fmla="*/ 1527 w 10000"/>
                <a:gd name="connsiteY7-52" fmla="*/ 108 h 10000"/>
                <a:gd name="connsiteX8-53" fmla="*/ 1677 w 10000"/>
                <a:gd name="connsiteY8-54" fmla="*/ 385 h 10000"/>
                <a:gd name="connsiteX0-55" fmla="*/ 1677 w 10000"/>
                <a:gd name="connsiteY0-56" fmla="*/ 385 h 10164"/>
                <a:gd name="connsiteX1-57" fmla="*/ 10000 w 10000"/>
                <a:gd name="connsiteY1-58" fmla="*/ 9859 h 10164"/>
                <a:gd name="connsiteX2-59" fmla="*/ 2201 w 10000"/>
                <a:gd name="connsiteY2-60" fmla="*/ 10164 h 10164"/>
                <a:gd name="connsiteX3-61" fmla="*/ 2290 w 10000"/>
                <a:gd name="connsiteY3-62" fmla="*/ 3686 h 10164"/>
                <a:gd name="connsiteX4-63" fmla="*/ 342 w 10000"/>
                <a:gd name="connsiteY4-64" fmla="*/ 372 h 10164"/>
                <a:gd name="connsiteX5-65" fmla="*/ 257 w 10000"/>
                <a:gd name="connsiteY5-66" fmla="*/ 161 h 10164"/>
                <a:gd name="connsiteX6-67" fmla="*/ 89 w 10000"/>
                <a:gd name="connsiteY6-68" fmla="*/ 2 h 10164"/>
                <a:gd name="connsiteX7-69" fmla="*/ 1527 w 10000"/>
                <a:gd name="connsiteY7-70" fmla="*/ 108 h 10164"/>
                <a:gd name="connsiteX8-71" fmla="*/ 1677 w 10000"/>
                <a:gd name="connsiteY8-72" fmla="*/ 385 h 10164"/>
                <a:gd name="connsiteX0-73" fmla="*/ 1677 w 3779"/>
                <a:gd name="connsiteY0-74" fmla="*/ 385 h 10635"/>
                <a:gd name="connsiteX1-75" fmla="*/ 3779 w 3779"/>
                <a:gd name="connsiteY1-76" fmla="*/ 10133 h 10635"/>
                <a:gd name="connsiteX2-77" fmla="*/ 2201 w 3779"/>
                <a:gd name="connsiteY2-78" fmla="*/ 10164 h 10635"/>
                <a:gd name="connsiteX3-79" fmla="*/ 2290 w 3779"/>
                <a:gd name="connsiteY3-80" fmla="*/ 3686 h 10635"/>
                <a:gd name="connsiteX4-81" fmla="*/ 342 w 3779"/>
                <a:gd name="connsiteY4-82" fmla="*/ 372 h 10635"/>
                <a:gd name="connsiteX5-83" fmla="*/ 257 w 3779"/>
                <a:gd name="connsiteY5-84" fmla="*/ 161 h 10635"/>
                <a:gd name="connsiteX6-85" fmla="*/ 89 w 3779"/>
                <a:gd name="connsiteY6-86" fmla="*/ 2 h 10635"/>
                <a:gd name="connsiteX7-87" fmla="*/ 1527 w 3779"/>
                <a:gd name="connsiteY7-88" fmla="*/ 108 h 10635"/>
                <a:gd name="connsiteX8-89" fmla="*/ 1677 w 3779"/>
                <a:gd name="connsiteY8-90" fmla="*/ 385 h 10635"/>
                <a:gd name="connsiteX0-91" fmla="*/ 4437 w 9999"/>
                <a:gd name="connsiteY0-92" fmla="*/ 362 h 10000"/>
                <a:gd name="connsiteX1-93" fmla="*/ 9999 w 9999"/>
                <a:gd name="connsiteY1-94" fmla="*/ 9528 h 10000"/>
                <a:gd name="connsiteX2-95" fmla="*/ 5823 w 9999"/>
                <a:gd name="connsiteY2-96" fmla="*/ 9557 h 10000"/>
                <a:gd name="connsiteX3-97" fmla="*/ 6059 w 9999"/>
                <a:gd name="connsiteY3-98" fmla="*/ 3466 h 10000"/>
                <a:gd name="connsiteX4-99" fmla="*/ 904 w 9999"/>
                <a:gd name="connsiteY4-100" fmla="*/ 350 h 10000"/>
                <a:gd name="connsiteX5-101" fmla="*/ 679 w 9999"/>
                <a:gd name="connsiteY5-102" fmla="*/ 151 h 10000"/>
                <a:gd name="connsiteX6-103" fmla="*/ 235 w 9999"/>
                <a:gd name="connsiteY6-104" fmla="*/ 2 h 10000"/>
                <a:gd name="connsiteX7-105" fmla="*/ 4040 w 9999"/>
                <a:gd name="connsiteY7-106" fmla="*/ 102 h 10000"/>
                <a:gd name="connsiteX8-107" fmla="*/ 4437 w 9999"/>
                <a:gd name="connsiteY8-108" fmla="*/ 362 h 10000"/>
                <a:gd name="connsiteX0-109" fmla="*/ 4437 w 10219"/>
                <a:gd name="connsiteY0-110" fmla="*/ 362 h 10000"/>
                <a:gd name="connsiteX1-111" fmla="*/ 10000 w 10219"/>
                <a:gd name="connsiteY1-112" fmla="*/ 9528 h 10000"/>
                <a:gd name="connsiteX2-113" fmla="*/ 5824 w 10219"/>
                <a:gd name="connsiteY2-114" fmla="*/ 9557 h 10000"/>
                <a:gd name="connsiteX3-115" fmla="*/ 6060 w 10219"/>
                <a:gd name="connsiteY3-116" fmla="*/ 3466 h 10000"/>
                <a:gd name="connsiteX4-117" fmla="*/ 904 w 10219"/>
                <a:gd name="connsiteY4-118" fmla="*/ 350 h 10000"/>
                <a:gd name="connsiteX5-119" fmla="*/ 679 w 10219"/>
                <a:gd name="connsiteY5-120" fmla="*/ 151 h 10000"/>
                <a:gd name="connsiteX6-121" fmla="*/ 235 w 10219"/>
                <a:gd name="connsiteY6-122" fmla="*/ 2 h 10000"/>
                <a:gd name="connsiteX7-123" fmla="*/ 4040 w 10219"/>
                <a:gd name="connsiteY7-124" fmla="*/ 102 h 10000"/>
                <a:gd name="connsiteX8-125" fmla="*/ 4437 w 10219"/>
                <a:gd name="connsiteY8-126" fmla="*/ 362 h 10000"/>
                <a:gd name="connsiteX0-127" fmla="*/ 4437 w 10219"/>
                <a:gd name="connsiteY0-128" fmla="*/ 362 h 9992"/>
                <a:gd name="connsiteX1-129" fmla="*/ 10000 w 10219"/>
                <a:gd name="connsiteY1-130" fmla="*/ 9528 h 9992"/>
                <a:gd name="connsiteX2-131" fmla="*/ 5824 w 10219"/>
                <a:gd name="connsiteY2-132" fmla="*/ 9557 h 9992"/>
                <a:gd name="connsiteX3-133" fmla="*/ 5031 w 10219"/>
                <a:gd name="connsiteY3-134" fmla="*/ 3569 h 9992"/>
                <a:gd name="connsiteX4-135" fmla="*/ 904 w 10219"/>
                <a:gd name="connsiteY4-136" fmla="*/ 350 h 9992"/>
                <a:gd name="connsiteX5-137" fmla="*/ 679 w 10219"/>
                <a:gd name="connsiteY5-138" fmla="*/ 151 h 9992"/>
                <a:gd name="connsiteX6-139" fmla="*/ 235 w 10219"/>
                <a:gd name="connsiteY6-140" fmla="*/ 2 h 9992"/>
                <a:gd name="connsiteX7-141" fmla="*/ 4040 w 10219"/>
                <a:gd name="connsiteY7-142" fmla="*/ 102 h 9992"/>
                <a:gd name="connsiteX8-143" fmla="*/ 4437 w 10219"/>
                <a:gd name="connsiteY8-144" fmla="*/ 362 h 9992"/>
                <a:gd name="connsiteX0-145" fmla="*/ 4342 w 10000"/>
                <a:gd name="connsiteY0-146" fmla="*/ 362 h 9984"/>
                <a:gd name="connsiteX1-147" fmla="*/ 9786 w 10000"/>
                <a:gd name="connsiteY1-148" fmla="*/ 9536 h 9984"/>
                <a:gd name="connsiteX2-149" fmla="*/ 5699 w 10000"/>
                <a:gd name="connsiteY2-150" fmla="*/ 9565 h 9984"/>
                <a:gd name="connsiteX3-151" fmla="*/ 4252 w 10000"/>
                <a:gd name="connsiteY3-152" fmla="*/ 3804 h 9984"/>
                <a:gd name="connsiteX4-153" fmla="*/ 885 w 10000"/>
                <a:gd name="connsiteY4-154" fmla="*/ 350 h 9984"/>
                <a:gd name="connsiteX5-155" fmla="*/ 664 w 10000"/>
                <a:gd name="connsiteY5-156" fmla="*/ 151 h 9984"/>
                <a:gd name="connsiteX6-157" fmla="*/ 230 w 10000"/>
                <a:gd name="connsiteY6-158" fmla="*/ 2 h 9984"/>
                <a:gd name="connsiteX7-159" fmla="*/ 3953 w 10000"/>
                <a:gd name="connsiteY7-160" fmla="*/ 102 h 9984"/>
                <a:gd name="connsiteX8-161" fmla="*/ 4342 w 10000"/>
                <a:gd name="connsiteY8-162" fmla="*/ 362 h 9984"/>
                <a:gd name="connsiteX0-163" fmla="*/ 4342 w 10000"/>
                <a:gd name="connsiteY0-164" fmla="*/ 363 h 9999"/>
                <a:gd name="connsiteX1-165" fmla="*/ 9786 w 10000"/>
                <a:gd name="connsiteY1-166" fmla="*/ 9551 h 9999"/>
                <a:gd name="connsiteX2-167" fmla="*/ 5699 w 10000"/>
                <a:gd name="connsiteY2-168" fmla="*/ 9580 h 9999"/>
                <a:gd name="connsiteX3-169" fmla="*/ 4252 w 10000"/>
                <a:gd name="connsiteY3-170" fmla="*/ 3810 h 9999"/>
                <a:gd name="connsiteX4-171" fmla="*/ 885 w 10000"/>
                <a:gd name="connsiteY4-172" fmla="*/ 351 h 9999"/>
                <a:gd name="connsiteX5-173" fmla="*/ 664 w 10000"/>
                <a:gd name="connsiteY5-174" fmla="*/ 151 h 9999"/>
                <a:gd name="connsiteX6-175" fmla="*/ 230 w 10000"/>
                <a:gd name="connsiteY6-176" fmla="*/ 2 h 9999"/>
                <a:gd name="connsiteX7-177" fmla="*/ 3953 w 10000"/>
                <a:gd name="connsiteY7-178" fmla="*/ 102 h 9999"/>
                <a:gd name="connsiteX8-179" fmla="*/ 4342 w 10000"/>
                <a:gd name="connsiteY8-180" fmla="*/ 363 h 9999"/>
                <a:gd name="connsiteX0-181" fmla="*/ 4342 w 10000"/>
                <a:gd name="connsiteY0-182" fmla="*/ 363 h 10000"/>
                <a:gd name="connsiteX1-183" fmla="*/ 9786 w 10000"/>
                <a:gd name="connsiteY1-184" fmla="*/ 9552 h 10000"/>
                <a:gd name="connsiteX2-185" fmla="*/ 5699 w 10000"/>
                <a:gd name="connsiteY2-186" fmla="*/ 9581 h 10000"/>
                <a:gd name="connsiteX3-187" fmla="*/ 4252 w 10000"/>
                <a:gd name="connsiteY3-188" fmla="*/ 3810 h 10000"/>
                <a:gd name="connsiteX4-189" fmla="*/ 885 w 10000"/>
                <a:gd name="connsiteY4-190" fmla="*/ 351 h 10000"/>
                <a:gd name="connsiteX5-191" fmla="*/ 664 w 10000"/>
                <a:gd name="connsiteY5-192" fmla="*/ 151 h 10000"/>
                <a:gd name="connsiteX6-193" fmla="*/ 230 w 10000"/>
                <a:gd name="connsiteY6-194" fmla="*/ 2 h 10000"/>
                <a:gd name="connsiteX7-195" fmla="*/ 3953 w 10000"/>
                <a:gd name="connsiteY7-196" fmla="*/ 102 h 10000"/>
                <a:gd name="connsiteX8-197" fmla="*/ 4342 w 10000"/>
                <a:gd name="connsiteY8-198" fmla="*/ 363 h 10000"/>
                <a:gd name="connsiteX0-199" fmla="*/ 4342 w 8701"/>
                <a:gd name="connsiteY0-200" fmla="*/ 363 h 10000"/>
                <a:gd name="connsiteX1-201" fmla="*/ 8444 w 8701"/>
                <a:gd name="connsiteY1-202" fmla="*/ 9552 h 10000"/>
                <a:gd name="connsiteX2-203" fmla="*/ 5699 w 8701"/>
                <a:gd name="connsiteY2-204" fmla="*/ 9581 h 10000"/>
                <a:gd name="connsiteX3-205" fmla="*/ 4252 w 8701"/>
                <a:gd name="connsiteY3-206" fmla="*/ 3810 h 10000"/>
                <a:gd name="connsiteX4-207" fmla="*/ 885 w 8701"/>
                <a:gd name="connsiteY4-208" fmla="*/ 351 h 10000"/>
                <a:gd name="connsiteX5-209" fmla="*/ 664 w 8701"/>
                <a:gd name="connsiteY5-210" fmla="*/ 151 h 10000"/>
                <a:gd name="connsiteX6-211" fmla="*/ 230 w 8701"/>
                <a:gd name="connsiteY6-212" fmla="*/ 2 h 10000"/>
                <a:gd name="connsiteX7-213" fmla="*/ 3953 w 8701"/>
                <a:gd name="connsiteY7-214" fmla="*/ 102 h 10000"/>
                <a:gd name="connsiteX8-215" fmla="*/ 4342 w 8701"/>
                <a:gd name="connsiteY8-216" fmla="*/ 363 h 10000"/>
                <a:gd name="connsiteX0-217" fmla="*/ 4990 w 9748"/>
                <a:gd name="connsiteY0-218" fmla="*/ 363 h 10000"/>
                <a:gd name="connsiteX1-219" fmla="*/ 9705 w 9748"/>
                <a:gd name="connsiteY1-220" fmla="*/ 9552 h 10000"/>
                <a:gd name="connsiteX2-221" fmla="*/ 6550 w 9748"/>
                <a:gd name="connsiteY2-222" fmla="*/ 9581 h 10000"/>
                <a:gd name="connsiteX3-223" fmla="*/ 4887 w 9748"/>
                <a:gd name="connsiteY3-224" fmla="*/ 3810 h 10000"/>
                <a:gd name="connsiteX4-225" fmla="*/ 1017 w 9748"/>
                <a:gd name="connsiteY4-226" fmla="*/ 351 h 10000"/>
                <a:gd name="connsiteX5-227" fmla="*/ 763 w 9748"/>
                <a:gd name="connsiteY5-228" fmla="*/ 151 h 10000"/>
                <a:gd name="connsiteX6-229" fmla="*/ 264 w 9748"/>
                <a:gd name="connsiteY6-230" fmla="*/ 2 h 10000"/>
                <a:gd name="connsiteX7-231" fmla="*/ 4543 w 9748"/>
                <a:gd name="connsiteY7-232" fmla="*/ 102 h 10000"/>
                <a:gd name="connsiteX8-233" fmla="*/ 4990 w 9748"/>
                <a:gd name="connsiteY8-234" fmla="*/ 363 h 10000"/>
                <a:gd name="connsiteX0-235" fmla="*/ 5119 w 10001"/>
                <a:gd name="connsiteY0-236" fmla="*/ 363 h 9993"/>
                <a:gd name="connsiteX1-237" fmla="*/ 9956 w 10001"/>
                <a:gd name="connsiteY1-238" fmla="*/ 9552 h 9993"/>
                <a:gd name="connsiteX2-239" fmla="*/ 6719 w 10001"/>
                <a:gd name="connsiteY2-240" fmla="*/ 9581 h 9993"/>
                <a:gd name="connsiteX3-241" fmla="*/ 5013 w 10001"/>
                <a:gd name="connsiteY3-242" fmla="*/ 3913 h 9993"/>
                <a:gd name="connsiteX4-243" fmla="*/ 1043 w 10001"/>
                <a:gd name="connsiteY4-244" fmla="*/ 351 h 9993"/>
                <a:gd name="connsiteX5-245" fmla="*/ 783 w 10001"/>
                <a:gd name="connsiteY5-246" fmla="*/ 151 h 9993"/>
                <a:gd name="connsiteX6-247" fmla="*/ 271 w 10001"/>
                <a:gd name="connsiteY6-248" fmla="*/ 2 h 9993"/>
                <a:gd name="connsiteX7-249" fmla="*/ 4660 w 10001"/>
                <a:gd name="connsiteY7-250" fmla="*/ 102 h 9993"/>
                <a:gd name="connsiteX8-251" fmla="*/ 5119 w 10001"/>
                <a:gd name="connsiteY8-252" fmla="*/ 363 h 9993"/>
                <a:gd name="connsiteX0-253" fmla="*/ 5118 w 10000"/>
                <a:gd name="connsiteY0-254" fmla="*/ 363 h 10000"/>
                <a:gd name="connsiteX1-255" fmla="*/ 9955 w 10000"/>
                <a:gd name="connsiteY1-256" fmla="*/ 9559 h 10000"/>
                <a:gd name="connsiteX2-257" fmla="*/ 6718 w 10000"/>
                <a:gd name="connsiteY2-258" fmla="*/ 9588 h 10000"/>
                <a:gd name="connsiteX3-259" fmla="*/ 5012 w 10000"/>
                <a:gd name="connsiteY3-260" fmla="*/ 3916 h 10000"/>
                <a:gd name="connsiteX4-261" fmla="*/ 1043 w 10000"/>
                <a:gd name="connsiteY4-262" fmla="*/ 351 h 10000"/>
                <a:gd name="connsiteX5-263" fmla="*/ 783 w 10000"/>
                <a:gd name="connsiteY5-264" fmla="*/ 151 h 10000"/>
                <a:gd name="connsiteX6-265" fmla="*/ 271 w 10000"/>
                <a:gd name="connsiteY6-266" fmla="*/ 2 h 10000"/>
                <a:gd name="connsiteX7-267" fmla="*/ 4660 w 10000"/>
                <a:gd name="connsiteY7-268" fmla="*/ 102 h 10000"/>
                <a:gd name="connsiteX8-269" fmla="*/ 5118 w 10000"/>
                <a:gd name="connsiteY8-270" fmla="*/ 363 h 10000"/>
                <a:gd name="connsiteX0-271" fmla="*/ 5118 w 10000"/>
                <a:gd name="connsiteY0-272" fmla="*/ 363 h 10000"/>
                <a:gd name="connsiteX1-273" fmla="*/ 9955 w 10000"/>
                <a:gd name="connsiteY1-274" fmla="*/ 9559 h 10000"/>
                <a:gd name="connsiteX2-275" fmla="*/ 6718 w 10000"/>
                <a:gd name="connsiteY2-276" fmla="*/ 9588 h 10000"/>
                <a:gd name="connsiteX3-277" fmla="*/ 5012 w 10000"/>
                <a:gd name="connsiteY3-278" fmla="*/ 3916 h 10000"/>
                <a:gd name="connsiteX4-279" fmla="*/ 1043 w 10000"/>
                <a:gd name="connsiteY4-280" fmla="*/ 351 h 10000"/>
                <a:gd name="connsiteX5-281" fmla="*/ 783 w 10000"/>
                <a:gd name="connsiteY5-282" fmla="*/ 151 h 10000"/>
                <a:gd name="connsiteX6-283" fmla="*/ 271 w 10000"/>
                <a:gd name="connsiteY6-284" fmla="*/ 2 h 10000"/>
                <a:gd name="connsiteX7-285" fmla="*/ 4660 w 10000"/>
                <a:gd name="connsiteY7-286" fmla="*/ 102 h 10000"/>
                <a:gd name="connsiteX8-287" fmla="*/ 5118 w 10000"/>
                <a:gd name="connsiteY8-288" fmla="*/ 363 h 10000"/>
                <a:gd name="connsiteX0-289" fmla="*/ 5118 w 9999"/>
                <a:gd name="connsiteY0-290" fmla="*/ 363 h 10000"/>
                <a:gd name="connsiteX1-291" fmla="*/ 8585 w 9999"/>
                <a:gd name="connsiteY1-292" fmla="*/ 4662 h 10000"/>
                <a:gd name="connsiteX2-293" fmla="*/ 9955 w 9999"/>
                <a:gd name="connsiteY2-294" fmla="*/ 9559 h 10000"/>
                <a:gd name="connsiteX3-295" fmla="*/ 6718 w 9999"/>
                <a:gd name="connsiteY3-296" fmla="*/ 9588 h 10000"/>
                <a:gd name="connsiteX4-297" fmla="*/ 5012 w 9999"/>
                <a:gd name="connsiteY4-298" fmla="*/ 3916 h 10000"/>
                <a:gd name="connsiteX5-299" fmla="*/ 1043 w 9999"/>
                <a:gd name="connsiteY5-300" fmla="*/ 351 h 10000"/>
                <a:gd name="connsiteX6-301" fmla="*/ 783 w 9999"/>
                <a:gd name="connsiteY6-302" fmla="*/ 151 h 10000"/>
                <a:gd name="connsiteX7-303" fmla="*/ 271 w 9999"/>
                <a:gd name="connsiteY7-304" fmla="*/ 2 h 10000"/>
                <a:gd name="connsiteX8-305" fmla="*/ 4660 w 9999"/>
                <a:gd name="connsiteY8-306" fmla="*/ 102 h 10000"/>
                <a:gd name="connsiteX9" fmla="*/ 5118 w 9999"/>
                <a:gd name="connsiteY9" fmla="*/ 363 h 10000"/>
                <a:gd name="connsiteX0-307" fmla="*/ 5119 w 10261"/>
                <a:gd name="connsiteY0-308" fmla="*/ 363 h 10000"/>
                <a:gd name="connsiteX1-309" fmla="*/ 9773 w 10261"/>
                <a:gd name="connsiteY1-310" fmla="*/ 4636 h 10000"/>
                <a:gd name="connsiteX2-311" fmla="*/ 9956 w 10261"/>
                <a:gd name="connsiteY2-312" fmla="*/ 9559 h 10000"/>
                <a:gd name="connsiteX3-313" fmla="*/ 6719 w 10261"/>
                <a:gd name="connsiteY3-314" fmla="*/ 9588 h 10000"/>
                <a:gd name="connsiteX4-315" fmla="*/ 5013 w 10261"/>
                <a:gd name="connsiteY4-316" fmla="*/ 3916 h 10000"/>
                <a:gd name="connsiteX5-317" fmla="*/ 1043 w 10261"/>
                <a:gd name="connsiteY5-318" fmla="*/ 351 h 10000"/>
                <a:gd name="connsiteX6-319" fmla="*/ 783 w 10261"/>
                <a:gd name="connsiteY6-320" fmla="*/ 151 h 10000"/>
                <a:gd name="connsiteX7-321" fmla="*/ 271 w 10261"/>
                <a:gd name="connsiteY7-322" fmla="*/ 2 h 10000"/>
                <a:gd name="connsiteX8-323" fmla="*/ 4660 w 10261"/>
                <a:gd name="connsiteY8-324" fmla="*/ 102 h 10000"/>
                <a:gd name="connsiteX9-325" fmla="*/ 5119 w 10261"/>
                <a:gd name="connsiteY9-326" fmla="*/ 363 h 10000"/>
                <a:gd name="connsiteX0-327" fmla="*/ 5119 w 10000"/>
                <a:gd name="connsiteY0-328" fmla="*/ 363 h 10000"/>
                <a:gd name="connsiteX1-329" fmla="*/ 8586 w 10000"/>
                <a:gd name="connsiteY1-330" fmla="*/ 4636 h 10000"/>
                <a:gd name="connsiteX2-331" fmla="*/ 9956 w 10000"/>
                <a:gd name="connsiteY2-332" fmla="*/ 9559 h 10000"/>
                <a:gd name="connsiteX3-333" fmla="*/ 6719 w 10000"/>
                <a:gd name="connsiteY3-334" fmla="*/ 9588 h 10000"/>
                <a:gd name="connsiteX4-335" fmla="*/ 5013 w 10000"/>
                <a:gd name="connsiteY4-336" fmla="*/ 3916 h 10000"/>
                <a:gd name="connsiteX5-337" fmla="*/ 1043 w 10000"/>
                <a:gd name="connsiteY5-338" fmla="*/ 351 h 10000"/>
                <a:gd name="connsiteX6-339" fmla="*/ 783 w 10000"/>
                <a:gd name="connsiteY6-340" fmla="*/ 151 h 10000"/>
                <a:gd name="connsiteX7-341" fmla="*/ 271 w 10000"/>
                <a:gd name="connsiteY7-342" fmla="*/ 2 h 10000"/>
                <a:gd name="connsiteX8-343" fmla="*/ 4660 w 10000"/>
                <a:gd name="connsiteY8-344" fmla="*/ 102 h 10000"/>
                <a:gd name="connsiteX9-345" fmla="*/ 5119 w 10000"/>
                <a:gd name="connsiteY9-346" fmla="*/ 363 h 10000"/>
                <a:gd name="connsiteX0-347" fmla="*/ 4724 w 9605"/>
                <a:gd name="connsiteY0-348" fmla="*/ 350 h 9987"/>
                <a:gd name="connsiteX1-349" fmla="*/ 8191 w 9605"/>
                <a:gd name="connsiteY1-350" fmla="*/ 4623 h 9987"/>
                <a:gd name="connsiteX2-351" fmla="*/ 9561 w 9605"/>
                <a:gd name="connsiteY2-352" fmla="*/ 9546 h 9987"/>
                <a:gd name="connsiteX3-353" fmla="*/ 6324 w 9605"/>
                <a:gd name="connsiteY3-354" fmla="*/ 9575 h 9987"/>
                <a:gd name="connsiteX4-355" fmla="*/ 4618 w 9605"/>
                <a:gd name="connsiteY4-356" fmla="*/ 3903 h 9987"/>
                <a:gd name="connsiteX5-357" fmla="*/ 648 w 9605"/>
                <a:gd name="connsiteY5-358" fmla="*/ 338 h 9987"/>
                <a:gd name="connsiteX6-359" fmla="*/ 388 w 9605"/>
                <a:gd name="connsiteY6-360" fmla="*/ 138 h 9987"/>
                <a:gd name="connsiteX7-361" fmla="*/ 4265 w 9605"/>
                <a:gd name="connsiteY7-362" fmla="*/ 89 h 9987"/>
                <a:gd name="connsiteX8-363" fmla="*/ 4724 w 9605"/>
                <a:gd name="connsiteY8-364" fmla="*/ 350 h 9987"/>
                <a:gd name="connsiteX0-365" fmla="*/ 4685 w 9767"/>
                <a:gd name="connsiteY0-366" fmla="*/ 350 h 10000"/>
                <a:gd name="connsiteX1-367" fmla="*/ 8295 w 9767"/>
                <a:gd name="connsiteY1-368" fmla="*/ 4629 h 10000"/>
                <a:gd name="connsiteX2-369" fmla="*/ 9721 w 9767"/>
                <a:gd name="connsiteY2-370" fmla="*/ 9558 h 10000"/>
                <a:gd name="connsiteX3-371" fmla="*/ 6351 w 9767"/>
                <a:gd name="connsiteY3-372" fmla="*/ 9587 h 10000"/>
                <a:gd name="connsiteX4-373" fmla="*/ 4575 w 9767"/>
                <a:gd name="connsiteY4-374" fmla="*/ 3908 h 10000"/>
                <a:gd name="connsiteX5-375" fmla="*/ 1678 w 9767"/>
                <a:gd name="connsiteY5-376" fmla="*/ 338 h 10000"/>
                <a:gd name="connsiteX6-377" fmla="*/ 171 w 9767"/>
                <a:gd name="connsiteY6-378" fmla="*/ 138 h 10000"/>
                <a:gd name="connsiteX7-379" fmla="*/ 4207 w 9767"/>
                <a:gd name="connsiteY7-380" fmla="*/ 89 h 10000"/>
                <a:gd name="connsiteX8-381" fmla="*/ 4685 w 9767"/>
                <a:gd name="connsiteY8-382" fmla="*/ 35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9767" h="10000">
                  <a:moveTo>
                    <a:pt x="4685" y="350"/>
                  </a:moveTo>
                  <a:cubicBezTo>
                    <a:pt x="5297" y="1115"/>
                    <a:pt x="7456" y="3094"/>
                    <a:pt x="8295" y="4629"/>
                  </a:cubicBezTo>
                  <a:cubicBezTo>
                    <a:pt x="9134" y="6164"/>
                    <a:pt x="9976" y="8740"/>
                    <a:pt x="9721" y="9558"/>
                  </a:cubicBezTo>
                  <a:cubicBezTo>
                    <a:pt x="8048" y="9567"/>
                    <a:pt x="7209" y="10529"/>
                    <a:pt x="6351" y="9587"/>
                  </a:cubicBezTo>
                  <a:cubicBezTo>
                    <a:pt x="5493" y="8645"/>
                    <a:pt x="6245" y="5735"/>
                    <a:pt x="4575" y="3908"/>
                  </a:cubicBezTo>
                  <a:cubicBezTo>
                    <a:pt x="3871" y="1991"/>
                    <a:pt x="2412" y="967"/>
                    <a:pt x="1678" y="338"/>
                  </a:cubicBezTo>
                  <a:cubicBezTo>
                    <a:pt x="944" y="-289"/>
                    <a:pt x="-493" y="151"/>
                    <a:pt x="171" y="138"/>
                  </a:cubicBezTo>
                  <a:cubicBezTo>
                    <a:pt x="799" y="97"/>
                    <a:pt x="3455" y="54"/>
                    <a:pt x="4207" y="89"/>
                  </a:cubicBezTo>
                  <a:cubicBezTo>
                    <a:pt x="4207" y="138"/>
                    <a:pt x="4821" y="263"/>
                    <a:pt x="4685" y="350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8016171" y="1848606"/>
              <a:ext cx="3903745" cy="1812663"/>
              <a:chOff x="1383142" y="1640420"/>
              <a:chExt cx="3903745" cy="1812663"/>
            </a:xfrm>
          </p:grpSpPr>
          <p:sp>
            <p:nvSpPr>
              <p:cNvPr id="55" name="任意多边形 54"/>
              <p:cNvSpPr/>
              <p:nvPr/>
            </p:nvSpPr>
            <p:spPr>
              <a:xfrm>
                <a:off x="1383142" y="1640420"/>
                <a:ext cx="3704082" cy="1466648"/>
              </a:xfrm>
              <a:custGeom>
                <a:avLst/>
                <a:gdLst>
                  <a:gd name="connsiteX0" fmla="*/ 1397088 w 5935853"/>
                  <a:gd name="connsiteY0" fmla="*/ 582 h 2350327"/>
                  <a:gd name="connsiteX1" fmla="*/ 1828888 w 5935853"/>
                  <a:gd name="connsiteY1" fmla="*/ 76782 h 2350327"/>
                  <a:gd name="connsiteX2" fmla="*/ 2146388 w 5935853"/>
                  <a:gd name="connsiteY2" fmla="*/ 267282 h 2350327"/>
                  <a:gd name="connsiteX3" fmla="*/ 2129293 w 5935853"/>
                  <a:gd name="connsiteY3" fmla="*/ 315914 h 2350327"/>
                  <a:gd name="connsiteX4" fmla="*/ 2148968 w 5935853"/>
                  <a:gd name="connsiteY4" fmla="*/ 337727 h 2350327"/>
                  <a:gd name="connsiteX5" fmla="*/ 2387688 w 5935853"/>
                  <a:gd name="connsiteY5" fmla="*/ 660982 h 2350327"/>
                  <a:gd name="connsiteX6" fmla="*/ 2971888 w 5935853"/>
                  <a:gd name="connsiteY6" fmla="*/ 851482 h 2350327"/>
                  <a:gd name="connsiteX7" fmla="*/ 3467188 w 5935853"/>
                  <a:gd name="connsiteY7" fmla="*/ 953082 h 2350327"/>
                  <a:gd name="connsiteX8" fmla="*/ 3873588 w 5935853"/>
                  <a:gd name="connsiteY8" fmla="*/ 1194382 h 2350327"/>
                  <a:gd name="connsiteX9" fmla="*/ 4432388 w 5935853"/>
                  <a:gd name="connsiteY9" fmla="*/ 1384882 h 2350327"/>
                  <a:gd name="connsiteX10" fmla="*/ 4711788 w 5935853"/>
                  <a:gd name="connsiteY10" fmla="*/ 1321382 h 2350327"/>
                  <a:gd name="connsiteX11" fmla="*/ 5029288 w 5935853"/>
                  <a:gd name="connsiteY11" fmla="*/ 1435682 h 2350327"/>
                  <a:gd name="connsiteX12" fmla="*/ 5295988 w 5935853"/>
                  <a:gd name="connsiteY12" fmla="*/ 1702382 h 2350327"/>
                  <a:gd name="connsiteX13" fmla="*/ 5575388 w 5935853"/>
                  <a:gd name="connsiteY13" fmla="*/ 1867482 h 2350327"/>
                  <a:gd name="connsiteX14" fmla="*/ 5867488 w 5935853"/>
                  <a:gd name="connsiteY14" fmla="*/ 2007182 h 2350327"/>
                  <a:gd name="connsiteX15" fmla="*/ 5918288 w 5935853"/>
                  <a:gd name="connsiteY15" fmla="*/ 2261182 h 2350327"/>
                  <a:gd name="connsiteX16" fmla="*/ 5626188 w 5935853"/>
                  <a:gd name="connsiteY16" fmla="*/ 2337382 h 2350327"/>
                  <a:gd name="connsiteX17" fmla="*/ 5435688 w 5935853"/>
                  <a:gd name="connsiteY17" fmla="*/ 2032582 h 2350327"/>
                  <a:gd name="connsiteX18" fmla="*/ 5067388 w 5935853"/>
                  <a:gd name="connsiteY18" fmla="*/ 2032582 h 2350327"/>
                  <a:gd name="connsiteX19" fmla="*/ 4622888 w 5935853"/>
                  <a:gd name="connsiteY19" fmla="*/ 1854782 h 2350327"/>
                  <a:gd name="connsiteX20" fmla="*/ 4076788 w 5935853"/>
                  <a:gd name="connsiteY20" fmla="*/ 1600782 h 2350327"/>
                  <a:gd name="connsiteX21" fmla="*/ 3556088 w 5935853"/>
                  <a:gd name="connsiteY21" fmla="*/ 1715082 h 2350327"/>
                  <a:gd name="connsiteX22" fmla="*/ 2349588 w 5935853"/>
                  <a:gd name="connsiteY22" fmla="*/ 1626182 h 2350327"/>
                  <a:gd name="connsiteX23" fmla="*/ 1765388 w 5935853"/>
                  <a:gd name="connsiteY23" fmla="*/ 1346782 h 2350327"/>
                  <a:gd name="connsiteX24" fmla="*/ 1530984 w 5935853"/>
                  <a:gd name="connsiteY24" fmla="*/ 972603 h 2350327"/>
                  <a:gd name="connsiteX25" fmla="*/ 1503432 w 5935853"/>
                  <a:gd name="connsiteY25" fmla="*/ 952873 h 2350327"/>
                  <a:gd name="connsiteX26" fmla="*/ 1498316 w 5935853"/>
                  <a:gd name="connsiteY26" fmla="*/ 952822 h 2350327"/>
                  <a:gd name="connsiteX27" fmla="*/ 1473090 w 5935853"/>
                  <a:gd name="connsiteY27" fmla="*/ 945442 h 2350327"/>
                  <a:gd name="connsiteX28" fmla="*/ 1429025 w 5935853"/>
                  <a:gd name="connsiteY28" fmla="*/ 920990 h 2350327"/>
                  <a:gd name="connsiteX29" fmla="*/ 1428863 w 5935853"/>
                  <a:gd name="connsiteY29" fmla="*/ 920935 h 2350327"/>
                  <a:gd name="connsiteX30" fmla="*/ 952588 w 5935853"/>
                  <a:gd name="connsiteY30" fmla="*/ 940382 h 2350327"/>
                  <a:gd name="connsiteX31" fmla="*/ 800188 w 5935853"/>
                  <a:gd name="connsiteY31" fmla="*/ 940382 h 2350327"/>
                  <a:gd name="connsiteX32" fmla="*/ 685888 w 5935853"/>
                  <a:gd name="connsiteY32" fmla="*/ 965782 h 2350327"/>
                  <a:gd name="connsiteX33" fmla="*/ 639503 w 5935853"/>
                  <a:gd name="connsiteY33" fmla="*/ 949960 h 2350327"/>
                  <a:gd name="connsiteX34" fmla="*/ 622388 w 5935853"/>
                  <a:gd name="connsiteY34" fmla="*/ 953082 h 2350327"/>
                  <a:gd name="connsiteX35" fmla="*/ 368388 w 5935853"/>
                  <a:gd name="connsiteY35" fmla="*/ 965782 h 2350327"/>
                  <a:gd name="connsiteX36" fmla="*/ 101688 w 5935853"/>
                  <a:gd name="connsiteY36" fmla="*/ 1003882 h 2350327"/>
                  <a:gd name="connsiteX37" fmla="*/ 88 w 5935853"/>
                  <a:gd name="connsiteY37" fmla="*/ 889582 h 2350327"/>
                  <a:gd name="connsiteX38" fmla="*/ 88988 w 5935853"/>
                  <a:gd name="connsiteY38" fmla="*/ 559382 h 2350327"/>
                  <a:gd name="connsiteX39" fmla="*/ 330288 w 5935853"/>
                  <a:gd name="connsiteY39" fmla="*/ 381582 h 2350327"/>
                  <a:gd name="connsiteX40" fmla="*/ 647788 w 5935853"/>
                  <a:gd name="connsiteY40" fmla="*/ 216482 h 2350327"/>
                  <a:gd name="connsiteX41" fmla="*/ 876388 w 5935853"/>
                  <a:gd name="connsiteY41" fmla="*/ 51382 h 2350327"/>
                  <a:gd name="connsiteX42" fmla="*/ 1397088 w 5935853"/>
                  <a:gd name="connsiteY42" fmla="*/ 582 h 2350327"/>
                  <a:gd name="connsiteX0-1" fmla="*/ 1397088 w 5935853"/>
                  <a:gd name="connsiteY0-2" fmla="*/ 582 h 2350327"/>
                  <a:gd name="connsiteX1-3" fmla="*/ 1828888 w 5935853"/>
                  <a:gd name="connsiteY1-4" fmla="*/ 76782 h 2350327"/>
                  <a:gd name="connsiteX2-5" fmla="*/ 2146388 w 5935853"/>
                  <a:gd name="connsiteY2-6" fmla="*/ 267282 h 2350327"/>
                  <a:gd name="connsiteX3-7" fmla="*/ 2148968 w 5935853"/>
                  <a:gd name="connsiteY3-8" fmla="*/ 337727 h 2350327"/>
                  <a:gd name="connsiteX4-9" fmla="*/ 2387688 w 5935853"/>
                  <a:gd name="connsiteY4-10" fmla="*/ 660982 h 2350327"/>
                  <a:gd name="connsiteX5-11" fmla="*/ 2971888 w 5935853"/>
                  <a:gd name="connsiteY5-12" fmla="*/ 851482 h 2350327"/>
                  <a:gd name="connsiteX6-13" fmla="*/ 3467188 w 5935853"/>
                  <a:gd name="connsiteY6-14" fmla="*/ 953082 h 2350327"/>
                  <a:gd name="connsiteX7-15" fmla="*/ 3873588 w 5935853"/>
                  <a:gd name="connsiteY7-16" fmla="*/ 1194382 h 2350327"/>
                  <a:gd name="connsiteX8-17" fmla="*/ 4432388 w 5935853"/>
                  <a:gd name="connsiteY8-18" fmla="*/ 1384882 h 2350327"/>
                  <a:gd name="connsiteX9-19" fmla="*/ 4711788 w 5935853"/>
                  <a:gd name="connsiteY9-20" fmla="*/ 1321382 h 2350327"/>
                  <a:gd name="connsiteX10-21" fmla="*/ 5029288 w 5935853"/>
                  <a:gd name="connsiteY10-22" fmla="*/ 1435682 h 2350327"/>
                  <a:gd name="connsiteX11-23" fmla="*/ 5295988 w 5935853"/>
                  <a:gd name="connsiteY11-24" fmla="*/ 1702382 h 2350327"/>
                  <a:gd name="connsiteX12-25" fmla="*/ 5575388 w 5935853"/>
                  <a:gd name="connsiteY12-26" fmla="*/ 1867482 h 2350327"/>
                  <a:gd name="connsiteX13-27" fmla="*/ 5867488 w 5935853"/>
                  <a:gd name="connsiteY13-28" fmla="*/ 2007182 h 2350327"/>
                  <a:gd name="connsiteX14-29" fmla="*/ 5918288 w 5935853"/>
                  <a:gd name="connsiteY14-30" fmla="*/ 2261182 h 2350327"/>
                  <a:gd name="connsiteX15-31" fmla="*/ 5626188 w 5935853"/>
                  <a:gd name="connsiteY15-32" fmla="*/ 2337382 h 2350327"/>
                  <a:gd name="connsiteX16-33" fmla="*/ 5435688 w 5935853"/>
                  <a:gd name="connsiteY16-34" fmla="*/ 2032582 h 2350327"/>
                  <a:gd name="connsiteX17-35" fmla="*/ 5067388 w 5935853"/>
                  <a:gd name="connsiteY17-36" fmla="*/ 2032582 h 2350327"/>
                  <a:gd name="connsiteX18-37" fmla="*/ 4622888 w 5935853"/>
                  <a:gd name="connsiteY18-38" fmla="*/ 1854782 h 2350327"/>
                  <a:gd name="connsiteX19-39" fmla="*/ 4076788 w 5935853"/>
                  <a:gd name="connsiteY19-40" fmla="*/ 1600782 h 2350327"/>
                  <a:gd name="connsiteX20-41" fmla="*/ 3556088 w 5935853"/>
                  <a:gd name="connsiteY20-42" fmla="*/ 1715082 h 2350327"/>
                  <a:gd name="connsiteX21-43" fmla="*/ 2349588 w 5935853"/>
                  <a:gd name="connsiteY21-44" fmla="*/ 1626182 h 2350327"/>
                  <a:gd name="connsiteX22-45" fmla="*/ 1765388 w 5935853"/>
                  <a:gd name="connsiteY22-46" fmla="*/ 1346782 h 2350327"/>
                  <a:gd name="connsiteX23-47" fmla="*/ 1530984 w 5935853"/>
                  <a:gd name="connsiteY23-48" fmla="*/ 972603 h 2350327"/>
                  <a:gd name="connsiteX24-49" fmla="*/ 1503432 w 5935853"/>
                  <a:gd name="connsiteY24-50" fmla="*/ 952873 h 2350327"/>
                  <a:gd name="connsiteX25-51" fmla="*/ 1498316 w 5935853"/>
                  <a:gd name="connsiteY25-52" fmla="*/ 952822 h 2350327"/>
                  <a:gd name="connsiteX26-53" fmla="*/ 1473090 w 5935853"/>
                  <a:gd name="connsiteY26-54" fmla="*/ 945442 h 2350327"/>
                  <a:gd name="connsiteX27-55" fmla="*/ 1429025 w 5935853"/>
                  <a:gd name="connsiteY27-56" fmla="*/ 920990 h 2350327"/>
                  <a:gd name="connsiteX28-57" fmla="*/ 1428863 w 5935853"/>
                  <a:gd name="connsiteY28-58" fmla="*/ 920935 h 2350327"/>
                  <a:gd name="connsiteX29-59" fmla="*/ 952588 w 5935853"/>
                  <a:gd name="connsiteY29-60" fmla="*/ 940382 h 2350327"/>
                  <a:gd name="connsiteX30-61" fmla="*/ 800188 w 5935853"/>
                  <a:gd name="connsiteY30-62" fmla="*/ 940382 h 2350327"/>
                  <a:gd name="connsiteX31-63" fmla="*/ 685888 w 5935853"/>
                  <a:gd name="connsiteY31-64" fmla="*/ 965782 h 2350327"/>
                  <a:gd name="connsiteX32-65" fmla="*/ 639503 w 5935853"/>
                  <a:gd name="connsiteY32-66" fmla="*/ 949960 h 2350327"/>
                  <a:gd name="connsiteX33-67" fmla="*/ 622388 w 5935853"/>
                  <a:gd name="connsiteY33-68" fmla="*/ 953082 h 2350327"/>
                  <a:gd name="connsiteX34-69" fmla="*/ 368388 w 5935853"/>
                  <a:gd name="connsiteY34-70" fmla="*/ 965782 h 2350327"/>
                  <a:gd name="connsiteX35-71" fmla="*/ 101688 w 5935853"/>
                  <a:gd name="connsiteY35-72" fmla="*/ 1003882 h 2350327"/>
                  <a:gd name="connsiteX36-73" fmla="*/ 88 w 5935853"/>
                  <a:gd name="connsiteY36-74" fmla="*/ 889582 h 2350327"/>
                  <a:gd name="connsiteX37-75" fmla="*/ 88988 w 5935853"/>
                  <a:gd name="connsiteY37-76" fmla="*/ 559382 h 2350327"/>
                  <a:gd name="connsiteX38-77" fmla="*/ 330288 w 5935853"/>
                  <a:gd name="connsiteY38-78" fmla="*/ 381582 h 2350327"/>
                  <a:gd name="connsiteX39-79" fmla="*/ 647788 w 5935853"/>
                  <a:gd name="connsiteY39-80" fmla="*/ 216482 h 2350327"/>
                  <a:gd name="connsiteX40-81" fmla="*/ 876388 w 5935853"/>
                  <a:gd name="connsiteY40-82" fmla="*/ 51382 h 2350327"/>
                  <a:gd name="connsiteX41-83" fmla="*/ 1397088 w 5935853"/>
                  <a:gd name="connsiteY41-84" fmla="*/ 582 h 2350327"/>
                  <a:gd name="connsiteX0-85" fmla="*/ 1397088 w 5935853"/>
                  <a:gd name="connsiteY0-86" fmla="*/ 582 h 2350327"/>
                  <a:gd name="connsiteX1-87" fmla="*/ 1828888 w 5935853"/>
                  <a:gd name="connsiteY1-88" fmla="*/ 76782 h 2350327"/>
                  <a:gd name="connsiteX2-89" fmla="*/ 2146388 w 5935853"/>
                  <a:gd name="connsiteY2-90" fmla="*/ 267282 h 2350327"/>
                  <a:gd name="connsiteX3-91" fmla="*/ 2387688 w 5935853"/>
                  <a:gd name="connsiteY3-92" fmla="*/ 660982 h 2350327"/>
                  <a:gd name="connsiteX4-93" fmla="*/ 2971888 w 5935853"/>
                  <a:gd name="connsiteY4-94" fmla="*/ 851482 h 2350327"/>
                  <a:gd name="connsiteX5-95" fmla="*/ 3467188 w 5935853"/>
                  <a:gd name="connsiteY5-96" fmla="*/ 953082 h 2350327"/>
                  <a:gd name="connsiteX6-97" fmla="*/ 3873588 w 5935853"/>
                  <a:gd name="connsiteY6-98" fmla="*/ 1194382 h 2350327"/>
                  <a:gd name="connsiteX7-99" fmla="*/ 4432388 w 5935853"/>
                  <a:gd name="connsiteY7-100" fmla="*/ 1384882 h 2350327"/>
                  <a:gd name="connsiteX8-101" fmla="*/ 4711788 w 5935853"/>
                  <a:gd name="connsiteY8-102" fmla="*/ 1321382 h 2350327"/>
                  <a:gd name="connsiteX9-103" fmla="*/ 5029288 w 5935853"/>
                  <a:gd name="connsiteY9-104" fmla="*/ 1435682 h 2350327"/>
                  <a:gd name="connsiteX10-105" fmla="*/ 5295988 w 5935853"/>
                  <a:gd name="connsiteY10-106" fmla="*/ 1702382 h 2350327"/>
                  <a:gd name="connsiteX11-107" fmla="*/ 5575388 w 5935853"/>
                  <a:gd name="connsiteY11-108" fmla="*/ 1867482 h 2350327"/>
                  <a:gd name="connsiteX12-109" fmla="*/ 5867488 w 5935853"/>
                  <a:gd name="connsiteY12-110" fmla="*/ 2007182 h 2350327"/>
                  <a:gd name="connsiteX13-111" fmla="*/ 5918288 w 5935853"/>
                  <a:gd name="connsiteY13-112" fmla="*/ 2261182 h 2350327"/>
                  <a:gd name="connsiteX14-113" fmla="*/ 5626188 w 5935853"/>
                  <a:gd name="connsiteY14-114" fmla="*/ 2337382 h 2350327"/>
                  <a:gd name="connsiteX15-115" fmla="*/ 5435688 w 5935853"/>
                  <a:gd name="connsiteY15-116" fmla="*/ 2032582 h 2350327"/>
                  <a:gd name="connsiteX16-117" fmla="*/ 5067388 w 5935853"/>
                  <a:gd name="connsiteY16-118" fmla="*/ 2032582 h 2350327"/>
                  <a:gd name="connsiteX17-119" fmla="*/ 4622888 w 5935853"/>
                  <a:gd name="connsiteY17-120" fmla="*/ 1854782 h 2350327"/>
                  <a:gd name="connsiteX18-121" fmla="*/ 4076788 w 5935853"/>
                  <a:gd name="connsiteY18-122" fmla="*/ 1600782 h 2350327"/>
                  <a:gd name="connsiteX19-123" fmla="*/ 3556088 w 5935853"/>
                  <a:gd name="connsiteY19-124" fmla="*/ 1715082 h 2350327"/>
                  <a:gd name="connsiteX20-125" fmla="*/ 2349588 w 5935853"/>
                  <a:gd name="connsiteY20-126" fmla="*/ 1626182 h 2350327"/>
                  <a:gd name="connsiteX21-127" fmla="*/ 1765388 w 5935853"/>
                  <a:gd name="connsiteY21-128" fmla="*/ 1346782 h 2350327"/>
                  <a:gd name="connsiteX22-129" fmla="*/ 1530984 w 5935853"/>
                  <a:gd name="connsiteY22-130" fmla="*/ 972603 h 2350327"/>
                  <a:gd name="connsiteX23-131" fmla="*/ 1503432 w 5935853"/>
                  <a:gd name="connsiteY23-132" fmla="*/ 952873 h 2350327"/>
                  <a:gd name="connsiteX24-133" fmla="*/ 1498316 w 5935853"/>
                  <a:gd name="connsiteY24-134" fmla="*/ 952822 h 2350327"/>
                  <a:gd name="connsiteX25-135" fmla="*/ 1473090 w 5935853"/>
                  <a:gd name="connsiteY25-136" fmla="*/ 945442 h 2350327"/>
                  <a:gd name="connsiteX26-137" fmla="*/ 1429025 w 5935853"/>
                  <a:gd name="connsiteY26-138" fmla="*/ 920990 h 2350327"/>
                  <a:gd name="connsiteX27-139" fmla="*/ 1428863 w 5935853"/>
                  <a:gd name="connsiteY27-140" fmla="*/ 920935 h 2350327"/>
                  <a:gd name="connsiteX28-141" fmla="*/ 952588 w 5935853"/>
                  <a:gd name="connsiteY28-142" fmla="*/ 940382 h 2350327"/>
                  <a:gd name="connsiteX29-143" fmla="*/ 800188 w 5935853"/>
                  <a:gd name="connsiteY29-144" fmla="*/ 940382 h 2350327"/>
                  <a:gd name="connsiteX30-145" fmla="*/ 685888 w 5935853"/>
                  <a:gd name="connsiteY30-146" fmla="*/ 965782 h 2350327"/>
                  <a:gd name="connsiteX31-147" fmla="*/ 639503 w 5935853"/>
                  <a:gd name="connsiteY31-148" fmla="*/ 949960 h 2350327"/>
                  <a:gd name="connsiteX32-149" fmla="*/ 622388 w 5935853"/>
                  <a:gd name="connsiteY32-150" fmla="*/ 953082 h 2350327"/>
                  <a:gd name="connsiteX33-151" fmla="*/ 368388 w 5935853"/>
                  <a:gd name="connsiteY33-152" fmla="*/ 965782 h 2350327"/>
                  <a:gd name="connsiteX34-153" fmla="*/ 101688 w 5935853"/>
                  <a:gd name="connsiteY34-154" fmla="*/ 1003882 h 2350327"/>
                  <a:gd name="connsiteX35-155" fmla="*/ 88 w 5935853"/>
                  <a:gd name="connsiteY35-156" fmla="*/ 889582 h 2350327"/>
                  <a:gd name="connsiteX36-157" fmla="*/ 88988 w 5935853"/>
                  <a:gd name="connsiteY36-158" fmla="*/ 559382 h 2350327"/>
                  <a:gd name="connsiteX37-159" fmla="*/ 330288 w 5935853"/>
                  <a:gd name="connsiteY37-160" fmla="*/ 381582 h 2350327"/>
                  <a:gd name="connsiteX38-161" fmla="*/ 647788 w 5935853"/>
                  <a:gd name="connsiteY38-162" fmla="*/ 216482 h 2350327"/>
                  <a:gd name="connsiteX39-163" fmla="*/ 876388 w 5935853"/>
                  <a:gd name="connsiteY39-164" fmla="*/ 51382 h 2350327"/>
                  <a:gd name="connsiteX40-165" fmla="*/ 1397088 w 5935853"/>
                  <a:gd name="connsiteY40-166" fmla="*/ 582 h 2350327"/>
                  <a:gd name="connsiteX0-167" fmla="*/ 1397088 w 5935853"/>
                  <a:gd name="connsiteY0-168" fmla="*/ 582 h 2350327"/>
                  <a:gd name="connsiteX1-169" fmla="*/ 1828888 w 5935853"/>
                  <a:gd name="connsiteY1-170" fmla="*/ 76782 h 2350327"/>
                  <a:gd name="connsiteX2-171" fmla="*/ 2146388 w 5935853"/>
                  <a:gd name="connsiteY2-172" fmla="*/ 267282 h 2350327"/>
                  <a:gd name="connsiteX3-173" fmla="*/ 2387688 w 5935853"/>
                  <a:gd name="connsiteY3-174" fmla="*/ 660982 h 2350327"/>
                  <a:gd name="connsiteX4-175" fmla="*/ 2971888 w 5935853"/>
                  <a:gd name="connsiteY4-176" fmla="*/ 851482 h 2350327"/>
                  <a:gd name="connsiteX5-177" fmla="*/ 3467188 w 5935853"/>
                  <a:gd name="connsiteY5-178" fmla="*/ 953082 h 2350327"/>
                  <a:gd name="connsiteX6-179" fmla="*/ 3873588 w 5935853"/>
                  <a:gd name="connsiteY6-180" fmla="*/ 1194382 h 2350327"/>
                  <a:gd name="connsiteX7-181" fmla="*/ 4432388 w 5935853"/>
                  <a:gd name="connsiteY7-182" fmla="*/ 1384882 h 2350327"/>
                  <a:gd name="connsiteX8-183" fmla="*/ 4711788 w 5935853"/>
                  <a:gd name="connsiteY8-184" fmla="*/ 1321382 h 2350327"/>
                  <a:gd name="connsiteX9-185" fmla="*/ 5029288 w 5935853"/>
                  <a:gd name="connsiteY9-186" fmla="*/ 1435682 h 2350327"/>
                  <a:gd name="connsiteX10-187" fmla="*/ 5295988 w 5935853"/>
                  <a:gd name="connsiteY10-188" fmla="*/ 1702382 h 2350327"/>
                  <a:gd name="connsiteX11-189" fmla="*/ 5575388 w 5935853"/>
                  <a:gd name="connsiteY11-190" fmla="*/ 1867482 h 2350327"/>
                  <a:gd name="connsiteX12-191" fmla="*/ 5867488 w 5935853"/>
                  <a:gd name="connsiteY12-192" fmla="*/ 2007182 h 2350327"/>
                  <a:gd name="connsiteX13-193" fmla="*/ 5918288 w 5935853"/>
                  <a:gd name="connsiteY13-194" fmla="*/ 2261182 h 2350327"/>
                  <a:gd name="connsiteX14-195" fmla="*/ 5626188 w 5935853"/>
                  <a:gd name="connsiteY14-196" fmla="*/ 2337382 h 2350327"/>
                  <a:gd name="connsiteX15-197" fmla="*/ 5435688 w 5935853"/>
                  <a:gd name="connsiteY15-198" fmla="*/ 2032582 h 2350327"/>
                  <a:gd name="connsiteX16-199" fmla="*/ 5067388 w 5935853"/>
                  <a:gd name="connsiteY16-200" fmla="*/ 2032582 h 2350327"/>
                  <a:gd name="connsiteX17-201" fmla="*/ 4622888 w 5935853"/>
                  <a:gd name="connsiteY17-202" fmla="*/ 1854782 h 2350327"/>
                  <a:gd name="connsiteX18-203" fmla="*/ 4076788 w 5935853"/>
                  <a:gd name="connsiteY18-204" fmla="*/ 1600782 h 2350327"/>
                  <a:gd name="connsiteX19-205" fmla="*/ 3556088 w 5935853"/>
                  <a:gd name="connsiteY19-206" fmla="*/ 1715082 h 2350327"/>
                  <a:gd name="connsiteX20-207" fmla="*/ 2349588 w 5935853"/>
                  <a:gd name="connsiteY20-208" fmla="*/ 1626182 h 2350327"/>
                  <a:gd name="connsiteX21-209" fmla="*/ 1765388 w 5935853"/>
                  <a:gd name="connsiteY21-210" fmla="*/ 1346782 h 2350327"/>
                  <a:gd name="connsiteX22-211" fmla="*/ 1530984 w 5935853"/>
                  <a:gd name="connsiteY22-212" fmla="*/ 972603 h 2350327"/>
                  <a:gd name="connsiteX23-213" fmla="*/ 1503432 w 5935853"/>
                  <a:gd name="connsiteY23-214" fmla="*/ 952873 h 2350327"/>
                  <a:gd name="connsiteX24-215" fmla="*/ 1498316 w 5935853"/>
                  <a:gd name="connsiteY24-216" fmla="*/ 952822 h 2350327"/>
                  <a:gd name="connsiteX25-217" fmla="*/ 1473090 w 5935853"/>
                  <a:gd name="connsiteY25-218" fmla="*/ 945442 h 2350327"/>
                  <a:gd name="connsiteX26-219" fmla="*/ 1429025 w 5935853"/>
                  <a:gd name="connsiteY26-220" fmla="*/ 920990 h 2350327"/>
                  <a:gd name="connsiteX27-221" fmla="*/ 1428863 w 5935853"/>
                  <a:gd name="connsiteY27-222" fmla="*/ 920935 h 2350327"/>
                  <a:gd name="connsiteX28-223" fmla="*/ 952588 w 5935853"/>
                  <a:gd name="connsiteY28-224" fmla="*/ 940382 h 2350327"/>
                  <a:gd name="connsiteX29-225" fmla="*/ 800188 w 5935853"/>
                  <a:gd name="connsiteY29-226" fmla="*/ 940382 h 2350327"/>
                  <a:gd name="connsiteX30-227" fmla="*/ 685888 w 5935853"/>
                  <a:gd name="connsiteY30-228" fmla="*/ 965782 h 2350327"/>
                  <a:gd name="connsiteX31-229" fmla="*/ 639503 w 5935853"/>
                  <a:gd name="connsiteY31-230" fmla="*/ 949960 h 2350327"/>
                  <a:gd name="connsiteX32-231" fmla="*/ 622388 w 5935853"/>
                  <a:gd name="connsiteY32-232" fmla="*/ 953082 h 2350327"/>
                  <a:gd name="connsiteX33-233" fmla="*/ 368388 w 5935853"/>
                  <a:gd name="connsiteY33-234" fmla="*/ 965782 h 2350327"/>
                  <a:gd name="connsiteX34-235" fmla="*/ 101688 w 5935853"/>
                  <a:gd name="connsiteY34-236" fmla="*/ 1003882 h 2350327"/>
                  <a:gd name="connsiteX35-237" fmla="*/ 88 w 5935853"/>
                  <a:gd name="connsiteY35-238" fmla="*/ 889582 h 2350327"/>
                  <a:gd name="connsiteX36-239" fmla="*/ 88988 w 5935853"/>
                  <a:gd name="connsiteY36-240" fmla="*/ 559382 h 2350327"/>
                  <a:gd name="connsiteX37-241" fmla="*/ 330288 w 5935853"/>
                  <a:gd name="connsiteY37-242" fmla="*/ 381582 h 2350327"/>
                  <a:gd name="connsiteX38-243" fmla="*/ 647788 w 5935853"/>
                  <a:gd name="connsiteY38-244" fmla="*/ 216482 h 2350327"/>
                  <a:gd name="connsiteX39-245" fmla="*/ 876388 w 5935853"/>
                  <a:gd name="connsiteY39-246" fmla="*/ 51382 h 2350327"/>
                  <a:gd name="connsiteX40-247" fmla="*/ 1397088 w 5935853"/>
                  <a:gd name="connsiteY40-248" fmla="*/ 582 h 2350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</a:cxnLst>
                <a:rect l="l" t="t" r="r" b="b"/>
                <a:pathLst>
                  <a:path w="5935853" h="2350327">
                    <a:moveTo>
                      <a:pt x="1397088" y="582"/>
                    </a:moveTo>
                    <a:cubicBezTo>
                      <a:pt x="1555838" y="4815"/>
                      <a:pt x="1704005" y="32332"/>
                      <a:pt x="1828888" y="76782"/>
                    </a:cubicBezTo>
                    <a:cubicBezTo>
                      <a:pt x="1953771" y="121232"/>
                      <a:pt x="2163321" y="146632"/>
                      <a:pt x="2146388" y="267282"/>
                    </a:cubicBezTo>
                    <a:cubicBezTo>
                      <a:pt x="2226821" y="398515"/>
                      <a:pt x="2231055" y="567849"/>
                      <a:pt x="2387688" y="660982"/>
                    </a:cubicBezTo>
                    <a:cubicBezTo>
                      <a:pt x="2546640" y="755494"/>
                      <a:pt x="2791971" y="802799"/>
                      <a:pt x="2971888" y="851482"/>
                    </a:cubicBezTo>
                    <a:cubicBezTo>
                      <a:pt x="3151805" y="900165"/>
                      <a:pt x="3316905" y="895932"/>
                      <a:pt x="3467188" y="953082"/>
                    </a:cubicBezTo>
                    <a:cubicBezTo>
                      <a:pt x="3617471" y="1010232"/>
                      <a:pt x="3712721" y="1122415"/>
                      <a:pt x="3873588" y="1194382"/>
                    </a:cubicBezTo>
                    <a:cubicBezTo>
                      <a:pt x="4034455" y="1266349"/>
                      <a:pt x="4292688" y="1363715"/>
                      <a:pt x="4432388" y="1384882"/>
                    </a:cubicBezTo>
                    <a:cubicBezTo>
                      <a:pt x="4572088" y="1406049"/>
                      <a:pt x="4612305" y="1312915"/>
                      <a:pt x="4711788" y="1321382"/>
                    </a:cubicBezTo>
                    <a:cubicBezTo>
                      <a:pt x="4811271" y="1329849"/>
                      <a:pt x="4931921" y="1372182"/>
                      <a:pt x="5029288" y="1435682"/>
                    </a:cubicBezTo>
                    <a:cubicBezTo>
                      <a:pt x="5126655" y="1499182"/>
                      <a:pt x="5204971" y="1630415"/>
                      <a:pt x="5295988" y="1702382"/>
                    </a:cubicBezTo>
                    <a:cubicBezTo>
                      <a:pt x="5387005" y="1774349"/>
                      <a:pt x="5480138" y="1816682"/>
                      <a:pt x="5575388" y="1867482"/>
                    </a:cubicBezTo>
                    <a:cubicBezTo>
                      <a:pt x="5670638" y="1918282"/>
                      <a:pt x="5810338" y="1941565"/>
                      <a:pt x="5867488" y="2007182"/>
                    </a:cubicBezTo>
                    <a:cubicBezTo>
                      <a:pt x="5924638" y="2072799"/>
                      <a:pt x="5958505" y="2206149"/>
                      <a:pt x="5918288" y="2261182"/>
                    </a:cubicBezTo>
                    <a:cubicBezTo>
                      <a:pt x="5878071" y="2316215"/>
                      <a:pt x="5706621" y="2377599"/>
                      <a:pt x="5626188" y="2337382"/>
                    </a:cubicBezTo>
                    <a:cubicBezTo>
                      <a:pt x="5545755" y="2297165"/>
                      <a:pt x="5528821" y="2083382"/>
                      <a:pt x="5435688" y="2032582"/>
                    </a:cubicBezTo>
                    <a:cubicBezTo>
                      <a:pt x="5342555" y="1981782"/>
                      <a:pt x="5202854" y="2062215"/>
                      <a:pt x="5067388" y="2032582"/>
                    </a:cubicBezTo>
                    <a:cubicBezTo>
                      <a:pt x="4931922" y="2002949"/>
                      <a:pt x="4787988" y="1926749"/>
                      <a:pt x="4622888" y="1854782"/>
                    </a:cubicBezTo>
                    <a:cubicBezTo>
                      <a:pt x="4457788" y="1782815"/>
                      <a:pt x="4254588" y="1624065"/>
                      <a:pt x="4076788" y="1600782"/>
                    </a:cubicBezTo>
                    <a:cubicBezTo>
                      <a:pt x="3898988" y="1577499"/>
                      <a:pt x="3843955" y="1710849"/>
                      <a:pt x="3556088" y="1715082"/>
                    </a:cubicBezTo>
                    <a:cubicBezTo>
                      <a:pt x="3268221" y="1719315"/>
                      <a:pt x="2648038" y="1687565"/>
                      <a:pt x="2349588" y="1626182"/>
                    </a:cubicBezTo>
                    <a:cubicBezTo>
                      <a:pt x="2051138" y="1564799"/>
                      <a:pt x="1909321" y="1461082"/>
                      <a:pt x="1765388" y="1346782"/>
                    </a:cubicBezTo>
                    <a:cubicBezTo>
                      <a:pt x="1639447" y="1246770"/>
                      <a:pt x="1623704" y="1062487"/>
                      <a:pt x="1530984" y="972603"/>
                    </a:cubicBezTo>
                    <a:lnTo>
                      <a:pt x="1503432" y="952873"/>
                    </a:lnTo>
                    <a:lnTo>
                      <a:pt x="1498316" y="952822"/>
                    </a:lnTo>
                    <a:cubicBezTo>
                      <a:pt x="1489841" y="951437"/>
                      <a:pt x="1481457" y="948865"/>
                      <a:pt x="1473090" y="945442"/>
                    </a:cubicBezTo>
                    <a:lnTo>
                      <a:pt x="1429025" y="920990"/>
                    </a:lnTo>
                    <a:lnTo>
                      <a:pt x="1428863" y="920935"/>
                    </a:lnTo>
                    <a:cubicBezTo>
                      <a:pt x="1282259" y="888524"/>
                      <a:pt x="1052601" y="940382"/>
                      <a:pt x="952588" y="940382"/>
                    </a:cubicBezTo>
                    <a:cubicBezTo>
                      <a:pt x="952588" y="940382"/>
                      <a:pt x="844638" y="936149"/>
                      <a:pt x="800188" y="940382"/>
                    </a:cubicBezTo>
                    <a:cubicBezTo>
                      <a:pt x="755738" y="944615"/>
                      <a:pt x="740921" y="976365"/>
                      <a:pt x="685888" y="965782"/>
                    </a:cubicBezTo>
                    <a:lnTo>
                      <a:pt x="639503" y="949960"/>
                    </a:lnTo>
                    <a:lnTo>
                      <a:pt x="622388" y="953082"/>
                    </a:lnTo>
                    <a:cubicBezTo>
                      <a:pt x="516555" y="967899"/>
                      <a:pt x="455171" y="957315"/>
                      <a:pt x="368388" y="965782"/>
                    </a:cubicBezTo>
                    <a:cubicBezTo>
                      <a:pt x="281605" y="974249"/>
                      <a:pt x="163071" y="1016582"/>
                      <a:pt x="101688" y="1003882"/>
                    </a:cubicBezTo>
                    <a:cubicBezTo>
                      <a:pt x="40305" y="991182"/>
                      <a:pt x="2205" y="963665"/>
                      <a:pt x="88" y="889582"/>
                    </a:cubicBezTo>
                    <a:cubicBezTo>
                      <a:pt x="-2029" y="815499"/>
                      <a:pt x="33955" y="644048"/>
                      <a:pt x="88988" y="559382"/>
                    </a:cubicBezTo>
                    <a:cubicBezTo>
                      <a:pt x="144021" y="474716"/>
                      <a:pt x="237155" y="438732"/>
                      <a:pt x="330288" y="381582"/>
                    </a:cubicBezTo>
                    <a:cubicBezTo>
                      <a:pt x="423421" y="324432"/>
                      <a:pt x="556771" y="271515"/>
                      <a:pt x="647788" y="216482"/>
                    </a:cubicBezTo>
                    <a:cubicBezTo>
                      <a:pt x="738805" y="161449"/>
                      <a:pt x="751505" y="87365"/>
                      <a:pt x="876388" y="51382"/>
                    </a:cubicBezTo>
                    <a:cubicBezTo>
                      <a:pt x="1001271" y="15399"/>
                      <a:pt x="1238338" y="-3651"/>
                      <a:pt x="1397088" y="58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1949178" y="2161904"/>
                <a:ext cx="3337709" cy="1291179"/>
              </a:xfrm>
              <a:custGeom>
                <a:avLst/>
                <a:gdLst>
                  <a:gd name="connsiteX0" fmla="*/ 1760006 w 5348734"/>
                  <a:gd name="connsiteY0" fmla="*/ 1577895 h 2069135"/>
                  <a:gd name="connsiteX1" fmla="*/ 2953806 w 5348734"/>
                  <a:gd name="connsiteY1" fmla="*/ 1438195 h 2069135"/>
                  <a:gd name="connsiteX2" fmla="*/ 4160306 w 5348734"/>
                  <a:gd name="connsiteY2" fmla="*/ 1463595 h 2069135"/>
                  <a:gd name="connsiteX3" fmla="*/ 4668306 w 5348734"/>
                  <a:gd name="connsiteY3" fmla="*/ 2022395 h 2069135"/>
                  <a:gd name="connsiteX4" fmla="*/ 5214406 w 5348734"/>
                  <a:gd name="connsiteY4" fmla="*/ 1984295 h 2069135"/>
                  <a:gd name="connsiteX5" fmla="*/ 5341406 w 5348734"/>
                  <a:gd name="connsiteY5" fmla="*/ 1552495 h 2069135"/>
                  <a:gd name="connsiteX6" fmla="*/ 5062006 w 5348734"/>
                  <a:gd name="connsiteY6" fmla="*/ 1425495 h 2069135"/>
                  <a:gd name="connsiteX7" fmla="*/ 4719106 w 5348734"/>
                  <a:gd name="connsiteY7" fmla="*/ 1387395 h 2069135"/>
                  <a:gd name="connsiteX8" fmla="*/ 4541306 w 5348734"/>
                  <a:gd name="connsiteY8" fmla="*/ 1120695 h 2069135"/>
                  <a:gd name="connsiteX9" fmla="*/ 4020606 w 5348734"/>
                  <a:gd name="connsiteY9" fmla="*/ 1069895 h 2069135"/>
                  <a:gd name="connsiteX10" fmla="*/ 3284006 w 5348734"/>
                  <a:gd name="connsiteY10" fmla="*/ 752395 h 2069135"/>
                  <a:gd name="connsiteX11" fmla="*/ 3055406 w 5348734"/>
                  <a:gd name="connsiteY11" fmla="*/ 714295 h 2069135"/>
                  <a:gd name="connsiteX12" fmla="*/ 2572806 w 5348734"/>
                  <a:gd name="connsiteY12" fmla="*/ 803195 h 2069135"/>
                  <a:gd name="connsiteX13" fmla="*/ 1696506 w 5348734"/>
                  <a:gd name="connsiteY13" fmla="*/ 803195 h 2069135"/>
                  <a:gd name="connsiteX14" fmla="*/ 820206 w 5348734"/>
                  <a:gd name="connsiteY14" fmla="*/ 396795 h 2069135"/>
                  <a:gd name="connsiteX15" fmla="*/ 604306 w 5348734"/>
                  <a:gd name="connsiteY15" fmla="*/ 15795 h 2069135"/>
                  <a:gd name="connsiteX16" fmla="*/ 172506 w 5348734"/>
                  <a:gd name="connsiteY16" fmla="*/ 79295 h 2069135"/>
                  <a:gd name="connsiteX17" fmla="*/ 7406 w 5348734"/>
                  <a:gd name="connsiteY17" fmla="*/ 142795 h 2069135"/>
                  <a:gd name="connsiteX18" fmla="*/ 388406 w 5348734"/>
                  <a:gd name="connsiteY18" fmla="*/ 701595 h 2069135"/>
                  <a:gd name="connsiteX19" fmla="*/ 947206 w 5348734"/>
                  <a:gd name="connsiteY19" fmla="*/ 1158795 h 2069135"/>
                  <a:gd name="connsiteX20" fmla="*/ 1480606 w 5348734"/>
                  <a:gd name="connsiteY20" fmla="*/ 1539795 h 2069135"/>
                  <a:gd name="connsiteX21" fmla="*/ 1760006 w 5348734"/>
                  <a:gd name="connsiteY21" fmla="*/ 1577895 h 20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734" h="2069135">
                    <a:moveTo>
                      <a:pt x="1760006" y="1577895"/>
                    </a:moveTo>
                    <a:cubicBezTo>
                      <a:pt x="2005539" y="1560962"/>
                      <a:pt x="2553756" y="1457245"/>
                      <a:pt x="2953806" y="1438195"/>
                    </a:cubicBezTo>
                    <a:cubicBezTo>
                      <a:pt x="3353856" y="1419145"/>
                      <a:pt x="3874556" y="1366228"/>
                      <a:pt x="4160306" y="1463595"/>
                    </a:cubicBezTo>
                    <a:cubicBezTo>
                      <a:pt x="4446056" y="1560962"/>
                      <a:pt x="4492623" y="1935612"/>
                      <a:pt x="4668306" y="2022395"/>
                    </a:cubicBezTo>
                    <a:cubicBezTo>
                      <a:pt x="4843989" y="2109178"/>
                      <a:pt x="5102223" y="2062612"/>
                      <a:pt x="5214406" y="1984295"/>
                    </a:cubicBezTo>
                    <a:cubicBezTo>
                      <a:pt x="5326589" y="1905978"/>
                      <a:pt x="5366806" y="1645628"/>
                      <a:pt x="5341406" y="1552495"/>
                    </a:cubicBezTo>
                    <a:cubicBezTo>
                      <a:pt x="5316006" y="1459362"/>
                      <a:pt x="5165723" y="1453012"/>
                      <a:pt x="5062006" y="1425495"/>
                    </a:cubicBezTo>
                    <a:cubicBezTo>
                      <a:pt x="4958289" y="1397978"/>
                      <a:pt x="4805889" y="1438195"/>
                      <a:pt x="4719106" y="1387395"/>
                    </a:cubicBezTo>
                    <a:cubicBezTo>
                      <a:pt x="4632323" y="1336595"/>
                      <a:pt x="4657722" y="1173612"/>
                      <a:pt x="4541306" y="1120695"/>
                    </a:cubicBezTo>
                    <a:cubicBezTo>
                      <a:pt x="4424890" y="1067778"/>
                      <a:pt x="4230156" y="1131278"/>
                      <a:pt x="4020606" y="1069895"/>
                    </a:cubicBezTo>
                    <a:cubicBezTo>
                      <a:pt x="3811056" y="1008512"/>
                      <a:pt x="3444873" y="811662"/>
                      <a:pt x="3284006" y="752395"/>
                    </a:cubicBezTo>
                    <a:cubicBezTo>
                      <a:pt x="3123139" y="693128"/>
                      <a:pt x="3173939" y="705828"/>
                      <a:pt x="3055406" y="714295"/>
                    </a:cubicBezTo>
                    <a:cubicBezTo>
                      <a:pt x="2936873" y="722762"/>
                      <a:pt x="2799289" y="788378"/>
                      <a:pt x="2572806" y="803195"/>
                    </a:cubicBezTo>
                    <a:cubicBezTo>
                      <a:pt x="2346323" y="818012"/>
                      <a:pt x="1988606" y="870928"/>
                      <a:pt x="1696506" y="803195"/>
                    </a:cubicBezTo>
                    <a:cubicBezTo>
                      <a:pt x="1404406" y="735462"/>
                      <a:pt x="1002239" y="528028"/>
                      <a:pt x="820206" y="396795"/>
                    </a:cubicBezTo>
                    <a:cubicBezTo>
                      <a:pt x="638173" y="265562"/>
                      <a:pt x="712256" y="68712"/>
                      <a:pt x="604306" y="15795"/>
                    </a:cubicBezTo>
                    <a:cubicBezTo>
                      <a:pt x="496356" y="-37122"/>
                      <a:pt x="271989" y="58128"/>
                      <a:pt x="172506" y="79295"/>
                    </a:cubicBezTo>
                    <a:cubicBezTo>
                      <a:pt x="73023" y="100462"/>
                      <a:pt x="-28577" y="39078"/>
                      <a:pt x="7406" y="142795"/>
                    </a:cubicBezTo>
                    <a:cubicBezTo>
                      <a:pt x="43389" y="246512"/>
                      <a:pt x="231773" y="532262"/>
                      <a:pt x="388406" y="701595"/>
                    </a:cubicBezTo>
                    <a:cubicBezTo>
                      <a:pt x="545039" y="870928"/>
                      <a:pt x="765173" y="1019095"/>
                      <a:pt x="947206" y="1158795"/>
                    </a:cubicBezTo>
                    <a:cubicBezTo>
                      <a:pt x="1129239" y="1298495"/>
                      <a:pt x="1345139" y="1474178"/>
                      <a:pt x="1480606" y="1539795"/>
                    </a:cubicBezTo>
                    <a:cubicBezTo>
                      <a:pt x="1616073" y="1605412"/>
                      <a:pt x="1514473" y="1594828"/>
                      <a:pt x="1760006" y="157789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B1C40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>
                <a:off x="2918364" y="2726590"/>
                <a:ext cx="102896" cy="41158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>
                <a:off x="2918364" y="2791643"/>
                <a:ext cx="488754" cy="34074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2918364" y="2726590"/>
                <a:ext cx="1160400" cy="41147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2934026" y="2797477"/>
                <a:ext cx="1490643" cy="34373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6218"/>
                  <a:gd name="connsiteY0-2" fmla="*/ 671174 h 671174"/>
                  <a:gd name="connsiteX1-3" fmla="*/ 76277 w 166218"/>
                  <a:gd name="connsiteY1-4" fmla="*/ 239843 h 671174"/>
                  <a:gd name="connsiteX2-5" fmla="*/ 166218 w 166218"/>
                  <a:gd name="connsiteY2-6" fmla="*/ 0 h 6711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66218" h="671174">
                    <a:moveTo>
                      <a:pt x="0" y="671174"/>
                    </a:moveTo>
                    <a:cubicBezTo>
                      <a:pt x="23734" y="516275"/>
                      <a:pt x="48574" y="351705"/>
                      <a:pt x="76277" y="239843"/>
                    </a:cubicBezTo>
                    <a:cubicBezTo>
                      <a:pt x="103980" y="127981"/>
                      <a:pt x="134988" y="64957"/>
                      <a:pt x="166218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任意多边形 60"/>
              <p:cNvSpPr/>
              <p:nvPr/>
            </p:nvSpPr>
            <p:spPr>
              <a:xfrm>
                <a:off x="2934026" y="2984145"/>
                <a:ext cx="2321600" cy="24184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207310"/>
                  <a:gd name="connsiteY0-2" fmla="*/ 429837 h 429837"/>
                  <a:gd name="connsiteX1-3" fmla="*/ 74951 w 207310"/>
                  <a:gd name="connsiteY1-4" fmla="*/ 10112 h 429837"/>
                  <a:gd name="connsiteX2-5" fmla="*/ 207310 w 207310"/>
                  <a:gd name="connsiteY2-6" fmla="*/ 90602 h 429837"/>
                  <a:gd name="connsiteX0-7" fmla="*/ 0 w 207310"/>
                  <a:gd name="connsiteY0-8" fmla="*/ 568048 h 568048"/>
                  <a:gd name="connsiteX1-9" fmla="*/ 74951 w 207310"/>
                  <a:gd name="connsiteY1-10" fmla="*/ 148323 h 568048"/>
                  <a:gd name="connsiteX2-11" fmla="*/ 207310 w 207310"/>
                  <a:gd name="connsiteY2-12" fmla="*/ 228813 h 568048"/>
                  <a:gd name="connsiteX0-13" fmla="*/ 0 w 207310"/>
                  <a:gd name="connsiteY0-14" fmla="*/ 572277 h 572277"/>
                  <a:gd name="connsiteX1-15" fmla="*/ 74951 w 207310"/>
                  <a:gd name="connsiteY1-16" fmla="*/ 152552 h 572277"/>
                  <a:gd name="connsiteX2-17" fmla="*/ 158134 w 207310"/>
                  <a:gd name="connsiteY2-18" fmla="*/ 1666 h 572277"/>
                  <a:gd name="connsiteX3" fmla="*/ 207310 w 207310"/>
                  <a:gd name="connsiteY3" fmla="*/ 233042 h 572277"/>
                  <a:gd name="connsiteX0-19" fmla="*/ 0 w 234484"/>
                  <a:gd name="connsiteY0-20" fmla="*/ 572277 h 809641"/>
                  <a:gd name="connsiteX1-21" fmla="*/ 74951 w 234484"/>
                  <a:gd name="connsiteY1-22" fmla="*/ 152552 h 809641"/>
                  <a:gd name="connsiteX2-23" fmla="*/ 158134 w 234484"/>
                  <a:gd name="connsiteY2-24" fmla="*/ 1666 h 809641"/>
                  <a:gd name="connsiteX3-25" fmla="*/ 234484 w 234484"/>
                  <a:gd name="connsiteY3-26" fmla="*/ 809641 h 809641"/>
                  <a:gd name="connsiteX0-27" fmla="*/ 0 w 234484"/>
                  <a:gd name="connsiteY0-28" fmla="*/ 572277 h 809641"/>
                  <a:gd name="connsiteX1-29" fmla="*/ 74951 w 234484"/>
                  <a:gd name="connsiteY1-30" fmla="*/ 152552 h 809641"/>
                  <a:gd name="connsiteX2-31" fmla="*/ 158134 w 234484"/>
                  <a:gd name="connsiteY2-32" fmla="*/ 1666 h 809641"/>
                  <a:gd name="connsiteX3-33" fmla="*/ 234484 w 234484"/>
                  <a:gd name="connsiteY3-34" fmla="*/ 809641 h 809641"/>
                  <a:gd name="connsiteX0-35" fmla="*/ 0 w 240294"/>
                  <a:gd name="connsiteY0-36" fmla="*/ 572277 h 854599"/>
                  <a:gd name="connsiteX1-37" fmla="*/ 74951 w 240294"/>
                  <a:gd name="connsiteY1-38" fmla="*/ 152552 h 854599"/>
                  <a:gd name="connsiteX2-39" fmla="*/ 158134 w 240294"/>
                  <a:gd name="connsiteY2-40" fmla="*/ 1666 h 854599"/>
                  <a:gd name="connsiteX3-41" fmla="*/ 234484 w 240294"/>
                  <a:gd name="connsiteY3-42" fmla="*/ 809641 h 854599"/>
                  <a:gd name="connsiteX4" fmla="*/ 235016 w 240294"/>
                  <a:gd name="connsiteY4" fmla="*/ 749108 h 854599"/>
                  <a:gd name="connsiteX0-43" fmla="*/ 0 w 257550"/>
                  <a:gd name="connsiteY0-44" fmla="*/ 572277 h 838239"/>
                  <a:gd name="connsiteX1-45" fmla="*/ 74951 w 257550"/>
                  <a:gd name="connsiteY1-46" fmla="*/ 152552 h 838239"/>
                  <a:gd name="connsiteX2-47" fmla="*/ 158134 w 257550"/>
                  <a:gd name="connsiteY2-48" fmla="*/ 1666 h 838239"/>
                  <a:gd name="connsiteX3-49" fmla="*/ 234484 w 257550"/>
                  <a:gd name="connsiteY3-50" fmla="*/ 809641 h 838239"/>
                  <a:gd name="connsiteX4-51" fmla="*/ 257550 w 257550"/>
                  <a:gd name="connsiteY4-52" fmla="*/ 599619 h 838239"/>
                  <a:gd name="connsiteX0-53" fmla="*/ 0 w 257550"/>
                  <a:gd name="connsiteY0-54" fmla="*/ 572277 h 868933"/>
                  <a:gd name="connsiteX1-55" fmla="*/ 74951 w 257550"/>
                  <a:gd name="connsiteY1-56" fmla="*/ 152552 h 868933"/>
                  <a:gd name="connsiteX2-57" fmla="*/ 158134 w 257550"/>
                  <a:gd name="connsiteY2-58" fmla="*/ 1666 h 868933"/>
                  <a:gd name="connsiteX3-59" fmla="*/ 234484 w 257550"/>
                  <a:gd name="connsiteY3-60" fmla="*/ 809641 h 868933"/>
                  <a:gd name="connsiteX4-61" fmla="*/ 257550 w 257550"/>
                  <a:gd name="connsiteY4-62" fmla="*/ 813175 h 868933"/>
                  <a:gd name="connsiteX0-63" fmla="*/ 0 w 258876"/>
                  <a:gd name="connsiteY0-64" fmla="*/ 572278 h 868933"/>
                  <a:gd name="connsiteX1-65" fmla="*/ 76277 w 258876"/>
                  <a:gd name="connsiteY1-66" fmla="*/ 152552 h 868933"/>
                  <a:gd name="connsiteX2-67" fmla="*/ 159460 w 258876"/>
                  <a:gd name="connsiteY2-68" fmla="*/ 1666 h 868933"/>
                  <a:gd name="connsiteX3-69" fmla="*/ 235810 w 258876"/>
                  <a:gd name="connsiteY3-70" fmla="*/ 809641 h 868933"/>
                  <a:gd name="connsiteX4-71" fmla="*/ 258876 w 258876"/>
                  <a:gd name="connsiteY4-72" fmla="*/ 813175 h 86893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25" y="connsiteY3-26"/>
                  </a:cxn>
                  <a:cxn ang="0">
                    <a:pos x="connsiteX4-51" y="connsiteY4-52"/>
                  </a:cxn>
                </a:cxnLst>
                <a:rect l="l" t="t" r="r" b="b"/>
                <a:pathLst>
                  <a:path w="258876" h="868933">
                    <a:moveTo>
                      <a:pt x="0" y="572278"/>
                    </a:moveTo>
                    <a:cubicBezTo>
                      <a:pt x="23734" y="417379"/>
                      <a:pt x="49700" y="247654"/>
                      <a:pt x="76277" y="152552"/>
                    </a:cubicBezTo>
                    <a:cubicBezTo>
                      <a:pt x="102854" y="57450"/>
                      <a:pt x="137400" y="-11749"/>
                      <a:pt x="159460" y="1666"/>
                    </a:cubicBezTo>
                    <a:cubicBezTo>
                      <a:pt x="181520" y="15081"/>
                      <a:pt x="227614" y="536167"/>
                      <a:pt x="235810" y="809641"/>
                    </a:cubicBezTo>
                    <a:cubicBezTo>
                      <a:pt x="248624" y="934215"/>
                      <a:pt x="258765" y="825786"/>
                      <a:pt x="258876" y="813175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16000">
                      <a:srgbClr val="225B90"/>
                    </a:gs>
                    <a:gs pos="91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4714853" y="2984145"/>
                <a:ext cx="136602" cy="6609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" name="任意多边形 62"/>
              <p:cNvSpPr/>
              <p:nvPr/>
            </p:nvSpPr>
            <p:spPr>
              <a:xfrm>
                <a:off x="4628421" y="3117679"/>
                <a:ext cx="615319" cy="19052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4892"/>
                  <a:gd name="connsiteY0-2" fmla="*/ 419855 h 466965"/>
                  <a:gd name="connsiteX1-3" fmla="*/ 74951 w 164892"/>
                  <a:gd name="connsiteY1-4" fmla="*/ 130 h 466965"/>
                  <a:gd name="connsiteX2-5" fmla="*/ 164892 w 164892"/>
                  <a:gd name="connsiteY2-6" fmla="*/ 461345 h 466965"/>
                  <a:gd name="connsiteX0-7" fmla="*/ 0 w 180428"/>
                  <a:gd name="connsiteY0-8" fmla="*/ 21526 h 1267489"/>
                  <a:gd name="connsiteX1-9" fmla="*/ 90487 w 180428"/>
                  <a:gd name="connsiteY1-10" fmla="*/ 797723 h 1267489"/>
                  <a:gd name="connsiteX2-11" fmla="*/ 180428 w 180428"/>
                  <a:gd name="connsiteY2-12" fmla="*/ 1258938 h 1267489"/>
                  <a:gd name="connsiteX0-13" fmla="*/ 0 w 180428"/>
                  <a:gd name="connsiteY0-14" fmla="*/ 16032 h 1283798"/>
                  <a:gd name="connsiteX1-15" fmla="*/ 107749 w 180428"/>
                  <a:gd name="connsiteY1-16" fmla="*/ 1080900 h 1283798"/>
                  <a:gd name="connsiteX2-17" fmla="*/ 180428 w 180428"/>
                  <a:gd name="connsiteY2-18" fmla="*/ 1253444 h 1283798"/>
                  <a:gd name="connsiteX0-19" fmla="*/ 0 w 180428"/>
                  <a:gd name="connsiteY0-20" fmla="*/ 0 h 1267766"/>
                  <a:gd name="connsiteX1-21" fmla="*/ 107749 w 180428"/>
                  <a:gd name="connsiteY1-22" fmla="*/ 1064868 h 1267766"/>
                  <a:gd name="connsiteX2-23" fmla="*/ 180428 w 180428"/>
                  <a:gd name="connsiteY2-24" fmla="*/ 1237412 h 1267766"/>
                  <a:gd name="connsiteX0-25" fmla="*/ 0 w 182154"/>
                  <a:gd name="connsiteY0-26" fmla="*/ 0 h 1352980"/>
                  <a:gd name="connsiteX1-27" fmla="*/ 109475 w 182154"/>
                  <a:gd name="connsiteY1-28" fmla="*/ 1147345 h 1352980"/>
                  <a:gd name="connsiteX2-29" fmla="*/ 182154 w 182154"/>
                  <a:gd name="connsiteY2-30" fmla="*/ 1319889 h 1352980"/>
                  <a:gd name="connsiteX0-31" fmla="*/ 0 w 178702"/>
                  <a:gd name="connsiteY0-32" fmla="*/ 0 h 1321911"/>
                  <a:gd name="connsiteX1-33" fmla="*/ 109475 w 178702"/>
                  <a:gd name="connsiteY1-34" fmla="*/ 1147345 h 1321911"/>
                  <a:gd name="connsiteX2-35" fmla="*/ 178702 w 178702"/>
                  <a:gd name="connsiteY2-36" fmla="*/ 1278651 h 1321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8702" h="1321911">
                    <a:moveTo>
                      <a:pt x="0" y="0"/>
                    </a:moveTo>
                    <a:cubicBezTo>
                      <a:pt x="28913" y="339967"/>
                      <a:pt x="79691" y="934236"/>
                      <a:pt x="109475" y="1147345"/>
                    </a:cubicBezTo>
                    <a:cubicBezTo>
                      <a:pt x="139259" y="1360454"/>
                      <a:pt x="147472" y="1343608"/>
                      <a:pt x="178702" y="1278651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 flipH="1" flipV="1">
                <a:off x="4805168" y="3208500"/>
                <a:ext cx="81697" cy="19857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0212" h="1775794">
                    <a:moveTo>
                      <a:pt x="80212" y="1775794"/>
                    </a:moveTo>
                    <a:cubicBezTo>
                      <a:pt x="18461" y="1183861"/>
                      <a:pt x="26737" y="591931"/>
                      <a:pt x="0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 flipH="1" flipV="1">
                <a:off x="4993748" y="3279164"/>
                <a:ext cx="141134" cy="13319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  <a:gd name="connsiteX0-31" fmla="*/ 138570 w 138570"/>
                  <a:gd name="connsiteY0-32" fmla="*/ 1191104 h 1191104"/>
                  <a:gd name="connsiteX1-33" fmla="*/ 0 w 138570"/>
                  <a:gd name="connsiteY1-34" fmla="*/ 0 h 1191104"/>
                  <a:gd name="connsiteX0-35" fmla="*/ 138570 w 138570"/>
                  <a:gd name="connsiteY0-36" fmla="*/ 1191104 h 1191104"/>
                  <a:gd name="connsiteX1-37" fmla="*/ 0 w 138570"/>
                  <a:gd name="connsiteY1-38" fmla="*/ 0 h 1191104"/>
                  <a:gd name="connsiteX0-39" fmla="*/ 138570 w 138570"/>
                  <a:gd name="connsiteY0-40" fmla="*/ 1191104 h 1191104"/>
                  <a:gd name="connsiteX1-41" fmla="*/ 0 w 138570"/>
                  <a:gd name="connsiteY1-42" fmla="*/ 0 h 11911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8570" h="1191104">
                    <a:moveTo>
                      <a:pt x="138570" y="1191104"/>
                    </a:moveTo>
                    <a:cubicBezTo>
                      <a:pt x="76819" y="599171"/>
                      <a:pt x="67587" y="273011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" name="任意多边形 65"/>
              <p:cNvSpPr/>
              <p:nvPr/>
            </p:nvSpPr>
            <p:spPr>
              <a:xfrm>
                <a:off x="4871296" y="3324657"/>
                <a:ext cx="112826" cy="4683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93591"/>
                  <a:gd name="connsiteY0-2" fmla="*/ 423047 h 657532"/>
                  <a:gd name="connsiteX1-3" fmla="*/ 74951 w 193591"/>
                  <a:gd name="connsiteY1-4" fmla="*/ 3322 h 657532"/>
                  <a:gd name="connsiteX2-5" fmla="*/ 193591 w 193591"/>
                  <a:gd name="connsiteY2-6" fmla="*/ 653142 h 657532"/>
                  <a:gd name="connsiteX0-7" fmla="*/ 0 w 193591"/>
                  <a:gd name="connsiteY0-8" fmla="*/ 0 h 230095"/>
                  <a:gd name="connsiteX1-9" fmla="*/ 193591 w 193591"/>
                  <a:gd name="connsiteY1-10" fmla="*/ 230095 h 230095"/>
                  <a:gd name="connsiteX0-11" fmla="*/ 0 w 200766"/>
                  <a:gd name="connsiteY0-12" fmla="*/ 0 h 704582"/>
                  <a:gd name="connsiteX1-13" fmla="*/ 200766 w 200766"/>
                  <a:gd name="connsiteY1-14" fmla="*/ 704582 h 704582"/>
                  <a:gd name="connsiteX0-15" fmla="*/ 0 w 136193"/>
                  <a:gd name="connsiteY0-16" fmla="*/ 0 h 704582"/>
                  <a:gd name="connsiteX1-17" fmla="*/ 136193 w 136193"/>
                  <a:gd name="connsiteY1-18" fmla="*/ 704582 h 704582"/>
                  <a:gd name="connsiteX0-19" fmla="*/ 0 w 136193"/>
                  <a:gd name="connsiteY0-20" fmla="*/ 0 h 467339"/>
                  <a:gd name="connsiteX1-21" fmla="*/ 136193 w 136193"/>
                  <a:gd name="connsiteY1-22" fmla="*/ 467339 h 46733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6193" h="467339">
                    <a:moveTo>
                      <a:pt x="0" y="0"/>
                    </a:moveTo>
                    <a:lnTo>
                      <a:pt x="136193" y="467339"/>
                    </a:ln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>
                <a:off x="2646391" y="2686964"/>
                <a:ext cx="280006" cy="43535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48715" h="697668">
                    <a:moveTo>
                      <a:pt x="448715" y="697668"/>
                    </a:moveTo>
                    <a:cubicBezTo>
                      <a:pt x="307349" y="517369"/>
                      <a:pt x="280284" y="470421"/>
                      <a:pt x="206166" y="354143"/>
                    </a:cubicBezTo>
                    <a:cubicBezTo>
                      <a:pt x="132048" y="237865"/>
                      <a:pt x="-27223" y="64957"/>
                      <a:pt x="4007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>
                <a:off x="2068326" y="2209130"/>
                <a:ext cx="113888" cy="23023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490014 w 1490014"/>
                  <a:gd name="connsiteY0-184" fmla="*/ 1416997 h 1416997"/>
                  <a:gd name="connsiteX1-185" fmla="*/ 1040359 w 1490014"/>
                  <a:gd name="connsiteY1-186" fmla="*/ 862143 h 1416997"/>
                  <a:gd name="connsiteX2-187" fmla="*/ 781754 w 1490014"/>
                  <a:gd name="connsiteY2-188" fmla="*/ 629379 h 1416997"/>
                  <a:gd name="connsiteX3-189" fmla="*/ 426154 w 1490014"/>
                  <a:gd name="connsiteY3-190" fmla="*/ 235679 h 1416997"/>
                  <a:gd name="connsiteX4-191" fmla="*/ 0 w 1490014"/>
                  <a:gd name="connsiteY4-192" fmla="*/ 0 h 1416997"/>
                  <a:gd name="connsiteX0-193" fmla="*/ 1322079 w 1322079"/>
                  <a:gd name="connsiteY0-194" fmla="*/ 1333785 h 1333785"/>
                  <a:gd name="connsiteX1-195" fmla="*/ 872424 w 1322079"/>
                  <a:gd name="connsiteY1-196" fmla="*/ 778931 h 1333785"/>
                  <a:gd name="connsiteX2-197" fmla="*/ 613819 w 1322079"/>
                  <a:gd name="connsiteY2-198" fmla="*/ 546167 h 1333785"/>
                  <a:gd name="connsiteX3-199" fmla="*/ 258219 w 1322079"/>
                  <a:gd name="connsiteY3-200" fmla="*/ 152467 h 1333785"/>
                  <a:gd name="connsiteX4-201" fmla="*/ 0 w 1322079"/>
                  <a:gd name="connsiteY4-202" fmla="*/ 0 h 1333785"/>
                  <a:gd name="connsiteX0-203" fmla="*/ 1174915 w 1174915"/>
                  <a:gd name="connsiteY0-204" fmla="*/ 1306796 h 1306796"/>
                  <a:gd name="connsiteX1-205" fmla="*/ 872424 w 1174915"/>
                  <a:gd name="connsiteY1-206" fmla="*/ 778931 h 1306796"/>
                  <a:gd name="connsiteX2-207" fmla="*/ 613819 w 1174915"/>
                  <a:gd name="connsiteY2-208" fmla="*/ 546167 h 1306796"/>
                  <a:gd name="connsiteX3-209" fmla="*/ 258219 w 1174915"/>
                  <a:gd name="connsiteY3-210" fmla="*/ 152467 h 1306796"/>
                  <a:gd name="connsiteX4-211" fmla="*/ 0 w 1174915"/>
                  <a:gd name="connsiteY4-212" fmla="*/ 0 h 1306796"/>
                  <a:gd name="connsiteX0-213" fmla="*/ 1174915 w 1174915"/>
                  <a:gd name="connsiteY0-214" fmla="*/ 1306796 h 1306796"/>
                  <a:gd name="connsiteX1-215" fmla="*/ 872424 w 1174915"/>
                  <a:gd name="connsiteY1-216" fmla="*/ 778931 h 1306796"/>
                  <a:gd name="connsiteX2-217" fmla="*/ 613819 w 1174915"/>
                  <a:gd name="connsiteY2-218" fmla="*/ 546167 h 1306796"/>
                  <a:gd name="connsiteX3-219" fmla="*/ 258219 w 1174915"/>
                  <a:gd name="connsiteY3-220" fmla="*/ 152467 h 1306796"/>
                  <a:gd name="connsiteX4-221" fmla="*/ 0 w 1174915"/>
                  <a:gd name="connsiteY4-222" fmla="*/ 0 h 1306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174915" h="1306796">
                    <a:moveTo>
                      <a:pt x="1174915" y="1306796"/>
                    </a:moveTo>
                    <a:cubicBezTo>
                      <a:pt x="931949" y="1151897"/>
                      <a:pt x="965940" y="905702"/>
                      <a:pt x="872424" y="778931"/>
                    </a:cubicBezTo>
                    <a:cubicBezTo>
                      <a:pt x="778908" y="652160"/>
                      <a:pt x="724653" y="635761"/>
                      <a:pt x="613819" y="546167"/>
                    </a:cubicBezTo>
                    <a:cubicBezTo>
                      <a:pt x="502985" y="456573"/>
                      <a:pt x="384278" y="248897"/>
                      <a:pt x="258219" y="152467"/>
                    </a:cubicBezTo>
                    <a:cubicBezTo>
                      <a:pt x="132160" y="56037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>
                        <a:alpha val="78000"/>
                      </a:srgbClr>
                    </a:gs>
                    <a:gs pos="83000">
                      <a:srgbClr val="225B90">
                        <a:alpha val="49000"/>
                      </a:srgbClr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487247" y="1936177"/>
                <a:ext cx="1302877" cy="608090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2108408" h="977068">
                    <a:moveTo>
                      <a:pt x="2108408" y="977068"/>
                    </a:moveTo>
                    <a:cubicBezTo>
                      <a:pt x="1865442" y="822169"/>
                      <a:pt x="1811801" y="750758"/>
                      <a:pt x="1688059" y="633543"/>
                    </a:cubicBezTo>
                    <a:cubicBezTo>
                      <a:pt x="1564317" y="516328"/>
                      <a:pt x="1476788" y="363373"/>
                      <a:pt x="1365954" y="273779"/>
                    </a:cubicBezTo>
                    <a:cubicBezTo>
                      <a:pt x="1255120" y="184185"/>
                      <a:pt x="920513" y="179709"/>
                      <a:pt x="794454" y="83279"/>
                    </a:cubicBezTo>
                    <a:cubicBezTo>
                      <a:pt x="566795" y="376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1000"/>
                      </a:srgbClr>
                    </a:gs>
                    <a:gs pos="37000">
                      <a:srgbClr val="225B90">
                        <a:alpha val="72000"/>
                      </a:srgbClr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1878683" y="1744871"/>
                <a:ext cx="1030522" cy="88588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591334 w 1591334"/>
                  <a:gd name="connsiteY0-364" fmla="*/ 1330269 h 1330269"/>
                  <a:gd name="connsiteX1-365" fmla="*/ 1183685 w 1591334"/>
                  <a:gd name="connsiteY1-366" fmla="*/ 758144 h 1330269"/>
                  <a:gd name="connsiteX2-367" fmla="*/ 912380 w 1591334"/>
                  <a:gd name="connsiteY2-368" fmla="*/ 398380 h 1330269"/>
                  <a:gd name="connsiteX3-369" fmla="*/ 518680 w 1591334"/>
                  <a:gd name="connsiteY3-370" fmla="*/ 169780 h 1330269"/>
                  <a:gd name="connsiteX4-371" fmla="*/ 0 w 1591334"/>
                  <a:gd name="connsiteY4-372" fmla="*/ 0 h 1330269"/>
                  <a:gd name="connsiteX0-373" fmla="*/ 1591334 w 1591334"/>
                  <a:gd name="connsiteY0-374" fmla="*/ 1330269 h 1330269"/>
                  <a:gd name="connsiteX1-375" fmla="*/ 1183685 w 1591334"/>
                  <a:gd name="connsiteY1-376" fmla="*/ 758144 h 1330269"/>
                  <a:gd name="connsiteX2-377" fmla="*/ 912380 w 1591334"/>
                  <a:gd name="connsiteY2-378" fmla="*/ 398380 h 1330269"/>
                  <a:gd name="connsiteX3-379" fmla="*/ 518680 w 1591334"/>
                  <a:gd name="connsiteY3-380" fmla="*/ 169780 h 1330269"/>
                  <a:gd name="connsiteX4-381" fmla="*/ 0 w 1591334"/>
                  <a:gd name="connsiteY4-382" fmla="*/ 0 h 1330269"/>
                  <a:gd name="connsiteX0-383" fmla="*/ 1628915 w 1628915"/>
                  <a:gd name="connsiteY0-384" fmla="*/ 1330269 h 1330269"/>
                  <a:gd name="connsiteX1-385" fmla="*/ 1221266 w 1628915"/>
                  <a:gd name="connsiteY1-386" fmla="*/ 758144 h 1330269"/>
                  <a:gd name="connsiteX2-387" fmla="*/ 949961 w 1628915"/>
                  <a:gd name="connsiteY2-388" fmla="*/ 398380 h 1330269"/>
                  <a:gd name="connsiteX3-389" fmla="*/ 556261 w 1628915"/>
                  <a:gd name="connsiteY3-390" fmla="*/ 169780 h 1330269"/>
                  <a:gd name="connsiteX4-391" fmla="*/ 0 w 1628915"/>
                  <a:gd name="connsiteY4-392" fmla="*/ 0 h 13302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28915" h="1330269">
                    <a:moveTo>
                      <a:pt x="1628915" y="1330269"/>
                    </a:moveTo>
                    <a:cubicBezTo>
                      <a:pt x="1525649" y="1035670"/>
                      <a:pt x="1334425" y="913459"/>
                      <a:pt x="1221266" y="758144"/>
                    </a:cubicBezTo>
                    <a:cubicBezTo>
                      <a:pt x="1108107" y="602829"/>
                      <a:pt x="1060795" y="487974"/>
                      <a:pt x="949961" y="398380"/>
                    </a:cubicBezTo>
                    <a:cubicBezTo>
                      <a:pt x="839127" y="308786"/>
                      <a:pt x="682320" y="266210"/>
                      <a:pt x="556261" y="169780"/>
                    </a:cubicBezTo>
                    <a:cubicBezTo>
                      <a:pt x="328602" y="124150"/>
                      <a:pt x="161220" y="13372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2655743" y="1756916"/>
                <a:ext cx="365516" cy="911159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954" h="1338289">
                    <a:moveTo>
                      <a:pt x="551954" y="1338289"/>
                    </a:moveTo>
                    <a:cubicBezTo>
                      <a:pt x="474088" y="954790"/>
                      <a:pt x="414097" y="976512"/>
                      <a:pt x="322105" y="753464"/>
                    </a:cubicBezTo>
                    <a:cubicBezTo>
                      <a:pt x="230113" y="530416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4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2" name="任意多边形 71"/>
              <p:cNvSpPr/>
              <p:nvPr/>
            </p:nvSpPr>
            <p:spPr>
              <a:xfrm flipH="1">
                <a:off x="3077607" y="2171837"/>
                <a:ext cx="108392" cy="506717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6816" h="1666497">
                    <a:moveTo>
                      <a:pt x="158254" y="1666497"/>
                    </a:moveTo>
                    <a:cubicBezTo>
                      <a:pt x="194688" y="1091543"/>
                      <a:pt x="170681" y="894460"/>
                      <a:pt x="144305" y="616710"/>
                    </a:cubicBezTo>
                    <a:cubicBezTo>
                      <a:pt x="117929" y="338960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156EBF">
                        <a:alpha val="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82000"/>
                      </a:srgbClr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3" name="任意多边形 72"/>
              <p:cNvSpPr/>
              <p:nvPr/>
            </p:nvSpPr>
            <p:spPr>
              <a:xfrm flipH="1">
                <a:off x="3174194" y="2283770"/>
                <a:ext cx="405667" cy="34698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8624" h="1746265">
                    <a:moveTo>
                      <a:pt x="188624" y="1746265"/>
                    </a:moveTo>
                    <a:cubicBezTo>
                      <a:pt x="129250" y="1171310"/>
                      <a:pt x="117527" y="1346480"/>
                      <a:pt x="86238" y="1055436"/>
                    </a:cubicBezTo>
                    <a:cubicBezTo>
                      <a:pt x="54949" y="764392"/>
                      <a:pt x="-8232" y="457684"/>
                      <a:pt x="891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78000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 flipH="1">
                <a:off x="3939576" y="2493255"/>
                <a:ext cx="281998" cy="18818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4883" h="1208063">
                    <a:moveTo>
                      <a:pt x="194883" y="1208063"/>
                    </a:moveTo>
                    <a:cubicBezTo>
                      <a:pt x="170897" y="900061"/>
                      <a:pt x="127797" y="406811"/>
                      <a:pt x="0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 flipH="1">
                <a:off x="4319212" y="2724842"/>
                <a:ext cx="448423" cy="4534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  <a:gd name="connsiteX0-611" fmla="*/ 260605 w 260605"/>
                  <a:gd name="connsiteY0-612" fmla="*/ 801064 h 801064"/>
                  <a:gd name="connsiteX1-613" fmla="*/ 0 w 260605"/>
                  <a:gd name="connsiteY1-614" fmla="*/ 0 h 801064"/>
                  <a:gd name="connsiteX0-615" fmla="*/ 370141 w 370141"/>
                  <a:gd name="connsiteY0-616" fmla="*/ 139690 h 151728"/>
                  <a:gd name="connsiteX1-617" fmla="*/ 0 w 370141"/>
                  <a:gd name="connsiteY1-618" fmla="*/ 0 h 151728"/>
                  <a:gd name="connsiteX0-619" fmla="*/ 370141 w 370141"/>
                  <a:gd name="connsiteY0-620" fmla="*/ 355669 h 355669"/>
                  <a:gd name="connsiteX1-621" fmla="*/ 0 w 370141"/>
                  <a:gd name="connsiteY1-622" fmla="*/ 215979 h 355669"/>
                  <a:gd name="connsiteX0-623" fmla="*/ 342757 w 342757"/>
                  <a:gd name="connsiteY0-624" fmla="*/ 291102 h 291102"/>
                  <a:gd name="connsiteX1-625" fmla="*/ 0 w 342757"/>
                  <a:gd name="connsiteY1-626" fmla="*/ 253162 h 291102"/>
                  <a:gd name="connsiteX0-627" fmla="*/ 348234 w 348234"/>
                  <a:gd name="connsiteY0-628" fmla="*/ 355669 h 355669"/>
                  <a:gd name="connsiteX1-629" fmla="*/ 0 w 348234"/>
                  <a:gd name="connsiteY1-630" fmla="*/ 215979 h 355669"/>
                  <a:gd name="connsiteX0-631" fmla="*/ 309896 w 309896"/>
                  <a:gd name="connsiteY0-632" fmla="*/ 291102 h 291102"/>
                  <a:gd name="connsiteX1-633" fmla="*/ 0 w 309896"/>
                  <a:gd name="connsiteY1-634" fmla="*/ 253162 h 2911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309896" h="291102">
                    <a:moveTo>
                      <a:pt x="309896" y="291102"/>
                    </a:moveTo>
                    <a:cubicBezTo>
                      <a:pt x="285910" y="-16900"/>
                      <a:pt x="193519" y="-154027"/>
                      <a:pt x="0" y="253162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3901725" y="2600421"/>
                <a:ext cx="837944" cy="350156"/>
              </a:xfrm>
              <a:custGeom>
                <a:avLst/>
                <a:gdLst>
                  <a:gd name="connsiteX0" fmla="*/ 1777 w 1335514"/>
                  <a:gd name="connsiteY0" fmla="*/ 17441 h 515445"/>
                  <a:gd name="connsiteX1" fmla="*/ 141477 w 1335514"/>
                  <a:gd name="connsiteY1" fmla="*/ 246041 h 515445"/>
                  <a:gd name="connsiteX2" fmla="*/ 319277 w 1335514"/>
                  <a:gd name="connsiteY2" fmla="*/ 296841 h 515445"/>
                  <a:gd name="connsiteX3" fmla="*/ 446277 w 1335514"/>
                  <a:gd name="connsiteY3" fmla="*/ 500041 h 515445"/>
                  <a:gd name="connsiteX4" fmla="*/ 751077 w 1335514"/>
                  <a:gd name="connsiteY4" fmla="*/ 474641 h 515445"/>
                  <a:gd name="connsiteX5" fmla="*/ 1043177 w 1335514"/>
                  <a:gd name="connsiteY5" fmla="*/ 512741 h 515445"/>
                  <a:gd name="connsiteX6" fmla="*/ 1195577 w 1335514"/>
                  <a:gd name="connsiteY6" fmla="*/ 385741 h 515445"/>
                  <a:gd name="connsiteX7" fmla="*/ 1322577 w 1335514"/>
                  <a:gd name="connsiteY7" fmla="*/ 398441 h 515445"/>
                  <a:gd name="connsiteX8" fmla="*/ 865377 w 1335514"/>
                  <a:gd name="connsiteY8" fmla="*/ 309541 h 515445"/>
                  <a:gd name="connsiteX9" fmla="*/ 319277 w 1335514"/>
                  <a:gd name="connsiteY9" fmla="*/ 169841 h 515445"/>
                  <a:gd name="connsiteX10" fmla="*/ 77977 w 1335514"/>
                  <a:gd name="connsiteY10" fmla="*/ 30141 h 515445"/>
                  <a:gd name="connsiteX11" fmla="*/ 1777 w 1335514"/>
                  <a:gd name="connsiteY11" fmla="*/ 17441 h 515445"/>
                  <a:gd name="connsiteX0-1" fmla="*/ 1708 w 1335445"/>
                  <a:gd name="connsiteY0-2" fmla="*/ 16093 h 514097"/>
                  <a:gd name="connsiteX1-3" fmla="*/ 141408 w 1335445"/>
                  <a:gd name="connsiteY1-4" fmla="*/ 244693 h 514097"/>
                  <a:gd name="connsiteX2-5" fmla="*/ 319208 w 1335445"/>
                  <a:gd name="connsiteY2-6" fmla="*/ 295493 h 514097"/>
                  <a:gd name="connsiteX3-7" fmla="*/ 446208 w 1335445"/>
                  <a:gd name="connsiteY3-8" fmla="*/ 498693 h 514097"/>
                  <a:gd name="connsiteX4-9" fmla="*/ 751008 w 1335445"/>
                  <a:gd name="connsiteY4-10" fmla="*/ 473293 h 514097"/>
                  <a:gd name="connsiteX5-11" fmla="*/ 1043108 w 1335445"/>
                  <a:gd name="connsiteY5-12" fmla="*/ 511393 h 514097"/>
                  <a:gd name="connsiteX6-13" fmla="*/ 1195508 w 1335445"/>
                  <a:gd name="connsiteY6-14" fmla="*/ 384393 h 514097"/>
                  <a:gd name="connsiteX7-15" fmla="*/ 1322508 w 1335445"/>
                  <a:gd name="connsiteY7-16" fmla="*/ 397093 h 514097"/>
                  <a:gd name="connsiteX8-17" fmla="*/ 865308 w 1335445"/>
                  <a:gd name="connsiteY8-18" fmla="*/ 308193 h 514097"/>
                  <a:gd name="connsiteX9-19" fmla="*/ 281108 w 1335445"/>
                  <a:gd name="connsiteY9-20" fmla="*/ 107533 h 514097"/>
                  <a:gd name="connsiteX10-21" fmla="*/ 77908 w 1335445"/>
                  <a:gd name="connsiteY10-22" fmla="*/ 28793 h 514097"/>
                  <a:gd name="connsiteX11-23" fmla="*/ 1708 w 1335445"/>
                  <a:gd name="connsiteY11-24" fmla="*/ 16093 h 514097"/>
                  <a:gd name="connsiteX0-25" fmla="*/ 1708 w 1330633"/>
                  <a:gd name="connsiteY0-26" fmla="*/ 16093 h 515259"/>
                  <a:gd name="connsiteX1-27" fmla="*/ 141408 w 1330633"/>
                  <a:gd name="connsiteY1-28" fmla="*/ 244693 h 515259"/>
                  <a:gd name="connsiteX2-29" fmla="*/ 319208 w 1330633"/>
                  <a:gd name="connsiteY2-30" fmla="*/ 295493 h 515259"/>
                  <a:gd name="connsiteX3-31" fmla="*/ 446208 w 1330633"/>
                  <a:gd name="connsiteY3-32" fmla="*/ 498693 h 515259"/>
                  <a:gd name="connsiteX4-33" fmla="*/ 751008 w 1330633"/>
                  <a:gd name="connsiteY4-34" fmla="*/ 473293 h 515259"/>
                  <a:gd name="connsiteX5-35" fmla="*/ 1043108 w 1330633"/>
                  <a:gd name="connsiteY5-36" fmla="*/ 511393 h 515259"/>
                  <a:gd name="connsiteX6-37" fmla="*/ 1149788 w 1330633"/>
                  <a:gd name="connsiteY6-38" fmla="*/ 361533 h 515259"/>
                  <a:gd name="connsiteX7-39" fmla="*/ 1322508 w 1330633"/>
                  <a:gd name="connsiteY7-40" fmla="*/ 397093 h 515259"/>
                  <a:gd name="connsiteX8-41" fmla="*/ 865308 w 1330633"/>
                  <a:gd name="connsiteY8-42" fmla="*/ 308193 h 515259"/>
                  <a:gd name="connsiteX9-43" fmla="*/ 281108 w 1330633"/>
                  <a:gd name="connsiteY9-44" fmla="*/ 107533 h 515259"/>
                  <a:gd name="connsiteX10-45" fmla="*/ 77908 w 1330633"/>
                  <a:gd name="connsiteY10-46" fmla="*/ 28793 h 515259"/>
                  <a:gd name="connsiteX11-47" fmla="*/ 1708 w 1330633"/>
                  <a:gd name="connsiteY11-48" fmla="*/ 16093 h 515259"/>
                  <a:gd name="connsiteX0-49" fmla="*/ 1708 w 1156794"/>
                  <a:gd name="connsiteY0-50" fmla="*/ 16093 h 515259"/>
                  <a:gd name="connsiteX1-51" fmla="*/ 141408 w 1156794"/>
                  <a:gd name="connsiteY1-52" fmla="*/ 244693 h 515259"/>
                  <a:gd name="connsiteX2-53" fmla="*/ 319208 w 1156794"/>
                  <a:gd name="connsiteY2-54" fmla="*/ 295493 h 515259"/>
                  <a:gd name="connsiteX3-55" fmla="*/ 446208 w 1156794"/>
                  <a:gd name="connsiteY3-56" fmla="*/ 498693 h 515259"/>
                  <a:gd name="connsiteX4-57" fmla="*/ 751008 w 1156794"/>
                  <a:gd name="connsiteY4-58" fmla="*/ 473293 h 515259"/>
                  <a:gd name="connsiteX5-59" fmla="*/ 1043108 w 1156794"/>
                  <a:gd name="connsiteY5-60" fmla="*/ 511393 h 515259"/>
                  <a:gd name="connsiteX6-61" fmla="*/ 1149788 w 1156794"/>
                  <a:gd name="connsiteY6-62" fmla="*/ 361533 h 515259"/>
                  <a:gd name="connsiteX7-63" fmla="*/ 865308 w 1156794"/>
                  <a:gd name="connsiteY7-64" fmla="*/ 308193 h 515259"/>
                  <a:gd name="connsiteX8-65" fmla="*/ 281108 w 1156794"/>
                  <a:gd name="connsiteY8-66" fmla="*/ 107533 h 515259"/>
                  <a:gd name="connsiteX9-67" fmla="*/ 77908 w 1156794"/>
                  <a:gd name="connsiteY9-68" fmla="*/ 28793 h 515259"/>
                  <a:gd name="connsiteX10-69" fmla="*/ 1708 w 1156794"/>
                  <a:gd name="connsiteY10-70" fmla="*/ 16093 h 515259"/>
                  <a:gd name="connsiteX0-71" fmla="*/ 1708 w 1200533"/>
                  <a:gd name="connsiteY0-72" fmla="*/ 16093 h 514860"/>
                  <a:gd name="connsiteX1-73" fmla="*/ 141408 w 1200533"/>
                  <a:gd name="connsiteY1-74" fmla="*/ 244693 h 514860"/>
                  <a:gd name="connsiteX2-75" fmla="*/ 319208 w 1200533"/>
                  <a:gd name="connsiteY2-76" fmla="*/ 295493 h 514860"/>
                  <a:gd name="connsiteX3-77" fmla="*/ 446208 w 1200533"/>
                  <a:gd name="connsiteY3-78" fmla="*/ 498693 h 514860"/>
                  <a:gd name="connsiteX4-79" fmla="*/ 751008 w 1200533"/>
                  <a:gd name="connsiteY4-80" fmla="*/ 473293 h 514860"/>
                  <a:gd name="connsiteX5-81" fmla="*/ 1043108 w 1200533"/>
                  <a:gd name="connsiteY5-82" fmla="*/ 511393 h 514860"/>
                  <a:gd name="connsiteX6-83" fmla="*/ 1195508 w 1200533"/>
                  <a:gd name="connsiteY6-84" fmla="*/ 369153 h 514860"/>
                  <a:gd name="connsiteX7-85" fmla="*/ 865308 w 1200533"/>
                  <a:gd name="connsiteY7-86" fmla="*/ 308193 h 514860"/>
                  <a:gd name="connsiteX8-87" fmla="*/ 281108 w 1200533"/>
                  <a:gd name="connsiteY8-88" fmla="*/ 107533 h 514860"/>
                  <a:gd name="connsiteX9-89" fmla="*/ 77908 w 1200533"/>
                  <a:gd name="connsiteY9-90" fmla="*/ 28793 h 514860"/>
                  <a:gd name="connsiteX10-91" fmla="*/ 1708 w 1200533"/>
                  <a:gd name="connsiteY10-92" fmla="*/ 16093 h 514860"/>
                  <a:gd name="connsiteX0-93" fmla="*/ 1708 w 1207534"/>
                  <a:gd name="connsiteY0-94" fmla="*/ 16093 h 514860"/>
                  <a:gd name="connsiteX1-95" fmla="*/ 141408 w 1207534"/>
                  <a:gd name="connsiteY1-96" fmla="*/ 244693 h 514860"/>
                  <a:gd name="connsiteX2-97" fmla="*/ 319208 w 1207534"/>
                  <a:gd name="connsiteY2-98" fmla="*/ 295493 h 514860"/>
                  <a:gd name="connsiteX3-99" fmla="*/ 446208 w 1207534"/>
                  <a:gd name="connsiteY3-100" fmla="*/ 498693 h 514860"/>
                  <a:gd name="connsiteX4-101" fmla="*/ 751008 w 1207534"/>
                  <a:gd name="connsiteY4-102" fmla="*/ 473293 h 514860"/>
                  <a:gd name="connsiteX5-103" fmla="*/ 1043108 w 1207534"/>
                  <a:gd name="connsiteY5-104" fmla="*/ 511393 h 514860"/>
                  <a:gd name="connsiteX6-105" fmla="*/ 1195508 w 1207534"/>
                  <a:gd name="connsiteY6-106" fmla="*/ 369153 h 514860"/>
                  <a:gd name="connsiteX7-107" fmla="*/ 865308 w 1207534"/>
                  <a:gd name="connsiteY7-108" fmla="*/ 308193 h 514860"/>
                  <a:gd name="connsiteX8-109" fmla="*/ 281108 w 1207534"/>
                  <a:gd name="connsiteY8-110" fmla="*/ 107533 h 514860"/>
                  <a:gd name="connsiteX9-111" fmla="*/ 77908 w 1207534"/>
                  <a:gd name="connsiteY9-112" fmla="*/ 28793 h 514860"/>
                  <a:gd name="connsiteX10-113" fmla="*/ 1708 w 1207534"/>
                  <a:gd name="connsiteY10-114" fmla="*/ 16093 h 514860"/>
                  <a:gd name="connsiteX0-115" fmla="*/ 1708 w 1214909"/>
                  <a:gd name="connsiteY0-116" fmla="*/ 16093 h 514860"/>
                  <a:gd name="connsiteX1-117" fmla="*/ 141408 w 1214909"/>
                  <a:gd name="connsiteY1-118" fmla="*/ 244693 h 514860"/>
                  <a:gd name="connsiteX2-119" fmla="*/ 319208 w 1214909"/>
                  <a:gd name="connsiteY2-120" fmla="*/ 295493 h 514860"/>
                  <a:gd name="connsiteX3-121" fmla="*/ 446208 w 1214909"/>
                  <a:gd name="connsiteY3-122" fmla="*/ 498693 h 514860"/>
                  <a:gd name="connsiteX4-123" fmla="*/ 751008 w 1214909"/>
                  <a:gd name="connsiteY4-124" fmla="*/ 473293 h 514860"/>
                  <a:gd name="connsiteX5-125" fmla="*/ 1043108 w 1214909"/>
                  <a:gd name="connsiteY5-126" fmla="*/ 511393 h 514860"/>
                  <a:gd name="connsiteX6-127" fmla="*/ 1203128 w 1214909"/>
                  <a:gd name="connsiteY6-128" fmla="*/ 369153 h 514860"/>
                  <a:gd name="connsiteX7-129" fmla="*/ 865308 w 1214909"/>
                  <a:gd name="connsiteY7-130" fmla="*/ 308193 h 514860"/>
                  <a:gd name="connsiteX8-131" fmla="*/ 281108 w 1214909"/>
                  <a:gd name="connsiteY8-132" fmla="*/ 107533 h 514860"/>
                  <a:gd name="connsiteX9-133" fmla="*/ 77908 w 1214909"/>
                  <a:gd name="connsiteY9-134" fmla="*/ 28793 h 514860"/>
                  <a:gd name="connsiteX10-135" fmla="*/ 1708 w 1214909"/>
                  <a:gd name="connsiteY10-136" fmla="*/ 16093 h 514860"/>
                  <a:gd name="connsiteX0-137" fmla="*/ 2382 w 1215583"/>
                  <a:gd name="connsiteY0-138" fmla="*/ 18783 h 517550"/>
                  <a:gd name="connsiteX1-139" fmla="*/ 142082 w 1215583"/>
                  <a:gd name="connsiteY1-140" fmla="*/ 247383 h 517550"/>
                  <a:gd name="connsiteX2-141" fmla="*/ 319882 w 1215583"/>
                  <a:gd name="connsiteY2-142" fmla="*/ 298183 h 517550"/>
                  <a:gd name="connsiteX3-143" fmla="*/ 446882 w 1215583"/>
                  <a:gd name="connsiteY3-144" fmla="*/ 501383 h 517550"/>
                  <a:gd name="connsiteX4-145" fmla="*/ 751682 w 1215583"/>
                  <a:gd name="connsiteY4-146" fmla="*/ 475983 h 517550"/>
                  <a:gd name="connsiteX5-147" fmla="*/ 1043782 w 1215583"/>
                  <a:gd name="connsiteY5-148" fmla="*/ 514083 h 517550"/>
                  <a:gd name="connsiteX6-149" fmla="*/ 1203802 w 1215583"/>
                  <a:gd name="connsiteY6-150" fmla="*/ 371843 h 517550"/>
                  <a:gd name="connsiteX7-151" fmla="*/ 865982 w 1215583"/>
                  <a:gd name="connsiteY7-152" fmla="*/ 310883 h 517550"/>
                  <a:gd name="connsiteX8-153" fmla="*/ 281782 w 1215583"/>
                  <a:gd name="connsiteY8-154" fmla="*/ 110223 h 517550"/>
                  <a:gd name="connsiteX9-155" fmla="*/ 70962 w 1215583"/>
                  <a:gd name="connsiteY9-156" fmla="*/ 23863 h 517550"/>
                  <a:gd name="connsiteX10-157" fmla="*/ 2382 w 1215583"/>
                  <a:gd name="connsiteY10-158" fmla="*/ 18783 h 517550"/>
                  <a:gd name="connsiteX0-159" fmla="*/ 800 w 1320681"/>
                  <a:gd name="connsiteY0-160" fmla="*/ 12076 h 548943"/>
                  <a:gd name="connsiteX1-161" fmla="*/ 247180 w 1320681"/>
                  <a:gd name="connsiteY1-162" fmla="*/ 278776 h 548943"/>
                  <a:gd name="connsiteX2-163" fmla="*/ 424980 w 1320681"/>
                  <a:gd name="connsiteY2-164" fmla="*/ 329576 h 548943"/>
                  <a:gd name="connsiteX3-165" fmla="*/ 551980 w 1320681"/>
                  <a:gd name="connsiteY3-166" fmla="*/ 532776 h 548943"/>
                  <a:gd name="connsiteX4-167" fmla="*/ 856780 w 1320681"/>
                  <a:gd name="connsiteY4-168" fmla="*/ 507376 h 548943"/>
                  <a:gd name="connsiteX5-169" fmla="*/ 1148880 w 1320681"/>
                  <a:gd name="connsiteY5-170" fmla="*/ 545476 h 548943"/>
                  <a:gd name="connsiteX6-171" fmla="*/ 1308900 w 1320681"/>
                  <a:gd name="connsiteY6-172" fmla="*/ 403236 h 548943"/>
                  <a:gd name="connsiteX7-173" fmla="*/ 971080 w 1320681"/>
                  <a:gd name="connsiteY7-174" fmla="*/ 342276 h 548943"/>
                  <a:gd name="connsiteX8-175" fmla="*/ 386880 w 1320681"/>
                  <a:gd name="connsiteY8-176" fmla="*/ 141616 h 548943"/>
                  <a:gd name="connsiteX9-177" fmla="*/ 176060 w 1320681"/>
                  <a:gd name="connsiteY9-178" fmla="*/ 55256 h 548943"/>
                  <a:gd name="connsiteX10-179" fmla="*/ 800 w 1320681"/>
                  <a:gd name="connsiteY10-180" fmla="*/ 12076 h 548943"/>
                  <a:gd name="connsiteX0-181" fmla="*/ 1516 w 1321397"/>
                  <a:gd name="connsiteY0-182" fmla="*/ 12076 h 548943"/>
                  <a:gd name="connsiteX1-183" fmla="*/ 100361 w 1321397"/>
                  <a:gd name="connsiteY1-184" fmla="*/ 148819 h 548943"/>
                  <a:gd name="connsiteX2-185" fmla="*/ 247896 w 1321397"/>
                  <a:gd name="connsiteY2-186" fmla="*/ 278776 h 548943"/>
                  <a:gd name="connsiteX3-187" fmla="*/ 425696 w 1321397"/>
                  <a:gd name="connsiteY3-188" fmla="*/ 329576 h 548943"/>
                  <a:gd name="connsiteX4-189" fmla="*/ 552696 w 1321397"/>
                  <a:gd name="connsiteY4-190" fmla="*/ 532776 h 548943"/>
                  <a:gd name="connsiteX5-191" fmla="*/ 857496 w 1321397"/>
                  <a:gd name="connsiteY5-192" fmla="*/ 507376 h 548943"/>
                  <a:gd name="connsiteX6-193" fmla="*/ 1149596 w 1321397"/>
                  <a:gd name="connsiteY6-194" fmla="*/ 545476 h 548943"/>
                  <a:gd name="connsiteX7-195" fmla="*/ 1309616 w 1321397"/>
                  <a:gd name="connsiteY7-196" fmla="*/ 403236 h 548943"/>
                  <a:gd name="connsiteX8-197" fmla="*/ 971796 w 1321397"/>
                  <a:gd name="connsiteY8-198" fmla="*/ 342276 h 548943"/>
                  <a:gd name="connsiteX9-199" fmla="*/ 387596 w 1321397"/>
                  <a:gd name="connsiteY9-200" fmla="*/ 141616 h 548943"/>
                  <a:gd name="connsiteX10-201" fmla="*/ 176776 w 1321397"/>
                  <a:gd name="connsiteY10-202" fmla="*/ 55256 h 548943"/>
                  <a:gd name="connsiteX11-203" fmla="*/ 1516 w 1321397"/>
                  <a:gd name="connsiteY11-204" fmla="*/ 12076 h 548943"/>
                  <a:gd name="connsiteX0-205" fmla="*/ 10 w 1319891"/>
                  <a:gd name="connsiteY0-206" fmla="*/ 2059 h 538926"/>
                  <a:gd name="connsiteX1-207" fmla="*/ 167435 w 1319891"/>
                  <a:gd name="connsiteY1-208" fmla="*/ 108322 h 538926"/>
                  <a:gd name="connsiteX2-209" fmla="*/ 246390 w 1319891"/>
                  <a:gd name="connsiteY2-210" fmla="*/ 268759 h 538926"/>
                  <a:gd name="connsiteX3-211" fmla="*/ 424190 w 1319891"/>
                  <a:gd name="connsiteY3-212" fmla="*/ 319559 h 538926"/>
                  <a:gd name="connsiteX4-213" fmla="*/ 551190 w 1319891"/>
                  <a:gd name="connsiteY4-214" fmla="*/ 522759 h 538926"/>
                  <a:gd name="connsiteX5-215" fmla="*/ 855990 w 1319891"/>
                  <a:gd name="connsiteY5-216" fmla="*/ 497359 h 538926"/>
                  <a:gd name="connsiteX6-217" fmla="*/ 1148090 w 1319891"/>
                  <a:gd name="connsiteY6-218" fmla="*/ 535459 h 538926"/>
                  <a:gd name="connsiteX7-219" fmla="*/ 1308110 w 1319891"/>
                  <a:gd name="connsiteY7-220" fmla="*/ 393219 h 538926"/>
                  <a:gd name="connsiteX8-221" fmla="*/ 970290 w 1319891"/>
                  <a:gd name="connsiteY8-222" fmla="*/ 332259 h 538926"/>
                  <a:gd name="connsiteX9-223" fmla="*/ 386090 w 1319891"/>
                  <a:gd name="connsiteY9-224" fmla="*/ 131599 h 538926"/>
                  <a:gd name="connsiteX10-225" fmla="*/ 175270 w 1319891"/>
                  <a:gd name="connsiteY10-226" fmla="*/ 45239 h 538926"/>
                  <a:gd name="connsiteX11-227" fmla="*/ 10 w 1319891"/>
                  <a:gd name="connsiteY11-228" fmla="*/ 2059 h 538926"/>
                  <a:gd name="connsiteX0-229" fmla="*/ 90 w 1319971"/>
                  <a:gd name="connsiteY0-230" fmla="*/ 2059 h 538926"/>
                  <a:gd name="connsiteX1-231" fmla="*/ 197995 w 1319971"/>
                  <a:gd name="connsiteY1-232" fmla="*/ 108322 h 538926"/>
                  <a:gd name="connsiteX2-233" fmla="*/ 246470 w 1319971"/>
                  <a:gd name="connsiteY2-234" fmla="*/ 268759 h 538926"/>
                  <a:gd name="connsiteX3-235" fmla="*/ 424270 w 1319971"/>
                  <a:gd name="connsiteY3-236" fmla="*/ 319559 h 538926"/>
                  <a:gd name="connsiteX4-237" fmla="*/ 551270 w 1319971"/>
                  <a:gd name="connsiteY4-238" fmla="*/ 522759 h 538926"/>
                  <a:gd name="connsiteX5-239" fmla="*/ 856070 w 1319971"/>
                  <a:gd name="connsiteY5-240" fmla="*/ 497359 h 538926"/>
                  <a:gd name="connsiteX6-241" fmla="*/ 1148170 w 1319971"/>
                  <a:gd name="connsiteY6-242" fmla="*/ 535459 h 538926"/>
                  <a:gd name="connsiteX7-243" fmla="*/ 1308190 w 1319971"/>
                  <a:gd name="connsiteY7-244" fmla="*/ 393219 h 538926"/>
                  <a:gd name="connsiteX8-245" fmla="*/ 970370 w 1319971"/>
                  <a:gd name="connsiteY8-246" fmla="*/ 332259 h 538926"/>
                  <a:gd name="connsiteX9-247" fmla="*/ 386170 w 1319971"/>
                  <a:gd name="connsiteY9-248" fmla="*/ 131599 h 538926"/>
                  <a:gd name="connsiteX10-249" fmla="*/ 175350 w 1319971"/>
                  <a:gd name="connsiteY10-250" fmla="*/ 45239 h 538926"/>
                  <a:gd name="connsiteX11-251" fmla="*/ 90 w 1319971"/>
                  <a:gd name="connsiteY11-252" fmla="*/ 2059 h 538926"/>
                  <a:gd name="connsiteX0-253" fmla="*/ 90 w 1319971"/>
                  <a:gd name="connsiteY0-254" fmla="*/ 2059 h 538926"/>
                  <a:gd name="connsiteX1-255" fmla="*/ 197995 w 1319971"/>
                  <a:gd name="connsiteY1-256" fmla="*/ 108322 h 538926"/>
                  <a:gd name="connsiteX2-257" fmla="*/ 246470 w 1319971"/>
                  <a:gd name="connsiteY2-258" fmla="*/ 268759 h 538926"/>
                  <a:gd name="connsiteX3-259" fmla="*/ 424270 w 1319971"/>
                  <a:gd name="connsiteY3-260" fmla="*/ 319559 h 538926"/>
                  <a:gd name="connsiteX4-261" fmla="*/ 551270 w 1319971"/>
                  <a:gd name="connsiteY4-262" fmla="*/ 522759 h 538926"/>
                  <a:gd name="connsiteX5-263" fmla="*/ 856070 w 1319971"/>
                  <a:gd name="connsiteY5-264" fmla="*/ 497359 h 538926"/>
                  <a:gd name="connsiteX6-265" fmla="*/ 1148170 w 1319971"/>
                  <a:gd name="connsiteY6-266" fmla="*/ 535459 h 538926"/>
                  <a:gd name="connsiteX7-267" fmla="*/ 1308190 w 1319971"/>
                  <a:gd name="connsiteY7-268" fmla="*/ 393219 h 538926"/>
                  <a:gd name="connsiteX8-269" fmla="*/ 970370 w 1319971"/>
                  <a:gd name="connsiteY8-270" fmla="*/ 332259 h 538926"/>
                  <a:gd name="connsiteX9-271" fmla="*/ 386170 w 1319971"/>
                  <a:gd name="connsiteY9-272" fmla="*/ 131599 h 538926"/>
                  <a:gd name="connsiteX10-273" fmla="*/ 175350 w 1319971"/>
                  <a:gd name="connsiteY10-274" fmla="*/ 45239 h 538926"/>
                  <a:gd name="connsiteX11-275" fmla="*/ 90 w 1319971"/>
                  <a:gd name="connsiteY11-276" fmla="*/ 2059 h 538926"/>
                  <a:gd name="connsiteX0-277" fmla="*/ 90 w 1319971"/>
                  <a:gd name="connsiteY0-278" fmla="*/ 1404 h 561131"/>
                  <a:gd name="connsiteX1-279" fmla="*/ 197995 w 1319971"/>
                  <a:gd name="connsiteY1-280" fmla="*/ 130527 h 561131"/>
                  <a:gd name="connsiteX2-281" fmla="*/ 246470 w 1319971"/>
                  <a:gd name="connsiteY2-282" fmla="*/ 290964 h 561131"/>
                  <a:gd name="connsiteX3-283" fmla="*/ 424270 w 1319971"/>
                  <a:gd name="connsiteY3-284" fmla="*/ 341764 h 561131"/>
                  <a:gd name="connsiteX4-285" fmla="*/ 551270 w 1319971"/>
                  <a:gd name="connsiteY4-286" fmla="*/ 544964 h 561131"/>
                  <a:gd name="connsiteX5-287" fmla="*/ 856070 w 1319971"/>
                  <a:gd name="connsiteY5-288" fmla="*/ 519564 h 561131"/>
                  <a:gd name="connsiteX6-289" fmla="*/ 1148170 w 1319971"/>
                  <a:gd name="connsiteY6-290" fmla="*/ 557664 h 561131"/>
                  <a:gd name="connsiteX7-291" fmla="*/ 1308190 w 1319971"/>
                  <a:gd name="connsiteY7-292" fmla="*/ 415424 h 561131"/>
                  <a:gd name="connsiteX8-293" fmla="*/ 970370 w 1319971"/>
                  <a:gd name="connsiteY8-294" fmla="*/ 354464 h 561131"/>
                  <a:gd name="connsiteX9-295" fmla="*/ 386170 w 1319971"/>
                  <a:gd name="connsiteY9-296" fmla="*/ 153804 h 561131"/>
                  <a:gd name="connsiteX10-297" fmla="*/ 175350 w 1319971"/>
                  <a:gd name="connsiteY10-298" fmla="*/ 67444 h 561131"/>
                  <a:gd name="connsiteX11-299" fmla="*/ 90 w 1319971"/>
                  <a:gd name="connsiteY11-300" fmla="*/ 1404 h 561131"/>
                  <a:gd name="connsiteX0-301" fmla="*/ 78 w 1342819"/>
                  <a:gd name="connsiteY0-302" fmla="*/ 1404 h 561131"/>
                  <a:gd name="connsiteX1-303" fmla="*/ 220843 w 1342819"/>
                  <a:gd name="connsiteY1-304" fmla="*/ 130527 h 561131"/>
                  <a:gd name="connsiteX2-305" fmla="*/ 269318 w 1342819"/>
                  <a:gd name="connsiteY2-306" fmla="*/ 290964 h 561131"/>
                  <a:gd name="connsiteX3-307" fmla="*/ 447118 w 1342819"/>
                  <a:gd name="connsiteY3-308" fmla="*/ 341764 h 561131"/>
                  <a:gd name="connsiteX4-309" fmla="*/ 574118 w 1342819"/>
                  <a:gd name="connsiteY4-310" fmla="*/ 544964 h 561131"/>
                  <a:gd name="connsiteX5-311" fmla="*/ 878918 w 1342819"/>
                  <a:gd name="connsiteY5-312" fmla="*/ 519564 h 561131"/>
                  <a:gd name="connsiteX6-313" fmla="*/ 1171018 w 1342819"/>
                  <a:gd name="connsiteY6-314" fmla="*/ 557664 h 561131"/>
                  <a:gd name="connsiteX7-315" fmla="*/ 1331038 w 1342819"/>
                  <a:gd name="connsiteY7-316" fmla="*/ 415424 h 561131"/>
                  <a:gd name="connsiteX8-317" fmla="*/ 993218 w 1342819"/>
                  <a:gd name="connsiteY8-318" fmla="*/ 354464 h 561131"/>
                  <a:gd name="connsiteX9-319" fmla="*/ 409018 w 1342819"/>
                  <a:gd name="connsiteY9-320" fmla="*/ 153804 h 561131"/>
                  <a:gd name="connsiteX10-321" fmla="*/ 198198 w 1342819"/>
                  <a:gd name="connsiteY10-322" fmla="*/ 67444 h 561131"/>
                  <a:gd name="connsiteX11-323" fmla="*/ 78 w 1342819"/>
                  <a:gd name="connsiteY11-324" fmla="*/ 1404 h 5611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42819" h="561131">
                    <a:moveTo>
                      <a:pt x="78" y="1404"/>
                    </a:moveTo>
                    <a:cubicBezTo>
                      <a:pt x="3852" y="11918"/>
                      <a:pt x="179780" y="86077"/>
                      <a:pt x="220843" y="130527"/>
                    </a:cubicBezTo>
                    <a:cubicBezTo>
                      <a:pt x="261906" y="174977"/>
                      <a:pt x="231606" y="255758"/>
                      <a:pt x="269318" y="290964"/>
                    </a:cubicBezTo>
                    <a:cubicBezTo>
                      <a:pt x="307030" y="326170"/>
                      <a:pt x="396318" y="299431"/>
                      <a:pt x="447118" y="341764"/>
                    </a:cubicBezTo>
                    <a:cubicBezTo>
                      <a:pt x="497918" y="384097"/>
                      <a:pt x="502151" y="515331"/>
                      <a:pt x="574118" y="544964"/>
                    </a:cubicBezTo>
                    <a:cubicBezTo>
                      <a:pt x="646085" y="574597"/>
                      <a:pt x="779435" y="517447"/>
                      <a:pt x="878918" y="519564"/>
                    </a:cubicBezTo>
                    <a:cubicBezTo>
                      <a:pt x="978401" y="521681"/>
                      <a:pt x="1095665" y="575021"/>
                      <a:pt x="1171018" y="557664"/>
                    </a:cubicBezTo>
                    <a:cubicBezTo>
                      <a:pt x="1246371" y="540307"/>
                      <a:pt x="1261611" y="464531"/>
                      <a:pt x="1331038" y="415424"/>
                    </a:cubicBezTo>
                    <a:cubicBezTo>
                      <a:pt x="1400465" y="366317"/>
                      <a:pt x="1146888" y="398067"/>
                      <a:pt x="993218" y="354464"/>
                    </a:cubicBezTo>
                    <a:cubicBezTo>
                      <a:pt x="839548" y="310861"/>
                      <a:pt x="540251" y="200371"/>
                      <a:pt x="409018" y="153804"/>
                    </a:cubicBezTo>
                    <a:cubicBezTo>
                      <a:pt x="277785" y="107237"/>
                      <a:pt x="266355" y="92844"/>
                      <a:pt x="198198" y="67444"/>
                    </a:cubicBezTo>
                    <a:cubicBezTo>
                      <a:pt x="130041" y="42044"/>
                      <a:pt x="-3696" y="-9110"/>
                      <a:pt x="78" y="1404"/>
                    </a:cubicBezTo>
                    <a:close/>
                  </a:path>
                </a:pathLst>
              </a:custGeom>
              <a:gradFill flip="none" rotWithShape="1">
                <a:gsLst>
                  <a:gs pos="6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2396142" y="2327817"/>
                <a:ext cx="1516306" cy="526926"/>
              </a:xfrm>
              <a:custGeom>
                <a:avLst/>
                <a:gdLst>
                  <a:gd name="connsiteX0" fmla="*/ 1689 w 2467356"/>
                  <a:gd name="connsiteY0" fmla="*/ 5234 h 947324"/>
                  <a:gd name="connsiteX1" fmla="*/ 103289 w 2467356"/>
                  <a:gd name="connsiteY1" fmla="*/ 208434 h 947324"/>
                  <a:gd name="connsiteX2" fmla="*/ 331889 w 2467356"/>
                  <a:gd name="connsiteY2" fmla="*/ 335434 h 947324"/>
                  <a:gd name="connsiteX3" fmla="*/ 585889 w 2467356"/>
                  <a:gd name="connsiteY3" fmla="*/ 386234 h 947324"/>
                  <a:gd name="connsiteX4" fmla="*/ 877989 w 2467356"/>
                  <a:gd name="connsiteY4" fmla="*/ 525934 h 947324"/>
                  <a:gd name="connsiteX5" fmla="*/ 1144689 w 2467356"/>
                  <a:gd name="connsiteY5" fmla="*/ 602134 h 947324"/>
                  <a:gd name="connsiteX6" fmla="*/ 1449489 w 2467356"/>
                  <a:gd name="connsiteY6" fmla="*/ 627534 h 947324"/>
                  <a:gd name="connsiteX7" fmla="*/ 1678089 w 2467356"/>
                  <a:gd name="connsiteY7" fmla="*/ 614834 h 947324"/>
                  <a:gd name="connsiteX8" fmla="*/ 2122589 w 2467356"/>
                  <a:gd name="connsiteY8" fmla="*/ 589434 h 947324"/>
                  <a:gd name="connsiteX9" fmla="*/ 2452789 w 2467356"/>
                  <a:gd name="connsiteY9" fmla="*/ 538634 h 947324"/>
                  <a:gd name="connsiteX10" fmla="*/ 2389289 w 2467356"/>
                  <a:gd name="connsiteY10" fmla="*/ 652934 h 947324"/>
                  <a:gd name="connsiteX11" fmla="*/ 2211489 w 2467356"/>
                  <a:gd name="connsiteY11" fmla="*/ 830734 h 947324"/>
                  <a:gd name="connsiteX12" fmla="*/ 1970189 w 2467356"/>
                  <a:gd name="connsiteY12" fmla="*/ 792634 h 947324"/>
                  <a:gd name="connsiteX13" fmla="*/ 1881289 w 2467356"/>
                  <a:gd name="connsiteY13" fmla="*/ 919634 h 947324"/>
                  <a:gd name="connsiteX14" fmla="*/ 1614589 w 2467356"/>
                  <a:gd name="connsiteY14" fmla="*/ 945034 h 947324"/>
                  <a:gd name="connsiteX15" fmla="*/ 1424089 w 2467356"/>
                  <a:gd name="connsiteY15" fmla="*/ 881534 h 947324"/>
                  <a:gd name="connsiteX16" fmla="*/ 1106589 w 2467356"/>
                  <a:gd name="connsiteY16" fmla="*/ 919634 h 947324"/>
                  <a:gd name="connsiteX17" fmla="*/ 776389 w 2467356"/>
                  <a:gd name="connsiteY17" fmla="*/ 805334 h 947324"/>
                  <a:gd name="connsiteX18" fmla="*/ 547789 w 2467356"/>
                  <a:gd name="connsiteY18" fmla="*/ 830734 h 947324"/>
                  <a:gd name="connsiteX19" fmla="*/ 357289 w 2467356"/>
                  <a:gd name="connsiteY19" fmla="*/ 627534 h 947324"/>
                  <a:gd name="connsiteX20" fmla="*/ 65189 w 2467356"/>
                  <a:gd name="connsiteY20" fmla="*/ 525934 h 947324"/>
                  <a:gd name="connsiteX21" fmla="*/ 52489 w 2467356"/>
                  <a:gd name="connsiteY21" fmla="*/ 284634 h 947324"/>
                  <a:gd name="connsiteX22" fmla="*/ 39789 w 2467356"/>
                  <a:gd name="connsiteY22" fmla="*/ 81434 h 947324"/>
                  <a:gd name="connsiteX23" fmla="*/ 1689 w 2467356"/>
                  <a:gd name="connsiteY23" fmla="*/ 5234 h 947324"/>
                  <a:gd name="connsiteX0-1" fmla="*/ 2339 w 2429906"/>
                  <a:gd name="connsiteY0-2" fmla="*/ 1133 h 867023"/>
                  <a:gd name="connsiteX1-3" fmla="*/ 65839 w 2429906"/>
                  <a:gd name="connsiteY1-4" fmla="*/ 128133 h 867023"/>
                  <a:gd name="connsiteX2-5" fmla="*/ 294439 w 2429906"/>
                  <a:gd name="connsiteY2-6" fmla="*/ 255133 h 867023"/>
                  <a:gd name="connsiteX3-7" fmla="*/ 548439 w 2429906"/>
                  <a:gd name="connsiteY3-8" fmla="*/ 305933 h 867023"/>
                  <a:gd name="connsiteX4-9" fmla="*/ 840539 w 2429906"/>
                  <a:gd name="connsiteY4-10" fmla="*/ 445633 h 867023"/>
                  <a:gd name="connsiteX5-11" fmla="*/ 1107239 w 2429906"/>
                  <a:gd name="connsiteY5-12" fmla="*/ 521833 h 867023"/>
                  <a:gd name="connsiteX6-13" fmla="*/ 1412039 w 2429906"/>
                  <a:gd name="connsiteY6-14" fmla="*/ 547233 h 867023"/>
                  <a:gd name="connsiteX7-15" fmla="*/ 1640639 w 2429906"/>
                  <a:gd name="connsiteY7-16" fmla="*/ 534533 h 867023"/>
                  <a:gd name="connsiteX8-17" fmla="*/ 2085139 w 2429906"/>
                  <a:gd name="connsiteY8-18" fmla="*/ 509133 h 867023"/>
                  <a:gd name="connsiteX9-19" fmla="*/ 2415339 w 2429906"/>
                  <a:gd name="connsiteY9-20" fmla="*/ 458333 h 867023"/>
                  <a:gd name="connsiteX10-21" fmla="*/ 2351839 w 2429906"/>
                  <a:gd name="connsiteY10-22" fmla="*/ 572633 h 867023"/>
                  <a:gd name="connsiteX11-23" fmla="*/ 2174039 w 2429906"/>
                  <a:gd name="connsiteY11-24" fmla="*/ 750433 h 867023"/>
                  <a:gd name="connsiteX12-25" fmla="*/ 1932739 w 2429906"/>
                  <a:gd name="connsiteY12-26" fmla="*/ 712333 h 867023"/>
                  <a:gd name="connsiteX13-27" fmla="*/ 1843839 w 2429906"/>
                  <a:gd name="connsiteY13-28" fmla="*/ 839333 h 867023"/>
                  <a:gd name="connsiteX14-29" fmla="*/ 1577139 w 2429906"/>
                  <a:gd name="connsiteY14-30" fmla="*/ 864733 h 867023"/>
                  <a:gd name="connsiteX15-31" fmla="*/ 1386639 w 2429906"/>
                  <a:gd name="connsiteY15-32" fmla="*/ 801233 h 867023"/>
                  <a:gd name="connsiteX16-33" fmla="*/ 1069139 w 2429906"/>
                  <a:gd name="connsiteY16-34" fmla="*/ 839333 h 867023"/>
                  <a:gd name="connsiteX17-35" fmla="*/ 738939 w 2429906"/>
                  <a:gd name="connsiteY17-36" fmla="*/ 725033 h 867023"/>
                  <a:gd name="connsiteX18-37" fmla="*/ 510339 w 2429906"/>
                  <a:gd name="connsiteY18-38" fmla="*/ 750433 h 867023"/>
                  <a:gd name="connsiteX19-39" fmla="*/ 319839 w 2429906"/>
                  <a:gd name="connsiteY19-40" fmla="*/ 547233 h 867023"/>
                  <a:gd name="connsiteX20-41" fmla="*/ 27739 w 2429906"/>
                  <a:gd name="connsiteY20-42" fmla="*/ 445633 h 867023"/>
                  <a:gd name="connsiteX21-43" fmla="*/ 15039 w 2429906"/>
                  <a:gd name="connsiteY21-44" fmla="*/ 204333 h 867023"/>
                  <a:gd name="connsiteX22-45" fmla="*/ 2339 w 2429906"/>
                  <a:gd name="connsiteY22-46" fmla="*/ 1133 h 867023"/>
                  <a:gd name="connsiteX0-47" fmla="*/ 2339 w 2429906"/>
                  <a:gd name="connsiteY0-48" fmla="*/ 1378 h 844408"/>
                  <a:gd name="connsiteX1-49" fmla="*/ 65839 w 2429906"/>
                  <a:gd name="connsiteY1-50" fmla="*/ 105518 h 844408"/>
                  <a:gd name="connsiteX2-51" fmla="*/ 294439 w 2429906"/>
                  <a:gd name="connsiteY2-52" fmla="*/ 232518 h 844408"/>
                  <a:gd name="connsiteX3-53" fmla="*/ 548439 w 2429906"/>
                  <a:gd name="connsiteY3-54" fmla="*/ 283318 h 844408"/>
                  <a:gd name="connsiteX4-55" fmla="*/ 840539 w 2429906"/>
                  <a:gd name="connsiteY4-56" fmla="*/ 423018 h 844408"/>
                  <a:gd name="connsiteX5-57" fmla="*/ 1107239 w 2429906"/>
                  <a:gd name="connsiteY5-58" fmla="*/ 499218 h 844408"/>
                  <a:gd name="connsiteX6-59" fmla="*/ 1412039 w 2429906"/>
                  <a:gd name="connsiteY6-60" fmla="*/ 524618 h 844408"/>
                  <a:gd name="connsiteX7-61" fmla="*/ 1640639 w 2429906"/>
                  <a:gd name="connsiteY7-62" fmla="*/ 511918 h 844408"/>
                  <a:gd name="connsiteX8-63" fmla="*/ 2085139 w 2429906"/>
                  <a:gd name="connsiteY8-64" fmla="*/ 486518 h 844408"/>
                  <a:gd name="connsiteX9-65" fmla="*/ 2415339 w 2429906"/>
                  <a:gd name="connsiteY9-66" fmla="*/ 435718 h 844408"/>
                  <a:gd name="connsiteX10-67" fmla="*/ 2351839 w 2429906"/>
                  <a:gd name="connsiteY10-68" fmla="*/ 550018 h 844408"/>
                  <a:gd name="connsiteX11-69" fmla="*/ 2174039 w 2429906"/>
                  <a:gd name="connsiteY11-70" fmla="*/ 727818 h 844408"/>
                  <a:gd name="connsiteX12-71" fmla="*/ 1932739 w 2429906"/>
                  <a:gd name="connsiteY12-72" fmla="*/ 689718 h 844408"/>
                  <a:gd name="connsiteX13-73" fmla="*/ 1843839 w 2429906"/>
                  <a:gd name="connsiteY13-74" fmla="*/ 816718 h 844408"/>
                  <a:gd name="connsiteX14-75" fmla="*/ 1577139 w 2429906"/>
                  <a:gd name="connsiteY14-76" fmla="*/ 842118 h 844408"/>
                  <a:gd name="connsiteX15-77" fmla="*/ 1386639 w 2429906"/>
                  <a:gd name="connsiteY15-78" fmla="*/ 778618 h 844408"/>
                  <a:gd name="connsiteX16-79" fmla="*/ 1069139 w 2429906"/>
                  <a:gd name="connsiteY16-80" fmla="*/ 816718 h 844408"/>
                  <a:gd name="connsiteX17-81" fmla="*/ 738939 w 2429906"/>
                  <a:gd name="connsiteY17-82" fmla="*/ 702418 h 844408"/>
                  <a:gd name="connsiteX18-83" fmla="*/ 510339 w 2429906"/>
                  <a:gd name="connsiteY18-84" fmla="*/ 727818 h 844408"/>
                  <a:gd name="connsiteX19-85" fmla="*/ 319839 w 2429906"/>
                  <a:gd name="connsiteY19-86" fmla="*/ 524618 h 844408"/>
                  <a:gd name="connsiteX20-87" fmla="*/ 27739 w 2429906"/>
                  <a:gd name="connsiteY20-88" fmla="*/ 423018 h 844408"/>
                  <a:gd name="connsiteX21-89" fmla="*/ 15039 w 2429906"/>
                  <a:gd name="connsiteY21-90" fmla="*/ 181718 h 844408"/>
                  <a:gd name="connsiteX22-91" fmla="*/ 2339 w 2429906"/>
                  <a:gd name="connsiteY22-92" fmla="*/ 1378 h 8444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</a:cxnLst>
                <a:rect l="l" t="t" r="r" b="b"/>
                <a:pathLst>
                  <a:path w="2429906" h="844408">
                    <a:moveTo>
                      <a:pt x="2339" y="1378"/>
                    </a:moveTo>
                    <a:cubicBezTo>
                      <a:pt x="10806" y="-11322"/>
                      <a:pt x="17156" y="66995"/>
                      <a:pt x="65839" y="105518"/>
                    </a:cubicBezTo>
                    <a:cubicBezTo>
                      <a:pt x="114522" y="144041"/>
                      <a:pt x="214006" y="202885"/>
                      <a:pt x="294439" y="232518"/>
                    </a:cubicBezTo>
                    <a:cubicBezTo>
                      <a:pt x="374872" y="262151"/>
                      <a:pt x="457422" y="251568"/>
                      <a:pt x="548439" y="283318"/>
                    </a:cubicBezTo>
                    <a:cubicBezTo>
                      <a:pt x="639456" y="315068"/>
                      <a:pt x="747406" y="387035"/>
                      <a:pt x="840539" y="423018"/>
                    </a:cubicBezTo>
                    <a:cubicBezTo>
                      <a:pt x="933672" y="459001"/>
                      <a:pt x="1011989" y="482285"/>
                      <a:pt x="1107239" y="499218"/>
                    </a:cubicBezTo>
                    <a:cubicBezTo>
                      <a:pt x="1202489" y="516151"/>
                      <a:pt x="1323139" y="522501"/>
                      <a:pt x="1412039" y="524618"/>
                    </a:cubicBezTo>
                    <a:cubicBezTo>
                      <a:pt x="1500939" y="526735"/>
                      <a:pt x="1640639" y="511918"/>
                      <a:pt x="1640639" y="511918"/>
                    </a:cubicBezTo>
                    <a:cubicBezTo>
                      <a:pt x="1752822" y="505568"/>
                      <a:pt x="1956022" y="499218"/>
                      <a:pt x="2085139" y="486518"/>
                    </a:cubicBezTo>
                    <a:cubicBezTo>
                      <a:pt x="2214256" y="473818"/>
                      <a:pt x="2370889" y="425135"/>
                      <a:pt x="2415339" y="435718"/>
                    </a:cubicBezTo>
                    <a:cubicBezTo>
                      <a:pt x="2459789" y="446301"/>
                      <a:pt x="2392056" y="501335"/>
                      <a:pt x="2351839" y="550018"/>
                    </a:cubicBezTo>
                    <a:cubicBezTo>
                      <a:pt x="2311622" y="598701"/>
                      <a:pt x="2243889" y="704535"/>
                      <a:pt x="2174039" y="727818"/>
                    </a:cubicBezTo>
                    <a:cubicBezTo>
                      <a:pt x="2104189" y="751101"/>
                      <a:pt x="1987772" y="674901"/>
                      <a:pt x="1932739" y="689718"/>
                    </a:cubicBezTo>
                    <a:cubicBezTo>
                      <a:pt x="1877706" y="704535"/>
                      <a:pt x="1903106" y="791318"/>
                      <a:pt x="1843839" y="816718"/>
                    </a:cubicBezTo>
                    <a:cubicBezTo>
                      <a:pt x="1784572" y="842118"/>
                      <a:pt x="1653339" y="848468"/>
                      <a:pt x="1577139" y="842118"/>
                    </a:cubicBezTo>
                    <a:cubicBezTo>
                      <a:pt x="1500939" y="835768"/>
                      <a:pt x="1471306" y="782851"/>
                      <a:pt x="1386639" y="778618"/>
                    </a:cubicBezTo>
                    <a:cubicBezTo>
                      <a:pt x="1301972" y="774385"/>
                      <a:pt x="1177089" y="829418"/>
                      <a:pt x="1069139" y="816718"/>
                    </a:cubicBezTo>
                    <a:cubicBezTo>
                      <a:pt x="961189" y="804018"/>
                      <a:pt x="832072" y="717235"/>
                      <a:pt x="738939" y="702418"/>
                    </a:cubicBezTo>
                    <a:cubicBezTo>
                      <a:pt x="645806" y="687601"/>
                      <a:pt x="580189" y="757451"/>
                      <a:pt x="510339" y="727818"/>
                    </a:cubicBezTo>
                    <a:cubicBezTo>
                      <a:pt x="440489" y="698185"/>
                      <a:pt x="400272" y="575418"/>
                      <a:pt x="319839" y="524618"/>
                    </a:cubicBezTo>
                    <a:cubicBezTo>
                      <a:pt x="239406" y="473818"/>
                      <a:pt x="78539" y="480168"/>
                      <a:pt x="27739" y="423018"/>
                    </a:cubicBezTo>
                    <a:cubicBezTo>
                      <a:pt x="-23061" y="365868"/>
                      <a:pt x="19272" y="255801"/>
                      <a:pt x="15039" y="181718"/>
                    </a:cubicBezTo>
                    <a:cubicBezTo>
                      <a:pt x="10806" y="107635"/>
                      <a:pt x="-6128" y="14078"/>
                      <a:pt x="2339" y="13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66000">
                    <a:srgbClr val="0B1C40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1881109" y="2266938"/>
                <a:ext cx="1046234" cy="87321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76608 w 1676608"/>
                  <a:gd name="connsiteY0-184" fmla="*/ 1399343 h 1399343"/>
                  <a:gd name="connsiteX1-185" fmla="*/ 1040359 w 1676608"/>
                  <a:gd name="connsiteY1-186" fmla="*/ 862143 h 1399343"/>
                  <a:gd name="connsiteX2-187" fmla="*/ 781754 w 1676608"/>
                  <a:gd name="connsiteY2-188" fmla="*/ 629379 h 1399343"/>
                  <a:gd name="connsiteX3-189" fmla="*/ 426154 w 1676608"/>
                  <a:gd name="connsiteY3-190" fmla="*/ 235679 h 1399343"/>
                  <a:gd name="connsiteX4-191" fmla="*/ 0 w 1676608"/>
                  <a:gd name="connsiteY4-192" fmla="*/ 0 h 13993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76608" h="1399343">
                    <a:moveTo>
                      <a:pt x="1676608" y="1399343"/>
                    </a:moveTo>
                    <a:cubicBezTo>
                      <a:pt x="1433642" y="1244444"/>
                      <a:pt x="1189501" y="990470"/>
                      <a:pt x="1040359" y="862143"/>
                    </a:cubicBezTo>
                    <a:cubicBezTo>
                      <a:pt x="891217" y="733816"/>
                      <a:pt x="892588" y="718973"/>
                      <a:pt x="781754" y="629379"/>
                    </a:cubicBezTo>
                    <a:cubicBezTo>
                      <a:pt x="670920" y="539785"/>
                      <a:pt x="552213" y="332109"/>
                      <a:pt x="426154" y="235679"/>
                    </a:cubicBezTo>
                    <a:cubicBezTo>
                      <a:pt x="300095" y="1392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6" name="Freeform 120"/>
            <p:cNvSpPr/>
            <p:nvPr/>
          </p:nvSpPr>
          <p:spPr bwMode="auto">
            <a:xfrm flipH="1">
              <a:off x="10095629" y="3421819"/>
              <a:ext cx="607164" cy="2393405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726 w 9958"/>
                <a:gd name="connsiteY0" fmla="*/ 439 h 13165"/>
                <a:gd name="connsiteX1" fmla="*/ 9958 w 9958"/>
                <a:gd name="connsiteY1" fmla="*/ 9857 h 13165"/>
                <a:gd name="connsiteX2" fmla="*/ 7293 w 9958"/>
                <a:gd name="connsiteY2" fmla="*/ 13165 h 13165"/>
                <a:gd name="connsiteX3" fmla="*/ 2211 w 9958"/>
                <a:gd name="connsiteY3" fmla="*/ 3720 h 13165"/>
                <a:gd name="connsiteX4" fmla="*/ 253 w 9958"/>
                <a:gd name="connsiteY4" fmla="*/ 426 h 13165"/>
                <a:gd name="connsiteX5" fmla="*/ 169 w 9958"/>
                <a:gd name="connsiteY5" fmla="*/ 216 h 13165"/>
                <a:gd name="connsiteX6" fmla="*/ 0 w 9958"/>
                <a:gd name="connsiteY6" fmla="*/ 58 h 13165"/>
                <a:gd name="connsiteX7" fmla="*/ 1642 w 9958"/>
                <a:gd name="connsiteY7" fmla="*/ 1 h 13165"/>
                <a:gd name="connsiteX8" fmla="*/ 1705 w 9958"/>
                <a:gd name="connsiteY8" fmla="*/ 163 h 13165"/>
                <a:gd name="connsiteX9" fmla="*/ 1726 w 9958"/>
                <a:gd name="connsiteY9" fmla="*/ 439 h 13165"/>
                <a:gd name="connsiteX0-1" fmla="*/ 1733 w 8334"/>
                <a:gd name="connsiteY0-2" fmla="*/ 333 h 10399"/>
                <a:gd name="connsiteX1-3" fmla="*/ 8334 w 8334"/>
                <a:gd name="connsiteY1-4" fmla="*/ 9468 h 10399"/>
                <a:gd name="connsiteX2-5" fmla="*/ 7324 w 8334"/>
                <a:gd name="connsiteY2-6" fmla="*/ 10000 h 10399"/>
                <a:gd name="connsiteX3-7" fmla="*/ 2220 w 8334"/>
                <a:gd name="connsiteY3-8" fmla="*/ 2826 h 10399"/>
                <a:gd name="connsiteX4-9" fmla="*/ 254 w 8334"/>
                <a:gd name="connsiteY4-10" fmla="*/ 324 h 10399"/>
                <a:gd name="connsiteX5-11" fmla="*/ 170 w 8334"/>
                <a:gd name="connsiteY5-12" fmla="*/ 164 h 10399"/>
                <a:gd name="connsiteX6-13" fmla="*/ 0 w 8334"/>
                <a:gd name="connsiteY6-14" fmla="*/ 44 h 10399"/>
                <a:gd name="connsiteX7-15" fmla="*/ 1649 w 8334"/>
                <a:gd name="connsiteY7-16" fmla="*/ 1 h 10399"/>
                <a:gd name="connsiteX8-17" fmla="*/ 1712 w 8334"/>
                <a:gd name="connsiteY8-18" fmla="*/ 124 h 10399"/>
                <a:gd name="connsiteX9-19" fmla="*/ 1733 w 8334"/>
                <a:gd name="connsiteY9-20" fmla="*/ 333 h 10399"/>
                <a:gd name="connsiteX0-21" fmla="*/ 2079 w 10000"/>
                <a:gd name="connsiteY0-22" fmla="*/ 320 h 10000"/>
                <a:gd name="connsiteX1-23" fmla="*/ 10000 w 10000"/>
                <a:gd name="connsiteY1-24" fmla="*/ 9105 h 10000"/>
                <a:gd name="connsiteX2-25" fmla="*/ 8788 w 10000"/>
                <a:gd name="connsiteY2-26" fmla="*/ 9616 h 10000"/>
                <a:gd name="connsiteX3-27" fmla="*/ 2664 w 10000"/>
                <a:gd name="connsiteY3-28" fmla="*/ 2718 h 10000"/>
                <a:gd name="connsiteX4-29" fmla="*/ 305 w 10000"/>
                <a:gd name="connsiteY4-30" fmla="*/ 312 h 10000"/>
                <a:gd name="connsiteX5-31" fmla="*/ 204 w 10000"/>
                <a:gd name="connsiteY5-32" fmla="*/ 158 h 10000"/>
                <a:gd name="connsiteX6-33" fmla="*/ 0 w 10000"/>
                <a:gd name="connsiteY6-34" fmla="*/ 42 h 10000"/>
                <a:gd name="connsiteX7-35" fmla="*/ 1979 w 10000"/>
                <a:gd name="connsiteY7-36" fmla="*/ 1 h 10000"/>
                <a:gd name="connsiteX8-37" fmla="*/ 2054 w 10000"/>
                <a:gd name="connsiteY8-38" fmla="*/ 119 h 10000"/>
                <a:gd name="connsiteX9-39" fmla="*/ 2079 w 10000"/>
                <a:gd name="connsiteY9-40" fmla="*/ 320 h 10000"/>
                <a:gd name="connsiteX0-41" fmla="*/ 2079 w 10000"/>
                <a:gd name="connsiteY0-42" fmla="*/ 556 h 9943"/>
                <a:gd name="connsiteX1-43" fmla="*/ 10000 w 10000"/>
                <a:gd name="connsiteY1-44" fmla="*/ 9341 h 9943"/>
                <a:gd name="connsiteX2-45" fmla="*/ 8788 w 10000"/>
                <a:gd name="connsiteY2-46" fmla="*/ 9852 h 9943"/>
                <a:gd name="connsiteX3-47" fmla="*/ 1664 w 10000"/>
                <a:gd name="connsiteY3-48" fmla="*/ 7241 h 9943"/>
                <a:gd name="connsiteX4-49" fmla="*/ 305 w 10000"/>
                <a:gd name="connsiteY4-50" fmla="*/ 548 h 9943"/>
                <a:gd name="connsiteX5-51" fmla="*/ 204 w 10000"/>
                <a:gd name="connsiteY5-52" fmla="*/ 394 h 9943"/>
                <a:gd name="connsiteX6-53" fmla="*/ 0 w 10000"/>
                <a:gd name="connsiteY6-54" fmla="*/ 278 h 9943"/>
                <a:gd name="connsiteX7-55" fmla="*/ 1979 w 10000"/>
                <a:gd name="connsiteY7-56" fmla="*/ 237 h 9943"/>
                <a:gd name="connsiteX8-57" fmla="*/ 2054 w 10000"/>
                <a:gd name="connsiteY8-58" fmla="*/ 355 h 9943"/>
                <a:gd name="connsiteX9-59" fmla="*/ 2079 w 10000"/>
                <a:gd name="connsiteY9-60" fmla="*/ 556 h 9943"/>
                <a:gd name="connsiteX0-61" fmla="*/ 2079 w 10000"/>
                <a:gd name="connsiteY0-62" fmla="*/ 559 h 15738"/>
                <a:gd name="connsiteX1-63" fmla="*/ 10000 w 10000"/>
                <a:gd name="connsiteY1-64" fmla="*/ 9395 h 15738"/>
                <a:gd name="connsiteX2-65" fmla="*/ 7988 w 10000"/>
                <a:gd name="connsiteY2-66" fmla="*/ 15725 h 15738"/>
                <a:gd name="connsiteX3-67" fmla="*/ 1664 w 10000"/>
                <a:gd name="connsiteY3-68" fmla="*/ 7283 h 15738"/>
                <a:gd name="connsiteX4-69" fmla="*/ 305 w 10000"/>
                <a:gd name="connsiteY4-70" fmla="*/ 551 h 15738"/>
                <a:gd name="connsiteX5-71" fmla="*/ 204 w 10000"/>
                <a:gd name="connsiteY5-72" fmla="*/ 396 h 15738"/>
                <a:gd name="connsiteX6-73" fmla="*/ 0 w 10000"/>
                <a:gd name="connsiteY6-74" fmla="*/ 280 h 15738"/>
                <a:gd name="connsiteX7-75" fmla="*/ 1979 w 10000"/>
                <a:gd name="connsiteY7-76" fmla="*/ 238 h 15738"/>
                <a:gd name="connsiteX8-77" fmla="*/ 2054 w 10000"/>
                <a:gd name="connsiteY8-78" fmla="*/ 357 h 15738"/>
                <a:gd name="connsiteX9-79" fmla="*/ 2079 w 10000"/>
                <a:gd name="connsiteY9-80" fmla="*/ 559 h 15738"/>
                <a:gd name="connsiteX0-81" fmla="*/ 2079 w 9400"/>
                <a:gd name="connsiteY0-82" fmla="*/ 559 h 15933"/>
                <a:gd name="connsiteX1-83" fmla="*/ 9400 w 9400"/>
                <a:gd name="connsiteY1-84" fmla="*/ 13501 h 15933"/>
                <a:gd name="connsiteX2-85" fmla="*/ 7988 w 9400"/>
                <a:gd name="connsiteY2-86" fmla="*/ 15725 h 15933"/>
                <a:gd name="connsiteX3-87" fmla="*/ 1664 w 9400"/>
                <a:gd name="connsiteY3-88" fmla="*/ 7283 h 15933"/>
                <a:gd name="connsiteX4-89" fmla="*/ 305 w 9400"/>
                <a:gd name="connsiteY4-90" fmla="*/ 551 h 15933"/>
                <a:gd name="connsiteX5-91" fmla="*/ 204 w 9400"/>
                <a:gd name="connsiteY5-92" fmla="*/ 396 h 15933"/>
                <a:gd name="connsiteX6-93" fmla="*/ 0 w 9400"/>
                <a:gd name="connsiteY6-94" fmla="*/ 280 h 15933"/>
                <a:gd name="connsiteX7-95" fmla="*/ 1979 w 9400"/>
                <a:gd name="connsiteY7-96" fmla="*/ 238 h 15933"/>
                <a:gd name="connsiteX8-97" fmla="*/ 2054 w 9400"/>
                <a:gd name="connsiteY8-98" fmla="*/ 357 h 15933"/>
                <a:gd name="connsiteX9-99" fmla="*/ 2079 w 9400"/>
                <a:gd name="connsiteY9-100" fmla="*/ 559 h 15933"/>
                <a:gd name="connsiteX0-101" fmla="*/ 2212 w 10000"/>
                <a:gd name="connsiteY0-102" fmla="*/ 351 h 10000"/>
                <a:gd name="connsiteX1-103" fmla="*/ 10000 w 10000"/>
                <a:gd name="connsiteY1-104" fmla="*/ 8474 h 10000"/>
                <a:gd name="connsiteX2-105" fmla="*/ 8498 w 10000"/>
                <a:gd name="connsiteY2-106" fmla="*/ 9869 h 10000"/>
                <a:gd name="connsiteX3-107" fmla="*/ 1770 w 10000"/>
                <a:gd name="connsiteY3-108" fmla="*/ 4571 h 10000"/>
                <a:gd name="connsiteX4-109" fmla="*/ 324 w 10000"/>
                <a:gd name="connsiteY4-110" fmla="*/ 346 h 10000"/>
                <a:gd name="connsiteX5-111" fmla="*/ 217 w 10000"/>
                <a:gd name="connsiteY5-112" fmla="*/ 249 h 10000"/>
                <a:gd name="connsiteX6-113" fmla="*/ 0 w 10000"/>
                <a:gd name="connsiteY6-114" fmla="*/ 176 h 10000"/>
                <a:gd name="connsiteX7-115" fmla="*/ 2105 w 10000"/>
                <a:gd name="connsiteY7-116" fmla="*/ 149 h 10000"/>
                <a:gd name="connsiteX8-117" fmla="*/ 2185 w 10000"/>
                <a:gd name="connsiteY8-118" fmla="*/ 224 h 10000"/>
                <a:gd name="connsiteX9-119" fmla="*/ 2212 w 10000"/>
                <a:gd name="connsiteY9-120" fmla="*/ 351 h 10000"/>
                <a:gd name="connsiteX0-121" fmla="*/ 2212 w 9149"/>
                <a:gd name="connsiteY0-122" fmla="*/ 351 h 10080"/>
                <a:gd name="connsiteX1-123" fmla="*/ 9149 w 9149"/>
                <a:gd name="connsiteY1-124" fmla="*/ 9075 h 10080"/>
                <a:gd name="connsiteX2-125" fmla="*/ 8498 w 9149"/>
                <a:gd name="connsiteY2-126" fmla="*/ 9869 h 10080"/>
                <a:gd name="connsiteX3-127" fmla="*/ 1770 w 9149"/>
                <a:gd name="connsiteY3-128" fmla="*/ 4571 h 10080"/>
                <a:gd name="connsiteX4-129" fmla="*/ 324 w 9149"/>
                <a:gd name="connsiteY4-130" fmla="*/ 346 h 10080"/>
                <a:gd name="connsiteX5-131" fmla="*/ 217 w 9149"/>
                <a:gd name="connsiteY5-132" fmla="*/ 249 h 10080"/>
                <a:gd name="connsiteX6-133" fmla="*/ 0 w 9149"/>
                <a:gd name="connsiteY6-134" fmla="*/ 176 h 10080"/>
                <a:gd name="connsiteX7-135" fmla="*/ 2105 w 9149"/>
                <a:gd name="connsiteY7-136" fmla="*/ 149 h 10080"/>
                <a:gd name="connsiteX8-137" fmla="*/ 2185 w 9149"/>
                <a:gd name="connsiteY8-138" fmla="*/ 224 h 10080"/>
                <a:gd name="connsiteX9-139" fmla="*/ 2212 w 9149"/>
                <a:gd name="connsiteY9-140" fmla="*/ 351 h 10080"/>
                <a:gd name="connsiteX0-141" fmla="*/ 2418 w 10000"/>
                <a:gd name="connsiteY0-142" fmla="*/ 348 h 10001"/>
                <a:gd name="connsiteX1-143" fmla="*/ 10000 w 10000"/>
                <a:gd name="connsiteY1-144" fmla="*/ 9003 h 10001"/>
                <a:gd name="connsiteX2-145" fmla="*/ 9288 w 10000"/>
                <a:gd name="connsiteY2-146" fmla="*/ 9791 h 10001"/>
                <a:gd name="connsiteX3-147" fmla="*/ 1935 w 10000"/>
                <a:gd name="connsiteY3-148" fmla="*/ 4535 h 10001"/>
                <a:gd name="connsiteX4-149" fmla="*/ 354 w 10000"/>
                <a:gd name="connsiteY4-150" fmla="*/ 343 h 10001"/>
                <a:gd name="connsiteX5-151" fmla="*/ 237 w 10000"/>
                <a:gd name="connsiteY5-152" fmla="*/ 247 h 10001"/>
                <a:gd name="connsiteX6-153" fmla="*/ 0 w 10000"/>
                <a:gd name="connsiteY6-154" fmla="*/ 175 h 10001"/>
                <a:gd name="connsiteX7-155" fmla="*/ 2301 w 10000"/>
                <a:gd name="connsiteY7-156" fmla="*/ 148 h 10001"/>
                <a:gd name="connsiteX8-157" fmla="*/ 2388 w 10000"/>
                <a:gd name="connsiteY8-158" fmla="*/ 222 h 10001"/>
                <a:gd name="connsiteX9-159" fmla="*/ 2418 w 10000"/>
                <a:gd name="connsiteY9-160" fmla="*/ 348 h 10001"/>
                <a:gd name="connsiteX0-161" fmla="*/ 2418 w 10000"/>
                <a:gd name="connsiteY0-162" fmla="*/ 286 h 9994"/>
                <a:gd name="connsiteX1-163" fmla="*/ 10000 w 10000"/>
                <a:gd name="connsiteY1-164" fmla="*/ 8941 h 9994"/>
                <a:gd name="connsiteX2-165" fmla="*/ 9288 w 10000"/>
                <a:gd name="connsiteY2-166" fmla="*/ 9729 h 9994"/>
                <a:gd name="connsiteX3-167" fmla="*/ 2632 w 10000"/>
                <a:gd name="connsiteY3-168" fmla="*/ 3621 h 9994"/>
                <a:gd name="connsiteX4-169" fmla="*/ 354 w 10000"/>
                <a:gd name="connsiteY4-170" fmla="*/ 281 h 9994"/>
                <a:gd name="connsiteX5-171" fmla="*/ 237 w 10000"/>
                <a:gd name="connsiteY5-172" fmla="*/ 185 h 9994"/>
                <a:gd name="connsiteX6-173" fmla="*/ 0 w 10000"/>
                <a:gd name="connsiteY6-174" fmla="*/ 113 h 9994"/>
                <a:gd name="connsiteX7-175" fmla="*/ 2301 w 10000"/>
                <a:gd name="connsiteY7-176" fmla="*/ 86 h 9994"/>
                <a:gd name="connsiteX8-177" fmla="*/ 2388 w 10000"/>
                <a:gd name="connsiteY8-178" fmla="*/ 160 h 9994"/>
                <a:gd name="connsiteX9-179" fmla="*/ 2418 w 10000"/>
                <a:gd name="connsiteY9-180" fmla="*/ 286 h 9994"/>
                <a:gd name="connsiteX0-181" fmla="*/ 2418 w 10000"/>
                <a:gd name="connsiteY0-182" fmla="*/ 286 h 10000"/>
                <a:gd name="connsiteX1-183" fmla="*/ 10000 w 10000"/>
                <a:gd name="connsiteY1-184" fmla="*/ 8946 h 10000"/>
                <a:gd name="connsiteX2-185" fmla="*/ 9288 w 10000"/>
                <a:gd name="connsiteY2-186" fmla="*/ 9735 h 10000"/>
                <a:gd name="connsiteX3-187" fmla="*/ 2632 w 10000"/>
                <a:gd name="connsiteY3-188" fmla="*/ 3623 h 10000"/>
                <a:gd name="connsiteX4-189" fmla="*/ 354 w 10000"/>
                <a:gd name="connsiteY4-190" fmla="*/ 281 h 10000"/>
                <a:gd name="connsiteX5-191" fmla="*/ 237 w 10000"/>
                <a:gd name="connsiteY5-192" fmla="*/ 185 h 10000"/>
                <a:gd name="connsiteX6-193" fmla="*/ 0 w 10000"/>
                <a:gd name="connsiteY6-194" fmla="*/ 113 h 10000"/>
                <a:gd name="connsiteX7-195" fmla="*/ 2301 w 10000"/>
                <a:gd name="connsiteY7-196" fmla="*/ 86 h 10000"/>
                <a:gd name="connsiteX8-197" fmla="*/ 2388 w 10000"/>
                <a:gd name="connsiteY8-198" fmla="*/ 160 h 10000"/>
                <a:gd name="connsiteX9-199" fmla="*/ 2418 w 10000"/>
                <a:gd name="connsiteY9-200" fmla="*/ 286 h 10000"/>
                <a:gd name="connsiteX0-201" fmla="*/ 2418 w 10000"/>
                <a:gd name="connsiteY0-202" fmla="*/ 286 h 10000"/>
                <a:gd name="connsiteX1-203" fmla="*/ 10000 w 10000"/>
                <a:gd name="connsiteY1-204" fmla="*/ 8946 h 10000"/>
                <a:gd name="connsiteX2-205" fmla="*/ 9288 w 10000"/>
                <a:gd name="connsiteY2-206" fmla="*/ 9735 h 10000"/>
                <a:gd name="connsiteX3-207" fmla="*/ 2632 w 10000"/>
                <a:gd name="connsiteY3-208" fmla="*/ 3623 h 10000"/>
                <a:gd name="connsiteX4-209" fmla="*/ 354 w 10000"/>
                <a:gd name="connsiteY4-210" fmla="*/ 281 h 10000"/>
                <a:gd name="connsiteX5-211" fmla="*/ 237 w 10000"/>
                <a:gd name="connsiteY5-212" fmla="*/ 185 h 10000"/>
                <a:gd name="connsiteX6-213" fmla="*/ 0 w 10000"/>
                <a:gd name="connsiteY6-214" fmla="*/ 113 h 10000"/>
                <a:gd name="connsiteX7-215" fmla="*/ 2301 w 10000"/>
                <a:gd name="connsiteY7-216" fmla="*/ 86 h 10000"/>
                <a:gd name="connsiteX8-217" fmla="*/ 2388 w 10000"/>
                <a:gd name="connsiteY8-218" fmla="*/ 160 h 10000"/>
                <a:gd name="connsiteX9-219" fmla="*/ 2418 w 10000"/>
                <a:gd name="connsiteY9-220" fmla="*/ 286 h 10000"/>
                <a:gd name="connsiteX0-221" fmla="*/ 2440 w 10022"/>
                <a:gd name="connsiteY0-222" fmla="*/ 323 h 10004"/>
                <a:gd name="connsiteX1-223" fmla="*/ 10022 w 10022"/>
                <a:gd name="connsiteY1-224" fmla="*/ 8983 h 10004"/>
                <a:gd name="connsiteX2-225" fmla="*/ 9310 w 10022"/>
                <a:gd name="connsiteY2-226" fmla="*/ 9772 h 10004"/>
                <a:gd name="connsiteX3-227" fmla="*/ 3584 w 10022"/>
                <a:gd name="connsiteY3-228" fmla="*/ 4172 h 10004"/>
                <a:gd name="connsiteX4-229" fmla="*/ 376 w 10022"/>
                <a:gd name="connsiteY4-230" fmla="*/ 318 h 10004"/>
                <a:gd name="connsiteX5-231" fmla="*/ 259 w 10022"/>
                <a:gd name="connsiteY5-232" fmla="*/ 222 h 10004"/>
                <a:gd name="connsiteX6-233" fmla="*/ 22 w 10022"/>
                <a:gd name="connsiteY6-234" fmla="*/ 150 h 10004"/>
                <a:gd name="connsiteX7-235" fmla="*/ 2323 w 10022"/>
                <a:gd name="connsiteY7-236" fmla="*/ 123 h 10004"/>
                <a:gd name="connsiteX8-237" fmla="*/ 2410 w 10022"/>
                <a:gd name="connsiteY8-238" fmla="*/ 197 h 10004"/>
                <a:gd name="connsiteX9-239" fmla="*/ 2440 w 10022"/>
                <a:gd name="connsiteY9-240" fmla="*/ 323 h 10004"/>
                <a:gd name="connsiteX0-241" fmla="*/ 2442 w 10024"/>
                <a:gd name="connsiteY0-242" fmla="*/ 323 h 10004"/>
                <a:gd name="connsiteX1-243" fmla="*/ 10024 w 10024"/>
                <a:gd name="connsiteY1-244" fmla="*/ 8983 h 10004"/>
                <a:gd name="connsiteX2-245" fmla="*/ 9312 w 10024"/>
                <a:gd name="connsiteY2-246" fmla="*/ 9772 h 10004"/>
                <a:gd name="connsiteX3-247" fmla="*/ 3586 w 10024"/>
                <a:gd name="connsiteY3-248" fmla="*/ 4172 h 10004"/>
                <a:gd name="connsiteX4-249" fmla="*/ 378 w 10024"/>
                <a:gd name="connsiteY4-250" fmla="*/ 318 h 10004"/>
                <a:gd name="connsiteX5-251" fmla="*/ 1191 w 10024"/>
                <a:gd name="connsiteY5-252" fmla="*/ 222 h 10004"/>
                <a:gd name="connsiteX6-253" fmla="*/ 24 w 10024"/>
                <a:gd name="connsiteY6-254" fmla="*/ 150 h 10004"/>
                <a:gd name="connsiteX7-255" fmla="*/ 2325 w 10024"/>
                <a:gd name="connsiteY7-256" fmla="*/ 123 h 10004"/>
                <a:gd name="connsiteX8-257" fmla="*/ 2412 w 10024"/>
                <a:gd name="connsiteY8-258" fmla="*/ 197 h 10004"/>
                <a:gd name="connsiteX9-259" fmla="*/ 2442 w 10024"/>
                <a:gd name="connsiteY9-260" fmla="*/ 323 h 10004"/>
                <a:gd name="connsiteX0-261" fmla="*/ 2163 w 9745"/>
                <a:gd name="connsiteY0-262" fmla="*/ 323 h 10004"/>
                <a:gd name="connsiteX1-263" fmla="*/ 9745 w 9745"/>
                <a:gd name="connsiteY1-264" fmla="*/ 8983 h 10004"/>
                <a:gd name="connsiteX2-265" fmla="*/ 9033 w 9745"/>
                <a:gd name="connsiteY2-266" fmla="*/ 9772 h 10004"/>
                <a:gd name="connsiteX3-267" fmla="*/ 3307 w 9745"/>
                <a:gd name="connsiteY3-268" fmla="*/ 4172 h 10004"/>
                <a:gd name="connsiteX4-269" fmla="*/ 99 w 9745"/>
                <a:gd name="connsiteY4-270" fmla="*/ 318 h 10004"/>
                <a:gd name="connsiteX5-271" fmla="*/ 912 w 9745"/>
                <a:gd name="connsiteY5-272" fmla="*/ 222 h 10004"/>
                <a:gd name="connsiteX6-273" fmla="*/ 2046 w 9745"/>
                <a:gd name="connsiteY6-274" fmla="*/ 123 h 10004"/>
                <a:gd name="connsiteX7-275" fmla="*/ 2133 w 9745"/>
                <a:gd name="connsiteY7-276" fmla="*/ 197 h 10004"/>
                <a:gd name="connsiteX8-277" fmla="*/ 2163 w 9745"/>
                <a:gd name="connsiteY8-278" fmla="*/ 323 h 10004"/>
                <a:gd name="connsiteX0-279" fmla="*/ 2155 w 9935"/>
                <a:gd name="connsiteY0-280" fmla="*/ 323 h 10000"/>
                <a:gd name="connsiteX1-281" fmla="*/ 9935 w 9935"/>
                <a:gd name="connsiteY1-282" fmla="*/ 8979 h 10000"/>
                <a:gd name="connsiteX2-283" fmla="*/ 9204 w 9935"/>
                <a:gd name="connsiteY2-284" fmla="*/ 9768 h 10000"/>
                <a:gd name="connsiteX3-285" fmla="*/ 3329 w 9935"/>
                <a:gd name="connsiteY3-286" fmla="*/ 4170 h 10000"/>
                <a:gd name="connsiteX4-287" fmla="*/ 37 w 9935"/>
                <a:gd name="connsiteY4-288" fmla="*/ 318 h 10000"/>
                <a:gd name="connsiteX5-289" fmla="*/ 1587 w 9935"/>
                <a:gd name="connsiteY5-290" fmla="*/ 222 h 10000"/>
                <a:gd name="connsiteX6-291" fmla="*/ 2035 w 9935"/>
                <a:gd name="connsiteY6-292" fmla="*/ 123 h 10000"/>
                <a:gd name="connsiteX7-293" fmla="*/ 2124 w 9935"/>
                <a:gd name="connsiteY7-294" fmla="*/ 197 h 10000"/>
                <a:gd name="connsiteX8-295" fmla="*/ 2155 w 9935"/>
                <a:gd name="connsiteY8-296" fmla="*/ 323 h 10000"/>
                <a:gd name="connsiteX0-297" fmla="*/ 2169 w 10000"/>
                <a:gd name="connsiteY0-298" fmla="*/ 323 h 10000"/>
                <a:gd name="connsiteX1-299" fmla="*/ 10000 w 10000"/>
                <a:gd name="connsiteY1-300" fmla="*/ 8979 h 10000"/>
                <a:gd name="connsiteX2-301" fmla="*/ 9264 w 10000"/>
                <a:gd name="connsiteY2-302" fmla="*/ 9768 h 10000"/>
                <a:gd name="connsiteX3-303" fmla="*/ 3351 w 10000"/>
                <a:gd name="connsiteY3-304" fmla="*/ 4170 h 10000"/>
                <a:gd name="connsiteX4-305" fmla="*/ 37 w 10000"/>
                <a:gd name="connsiteY4-306" fmla="*/ 318 h 10000"/>
                <a:gd name="connsiteX5-307" fmla="*/ 1597 w 10000"/>
                <a:gd name="connsiteY5-308" fmla="*/ 222 h 10000"/>
                <a:gd name="connsiteX6-309" fmla="*/ 2138 w 10000"/>
                <a:gd name="connsiteY6-310" fmla="*/ 197 h 10000"/>
                <a:gd name="connsiteX7-311" fmla="*/ 2169 w 10000"/>
                <a:gd name="connsiteY7-312" fmla="*/ 323 h 10000"/>
                <a:gd name="connsiteX0-313" fmla="*/ 1703 w 9534"/>
                <a:gd name="connsiteY0-314" fmla="*/ 323 h 10000"/>
                <a:gd name="connsiteX1-315" fmla="*/ 9534 w 9534"/>
                <a:gd name="connsiteY1-316" fmla="*/ 8979 h 10000"/>
                <a:gd name="connsiteX2-317" fmla="*/ 8798 w 9534"/>
                <a:gd name="connsiteY2-318" fmla="*/ 9768 h 10000"/>
                <a:gd name="connsiteX3-319" fmla="*/ 2885 w 9534"/>
                <a:gd name="connsiteY3-320" fmla="*/ 4170 h 10000"/>
                <a:gd name="connsiteX4-321" fmla="*/ 51 w 9534"/>
                <a:gd name="connsiteY4-322" fmla="*/ 318 h 10000"/>
                <a:gd name="connsiteX5-323" fmla="*/ 1131 w 9534"/>
                <a:gd name="connsiteY5-324" fmla="*/ 222 h 10000"/>
                <a:gd name="connsiteX6-325" fmla="*/ 1672 w 9534"/>
                <a:gd name="connsiteY6-326" fmla="*/ 197 h 10000"/>
                <a:gd name="connsiteX7-327" fmla="*/ 1703 w 9534"/>
                <a:gd name="connsiteY7-328" fmla="*/ 323 h 10000"/>
                <a:gd name="connsiteX0-329" fmla="*/ 1797 w 10011"/>
                <a:gd name="connsiteY0-330" fmla="*/ 321 h 10000"/>
                <a:gd name="connsiteX1-331" fmla="*/ 10011 w 10011"/>
                <a:gd name="connsiteY1-332" fmla="*/ 8977 h 10000"/>
                <a:gd name="connsiteX2-333" fmla="*/ 9239 w 10011"/>
                <a:gd name="connsiteY2-334" fmla="*/ 9766 h 10000"/>
                <a:gd name="connsiteX3-335" fmla="*/ 3289 w 10011"/>
                <a:gd name="connsiteY3-336" fmla="*/ 4125 h 10000"/>
                <a:gd name="connsiteX4-337" fmla="*/ 64 w 10011"/>
                <a:gd name="connsiteY4-338" fmla="*/ 316 h 10000"/>
                <a:gd name="connsiteX5-339" fmla="*/ 1197 w 10011"/>
                <a:gd name="connsiteY5-340" fmla="*/ 220 h 10000"/>
                <a:gd name="connsiteX6-341" fmla="*/ 1765 w 10011"/>
                <a:gd name="connsiteY6-342" fmla="*/ 195 h 10000"/>
                <a:gd name="connsiteX7-343" fmla="*/ 1797 w 10011"/>
                <a:gd name="connsiteY7-344" fmla="*/ 321 h 10000"/>
                <a:gd name="connsiteX0-345" fmla="*/ 1797 w 15383"/>
                <a:gd name="connsiteY0-346" fmla="*/ 321 h 10173"/>
                <a:gd name="connsiteX1-347" fmla="*/ 15383 w 15383"/>
                <a:gd name="connsiteY1-348" fmla="*/ 9691 h 10173"/>
                <a:gd name="connsiteX2-349" fmla="*/ 9239 w 15383"/>
                <a:gd name="connsiteY2-350" fmla="*/ 9766 h 10173"/>
                <a:gd name="connsiteX3-351" fmla="*/ 3289 w 15383"/>
                <a:gd name="connsiteY3-352" fmla="*/ 4125 h 10173"/>
                <a:gd name="connsiteX4-353" fmla="*/ 64 w 15383"/>
                <a:gd name="connsiteY4-354" fmla="*/ 316 h 10173"/>
                <a:gd name="connsiteX5-355" fmla="*/ 1197 w 15383"/>
                <a:gd name="connsiteY5-356" fmla="*/ 220 h 10173"/>
                <a:gd name="connsiteX6-357" fmla="*/ 1765 w 15383"/>
                <a:gd name="connsiteY6-358" fmla="*/ 195 h 10173"/>
                <a:gd name="connsiteX7-359" fmla="*/ 1797 w 15383"/>
                <a:gd name="connsiteY7-360" fmla="*/ 321 h 10173"/>
                <a:gd name="connsiteX0-361" fmla="*/ 1797 w 16087"/>
                <a:gd name="connsiteY0-362" fmla="*/ 321 h 10705"/>
                <a:gd name="connsiteX1-363" fmla="*/ 15383 w 16087"/>
                <a:gd name="connsiteY1-364" fmla="*/ 9691 h 10705"/>
                <a:gd name="connsiteX2-365" fmla="*/ 15379 w 16087"/>
                <a:gd name="connsiteY2-366" fmla="*/ 10415 h 10705"/>
                <a:gd name="connsiteX3-367" fmla="*/ 3289 w 16087"/>
                <a:gd name="connsiteY3-368" fmla="*/ 4125 h 10705"/>
                <a:gd name="connsiteX4-369" fmla="*/ 64 w 16087"/>
                <a:gd name="connsiteY4-370" fmla="*/ 316 h 10705"/>
                <a:gd name="connsiteX5-371" fmla="*/ 1197 w 16087"/>
                <a:gd name="connsiteY5-372" fmla="*/ 220 h 10705"/>
                <a:gd name="connsiteX6-373" fmla="*/ 1765 w 16087"/>
                <a:gd name="connsiteY6-374" fmla="*/ 195 h 10705"/>
                <a:gd name="connsiteX7-375" fmla="*/ 1797 w 16087"/>
                <a:gd name="connsiteY7-376" fmla="*/ 321 h 10705"/>
                <a:gd name="connsiteX0-377" fmla="*/ 1927 w 16054"/>
                <a:gd name="connsiteY0-378" fmla="*/ 401 h 10711"/>
                <a:gd name="connsiteX1-379" fmla="*/ 15513 w 16054"/>
                <a:gd name="connsiteY1-380" fmla="*/ 9771 h 10711"/>
                <a:gd name="connsiteX2-381" fmla="*/ 15509 w 16054"/>
                <a:gd name="connsiteY2-382" fmla="*/ 10495 h 10711"/>
                <a:gd name="connsiteX3-383" fmla="*/ 5721 w 16054"/>
                <a:gd name="connsiteY3-384" fmla="*/ 5309 h 10711"/>
                <a:gd name="connsiteX4-385" fmla="*/ 194 w 16054"/>
                <a:gd name="connsiteY4-386" fmla="*/ 396 h 10711"/>
                <a:gd name="connsiteX5-387" fmla="*/ 1327 w 16054"/>
                <a:gd name="connsiteY5-388" fmla="*/ 300 h 10711"/>
                <a:gd name="connsiteX6-389" fmla="*/ 1895 w 16054"/>
                <a:gd name="connsiteY6-390" fmla="*/ 275 h 10711"/>
                <a:gd name="connsiteX7-391" fmla="*/ 1927 w 16054"/>
                <a:gd name="connsiteY7-392" fmla="*/ 401 h 10711"/>
                <a:gd name="connsiteX0-393" fmla="*/ 1927 w 16054"/>
                <a:gd name="connsiteY0-394" fmla="*/ 401 h 10711"/>
                <a:gd name="connsiteX1-395" fmla="*/ 15513 w 16054"/>
                <a:gd name="connsiteY1-396" fmla="*/ 9771 h 10711"/>
                <a:gd name="connsiteX2-397" fmla="*/ 15509 w 16054"/>
                <a:gd name="connsiteY2-398" fmla="*/ 10495 h 10711"/>
                <a:gd name="connsiteX3-399" fmla="*/ 5721 w 16054"/>
                <a:gd name="connsiteY3-400" fmla="*/ 5309 h 10711"/>
                <a:gd name="connsiteX4-401" fmla="*/ 194 w 16054"/>
                <a:gd name="connsiteY4-402" fmla="*/ 396 h 10711"/>
                <a:gd name="connsiteX5-403" fmla="*/ 1327 w 16054"/>
                <a:gd name="connsiteY5-404" fmla="*/ 300 h 10711"/>
                <a:gd name="connsiteX6-405" fmla="*/ 1895 w 16054"/>
                <a:gd name="connsiteY6-406" fmla="*/ 275 h 10711"/>
                <a:gd name="connsiteX7-407" fmla="*/ 1927 w 16054"/>
                <a:gd name="connsiteY7-408" fmla="*/ 401 h 10711"/>
                <a:gd name="connsiteX0-409" fmla="*/ 1951 w 16051"/>
                <a:gd name="connsiteY0-410" fmla="*/ 392 h 10710"/>
                <a:gd name="connsiteX1-411" fmla="*/ 15537 w 16051"/>
                <a:gd name="connsiteY1-412" fmla="*/ 9762 h 10710"/>
                <a:gd name="connsiteX2-413" fmla="*/ 15533 w 16051"/>
                <a:gd name="connsiteY2-414" fmla="*/ 10486 h 10710"/>
                <a:gd name="connsiteX3-415" fmla="*/ 6129 w 16051"/>
                <a:gd name="connsiteY3-416" fmla="*/ 5170 h 10710"/>
                <a:gd name="connsiteX4-417" fmla="*/ 218 w 16051"/>
                <a:gd name="connsiteY4-418" fmla="*/ 387 h 10710"/>
                <a:gd name="connsiteX5-419" fmla="*/ 1351 w 16051"/>
                <a:gd name="connsiteY5-420" fmla="*/ 291 h 10710"/>
                <a:gd name="connsiteX6-421" fmla="*/ 1919 w 16051"/>
                <a:gd name="connsiteY6-422" fmla="*/ 266 h 10710"/>
                <a:gd name="connsiteX7-423" fmla="*/ 1951 w 16051"/>
                <a:gd name="connsiteY7-424" fmla="*/ 392 h 10710"/>
                <a:gd name="connsiteX0-425" fmla="*/ 1951 w 16051"/>
                <a:gd name="connsiteY0-426" fmla="*/ 392 h 10710"/>
                <a:gd name="connsiteX1-427" fmla="*/ 15537 w 16051"/>
                <a:gd name="connsiteY1-428" fmla="*/ 9762 h 10710"/>
                <a:gd name="connsiteX2-429" fmla="*/ 15533 w 16051"/>
                <a:gd name="connsiteY2-430" fmla="*/ 10486 h 10710"/>
                <a:gd name="connsiteX3-431" fmla="*/ 6129 w 16051"/>
                <a:gd name="connsiteY3-432" fmla="*/ 5170 h 10710"/>
                <a:gd name="connsiteX4-433" fmla="*/ 218 w 16051"/>
                <a:gd name="connsiteY4-434" fmla="*/ 387 h 10710"/>
                <a:gd name="connsiteX5-435" fmla="*/ 1351 w 16051"/>
                <a:gd name="connsiteY5-436" fmla="*/ 291 h 10710"/>
                <a:gd name="connsiteX6-437" fmla="*/ 1919 w 16051"/>
                <a:gd name="connsiteY6-438" fmla="*/ 266 h 10710"/>
                <a:gd name="connsiteX7-439" fmla="*/ 1951 w 16051"/>
                <a:gd name="connsiteY7-440" fmla="*/ 392 h 10710"/>
                <a:gd name="connsiteX0-441" fmla="*/ 1905 w 16058"/>
                <a:gd name="connsiteY0-442" fmla="*/ 397 h 10710"/>
                <a:gd name="connsiteX1-443" fmla="*/ 15491 w 16058"/>
                <a:gd name="connsiteY1-444" fmla="*/ 9767 h 10710"/>
                <a:gd name="connsiteX2-445" fmla="*/ 15487 w 16058"/>
                <a:gd name="connsiteY2-446" fmla="*/ 10491 h 10710"/>
                <a:gd name="connsiteX3-447" fmla="*/ 5328 w 16058"/>
                <a:gd name="connsiteY3-448" fmla="*/ 5260 h 10710"/>
                <a:gd name="connsiteX4-449" fmla="*/ 172 w 16058"/>
                <a:gd name="connsiteY4-450" fmla="*/ 392 h 10710"/>
                <a:gd name="connsiteX5-451" fmla="*/ 1305 w 16058"/>
                <a:gd name="connsiteY5-452" fmla="*/ 296 h 10710"/>
                <a:gd name="connsiteX6-453" fmla="*/ 1873 w 16058"/>
                <a:gd name="connsiteY6-454" fmla="*/ 271 h 10710"/>
                <a:gd name="connsiteX7-455" fmla="*/ 1905 w 16058"/>
                <a:gd name="connsiteY7-456" fmla="*/ 397 h 10710"/>
                <a:gd name="connsiteX0-457" fmla="*/ 1905 w 16058"/>
                <a:gd name="connsiteY0-458" fmla="*/ 397 h 10710"/>
                <a:gd name="connsiteX1-459" fmla="*/ 7324 w 16058"/>
                <a:gd name="connsiteY1-460" fmla="*/ 4038 h 10710"/>
                <a:gd name="connsiteX2-461" fmla="*/ 15491 w 16058"/>
                <a:gd name="connsiteY2-462" fmla="*/ 9767 h 10710"/>
                <a:gd name="connsiteX3-463" fmla="*/ 15487 w 16058"/>
                <a:gd name="connsiteY3-464" fmla="*/ 10491 h 10710"/>
                <a:gd name="connsiteX4-465" fmla="*/ 5328 w 16058"/>
                <a:gd name="connsiteY4-466" fmla="*/ 5260 h 10710"/>
                <a:gd name="connsiteX5-467" fmla="*/ 172 w 16058"/>
                <a:gd name="connsiteY5-468" fmla="*/ 392 h 10710"/>
                <a:gd name="connsiteX6-469" fmla="*/ 1305 w 16058"/>
                <a:gd name="connsiteY6-470" fmla="*/ 296 h 10710"/>
                <a:gd name="connsiteX7-471" fmla="*/ 1873 w 16058"/>
                <a:gd name="connsiteY7-472" fmla="*/ 271 h 10710"/>
                <a:gd name="connsiteX8-473" fmla="*/ 1905 w 16058"/>
                <a:gd name="connsiteY8-474" fmla="*/ 397 h 10710"/>
                <a:gd name="connsiteX0-475" fmla="*/ 1905 w 16058"/>
                <a:gd name="connsiteY0-476" fmla="*/ 397 h 10710"/>
                <a:gd name="connsiteX1-477" fmla="*/ 6065 w 16058"/>
                <a:gd name="connsiteY1-478" fmla="*/ 4549 h 10710"/>
                <a:gd name="connsiteX2-479" fmla="*/ 15491 w 16058"/>
                <a:gd name="connsiteY2-480" fmla="*/ 9767 h 10710"/>
                <a:gd name="connsiteX3-481" fmla="*/ 15487 w 16058"/>
                <a:gd name="connsiteY3-482" fmla="*/ 10491 h 10710"/>
                <a:gd name="connsiteX4-483" fmla="*/ 5328 w 16058"/>
                <a:gd name="connsiteY4-484" fmla="*/ 5260 h 10710"/>
                <a:gd name="connsiteX5-485" fmla="*/ 172 w 16058"/>
                <a:gd name="connsiteY5-486" fmla="*/ 392 h 10710"/>
                <a:gd name="connsiteX6-487" fmla="*/ 1305 w 16058"/>
                <a:gd name="connsiteY6-488" fmla="*/ 296 h 10710"/>
                <a:gd name="connsiteX7-489" fmla="*/ 1873 w 16058"/>
                <a:gd name="connsiteY7-490" fmla="*/ 271 h 10710"/>
                <a:gd name="connsiteX8-491" fmla="*/ 1905 w 16058"/>
                <a:gd name="connsiteY8-492" fmla="*/ 397 h 10710"/>
                <a:gd name="connsiteX0-493" fmla="*/ 1920 w 16055"/>
                <a:gd name="connsiteY0-494" fmla="*/ 395 h 10711"/>
                <a:gd name="connsiteX1-495" fmla="*/ 6080 w 16055"/>
                <a:gd name="connsiteY1-496" fmla="*/ 4547 h 10711"/>
                <a:gd name="connsiteX2-497" fmla="*/ 15506 w 16055"/>
                <a:gd name="connsiteY2-498" fmla="*/ 9765 h 10711"/>
                <a:gd name="connsiteX3-499" fmla="*/ 15502 w 16055"/>
                <a:gd name="connsiteY3-500" fmla="*/ 10489 h 10711"/>
                <a:gd name="connsiteX4-501" fmla="*/ 5595 w 16055"/>
                <a:gd name="connsiteY4-502" fmla="*/ 5215 h 10711"/>
                <a:gd name="connsiteX5-503" fmla="*/ 187 w 16055"/>
                <a:gd name="connsiteY5-504" fmla="*/ 390 h 10711"/>
                <a:gd name="connsiteX6-505" fmla="*/ 1320 w 16055"/>
                <a:gd name="connsiteY6-506" fmla="*/ 294 h 10711"/>
                <a:gd name="connsiteX7-507" fmla="*/ 1888 w 16055"/>
                <a:gd name="connsiteY7-508" fmla="*/ 269 h 10711"/>
                <a:gd name="connsiteX8-509" fmla="*/ 1920 w 16055"/>
                <a:gd name="connsiteY8-510" fmla="*/ 395 h 10711"/>
                <a:gd name="connsiteX0-511" fmla="*/ 1920 w 16055"/>
                <a:gd name="connsiteY0-512" fmla="*/ 395 h 10711"/>
                <a:gd name="connsiteX1-513" fmla="*/ 6080 w 16055"/>
                <a:gd name="connsiteY1-514" fmla="*/ 4547 h 10711"/>
                <a:gd name="connsiteX2-515" fmla="*/ 15506 w 16055"/>
                <a:gd name="connsiteY2-516" fmla="*/ 9765 h 10711"/>
                <a:gd name="connsiteX3-517" fmla="*/ 15502 w 16055"/>
                <a:gd name="connsiteY3-518" fmla="*/ 10489 h 10711"/>
                <a:gd name="connsiteX4-519" fmla="*/ 5595 w 16055"/>
                <a:gd name="connsiteY4-520" fmla="*/ 5215 h 10711"/>
                <a:gd name="connsiteX5-521" fmla="*/ 187 w 16055"/>
                <a:gd name="connsiteY5-522" fmla="*/ 390 h 10711"/>
                <a:gd name="connsiteX6-523" fmla="*/ 1320 w 16055"/>
                <a:gd name="connsiteY6-524" fmla="*/ 294 h 10711"/>
                <a:gd name="connsiteX7-525" fmla="*/ 1888 w 16055"/>
                <a:gd name="connsiteY7-526" fmla="*/ 269 h 10711"/>
                <a:gd name="connsiteX8-527" fmla="*/ 1920 w 16055"/>
                <a:gd name="connsiteY8-528" fmla="*/ 395 h 10711"/>
                <a:gd name="connsiteX0-529" fmla="*/ 1920 w 16055"/>
                <a:gd name="connsiteY0-530" fmla="*/ 395 h 10711"/>
                <a:gd name="connsiteX1-531" fmla="*/ 6332 w 16055"/>
                <a:gd name="connsiteY1-532" fmla="*/ 4249 h 10711"/>
                <a:gd name="connsiteX2-533" fmla="*/ 15506 w 16055"/>
                <a:gd name="connsiteY2-534" fmla="*/ 9765 h 10711"/>
                <a:gd name="connsiteX3-535" fmla="*/ 15502 w 16055"/>
                <a:gd name="connsiteY3-536" fmla="*/ 10489 h 10711"/>
                <a:gd name="connsiteX4-537" fmla="*/ 5595 w 16055"/>
                <a:gd name="connsiteY4-538" fmla="*/ 5215 h 10711"/>
                <a:gd name="connsiteX5-539" fmla="*/ 187 w 16055"/>
                <a:gd name="connsiteY5-540" fmla="*/ 390 h 10711"/>
                <a:gd name="connsiteX6-541" fmla="*/ 1320 w 16055"/>
                <a:gd name="connsiteY6-542" fmla="*/ 294 h 10711"/>
                <a:gd name="connsiteX7-543" fmla="*/ 1888 w 16055"/>
                <a:gd name="connsiteY7-544" fmla="*/ 269 h 10711"/>
                <a:gd name="connsiteX8-545" fmla="*/ 1920 w 16055"/>
                <a:gd name="connsiteY8-546" fmla="*/ 395 h 10711"/>
                <a:gd name="connsiteX0-547" fmla="*/ 1920 w 16055"/>
                <a:gd name="connsiteY0-548" fmla="*/ 395 h 10711"/>
                <a:gd name="connsiteX1-549" fmla="*/ 6332 w 16055"/>
                <a:gd name="connsiteY1-550" fmla="*/ 4249 h 10711"/>
                <a:gd name="connsiteX2-551" fmla="*/ 15506 w 16055"/>
                <a:gd name="connsiteY2-552" fmla="*/ 9765 h 10711"/>
                <a:gd name="connsiteX3-553" fmla="*/ 15502 w 16055"/>
                <a:gd name="connsiteY3-554" fmla="*/ 10489 h 10711"/>
                <a:gd name="connsiteX4-555" fmla="*/ 5595 w 16055"/>
                <a:gd name="connsiteY4-556" fmla="*/ 5215 h 10711"/>
                <a:gd name="connsiteX5-557" fmla="*/ 187 w 16055"/>
                <a:gd name="connsiteY5-558" fmla="*/ 390 h 10711"/>
                <a:gd name="connsiteX6-559" fmla="*/ 1320 w 16055"/>
                <a:gd name="connsiteY6-560" fmla="*/ 294 h 10711"/>
                <a:gd name="connsiteX7-561" fmla="*/ 1888 w 16055"/>
                <a:gd name="connsiteY7-562" fmla="*/ 269 h 10711"/>
                <a:gd name="connsiteX8-563" fmla="*/ 1920 w 16055"/>
                <a:gd name="connsiteY8-564" fmla="*/ 395 h 10711"/>
                <a:gd name="connsiteX0-565" fmla="*/ 1952 w 16052"/>
                <a:gd name="connsiteY0-566" fmla="*/ 392 h 10710"/>
                <a:gd name="connsiteX1-567" fmla="*/ 6364 w 16052"/>
                <a:gd name="connsiteY1-568" fmla="*/ 4246 h 10710"/>
                <a:gd name="connsiteX2-569" fmla="*/ 15538 w 16052"/>
                <a:gd name="connsiteY2-570" fmla="*/ 9762 h 10710"/>
                <a:gd name="connsiteX3-571" fmla="*/ 15534 w 16052"/>
                <a:gd name="connsiteY3-572" fmla="*/ 10486 h 10710"/>
                <a:gd name="connsiteX4-573" fmla="*/ 6131 w 16052"/>
                <a:gd name="connsiteY4-574" fmla="*/ 5169 h 10710"/>
                <a:gd name="connsiteX5-575" fmla="*/ 219 w 16052"/>
                <a:gd name="connsiteY5-576" fmla="*/ 387 h 10710"/>
                <a:gd name="connsiteX6-577" fmla="*/ 1352 w 16052"/>
                <a:gd name="connsiteY6-578" fmla="*/ 291 h 10710"/>
                <a:gd name="connsiteX7-579" fmla="*/ 1920 w 16052"/>
                <a:gd name="connsiteY7-580" fmla="*/ 266 h 10710"/>
                <a:gd name="connsiteX8-581" fmla="*/ 1952 w 16052"/>
                <a:gd name="connsiteY8-582" fmla="*/ 392 h 10710"/>
                <a:gd name="connsiteX0-583" fmla="*/ 1952 w 16052"/>
                <a:gd name="connsiteY0-584" fmla="*/ 392 h 10710"/>
                <a:gd name="connsiteX1-585" fmla="*/ 6364 w 16052"/>
                <a:gd name="connsiteY1-586" fmla="*/ 4246 h 10710"/>
                <a:gd name="connsiteX2-587" fmla="*/ 15538 w 16052"/>
                <a:gd name="connsiteY2-588" fmla="*/ 9762 h 10710"/>
                <a:gd name="connsiteX3-589" fmla="*/ 15534 w 16052"/>
                <a:gd name="connsiteY3-590" fmla="*/ 10486 h 10710"/>
                <a:gd name="connsiteX4-591" fmla="*/ 6131 w 16052"/>
                <a:gd name="connsiteY4-592" fmla="*/ 5169 h 10710"/>
                <a:gd name="connsiteX5-593" fmla="*/ 219 w 16052"/>
                <a:gd name="connsiteY5-594" fmla="*/ 387 h 10710"/>
                <a:gd name="connsiteX6-595" fmla="*/ 1352 w 16052"/>
                <a:gd name="connsiteY6-596" fmla="*/ 291 h 10710"/>
                <a:gd name="connsiteX7-597" fmla="*/ 1920 w 16052"/>
                <a:gd name="connsiteY7-598" fmla="*/ 266 h 10710"/>
                <a:gd name="connsiteX8-599" fmla="*/ 1952 w 16052"/>
                <a:gd name="connsiteY8-600" fmla="*/ 392 h 10710"/>
                <a:gd name="connsiteX0-601" fmla="*/ 1952 w 16052"/>
                <a:gd name="connsiteY0-602" fmla="*/ 392 h 10710"/>
                <a:gd name="connsiteX1-603" fmla="*/ 6364 w 16052"/>
                <a:gd name="connsiteY1-604" fmla="*/ 4246 h 10710"/>
                <a:gd name="connsiteX2-605" fmla="*/ 15538 w 16052"/>
                <a:gd name="connsiteY2-606" fmla="*/ 9762 h 10710"/>
                <a:gd name="connsiteX3-607" fmla="*/ 15534 w 16052"/>
                <a:gd name="connsiteY3-608" fmla="*/ 10486 h 10710"/>
                <a:gd name="connsiteX4-609" fmla="*/ 6131 w 16052"/>
                <a:gd name="connsiteY4-610" fmla="*/ 5169 h 10710"/>
                <a:gd name="connsiteX5-611" fmla="*/ 219 w 16052"/>
                <a:gd name="connsiteY5-612" fmla="*/ 387 h 10710"/>
                <a:gd name="connsiteX6-613" fmla="*/ 1352 w 16052"/>
                <a:gd name="connsiteY6-614" fmla="*/ 291 h 10710"/>
                <a:gd name="connsiteX7-615" fmla="*/ 1920 w 16052"/>
                <a:gd name="connsiteY7-616" fmla="*/ 266 h 10710"/>
                <a:gd name="connsiteX8-617" fmla="*/ 1952 w 16052"/>
                <a:gd name="connsiteY8-618" fmla="*/ 392 h 1071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6052" h="10710">
                  <a:moveTo>
                    <a:pt x="1952" y="392"/>
                  </a:moveTo>
                  <a:cubicBezTo>
                    <a:pt x="2860" y="1020"/>
                    <a:pt x="4604" y="3196"/>
                    <a:pt x="6364" y="4246"/>
                  </a:cubicBezTo>
                  <a:cubicBezTo>
                    <a:pt x="8628" y="5808"/>
                    <a:pt x="14178" y="8687"/>
                    <a:pt x="15538" y="9762"/>
                  </a:cubicBezTo>
                  <a:cubicBezTo>
                    <a:pt x="14515" y="9825"/>
                    <a:pt x="17102" y="11251"/>
                    <a:pt x="15534" y="10486"/>
                  </a:cubicBezTo>
                  <a:cubicBezTo>
                    <a:pt x="13966" y="9721"/>
                    <a:pt x="9082" y="6622"/>
                    <a:pt x="6131" y="5169"/>
                  </a:cubicBezTo>
                  <a:cubicBezTo>
                    <a:pt x="3695" y="3626"/>
                    <a:pt x="1016" y="1200"/>
                    <a:pt x="219" y="387"/>
                  </a:cubicBezTo>
                  <a:cubicBezTo>
                    <a:pt x="-578" y="-426"/>
                    <a:pt x="1032" y="296"/>
                    <a:pt x="1352" y="291"/>
                  </a:cubicBezTo>
                  <a:cubicBezTo>
                    <a:pt x="1719" y="271"/>
                    <a:pt x="1820" y="249"/>
                    <a:pt x="1920" y="266"/>
                  </a:cubicBezTo>
                  <a:cubicBezTo>
                    <a:pt x="1920" y="291"/>
                    <a:pt x="2016" y="351"/>
                    <a:pt x="1952" y="392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120"/>
            <p:cNvSpPr/>
            <p:nvPr/>
          </p:nvSpPr>
          <p:spPr bwMode="auto">
            <a:xfrm>
              <a:off x="9979383" y="1887922"/>
              <a:ext cx="220607" cy="3534314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726 w 9958"/>
                <a:gd name="connsiteY0" fmla="*/ 439 h 10051"/>
                <a:gd name="connsiteX1" fmla="*/ 9958 w 9958"/>
                <a:gd name="connsiteY1" fmla="*/ 9857 h 10051"/>
                <a:gd name="connsiteX2" fmla="*/ 7982 w 9958"/>
                <a:gd name="connsiteY2" fmla="*/ 10051 h 10051"/>
                <a:gd name="connsiteX3" fmla="*/ 2211 w 9958"/>
                <a:gd name="connsiteY3" fmla="*/ 3720 h 10051"/>
                <a:gd name="connsiteX4" fmla="*/ 253 w 9958"/>
                <a:gd name="connsiteY4" fmla="*/ 426 h 10051"/>
                <a:gd name="connsiteX5" fmla="*/ 169 w 9958"/>
                <a:gd name="connsiteY5" fmla="*/ 216 h 10051"/>
                <a:gd name="connsiteX6" fmla="*/ 0 w 9958"/>
                <a:gd name="connsiteY6" fmla="*/ 58 h 10051"/>
                <a:gd name="connsiteX7" fmla="*/ 1642 w 9958"/>
                <a:gd name="connsiteY7" fmla="*/ 1 h 10051"/>
                <a:gd name="connsiteX8" fmla="*/ 1705 w 9958"/>
                <a:gd name="connsiteY8" fmla="*/ 163 h 10051"/>
                <a:gd name="connsiteX9" fmla="*/ 1726 w 9958"/>
                <a:gd name="connsiteY9" fmla="*/ 439 h 10051"/>
                <a:gd name="connsiteX0-1" fmla="*/ 1733 w 9215"/>
                <a:gd name="connsiteY0-2" fmla="*/ 437 h 10507"/>
                <a:gd name="connsiteX1-3" fmla="*/ 9215 w 9215"/>
                <a:gd name="connsiteY1-4" fmla="*/ 10024 h 10507"/>
                <a:gd name="connsiteX2-5" fmla="*/ 8016 w 9215"/>
                <a:gd name="connsiteY2-6" fmla="*/ 10000 h 10507"/>
                <a:gd name="connsiteX3-7" fmla="*/ 2220 w 9215"/>
                <a:gd name="connsiteY3-8" fmla="*/ 3701 h 10507"/>
                <a:gd name="connsiteX4-9" fmla="*/ 254 w 9215"/>
                <a:gd name="connsiteY4-10" fmla="*/ 424 h 10507"/>
                <a:gd name="connsiteX5-11" fmla="*/ 170 w 9215"/>
                <a:gd name="connsiteY5-12" fmla="*/ 215 h 10507"/>
                <a:gd name="connsiteX6-13" fmla="*/ 0 w 9215"/>
                <a:gd name="connsiteY6-14" fmla="*/ 58 h 10507"/>
                <a:gd name="connsiteX7-15" fmla="*/ 1649 w 9215"/>
                <a:gd name="connsiteY7-16" fmla="*/ 1 h 10507"/>
                <a:gd name="connsiteX8-17" fmla="*/ 1712 w 9215"/>
                <a:gd name="connsiteY8-18" fmla="*/ 162 h 10507"/>
                <a:gd name="connsiteX9-19" fmla="*/ 1733 w 9215"/>
                <a:gd name="connsiteY9-20" fmla="*/ 437 h 10507"/>
                <a:gd name="connsiteX0-21" fmla="*/ 1881 w 10000"/>
                <a:gd name="connsiteY0-22" fmla="*/ 416 h 9996"/>
                <a:gd name="connsiteX1-23" fmla="*/ 10000 w 10000"/>
                <a:gd name="connsiteY1-24" fmla="*/ 9540 h 9996"/>
                <a:gd name="connsiteX2-25" fmla="*/ 8699 w 10000"/>
                <a:gd name="connsiteY2-26" fmla="*/ 9517 h 9996"/>
                <a:gd name="connsiteX3-27" fmla="*/ 1416 w 10000"/>
                <a:gd name="connsiteY3-28" fmla="*/ 3574 h 9996"/>
                <a:gd name="connsiteX4-29" fmla="*/ 276 w 10000"/>
                <a:gd name="connsiteY4-30" fmla="*/ 404 h 9996"/>
                <a:gd name="connsiteX5-31" fmla="*/ 184 w 10000"/>
                <a:gd name="connsiteY5-32" fmla="*/ 205 h 9996"/>
                <a:gd name="connsiteX6-33" fmla="*/ 0 w 10000"/>
                <a:gd name="connsiteY6-34" fmla="*/ 55 h 9996"/>
                <a:gd name="connsiteX7-35" fmla="*/ 1789 w 10000"/>
                <a:gd name="connsiteY7-36" fmla="*/ 1 h 9996"/>
                <a:gd name="connsiteX8-37" fmla="*/ 1858 w 10000"/>
                <a:gd name="connsiteY8-38" fmla="*/ 154 h 9996"/>
                <a:gd name="connsiteX9-39" fmla="*/ 1881 w 10000"/>
                <a:gd name="connsiteY9-40" fmla="*/ 416 h 9996"/>
                <a:gd name="connsiteX0-41" fmla="*/ 1881 w 10000"/>
                <a:gd name="connsiteY0-42" fmla="*/ 416 h 9982"/>
                <a:gd name="connsiteX1-43" fmla="*/ 10000 w 10000"/>
                <a:gd name="connsiteY1-44" fmla="*/ 9544 h 9982"/>
                <a:gd name="connsiteX2-45" fmla="*/ 7138 w 10000"/>
                <a:gd name="connsiteY2-46" fmla="*/ 9495 h 9982"/>
                <a:gd name="connsiteX3-47" fmla="*/ 1416 w 10000"/>
                <a:gd name="connsiteY3-48" fmla="*/ 3575 h 9982"/>
                <a:gd name="connsiteX4-49" fmla="*/ 276 w 10000"/>
                <a:gd name="connsiteY4-50" fmla="*/ 404 h 9982"/>
                <a:gd name="connsiteX5-51" fmla="*/ 184 w 10000"/>
                <a:gd name="connsiteY5-52" fmla="*/ 205 h 9982"/>
                <a:gd name="connsiteX6-53" fmla="*/ 0 w 10000"/>
                <a:gd name="connsiteY6-54" fmla="*/ 55 h 9982"/>
                <a:gd name="connsiteX7-55" fmla="*/ 1789 w 10000"/>
                <a:gd name="connsiteY7-56" fmla="*/ 1 h 9982"/>
                <a:gd name="connsiteX8-57" fmla="*/ 1858 w 10000"/>
                <a:gd name="connsiteY8-58" fmla="*/ 154 h 9982"/>
                <a:gd name="connsiteX9-59" fmla="*/ 1881 w 10000"/>
                <a:gd name="connsiteY9-60" fmla="*/ 416 h 9982"/>
                <a:gd name="connsiteX0-61" fmla="*/ 1881 w 10000"/>
                <a:gd name="connsiteY0-62" fmla="*/ 417 h 10036"/>
                <a:gd name="connsiteX1-63" fmla="*/ 10000 w 10000"/>
                <a:gd name="connsiteY1-64" fmla="*/ 9561 h 10036"/>
                <a:gd name="connsiteX2-65" fmla="*/ 5151 w 10000"/>
                <a:gd name="connsiteY2-66" fmla="*/ 9564 h 10036"/>
                <a:gd name="connsiteX3-67" fmla="*/ 1416 w 10000"/>
                <a:gd name="connsiteY3-68" fmla="*/ 3581 h 10036"/>
                <a:gd name="connsiteX4-69" fmla="*/ 276 w 10000"/>
                <a:gd name="connsiteY4-70" fmla="*/ 405 h 10036"/>
                <a:gd name="connsiteX5-71" fmla="*/ 184 w 10000"/>
                <a:gd name="connsiteY5-72" fmla="*/ 205 h 10036"/>
                <a:gd name="connsiteX6-73" fmla="*/ 0 w 10000"/>
                <a:gd name="connsiteY6-74" fmla="*/ 55 h 10036"/>
                <a:gd name="connsiteX7-75" fmla="*/ 1789 w 10000"/>
                <a:gd name="connsiteY7-76" fmla="*/ 1 h 10036"/>
                <a:gd name="connsiteX8-77" fmla="*/ 1858 w 10000"/>
                <a:gd name="connsiteY8-78" fmla="*/ 154 h 10036"/>
                <a:gd name="connsiteX9-79" fmla="*/ 1881 w 10000"/>
                <a:gd name="connsiteY9-80" fmla="*/ 417 h 10036"/>
                <a:gd name="connsiteX0-81" fmla="*/ 1881 w 6878"/>
                <a:gd name="connsiteY0-82" fmla="*/ 417 h 10027"/>
                <a:gd name="connsiteX1-83" fmla="*/ 6878 w 6878"/>
                <a:gd name="connsiteY1-84" fmla="*/ 9535 h 10027"/>
                <a:gd name="connsiteX2-85" fmla="*/ 5151 w 6878"/>
                <a:gd name="connsiteY2-86" fmla="*/ 9564 h 10027"/>
                <a:gd name="connsiteX3-87" fmla="*/ 1416 w 6878"/>
                <a:gd name="connsiteY3-88" fmla="*/ 3581 h 10027"/>
                <a:gd name="connsiteX4-89" fmla="*/ 276 w 6878"/>
                <a:gd name="connsiteY4-90" fmla="*/ 405 h 10027"/>
                <a:gd name="connsiteX5-91" fmla="*/ 184 w 6878"/>
                <a:gd name="connsiteY5-92" fmla="*/ 205 h 10027"/>
                <a:gd name="connsiteX6-93" fmla="*/ 0 w 6878"/>
                <a:gd name="connsiteY6-94" fmla="*/ 55 h 10027"/>
                <a:gd name="connsiteX7-95" fmla="*/ 1789 w 6878"/>
                <a:gd name="connsiteY7-96" fmla="*/ 1 h 10027"/>
                <a:gd name="connsiteX8-97" fmla="*/ 1858 w 6878"/>
                <a:gd name="connsiteY8-98" fmla="*/ 154 h 10027"/>
                <a:gd name="connsiteX9-99" fmla="*/ 1881 w 6878"/>
                <a:gd name="connsiteY9-100" fmla="*/ 417 h 10027"/>
                <a:gd name="connsiteX0-101" fmla="*/ 2735 w 10000"/>
                <a:gd name="connsiteY0-102" fmla="*/ 416 h 10000"/>
                <a:gd name="connsiteX1-103" fmla="*/ 10000 w 10000"/>
                <a:gd name="connsiteY1-104" fmla="*/ 9509 h 10000"/>
                <a:gd name="connsiteX2-105" fmla="*/ 7489 w 10000"/>
                <a:gd name="connsiteY2-106" fmla="*/ 9538 h 10000"/>
                <a:gd name="connsiteX3-107" fmla="*/ 2059 w 10000"/>
                <a:gd name="connsiteY3-108" fmla="*/ 3571 h 10000"/>
                <a:gd name="connsiteX4-109" fmla="*/ 401 w 10000"/>
                <a:gd name="connsiteY4-110" fmla="*/ 404 h 10000"/>
                <a:gd name="connsiteX5-111" fmla="*/ 268 w 10000"/>
                <a:gd name="connsiteY5-112" fmla="*/ 204 h 10000"/>
                <a:gd name="connsiteX6-113" fmla="*/ 0 w 10000"/>
                <a:gd name="connsiteY6-114" fmla="*/ 55 h 10000"/>
                <a:gd name="connsiteX7-115" fmla="*/ 2601 w 10000"/>
                <a:gd name="connsiteY7-116" fmla="*/ 1 h 10000"/>
                <a:gd name="connsiteX8-117" fmla="*/ 2701 w 10000"/>
                <a:gd name="connsiteY8-118" fmla="*/ 154 h 10000"/>
                <a:gd name="connsiteX9-119" fmla="*/ 2735 w 10000"/>
                <a:gd name="connsiteY9-120" fmla="*/ 416 h 10000"/>
                <a:gd name="connsiteX0-121" fmla="*/ 2735 w 10000"/>
                <a:gd name="connsiteY0-122" fmla="*/ 416 h 10000"/>
                <a:gd name="connsiteX1-123" fmla="*/ 10000 w 10000"/>
                <a:gd name="connsiteY1-124" fmla="*/ 9509 h 10000"/>
                <a:gd name="connsiteX2-125" fmla="*/ 7489 w 10000"/>
                <a:gd name="connsiteY2-126" fmla="*/ 9538 h 10000"/>
                <a:gd name="connsiteX3-127" fmla="*/ 2059 w 10000"/>
                <a:gd name="connsiteY3-128" fmla="*/ 3571 h 10000"/>
                <a:gd name="connsiteX4-129" fmla="*/ 401 w 10000"/>
                <a:gd name="connsiteY4-130" fmla="*/ 404 h 10000"/>
                <a:gd name="connsiteX5-131" fmla="*/ 268 w 10000"/>
                <a:gd name="connsiteY5-132" fmla="*/ 204 h 10000"/>
                <a:gd name="connsiteX6-133" fmla="*/ 0 w 10000"/>
                <a:gd name="connsiteY6-134" fmla="*/ 55 h 10000"/>
                <a:gd name="connsiteX7-135" fmla="*/ 2601 w 10000"/>
                <a:gd name="connsiteY7-136" fmla="*/ 1 h 10000"/>
                <a:gd name="connsiteX8-137" fmla="*/ 2701 w 10000"/>
                <a:gd name="connsiteY8-138" fmla="*/ 154 h 10000"/>
                <a:gd name="connsiteX9-139" fmla="*/ 2735 w 10000"/>
                <a:gd name="connsiteY9-140" fmla="*/ 416 h 10000"/>
                <a:gd name="connsiteX0-141" fmla="*/ 1910 w 10000"/>
                <a:gd name="connsiteY0-142" fmla="*/ 416 h 10000"/>
                <a:gd name="connsiteX1-143" fmla="*/ 10000 w 10000"/>
                <a:gd name="connsiteY1-144" fmla="*/ 9509 h 10000"/>
                <a:gd name="connsiteX2-145" fmla="*/ 7489 w 10000"/>
                <a:gd name="connsiteY2-146" fmla="*/ 9538 h 10000"/>
                <a:gd name="connsiteX3-147" fmla="*/ 2059 w 10000"/>
                <a:gd name="connsiteY3-148" fmla="*/ 3571 h 10000"/>
                <a:gd name="connsiteX4-149" fmla="*/ 401 w 10000"/>
                <a:gd name="connsiteY4-150" fmla="*/ 404 h 10000"/>
                <a:gd name="connsiteX5-151" fmla="*/ 268 w 10000"/>
                <a:gd name="connsiteY5-152" fmla="*/ 204 h 10000"/>
                <a:gd name="connsiteX6-153" fmla="*/ 0 w 10000"/>
                <a:gd name="connsiteY6-154" fmla="*/ 55 h 10000"/>
                <a:gd name="connsiteX7-155" fmla="*/ 2601 w 10000"/>
                <a:gd name="connsiteY7-156" fmla="*/ 1 h 10000"/>
                <a:gd name="connsiteX8-157" fmla="*/ 2701 w 10000"/>
                <a:gd name="connsiteY8-158" fmla="*/ 154 h 10000"/>
                <a:gd name="connsiteX9-159" fmla="*/ 1910 w 10000"/>
                <a:gd name="connsiteY9-160" fmla="*/ 416 h 10000"/>
                <a:gd name="connsiteX0-161" fmla="*/ 1910 w 10000"/>
                <a:gd name="connsiteY0-162" fmla="*/ 416 h 10000"/>
                <a:gd name="connsiteX1-163" fmla="*/ 10000 w 10000"/>
                <a:gd name="connsiteY1-164" fmla="*/ 9509 h 10000"/>
                <a:gd name="connsiteX2-165" fmla="*/ 7489 w 10000"/>
                <a:gd name="connsiteY2-166" fmla="*/ 9538 h 10000"/>
                <a:gd name="connsiteX3-167" fmla="*/ 2059 w 10000"/>
                <a:gd name="connsiteY3-168" fmla="*/ 3571 h 10000"/>
                <a:gd name="connsiteX4-169" fmla="*/ 401 w 10000"/>
                <a:gd name="connsiteY4-170" fmla="*/ 404 h 10000"/>
                <a:gd name="connsiteX5-171" fmla="*/ 268 w 10000"/>
                <a:gd name="connsiteY5-172" fmla="*/ 204 h 10000"/>
                <a:gd name="connsiteX6-173" fmla="*/ 0 w 10000"/>
                <a:gd name="connsiteY6-174" fmla="*/ 55 h 10000"/>
                <a:gd name="connsiteX7-175" fmla="*/ 2601 w 10000"/>
                <a:gd name="connsiteY7-176" fmla="*/ 1 h 10000"/>
                <a:gd name="connsiteX8-177" fmla="*/ 2701 w 10000"/>
                <a:gd name="connsiteY8-178" fmla="*/ 154 h 10000"/>
                <a:gd name="connsiteX9-179" fmla="*/ 1910 w 10000"/>
                <a:gd name="connsiteY9-180" fmla="*/ 416 h 10000"/>
                <a:gd name="connsiteX0-181" fmla="*/ 1910 w 10000"/>
                <a:gd name="connsiteY0-182" fmla="*/ 416 h 10000"/>
                <a:gd name="connsiteX1-183" fmla="*/ 10000 w 10000"/>
                <a:gd name="connsiteY1-184" fmla="*/ 9509 h 10000"/>
                <a:gd name="connsiteX2-185" fmla="*/ 7489 w 10000"/>
                <a:gd name="connsiteY2-186" fmla="*/ 9538 h 10000"/>
                <a:gd name="connsiteX3-187" fmla="*/ 2059 w 10000"/>
                <a:gd name="connsiteY3-188" fmla="*/ 3571 h 10000"/>
                <a:gd name="connsiteX4-189" fmla="*/ 401 w 10000"/>
                <a:gd name="connsiteY4-190" fmla="*/ 404 h 10000"/>
                <a:gd name="connsiteX5-191" fmla="*/ 268 w 10000"/>
                <a:gd name="connsiteY5-192" fmla="*/ 204 h 10000"/>
                <a:gd name="connsiteX6-193" fmla="*/ 0 w 10000"/>
                <a:gd name="connsiteY6-194" fmla="*/ 55 h 10000"/>
                <a:gd name="connsiteX7-195" fmla="*/ 2601 w 10000"/>
                <a:gd name="connsiteY7-196" fmla="*/ 1 h 10000"/>
                <a:gd name="connsiteX8-197" fmla="*/ 2701 w 10000"/>
                <a:gd name="connsiteY8-198" fmla="*/ 154 h 10000"/>
                <a:gd name="connsiteX9-199" fmla="*/ 1910 w 10000"/>
                <a:gd name="connsiteY9-200" fmla="*/ 416 h 10000"/>
                <a:gd name="connsiteX0-201" fmla="*/ 1910 w 10000"/>
                <a:gd name="connsiteY0-202" fmla="*/ 416 h 9952"/>
                <a:gd name="connsiteX1-203" fmla="*/ 10000 w 10000"/>
                <a:gd name="connsiteY1-204" fmla="*/ 9509 h 9952"/>
                <a:gd name="connsiteX2-205" fmla="*/ 7489 w 10000"/>
                <a:gd name="connsiteY2-206" fmla="*/ 9538 h 9952"/>
                <a:gd name="connsiteX3-207" fmla="*/ 1853 w 10000"/>
                <a:gd name="connsiteY3-208" fmla="*/ 4215 h 9952"/>
                <a:gd name="connsiteX4-209" fmla="*/ 401 w 10000"/>
                <a:gd name="connsiteY4-210" fmla="*/ 404 h 9952"/>
                <a:gd name="connsiteX5-211" fmla="*/ 268 w 10000"/>
                <a:gd name="connsiteY5-212" fmla="*/ 204 h 9952"/>
                <a:gd name="connsiteX6-213" fmla="*/ 0 w 10000"/>
                <a:gd name="connsiteY6-214" fmla="*/ 55 h 9952"/>
                <a:gd name="connsiteX7-215" fmla="*/ 2601 w 10000"/>
                <a:gd name="connsiteY7-216" fmla="*/ 1 h 9952"/>
                <a:gd name="connsiteX8-217" fmla="*/ 2701 w 10000"/>
                <a:gd name="connsiteY8-218" fmla="*/ 154 h 9952"/>
                <a:gd name="connsiteX9-219" fmla="*/ 1910 w 10000"/>
                <a:gd name="connsiteY9-220" fmla="*/ 416 h 9952"/>
                <a:gd name="connsiteX0-221" fmla="*/ 1910 w 10000"/>
                <a:gd name="connsiteY0-222" fmla="*/ 418 h 10000"/>
                <a:gd name="connsiteX1-223" fmla="*/ 10000 w 10000"/>
                <a:gd name="connsiteY1-224" fmla="*/ 9555 h 10000"/>
                <a:gd name="connsiteX2-225" fmla="*/ 7489 w 10000"/>
                <a:gd name="connsiteY2-226" fmla="*/ 9584 h 10000"/>
                <a:gd name="connsiteX3-227" fmla="*/ 1853 w 10000"/>
                <a:gd name="connsiteY3-228" fmla="*/ 4235 h 10000"/>
                <a:gd name="connsiteX4-229" fmla="*/ 401 w 10000"/>
                <a:gd name="connsiteY4-230" fmla="*/ 406 h 10000"/>
                <a:gd name="connsiteX5-231" fmla="*/ 268 w 10000"/>
                <a:gd name="connsiteY5-232" fmla="*/ 205 h 10000"/>
                <a:gd name="connsiteX6-233" fmla="*/ 0 w 10000"/>
                <a:gd name="connsiteY6-234" fmla="*/ 55 h 10000"/>
                <a:gd name="connsiteX7-235" fmla="*/ 2601 w 10000"/>
                <a:gd name="connsiteY7-236" fmla="*/ 1 h 10000"/>
                <a:gd name="connsiteX8-237" fmla="*/ 2701 w 10000"/>
                <a:gd name="connsiteY8-238" fmla="*/ 155 h 10000"/>
                <a:gd name="connsiteX9-239" fmla="*/ 1910 w 10000"/>
                <a:gd name="connsiteY9-240" fmla="*/ 418 h 10000"/>
                <a:gd name="connsiteX0-241" fmla="*/ 1910 w 10000"/>
                <a:gd name="connsiteY0-242" fmla="*/ 418 h 10019"/>
                <a:gd name="connsiteX1-243" fmla="*/ 10000 w 10000"/>
                <a:gd name="connsiteY1-244" fmla="*/ 9555 h 10019"/>
                <a:gd name="connsiteX2-245" fmla="*/ 5632 w 10000"/>
                <a:gd name="connsiteY2-246" fmla="*/ 9610 h 10019"/>
                <a:gd name="connsiteX3-247" fmla="*/ 1853 w 10000"/>
                <a:gd name="connsiteY3-248" fmla="*/ 4235 h 10019"/>
                <a:gd name="connsiteX4-249" fmla="*/ 401 w 10000"/>
                <a:gd name="connsiteY4-250" fmla="*/ 406 h 10019"/>
                <a:gd name="connsiteX5-251" fmla="*/ 268 w 10000"/>
                <a:gd name="connsiteY5-252" fmla="*/ 205 h 10019"/>
                <a:gd name="connsiteX6-253" fmla="*/ 0 w 10000"/>
                <a:gd name="connsiteY6-254" fmla="*/ 55 h 10019"/>
                <a:gd name="connsiteX7-255" fmla="*/ 2601 w 10000"/>
                <a:gd name="connsiteY7-256" fmla="*/ 1 h 10019"/>
                <a:gd name="connsiteX8-257" fmla="*/ 2701 w 10000"/>
                <a:gd name="connsiteY8-258" fmla="*/ 155 h 10019"/>
                <a:gd name="connsiteX9-259" fmla="*/ 1910 w 10000"/>
                <a:gd name="connsiteY9-260" fmla="*/ 418 h 10019"/>
                <a:gd name="connsiteX0-261" fmla="*/ 1910 w 7731"/>
                <a:gd name="connsiteY0-262" fmla="*/ 418 h 10048"/>
                <a:gd name="connsiteX1-263" fmla="*/ 7731 w 7731"/>
                <a:gd name="connsiteY1-264" fmla="*/ 9633 h 10048"/>
                <a:gd name="connsiteX2-265" fmla="*/ 5632 w 7731"/>
                <a:gd name="connsiteY2-266" fmla="*/ 9610 h 10048"/>
                <a:gd name="connsiteX3-267" fmla="*/ 1853 w 7731"/>
                <a:gd name="connsiteY3-268" fmla="*/ 4235 h 10048"/>
                <a:gd name="connsiteX4-269" fmla="*/ 401 w 7731"/>
                <a:gd name="connsiteY4-270" fmla="*/ 406 h 10048"/>
                <a:gd name="connsiteX5-271" fmla="*/ 268 w 7731"/>
                <a:gd name="connsiteY5-272" fmla="*/ 205 h 10048"/>
                <a:gd name="connsiteX6-273" fmla="*/ 0 w 7731"/>
                <a:gd name="connsiteY6-274" fmla="*/ 55 h 10048"/>
                <a:gd name="connsiteX7-275" fmla="*/ 2601 w 7731"/>
                <a:gd name="connsiteY7-276" fmla="*/ 1 h 10048"/>
                <a:gd name="connsiteX8-277" fmla="*/ 2701 w 7731"/>
                <a:gd name="connsiteY8-278" fmla="*/ 155 h 10048"/>
                <a:gd name="connsiteX9-279" fmla="*/ 1910 w 7731"/>
                <a:gd name="connsiteY9-280" fmla="*/ 418 h 10048"/>
                <a:gd name="connsiteX0-281" fmla="*/ 2471 w 10000"/>
                <a:gd name="connsiteY0-282" fmla="*/ 416 h 10000"/>
                <a:gd name="connsiteX1-283" fmla="*/ 10000 w 10000"/>
                <a:gd name="connsiteY1-284" fmla="*/ 9587 h 10000"/>
                <a:gd name="connsiteX2-285" fmla="*/ 7285 w 10000"/>
                <a:gd name="connsiteY2-286" fmla="*/ 9564 h 10000"/>
                <a:gd name="connsiteX3-287" fmla="*/ 2397 w 10000"/>
                <a:gd name="connsiteY3-288" fmla="*/ 4215 h 10000"/>
                <a:gd name="connsiteX4-289" fmla="*/ 519 w 10000"/>
                <a:gd name="connsiteY4-290" fmla="*/ 404 h 10000"/>
                <a:gd name="connsiteX5-291" fmla="*/ 347 w 10000"/>
                <a:gd name="connsiteY5-292" fmla="*/ 204 h 10000"/>
                <a:gd name="connsiteX6-293" fmla="*/ 0 w 10000"/>
                <a:gd name="connsiteY6-294" fmla="*/ 55 h 10000"/>
                <a:gd name="connsiteX7-295" fmla="*/ 3364 w 10000"/>
                <a:gd name="connsiteY7-296" fmla="*/ 1 h 10000"/>
                <a:gd name="connsiteX8-297" fmla="*/ 3494 w 10000"/>
                <a:gd name="connsiteY8-298" fmla="*/ 154 h 10000"/>
                <a:gd name="connsiteX9-299" fmla="*/ 2471 w 10000"/>
                <a:gd name="connsiteY9-300" fmla="*/ 416 h 10000"/>
                <a:gd name="connsiteX0-301" fmla="*/ 2471 w 10000"/>
                <a:gd name="connsiteY0-302" fmla="*/ 416 h 10000"/>
                <a:gd name="connsiteX1-303" fmla="*/ 10000 w 10000"/>
                <a:gd name="connsiteY1-304" fmla="*/ 9587 h 10000"/>
                <a:gd name="connsiteX2-305" fmla="*/ 7285 w 10000"/>
                <a:gd name="connsiteY2-306" fmla="*/ 9564 h 10000"/>
                <a:gd name="connsiteX3-307" fmla="*/ 2397 w 10000"/>
                <a:gd name="connsiteY3-308" fmla="*/ 4215 h 10000"/>
                <a:gd name="connsiteX4-309" fmla="*/ 519 w 10000"/>
                <a:gd name="connsiteY4-310" fmla="*/ 404 h 10000"/>
                <a:gd name="connsiteX5-311" fmla="*/ 347 w 10000"/>
                <a:gd name="connsiteY5-312" fmla="*/ 204 h 10000"/>
                <a:gd name="connsiteX6-313" fmla="*/ 0 w 10000"/>
                <a:gd name="connsiteY6-314" fmla="*/ 55 h 10000"/>
                <a:gd name="connsiteX7-315" fmla="*/ 3364 w 10000"/>
                <a:gd name="connsiteY7-316" fmla="*/ 1 h 10000"/>
                <a:gd name="connsiteX8-317" fmla="*/ 3494 w 10000"/>
                <a:gd name="connsiteY8-318" fmla="*/ 154 h 10000"/>
                <a:gd name="connsiteX9-319" fmla="*/ 2471 w 10000"/>
                <a:gd name="connsiteY9-320" fmla="*/ 416 h 10000"/>
                <a:gd name="connsiteX0-321" fmla="*/ 2471 w 10000"/>
                <a:gd name="connsiteY0-322" fmla="*/ 416 h 9992"/>
                <a:gd name="connsiteX1-323" fmla="*/ 10000 w 10000"/>
                <a:gd name="connsiteY1-324" fmla="*/ 9587 h 9992"/>
                <a:gd name="connsiteX2-325" fmla="*/ 7285 w 10000"/>
                <a:gd name="connsiteY2-326" fmla="*/ 9564 h 9992"/>
                <a:gd name="connsiteX3-327" fmla="*/ 3198 w 10000"/>
                <a:gd name="connsiteY3-328" fmla="*/ 4318 h 9992"/>
                <a:gd name="connsiteX4-329" fmla="*/ 519 w 10000"/>
                <a:gd name="connsiteY4-330" fmla="*/ 404 h 9992"/>
                <a:gd name="connsiteX5-331" fmla="*/ 347 w 10000"/>
                <a:gd name="connsiteY5-332" fmla="*/ 204 h 9992"/>
                <a:gd name="connsiteX6-333" fmla="*/ 0 w 10000"/>
                <a:gd name="connsiteY6-334" fmla="*/ 55 h 9992"/>
                <a:gd name="connsiteX7-335" fmla="*/ 3364 w 10000"/>
                <a:gd name="connsiteY7-336" fmla="*/ 1 h 9992"/>
                <a:gd name="connsiteX8-337" fmla="*/ 3494 w 10000"/>
                <a:gd name="connsiteY8-338" fmla="*/ 154 h 9992"/>
                <a:gd name="connsiteX9-339" fmla="*/ 2471 w 10000"/>
                <a:gd name="connsiteY9-340" fmla="*/ 416 h 9992"/>
                <a:gd name="connsiteX0-341" fmla="*/ 2471 w 10000"/>
                <a:gd name="connsiteY0-342" fmla="*/ 416 h 10000"/>
                <a:gd name="connsiteX1-343" fmla="*/ 10000 w 10000"/>
                <a:gd name="connsiteY1-344" fmla="*/ 9595 h 10000"/>
                <a:gd name="connsiteX2-345" fmla="*/ 7285 w 10000"/>
                <a:gd name="connsiteY2-346" fmla="*/ 9572 h 10000"/>
                <a:gd name="connsiteX3-347" fmla="*/ 2664 w 10000"/>
                <a:gd name="connsiteY3-348" fmla="*/ 4321 h 10000"/>
                <a:gd name="connsiteX4-349" fmla="*/ 519 w 10000"/>
                <a:gd name="connsiteY4-350" fmla="*/ 404 h 10000"/>
                <a:gd name="connsiteX5-351" fmla="*/ 347 w 10000"/>
                <a:gd name="connsiteY5-352" fmla="*/ 204 h 10000"/>
                <a:gd name="connsiteX6-353" fmla="*/ 0 w 10000"/>
                <a:gd name="connsiteY6-354" fmla="*/ 55 h 10000"/>
                <a:gd name="connsiteX7-355" fmla="*/ 3364 w 10000"/>
                <a:gd name="connsiteY7-356" fmla="*/ 1 h 10000"/>
                <a:gd name="connsiteX8-357" fmla="*/ 3494 w 10000"/>
                <a:gd name="connsiteY8-358" fmla="*/ 154 h 10000"/>
                <a:gd name="connsiteX9-359" fmla="*/ 2471 w 10000"/>
                <a:gd name="connsiteY9-360" fmla="*/ 416 h 10000"/>
                <a:gd name="connsiteX0-361" fmla="*/ 2471 w 10000"/>
                <a:gd name="connsiteY0-362" fmla="*/ 416 h 10037"/>
                <a:gd name="connsiteX1-363" fmla="*/ 10000 w 10000"/>
                <a:gd name="connsiteY1-364" fmla="*/ 9595 h 10037"/>
                <a:gd name="connsiteX2-365" fmla="*/ 4083 w 10000"/>
                <a:gd name="connsiteY2-366" fmla="*/ 9624 h 10037"/>
                <a:gd name="connsiteX3-367" fmla="*/ 2664 w 10000"/>
                <a:gd name="connsiteY3-368" fmla="*/ 4321 h 10037"/>
                <a:gd name="connsiteX4-369" fmla="*/ 519 w 10000"/>
                <a:gd name="connsiteY4-370" fmla="*/ 404 h 10037"/>
                <a:gd name="connsiteX5-371" fmla="*/ 347 w 10000"/>
                <a:gd name="connsiteY5-372" fmla="*/ 204 h 10037"/>
                <a:gd name="connsiteX6-373" fmla="*/ 0 w 10000"/>
                <a:gd name="connsiteY6-374" fmla="*/ 55 h 10037"/>
                <a:gd name="connsiteX7-375" fmla="*/ 3364 w 10000"/>
                <a:gd name="connsiteY7-376" fmla="*/ 1 h 10037"/>
                <a:gd name="connsiteX8-377" fmla="*/ 3494 w 10000"/>
                <a:gd name="connsiteY8-378" fmla="*/ 154 h 10037"/>
                <a:gd name="connsiteX9-379" fmla="*/ 2471 w 10000"/>
                <a:gd name="connsiteY9-380" fmla="*/ 416 h 10037"/>
                <a:gd name="connsiteX0-381" fmla="*/ 2471 w 6264"/>
                <a:gd name="connsiteY0-382" fmla="*/ 416 h 10066"/>
                <a:gd name="connsiteX1-383" fmla="*/ 6264 w 6264"/>
                <a:gd name="connsiteY1-384" fmla="*/ 9672 h 10066"/>
                <a:gd name="connsiteX2-385" fmla="*/ 4083 w 6264"/>
                <a:gd name="connsiteY2-386" fmla="*/ 9624 h 10066"/>
                <a:gd name="connsiteX3-387" fmla="*/ 2664 w 6264"/>
                <a:gd name="connsiteY3-388" fmla="*/ 4321 h 10066"/>
                <a:gd name="connsiteX4-389" fmla="*/ 519 w 6264"/>
                <a:gd name="connsiteY4-390" fmla="*/ 404 h 10066"/>
                <a:gd name="connsiteX5-391" fmla="*/ 347 w 6264"/>
                <a:gd name="connsiteY5-392" fmla="*/ 204 h 10066"/>
                <a:gd name="connsiteX6-393" fmla="*/ 0 w 6264"/>
                <a:gd name="connsiteY6-394" fmla="*/ 55 h 10066"/>
                <a:gd name="connsiteX7-395" fmla="*/ 3364 w 6264"/>
                <a:gd name="connsiteY7-396" fmla="*/ 1 h 10066"/>
                <a:gd name="connsiteX8-397" fmla="*/ 3494 w 6264"/>
                <a:gd name="connsiteY8-398" fmla="*/ 154 h 10066"/>
                <a:gd name="connsiteX9-399" fmla="*/ 2471 w 6264"/>
                <a:gd name="connsiteY9-400" fmla="*/ 416 h 10066"/>
                <a:gd name="connsiteX0-401" fmla="*/ 3945 w 10000"/>
                <a:gd name="connsiteY0-402" fmla="*/ 412 h 9999"/>
                <a:gd name="connsiteX1-403" fmla="*/ 10000 w 10000"/>
                <a:gd name="connsiteY1-404" fmla="*/ 9608 h 9999"/>
                <a:gd name="connsiteX2-405" fmla="*/ 6518 w 10000"/>
                <a:gd name="connsiteY2-406" fmla="*/ 9560 h 9999"/>
                <a:gd name="connsiteX3-407" fmla="*/ 4253 w 10000"/>
                <a:gd name="connsiteY3-408" fmla="*/ 4292 h 9999"/>
                <a:gd name="connsiteX4-409" fmla="*/ 829 w 10000"/>
                <a:gd name="connsiteY4-410" fmla="*/ 400 h 9999"/>
                <a:gd name="connsiteX5-411" fmla="*/ 554 w 10000"/>
                <a:gd name="connsiteY5-412" fmla="*/ 202 h 9999"/>
                <a:gd name="connsiteX6-413" fmla="*/ 0 w 10000"/>
                <a:gd name="connsiteY6-414" fmla="*/ 54 h 9999"/>
                <a:gd name="connsiteX7-415" fmla="*/ 5370 w 10000"/>
                <a:gd name="connsiteY7-416" fmla="*/ 0 h 9999"/>
                <a:gd name="connsiteX8-417" fmla="*/ 5578 w 10000"/>
                <a:gd name="connsiteY8-418" fmla="*/ 152 h 9999"/>
                <a:gd name="connsiteX9-419" fmla="*/ 3945 w 10000"/>
                <a:gd name="connsiteY9-420" fmla="*/ 412 h 9999"/>
                <a:gd name="connsiteX0-421" fmla="*/ 3945 w 10005"/>
                <a:gd name="connsiteY0-422" fmla="*/ 412 h 10000"/>
                <a:gd name="connsiteX1-423" fmla="*/ 10000 w 10005"/>
                <a:gd name="connsiteY1-424" fmla="*/ 9609 h 10000"/>
                <a:gd name="connsiteX2-425" fmla="*/ 6518 w 10005"/>
                <a:gd name="connsiteY2-426" fmla="*/ 9561 h 10000"/>
                <a:gd name="connsiteX3-427" fmla="*/ 4253 w 10005"/>
                <a:gd name="connsiteY3-428" fmla="*/ 4292 h 10000"/>
                <a:gd name="connsiteX4-429" fmla="*/ 829 w 10005"/>
                <a:gd name="connsiteY4-430" fmla="*/ 400 h 10000"/>
                <a:gd name="connsiteX5-431" fmla="*/ 554 w 10005"/>
                <a:gd name="connsiteY5-432" fmla="*/ 202 h 10000"/>
                <a:gd name="connsiteX6-433" fmla="*/ 0 w 10005"/>
                <a:gd name="connsiteY6-434" fmla="*/ 54 h 10000"/>
                <a:gd name="connsiteX7-435" fmla="*/ 5370 w 10005"/>
                <a:gd name="connsiteY7-436" fmla="*/ 0 h 10000"/>
                <a:gd name="connsiteX8-437" fmla="*/ 5578 w 10005"/>
                <a:gd name="connsiteY8-438" fmla="*/ 152 h 10000"/>
                <a:gd name="connsiteX9-439" fmla="*/ 3945 w 10005"/>
                <a:gd name="connsiteY9-440" fmla="*/ 412 h 10000"/>
                <a:gd name="connsiteX0-441" fmla="*/ 3945 w 10042"/>
                <a:gd name="connsiteY0-442" fmla="*/ 412 h 10000"/>
                <a:gd name="connsiteX1-443" fmla="*/ 10000 w 10042"/>
                <a:gd name="connsiteY1-444" fmla="*/ 9609 h 10000"/>
                <a:gd name="connsiteX2-445" fmla="*/ 6518 w 10042"/>
                <a:gd name="connsiteY2-446" fmla="*/ 9561 h 10000"/>
                <a:gd name="connsiteX3-447" fmla="*/ 4253 w 10042"/>
                <a:gd name="connsiteY3-448" fmla="*/ 4292 h 10000"/>
                <a:gd name="connsiteX4-449" fmla="*/ 829 w 10042"/>
                <a:gd name="connsiteY4-450" fmla="*/ 400 h 10000"/>
                <a:gd name="connsiteX5-451" fmla="*/ 554 w 10042"/>
                <a:gd name="connsiteY5-452" fmla="*/ 202 h 10000"/>
                <a:gd name="connsiteX6-453" fmla="*/ 0 w 10042"/>
                <a:gd name="connsiteY6-454" fmla="*/ 54 h 10000"/>
                <a:gd name="connsiteX7-455" fmla="*/ 5370 w 10042"/>
                <a:gd name="connsiteY7-456" fmla="*/ 0 h 10000"/>
                <a:gd name="connsiteX8-457" fmla="*/ 5578 w 10042"/>
                <a:gd name="connsiteY8-458" fmla="*/ 152 h 10000"/>
                <a:gd name="connsiteX9-459" fmla="*/ 3945 w 10042"/>
                <a:gd name="connsiteY9-460" fmla="*/ 412 h 10000"/>
                <a:gd name="connsiteX0-461" fmla="*/ 3945 w 10042"/>
                <a:gd name="connsiteY0-462" fmla="*/ 412 h 10000"/>
                <a:gd name="connsiteX1-463" fmla="*/ 10000 w 10042"/>
                <a:gd name="connsiteY1-464" fmla="*/ 9609 h 10000"/>
                <a:gd name="connsiteX2-465" fmla="*/ 6518 w 10042"/>
                <a:gd name="connsiteY2-466" fmla="*/ 9561 h 10000"/>
                <a:gd name="connsiteX3-467" fmla="*/ 4253 w 10042"/>
                <a:gd name="connsiteY3-468" fmla="*/ 4292 h 10000"/>
                <a:gd name="connsiteX4-469" fmla="*/ 829 w 10042"/>
                <a:gd name="connsiteY4-470" fmla="*/ 400 h 10000"/>
                <a:gd name="connsiteX5-471" fmla="*/ 554 w 10042"/>
                <a:gd name="connsiteY5-472" fmla="*/ 202 h 10000"/>
                <a:gd name="connsiteX6-473" fmla="*/ 0 w 10042"/>
                <a:gd name="connsiteY6-474" fmla="*/ 54 h 10000"/>
                <a:gd name="connsiteX7-475" fmla="*/ 5370 w 10042"/>
                <a:gd name="connsiteY7-476" fmla="*/ 0 h 10000"/>
                <a:gd name="connsiteX8-477" fmla="*/ 5578 w 10042"/>
                <a:gd name="connsiteY8-478" fmla="*/ 152 h 10000"/>
                <a:gd name="connsiteX9-479" fmla="*/ 3945 w 10042"/>
                <a:gd name="connsiteY9-480" fmla="*/ 412 h 10000"/>
                <a:gd name="connsiteX0-481" fmla="*/ 3945 w 10000"/>
                <a:gd name="connsiteY0-482" fmla="*/ 412 h 10000"/>
                <a:gd name="connsiteX1-483" fmla="*/ 10000 w 10000"/>
                <a:gd name="connsiteY1-484" fmla="*/ 9609 h 10000"/>
                <a:gd name="connsiteX2-485" fmla="*/ 6518 w 10000"/>
                <a:gd name="connsiteY2-486" fmla="*/ 9561 h 10000"/>
                <a:gd name="connsiteX3-487" fmla="*/ 4253 w 10000"/>
                <a:gd name="connsiteY3-488" fmla="*/ 4292 h 10000"/>
                <a:gd name="connsiteX4-489" fmla="*/ 829 w 10000"/>
                <a:gd name="connsiteY4-490" fmla="*/ 400 h 10000"/>
                <a:gd name="connsiteX5-491" fmla="*/ 554 w 10000"/>
                <a:gd name="connsiteY5-492" fmla="*/ 202 h 10000"/>
                <a:gd name="connsiteX6-493" fmla="*/ 0 w 10000"/>
                <a:gd name="connsiteY6-494" fmla="*/ 54 h 10000"/>
                <a:gd name="connsiteX7-495" fmla="*/ 5370 w 10000"/>
                <a:gd name="connsiteY7-496" fmla="*/ 0 h 10000"/>
                <a:gd name="connsiteX8-497" fmla="*/ 5578 w 10000"/>
                <a:gd name="connsiteY8-498" fmla="*/ 152 h 10000"/>
                <a:gd name="connsiteX9-499" fmla="*/ 3945 w 10000"/>
                <a:gd name="connsiteY9-500" fmla="*/ 412 h 10000"/>
                <a:gd name="connsiteX0-501" fmla="*/ 3945 w 10000"/>
                <a:gd name="connsiteY0-502" fmla="*/ 412 h 10000"/>
                <a:gd name="connsiteX1-503" fmla="*/ 10000 w 10000"/>
                <a:gd name="connsiteY1-504" fmla="*/ 9609 h 10000"/>
                <a:gd name="connsiteX2-505" fmla="*/ 6518 w 10000"/>
                <a:gd name="connsiteY2-506" fmla="*/ 9561 h 10000"/>
                <a:gd name="connsiteX3-507" fmla="*/ 4253 w 10000"/>
                <a:gd name="connsiteY3-508" fmla="*/ 4292 h 10000"/>
                <a:gd name="connsiteX4-509" fmla="*/ 829 w 10000"/>
                <a:gd name="connsiteY4-510" fmla="*/ 400 h 10000"/>
                <a:gd name="connsiteX5-511" fmla="*/ 554 w 10000"/>
                <a:gd name="connsiteY5-512" fmla="*/ 202 h 10000"/>
                <a:gd name="connsiteX6-513" fmla="*/ 0 w 10000"/>
                <a:gd name="connsiteY6-514" fmla="*/ 54 h 10000"/>
                <a:gd name="connsiteX7-515" fmla="*/ 5370 w 10000"/>
                <a:gd name="connsiteY7-516" fmla="*/ 0 h 10000"/>
                <a:gd name="connsiteX8-517" fmla="*/ 5578 w 10000"/>
                <a:gd name="connsiteY8-518" fmla="*/ 152 h 10000"/>
                <a:gd name="connsiteX9-519" fmla="*/ 3945 w 10000"/>
                <a:gd name="connsiteY9-520" fmla="*/ 412 h 10000"/>
                <a:gd name="connsiteX0-521" fmla="*/ 3945 w 10000"/>
                <a:gd name="connsiteY0-522" fmla="*/ 412 h 10002"/>
                <a:gd name="connsiteX1-523" fmla="*/ 10000 w 10000"/>
                <a:gd name="connsiteY1-524" fmla="*/ 9609 h 10002"/>
                <a:gd name="connsiteX2-525" fmla="*/ 6518 w 10000"/>
                <a:gd name="connsiteY2-526" fmla="*/ 9561 h 10002"/>
                <a:gd name="connsiteX3-527" fmla="*/ 2975 w 10000"/>
                <a:gd name="connsiteY3-528" fmla="*/ 4266 h 10002"/>
                <a:gd name="connsiteX4-529" fmla="*/ 829 w 10000"/>
                <a:gd name="connsiteY4-530" fmla="*/ 400 h 10002"/>
                <a:gd name="connsiteX5-531" fmla="*/ 554 w 10000"/>
                <a:gd name="connsiteY5-532" fmla="*/ 202 h 10002"/>
                <a:gd name="connsiteX6-533" fmla="*/ 0 w 10000"/>
                <a:gd name="connsiteY6-534" fmla="*/ 54 h 10002"/>
                <a:gd name="connsiteX7-535" fmla="*/ 5370 w 10000"/>
                <a:gd name="connsiteY7-536" fmla="*/ 0 h 10002"/>
                <a:gd name="connsiteX8-537" fmla="*/ 5578 w 10000"/>
                <a:gd name="connsiteY8-538" fmla="*/ 152 h 10002"/>
                <a:gd name="connsiteX9-539" fmla="*/ 3945 w 10000"/>
                <a:gd name="connsiteY9-540" fmla="*/ 412 h 10002"/>
                <a:gd name="connsiteX0-541" fmla="*/ 3945 w 10000"/>
                <a:gd name="connsiteY0-542" fmla="*/ 412 h 10002"/>
                <a:gd name="connsiteX1-543" fmla="*/ 10000 w 10000"/>
                <a:gd name="connsiteY1-544" fmla="*/ 9609 h 10002"/>
                <a:gd name="connsiteX2-545" fmla="*/ 6518 w 10000"/>
                <a:gd name="connsiteY2-546" fmla="*/ 9561 h 10002"/>
                <a:gd name="connsiteX3-547" fmla="*/ 2975 w 10000"/>
                <a:gd name="connsiteY3-548" fmla="*/ 4266 h 10002"/>
                <a:gd name="connsiteX4-549" fmla="*/ 829 w 10000"/>
                <a:gd name="connsiteY4-550" fmla="*/ 400 h 10002"/>
                <a:gd name="connsiteX5-551" fmla="*/ 554 w 10000"/>
                <a:gd name="connsiteY5-552" fmla="*/ 202 h 10002"/>
                <a:gd name="connsiteX6-553" fmla="*/ 0 w 10000"/>
                <a:gd name="connsiteY6-554" fmla="*/ 54 h 10002"/>
                <a:gd name="connsiteX7-555" fmla="*/ 5370 w 10000"/>
                <a:gd name="connsiteY7-556" fmla="*/ 0 h 10002"/>
                <a:gd name="connsiteX8-557" fmla="*/ 5578 w 10000"/>
                <a:gd name="connsiteY8-558" fmla="*/ 152 h 10002"/>
                <a:gd name="connsiteX9-559" fmla="*/ 3945 w 10000"/>
                <a:gd name="connsiteY9-560" fmla="*/ 412 h 10002"/>
                <a:gd name="connsiteX0-561" fmla="*/ 3945 w 10000"/>
                <a:gd name="connsiteY0-562" fmla="*/ 412 h 10002"/>
                <a:gd name="connsiteX1-563" fmla="*/ 10000 w 10000"/>
                <a:gd name="connsiteY1-564" fmla="*/ 9609 h 10002"/>
                <a:gd name="connsiteX2-565" fmla="*/ 6518 w 10000"/>
                <a:gd name="connsiteY2-566" fmla="*/ 9561 h 10002"/>
                <a:gd name="connsiteX3-567" fmla="*/ 2975 w 10000"/>
                <a:gd name="connsiteY3-568" fmla="*/ 4266 h 10002"/>
                <a:gd name="connsiteX4-569" fmla="*/ 829 w 10000"/>
                <a:gd name="connsiteY4-570" fmla="*/ 400 h 10002"/>
                <a:gd name="connsiteX5-571" fmla="*/ 554 w 10000"/>
                <a:gd name="connsiteY5-572" fmla="*/ 202 h 10002"/>
                <a:gd name="connsiteX6-573" fmla="*/ 0 w 10000"/>
                <a:gd name="connsiteY6-574" fmla="*/ 54 h 10002"/>
                <a:gd name="connsiteX7-575" fmla="*/ 5370 w 10000"/>
                <a:gd name="connsiteY7-576" fmla="*/ 0 h 10002"/>
                <a:gd name="connsiteX8-577" fmla="*/ 5578 w 10000"/>
                <a:gd name="connsiteY8-578" fmla="*/ 152 h 10002"/>
                <a:gd name="connsiteX9-579" fmla="*/ 3945 w 10000"/>
                <a:gd name="connsiteY9-580" fmla="*/ 412 h 10002"/>
                <a:gd name="connsiteX0-581" fmla="*/ 3945 w 10000"/>
                <a:gd name="connsiteY0-582" fmla="*/ 412 h 10206"/>
                <a:gd name="connsiteX1-583" fmla="*/ 10000 w 10000"/>
                <a:gd name="connsiteY1-584" fmla="*/ 9609 h 10206"/>
                <a:gd name="connsiteX2-585" fmla="*/ 6518 w 10000"/>
                <a:gd name="connsiteY2-586" fmla="*/ 9561 h 10206"/>
                <a:gd name="connsiteX3-587" fmla="*/ 2975 w 10000"/>
                <a:gd name="connsiteY3-588" fmla="*/ 4266 h 10206"/>
                <a:gd name="connsiteX4-589" fmla="*/ 829 w 10000"/>
                <a:gd name="connsiteY4-590" fmla="*/ 400 h 10206"/>
                <a:gd name="connsiteX5-591" fmla="*/ 554 w 10000"/>
                <a:gd name="connsiteY5-592" fmla="*/ 202 h 10206"/>
                <a:gd name="connsiteX6-593" fmla="*/ 0 w 10000"/>
                <a:gd name="connsiteY6-594" fmla="*/ 54 h 10206"/>
                <a:gd name="connsiteX7-595" fmla="*/ 5370 w 10000"/>
                <a:gd name="connsiteY7-596" fmla="*/ 0 h 10206"/>
                <a:gd name="connsiteX8-597" fmla="*/ 5578 w 10000"/>
                <a:gd name="connsiteY8-598" fmla="*/ 152 h 10206"/>
                <a:gd name="connsiteX9-599" fmla="*/ 3945 w 10000"/>
                <a:gd name="connsiteY9-600" fmla="*/ 412 h 10206"/>
                <a:gd name="connsiteX0-601" fmla="*/ 3945 w 10000"/>
                <a:gd name="connsiteY0-602" fmla="*/ 412 h 10000"/>
                <a:gd name="connsiteX1-603" fmla="*/ 10000 w 10000"/>
                <a:gd name="connsiteY1-604" fmla="*/ 9609 h 10000"/>
                <a:gd name="connsiteX2-605" fmla="*/ 6518 w 10000"/>
                <a:gd name="connsiteY2-606" fmla="*/ 9561 h 10000"/>
                <a:gd name="connsiteX3-607" fmla="*/ 4253 w 10000"/>
                <a:gd name="connsiteY3-608" fmla="*/ 4292 h 10000"/>
                <a:gd name="connsiteX4-609" fmla="*/ 829 w 10000"/>
                <a:gd name="connsiteY4-610" fmla="*/ 400 h 10000"/>
                <a:gd name="connsiteX5-611" fmla="*/ 554 w 10000"/>
                <a:gd name="connsiteY5-612" fmla="*/ 202 h 10000"/>
                <a:gd name="connsiteX6-613" fmla="*/ 0 w 10000"/>
                <a:gd name="connsiteY6-614" fmla="*/ 54 h 10000"/>
                <a:gd name="connsiteX7-615" fmla="*/ 5370 w 10000"/>
                <a:gd name="connsiteY7-616" fmla="*/ 0 h 10000"/>
                <a:gd name="connsiteX8-617" fmla="*/ 5578 w 10000"/>
                <a:gd name="connsiteY8-618" fmla="*/ 152 h 10000"/>
                <a:gd name="connsiteX9-619" fmla="*/ 3945 w 10000"/>
                <a:gd name="connsiteY9-620" fmla="*/ 412 h 10000"/>
                <a:gd name="connsiteX0-621" fmla="*/ 3945 w 10000"/>
                <a:gd name="connsiteY0-622" fmla="*/ 412 h 10000"/>
                <a:gd name="connsiteX1-623" fmla="*/ 10000 w 10000"/>
                <a:gd name="connsiteY1-624" fmla="*/ 9609 h 10000"/>
                <a:gd name="connsiteX2-625" fmla="*/ 6518 w 10000"/>
                <a:gd name="connsiteY2-626" fmla="*/ 9561 h 10000"/>
                <a:gd name="connsiteX3-627" fmla="*/ 3827 w 10000"/>
                <a:gd name="connsiteY3-628" fmla="*/ 4292 h 10000"/>
                <a:gd name="connsiteX4-629" fmla="*/ 829 w 10000"/>
                <a:gd name="connsiteY4-630" fmla="*/ 400 h 10000"/>
                <a:gd name="connsiteX5-631" fmla="*/ 554 w 10000"/>
                <a:gd name="connsiteY5-632" fmla="*/ 202 h 10000"/>
                <a:gd name="connsiteX6-633" fmla="*/ 0 w 10000"/>
                <a:gd name="connsiteY6-634" fmla="*/ 54 h 10000"/>
                <a:gd name="connsiteX7-635" fmla="*/ 5370 w 10000"/>
                <a:gd name="connsiteY7-636" fmla="*/ 0 h 10000"/>
                <a:gd name="connsiteX8-637" fmla="*/ 5578 w 10000"/>
                <a:gd name="connsiteY8-638" fmla="*/ 152 h 10000"/>
                <a:gd name="connsiteX9-639" fmla="*/ 3945 w 10000"/>
                <a:gd name="connsiteY9-640" fmla="*/ 412 h 10000"/>
                <a:gd name="connsiteX0-641" fmla="*/ 4322 w 10377"/>
                <a:gd name="connsiteY0-642" fmla="*/ 412 h 9994"/>
                <a:gd name="connsiteX1-643" fmla="*/ 10377 w 10377"/>
                <a:gd name="connsiteY1-644" fmla="*/ 9609 h 9994"/>
                <a:gd name="connsiteX2-645" fmla="*/ 6895 w 10377"/>
                <a:gd name="connsiteY2-646" fmla="*/ 9561 h 9994"/>
                <a:gd name="connsiteX3-647" fmla="*/ 370 w 10377"/>
                <a:gd name="connsiteY3-648" fmla="*/ 4369 h 9994"/>
                <a:gd name="connsiteX4-649" fmla="*/ 1206 w 10377"/>
                <a:gd name="connsiteY4-650" fmla="*/ 400 h 9994"/>
                <a:gd name="connsiteX5-651" fmla="*/ 931 w 10377"/>
                <a:gd name="connsiteY5-652" fmla="*/ 202 h 9994"/>
                <a:gd name="connsiteX6-653" fmla="*/ 377 w 10377"/>
                <a:gd name="connsiteY6-654" fmla="*/ 54 h 9994"/>
                <a:gd name="connsiteX7-655" fmla="*/ 5747 w 10377"/>
                <a:gd name="connsiteY7-656" fmla="*/ 0 h 9994"/>
                <a:gd name="connsiteX8-657" fmla="*/ 5955 w 10377"/>
                <a:gd name="connsiteY8-658" fmla="*/ 152 h 9994"/>
                <a:gd name="connsiteX9-659" fmla="*/ 4322 w 10377"/>
                <a:gd name="connsiteY9-660" fmla="*/ 412 h 9994"/>
                <a:gd name="connsiteX0-661" fmla="*/ 4165 w 10001"/>
                <a:gd name="connsiteY0-662" fmla="*/ 412 h 10000"/>
                <a:gd name="connsiteX1-663" fmla="*/ 7025 w 10001"/>
                <a:gd name="connsiteY1-664" fmla="*/ 4349 h 10000"/>
                <a:gd name="connsiteX2-665" fmla="*/ 10000 w 10001"/>
                <a:gd name="connsiteY2-666" fmla="*/ 9615 h 10000"/>
                <a:gd name="connsiteX3-667" fmla="*/ 6645 w 10001"/>
                <a:gd name="connsiteY3-668" fmla="*/ 9567 h 10000"/>
                <a:gd name="connsiteX4-669" fmla="*/ 357 w 10001"/>
                <a:gd name="connsiteY4-670" fmla="*/ 4372 h 10000"/>
                <a:gd name="connsiteX5-671" fmla="*/ 1162 w 10001"/>
                <a:gd name="connsiteY5-672" fmla="*/ 400 h 10000"/>
                <a:gd name="connsiteX6-673" fmla="*/ 897 w 10001"/>
                <a:gd name="connsiteY6-674" fmla="*/ 202 h 10000"/>
                <a:gd name="connsiteX7-675" fmla="*/ 363 w 10001"/>
                <a:gd name="connsiteY7-676" fmla="*/ 54 h 10000"/>
                <a:gd name="connsiteX8-677" fmla="*/ 5538 w 10001"/>
                <a:gd name="connsiteY8-678" fmla="*/ 0 h 10000"/>
                <a:gd name="connsiteX9-679" fmla="*/ 5739 w 10001"/>
                <a:gd name="connsiteY9-680" fmla="*/ 152 h 10000"/>
                <a:gd name="connsiteX10" fmla="*/ 4165 w 10001"/>
                <a:gd name="connsiteY10" fmla="*/ 412 h 10000"/>
                <a:gd name="connsiteX0-681" fmla="*/ 4165 w 10000"/>
                <a:gd name="connsiteY0-682" fmla="*/ 412 h 10000"/>
                <a:gd name="connsiteX1-683" fmla="*/ 3741 w 10000"/>
                <a:gd name="connsiteY1-684" fmla="*/ 4375 h 10000"/>
                <a:gd name="connsiteX2-685" fmla="*/ 10000 w 10000"/>
                <a:gd name="connsiteY2-686" fmla="*/ 9615 h 10000"/>
                <a:gd name="connsiteX3-687" fmla="*/ 6645 w 10000"/>
                <a:gd name="connsiteY3-688" fmla="*/ 9567 h 10000"/>
                <a:gd name="connsiteX4-689" fmla="*/ 357 w 10000"/>
                <a:gd name="connsiteY4-690" fmla="*/ 4372 h 10000"/>
                <a:gd name="connsiteX5-691" fmla="*/ 1162 w 10000"/>
                <a:gd name="connsiteY5-692" fmla="*/ 400 h 10000"/>
                <a:gd name="connsiteX6-693" fmla="*/ 897 w 10000"/>
                <a:gd name="connsiteY6-694" fmla="*/ 202 h 10000"/>
                <a:gd name="connsiteX7-695" fmla="*/ 363 w 10000"/>
                <a:gd name="connsiteY7-696" fmla="*/ 54 h 10000"/>
                <a:gd name="connsiteX8-697" fmla="*/ 5538 w 10000"/>
                <a:gd name="connsiteY8-698" fmla="*/ 0 h 10000"/>
                <a:gd name="connsiteX9-699" fmla="*/ 5739 w 10000"/>
                <a:gd name="connsiteY9-700" fmla="*/ 152 h 10000"/>
                <a:gd name="connsiteX10-701" fmla="*/ 4165 w 10000"/>
                <a:gd name="connsiteY10-702" fmla="*/ 41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701" y="connsiteY10-702"/>
                </a:cxn>
              </a:cxnLst>
              <a:rect l="l" t="t" r="r" b="b"/>
              <a:pathLst>
                <a:path w="10000" h="10000">
                  <a:moveTo>
                    <a:pt x="4165" y="412"/>
                  </a:moveTo>
                  <a:cubicBezTo>
                    <a:pt x="4379" y="1111"/>
                    <a:pt x="2769" y="2841"/>
                    <a:pt x="3741" y="4375"/>
                  </a:cubicBezTo>
                  <a:cubicBezTo>
                    <a:pt x="4713" y="5909"/>
                    <a:pt x="10063" y="8745"/>
                    <a:pt x="10000" y="9615"/>
                  </a:cubicBezTo>
                  <a:cubicBezTo>
                    <a:pt x="7872" y="9747"/>
                    <a:pt x="8252" y="10440"/>
                    <a:pt x="6645" y="9567"/>
                  </a:cubicBezTo>
                  <a:cubicBezTo>
                    <a:pt x="5037" y="8693"/>
                    <a:pt x="2842" y="6672"/>
                    <a:pt x="357" y="4372"/>
                  </a:cubicBezTo>
                  <a:cubicBezTo>
                    <a:pt x="-755" y="2423"/>
                    <a:pt x="1073" y="1095"/>
                    <a:pt x="1162" y="400"/>
                  </a:cubicBezTo>
                  <a:cubicBezTo>
                    <a:pt x="1252" y="-294"/>
                    <a:pt x="229" y="214"/>
                    <a:pt x="897" y="202"/>
                  </a:cubicBezTo>
                  <a:lnTo>
                    <a:pt x="363" y="54"/>
                  </a:lnTo>
                  <a:lnTo>
                    <a:pt x="5538" y="0"/>
                  </a:lnTo>
                  <a:cubicBezTo>
                    <a:pt x="5538" y="0"/>
                    <a:pt x="5806" y="106"/>
                    <a:pt x="5739" y="152"/>
                  </a:cubicBezTo>
                  <a:cubicBezTo>
                    <a:pt x="5739" y="202"/>
                    <a:pt x="4297" y="325"/>
                    <a:pt x="4165" y="412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8" name="组合 7"/>
            <p:cNvGrpSpPr/>
            <p:nvPr/>
          </p:nvGrpSpPr>
          <p:grpSpPr>
            <a:xfrm flipH="1">
              <a:off x="9120123" y="1079043"/>
              <a:ext cx="2022939" cy="1160588"/>
              <a:chOff x="1030288" y="283731"/>
              <a:chExt cx="9763126" cy="5601241"/>
            </a:xfrm>
          </p:grpSpPr>
          <p:sp>
            <p:nvSpPr>
              <p:cNvPr id="19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1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2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3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4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5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6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7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8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9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0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1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2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3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4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8" name="椭圆 37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9" name="组合 38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44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0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41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42" name="任意多边形 41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10515933" y="3034334"/>
              <a:ext cx="327509" cy="491204"/>
              <a:chOff x="7139563" y="5479195"/>
              <a:chExt cx="650375" cy="975444"/>
            </a:xfrm>
          </p:grpSpPr>
          <p:sp>
            <p:nvSpPr>
              <p:cNvPr id="10" name="Freeform 137"/>
              <p:cNvSpPr/>
              <p:nvPr/>
            </p:nvSpPr>
            <p:spPr bwMode="auto">
              <a:xfrm>
                <a:off x="7139563" y="5479195"/>
                <a:ext cx="650375" cy="975444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756" h="10000">
                    <a:moveTo>
                      <a:pt x="5543" y="0"/>
                    </a:moveTo>
                    <a:cubicBezTo>
                      <a:pt x="3979" y="223"/>
                      <a:pt x="-586" y="4122"/>
                      <a:pt x="62" y="7586"/>
                    </a:cubicBezTo>
                    <a:cubicBezTo>
                      <a:pt x="836" y="9330"/>
                      <a:pt x="3869" y="10001"/>
                      <a:pt x="5650" y="10000"/>
                    </a:cubicBezTo>
                    <a:cubicBezTo>
                      <a:pt x="7431" y="10000"/>
                      <a:pt x="10245" y="9480"/>
                      <a:pt x="10746" y="7583"/>
                    </a:cubicBezTo>
                    <a:cubicBezTo>
                      <a:pt x="10996" y="3959"/>
                      <a:pt x="6909" y="80"/>
                      <a:pt x="5543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5000">
                    <a:srgbClr val="D8BE8C"/>
                  </a:gs>
                  <a:gs pos="75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" name="Freeform 137"/>
              <p:cNvSpPr/>
              <p:nvPr/>
            </p:nvSpPr>
            <p:spPr bwMode="auto">
              <a:xfrm flipH="1">
                <a:off x="7400285" y="5488484"/>
                <a:ext cx="162374" cy="248305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>
                      <a:alpha val="48000"/>
                    </a:srgbClr>
                  </a:gs>
                  <a:gs pos="100000">
                    <a:srgbClr val="AD7537">
                      <a:alpha val="42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Freeform 137"/>
              <p:cNvSpPr/>
              <p:nvPr/>
            </p:nvSpPr>
            <p:spPr bwMode="auto">
              <a:xfrm rot="849064">
                <a:off x="7313073" y="5562841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Freeform 137"/>
              <p:cNvSpPr/>
              <p:nvPr/>
            </p:nvSpPr>
            <p:spPr bwMode="auto">
              <a:xfrm flipH="1">
                <a:off x="7474719" y="5556329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4" name="Freeform 137"/>
              <p:cNvSpPr/>
              <p:nvPr/>
            </p:nvSpPr>
            <p:spPr bwMode="auto">
              <a:xfrm>
                <a:off x="7179777" y="5646857"/>
                <a:ext cx="250052" cy="39384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  <a:gd name="connsiteX0-569" fmla="*/ 5352 w 9633"/>
                  <a:gd name="connsiteY0-570" fmla="*/ 0 h 9994"/>
                  <a:gd name="connsiteX1-571" fmla="*/ 0 w 9633"/>
                  <a:gd name="connsiteY1-572" fmla="*/ 6338 h 9994"/>
                  <a:gd name="connsiteX2-573" fmla="*/ 4915 w 9633"/>
                  <a:gd name="connsiteY2-574" fmla="*/ 9958 h 9994"/>
                  <a:gd name="connsiteX3-575" fmla="*/ 9616 w 9633"/>
                  <a:gd name="connsiteY3-576" fmla="*/ 7506 h 9994"/>
                  <a:gd name="connsiteX4-577" fmla="*/ 5352 w 9633"/>
                  <a:gd name="connsiteY4-578" fmla="*/ 0 h 9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633" h="9994">
                    <a:moveTo>
                      <a:pt x="5352" y="0"/>
                    </a:moveTo>
                    <a:cubicBezTo>
                      <a:pt x="3720" y="1861"/>
                      <a:pt x="2349" y="3268"/>
                      <a:pt x="0" y="6338"/>
                    </a:cubicBezTo>
                    <a:cubicBezTo>
                      <a:pt x="1033" y="9878"/>
                      <a:pt x="3312" y="9763"/>
                      <a:pt x="4915" y="9958"/>
                    </a:cubicBezTo>
                    <a:cubicBezTo>
                      <a:pt x="6518" y="10153"/>
                      <a:pt x="9139" y="9599"/>
                      <a:pt x="9616" y="7506"/>
                    </a:cubicBezTo>
                    <a:cubicBezTo>
                      <a:pt x="9852" y="3507"/>
                      <a:pt x="7693" y="4610"/>
                      <a:pt x="5352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Freeform 137"/>
              <p:cNvSpPr/>
              <p:nvPr/>
            </p:nvSpPr>
            <p:spPr bwMode="auto">
              <a:xfrm rot="21231722" flipH="1">
                <a:off x="7525439" y="5619360"/>
                <a:ext cx="180037" cy="33417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Freeform 137"/>
              <p:cNvSpPr/>
              <p:nvPr/>
            </p:nvSpPr>
            <p:spPr bwMode="auto">
              <a:xfrm flipH="1">
                <a:off x="7344891" y="5747192"/>
                <a:ext cx="289244" cy="44231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Freeform 137"/>
              <p:cNvSpPr/>
              <p:nvPr/>
            </p:nvSpPr>
            <p:spPr bwMode="auto">
              <a:xfrm>
                <a:off x="7143775" y="5883690"/>
                <a:ext cx="338114" cy="53615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2" h="10985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798"/>
                      <a:pt x="7527" y="10976"/>
                    </a:cubicBezTo>
                    <a:cubicBezTo>
                      <a:pt x="9570" y="11154"/>
                      <a:pt x="11807" y="8894"/>
                      <a:pt x="12308" y="6997"/>
                    </a:cubicBezTo>
                    <a:cubicBezTo>
                      <a:pt x="12558" y="3373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Freeform 137"/>
              <p:cNvSpPr/>
              <p:nvPr/>
            </p:nvSpPr>
            <p:spPr bwMode="auto">
              <a:xfrm flipH="1">
                <a:off x="7436702" y="5957888"/>
                <a:ext cx="338650" cy="496751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3368"/>
                  <a:gd name="connsiteY0-480" fmla="*/ 0 h 11067"/>
                  <a:gd name="connsiteX1-481" fmla="*/ 50 w 13368"/>
                  <a:gd name="connsiteY1-482" fmla="*/ 5927 h 11067"/>
                  <a:gd name="connsiteX2-483" fmla="*/ 7527 w 13368"/>
                  <a:gd name="connsiteY2-484" fmla="*/ 10976 h 11067"/>
                  <a:gd name="connsiteX3-485" fmla="*/ 13358 w 13368"/>
                  <a:gd name="connsiteY3-486" fmla="*/ 8446 h 11067"/>
                  <a:gd name="connsiteX4-487" fmla="*/ 6947 w 13368"/>
                  <a:gd name="connsiteY4-488" fmla="*/ 0 h 11067"/>
                  <a:gd name="connsiteX0-489" fmla="*/ 6947 w 11803"/>
                  <a:gd name="connsiteY0-490" fmla="*/ 0 h 11056"/>
                  <a:gd name="connsiteX1-491" fmla="*/ 50 w 11803"/>
                  <a:gd name="connsiteY1-492" fmla="*/ 5927 h 11056"/>
                  <a:gd name="connsiteX2-493" fmla="*/ 7527 w 11803"/>
                  <a:gd name="connsiteY2-494" fmla="*/ 10976 h 11056"/>
                  <a:gd name="connsiteX3-495" fmla="*/ 11787 w 11803"/>
                  <a:gd name="connsiteY3-496" fmla="*/ 8338 h 11056"/>
                  <a:gd name="connsiteX4-497" fmla="*/ 6947 w 11803"/>
                  <a:gd name="connsiteY4-498" fmla="*/ 0 h 11056"/>
                  <a:gd name="connsiteX0-499" fmla="*/ 6947 w 12325"/>
                  <a:gd name="connsiteY0-500" fmla="*/ 0 h 11056"/>
                  <a:gd name="connsiteX1-501" fmla="*/ 50 w 12325"/>
                  <a:gd name="connsiteY1-502" fmla="*/ 5927 h 11056"/>
                  <a:gd name="connsiteX2-503" fmla="*/ 7527 w 12325"/>
                  <a:gd name="connsiteY2-504" fmla="*/ 10976 h 11056"/>
                  <a:gd name="connsiteX3-505" fmla="*/ 12311 w 12325"/>
                  <a:gd name="connsiteY3-506" fmla="*/ 8338 h 11056"/>
                  <a:gd name="connsiteX4-507" fmla="*/ 6947 w 12325"/>
                  <a:gd name="connsiteY4-508" fmla="*/ 0 h 1105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5" h="11056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574"/>
                      <a:pt x="7527" y="10976"/>
                    </a:cubicBezTo>
                    <a:cubicBezTo>
                      <a:pt x="9570" y="11378"/>
                      <a:pt x="11810" y="10235"/>
                      <a:pt x="12311" y="8338"/>
                    </a:cubicBezTo>
                    <a:cubicBezTo>
                      <a:pt x="12561" y="4714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71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9" name="矩形 78"/>
          <p:cNvSpPr/>
          <p:nvPr/>
        </p:nvSpPr>
        <p:spPr>
          <a:xfrm>
            <a:off x="6167640" y="4380344"/>
            <a:ext cx="4361769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矩形 79"/>
          <p:cNvSpPr/>
          <p:nvPr/>
        </p:nvSpPr>
        <p:spPr>
          <a:xfrm>
            <a:off x="6167640" y="4006946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81" name="任意多边形 80"/>
          <p:cNvSpPr/>
          <p:nvPr/>
        </p:nvSpPr>
        <p:spPr>
          <a:xfrm>
            <a:off x="-427718" y="5901622"/>
            <a:ext cx="13343769" cy="654809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095500 w 12534900"/>
              <a:gd name="connsiteY1-146" fmla="*/ 2324100 h 3448050"/>
              <a:gd name="connsiteX2-147" fmla="*/ 4362450 w 12534900"/>
              <a:gd name="connsiteY2-148" fmla="*/ 3448050 h 3448050"/>
              <a:gd name="connsiteX3-149" fmla="*/ 12534900 w 12534900"/>
              <a:gd name="connsiteY3-150" fmla="*/ 0 h 3448050"/>
              <a:gd name="connsiteX0-151" fmla="*/ 0 w 12534900"/>
              <a:gd name="connsiteY0-152" fmla="*/ 1562100 h 3473757"/>
              <a:gd name="connsiteX1-153" fmla="*/ 2095500 w 12534900"/>
              <a:gd name="connsiteY1-154" fmla="*/ 2324100 h 3473757"/>
              <a:gd name="connsiteX2-155" fmla="*/ 4362450 w 12534900"/>
              <a:gd name="connsiteY2-156" fmla="*/ 3448050 h 3473757"/>
              <a:gd name="connsiteX3-157" fmla="*/ 12534900 w 12534900"/>
              <a:gd name="connsiteY3-158" fmla="*/ 0 h 3473757"/>
              <a:gd name="connsiteX0-159" fmla="*/ 0 w 12534900"/>
              <a:gd name="connsiteY0-160" fmla="*/ 1661087 h 3564645"/>
              <a:gd name="connsiteX1-161" fmla="*/ 2095500 w 12534900"/>
              <a:gd name="connsiteY1-162" fmla="*/ 2423087 h 3564645"/>
              <a:gd name="connsiteX2-163" fmla="*/ 4362450 w 12534900"/>
              <a:gd name="connsiteY2-164" fmla="*/ 3547037 h 3564645"/>
              <a:gd name="connsiteX3-165" fmla="*/ 12534900 w 12534900"/>
              <a:gd name="connsiteY3-166" fmla="*/ 98987 h 3564645"/>
              <a:gd name="connsiteX0-167" fmla="*/ 0 w 12534900"/>
              <a:gd name="connsiteY0-168" fmla="*/ 1627850 h 3532050"/>
              <a:gd name="connsiteX1-169" fmla="*/ 2095500 w 12534900"/>
              <a:gd name="connsiteY1-170" fmla="*/ 2389850 h 3532050"/>
              <a:gd name="connsiteX2-171" fmla="*/ 4362450 w 12534900"/>
              <a:gd name="connsiteY2-172" fmla="*/ 3513800 h 3532050"/>
              <a:gd name="connsiteX3-173" fmla="*/ 12534900 w 12534900"/>
              <a:gd name="connsiteY3-174" fmla="*/ 65750 h 3532050"/>
              <a:gd name="connsiteX0-175" fmla="*/ 0 w 12534900"/>
              <a:gd name="connsiteY0-176" fmla="*/ 1562100 h 3455910"/>
              <a:gd name="connsiteX1-177" fmla="*/ 2095500 w 12534900"/>
              <a:gd name="connsiteY1-178" fmla="*/ 2324100 h 3455910"/>
              <a:gd name="connsiteX2-179" fmla="*/ 4362450 w 12534900"/>
              <a:gd name="connsiteY2-180" fmla="*/ 3448050 h 3455910"/>
              <a:gd name="connsiteX3-181" fmla="*/ 8277225 w 12534900"/>
              <a:gd name="connsiteY3-182" fmla="*/ 1714500 h 3455910"/>
              <a:gd name="connsiteX4-183" fmla="*/ 12534900 w 12534900"/>
              <a:gd name="connsiteY4-184" fmla="*/ 0 h 3455910"/>
              <a:gd name="connsiteX0-185" fmla="*/ 0 w 12534900"/>
              <a:gd name="connsiteY0-186" fmla="*/ 1562100 h 3455910"/>
              <a:gd name="connsiteX1-187" fmla="*/ 2095500 w 12534900"/>
              <a:gd name="connsiteY1-188" fmla="*/ 2324100 h 3455910"/>
              <a:gd name="connsiteX2-189" fmla="*/ 4362450 w 12534900"/>
              <a:gd name="connsiteY2-190" fmla="*/ 3448050 h 3455910"/>
              <a:gd name="connsiteX3-191" fmla="*/ 8277225 w 12534900"/>
              <a:gd name="connsiteY3-192" fmla="*/ 1714500 h 3455910"/>
              <a:gd name="connsiteX4-193" fmla="*/ 12534900 w 12534900"/>
              <a:gd name="connsiteY4-194" fmla="*/ 0 h 3455910"/>
              <a:gd name="connsiteX0-195" fmla="*/ 0 w 12534900"/>
              <a:gd name="connsiteY0-196" fmla="*/ 1562100 h 3455910"/>
              <a:gd name="connsiteX1-197" fmla="*/ 2095500 w 12534900"/>
              <a:gd name="connsiteY1-198" fmla="*/ 2324100 h 3455910"/>
              <a:gd name="connsiteX2-199" fmla="*/ 4362450 w 12534900"/>
              <a:gd name="connsiteY2-200" fmla="*/ 3448050 h 3455910"/>
              <a:gd name="connsiteX3-201" fmla="*/ 6638925 w 12534900"/>
              <a:gd name="connsiteY3-202" fmla="*/ 1638300 h 3455910"/>
              <a:gd name="connsiteX4-203" fmla="*/ 12534900 w 12534900"/>
              <a:gd name="connsiteY4-204" fmla="*/ 0 h 3455910"/>
              <a:gd name="connsiteX0-205" fmla="*/ 0 w 12534900"/>
              <a:gd name="connsiteY0-206" fmla="*/ 1562100 h 3455910"/>
              <a:gd name="connsiteX1-207" fmla="*/ 2095500 w 12534900"/>
              <a:gd name="connsiteY1-208" fmla="*/ 2324100 h 3455910"/>
              <a:gd name="connsiteX2-209" fmla="*/ 4362450 w 12534900"/>
              <a:gd name="connsiteY2-210" fmla="*/ 3448050 h 3455910"/>
              <a:gd name="connsiteX3-211" fmla="*/ 6638925 w 12534900"/>
              <a:gd name="connsiteY3-212" fmla="*/ 1638300 h 3455910"/>
              <a:gd name="connsiteX4-213" fmla="*/ 12534900 w 12534900"/>
              <a:gd name="connsiteY4-214" fmla="*/ 0 h 3455910"/>
              <a:gd name="connsiteX0-215" fmla="*/ 0 w 12534900"/>
              <a:gd name="connsiteY0-216" fmla="*/ 1562100 h 3455910"/>
              <a:gd name="connsiteX1-217" fmla="*/ 2095500 w 12534900"/>
              <a:gd name="connsiteY1-218" fmla="*/ 2324100 h 3455910"/>
              <a:gd name="connsiteX2-219" fmla="*/ 4362450 w 12534900"/>
              <a:gd name="connsiteY2-220" fmla="*/ 3448050 h 3455910"/>
              <a:gd name="connsiteX3-221" fmla="*/ 6638925 w 12534900"/>
              <a:gd name="connsiteY3-222" fmla="*/ 1638300 h 3455910"/>
              <a:gd name="connsiteX4-223" fmla="*/ 12534900 w 12534900"/>
              <a:gd name="connsiteY4-224" fmla="*/ 0 h 3455910"/>
              <a:gd name="connsiteX0-225" fmla="*/ 0 w 12534900"/>
              <a:gd name="connsiteY0-226" fmla="*/ 1748741 h 3642551"/>
              <a:gd name="connsiteX1-227" fmla="*/ 2095500 w 12534900"/>
              <a:gd name="connsiteY1-228" fmla="*/ 2510741 h 3642551"/>
              <a:gd name="connsiteX2-229" fmla="*/ 4362450 w 12534900"/>
              <a:gd name="connsiteY2-230" fmla="*/ 3634691 h 3642551"/>
              <a:gd name="connsiteX3-231" fmla="*/ 6638925 w 12534900"/>
              <a:gd name="connsiteY3-232" fmla="*/ 1824941 h 3642551"/>
              <a:gd name="connsiteX4-233" fmla="*/ 12534900 w 12534900"/>
              <a:gd name="connsiteY4-234" fmla="*/ 186641 h 3642551"/>
              <a:gd name="connsiteX0-235" fmla="*/ 0 w 12534900"/>
              <a:gd name="connsiteY0-236" fmla="*/ 1714370 h 3608180"/>
              <a:gd name="connsiteX1-237" fmla="*/ 2095500 w 12534900"/>
              <a:gd name="connsiteY1-238" fmla="*/ 2476370 h 3608180"/>
              <a:gd name="connsiteX2-239" fmla="*/ 4362450 w 12534900"/>
              <a:gd name="connsiteY2-240" fmla="*/ 3600320 h 3608180"/>
              <a:gd name="connsiteX3-241" fmla="*/ 6753225 w 12534900"/>
              <a:gd name="connsiteY3-242" fmla="*/ 2171570 h 3608180"/>
              <a:gd name="connsiteX4-243" fmla="*/ 12534900 w 12534900"/>
              <a:gd name="connsiteY4-244" fmla="*/ 152270 h 3608180"/>
              <a:gd name="connsiteX0-245" fmla="*/ 0 w 12534900"/>
              <a:gd name="connsiteY0-246" fmla="*/ 1714370 h 3608180"/>
              <a:gd name="connsiteX1-247" fmla="*/ 2095500 w 12534900"/>
              <a:gd name="connsiteY1-248" fmla="*/ 2476370 h 3608180"/>
              <a:gd name="connsiteX2-249" fmla="*/ 4362450 w 12534900"/>
              <a:gd name="connsiteY2-250" fmla="*/ 3600320 h 3608180"/>
              <a:gd name="connsiteX3-251" fmla="*/ 6753225 w 12534900"/>
              <a:gd name="connsiteY3-252" fmla="*/ 2171570 h 3608180"/>
              <a:gd name="connsiteX4-253" fmla="*/ 12534900 w 12534900"/>
              <a:gd name="connsiteY4-254" fmla="*/ 152270 h 3608180"/>
              <a:gd name="connsiteX0-255" fmla="*/ 0 w 12534900"/>
              <a:gd name="connsiteY0-256" fmla="*/ 1709205 h 3603015"/>
              <a:gd name="connsiteX1-257" fmla="*/ 2095500 w 12534900"/>
              <a:gd name="connsiteY1-258" fmla="*/ 2471205 h 3603015"/>
              <a:gd name="connsiteX2-259" fmla="*/ 4362450 w 12534900"/>
              <a:gd name="connsiteY2-260" fmla="*/ 3595155 h 3603015"/>
              <a:gd name="connsiteX3-261" fmla="*/ 6753225 w 12534900"/>
              <a:gd name="connsiteY3-262" fmla="*/ 2166405 h 3603015"/>
              <a:gd name="connsiteX4-263" fmla="*/ 12534900 w 12534900"/>
              <a:gd name="connsiteY4-264" fmla="*/ 147105 h 3603015"/>
              <a:gd name="connsiteX0-265" fmla="*/ 0 w 12534900"/>
              <a:gd name="connsiteY0-266" fmla="*/ 1709205 h 3621940"/>
              <a:gd name="connsiteX1-267" fmla="*/ 2095500 w 12534900"/>
              <a:gd name="connsiteY1-268" fmla="*/ 2471205 h 3621940"/>
              <a:gd name="connsiteX2-269" fmla="*/ 4267200 w 12534900"/>
              <a:gd name="connsiteY2-270" fmla="*/ 3614205 h 3621940"/>
              <a:gd name="connsiteX3-271" fmla="*/ 6753225 w 12534900"/>
              <a:gd name="connsiteY3-272" fmla="*/ 2166405 h 3621940"/>
              <a:gd name="connsiteX4-273" fmla="*/ 12534900 w 12534900"/>
              <a:gd name="connsiteY4-274" fmla="*/ 147105 h 3621940"/>
              <a:gd name="connsiteX0-275" fmla="*/ 0 w 12534900"/>
              <a:gd name="connsiteY0-276" fmla="*/ 1719134 h 3631869"/>
              <a:gd name="connsiteX1-277" fmla="*/ 2095500 w 12534900"/>
              <a:gd name="connsiteY1-278" fmla="*/ 2481134 h 3631869"/>
              <a:gd name="connsiteX2-279" fmla="*/ 4267200 w 12534900"/>
              <a:gd name="connsiteY2-280" fmla="*/ 3624134 h 3631869"/>
              <a:gd name="connsiteX3-281" fmla="*/ 6429375 w 12534900"/>
              <a:gd name="connsiteY3-282" fmla="*/ 2042984 h 3631869"/>
              <a:gd name="connsiteX4-283" fmla="*/ 12534900 w 12534900"/>
              <a:gd name="connsiteY4-284" fmla="*/ 157034 h 3631869"/>
              <a:gd name="connsiteX0-285" fmla="*/ 0 w 11258550"/>
              <a:gd name="connsiteY0-286" fmla="*/ 3658145 h 5570880"/>
              <a:gd name="connsiteX1-287" fmla="*/ 2095500 w 11258550"/>
              <a:gd name="connsiteY1-288" fmla="*/ 4420145 h 5570880"/>
              <a:gd name="connsiteX2-289" fmla="*/ 4267200 w 11258550"/>
              <a:gd name="connsiteY2-290" fmla="*/ 5563145 h 5570880"/>
              <a:gd name="connsiteX3-291" fmla="*/ 6429375 w 11258550"/>
              <a:gd name="connsiteY3-292" fmla="*/ 3981995 h 5570880"/>
              <a:gd name="connsiteX4-293" fmla="*/ 11258550 w 11258550"/>
              <a:gd name="connsiteY4-294" fmla="*/ 76745 h 5570880"/>
              <a:gd name="connsiteX0-295" fmla="*/ 0 w 11258550"/>
              <a:gd name="connsiteY0-296" fmla="*/ 3597869 h 5510604"/>
              <a:gd name="connsiteX1-297" fmla="*/ 2095500 w 11258550"/>
              <a:gd name="connsiteY1-298" fmla="*/ 4359869 h 5510604"/>
              <a:gd name="connsiteX2-299" fmla="*/ 4267200 w 11258550"/>
              <a:gd name="connsiteY2-300" fmla="*/ 5502869 h 5510604"/>
              <a:gd name="connsiteX3-301" fmla="*/ 6429375 w 11258550"/>
              <a:gd name="connsiteY3-302" fmla="*/ 3921719 h 5510604"/>
              <a:gd name="connsiteX4-303" fmla="*/ 11258550 w 11258550"/>
              <a:gd name="connsiteY4-304" fmla="*/ 16469 h 5510604"/>
              <a:gd name="connsiteX0-305" fmla="*/ 0 w 11258550"/>
              <a:gd name="connsiteY0-306" fmla="*/ 3602100 h 5514835"/>
              <a:gd name="connsiteX1-307" fmla="*/ 2095500 w 11258550"/>
              <a:gd name="connsiteY1-308" fmla="*/ 4364100 h 5514835"/>
              <a:gd name="connsiteX2-309" fmla="*/ 4267200 w 11258550"/>
              <a:gd name="connsiteY2-310" fmla="*/ 5507100 h 5514835"/>
              <a:gd name="connsiteX3-311" fmla="*/ 6734175 w 11258550"/>
              <a:gd name="connsiteY3-312" fmla="*/ 3259200 h 5514835"/>
              <a:gd name="connsiteX4-313" fmla="*/ 11258550 w 11258550"/>
              <a:gd name="connsiteY4-314" fmla="*/ 20700 h 5514835"/>
              <a:gd name="connsiteX0-315" fmla="*/ 0 w 11258550"/>
              <a:gd name="connsiteY0-316" fmla="*/ 3599568 h 5512303"/>
              <a:gd name="connsiteX1-317" fmla="*/ 2095500 w 11258550"/>
              <a:gd name="connsiteY1-318" fmla="*/ 4361568 h 5512303"/>
              <a:gd name="connsiteX2-319" fmla="*/ 4267200 w 11258550"/>
              <a:gd name="connsiteY2-320" fmla="*/ 5504568 h 5512303"/>
              <a:gd name="connsiteX3-321" fmla="*/ 6791325 w 11258550"/>
              <a:gd name="connsiteY3-322" fmla="*/ 3618618 h 5512303"/>
              <a:gd name="connsiteX4-323" fmla="*/ 11258550 w 11258550"/>
              <a:gd name="connsiteY4-324" fmla="*/ 18168 h 5512303"/>
              <a:gd name="connsiteX0-325" fmla="*/ 0 w 11258550"/>
              <a:gd name="connsiteY0-326" fmla="*/ 3599683 h 5512418"/>
              <a:gd name="connsiteX1-327" fmla="*/ 2095500 w 11258550"/>
              <a:gd name="connsiteY1-328" fmla="*/ 4361683 h 5512418"/>
              <a:gd name="connsiteX2-329" fmla="*/ 4267200 w 11258550"/>
              <a:gd name="connsiteY2-330" fmla="*/ 5504683 h 5512418"/>
              <a:gd name="connsiteX3-331" fmla="*/ 6791325 w 11258550"/>
              <a:gd name="connsiteY3-332" fmla="*/ 3618733 h 5512418"/>
              <a:gd name="connsiteX4-333" fmla="*/ 11258550 w 11258550"/>
              <a:gd name="connsiteY4-334" fmla="*/ 18283 h 5512418"/>
              <a:gd name="connsiteX0-335" fmla="*/ 0 w 11258550"/>
              <a:gd name="connsiteY0-336" fmla="*/ 3599683 h 5758748"/>
              <a:gd name="connsiteX1-337" fmla="*/ 2095500 w 11258550"/>
              <a:gd name="connsiteY1-338" fmla="*/ 4361683 h 5758748"/>
              <a:gd name="connsiteX2-339" fmla="*/ 4267200 w 11258550"/>
              <a:gd name="connsiteY2-340" fmla="*/ 5752333 h 5758748"/>
              <a:gd name="connsiteX3-341" fmla="*/ 6791325 w 11258550"/>
              <a:gd name="connsiteY3-342" fmla="*/ 3618733 h 5758748"/>
              <a:gd name="connsiteX4-343" fmla="*/ 11258550 w 11258550"/>
              <a:gd name="connsiteY4-344" fmla="*/ 18283 h 5758748"/>
              <a:gd name="connsiteX0-345" fmla="*/ 0 w 11258550"/>
              <a:gd name="connsiteY0-346" fmla="*/ 3599683 h 5752333"/>
              <a:gd name="connsiteX1-347" fmla="*/ 2095500 w 11258550"/>
              <a:gd name="connsiteY1-348" fmla="*/ 4361683 h 5752333"/>
              <a:gd name="connsiteX2-349" fmla="*/ 4267200 w 11258550"/>
              <a:gd name="connsiteY2-350" fmla="*/ 5752333 h 5752333"/>
              <a:gd name="connsiteX3-351" fmla="*/ 6791325 w 11258550"/>
              <a:gd name="connsiteY3-352" fmla="*/ 3618733 h 5752333"/>
              <a:gd name="connsiteX4-353" fmla="*/ 11258550 w 11258550"/>
              <a:gd name="connsiteY4-354" fmla="*/ 18283 h 5752333"/>
              <a:gd name="connsiteX0-355" fmla="*/ 0 w 11258550"/>
              <a:gd name="connsiteY0-356" fmla="*/ 3599683 h 5790433"/>
              <a:gd name="connsiteX1-357" fmla="*/ 2095500 w 11258550"/>
              <a:gd name="connsiteY1-358" fmla="*/ 4361683 h 5790433"/>
              <a:gd name="connsiteX2-359" fmla="*/ 4248150 w 11258550"/>
              <a:gd name="connsiteY2-360" fmla="*/ 5790433 h 5790433"/>
              <a:gd name="connsiteX3-361" fmla="*/ 6791325 w 11258550"/>
              <a:gd name="connsiteY3-362" fmla="*/ 3618733 h 5790433"/>
              <a:gd name="connsiteX4-363" fmla="*/ 11258550 w 11258550"/>
              <a:gd name="connsiteY4-364" fmla="*/ 18283 h 5790433"/>
              <a:gd name="connsiteX0-365" fmla="*/ 0 w 12285839"/>
              <a:gd name="connsiteY0-366" fmla="*/ 2128095 h 4318845"/>
              <a:gd name="connsiteX1-367" fmla="*/ 2095500 w 12285839"/>
              <a:gd name="connsiteY1-368" fmla="*/ 2890095 h 4318845"/>
              <a:gd name="connsiteX2-369" fmla="*/ 4248150 w 12285839"/>
              <a:gd name="connsiteY2-370" fmla="*/ 4318845 h 4318845"/>
              <a:gd name="connsiteX3-371" fmla="*/ 6791325 w 12285839"/>
              <a:gd name="connsiteY3-372" fmla="*/ 2147145 h 4318845"/>
              <a:gd name="connsiteX4-373" fmla="*/ 12285839 w 12285839"/>
              <a:gd name="connsiteY4-374" fmla="*/ 36828 h 4318845"/>
              <a:gd name="connsiteX0-375" fmla="*/ 0 w 12285839"/>
              <a:gd name="connsiteY0-376" fmla="*/ 2122015 h 4312765"/>
              <a:gd name="connsiteX1-377" fmla="*/ 2095500 w 12285839"/>
              <a:gd name="connsiteY1-378" fmla="*/ 2884015 h 4312765"/>
              <a:gd name="connsiteX2-379" fmla="*/ 4248150 w 12285839"/>
              <a:gd name="connsiteY2-380" fmla="*/ 4312765 h 4312765"/>
              <a:gd name="connsiteX3-381" fmla="*/ 6949369 w 12285839"/>
              <a:gd name="connsiteY3-382" fmla="*/ 2434576 h 4312765"/>
              <a:gd name="connsiteX4-383" fmla="*/ 12285839 w 12285839"/>
              <a:gd name="connsiteY4-384" fmla="*/ 30748 h 4312765"/>
              <a:gd name="connsiteX0-385" fmla="*/ 0 w 12285839"/>
              <a:gd name="connsiteY0-386" fmla="*/ 2111155 h 4301905"/>
              <a:gd name="connsiteX1-387" fmla="*/ 2095500 w 12285839"/>
              <a:gd name="connsiteY1-388" fmla="*/ 2873155 h 4301905"/>
              <a:gd name="connsiteX2-389" fmla="*/ 4248150 w 12285839"/>
              <a:gd name="connsiteY2-390" fmla="*/ 4301905 h 4301905"/>
              <a:gd name="connsiteX3-391" fmla="*/ 7288036 w 12285839"/>
              <a:gd name="connsiteY3-392" fmla="*/ 3383272 h 4301905"/>
              <a:gd name="connsiteX4-393" fmla="*/ 12285839 w 12285839"/>
              <a:gd name="connsiteY4-394" fmla="*/ 19888 h 4301905"/>
              <a:gd name="connsiteX0-395" fmla="*/ 0 w 12647083"/>
              <a:gd name="connsiteY0-396" fmla="*/ 0 h 2190750"/>
              <a:gd name="connsiteX1-397" fmla="*/ 2095500 w 12647083"/>
              <a:gd name="connsiteY1-398" fmla="*/ 762000 h 2190750"/>
              <a:gd name="connsiteX2-399" fmla="*/ 4248150 w 12647083"/>
              <a:gd name="connsiteY2-400" fmla="*/ 2190750 h 2190750"/>
              <a:gd name="connsiteX3-401" fmla="*/ 7288036 w 12647083"/>
              <a:gd name="connsiteY3-402" fmla="*/ 1272117 h 2190750"/>
              <a:gd name="connsiteX4-403" fmla="*/ 12647083 w 12647083"/>
              <a:gd name="connsiteY4-404" fmla="*/ 809977 h 2190750"/>
              <a:gd name="connsiteX0-405" fmla="*/ 0 w 12647083"/>
              <a:gd name="connsiteY0-406" fmla="*/ 0 h 2190750"/>
              <a:gd name="connsiteX1-407" fmla="*/ 2095500 w 12647083"/>
              <a:gd name="connsiteY1-408" fmla="*/ 762000 h 2190750"/>
              <a:gd name="connsiteX2-409" fmla="*/ 4248150 w 12647083"/>
              <a:gd name="connsiteY2-410" fmla="*/ 2190750 h 2190750"/>
              <a:gd name="connsiteX3-411" fmla="*/ 7288036 w 12647083"/>
              <a:gd name="connsiteY3-412" fmla="*/ 1272117 h 2190750"/>
              <a:gd name="connsiteX4-413" fmla="*/ 12647083 w 12647083"/>
              <a:gd name="connsiteY4-414" fmla="*/ 809977 h 2190750"/>
              <a:gd name="connsiteX0-415" fmla="*/ 0 w 12647083"/>
              <a:gd name="connsiteY0-416" fmla="*/ 0 h 2190750"/>
              <a:gd name="connsiteX1-417" fmla="*/ 2095500 w 12647083"/>
              <a:gd name="connsiteY1-418" fmla="*/ 762000 h 2190750"/>
              <a:gd name="connsiteX2-419" fmla="*/ 4248150 w 12647083"/>
              <a:gd name="connsiteY2-420" fmla="*/ 2190750 h 2190750"/>
              <a:gd name="connsiteX3-421" fmla="*/ 7288036 w 12647083"/>
              <a:gd name="connsiteY3-422" fmla="*/ 1283406 h 2190750"/>
              <a:gd name="connsiteX4-423" fmla="*/ 12647083 w 12647083"/>
              <a:gd name="connsiteY4-424" fmla="*/ 809977 h 2190750"/>
              <a:gd name="connsiteX0-425" fmla="*/ 0 w 12647083"/>
              <a:gd name="connsiteY0-426" fmla="*/ 0 h 2190750"/>
              <a:gd name="connsiteX1-427" fmla="*/ 2095500 w 12647083"/>
              <a:gd name="connsiteY1-428" fmla="*/ 762000 h 2190750"/>
              <a:gd name="connsiteX2-429" fmla="*/ 4248150 w 12647083"/>
              <a:gd name="connsiteY2-430" fmla="*/ 2190750 h 2190750"/>
              <a:gd name="connsiteX3-431" fmla="*/ 7288036 w 12647083"/>
              <a:gd name="connsiteY3-432" fmla="*/ 1283406 h 2190750"/>
              <a:gd name="connsiteX4-433" fmla="*/ 12647083 w 12647083"/>
              <a:gd name="connsiteY4-434" fmla="*/ 809977 h 2190750"/>
              <a:gd name="connsiteX0-435" fmla="*/ 0 w 12647083"/>
              <a:gd name="connsiteY0-436" fmla="*/ 0 h 2190750"/>
              <a:gd name="connsiteX1-437" fmla="*/ 2095500 w 12647083"/>
              <a:gd name="connsiteY1-438" fmla="*/ 762000 h 2190750"/>
              <a:gd name="connsiteX2-439" fmla="*/ 4248150 w 12647083"/>
              <a:gd name="connsiteY2-440" fmla="*/ 2190750 h 2190750"/>
              <a:gd name="connsiteX3-441" fmla="*/ 7355769 w 12647083"/>
              <a:gd name="connsiteY3-442" fmla="*/ 1272118 h 2190750"/>
              <a:gd name="connsiteX4-443" fmla="*/ 12647083 w 12647083"/>
              <a:gd name="connsiteY4-444" fmla="*/ 809977 h 2190750"/>
              <a:gd name="connsiteX0-445" fmla="*/ 0 w 12647083"/>
              <a:gd name="connsiteY0-446" fmla="*/ 0 h 2190750"/>
              <a:gd name="connsiteX1-447" fmla="*/ 2095500 w 12647083"/>
              <a:gd name="connsiteY1-448" fmla="*/ 762000 h 2190750"/>
              <a:gd name="connsiteX2-449" fmla="*/ 4248150 w 12647083"/>
              <a:gd name="connsiteY2-450" fmla="*/ 2190750 h 2190750"/>
              <a:gd name="connsiteX3-451" fmla="*/ 7355769 w 12647083"/>
              <a:gd name="connsiteY3-452" fmla="*/ 1272118 h 2190750"/>
              <a:gd name="connsiteX4-453" fmla="*/ 12647083 w 12647083"/>
              <a:gd name="connsiteY4-454" fmla="*/ 809977 h 2190750"/>
              <a:gd name="connsiteX0-455" fmla="*/ 0 w 12647083"/>
              <a:gd name="connsiteY0-456" fmla="*/ 0 h 2190750"/>
              <a:gd name="connsiteX1-457" fmla="*/ 2095500 w 12647083"/>
              <a:gd name="connsiteY1-458" fmla="*/ 762000 h 2190750"/>
              <a:gd name="connsiteX2-459" fmla="*/ 4248150 w 12647083"/>
              <a:gd name="connsiteY2-460" fmla="*/ 2190750 h 2190750"/>
              <a:gd name="connsiteX3-461" fmla="*/ 7355769 w 12647083"/>
              <a:gd name="connsiteY3-462" fmla="*/ 1272118 h 2190750"/>
              <a:gd name="connsiteX4-463" fmla="*/ 12647083 w 12647083"/>
              <a:gd name="connsiteY4-464" fmla="*/ 809977 h 2190750"/>
              <a:gd name="connsiteX0-465" fmla="*/ 0 w 12792226"/>
              <a:gd name="connsiteY0-466" fmla="*/ 998759 h 1650995"/>
              <a:gd name="connsiteX1-467" fmla="*/ 2240643 w 12792226"/>
              <a:gd name="connsiteY1-468" fmla="*/ 222245 h 1650995"/>
              <a:gd name="connsiteX2-469" fmla="*/ 4393293 w 12792226"/>
              <a:gd name="connsiteY2-470" fmla="*/ 1650995 h 1650995"/>
              <a:gd name="connsiteX3-471" fmla="*/ 7500912 w 12792226"/>
              <a:gd name="connsiteY3-472" fmla="*/ 732363 h 1650995"/>
              <a:gd name="connsiteX4-473" fmla="*/ 12792226 w 12792226"/>
              <a:gd name="connsiteY4-474" fmla="*/ 270222 h 1650995"/>
              <a:gd name="connsiteX0-475" fmla="*/ 0 w 12792226"/>
              <a:gd name="connsiteY0-476" fmla="*/ 998759 h 1650995"/>
              <a:gd name="connsiteX1-477" fmla="*/ 2458358 w 12792226"/>
              <a:gd name="connsiteY1-478" fmla="*/ 1470474 h 1650995"/>
              <a:gd name="connsiteX2-479" fmla="*/ 4393293 w 12792226"/>
              <a:gd name="connsiteY2-480" fmla="*/ 1650995 h 1650995"/>
              <a:gd name="connsiteX3-481" fmla="*/ 7500912 w 12792226"/>
              <a:gd name="connsiteY3-482" fmla="*/ 732363 h 1650995"/>
              <a:gd name="connsiteX4-483" fmla="*/ 12792226 w 12792226"/>
              <a:gd name="connsiteY4-484" fmla="*/ 270222 h 1650995"/>
              <a:gd name="connsiteX0-485" fmla="*/ 0 w 12893826"/>
              <a:gd name="connsiteY0-486" fmla="*/ 2058302 h 2058583"/>
              <a:gd name="connsiteX1-487" fmla="*/ 2559958 w 12893826"/>
              <a:gd name="connsiteY1-488" fmla="*/ 1470474 h 2058583"/>
              <a:gd name="connsiteX2-489" fmla="*/ 4494893 w 12893826"/>
              <a:gd name="connsiteY2-490" fmla="*/ 1650995 h 2058583"/>
              <a:gd name="connsiteX3-491" fmla="*/ 7602512 w 12893826"/>
              <a:gd name="connsiteY3-492" fmla="*/ 732363 h 2058583"/>
              <a:gd name="connsiteX4-493" fmla="*/ 12893826 w 12893826"/>
              <a:gd name="connsiteY4-494" fmla="*/ 270222 h 2058583"/>
              <a:gd name="connsiteX0-495" fmla="*/ 0 w 12893826"/>
              <a:gd name="connsiteY0-496" fmla="*/ 2058302 h 2058552"/>
              <a:gd name="connsiteX1-497" fmla="*/ 2559958 w 12893826"/>
              <a:gd name="connsiteY1-498" fmla="*/ 1470474 h 2058552"/>
              <a:gd name="connsiteX2-499" fmla="*/ 4944836 w 12893826"/>
              <a:gd name="connsiteY2-500" fmla="*/ 2057395 h 2058552"/>
              <a:gd name="connsiteX3-501" fmla="*/ 7602512 w 12893826"/>
              <a:gd name="connsiteY3-502" fmla="*/ 732363 h 2058552"/>
              <a:gd name="connsiteX4-503" fmla="*/ 12893826 w 12893826"/>
              <a:gd name="connsiteY4-504" fmla="*/ 270222 h 2058552"/>
              <a:gd name="connsiteX0-505" fmla="*/ 0 w 12893826"/>
              <a:gd name="connsiteY0-506" fmla="*/ 1857264 h 1945748"/>
              <a:gd name="connsiteX1-507" fmla="*/ 2559958 w 12893826"/>
              <a:gd name="connsiteY1-508" fmla="*/ 1269436 h 1945748"/>
              <a:gd name="connsiteX2-509" fmla="*/ 4944836 w 12893826"/>
              <a:gd name="connsiteY2-510" fmla="*/ 1856357 h 1945748"/>
              <a:gd name="connsiteX3-511" fmla="*/ 8023427 w 12893826"/>
              <a:gd name="connsiteY3-512" fmla="*/ 1387668 h 1945748"/>
              <a:gd name="connsiteX4-513" fmla="*/ 12893826 w 12893826"/>
              <a:gd name="connsiteY4-514" fmla="*/ 69184 h 1945748"/>
              <a:gd name="connsiteX0-515" fmla="*/ 0 w 13343769"/>
              <a:gd name="connsiteY0-516" fmla="*/ 1008156 h 1096640"/>
              <a:gd name="connsiteX1-517" fmla="*/ 2559958 w 13343769"/>
              <a:gd name="connsiteY1-518" fmla="*/ 420328 h 1096640"/>
              <a:gd name="connsiteX2-519" fmla="*/ 4944836 w 13343769"/>
              <a:gd name="connsiteY2-520" fmla="*/ 1007249 h 1096640"/>
              <a:gd name="connsiteX3-521" fmla="*/ 8023427 w 13343769"/>
              <a:gd name="connsiteY3-522" fmla="*/ 538560 h 1096640"/>
              <a:gd name="connsiteX4-523" fmla="*/ 13343769 w 13343769"/>
              <a:gd name="connsiteY4-524" fmla="*/ 540876 h 1096640"/>
              <a:gd name="connsiteX0-525" fmla="*/ 0 w 13343769"/>
              <a:gd name="connsiteY0-526" fmla="*/ 959643 h 1089870"/>
              <a:gd name="connsiteX1-527" fmla="*/ 2559958 w 13343769"/>
              <a:gd name="connsiteY1-528" fmla="*/ 371815 h 1089870"/>
              <a:gd name="connsiteX2-529" fmla="*/ 4944836 w 13343769"/>
              <a:gd name="connsiteY2-530" fmla="*/ 958736 h 1089870"/>
              <a:gd name="connsiteX3-531" fmla="*/ 8226627 w 13343769"/>
              <a:gd name="connsiteY3-532" fmla="*/ 562618 h 1089870"/>
              <a:gd name="connsiteX4-533" fmla="*/ 13343769 w 13343769"/>
              <a:gd name="connsiteY4-534" fmla="*/ 492363 h 1089870"/>
              <a:gd name="connsiteX0-535" fmla="*/ 0 w 13343769"/>
              <a:gd name="connsiteY0-536" fmla="*/ 959643 h 959923"/>
              <a:gd name="connsiteX1-537" fmla="*/ 2559958 w 13343769"/>
              <a:gd name="connsiteY1-538" fmla="*/ 371815 h 959923"/>
              <a:gd name="connsiteX2-539" fmla="*/ 8226627 w 13343769"/>
              <a:gd name="connsiteY2-540" fmla="*/ 562618 h 959923"/>
              <a:gd name="connsiteX3-541" fmla="*/ 13343769 w 13343769"/>
              <a:gd name="connsiteY3-542" fmla="*/ 492363 h 959923"/>
              <a:gd name="connsiteX0-543" fmla="*/ 0 w 13343769"/>
              <a:gd name="connsiteY0-544" fmla="*/ 818837 h 819099"/>
              <a:gd name="connsiteX1-545" fmla="*/ 2559958 w 13343769"/>
              <a:gd name="connsiteY1-546" fmla="*/ 231009 h 819099"/>
              <a:gd name="connsiteX2-547" fmla="*/ 7762170 w 13343769"/>
              <a:gd name="connsiteY2-548" fmla="*/ 654041 h 819099"/>
              <a:gd name="connsiteX3-549" fmla="*/ 13343769 w 13343769"/>
              <a:gd name="connsiteY3-550" fmla="*/ 351557 h 819099"/>
              <a:gd name="connsiteX0-551" fmla="*/ 0 w 13343769"/>
              <a:gd name="connsiteY0-552" fmla="*/ 697932 h 698194"/>
              <a:gd name="connsiteX1-553" fmla="*/ 2559958 w 13343769"/>
              <a:gd name="connsiteY1-554" fmla="*/ 110104 h 698194"/>
              <a:gd name="connsiteX2-555" fmla="*/ 7762170 w 13343769"/>
              <a:gd name="connsiteY2-556" fmla="*/ 533136 h 698194"/>
              <a:gd name="connsiteX3-557" fmla="*/ 13343769 w 13343769"/>
              <a:gd name="connsiteY3-558" fmla="*/ 230652 h 698194"/>
              <a:gd name="connsiteX0-559" fmla="*/ 0 w 13343769"/>
              <a:gd name="connsiteY0-560" fmla="*/ 697932 h 698194"/>
              <a:gd name="connsiteX1-561" fmla="*/ 2559958 w 13343769"/>
              <a:gd name="connsiteY1-562" fmla="*/ 110104 h 698194"/>
              <a:gd name="connsiteX2-563" fmla="*/ 7762170 w 13343769"/>
              <a:gd name="connsiteY2-564" fmla="*/ 533136 h 698194"/>
              <a:gd name="connsiteX3-565" fmla="*/ 13343769 w 13343769"/>
              <a:gd name="connsiteY3-566" fmla="*/ 230652 h 698194"/>
              <a:gd name="connsiteX0-567" fmla="*/ 0 w 13343769"/>
              <a:gd name="connsiteY0-568" fmla="*/ 641315 h 641577"/>
              <a:gd name="connsiteX1-569" fmla="*/ 2559958 w 13343769"/>
              <a:gd name="connsiteY1-570" fmla="*/ 53487 h 641577"/>
              <a:gd name="connsiteX2-571" fmla="*/ 7762170 w 13343769"/>
              <a:gd name="connsiteY2-572" fmla="*/ 476519 h 641577"/>
              <a:gd name="connsiteX3-573" fmla="*/ 13343769 w 13343769"/>
              <a:gd name="connsiteY3-574" fmla="*/ 174035 h 641577"/>
              <a:gd name="connsiteX0-575" fmla="*/ 0 w 13343769"/>
              <a:gd name="connsiteY0-576" fmla="*/ 624813 h 625075"/>
              <a:gd name="connsiteX1-577" fmla="*/ 2559958 w 13343769"/>
              <a:gd name="connsiteY1-578" fmla="*/ 36985 h 625075"/>
              <a:gd name="connsiteX2-579" fmla="*/ 7762170 w 13343769"/>
              <a:gd name="connsiteY2-580" fmla="*/ 460017 h 625075"/>
              <a:gd name="connsiteX3-581" fmla="*/ 13343769 w 13343769"/>
              <a:gd name="connsiteY3-582" fmla="*/ 157533 h 625075"/>
              <a:gd name="connsiteX0-583" fmla="*/ 0 w 13343769"/>
              <a:gd name="connsiteY0-584" fmla="*/ 654547 h 654809"/>
              <a:gd name="connsiteX1-585" fmla="*/ 2559958 w 13343769"/>
              <a:gd name="connsiteY1-586" fmla="*/ 66719 h 654809"/>
              <a:gd name="connsiteX2-587" fmla="*/ 7762170 w 13343769"/>
              <a:gd name="connsiteY2-588" fmla="*/ 489751 h 654809"/>
              <a:gd name="connsiteX3-589" fmla="*/ 13343769 w 13343769"/>
              <a:gd name="connsiteY3-590" fmla="*/ 187267 h 65480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3343769" h="654809">
                <a:moveTo>
                  <a:pt x="0" y="654547"/>
                </a:moveTo>
                <a:cubicBezTo>
                  <a:pt x="1389062" y="668834"/>
                  <a:pt x="1266263" y="94185"/>
                  <a:pt x="2559958" y="66719"/>
                </a:cubicBezTo>
                <a:cubicBezTo>
                  <a:pt x="3853653" y="39253"/>
                  <a:pt x="6139040" y="1021203"/>
                  <a:pt x="7762170" y="489751"/>
                </a:cubicBezTo>
                <a:cubicBezTo>
                  <a:pt x="9140876" y="-127458"/>
                  <a:pt x="12138857" y="-79433"/>
                  <a:pt x="13343769" y="187267"/>
                </a:cubicBezTo>
              </a:path>
            </a:pathLst>
          </a:cu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" name="任意多边形 81"/>
          <p:cNvSpPr/>
          <p:nvPr/>
        </p:nvSpPr>
        <p:spPr>
          <a:xfrm>
            <a:off x="-427718" y="6070793"/>
            <a:ext cx="13343769" cy="772928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095500 w 12534900"/>
              <a:gd name="connsiteY1-146" fmla="*/ 2324100 h 3448050"/>
              <a:gd name="connsiteX2-147" fmla="*/ 4362450 w 12534900"/>
              <a:gd name="connsiteY2-148" fmla="*/ 3448050 h 3448050"/>
              <a:gd name="connsiteX3-149" fmla="*/ 12534900 w 12534900"/>
              <a:gd name="connsiteY3-150" fmla="*/ 0 h 3448050"/>
              <a:gd name="connsiteX0-151" fmla="*/ 0 w 12534900"/>
              <a:gd name="connsiteY0-152" fmla="*/ 1562100 h 3473757"/>
              <a:gd name="connsiteX1-153" fmla="*/ 2095500 w 12534900"/>
              <a:gd name="connsiteY1-154" fmla="*/ 2324100 h 3473757"/>
              <a:gd name="connsiteX2-155" fmla="*/ 4362450 w 12534900"/>
              <a:gd name="connsiteY2-156" fmla="*/ 3448050 h 3473757"/>
              <a:gd name="connsiteX3-157" fmla="*/ 12534900 w 12534900"/>
              <a:gd name="connsiteY3-158" fmla="*/ 0 h 3473757"/>
              <a:gd name="connsiteX0-159" fmla="*/ 0 w 12534900"/>
              <a:gd name="connsiteY0-160" fmla="*/ 1661087 h 3564645"/>
              <a:gd name="connsiteX1-161" fmla="*/ 2095500 w 12534900"/>
              <a:gd name="connsiteY1-162" fmla="*/ 2423087 h 3564645"/>
              <a:gd name="connsiteX2-163" fmla="*/ 4362450 w 12534900"/>
              <a:gd name="connsiteY2-164" fmla="*/ 3547037 h 3564645"/>
              <a:gd name="connsiteX3-165" fmla="*/ 12534900 w 12534900"/>
              <a:gd name="connsiteY3-166" fmla="*/ 98987 h 3564645"/>
              <a:gd name="connsiteX0-167" fmla="*/ 0 w 12534900"/>
              <a:gd name="connsiteY0-168" fmla="*/ 1627850 h 3532050"/>
              <a:gd name="connsiteX1-169" fmla="*/ 2095500 w 12534900"/>
              <a:gd name="connsiteY1-170" fmla="*/ 2389850 h 3532050"/>
              <a:gd name="connsiteX2-171" fmla="*/ 4362450 w 12534900"/>
              <a:gd name="connsiteY2-172" fmla="*/ 3513800 h 3532050"/>
              <a:gd name="connsiteX3-173" fmla="*/ 12534900 w 12534900"/>
              <a:gd name="connsiteY3-174" fmla="*/ 65750 h 3532050"/>
              <a:gd name="connsiteX0-175" fmla="*/ 0 w 12534900"/>
              <a:gd name="connsiteY0-176" fmla="*/ 1562100 h 3455910"/>
              <a:gd name="connsiteX1-177" fmla="*/ 2095500 w 12534900"/>
              <a:gd name="connsiteY1-178" fmla="*/ 2324100 h 3455910"/>
              <a:gd name="connsiteX2-179" fmla="*/ 4362450 w 12534900"/>
              <a:gd name="connsiteY2-180" fmla="*/ 3448050 h 3455910"/>
              <a:gd name="connsiteX3-181" fmla="*/ 8277225 w 12534900"/>
              <a:gd name="connsiteY3-182" fmla="*/ 1714500 h 3455910"/>
              <a:gd name="connsiteX4-183" fmla="*/ 12534900 w 12534900"/>
              <a:gd name="connsiteY4-184" fmla="*/ 0 h 3455910"/>
              <a:gd name="connsiteX0-185" fmla="*/ 0 w 12534900"/>
              <a:gd name="connsiteY0-186" fmla="*/ 1562100 h 3455910"/>
              <a:gd name="connsiteX1-187" fmla="*/ 2095500 w 12534900"/>
              <a:gd name="connsiteY1-188" fmla="*/ 2324100 h 3455910"/>
              <a:gd name="connsiteX2-189" fmla="*/ 4362450 w 12534900"/>
              <a:gd name="connsiteY2-190" fmla="*/ 3448050 h 3455910"/>
              <a:gd name="connsiteX3-191" fmla="*/ 8277225 w 12534900"/>
              <a:gd name="connsiteY3-192" fmla="*/ 1714500 h 3455910"/>
              <a:gd name="connsiteX4-193" fmla="*/ 12534900 w 12534900"/>
              <a:gd name="connsiteY4-194" fmla="*/ 0 h 3455910"/>
              <a:gd name="connsiteX0-195" fmla="*/ 0 w 12534900"/>
              <a:gd name="connsiteY0-196" fmla="*/ 1562100 h 3455910"/>
              <a:gd name="connsiteX1-197" fmla="*/ 2095500 w 12534900"/>
              <a:gd name="connsiteY1-198" fmla="*/ 2324100 h 3455910"/>
              <a:gd name="connsiteX2-199" fmla="*/ 4362450 w 12534900"/>
              <a:gd name="connsiteY2-200" fmla="*/ 3448050 h 3455910"/>
              <a:gd name="connsiteX3-201" fmla="*/ 6638925 w 12534900"/>
              <a:gd name="connsiteY3-202" fmla="*/ 1638300 h 3455910"/>
              <a:gd name="connsiteX4-203" fmla="*/ 12534900 w 12534900"/>
              <a:gd name="connsiteY4-204" fmla="*/ 0 h 3455910"/>
              <a:gd name="connsiteX0-205" fmla="*/ 0 w 12534900"/>
              <a:gd name="connsiteY0-206" fmla="*/ 1562100 h 3455910"/>
              <a:gd name="connsiteX1-207" fmla="*/ 2095500 w 12534900"/>
              <a:gd name="connsiteY1-208" fmla="*/ 2324100 h 3455910"/>
              <a:gd name="connsiteX2-209" fmla="*/ 4362450 w 12534900"/>
              <a:gd name="connsiteY2-210" fmla="*/ 3448050 h 3455910"/>
              <a:gd name="connsiteX3-211" fmla="*/ 6638925 w 12534900"/>
              <a:gd name="connsiteY3-212" fmla="*/ 1638300 h 3455910"/>
              <a:gd name="connsiteX4-213" fmla="*/ 12534900 w 12534900"/>
              <a:gd name="connsiteY4-214" fmla="*/ 0 h 3455910"/>
              <a:gd name="connsiteX0-215" fmla="*/ 0 w 12534900"/>
              <a:gd name="connsiteY0-216" fmla="*/ 1562100 h 3455910"/>
              <a:gd name="connsiteX1-217" fmla="*/ 2095500 w 12534900"/>
              <a:gd name="connsiteY1-218" fmla="*/ 2324100 h 3455910"/>
              <a:gd name="connsiteX2-219" fmla="*/ 4362450 w 12534900"/>
              <a:gd name="connsiteY2-220" fmla="*/ 3448050 h 3455910"/>
              <a:gd name="connsiteX3-221" fmla="*/ 6638925 w 12534900"/>
              <a:gd name="connsiteY3-222" fmla="*/ 1638300 h 3455910"/>
              <a:gd name="connsiteX4-223" fmla="*/ 12534900 w 12534900"/>
              <a:gd name="connsiteY4-224" fmla="*/ 0 h 3455910"/>
              <a:gd name="connsiteX0-225" fmla="*/ 0 w 12534900"/>
              <a:gd name="connsiteY0-226" fmla="*/ 1748741 h 3642551"/>
              <a:gd name="connsiteX1-227" fmla="*/ 2095500 w 12534900"/>
              <a:gd name="connsiteY1-228" fmla="*/ 2510741 h 3642551"/>
              <a:gd name="connsiteX2-229" fmla="*/ 4362450 w 12534900"/>
              <a:gd name="connsiteY2-230" fmla="*/ 3634691 h 3642551"/>
              <a:gd name="connsiteX3-231" fmla="*/ 6638925 w 12534900"/>
              <a:gd name="connsiteY3-232" fmla="*/ 1824941 h 3642551"/>
              <a:gd name="connsiteX4-233" fmla="*/ 12534900 w 12534900"/>
              <a:gd name="connsiteY4-234" fmla="*/ 186641 h 3642551"/>
              <a:gd name="connsiteX0-235" fmla="*/ 0 w 12534900"/>
              <a:gd name="connsiteY0-236" fmla="*/ 1714370 h 3608180"/>
              <a:gd name="connsiteX1-237" fmla="*/ 2095500 w 12534900"/>
              <a:gd name="connsiteY1-238" fmla="*/ 2476370 h 3608180"/>
              <a:gd name="connsiteX2-239" fmla="*/ 4362450 w 12534900"/>
              <a:gd name="connsiteY2-240" fmla="*/ 3600320 h 3608180"/>
              <a:gd name="connsiteX3-241" fmla="*/ 6753225 w 12534900"/>
              <a:gd name="connsiteY3-242" fmla="*/ 2171570 h 3608180"/>
              <a:gd name="connsiteX4-243" fmla="*/ 12534900 w 12534900"/>
              <a:gd name="connsiteY4-244" fmla="*/ 152270 h 3608180"/>
              <a:gd name="connsiteX0-245" fmla="*/ 0 w 12534900"/>
              <a:gd name="connsiteY0-246" fmla="*/ 1714370 h 3608180"/>
              <a:gd name="connsiteX1-247" fmla="*/ 2095500 w 12534900"/>
              <a:gd name="connsiteY1-248" fmla="*/ 2476370 h 3608180"/>
              <a:gd name="connsiteX2-249" fmla="*/ 4362450 w 12534900"/>
              <a:gd name="connsiteY2-250" fmla="*/ 3600320 h 3608180"/>
              <a:gd name="connsiteX3-251" fmla="*/ 6753225 w 12534900"/>
              <a:gd name="connsiteY3-252" fmla="*/ 2171570 h 3608180"/>
              <a:gd name="connsiteX4-253" fmla="*/ 12534900 w 12534900"/>
              <a:gd name="connsiteY4-254" fmla="*/ 152270 h 3608180"/>
              <a:gd name="connsiteX0-255" fmla="*/ 0 w 12534900"/>
              <a:gd name="connsiteY0-256" fmla="*/ 1709205 h 3603015"/>
              <a:gd name="connsiteX1-257" fmla="*/ 2095500 w 12534900"/>
              <a:gd name="connsiteY1-258" fmla="*/ 2471205 h 3603015"/>
              <a:gd name="connsiteX2-259" fmla="*/ 4362450 w 12534900"/>
              <a:gd name="connsiteY2-260" fmla="*/ 3595155 h 3603015"/>
              <a:gd name="connsiteX3-261" fmla="*/ 6753225 w 12534900"/>
              <a:gd name="connsiteY3-262" fmla="*/ 2166405 h 3603015"/>
              <a:gd name="connsiteX4-263" fmla="*/ 12534900 w 12534900"/>
              <a:gd name="connsiteY4-264" fmla="*/ 147105 h 3603015"/>
              <a:gd name="connsiteX0-265" fmla="*/ 0 w 12534900"/>
              <a:gd name="connsiteY0-266" fmla="*/ 1709205 h 3621940"/>
              <a:gd name="connsiteX1-267" fmla="*/ 2095500 w 12534900"/>
              <a:gd name="connsiteY1-268" fmla="*/ 2471205 h 3621940"/>
              <a:gd name="connsiteX2-269" fmla="*/ 4267200 w 12534900"/>
              <a:gd name="connsiteY2-270" fmla="*/ 3614205 h 3621940"/>
              <a:gd name="connsiteX3-271" fmla="*/ 6753225 w 12534900"/>
              <a:gd name="connsiteY3-272" fmla="*/ 2166405 h 3621940"/>
              <a:gd name="connsiteX4-273" fmla="*/ 12534900 w 12534900"/>
              <a:gd name="connsiteY4-274" fmla="*/ 147105 h 3621940"/>
              <a:gd name="connsiteX0-275" fmla="*/ 0 w 12534900"/>
              <a:gd name="connsiteY0-276" fmla="*/ 1719134 h 3631869"/>
              <a:gd name="connsiteX1-277" fmla="*/ 2095500 w 12534900"/>
              <a:gd name="connsiteY1-278" fmla="*/ 2481134 h 3631869"/>
              <a:gd name="connsiteX2-279" fmla="*/ 4267200 w 12534900"/>
              <a:gd name="connsiteY2-280" fmla="*/ 3624134 h 3631869"/>
              <a:gd name="connsiteX3-281" fmla="*/ 6429375 w 12534900"/>
              <a:gd name="connsiteY3-282" fmla="*/ 2042984 h 3631869"/>
              <a:gd name="connsiteX4-283" fmla="*/ 12534900 w 12534900"/>
              <a:gd name="connsiteY4-284" fmla="*/ 157034 h 3631869"/>
              <a:gd name="connsiteX0-285" fmla="*/ 0 w 11258550"/>
              <a:gd name="connsiteY0-286" fmla="*/ 3658145 h 5570880"/>
              <a:gd name="connsiteX1-287" fmla="*/ 2095500 w 11258550"/>
              <a:gd name="connsiteY1-288" fmla="*/ 4420145 h 5570880"/>
              <a:gd name="connsiteX2-289" fmla="*/ 4267200 w 11258550"/>
              <a:gd name="connsiteY2-290" fmla="*/ 5563145 h 5570880"/>
              <a:gd name="connsiteX3-291" fmla="*/ 6429375 w 11258550"/>
              <a:gd name="connsiteY3-292" fmla="*/ 3981995 h 5570880"/>
              <a:gd name="connsiteX4-293" fmla="*/ 11258550 w 11258550"/>
              <a:gd name="connsiteY4-294" fmla="*/ 76745 h 5570880"/>
              <a:gd name="connsiteX0-295" fmla="*/ 0 w 11258550"/>
              <a:gd name="connsiteY0-296" fmla="*/ 3597869 h 5510604"/>
              <a:gd name="connsiteX1-297" fmla="*/ 2095500 w 11258550"/>
              <a:gd name="connsiteY1-298" fmla="*/ 4359869 h 5510604"/>
              <a:gd name="connsiteX2-299" fmla="*/ 4267200 w 11258550"/>
              <a:gd name="connsiteY2-300" fmla="*/ 5502869 h 5510604"/>
              <a:gd name="connsiteX3-301" fmla="*/ 6429375 w 11258550"/>
              <a:gd name="connsiteY3-302" fmla="*/ 3921719 h 5510604"/>
              <a:gd name="connsiteX4-303" fmla="*/ 11258550 w 11258550"/>
              <a:gd name="connsiteY4-304" fmla="*/ 16469 h 5510604"/>
              <a:gd name="connsiteX0-305" fmla="*/ 0 w 11258550"/>
              <a:gd name="connsiteY0-306" fmla="*/ 3602100 h 5514835"/>
              <a:gd name="connsiteX1-307" fmla="*/ 2095500 w 11258550"/>
              <a:gd name="connsiteY1-308" fmla="*/ 4364100 h 5514835"/>
              <a:gd name="connsiteX2-309" fmla="*/ 4267200 w 11258550"/>
              <a:gd name="connsiteY2-310" fmla="*/ 5507100 h 5514835"/>
              <a:gd name="connsiteX3-311" fmla="*/ 6734175 w 11258550"/>
              <a:gd name="connsiteY3-312" fmla="*/ 3259200 h 5514835"/>
              <a:gd name="connsiteX4-313" fmla="*/ 11258550 w 11258550"/>
              <a:gd name="connsiteY4-314" fmla="*/ 20700 h 5514835"/>
              <a:gd name="connsiteX0-315" fmla="*/ 0 w 11258550"/>
              <a:gd name="connsiteY0-316" fmla="*/ 3599568 h 5512303"/>
              <a:gd name="connsiteX1-317" fmla="*/ 2095500 w 11258550"/>
              <a:gd name="connsiteY1-318" fmla="*/ 4361568 h 5512303"/>
              <a:gd name="connsiteX2-319" fmla="*/ 4267200 w 11258550"/>
              <a:gd name="connsiteY2-320" fmla="*/ 5504568 h 5512303"/>
              <a:gd name="connsiteX3-321" fmla="*/ 6791325 w 11258550"/>
              <a:gd name="connsiteY3-322" fmla="*/ 3618618 h 5512303"/>
              <a:gd name="connsiteX4-323" fmla="*/ 11258550 w 11258550"/>
              <a:gd name="connsiteY4-324" fmla="*/ 18168 h 5512303"/>
              <a:gd name="connsiteX0-325" fmla="*/ 0 w 11258550"/>
              <a:gd name="connsiteY0-326" fmla="*/ 3599683 h 5512418"/>
              <a:gd name="connsiteX1-327" fmla="*/ 2095500 w 11258550"/>
              <a:gd name="connsiteY1-328" fmla="*/ 4361683 h 5512418"/>
              <a:gd name="connsiteX2-329" fmla="*/ 4267200 w 11258550"/>
              <a:gd name="connsiteY2-330" fmla="*/ 5504683 h 5512418"/>
              <a:gd name="connsiteX3-331" fmla="*/ 6791325 w 11258550"/>
              <a:gd name="connsiteY3-332" fmla="*/ 3618733 h 5512418"/>
              <a:gd name="connsiteX4-333" fmla="*/ 11258550 w 11258550"/>
              <a:gd name="connsiteY4-334" fmla="*/ 18283 h 5512418"/>
              <a:gd name="connsiteX0-335" fmla="*/ 0 w 11258550"/>
              <a:gd name="connsiteY0-336" fmla="*/ 3599683 h 5758748"/>
              <a:gd name="connsiteX1-337" fmla="*/ 2095500 w 11258550"/>
              <a:gd name="connsiteY1-338" fmla="*/ 4361683 h 5758748"/>
              <a:gd name="connsiteX2-339" fmla="*/ 4267200 w 11258550"/>
              <a:gd name="connsiteY2-340" fmla="*/ 5752333 h 5758748"/>
              <a:gd name="connsiteX3-341" fmla="*/ 6791325 w 11258550"/>
              <a:gd name="connsiteY3-342" fmla="*/ 3618733 h 5758748"/>
              <a:gd name="connsiteX4-343" fmla="*/ 11258550 w 11258550"/>
              <a:gd name="connsiteY4-344" fmla="*/ 18283 h 5758748"/>
              <a:gd name="connsiteX0-345" fmla="*/ 0 w 11258550"/>
              <a:gd name="connsiteY0-346" fmla="*/ 3599683 h 5752333"/>
              <a:gd name="connsiteX1-347" fmla="*/ 2095500 w 11258550"/>
              <a:gd name="connsiteY1-348" fmla="*/ 4361683 h 5752333"/>
              <a:gd name="connsiteX2-349" fmla="*/ 4267200 w 11258550"/>
              <a:gd name="connsiteY2-350" fmla="*/ 5752333 h 5752333"/>
              <a:gd name="connsiteX3-351" fmla="*/ 6791325 w 11258550"/>
              <a:gd name="connsiteY3-352" fmla="*/ 3618733 h 5752333"/>
              <a:gd name="connsiteX4-353" fmla="*/ 11258550 w 11258550"/>
              <a:gd name="connsiteY4-354" fmla="*/ 18283 h 5752333"/>
              <a:gd name="connsiteX0-355" fmla="*/ 0 w 11258550"/>
              <a:gd name="connsiteY0-356" fmla="*/ 3599683 h 5790433"/>
              <a:gd name="connsiteX1-357" fmla="*/ 2095500 w 11258550"/>
              <a:gd name="connsiteY1-358" fmla="*/ 4361683 h 5790433"/>
              <a:gd name="connsiteX2-359" fmla="*/ 4248150 w 11258550"/>
              <a:gd name="connsiteY2-360" fmla="*/ 5790433 h 5790433"/>
              <a:gd name="connsiteX3-361" fmla="*/ 6791325 w 11258550"/>
              <a:gd name="connsiteY3-362" fmla="*/ 3618733 h 5790433"/>
              <a:gd name="connsiteX4-363" fmla="*/ 11258550 w 11258550"/>
              <a:gd name="connsiteY4-364" fmla="*/ 18283 h 5790433"/>
              <a:gd name="connsiteX0-365" fmla="*/ 0 w 12285839"/>
              <a:gd name="connsiteY0-366" fmla="*/ 2128095 h 4318845"/>
              <a:gd name="connsiteX1-367" fmla="*/ 2095500 w 12285839"/>
              <a:gd name="connsiteY1-368" fmla="*/ 2890095 h 4318845"/>
              <a:gd name="connsiteX2-369" fmla="*/ 4248150 w 12285839"/>
              <a:gd name="connsiteY2-370" fmla="*/ 4318845 h 4318845"/>
              <a:gd name="connsiteX3-371" fmla="*/ 6791325 w 12285839"/>
              <a:gd name="connsiteY3-372" fmla="*/ 2147145 h 4318845"/>
              <a:gd name="connsiteX4-373" fmla="*/ 12285839 w 12285839"/>
              <a:gd name="connsiteY4-374" fmla="*/ 36828 h 4318845"/>
              <a:gd name="connsiteX0-375" fmla="*/ 0 w 12285839"/>
              <a:gd name="connsiteY0-376" fmla="*/ 2122015 h 4312765"/>
              <a:gd name="connsiteX1-377" fmla="*/ 2095500 w 12285839"/>
              <a:gd name="connsiteY1-378" fmla="*/ 2884015 h 4312765"/>
              <a:gd name="connsiteX2-379" fmla="*/ 4248150 w 12285839"/>
              <a:gd name="connsiteY2-380" fmla="*/ 4312765 h 4312765"/>
              <a:gd name="connsiteX3-381" fmla="*/ 6949369 w 12285839"/>
              <a:gd name="connsiteY3-382" fmla="*/ 2434576 h 4312765"/>
              <a:gd name="connsiteX4-383" fmla="*/ 12285839 w 12285839"/>
              <a:gd name="connsiteY4-384" fmla="*/ 30748 h 4312765"/>
              <a:gd name="connsiteX0-385" fmla="*/ 0 w 12285839"/>
              <a:gd name="connsiteY0-386" fmla="*/ 2111155 h 4301905"/>
              <a:gd name="connsiteX1-387" fmla="*/ 2095500 w 12285839"/>
              <a:gd name="connsiteY1-388" fmla="*/ 2873155 h 4301905"/>
              <a:gd name="connsiteX2-389" fmla="*/ 4248150 w 12285839"/>
              <a:gd name="connsiteY2-390" fmla="*/ 4301905 h 4301905"/>
              <a:gd name="connsiteX3-391" fmla="*/ 7288036 w 12285839"/>
              <a:gd name="connsiteY3-392" fmla="*/ 3383272 h 4301905"/>
              <a:gd name="connsiteX4-393" fmla="*/ 12285839 w 12285839"/>
              <a:gd name="connsiteY4-394" fmla="*/ 19888 h 4301905"/>
              <a:gd name="connsiteX0-395" fmla="*/ 0 w 12647083"/>
              <a:gd name="connsiteY0-396" fmla="*/ 0 h 2190750"/>
              <a:gd name="connsiteX1-397" fmla="*/ 2095500 w 12647083"/>
              <a:gd name="connsiteY1-398" fmla="*/ 762000 h 2190750"/>
              <a:gd name="connsiteX2-399" fmla="*/ 4248150 w 12647083"/>
              <a:gd name="connsiteY2-400" fmla="*/ 2190750 h 2190750"/>
              <a:gd name="connsiteX3-401" fmla="*/ 7288036 w 12647083"/>
              <a:gd name="connsiteY3-402" fmla="*/ 1272117 h 2190750"/>
              <a:gd name="connsiteX4-403" fmla="*/ 12647083 w 12647083"/>
              <a:gd name="connsiteY4-404" fmla="*/ 809977 h 2190750"/>
              <a:gd name="connsiteX0-405" fmla="*/ 0 w 12647083"/>
              <a:gd name="connsiteY0-406" fmla="*/ 0 h 2190750"/>
              <a:gd name="connsiteX1-407" fmla="*/ 2095500 w 12647083"/>
              <a:gd name="connsiteY1-408" fmla="*/ 762000 h 2190750"/>
              <a:gd name="connsiteX2-409" fmla="*/ 4248150 w 12647083"/>
              <a:gd name="connsiteY2-410" fmla="*/ 2190750 h 2190750"/>
              <a:gd name="connsiteX3-411" fmla="*/ 7288036 w 12647083"/>
              <a:gd name="connsiteY3-412" fmla="*/ 1272117 h 2190750"/>
              <a:gd name="connsiteX4-413" fmla="*/ 12647083 w 12647083"/>
              <a:gd name="connsiteY4-414" fmla="*/ 809977 h 2190750"/>
              <a:gd name="connsiteX0-415" fmla="*/ 0 w 12647083"/>
              <a:gd name="connsiteY0-416" fmla="*/ 0 h 2190750"/>
              <a:gd name="connsiteX1-417" fmla="*/ 2095500 w 12647083"/>
              <a:gd name="connsiteY1-418" fmla="*/ 762000 h 2190750"/>
              <a:gd name="connsiteX2-419" fmla="*/ 4248150 w 12647083"/>
              <a:gd name="connsiteY2-420" fmla="*/ 2190750 h 2190750"/>
              <a:gd name="connsiteX3-421" fmla="*/ 7288036 w 12647083"/>
              <a:gd name="connsiteY3-422" fmla="*/ 1283406 h 2190750"/>
              <a:gd name="connsiteX4-423" fmla="*/ 12647083 w 12647083"/>
              <a:gd name="connsiteY4-424" fmla="*/ 809977 h 2190750"/>
              <a:gd name="connsiteX0-425" fmla="*/ 0 w 12647083"/>
              <a:gd name="connsiteY0-426" fmla="*/ 0 h 2190750"/>
              <a:gd name="connsiteX1-427" fmla="*/ 2095500 w 12647083"/>
              <a:gd name="connsiteY1-428" fmla="*/ 762000 h 2190750"/>
              <a:gd name="connsiteX2-429" fmla="*/ 4248150 w 12647083"/>
              <a:gd name="connsiteY2-430" fmla="*/ 2190750 h 2190750"/>
              <a:gd name="connsiteX3-431" fmla="*/ 7288036 w 12647083"/>
              <a:gd name="connsiteY3-432" fmla="*/ 1283406 h 2190750"/>
              <a:gd name="connsiteX4-433" fmla="*/ 12647083 w 12647083"/>
              <a:gd name="connsiteY4-434" fmla="*/ 809977 h 2190750"/>
              <a:gd name="connsiteX0-435" fmla="*/ 0 w 12647083"/>
              <a:gd name="connsiteY0-436" fmla="*/ 0 h 2190750"/>
              <a:gd name="connsiteX1-437" fmla="*/ 2095500 w 12647083"/>
              <a:gd name="connsiteY1-438" fmla="*/ 762000 h 2190750"/>
              <a:gd name="connsiteX2-439" fmla="*/ 4248150 w 12647083"/>
              <a:gd name="connsiteY2-440" fmla="*/ 2190750 h 2190750"/>
              <a:gd name="connsiteX3-441" fmla="*/ 7355769 w 12647083"/>
              <a:gd name="connsiteY3-442" fmla="*/ 1272118 h 2190750"/>
              <a:gd name="connsiteX4-443" fmla="*/ 12647083 w 12647083"/>
              <a:gd name="connsiteY4-444" fmla="*/ 809977 h 2190750"/>
              <a:gd name="connsiteX0-445" fmla="*/ 0 w 12647083"/>
              <a:gd name="connsiteY0-446" fmla="*/ 0 h 2190750"/>
              <a:gd name="connsiteX1-447" fmla="*/ 2095500 w 12647083"/>
              <a:gd name="connsiteY1-448" fmla="*/ 762000 h 2190750"/>
              <a:gd name="connsiteX2-449" fmla="*/ 4248150 w 12647083"/>
              <a:gd name="connsiteY2-450" fmla="*/ 2190750 h 2190750"/>
              <a:gd name="connsiteX3-451" fmla="*/ 7355769 w 12647083"/>
              <a:gd name="connsiteY3-452" fmla="*/ 1272118 h 2190750"/>
              <a:gd name="connsiteX4-453" fmla="*/ 12647083 w 12647083"/>
              <a:gd name="connsiteY4-454" fmla="*/ 809977 h 2190750"/>
              <a:gd name="connsiteX0-455" fmla="*/ 0 w 12647083"/>
              <a:gd name="connsiteY0-456" fmla="*/ 0 h 2190750"/>
              <a:gd name="connsiteX1-457" fmla="*/ 2095500 w 12647083"/>
              <a:gd name="connsiteY1-458" fmla="*/ 762000 h 2190750"/>
              <a:gd name="connsiteX2-459" fmla="*/ 4248150 w 12647083"/>
              <a:gd name="connsiteY2-460" fmla="*/ 2190750 h 2190750"/>
              <a:gd name="connsiteX3-461" fmla="*/ 7355769 w 12647083"/>
              <a:gd name="connsiteY3-462" fmla="*/ 1272118 h 2190750"/>
              <a:gd name="connsiteX4-463" fmla="*/ 12647083 w 12647083"/>
              <a:gd name="connsiteY4-464" fmla="*/ 809977 h 2190750"/>
              <a:gd name="connsiteX0-465" fmla="*/ 0 w 12792226"/>
              <a:gd name="connsiteY0-466" fmla="*/ 998759 h 1650995"/>
              <a:gd name="connsiteX1-467" fmla="*/ 2240643 w 12792226"/>
              <a:gd name="connsiteY1-468" fmla="*/ 222245 h 1650995"/>
              <a:gd name="connsiteX2-469" fmla="*/ 4393293 w 12792226"/>
              <a:gd name="connsiteY2-470" fmla="*/ 1650995 h 1650995"/>
              <a:gd name="connsiteX3-471" fmla="*/ 7500912 w 12792226"/>
              <a:gd name="connsiteY3-472" fmla="*/ 732363 h 1650995"/>
              <a:gd name="connsiteX4-473" fmla="*/ 12792226 w 12792226"/>
              <a:gd name="connsiteY4-474" fmla="*/ 270222 h 1650995"/>
              <a:gd name="connsiteX0-475" fmla="*/ 0 w 12792226"/>
              <a:gd name="connsiteY0-476" fmla="*/ 998759 h 1650995"/>
              <a:gd name="connsiteX1-477" fmla="*/ 2458358 w 12792226"/>
              <a:gd name="connsiteY1-478" fmla="*/ 1470474 h 1650995"/>
              <a:gd name="connsiteX2-479" fmla="*/ 4393293 w 12792226"/>
              <a:gd name="connsiteY2-480" fmla="*/ 1650995 h 1650995"/>
              <a:gd name="connsiteX3-481" fmla="*/ 7500912 w 12792226"/>
              <a:gd name="connsiteY3-482" fmla="*/ 732363 h 1650995"/>
              <a:gd name="connsiteX4-483" fmla="*/ 12792226 w 12792226"/>
              <a:gd name="connsiteY4-484" fmla="*/ 270222 h 1650995"/>
              <a:gd name="connsiteX0-485" fmla="*/ 0 w 12893826"/>
              <a:gd name="connsiteY0-486" fmla="*/ 2058302 h 2058583"/>
              <a:gd name="connsiteX1-487" fmla="*/ 2559958 w 12893826"/>
              <a:gd name="connsiteY1-488" fmla="*/ 1470474 h 2058583"/>
              <a:gd name="connsiteX2-489" fmla="*/ 4494893 w 12893826"/>
              <a:gd name="connsiteY2-490" fmla="*/ 1650995 h 2058583"/>
              <a:gd name="connsiteX3-491" fmla="*/ 7602512 w 12893826"/>
              <a:gd name="connsiteY3-492" fmla="*/ 732363 h 2058583"/>
              <a:gd name="connsiteX4-493" fmla="*/ 12893826 w 12893826"/>
              <a:gd name="connsiteY4-494" fmla="*/ 270222 h 2058583"/>
              <a:gd name="connsiteX0-495" fmla="*/ 0 w 12893826"/>
              <a:gd name="connsiteY0-496" fmla="*/ 2058302 h 2058552"/>
              <a:gd name="connsiteX1-497" fmla="*/ 2559958 w 12893826"/>
              <a:gd name="connsiteY1-498" fmla="*/ 1470474 h 2058552"/>
              <a:gd name="connsiteX2-499" fmla="*/ 4944836 w 12893826"/>
              <a:gd name="connsiteY2-500" fmla="*/ 2057395 h 2058552"/>
              <a:gd name="connsiteX3-501" fmla="*/ 7602512 w 12893826"/>
              <a:gd name="connsiteY3-502" fmla="*/ 732363 h 2058552"/>
              <a:gd name="connsiteX4-503" fmla="*/ 12893826 w 12893826"/>
              <a:gd name="connsiteY4-504" fmla="*/ 270222 h 2058552"/>
              <a:gd name="connsiteX0-505" fmla="*/ 0 w 12893826"/>
              <a:gd name="connsiteY0-506" fmla="*/ 1857264 h 1945748"/>
              <a:gd name="connsiteX1-507" fmla="*/ 2559958 w 12893826"/>
              <a:gd name="connsiteY1-508" fmla="*/ 1269436 h 1945748"/>
              <a:gd name="connsiteX2-509" fmla="*/ 4944836 w 12893826"/>
              <a:gd name="connsiteY2-510" fmla="*/ 1856357 h 1945748"/>
              <a:gd name="connsiteX3-511" fmla="*/ 8023427 w 12893826"/>
              <a:gd name="connsiteY3-512" fmla="*/ 1387668 h 1945748"/>
              <a:gd name="connsiteX4-513" fmla="*/ 12893826 w 12893826"/>
              <a:gd name="connsiteY4-514" fmla="*/ 69184 h 1945748"/>
              <a:gd name="connsiteX0-515" fmla="*/ 0 w 13343769"/>
              <a:gd name="connsiteY0-516" fmla="*/ 1008156 h 1096640"/>
              <a:gd name="connsiteX1-517" fmla="*/ 2559958 w 13343769"/>
              <a:gd name="connsiteY1-518" fmla="*/ 420328 h 1096640"/>
              <a:gd name="connsiteX2-519" fmla="*/ 4944836 w 13343769"/>
              <a:gd name="connsiteY2-520" fmla="*/ 1007249 h 1096640"/>
              <a:gd name="connsiteX3-521" fmla="*/ 8023427 w 13343769"/>
              <a:gd name="connsiteY3-522" fmla="*/ 538560 h 1096640"/>
              <a:gd name="connsiteX4-523" fmla="*/ 13343769 w 13343769"/>
              <a:gd name="connsiteY4-524" fmla="*/ 540876 h 1096640"/>
              <a:gd name="connsiteX0-525" fmla="*/ 0 w 13343769"/>
              <a:gd name="connsiteY0-526" fmla="*/ 959643 h 1089870"/>
              <a:gd name="connsiteX1-527" fmla="*/ 2559958 w 13343769"/>
              <a:gd name="connsiteY1-528" fmla="*/ 371815 h 1089870"/>
              <a:gd name="connsiteX2-529" fmla="*/ 4944836 w 13343769"/>
              <a:gd name="connsiteY2-530" fmla="*/ 958736 h 1089870"/>
              <a:gd name="connsiteX3-531" fmla="*/ 8226627 w 13343769"/>
              <a:gd name="connsiteY3-532" fmla="*/ 562618 h 1089870"/>
              <a:gd name="connsiteX4-533" fmla="*/ 13343769 w 13343769"/>
              <a:gd name="connsiteY4-534" fmla="*/ 492363 h 1089870"/>
              <a:gd name="connsiteX0-535" fmla="*/ 0 w 13343769"/>
              <a:gd name="connsiteY0-536" fmla="*/ 959643 h 959923"/>
              <a:gd name="connsiteX1-537" fmla="*/ 2559958 w 13343769"/>
              <a:gd name="connsiteY1-538" fmla="*/ 371815 h 959923"/>
              <a:gd name="connsiteX2-539" fmla="*/ 8226627 w 13343769"/>
              <a:gd name="connsiteY2-540" fmla="*/ 562618 h 959923"/>
              <a:gd name="connsiteX3-541" fmla="*/ 13343769 w 13343769"/>
              <a:gd name="connsiteY3-542" fmla="*/ 492363 h 959923"/>
              <a:gd name="connsiteX0-543" fmla="*/ 0 w 13343769"/>
              <a:gd name="connsiteY0-544" fmla="*/ 818837 h 819099"/>
              <a:gd name="connsiteX1-545" fmla="*/ 2559958 w 13343769"/>
              <a:gd name="connsiteY1-546" fmla="*/ 231009 h 819099"/>
              <a:gd name="connsiteX2-547" fmla="*/ 7762170 w 13343769"/>
              <a:gd name="connsiteY2-548" fmla="*/ 654041 h 819099"/>
              <a:gd name="connsiteX3-549" fmla="*/ 13343769 w 13343769"/>
              <a:gd name="connsiteY3-550" fmla="*/ 351557 h 819099"/>
              <a:gd name="connsiteX0-551" fmla="*/ 0 w 13343769"/>
              <a:gd name="connsiteY0-552" fmla="*/ 697932 h 698194"/>
              <a:gd name="connsiteX1-553" fmla="*/ 2559958 w 13343769"/>
              <a:gd name="connsiteY1-554" fmla="*/ 110104 h 698194"/>
              <a:gd name="connsiteX2-555" fmla="*/ 7762170 w 13343769"/>
              <a:gd name="connsiteY2-556" fmla="*/ 533136 h 698194"/>
              <a:gd name="connsiteX3-557" fmla="*/ 13343769 w 13343769"/>
              <a:gd name="connsiteY3-558" fmla="*/ 230652 h 698194"/>
              <a:gd name="connsiteX0-559" fmla="*/ 0 w 13343769"/>
              <a:gd name="connsiteY0-560" fmla="*/ 697932 h 698194"/>
              <a:gd name="connsiteX1-561" fmla="*/ 2559958 w 13343769"/>
              <a:gd name="connsiteY1-562" fmla="*/ 110104 h 698194"/>
              <a:gd name="connsiteX2-563" fmla="*/ 7762170 w 13343769"/>
              <a:gd name="connsiteY2-564" fmla="*/ 533136 h 698194"/>
              <a:gd name="connsiteX3-565" fmla="*/ 13343769 w 13343769"/>
              <a:gd name="connsiteY3-566" fmla="*/ 230652 h 698194"/>
              <a:gd name="connsiteX0-567" fmla="*/ 0 w 13343769"/>
              <a:gd name="connsiteY0-568" fmla="*/ 641315 h 641577"/>
              <a:gd name="connsiteX1-569" fmla="*/ 2559958 w 13343769"/>
              <a:gd name="connsiteY1-570" fmla="*/ 53487 h 641577"/>
              <a:gd name="connsiteX2-571" fmla="*/ 7762170 w 13343769"/>
              <a:gd name="connsiteY2-572" fmla="*/ 476519 h 641577"/>
              <a:gd name="connsiteX3-573" fmla="*/ 13343769 w 13343769"/>
              <a:gd name="connsiteY3-574" fmla="*/ 174035 h 641577"/>
              <a:gd name="connsiteX0-575" fmla="*/ 0 w 13343769"/>
              <a:gd name="connsiteY0-576" fmla="*/ 624813 h 625075"/>
              <a:gd name="connsiteX1-577" fmla="*/ 2559958 w 13343769"/>
              <a:gd name="connsiteY1-578" fmla="*/ 36985 h 625075"/>
              <a:gd name="connsiteX2-579" fmla="*/ 7762170 w 13343769"/>
              <a:gd name="connsiteY2-580" fmla="*/ 460017 h 625075"/>
              <a:gd name="connsiteX3-581" fmla="*/ 13343769 w 13343769"/>
              <a:gd name="connsiteY3-582" fmla="*/ 157533 h 625075"/>
              <a:gd name="connsiteX0-583" fmla="*/ 0 w 13343769"/>
              <a:gd name="connsiteY0-584" fmla="*/ 654547 h 654809"/>
              <a:gd name="connsiteX1-585" fmla="*/ 2559958 w 13343769"/>
              <a:gd name="connsiteY1-586" fmla="*/ 66719 h 654809"/>
              <a:gd name="connsiteX2-587" fmla="*/ 7762170 w 13343769"/>
              <a:gd name="connsiteY2-588" fmla="*/ 489751 h 654809"/>
              <a:gd name="connsiteX3-589" fmla="*/ 13343769 w 13343769"/>
              <a:gd name="connsiteY3-590" fmla="*/ 187267 h 654809"/>
              <a:gd name="connsiteX0-591" fmla="*/ 0 w 13343769"/>
              <a:gd name="connsiteY0-592" fmla="*/ 654547 h 673488"/>
              <a:gd name="connsiteX1-593" fmla="*/ 2545444 w 13343769"/>
              <a:gd name="connsiteY1-594" fmla="*/ 255405 h 673488"/>
              <a:gd name="connsiteX2-595" fmla="*/ 7762170 w 13343769"/>
              <a:gd name="connsiteY2-596" fmla="*/ 489751 h 673488"/>
              <a:gd name="connsiteX3-597" fmla="*/ 13343769 w 13343769"/>
              <a:gd name="connsiteY3-598" fmla="*/ 187267 h 673488"/>
              <a:gd name="connsiteX0-599" fmla="*/ 0 w 13343769"/>
              <a:gd name="connsiteY0-600" fmla="*/ 654547 h 654785"/>
              <a:gd name="connsiteX1-601" fmla="*/ 2719616 w 13343769"/>
              <a:gd name="connsiteY1-602" fmla="*/ 8662 h 654785"/>
              <a:gd name="connsiteX2-603" fmla="*/ 7762170 w 13343769"/>
              <a:gd name="connsiteY2-604" fmla="*/ 489751 h 654785"/>
              <a:gd name="connsiteX3-605" fmla="*/ 13343769 w 13343769"/>
              <a:gd name="connsiteY3-606" fmla="*/ 187267 h 654785"/>
              <a:gd name="connsiteX0-607" fmla="*/ 0 w 13343769"/>
              <a:gd name="connsiteY0-608" fmla="*/ 743416 h 743666"/>
              <a:gd name="connsiteX1-609" fmla="*/ 2719616 w 13343769"/>
              <a:gd name="connsiteY1-610" fmla="*/ 97531 h 743666"/>
              <a:gd name="connsiteX2-611" fmla="*/ 9460341 w 13343769"/>
              <a:gd name="connsiteY2-612" fmla="*/ 389934 h 743666"/>
              <a:gd name="connsiteX3-613" fmla="*/ 13343769 w 13343769"/>
              <a:gd name="connsiteY3-614" fmla="*/ 276136 h 743666"/>
              <a:gd name="connsiteX0-615" fmla="*/ 0 w 13343769"/>
              <a:gd name="connsiteY0-616" fmla="*/ 743416 h 743666"/>
              <a:gd name="connsiteX1-617" fmla="*/ 2719616 w 13343769"/>
              <a:gd name="connsiteY1-618" fmla="*/ 97531 h 743666"/>
              <a:gd name="connsiteX2-619" fmla="*/ 9460341 w 13343769"/>
              <a:gd name="connsiteY2-620" fmla="*/ 389934 h 743666"/>
              <a:gd name="connsiteX3-621" fmla="*/ 13343769 w 13343769"/>
              <a:gd name="connsiteY3-622" fmla="*/ 276136 h 743666"/>
              <a:gd name="connsiteX0-623" fmla="*/ 0 w 13343769"/>
              <a:gd name="connsiteY0-624" fmla="*/ 772678 h 772928"/>
              <a:gd name="connsiteX1-625" fmla="*/ 2719616 w 13343769"/>
              <a:gd name="connsiteY1-626" fmla="*/ 126793 h 772928"/>
              <a:gd name="connsiteX2-627" fmla="*/ 9460341 w 13343769"/>
              <a:gd name="connsiteY2-628" fmla="*/ 419196 h 772928"/>
              <a:gd name="connsiteX3-629" fmla="*/ 13343769 w 13343769"/>
              <a:gd name="connsiteY3-630" fmla="*/ 305398 h 77292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3343769" h="772928">
                <a:moveTo>
                  <a:pt x="0" y="772678"/>
                </a:moveTo>
                <a:cubicBezTo>
                  <a:pt x="1389062" y="786965"/>
                  <a:pt x="1142893" y="185707"/>
                  <a:pt x="2719616" y="126793"/>
                </a:cubicBezTo>
                <a:cubicBezTo>
                  <a:pt x="4296340" y="67879"/>
                  <a:pt x="7517897" y="1153848"/>
                  <a:pt x="9460341" y="419196"/>
                </a:cubicBezTo>
                <a:cubicBezTo>
                  <a:pt x="11390590" y="-270585"/>
                  <a:pt x="12138857" y="38698"/>
                  <a:pt x="13343769" y="305398"/>
                </a:cubicBezTo>
              </a:path>
            </a:pathLst>
          </a:cu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光"/>
          <p:cNvSpPr/>
          <p:nvPr/>
        </p:nvSpPr>
        <p:spPr>
          <a:xfrm>
            <a:off x="2218254" y="5777866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4" name="光"/>
          <p:cNvSpPr/>
          <p:nvPr/>
        </p:nvSpPr>
        <p:spPr>
          <a:xfrm>
            <a:off x="8419797" y="6451191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光"/>
          <p:cNvSpPr/>
          <p:nvPr/>
        </p:nvSpPr>
        <p:spPr>
          <a:xfrm>
            <a:off x="451524" y="6438319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7" name="组合 126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28" name="椭圆 127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椭圆 128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" name="组合 129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31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2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3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4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5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6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7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8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9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0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1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2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3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4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5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6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7" name="任意多边形 146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任意多边形 147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0" name="椭圆 149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56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52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3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4" name="任意多边形 153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67" name="矩形 166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7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81705 -0.66667 C 0.70911 -0.3007 -0.08646 -0.16551 -0.00026 -0.00047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185" y="3331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7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72474 -0.65556 C 0.84375 -0.0088 -0.08711 -0.16505 -0.00013 -0.00023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03" y="32755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7" presetClass="path" presetSubtype="0" accel="50000" decel="5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16237 -0.73334 C 0.31693 -0.46158 -0.08672 -0.16621 -0.00013 -0.00023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53" y="36644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0" grpId="0"/>
      <p:bldP spid="81" grpId="0" animBg="1"/>
      <p:bldP spid="82" grpId="0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" name="图片 229"/>
          <p:cNvPicPr>
            <a:picLocks noChangeAspect="1"/>
          </p:cNvPicPr>
          <p:nvPr/>
        </p:nvPicPr>
        <p:blipFill rotWithShape="1">
          <a:blip r:embed="rId1"/>
          <a:srcRect l="-1" r="49904"/>
          <a:stretch>
            <a:fillRect/>
          </a:stretch>
        </p:blipFill>
        <p:spPr>
          <a:xfrm>
            <a:off x="9826458" y="3229778"/>
            <a:ext cx="2403642" cy="3493311"/>
          </a:xfrm>
          <a:prstGeom prst="rect">
            <a:avLst/>
          </a:prstGeom>
        </p:spPr>
      </p:pic>
      <p:sp>
        <p:nvSpPr>
          <p:cNvPr id="85" name="任意多边形 84"/>
          <p:cNvSpPr/>
          <p:nvPr/>
        </p:nvSpPr>
        <p:spPr>
          <a:xfrm rot="20873709">
            <a:off x="10975411" y="4664168"/>
            <a:ext cx="2024741" cy="204748"/>
          </a:xfrm>
          <a:custGeom>
            <a:avLst/>
            <a:gdLst>
              <a:gd name="connsiteX0" fmla="*/ 0 w 164892"/>
              <a:gd name="connsiteY0" fmla="*/ 659568 h 659568"/>
              <a:gd name="connsiteX1" fmla="*/ 74951 w 164892"/>
              <a:gd name="connsiteY1" fmla="*/ 239843 h 659568"/>
              <a:gd name="connsiteX2" fmla="*/ 164892 w 164892"/>
              <a:gd name="connsiteY2" fmla="*/ 0 h 659568"/>
              <a:gd name="connsiteX0-1" fmla="*/ 207424 w 209298"/>
              <a:gd name="connsiteY0-2" fmla="*/ 697668 h 697668"/>
              <a:gd name="connsiteX1-3" fmla="*/ 2975 w 209298"/>
              <a:gd name="connsiteY1-4" fmla="*/ 239843 h 697668"/>
              <a:gd name="connsiteX2-5" fmla="*/ 92916 w 209298"/>
              <a:gd name="connsiteY2-6" fmla="*/ 0 h 697668"/>
              <a:gd name="connsiteX0-7" fmla="*/ 207424 w 207424"/>
              <a:gd name="connsiteY0-8" fmla="*/ 697668 h 697668"/>
              <a:gd name="connsiteX1-9" fmla="*/ 2975 w 207424"/>
              <a:gd name="connsiteY1-10" fmla="*/ 239843 h 697668"/>
              <a:gd name="connsiteX2-11" fmla="*/ 92916 w 207424"/>
              <a:gd name="connsiteY2-12" fmla="*/ 0 h 697668"/>
              <a:gd name="connsiteX0-13" fmla="*/ 207424 w 207424"/>
              <a:gd name="connsiteY0-14" fmla="*/ 697668 h 697668"/>
              <a:gd name="connsiteX1-15" fmla="*/ 2975 w 207424"/>
              <a:gd name="connsiteY1-16" fmla="*/ 265243 h 697668"/>
              <a:gd name="connsiteX2-17" fmla="*/ 92916 w 207424"/>
              <a:gd name="connsiteY2-18" fmla="*/ 0 h 697668"/>
              <a:gd name="connsiteX0-19" fmla="*/ 536095 w 536095"/>
              <a:gd name="connsiteY0-20" fmla="*/ 761168 h 761168"/>
              <a:gd name="connsiteX1-21" fmla="*/ 331646 w 536095"/>
              <a:gd name="connsiteY1-22" fmla="*/ 328743 h 761168"/>
              <a:gd name="connsiteX2-23" fmla="*/ 2487 w 536095"/>
              <a:gd name="connsiteY2-24" fmla="*/ 0 h 761168"/>
              <a:gd name="connsiteX0-25" fmla="*/ 537950 w 537950"/>
              <a:gd name="connsiteY0-26" fmla="*/ 761168 h 761168"/>
              <a:gd name="connsiteX1-27" fmla="*/ 206501 w 537950"/>
              <a:gd name="connsiteY1-28" fmla="*/ 316043 h 761168"/>
              <a:gd name="connsiteX2-29" fmla="*/ 4342 w 537950"/>
              <a:gd name="connsiteY2-30" fmla="*/ 0 h 761168"/>
              <a:gd name="connsiteX0-31" fmla="*/ 536464 w 536464"/>
              <a:gd name="connsiteY0-32" fmla="*/ 761168 h 761168"/>
              <a:gd name="connsiteX1-33" fmla="*/ 293915 w 536464"/>
              <a:gd name="connsiteY1-34" fmla="*/ 354143 h 761168"/>
              <a:gd name="connsiteX2-35" fmla="*/ 2856 w 536464"/>
              <a:gd name="connsiteY2-36" fmla="*/ 0 h 761168"/>
              <a:gd name="connsiteX0-37" fmla="*/ 448715 w 448715"/>
              <a:gd name="connsiteY0-38" fmla="*/ 761168 h 761168"/>
              <a:gd name="connsiteX1-39" fmla="*/ 206166 w 448715"/>
              <a:gd name="connsiteY1-40" fmla="*/ 354143 h 761168"/>
              <a:gd name="connsiteX2-41" fmla="*/ 4007 w 448715"/>
              <a:gd name="connsiteY2-42" fmla="*/ 0 h 761168"/>
              <a:gd name="connsiteX0-43" fmla="*/ 448715 w 448715"/>
              <a:gd name="connsiteY0-44" fmla="*/ 697668 h 697668"/>
              <a:gd name="connsiteX1-45" fmla="*/ 206166 w 448715"/>
              <a:gd name="connsiteY1-46" fmla="*/ 354143 h 697668"/>
              <a:gd name="connsiteX2-47" fmla="*/ 4007 w 448715"/>
              <a:gd name="connsiteY2-48" fmla="*/ 0 h 697668"/>
              <a:gd name="connsiteX0-49" fmla="*/ 652766 w 652766"/>
              <a:gd name="connsiteY0-50" fmla="*/ 697668 h 697668"/>
              <a:gd name="connsiteX1-51" fmla="*/ 207017 w 652766"/>
              <a:gd name="connsiteY1-52" fmla="*/ 354143 h 697668"/>
              <a:gd name="connsiteX2-53" fmla="*/ 4858 w 652766"/>
              <a:gd name="connsiteY2-54" fmla="*/ 0 h 697668"/>
              <a:gd name="connsiteX0-55" fmla="*/ 651805 w 651805"/>
              <a:gd name="connsiteY0-56" fmla="*/ 697668 h 697668"/>
              <a:gd name="connsiteX1-57" fmla="*/ 244156 w 651805"/>
              <a:gd name="connsiteY1-58" fmla="*/ 341443 h 697668"/>
              <a:gd name="connsiteX2-59" fmla="*/ 3897 w 651805"/>
              <a:gd name="connsiteY2-60" fmla="*/ 0 h 697668"/>
              <a:gd name="connsiteX0-61" fmla="*/ 1321987 w 1321987"/>
              <a:gd name="connsiteY0-62" fmla="*/ 1091368 h 1091368"/>
              <a:gd name="connsiteX1-63" fmla="*/ 914338 w 1321987"/>
              <a:gd name="connsiteY1-64" fmla="*/ 735143 h 1091368"/>
              <a:gd name="connsiteX2-65" fmla="*/ 979 w 1321987"/>
              <a:gd name="connsiteY2-66" fmla="*/ 0 h 1091368"/>
              <a:gd name="connsiteX0-67" fmla="*/ 1322417 w 1322417"/>
              <a:gd name="connsiteY0-68" fmla="*/ 1091368 h 1091368"/>
              <a:gd name="connsiteX1-69" fmla="*/ 686168 w 1322417"/>
              <a:gd name="connsiteY1-70" fmla="*/ 582743 h 1091368"/>
              <a:gd name="connsiteX2-71" fmla="*/ 1409 w 1322417"/>
              <a:gd name="connsiteY2-72" fmla="*/ 0 h 1091368"/>
              <a:gd name="connsiteX0-73" fmla="*/ 1259078 w 1259078"/>
              <a:gd name="connsiteY0-74" fmla="*/ 1142168 h 1142168"/>
              <a:gd name="connsiteX1-75" fmla="*/ 622829 w 1259078"/>
              <a:gd name="connsiteY1-76" fmla="*/ 633543 h 1142168"/>
              <a:gd name="connsiteX2-77" fmla="*/ 1570 w 1259078"/>
              <a:gd name="connsiteY2-78" fmla="*/ 0 h 1142168"/>
              <a:gd name="connsiteX0-79" fmla="*/ 1259078 w 1259078"/>
              <a:gd name="connsiteY0-80" fmla="*/ 1142168 h 1142168"/>
              <a:gd name="connsiteX1-81" fmla="*/ 622829 w 1259078"/>
              <a:gd name="connsiteY1-82" fmla="*/ 633543 h 1142168"/>
              <a:gd name="connsiteX2-83" fmla="*/ 1570 w 1259078"/>
              <a:gd name="connsiteY2-84" fmla="*/ 0 h 1142168"/>
              <a:gd name="connsiteX0-85" fmla="*/ 1257508 w 1257508"/>
              <a:gd name="connsiteY0-86" fmla="*/ 1142168 h 1142168"/>
              <a:gd name="connsiteX1-87" fmla="*/ 621259 w 1257508"/>
              <a:gd name="connsiteY1-88" fmla="*/ 633543 h 1142168"/>
              <a:gd name="connsiteX2-89" fmla="*/ 184854 w 1257508"/>
              <a:gd name="connsiteY2-90" fmla="*/ 210279 h 1142168"/>
              <a:gd name="connsiteX3" fmla="*/ 0 w 1257508"/>
              <a:gd name="connsiteY3" fmla="*/ 0 h 1142168"/>
              <a:gd name="connsiteX0-91" fmla="*/ 1257508 w 1257508"/>
              <a:gd name="connsiteY0-92" fmla="*/ 1142168 h 1142168"/>
              <a:gd name="connsiteX1-93" fmla="*/ 621259 w 1257508"/>
              <a:gd name="connsiteY1-94" fmla="*/ 633543 h 1142168"/>
              <a:gd name="connsiteX2-95" fmla="*/ 286454 w 1257508"/>
              <a:gd name="connsiteY2-96" fmla="*/ 337279 h 1142168"/>
              <a:gd name="connsiteX3-97" fmla="*/ 0 w 1257508"/>
              <a:gd name="connsiteY3-98" fmla="*/ 0 h 1142168"/>
              <a:gd name="connsiteX0-99" fmla="*/ 1282908 w 1282908"/>
              <a:gd name="connsiteY0-100" fmla="*/ 1180268 h 1180268"/>
              <a:gd name="connsiteX1-101" fmla="*/ 646659 w 1282908"/>
              <a:gd name="connsiteY1-102" fmla="*/ 671643 h 1180268"/>
              <a:gd name="connsiteX2-103" fmla="*/ 311854 w 1282908"/>
              <a:gd name="connsiteY2-104" fmla="*/ 375379 h 1180268"/>
              <a:gd name="connsiteX3-105" fmla="*/ 0 w 1282908"/>
              <a:gd name="connsiteY3-106" fmla="*/ 0 h 1180268"/>
              <a:gd name="connsiteX0-107" fmla="*/ 1727408 w 1727408"/>
              <a:gd name="connsiteY0-108" fmla="*/ 1383468 h 1383468"/>
              <a:gd name="connsiteX1-109" fmla="*/ 1091159 w 1727408"/>
              <a:gd name="connsiteY1-110" fmla="*/ 874843 h 1383468"/>
              <a:gd name="connsiteX2-111" fmla="*/ 756354 w 1727408"/>
              <a:gd name="connsiteY2-112" fmla="*/ 578579 h 1383468"/>
              <a:gd name="connsiteX3-113" fmla="*/ 0 w 1727408"/>
              <a:gd name="connsiteY3-114" fmla="*/ 0 h 1383468"/>
              <a:gd name="connsiteX0-115" fmla="*/ 1727408 w 1727408"/>
              <a:gd name="connsiteY0-116" fmla="*/ 1383468 h 1383468"/>
              <a:gd name="connsiteX1-117" fmla="*/ 1091159 w 1727408"/>
              <a:gd name="connsiteY1-118" fmla="*/ 874843 h 1383468"/>
              <a:gd name="connsiteX2-119" fmla="*/ 756354 w 1727408"/>
              <a:gd name="connsiteY2-120" fmla="*/ 578579 h 1383468"/>
              <a:gd name="connsiteX3-121" fmla="*/ 515054 w 1727408"/>
              <a:gd name="connsiteY3-122" fmla="*/ 273779 h 1383468"/>
              <a:gd name="connsiteX4" fmla="*/ 0 w 1727408"/>
              <a:gd name="connsiteY4" fmla="*/ 0 h 1383468"/>
              <a:gd name="connsiteX0-123" fmla="*/ 1727408 w 1727408"/>
              <a:gd name="connsiteY0-124" fmla="*/ 1383468 h 1383468"/>
              <a:gd name="connsiteX1-125" fmla="*/ 1091159 w 1727408"/>
              <a:gd name="connsiteY1-126" fmla="*/ 874843 h 1383468"/>
              <a:gd name="connsiteX2-127" fmla="*/ 832554 w 1727408"/>
              <a:gd name="connsiteY2-128" fmla="*/ 642079 h 1383468"/>
              <a:gd name="connsiteX3-129" fmla="*/ 515054 w 1727408"/>
              <a:gd name="connsiteY3-130" fmla="*/ 273779 h 1383468"/>
              <a:gd name="connsiteX4-131" fmla="*/ 0 w 1727408"/>
              <a:gd name="connsiteY4-132" fmla="*/ 0 h 1383468"/>
              <a:gd name="connsiteX0-133" fmla="*/ 1676608 w 1676608"/>
              <a:gd name="connsiteY0-134" fmla="*/ 1370768 h 1370768"/>
              <a:gd name="connsiteX1-135" fmla="*/ 1040359 w 1676608"/>
              <a:gd name="connsiteY1-136" fmla="*/ 862143 h 1370768"/>
              <a:gd name="connsiteX2-137" fmla="*/ 781754 w 1676608"/>
              <a:gd name="connsiteY2-138" fmla="*/ 629379 h 1370768"/>
              <a:gd name="connsiteX3-139" fmla="*/ 464254 w 1676608"/>
              <a:gd name="connsiteY3-140" fmla="*/ 261079 h 1370768"/>
              <a:gd name="connsiteX4-141" fmla="*/ 0 w 1676608"/>
              <a:gd name="connsiteY4-142" fmla="*/ 0 h 1370768"/>
              <a:gd name="connsiteX0-143" fmla="*/ 1676608 w 1676608"/>
              <a:gd name="connsiteY0-144" fmla="*/ 1370768 h 1370768"/>
              <a:gd name="connsiteX1-145" fmla="*/ 1040359 w 1676608"/>
              <a:gd name="connsiteY1-146" fmla="*/ 862143 h 1370768"/>
              <a:gd name="connsiteX2-147" fmla="*/ 781754 w 1676608"/>
              <a:gd name="connsiteY2-148" fmla="*/ 629379 h 1370768"/>
              <a:gd name="connsiteX3-149" fmla="*/ 337254 w 1676608"/>
              <a:gd name="connsiteY3-150" fmla="*/ 248379 h 1370768"/>
              <a:gd name="connsiteX4-151" fmla="*/ 0 w 1676608"/>
              <a:gd name="connsiteY4-152" fmla="*/ 0 h 1370768"/>
              <a:gd name="connsiteX0-153" fmla="*/ 1676608 w 1676608"/>
              <a:gd name="connsiteY0-154" fmla="*/ 1370768 h 1370768"/>
              <a:gd name="connsiteX1-155" fmla="*/ 1040359 w 1676608"/>
              <a:gd name="connsiteY1-156" fmla="*/ 862143 h 1370768"/>
              <a:gd name="connsiteX2-157" fmla="*/ 781754 w 1676608"/>
              <a:gd name="connsiteY2-158" fmla="*/ 629379 h 1370768"/>
              <a:gd name="connsiteX3-159" fmla="*/ 413454 w 1676608"/>
              <a:gd name="connsiteY3-160" fmla="*/ 261079 h 1370768"/>
              <a:gd name="connsiteX4-161" fmla="*/ 0 w 1676608"/>
              <a:gd name="connsiteY4-162" fmla="*/ 0 h 1370768"/>
              <a:gd name="connsiteX0-163" fmla="*/ 1676608 w 1676608"/>
              <a:gd name="connsiteY0-164" fmla="*/ 1370768 h 1370768"/>
              <a:gd name="connsiteX1-165" fmla="*/ 1040359 w 1676608"/>
              <a:gd name="connsiteY1-166" fmla="*/ 862143 h 1370768"/>
              <a:gd name="connsiteX2-167" fmla="*/ 781754 w 1676608"/>
              <a:gd name="connsiteY2-168" fmla="*/ 629379 h 1370768"/>
              <a:gd name="connsiteX3-169" fmla="*/ 426154 w 1676608"/>
              <a:gd name="connsiteY3-170" fmla="*/ 235679 h 1370768"/>
              <a:gd name="connsiteX4-171" fmla="*/ 0 w 1676608"/>
              <a:gd name="connsiteY4-172" fmla="*/ 0 h 1370768"/>
              <a:gd name="connsiteX0-173" fmla="*/ 1676608 w 1676608"/>
              <a:gd name="connsiteY0-174" fmla="*/ 1370768 h 1370768"/>
              <a:gd name="connsiteX1-175" fmla="*/ 1040359 w 1676608"/>
              <a:gd name="connsiteY1-176" fmla="*/ 862143 h 1370768"/>
              <a:gd name="connsiteX2-177" fmla="*/ 781754 w 1676608"/>
              <a:gd name="connsiteY2-178" fmla="*/ 629379 h 1370768"/>
              <a:gd name="connsiteX3-179" fmla="*/ 426154 w 1676608"/>
              <a:gd name="connsiteY3-180" fmla="*/ 235679 h 1370768"/>
              <a:gd name="connsiteX4-181" fmla="*/ 0 w 1676608"/>
              <a:gd name="connsiteY4-182" fmla="*/ 0 h 1370768"/>
              <a:gd name="connsiteX0-183" fmla="*/ 1651208 w 1651208"/>
              <a:gd name="connsiteY0-184" fmla="*/ 1370768 h 1370768"/>
              <a:gd name="connsiteX1-185" fmla="*/ 1040359 w 1651208"/>
              <a:gd name="connsiteY1-186" fmla="*/ 862143 h 1370768"/>
              <a:gd name="connsiteX2-187" fmla="*/ 781754 w 1651208"/>
              <a:gd name="connsiteY2-188" fmla="*/ 629379 h 1370768"/>
              <a:gd name="connsiteX3-189" fmla="*/ 426154 w 1651208"/>
              <a:gd name="connsiteY3-190" fmla="*/ 235679 h 1370768"/>
              <a:gd name="connsiteX4-191" fmla="*/ 0 w 1651208"/>
              <a:gd name="connsiteY4-192" fmla="*/ 0 h 1370768"/>
              <a:gd name="connsiteX0-193" fmla="*/ 1651208 w 1651208"/>
              <a:gd name="connsiteY0-194" fmla="*/ 1370768 h 1370768"/>
              <a:gd name="connsiteX1-195" fmla="*/ 1040359 w 1651208"/>
              <a:gd name="connsiteY1-196" fmla="*/ 862143 h 1370768"/>
              <a:gd name="connsiteX2-197" fmla="*/ 781754 w 1651208"/>
              <a:gd name="connsiteY2-198" fmla="*/ 629379 h 1370768"/>
              <a:gd name="connsiteX3-199" fmla="*/ 426154 w 1651208"/>
              <a:gd name="connsiteY3-200" fmla="*/ 235679 h 1370768"/>
              <a:gd name="connsiteX4-201" fmla="*/ 0 w 1651208"/>
              <a:gd name="connsiteY4-202" fmla="*/ 0 h 1370768"/>
              <a:gd name="connsiteX0-203" fmla="*/ 2083008 w 2083008"/>
              <a:gd name="connsiteY0-204" fmla="*/ 1160888 h 1160888"/>
              <a:gd name="connsiteX1-205" fmla="*/ 1472159 w 2083008"/>
              <a:gd name="connsiteY1-206" fmla="*/ 652263 h 1160888"/>
              <a:gd name="connsiteX2-207" fmla="*/ 1213554 w 2083008"/>
              <a:gd name="connsiteY2-208" fmla="*/ 419499 h 1160888"/>
              <a:gd name="connsiteX3-209" fmla="*/ 857954 w 2083008"/>
              <a:gd name="connsiteY3-210" fmla="*/ 25799 h 1160888"/>
              <a:gd name="connsiteX4-211" fmla="*/ 0 w 2083008"/>
              <a:gd name="connsiteY4-212" fmla="*/ 82220 h 1160888"/>
              <a:gd name="connsiteX0-213" fmla="*/ 2083008 w 2083008"/>
              <a:gd name="connsiteY0-214" fmla="*/ 1078668 h 1078668"/>
              <a:gd name="connsiteX1-215" fmla="*/ 1472159 w 2083008"/>
              <a:gd name="connsiteY1-216" fmla="*/ 570043 h 1078668"/>
              <a:gd name="connsiteX2-217" fmla="*/ 1213554 w 2083008"/>
              <a:gd name="connsiteY2-218" fmla="*/ 337279 h 1078668"/>
              <a:gd name="connsiteX3-219" fmla="*/ 718254 w 2083008"/>
              <a:gd name="connsiteY3-220" fmla="*/ 108679 h 1078668"/>
              <a:gd name="connsiteX4-221" fmla="*/ 0 w 2083008"/>
              <a:gd name="connsiteY4-222" fmla="*/ 0 h 1078668"/>
              <a:gd name="connsiteX0-223" fmla="*/ 2235408 w 2235408"/>
              <a:gd name="connsiteY0-224" fmla="*/ 1015168 h 1015168"/>
              <a:gd name="connsiteX1-225" fmla="*/ 1624559 w 2235408"/>
              <a:gd name="connsiteY1-226" fmla="*/ 506543 h 1015168"/>
              <a:gd name="connsiteX2-227" fmla="*/ 1365954 w 2235408"/>
              <a:gd name="connsiteY2-228" fmla="*/ 273779 h 1015168"/>
              <a:gd name="connsiteX3-229" fmla="*/ 870654 w 2235408"/>
              <a:gd name="connsiteY3-230" fmla="*/ 45179 h 1015168"/>
              <a:gd name="connsiteX4-231" fmla="*/ 0 w 2235408"/>
              <a:gd name="connsiteY4-232" fmla="*/ 0 h 1015168"/>
              <a:gd name="connsiteX0-233" fmla="*/ 2235408 w 2235408"/>
              <a:gd name="connsiteY0-234" fmla="*/ 1015168 h 1015168"/>
              <a:gd name="connsiteX1-235" fmla="*/ 1624559 w 2235408"/>
              <a:gd name="connsiteY1-236" fmla="*/ 506543 h 1015168"/>
              <a:gd name="connsiteX2-237" fmla="*/ 1365954 w 2235408"/>
              <a:gd name="connsiteY2-238" fmla="*/ 273779 h 1015168"/>
              <a:gd name="connsiteX3-239" fmla="*/ 794454 w 2235408"/>
              <a:gd name="connsiteY3-240" fmla="*/ 83279 h 1015168"/>
              <a:gd name="connsiteX4-241" fmla="*/ 0 w 2235408"/>
              <a:gd name="connsiteY4-242" fmla="*/ 0 h 1015168"/>
              <a:gd name="connsiteX0-243" fmla="*/ 2235408 w 2235408"/>
              <a:gd name="connsiteY0-244" fmla="*/ 1015168 h 1015168"/>
              <a:gd name="connsiteX1-245" fmla="*/ 1624559 w 2235408"/>
              <a:gd name="connsiteY1-246" fmla="*/ 506543 h 1015168"/>
              <a:gd name="connsiteX2-247" fmla="*/ 1365954 w 2235408"/>
              <a:gd name="connsiteY2-248" fmla="*/ 273779 h 1015168"/>
              <a:gd name="connsiteX3-249" fmla="*/ 794454 w 2235408"/>
              <a:gd name="connsiteY3-250" fmla="*/ 83279 h 1015168"/>
              <a:gd name="connsiteX4-251" fmla="*/ 0 w 2235408"/>
              <a:gd name="connsiteY4-252" fmla="*/ 0 h 1015168"/>
              <a:gd name="connsiteX0-253" fmla="*/ 2235408 w 2235408"/>
              <a:gd name="connsiteY0-254" fmla="*/ 1015168 h 1015168"/>
              <a:gd name="connsiteX1-255" fmla="*/ 1688059 w 2235408"/>
              <a:gd name="connsiteY1-256" fmla="*/ 633543 h 1015168"/>
              <a:gd name="connsiteX2-257" fmla="*/ 1365954 w 2235408"/>
              <a:gd name="connsiteY2-258" fmla="*/ 273779 h 1015168"/>
              <a:gd name="connsiteX3-259" fmla="*/ 794454 w 2235408"/>
              <a:gd name="connsiteY3-260" fmla="*/ 83279 h 1015168"/>
              <a:gd name="connsiteX4-261" fmla="*/ 0 w 2235408"/>
              <a:gd name="connsiteY4-262" fmla="*/ 0 h 1015168"/>
              <a:gd name="connsiteX0-263" fmla="*/ 2108408 w 2108408"/>
              <a:gd name="connsiteY0-264" fmla="*/ 977068 h 977068"/>
              <a:gd name="connsiteX1-265" fmla="*/ 1688059 w 2108408"/>
              <a:gd name="connsiteY1-266" fmla="*/ 633543 h 977068"/>
              <a:gd name="connsiteX2-267" fmla="*/ 1365954 w 2108408"/>
              <a:gd name="connsiteY2-268" fmla="*/ 273779 h 977068"/>
              <a:gd name="connsiteX3-269" fmla="*/ 794454 w 2108408"/>
              <a:gd name="connsiteY3-270" fmla="*/ 83279 h 977068"/>
              <a:gd name="connsiteX4-271" fmla="*/ 0 w 2108408"/>
              <a:gd name="connsiteY4-272" fmla="*/ 0 h 977068"/>
              <a:gd name="connsiteX0-273" fmla="*/ 1943308 w 1943308"/>
              <a:gd name="connsiteY0-274" fmla="*/ 1129468 h 1129468"/>
              <a:gd name="connsiteX1-275" fmla="*/ 1688059 w 1943308"/>
              <a:gd name="connsiteY1-276" fmla="*/ 633543 h 1129468"/>
              <a:gd name="connsiteX2-277" fmla="*/ 1365954 w 1943308"/>
              <a:gd name="connsiteY2-278" fmla="*/ 273779 h 1129468"/>
              <a:gd name="connsiteX3-279" fmla="*/ 794454 w 1943308"/>
              <a:gd name="connsiteY3-280" fmla="*/ 83279 h 1129468"/>
              <a:gd name="connsiteX4-281" fmla="*/ 0 w 1943308"/>
              <a:gd name="connsiteY4-282" fmla="*/ 0 h 1129468"/>
              <a:gd name="connsiteX0-283" fmla="*/ 1943308 w 1943308"/>
              <a:gd name="connsiteY0-284" fmla="*/ 1129468 h 1129468"/>
              <a:gd name="connsiteX1-285" fmla="*/ 1688059 w 1943308"/>
              <a:gd name="connsiteY1-286" fmla="*/ 633543 h 1129468"/>
              <a:gd name="connsiteX2-287" fmla="*/ 1365954 w 1943308"/>
              <a:gd name="connsiteY2-288" fmla="*/ 273779 h 1129468"/>
              <a:gd name="connsiteX3-289" fmla="*/ 794454 w 1943308"/>
              <a:gd name="connsiteY3-290" fmla="*/ 83279 h 1129468"/>
              <a:gd name="connsiteX4-291" fmla="*/ 0 w 1943308"/>
              <a:gd name="connsiteY4-292" fmla="*/ 0 h 1129468"/>
              <a:gd name="connsiteX0-293" fmla="*/ 1943308 w 1943308"/>
              <a:gd name="connsiteY0-294" fmla="*/ 1129468 h 1129468"/>
              <a:gd name="connsiteX1-295" fmla="*/ 1637259 w 1943308"/>
              <a:gd name="connsiteY1-296" fmla="*/ 620843 h 1129468"/>
              <a:gd name="connsiteX2-297" fmla="*/ 1365954 w 1943308"/>
              <a:gd name="connsiteY2-298" fmla="*/ 273779 h 1129468"/>
              <a:gd name="connsiteX3-299" fmla="*/ 794454 w 1943308"/>
              <a:gd name="connsiteY3-300" fmla="*/ 83279 h 1129468"/>
              <a:gd name="connsiteX4-301" fmla="*/ 0 w 1943308"/>
              <a:gd name="connsiteY4-302" fmla="*/ 0 h 1129468"/>
              <a:gd name="connsiteX0-303" fmla="*/ 1943308 w 1943308"/>
              <a:gd name="connsiteY0-304" fmla="*/ 1129468 h 1129468"/>
              <a:gd name="connsiteX1-305" fmla="*/ 1637259 w 1943308"/>
              <a:gd name="connsiteY1-306" fmla="*/ 620843 h 1129468"/>
              <a:gd name="connsiteX2-307" fmla="*/ 1365954 w 1943308"/>
              <a:gd name="connsiteY2-308" fmla="*/ 273779 h 1129468"/>
              <a:gd name="connsiteX3-309" fmla="*/ 921454 w 1943308"/>
              <a:gd name="connsiteY3-310" fmla="*/ 45179 h 1129468"/>
              <a:gd name="connsiteX4-311" fmla="*/ 0 w 1943308"/>
              <a:gd name="connsiteY4-312" fmla="*/ 0 h 1129468"/>
              <a:gd name="connsiteX0-313" fmla="*/ 1435308 w 1435308"/>
              <a:gd name="connsiteY0-314" fmla="*/ 1218368 h 1218368"/>
              <a:gd name="connsiteX1-315" fmla="*/ 1129259 w 1435308"/>
              <a:gd name="connsiteY1-316" fmla="*/ 709743 h 1218368"/>
              <a:gd name="connsiteX2-317" fmla="*/ 857954 w 1435308"/>
              <a:gd name="connsiteY2-318" fmla="*/ 362679 h 1218368"/>
              <a:gd name="connsiteX3-319" fmla="*/ 413454 w 1435308"/>
              <a:gd name="connsiteY3-320" fmla="*/ 134079 h 1218368"/>
              <a:gd name="connsiteX4-321" fmla="*/ 0 w 1435308"/>
              <a:gd name="connsiteY4-322" fmla="*/ 0 h 1218368"/>
              <a:gd name="connsiteX0-323" fmla="*/ 1435308 w 1435308"/>
              <a:gd name="connsiteY0-324" fmla="*/ 1218368 h 1218368"/>
              <a:gd name="connsiteX1-325" fmla="*/ 1129259 w 1435308"/>
              <a:gd name="connsiteY1-326" fmla="*/ 709743 h 1218368"/>
              <a:gd name="connsiteX2-327" fmla="*/ 807154 w 1435308"/>
              <a:gd name="connsiteY2-328" fmla="*/ 362679 h 1218368"/>
              <a:gd name="connsiteX3-329" fmla="*/ 413454 w 1435308"/>
              <a:gd name="connsiteY3-330" fmla="*/ 134079 h 1218368"/>
              <a:gd name="connsiteX4-331" fmla="*/ 0 w 1435308"/>
              <a:gd name="connsiteY4-332" fmla="*/ 0 h 1218368"/>
              <a:gd name="connsiteX0-333" fmla="*/ 1435308 w 1435308"/>
              <a:gd name="connsiteY0-334" fmla="*/ 1218368 h 1218368"/>
              <a:gd name="connsiteX1-335" fmla="*/ 1078459 w 1435308"/>
              <a:gd name="connsiteY1-336" fmla="*/ 722443 h 1218368"/>
              <a:gd name="connsiteX2-337" fmla="*/ 807154 w 1435308"/>
              <a:gd name="connsiteY2-338" fmla="*/ 362679 h 1218368"/>
              <a:gd name="connsiteX3-339" fmla="*/ 413454 w 1435308"/>
              <a:gd name="connsiteY3-340" fmla="*/ 134079 h 1218368"/>
              <a:gd name="connsiteX4-341" fmla="*/ 0 w 1435308"/>
              <a:gd name="connsiteY4-342" fmla="*/ 0 h 1218368"/>
              <a:gd name="connsiteX0-343" fmla="*/ 1486108 w 1486108"/>
              <a:gd name="connsiteY0-344" fmla="*/ 1294568 h 1294568"/>
              <a:gd name="connsiteX1-345" fmla="*/ 1078459 w 1486108"/>
              <a:gd name="connsiteY1-346" fmla="*/ 722443 h 1294568"/>
              <a:gd name="connsiteX2-347" fmla="*/ 807154 w 1486108"/>
              <a:gd name="connsiteY2-348" fmla="*/ 362679 h 1294568"/>
              <a:gd name="connsiteX3-349" fmla="*/ 413454 w 1486108"/>
              <a:gd name="connsiteY3-350" fmla="*/ 134079 h 1294568"/>
              <a:gd name="connsiteX4-351" fmla="*/ 0 w 1486108"/>
              <a:gd name="connsiteY4-352" fmla="*/ 0 h 1294568"/>
              <a:gd name="connsiteX0-353" fmla="*/ 1486108 w 1486108"/>
              <a:gd name="connsiteY0-354" fmla="*/ 1294568 h 1294568"/>
              <a:gd name="connsiteX1-355" fmla="*/ 1078459 w 1486108"/>
              <a:gd name="connsiteY1-356" fmla="*/ 722443 h 1294568"/>
              <a:gd name="connsiteX2-357" fmla="*/ 807154 w 1486108"/>
              <a:gd name="connsiteY2-358" fmla="*/ 362679 h 1294568"/>
              <a:gd name="connsiteX3-359" fmla="*/ 413454 w 1486108"/>
              <a:gd name="connsiteY3-360" fmla="*/ 134079 h 1294568"/>
              <a:gd name="connsiteX4-361" fmla="*/ 0 w 1486108"/>
              <a:gd name="connsiteY4-362" fmla="*/ 0 h 1294568"/>
              <a:gd name="connsiteX0-363" fmla="*/ 1072654 w 1072654"/>
              <a:gd name="connsiteY0-364" fmla="*/ 1160489 h 1160489"/>
              <a:gd name="connsiteX1-365" fmla="*/ 665005 w 1072654"/>
              <a:gd name="connsiteY1-366" fmla="*/ 588364 h 1160489"/>
              <a:gd name="connsiteX2-367" fmla="*/ 393700 w 1072654"/>
              <a:gd name="connsiteY2-368" fmla="*/ 228600 h 1160489"/>
              <a:gd name="connsiteX3-369" fmla="*/ 0 w 1072654"/>
              <a:gd name="connsiteY3-370" fmla="*/ 0 h 1160489"/>
              <a:gd name="connsiteX0-371" fmla="*/ 932954 w 932954"/>
              <a:gd name="connsiteY0-372" fmla="*/ 1147789 h 1147789"/>
              <a:gd name="connsiteX1-373" fmla="*/ 525305 w 932954"/>
              <a:gd name="connsiteY1-374" fmla="*/ 575664 h 1147789"/>
              <a:gd name="connsiteX2-375" fmla="*/ 254000 w 932954"/>
              <a:gd name="connsiteY2-376" fmla="*/ 215900 h 1147789"/>
              <a:gd name="connsiteX3-377" fmla="*/ 0 w 932954"/>
              <a:gd name="connsiteY3-378" fmla="*/ 0 h 1147789"/>
              <a:gd name="connsiteX0-379" fmla="*/ 742454 w 742454"/>
              <a:gd name="connsiteY0-380" fmla="*/ 1160489 h 1160489"/>
              <a:gd name="connsiteX1-381" fmla="*/ 525305 w 742454"/>
              <a:gd name="connsiteY1-382" fmla="*/ 575664 h 1160489"/>
              <a:gd name="connsiteX2-383" fmla="*/ 254000 w 742454"/>
              <a:gd name="connsiteY2-384" fmla="*/ 215900 h 1160489"/>
              <a:gd name="connsiteX3-385" fmla="*/ 0 w 742454"/>
              <a:gd name="connsiteY3-386" fmla="*/ 0 h 1160489"/>
              <a:gd name="connsiteX0-387" fmla="*/ 742454 w 747447"/>
              <a:gd name="connsiteY0-388" fmla="*/ 1160489 h 1160489"/>
              <a:gd name="connsiteX1-389" fmla="*/ 525305 w 747447"/>
              <a:gd name="connsiteY1-390" fmla="*/ 575664 h 1160489"/>
              <a:gd name="connsiteX2-391" fmla="*/ 254000 w 747447"/>
              <a:gd name="connsiteY2-392" fmla="*/ 215900 h 1160489"/>
              <a:gd name="connsiteX3-393" fmla="*/ 0 w 747447"/>
              <a:gd name="connsiteY3-394" fmla="*/ 0 h 1160489"/>
              <a:gd name="connsiteX0-395" fmla="*/ 742454 w 748598"/>
              <a:gd name="connsiteY0-396" fmla="*/ 1160489 h 1160489"/>
              <a:gd name="connsiteX1-397" fmla="*/ 563405 w 748598"/>
              <a:gd name="connsiteY1-398" fmla="*/ 575664 h 1160489"/>
              <a:gd name="connsiteX2-399" fmla="*/ 254000 w 748598"/>
              <a:gd name="connsiteY2-400" fmla="*/ 215900 h 1160489"/>
              <a:gd name="connsiteX3-401" fmla="*/ 0 w 748598"/>
              <a:gd name="connsiteY3-402" fmla="*/ 0 h 1160489"/>
              <a:gd name="connsiteX0-403" fmla="*/ 742454 w 747693"/>
              <a:gd name="connsiteY0-404" fmla="*/ 1160489 h 1160489"/>
              <a:gd name="connsiteX1-405" fmla="*/ 563405 w 747693"/>
              <a:gd name="connsiteY1-406" fmla="*/ 575664 h 1160489"/>
              <a:gd name="connsiteX2-407" fmla="*/ 431800 w 747693"/>
              <a:gd name="connsiteY2-408" fmla="*/ 279400 h 1160489"/>
              <a:gd name="connsiteX3-409" fmla="*/ 0 w 747693"/>
              <a:gd name="connsiteY3-410" fmla="*/ 0 h 1160489"/>
              <a:gd name="connsiteX0-411" fmla="*/ 424954 w 430193"/>
              <a:gd name="connsiteY0-412" fmla="*/ 1109689 h 1109689"/>
              <a:gd name="connsiteX1-413" fmla="*/ 245905 w 430193"/>
              <a:gd name="connsiteY1-414" fmla="*/ 524864 h 1109689"/>
              <a:gd name="connsiteX2-415" fmla="*/ 114300 w 430193"/>
              <a:gd name="connsiteY2-416" fmla="*/ 228600 h 1109689"/>
              <a:gd name="connsiteX3-417" fmla="*/ 0 w 430193"/>
              <a:gd name="connsiteY3-418" fmla="*/ 0 h 1109689"/>
              <a:gd name="connsiteX0-419" fmla="*/ 310654 w 315893"/>
              <a:gd name="connsiteY0-420" fmla="*/ 881089 h 881089"/>
              <a:gd name="connsiteX1-421" fmla="*/ 131605 w 315893"/>
              <a:gd name="connsiteY1-422" fmla="*/ 296264 h 881089"/>
              <a:gd name="connsiteX2-423" fmla="*/ 0 w 315893"/>
              <a:gd name="connsiteY2-424" fmla="*/ 0 h 881089"/>
              <a:gd name="connsiteX0-425" fmla="*/ 463054 w 469051"/>
              <a:gd name="connsiteY0-426" fmla="*/ 1122389 h 1122389"/>
              <a:gd name="connsiteX1-427" fmla="*/ 284005 w 469051"/>
              <a:gd name="connsiteY1-428" fmla="*/ 537564 h 1122389"/>
              <a:gd name="connsiteX2-429" fmla="*/ 0 w 469051"/>
              <a:gd name="connsiteY2-430" fmla="*/ 0 h 1122389"/>
              <a:gd name="connsiteX0-431" fmla="*/ 463054 w 469051"/>
              <a:gd name="connsiteY0-432" fmla="*/ 1122389 h 1122389"/>
              <a:gd name="connsiteX1-433" fmla="*/ 284005 w 469051"/>
              <a:gd name="connsiteY1-434" fmla="*/ 537564 h 1122389"/>
              <a:gd name="connsiteX2-435" fmla="*/ 0 w 469051"/>
              <a:gd name="connsiteY2-436" fmla="*/ 0 h 1122389"/>
              <a:gd name="connsiteX0-437" fmla="*/ 501154 w 507374"/>
              <a:gd name="connsiteY0-438" fmla="*/ 1338289 h 1338289"/>
              <a:gd name="connsiteX1-439" fmla="*/ 322105 w 507374"/>
              <a:gd name="connsiteY1-440" fmla="*/ 753464 h 1338289"/>
              <a:gd name="connsiteX2-441" fmla="*/ 0 w 507374"/>
              <a:gd name="connsiteY2-442" fmla="*/ 0 h 1338289"/>
              <a:gd name="connsiteX0-443" fmla="*/ 501154 w 505897"/>
              <a:gd name="connsiteY0-444" fmla="*/ 1338289 h 1338289"/>
              <a:gd name="connsiteX1-445" fmla="*/ 271305 w 505897"/>
              <a:gd name="connsiteY1-446" fmla="*/ 753464 h 1338289"/>
              <a:gd name="connsiteX2-447" fmla="*/ 0 w 505897"/>
              <a:gd name="connsiteY2-448" fmla="*/ 0 h 1338289"/>
              <a:gd name="connsiteX0-449" fmla="*/ 501154 w 508314"/>
              <a:gd name="connsiteY0-450" fmla="*/ 1338289 h 1338289"/>
              <a:gd name="connsiteX1-451" fmla="*/ 271305 w 508314"/>
              <a:gd name="connsiteY1-452" fmla="*/ 753464 h 1338289"/>
              <a:gd name="connsiteX2-453" fmla="*/ 0 w 508314"/>
              <a:gd name="connsiteY2-454" fmla="*/ 0 h 1338289"/>
              <a:gd name="connsiteX0-455" fmla="*/ 501154 w 506187"/>
              <a:gd name="connsiteY0-456" fmla="*/ 1338289 h 1338289"/>
              <a:gd name="connsiteX1-457" fmla="*/ 271305 w 506187"/>
              <a:gd name="connsiteY1-458" fmla="*/ 753464 h 1338289"/>
              <a:gd name="connsiteX2-459" fmla="*/ 0 w 506187"/>
              <a:gd name="connsiteY2-460" fmla="*/ 0 h 1338289"/>
              <a:gd name="connsiteX0-461" fmla="*/ 501154 w 506187"/>
              <a:gd name="connsiteY0-462" fmla="*/ 1338289 h 1338289"/>
              <a:gd name="connsiteX1-463" fmla="*/ 271305 w 506187"/>
              <a:gd name="connsiteY1-464" fmla="*/ 753464 h 1338289"/>
              <a:gd name="connsiteX2-465" fmla="*/ 0 w 506187"/>
              <a:gd name="connsiteY2-466" fmla="*/ 0 h 1338289"/>
              <a:gd name="connsiteX0-467" fmla="*/ 501154 w 501154"/>
              <a:gd name="connsiteY0-468" fmla="*/ 1338289 h 1338289"/>
              <a:gd name="connsiteX1-469" fmla="*/ 271305 w 501154"/>
              <a:gd name="connsiteY1-470" fmla="*/ 753464 h 1338289"/>
              <a:gd name="connsiteX2-471" fmla="*/ 0 w 501154"/>
              <a:gd name="connsiteY2-472" fmla="*/ 0 h 1338289"/>
              <a:gd name="connsiteX0-473" fmla="*/ 501154 w 501154"/>
              <a:gd name="connsiteY0-474" fmla="*/ 1338289 h 1338289"/>
              <a:gd name="connsiteX1-475" fmla="*/ 271305 w 501154"/>
              <a:gd name="connsiteY1-476" fmla="*/ 753464 h 1338289"/>
              <a:gd name="connsiteX2-477" fmla="*/ 0 w 501154"/>
              <a:gd name="connsiteY2-478" fmla="*/ 0 h 1338289"/>
              <a:gd name="connsiteX0-479" fmla="*/ 551954 w 551954"/>
              <a:gd name="connsiteY0-480" fmla="*/ 1338289 h 1338289"/>
              <a:gd name="connsiteX1-481" fmla="*/ 322105 w 551954"/>
              <a:gd name="connsiteY1-482" fmla="*/ 753464 h 1338289"/>
              <a:gd name="connsiteX2-483" fmla="*/ 0 w 551954"/>
              <a:gd name="connsiteY2-484" fmla="*/ 0 h 1338289"/>
              <a:gd name="connsiteX0-485" fmla="*/ 551954 w 551954"/>
              <a:gd name="connsiteY0-486" fmla="*/ 1338289 h 1338289"/>
              <a:gd name="connsiteX1-487" fmla="*/ 474505 w 551954"/>
              <a:gd name="connsiteY1-488" fmla="*/ 370554 h 1338289"/>
              <a:gd name="connsiteX2-489" fmla="*/ 0 w 551954"/>
              <a:gd name="connsiteY2-490" fmla="*/ 0 h 1338289"/>
              <a:gd name="connsiteX0-491" fmla="*/ 158254 w 158254"/>
              <a:gd name="connsiteY0-492" fmla="*/ 1666497 h 1666497"/>
              <a:gd name="connsiteX1-493" fmla="*/ 80805 w 158254"/>
              <a:gd name="connsiteY1-494" fmla="*/ 698762 h 1666497"/>
              <a:gd name="connsiteX2-495" fmla="*/ 0 w 158254"/>
              <a:gd name="connsiteY2-496" fmla="*/ 0 h 1666497"/>
              <a:gd name="connsiteX0-497" fmla="*/ 158254 w 158254"/>
              <a:gd name="connsiteY0-498" fmla="*/ 1666497 h 1666497"/>
              <a:gd name="connsiteX1-499" fmla="*/ 144305 w 158254"/>
              <a:gd name="connsiteY1-500" fmla="*/ 644061 h 1666497"/>
              <a:gd name="connsiteX2-501" fmla="*/ 0 w 158254"/>
              <a:gd name="connsiteY2-502" fmla="*/ 0 h 1666497"/>
              <a:gd name="connsiteX0-503" fmla="*/ 158254 w 158254"/>
              <a:gd name="connsiteY0-504" fmla="*/ 1666497 h 1666497"/>
              <a:gd name="connsiteX1-505" fmla="*/ 144305 w 158254"/>
              <a:gd name="connsiteY1-506" fmla="*/ 644061 h 1666497"/>
              <a:gd name="connsiteX2-507" fmla="*/ 0 w 158254"/>
              <a:gd name="connsiteY2-508" fmla="*/ 0 h 1666497"/>
              <a:gd name="connsiteX0-509" fmla="*/ 158254 w 176816"/>
              <a:gd name="connsiteY0-510" fmla="*/ 1666497 h 1666497"/>
              <a:gd name="connsiteX1-511" fmla="*/ 144305 w 176816"/>
              <a:gd name="connsiteY1-512" fmla="*/ 644061 h 1666497"/>
              <a:gd name="connsiteX2-513" fmla="*/ 0 w 176816"/>
              <a:gd name="connsiteY2-514" fmla="*/ 0 h 1666497"/>
              <a:gd name="connsiteX0-515" fmla="*/ 158254 w 176816"/>
              <a:gd name="connsiteY0-516" fmla="*/ 1666497 h 1666497"/>
              <a:gd name="connsiteX1-517" fmla="*/ 144305 w 176816"/>
              <a:gd name="connsiteY1-518" fmla="*/ 616710 h 1666497"/>
              <a:gd name="connsiteX2-519" fmla="*/ 0 w 176816"/>
              <a:gd name="connsiteY2-520" fmla="*/ 0 h 1666497"/>
              <a:gd name="connsiteX0-521" fmla="*/ 158254 w 165848"/>
              <a:gd name="connsiteY0-522" fmla="*/ 1666497 h 1666497"/>
              <a:gd name="connsiteX1-523" fmla="*/ 63237 w 165848"/>
              <a:gd name="connsiteY1-524" fmla="*/ 975668 h 1666497"/>
              <a:gd name="connsiteX2-525" fmla="*/ 0 w 165848"/>
              <a:gd name="connsiteY2-526" fmla="*/ 0 h 1666497"/>
              <a:gd name="connsiteX0-527" fmla="*/ 176678 w 183478"/>
              <a:gd name="connsiteY0-528" fmla="*/ 1666497 h 1666497"/>
              <a:gd name="connsiteX1-529" fmla="*/ 63237 w 183478"/>
              <a:gd name="connsiteY1-530" fmla="*/ 975668 h 1666497"/>
              <a:gd name="connsiteX2-531" fmla="*/ 0 w 183478"/>
              <a:gd name="connsiteY2-532" fmla="*/ 0 h 1666497"/>
              <a:gd name="connsiteX0-533" fmla="*/ 176678 w 176678"/>
              <a:gd name="connsiteY0-534" fmla="*/ 1666497 h 1666497"/>
              <a:gd name="connsiteX1-535" fmla="*/ 63237 w 176678"/>
              <a:gd name="connsiteY1-536" fmla="*/ 975668 h 1666497"/>
              <a:gd name="connsiteX2-537" fmla="*/ 0 w 176678"/>
              <a:gd name="connsiteY2-538" fmla="*/ 0 h 1666497"/>
              <a:gd name="connsiteX0-539" fmla="*/ 176678 w 176678"/>
              <a:gd name="connsiteY0-540" fmla="*/ 1666497 h 1666497"/>
              <a:gd name="connsiteX1-541" fmla="*/ 63237 w 176678"/>
              <a:gd name="connsiteY1-542" fmla="*/ 975668 h 1666497"/>
              <a:gd name="connsiteX2-543" fmla="*/ 0 w 176678"/>
              <a:gd name="connsiteY2-544" fmla="*/ 0 h 1666497"/>
              <a:gd name="connsiteX0-545" fmla="*/ 178018 w 178018"/>
              <a:gd name="connsiteY0-546" fmla="*/ 1666497 h 1666497"/>
              <a:gd name="connsiteX1-547" fmla="*/ 64577 w 178018"/>
              <a:gd name="connsiteY1-548" fmla="*/ 975668 h 1666497"/>
              <a:gd name="connsiteX2-549" fmla="*/ 1340 w 178018"/>
              <a:gd name="connsiteY2-550" fmla="*/ 0 h 1666497"/>
              <a:gd name="connsiteX0-551" fmla="*/ 177767 w 177767"/>
              <a:gd name="connsiteY0-552" fmla="*/ 1666497 h 1666497"/>
              <a:gd name="connsiteX1-553" fmla="*/ 75381 w 177767"/>
              <a:gd name="connsiteY1-554" fmla="*/ 975668 h 1666497"/>
              <a:gd name="connsiteX2-555" fmla="*/ 1089 w 177767"/>
              <a:gd name="connsiteY2-556" fmla="*/ 0 h 1666497"/>
              <a:gd name="connsiteX0-557" fmla="*/ 188624 w 188624"/>
              <a:gd name="connsiteY0-558" fmla="*/ 1746265 h 1746265"/>
              <a:gd name="connsiteX1-559" fmla="*/ 86238 w 188624"/>
              <a:gd name="connsiteY1-560" fmla="*/ 1055436 h 1746265"/>
              <a:gd name="connsiteX2-561" fmla="*/ 891 w 188624"/>
              <a:gd name="connsiteY2-562" fmla="*/ 0 h 1746265"/>
              <a:gd name="connsiteX0-563" fmla="*/ 188457 w 188457"/>
              <a:gd name="connsiteY0-564" fmla="*/ 1746265 h 1746265"/>
              <a:gd name="connsiteX1-565" fmla="*/ 102501 w 188457"/>
              <a:gd name="connsiteY1-566" fmla="*/ 801062 h 1746265"/>
              <a:gd name="connsiteX2-567" fmla="*/ 724 w 188457"/>
              <a:gd name="connsiteY2-568" fmla="*/ 0 h 1746265"/>
              <a:gd name="connsiteX0-569" fmla="*/ 144588 w 144588"/>
              <a:gd name="connsiteY0-570" fmla="*/ 1848015 h 1848015"/>
              <a:gd name="connsiteX1-571" fmla="*/ 102446 w 144588"/>
              <a:gd name="connsiteY1-572" fmla="*/ 801062 h 1848015"/>
              <a:gd name="connsiteX2-573" fmla="*/ 669 w 144588"/>
              <a:gd name="connsiteY2-574" fmla="*/ 0 h 1848015"/>
              <a:gd name="connsiteX0-575" fmla="*/ 102446 w 102446"/>
              <a:gd name="connsiteY0-576" fmla="*/ 801062 h 801063"/>
              <a:gd name="connsiteX1-577" fmla="*/ 669 w 102446"/>
              <a:gd name="connsiteY1-578" fmla="*/ 0 h 801063"/>
              <a:gd name="connsiteX0-579" fmla="*/ 107886 w 107886"/>
              <a:gd name="connsiteY0-580" fmla="*/ 1411562 h 1411562"/>
              <a:gd name="connsiteX1-581" fmla="*/ 632 w 107886"/>
              <a:gd name="connsiteY1-582" fmla="*/ 0 h 1411562"/>
              <a:gd name="connsiteX0-583" fmla="*/ 107254 w 107254"/>
              <a:gd name="connsiteY0-584" fmla="*/ 1411562 h 1411562"/>
              <a:gd name="connsiteX1-585" fmla="*/ 0 w 107254"/>
              <a:gd name="connsiteY1-586" fmla="*/ 0 h 1411562"/>
              <a:gd name="connsiteX0-587" fmla="*/ 156545 w 156545"/>
              <a:gd name="connsiteY0-588" fmla="*/ 1055438 h 1055438"/>
              <a:gd name="connsiteX1-589" fmla="*/ 0 w 156545"/>
              <a:gd name="connsiteY1-590" fmla="*/ 0 h 1055438"/>
              <a:gd name="connsiteX0-591" fmla="*/ 298943 w 298943"/>
              <a:gd name="connsiteY0-592" fmla="*/ 1208063 h 1208063"/>
              <a:gd name="connsiteX1-593" fmla="*/ 0 w 298943"/>
              <a:gd name="connsiteY1-594" fmla="*/ 0 h 1208063"/>
              <a:gd name="connsiteX0-595" fmla="*/ 298943 w 298943"/>
              <a:gd name="connsiteY0-596" fmla="*/ 1208063 h 1208063"/>
              <a:gd name="connsiteX1-597" fmla="*/ 0 w 298943"/>
              <a:gd name="connsiteY1-598" fmla="*/ 0 h 1208063"/>
              <a:gd name="connsiteX0-599" fmla="*/ 200360 w 200360"/>
              <a:gd name="connsiteY0-600" fmla="*/ 1360688 h 1360688"/>
              <a:gd name="connsiteX1-601" fmla="*/ 0 w 200360"/>
              <a:gd name="connsiteY1-602" fmla="*/ 0 h 1360688"/>
              <a:gd name="connsiteX0-603" fmla="*/ 200360 w 200360"/>
              <a:gd name="connsiteY0-604" fmla="*/ 1157188 h 1157188"/>
              <a:gd name="connsiteX1-605" fmla="*/ 0 w 200360"/>
              <a:gd name="connsiteY1-606" fmla="*/ 0 h 1157188"/>
              <a:gd name="connsiteX0-607" fmla="*/ 194883 w 194883"/>
              <a:gd name="connsiteY0-608" fmla="*/ 1208063 h 1208063"/>
              <a:gd name="connsiteX1-609" fmla="*/ 0 w 194883"/>
              <a:gd name="connsiteY1-610" fmla="*/ 0 h 1208063"/>
              <a:gd name="connsiteX0-611" fmla="*/ 260605 w 260605"/>
              <a:gd name="connsiteY0-612" fmla="*/ 801064 h 801064"/>
              <a:gd name="connsiteX1-613" fmla="*/ 0 w 260605"/>
              <a:gd name="connsiteY1-614" fmla="*/ 0 h 801064"/>
              <a:gd name="connsiteX0-615" fmla="*/ 370141 w 370141"/>
              <a:gd name="connsiteY0-616" fmla="*/ 139690 h 151728"/>
              <a:gd name="connsiteX1-617" fmla="*/ 0 w 370141"/>
              <a:gd name="connsiteY1-618" fmla="*/ 0 h 151728"/>
              <a:gd name="connsiteX0-619" fmla="*/ 370141 w 370141"/>
              <a:gd name="connsiteY0-620" fmla="*/ 355669 h 355669"/>
              <a:gd name="connsiteX1-621" fmla="*/ 0 w 370141"/>
              <a:gd name="connsiteY1-622" fmla="*/ 215979 h 355669"/>
              <a:gd name="connsiteX0-623" fmla="*/ 342757 w 342757"/>
              <a:gd name="connsiteY0-624" fmla="*/ 291102 h 291102"/>
              <a:gd name="connsiteX1-625" fmla="*/ 0 w 342757"/>
              <a:gd name="connsiteY1-626" fmla="*/ 253162 h 291102"/>
              <a:gd name="connsiteX0-627" fmla="*/ 348234 w 348234"/>
              <a:gd name="connsiteY0-628" fmla="*/ 355669 h 355669"/>
              <a:gd name="connsiteX1-629" fmla="*/ 0 w 348234"/>
              <a:gd name="connsiteY1-630" fmla="*/ 215979 h 355669"/>
              <a:gd name="connsiteX0-631" fmla="*/ 309896 w 309896"/>
              <a:gd name="connsiteY0-632" fmla="*/ 291102 h 291102"/>
              <a:gd name="connsiteX1-633" fmla="*/ 0 w 309896"/>
              <a:gd name="connsiteY1-634" fmla="*/ 253162 h 2911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09896" h="291102">
                <a:moveTo>
                  <a:pt x="309896" y="291102"/>
                </a:moveTo>
                <a:cubicBezTo>
                  <a:pt x="285910" y="-16900"/>
                  <a:pt x="193519" y="-154027"/>
                  <a:pt x="0" y="253162"/>
                </a:cubicBezTo>
              </a:path>
            </a:pathLst>
          </a:custGeom>
          <a:noFill/>
          <a:ln w="19050">
            <a:gradFill flip="none" rotWithShape="1">
              <a:gsLst>
                <a:gs pos="0">
                  <a:srgbClr val="156EBF">
                    <a:alpha val="86000"/>
                  </a:srgbClr>
                </a:gs>
                <a:gs pos="42000">
                  <a:srgbClr val="1A85E6"/>
                </a:gs>
                <a:gs pos="63000">
                  <a:srgbClr val="1A85E6">
                    <a:alpha val="77647"/>
                  </a:srgbClr>
                </a:gs>
                <a:gs pos="100000">
                  <a:srgbClr val="156EBF">
                    <a:alpha val="0"/>
                  </a:srgbClr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 rot="922542" flipH="1">
            <a:off x="9732194" y="4400550"/>
            <a:ext cx="2938901" cy="1686089"/>
            <a:chOff x="1030288" y="283731"/>
            <a:chExt cx="9763126" cy="5601241"/>
          </a:xfrm>
        </p:grpSpPr>
        <p:sp>
          <p:nvSpPr>
            <p:cNvPr id="28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任意多边形 43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椭圆 46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53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9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任意多边形 50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组合 134"/>
          <p:cNvGrpSpPr/>
          <p:nvPr/>
        </p:nvGrpSpPr>
        <p:grpSpPr>
          <a:xfrm rot="506782">
            <a:off x="10443282" y="3365612"/>
            <a:ext cx="1148684" cy="4271606"/>
            <a:chOff x="3462600" y="2826148"/>
            <a:chExt cx="747813" cy="2780890"/>
          </a:xfrm>
        </p:grpSpPr>
        <p:sp>
          <p:nvSpPr>
            <p:cNvPr id="124" name="Freeform 120"/>
            <p:cNvSpPr/>
            <p:nvPr/>
          </p:nvSpPr>
          <p:spPr bwMode="auto">
            <a:xfrm flipH="1">
              <a:off x="3462600" y="3213633"/>
              <a:ext cx="607164" cy="2393405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726 w 9958"/>
                <a:gd name="connsiteY0" fmla="*/ 439 h 13165"/>
                <a:gd name="connsiteX1" fmla="*/ 9958 w 9958"/>
                <a:gd name="connsiteY1" fmla="*/ 9857 h 13165"/>
                <a:gd name="connsiteX2" fmla="*/ 7293 w 9958"/>
                <a:gd name="connsiteY2" fmla="*/ 13165 h 13165"/>
                <a:gd name="connsiteX3" fmla="*/ 2211 w 9958"/>
                <a:gd name="connsiteY3" fmla="*/ 3720 h 13165"/>
                <a:gd name="connsiteX4" fmla="*/ 253 w 9958"/>
                <a:gd name="connsiteY4" fmla="*/ 426 h 13165"/>
                <a:gd name="connsiteX5" fmla="*/ 169 w 9958"/>
                <a:gd name="connsiteY5" fmla="*/ 216 h 13165"/>
                <a:gd name="connsiteX6" fmla="*/ 0 w 9958"/>
                <a:gd name="connsiteY6" fmla="*/ 58 h 13165"/>
                <a:gd name="connsiteX7" fmla="*/ 1642 w 9958"/>
                <a:gd name="connsiteY7" fmla="*/ 1 h 13165"/>
                <a:gd name="connsiteX8" fmla="*/ 1705 w 9958"/>
                <a:gd name="connsiteY8" fmla="*/ 163 h 13165"/>
                <a:gd name="connsiteX9" fmla="*/ 1726 w 9958"/>
                <a:gd name="connsiteY9" fmla="*/ 439 h 13165"/>
                <a:gd name="connsiteX0-1" fmla="*/ 1733 w 8334"/>
                <a:gd name="connsiteY0-2" fmla="*/ 333 h 10399"/>
                <a:gd name="connsiteX1-3" fmla="*/ 8334 w 8334"/>
                <a:gd name="connsiteY1-4" fmla="*/ 9468 h 10399"/>
                <a:gd name="connsiteX2-5" fmla="*/ 7324 w 8334"/>
                <a:gd name="connsiteY2-6" fmla="*/ 10000 h 10399"/>
                <a:gd name="connsiteX3-7" fmla="*/ 2220 w 8334"/>
                <a:gd name="connsiteY3-8" fmla="*/ 2826 h 10399"/>
                <a:gd name="connsiteX4-9" fmla="*/ 254 w 8334"/>
                <a:gd name="connsiteY4-10" fmla="*/ 324 h 10399"/>
                <a:gd name="connsiteX5-11" fmla="*/ 170 w 8334"/>
                <a:gd name="connsiteY5-12" fmla="*/ 164 h 10399"/>
                <a:gd name="connsiteX6-13" fmla="*/ 0 w 8334"/>
                <a:gd name="connsiteY6-14" fmla="*/ 44 h 10399"/>
                <a:gd name="connsiteX7-15" fmla="*/ 1649 w 8334"/>
                <a:gd name="connsiteY7-16" fmla="*/ 1 h 10399"/>
                <a:gd name="connsiteX8-17" fmla="*/ 1712 w 8334"/>
                <a:gd name="connsiteY8-18" fmla="*/ 124 h 10399"/>
                <a:gd name="connsiteX9-19" fmla="*/ 1733 w 8334"/>
                <a:gd name="connsiteY9-20" fmla="*/ 333 h 10399"/>
                <a:gd name="connsiteX0-21" fmla="*/ 2079 w 10000"/>
                <a:gd name="connsiteY0-22" fmla="*/ 320 h 10000"/>
                <a:gd name="connsiteX1-23" fmla="*/ 10000 w 10000"/>
                <a:gd name="connsiteY1-24" fmla="*/ 9105 h 10000"/>
                <a:gd name="connsiteX2-25" fmla="*/ 8788 w 10000"/>
                <a:gd name="connsiteY2-26" fmla="*/ 9616 h 10000"/>
                <a:gd name="connsiteX3-27" fmla="*/ 2664 w 10000"/>
                <a:gd name="connsiteY3-28" fmla="*/ 2718 h 10000"/>
                <a:gd name="connsiteX4-29" fmla="*/ 305 w 10000"/>
                <a:gd name="connsiteY4-30" fmla="*/ 312 h 10000"/>
                <a:gd name="connsiteX5-31" fmla="*/ 204 w 10000"/>
                <a:gd name="connsiteY5-32" fmla="*/ 158 h 10000"/>
                <a:gd name="connsiteX6-33" fmla="*/ 0 w 10000"/>
                <a:gd name="connsiteY6-34" fmla="*/ 42 h 10000"/>
                <a:gd name="connsiteX7-35" fmla="*/ 1979 w 10000"/>
                <a:gd name="connsiteY7-36" fmla="*/ 1 h 10000"/>
                <a:gd name="connsiteX8-37" fmla="*/ 2054 w 10000"/>
                <a:gd name="connsiteY8-38" fmla="*/ 119 h 10000"/>
                <a:gd name="connsiteX9-39" fmla="*/ 2079 w 10000"/>
                <a:gd name="connsiteY9-40" fmla="*/ 320 h 10000"/>
                <a:gd name="connsiteX0-41" fmla="*/ 2079 w 10000"/>
                <a:gd name="connsiteY0-42" fmla="*/ 556 h 9943"/>
                <a:gd name="connsiteX1-43" fmla="*/ 10000 w 10000"/>
                <a:gd name="connsiteY1-44" fmla="*/ 9341 h 9943"/>
                <a:gd name="connsiteX2-45" fmla="*/ 8788 w 10000"/>
                <a:gd name="connsiteY2-46" fmla="*/ 9852 h 9943"/>
                <a:gd name="connsiteX3-47" fmla="*/ 1664 w 10000"/>
                <a:gd name="connsiteY3-48" fmla="*/ 7241 h 9943"/>
                <a:gd name="connsiteX4-49" fmla="*/ 305 w 10000"/>
                <a:gd name="connsiteY4-50" fmla="*/ 548 h 9943"/>
                <a:gd name="connsiteX5-51" fmla="*/ 204 w 10000"/>
                <a:gd name="connsiteY5-52" fmla="*/ 394 h 9943"/>
                <a:gd name="connsiteX6-53" fmla="*/ 0 w 10000"/>
                <a:gd name="connsiteY6-54" fmla="*/ 278 h 9943"/>
                <a:gd name="connsiteX7-55" fmla="*/ 1979 w 10000"/>
                <a:gd name="connsiteY7-56" fmla="*/ 237 h 9943"/>
                <a:gd name="connsiteX8-57" fmla="*/ 2054 w 10000"/>
                <a:gd name="connsiteY8-58" fmla="*/ 355 h 9943"/>
                <a:gd name="connsiteX9-59" fmla="*/ 2079 w 10000"/>
                <a:gd name="connsiteY9-60" fmla="*/ 556 h 9943"/>
                <a:gd name="connsiteX0-61" fmla="*/ 2079 w 10000"/>
                <a:gd name="connsiteY0-62" fmla="*/ 559 h 15738"/>
                <a:gd name="connsiteX1-63" fmla="*/ 10000 w 10000"/>
                <a:gd name="connsiteY1-64" fmla="*/ 9395 h 15738"/>
                <a:gd name="connsiteX2-65" fmla="*/ 7988 w 10000"/>
                <a:gd name="connsiteY2-66" fmla="*/ 15725 h 15738"/>
                <a:gd name="connsiteX3-67" fmla="*/ 1664 w 10000"/>
                <a:gd name="connsiteY3-68" fmla="*/ 7283 h 15738"/>
                <a:gd name="connsiteX4-69" fmla="*/ 305 w 10000"/>
                <a:gd name="connsiteY4-70" fmla="*/ 551 h 15738"/>
                <a:gd name="connsiteX5-71" fmla="*/ 204 w 10000"/>
                <a:gd name="connsiteY5-72" fmla="*/ 396 h 15738"/>
                <a:gd name="connsiteX6-73" fmla="*/ 0 w 10000"/>
                <a:gd name="connsiteY6-74" fmla="*/ 280 h 15738"/>
                <a:gd name="connsiteX7-75" fmla="*/ 1979 w 10000"/>
                <a:gd name="connsiteY7-76" fmla="*/ 238 h 15738"/>
                <a:gd name="connsiteX8-77" fmla="*/ 2054 w 10000"/>
                <a:gd name="connsiteY8-78" fmla="*/ 357 h 15738"/>
                <a:gd name="connsiteX9-79" fmla="*/ 2079 w 10000"/>
                <a:gd name="connsiteY9-80" fmla="*/ 559 h 15738"/>
                <a:gd name="connsiteX0-81" fmla="*/ 2079 w 9400"/>
                <a:gd name="connsiteY0-82" fmla="*/ 559 h 15933"/>
                <a:gd name="connsiteX1-83" fmla="*/ 9400 w 9400"/>
                <a:gd name="connsiteY1-84" fmla="*/ 13501 h 15933"/>
                <a:gd name="connsiteX2-85" fmla="*/ 7988 w 9400"/>
                <a:gd name="connsiteY2-86" fmla="*/ 15725 h 15933"/>
                <a:gd name="connsiteX3-87" fmla="*/ 1664 w 9400"/>
                <a:gd name="connsiteY3-88" fmla="*/ 7283 h 15933"/>
                <a:gd name="connsiteX4-89" fmla="*/ 305 w 9400"/>
                <a:gd name="connsiteY4-90" fmla="*/ 551 h 15933"/>
                <a:gd name="connsiteX5-91" fmla="*/ 204 w 9400"/>
                <a:gd name="connsiteY5-92" fmla="*/ 396 h 15933"/>
                <a:gd name="connsiteX6-93" fmla="*/ 0 w 9400"/>
                <a:gd name="connsiteY6-94" fmla="*/ 280 h 15933"/>
                <a:gd name="connsiteX7-95" fmla="*/ 1979 w 9400"/>
                <a:gd name="connsiteY7-96" fmla="*/ 238 h 15933"/>
                <a:gd name="connsiteX8-97" fmla="*/ 2054 w 9400"/>
                <a:gd name="connsiteY8-98" fmla="*/ 357 h 15933"/>
                <a:gd name="connsiteX9-99" fmla="*/ 2079 w 9400"/>
                <a:gd name="connsiteY9-100" fmla="*/ 559 h 15933"/>
                <a:gd name="connsiteX0-101" fmla="*/ 2212 w 10000"/>
                <a:gd name="connsiteY0-102" fmla="*/ 351 h 10000"/>
                <a:gd name="connsiteX1-103" fmla="*/ 10000 w 10000"/>
                <a:gd name="connsiteY1-104" fmla="*/ 8474 h 10000"/>
                <a:gd name="connsiteX2-105" fmla="*/ 8498 w 10000"/>
                <a:gd name="connsiteY2-106" fmla="*/ 9869 h 10000"/>
                <a:gd name="connsiteX3-107" fmla="*/ 1770 w 10000"/>
                <a:gd name="connsiteY3-108" fmla="*/ 4571 h 10000"/>
                <a:gd name="connsiteX4-109" fmla="*/ 324 w 10000"/>
                <a:gd name="connsiteY4-110" fmla="*/ 346 h 10000"/>
                <a:gd name="connsiteX5-111" fmla="*/ 217 w 10000"/>
                <a:gd name="connsiteY5-112" fmla="*/ 249 h 10000"/>
                <a:gd name="connsiteX6-113" fmla="*/ 0 w 10000"/>
                <a:gd name="connsiteY6-114" fmla="*/ 176 h 10000"/>
                <a:gd name="connsiteX7-115" fmla="*/ 2105 w 10000"/>
                <a:gd name="connsiteY7-116" fmla="*/ 149 h 10000"/>
                <a:gd name="connsiteX8-117" fmla="*/ 2185 w 10000"/>
                <a:gd name="connsiteY8-118" fmla="*/ 224 h 10000"/>
                <a:gd name="connsiteX9-119" fmla="*/ 2212 w 10000"/>
                <a:gd name="connsiteY9-120" fmla="*/ 351 h 10000"/>
                <a:gd name="connsiteX0-121" fmla="*/ 2212 w 9149"/>
                <a:gd name="connsiteY0-122" fmla="*/ 351 h 10080"/>
                <a:gd name="connsiteX1-123" fmla="*/ 9149 w 9149"/>
                <a:gd name="connsiteY1-124" fmla="*/ 9075 h 10080"/>
                <a:gd name="connsiteX2-125" fmla="*/ 8498 w 9149"/>
                <a:gd name="connsiteY2-126" fmla="*/ 9869 h 10080"/>
                <a:gd name="connsiteX3-127" fmla="*/ 1770 w 9149"/>
                <a:gd name="connsiteY3-128" fmla="*/ 4571 h 10080"/>
                <a:gd name="connsiteX4-129" fmla="*/ 324 w 9149"/>
                <a:gd name="connsiteY4-130" fmla="*/ 346 h 10080"/>
                <a:gd name="connsiteX5-131" fmla="*/ 217 w 9149"/>
                <a:gd name="connsiteY5-132" fmla="*/ 249 h 10080"/>
                <a:gd name="connsiteX6-133" fmla="*/ 0 w 9149"/>
                <a:gd name="connsiteY6-134" fmla="*/ 176 h 10080"/>
                <a:gd name="connsiteX7-135" fmla="*/ 2105 w 9149"/>
                <a:gd name="connsiteY7-136" fmla="*/ 149 h 10080"/>
                <a:gd name="connsiteX8-137" fmla="*/ 2185 w 9149"/>
                <a:gd name="connsiteY8-138" fmla="*/ 224 h 10080"/>
                <a:gd name="connsiteX9-139" fmla="*/ 2212 w 9149"/>
                <a:gd name="connsiteY9-140" fmla="*/ 351 h 10080"/>
                <a:gd name="connsiteX0-141" fmla="*/ 2418 w 10000"/>
                <a:gd name="connsiteY0-142" fmla="*/ 348 h 10001"/>
                <a:gd name="connsiteX1-143" fmla="*/ 10000 w 10000"/>
                <a:gd name="connsiteY1-144" fmla="*/ 9003 h 10001"/>
                <a:gd name="connsiteX2-145" fmla="*/ 9288 w 10000"/>
                <a:gd name="connsiteY2-146" fmla="*/ 9791 h 10001"/>
                <a:gd name="connsiteX3-147" fmla="*/ 1935 w 10000"/>
                <a:gd name="connsiteY3-148" fmla="*/ 4535 h 10001"/>
                <a:gd name="connsiteX4-149" fmla="*/ 354 w 10000"/>
                <a:gd name="connsiteY4-150" fmla="*/ 343 h 10001"/>
                <a:gd name="connsiteX5-151" fmla="*/ 237 w 10000"/>
                <a:gd name="connsiteY5-152" fmla="*/ 247 h 10001"/>
                <a:gd name="connsiteX6-153" fmla="*/ 0 w 10000"/>
                <a:gd name="connsiteY6-154" fmla="*/ 175 h 10001"/>
                <a:gd name="connsiteX7-155" fmla="*/ 2301 w 10000"/>
                <a:gd name="connsiteY7-156" fmla="*/ 148 h 10001"/>
                <a:gd name="connsiteX8-157" fmla="*/ 2388 w 10000"/>
                <a:gd name="connsiteY8-158" fmla="*/ 222 h 10001"/>
                <a:gd name="connsiteX9-159" fmla="*/ 2418 w 10000"/>
                <a:gd name="connsiteY9-160" fmla="*/ 348 h 10001"/>
                <a:gd name="connsiteX0-161" fmla="*/ 2418 w 10000"/>
                <a:gd name="connsiteY0-162" fmla="*/ 286 h 9994"/>
                <a:gd name="connsiteX1-163" fmla="*/ 10000 w 10000"/>
                <a:gd name="connsiteY1-164" fmla="*/ 8941 h 9994"/>
                <a:gd name="connsiteX2-165" fmla="*/ 9288 w 10000"/>
                <a:gd name="connsiteY2-166" fmla="*/ 9729 h 9994"/>
                <a:gd name="connsiteX3-167" fmla="*/ 2632 w 10000"/>
                <a:gd name="connsiteY3-168" fmla="*/ 3621 h 9994"/>
                <a:gd name="connsiteX4-169" fmla="*/ 354 w 10000"/>
                <a:gd name="connsiteY4-170" fmla="*/ 281 h 9994"/>
                <a:gd name="connsiteX5-171" fmla="*/ 237 w 10000"/>
                <a:gd name="connsiteY5-172" fmla="*/ 185 h 9994"/>
                <a:gd name="connsiteX6-173" fmla="*/ 0 w 10000"/>
                <a:gd name="connsiteY6-174" fmla="*/ 113 h 9994"/>
                <a:gd name="connsiteX7-175" fmla="*/ 2301 w 10000"/>
                <a:gd name="connsiteY7-176" fmla="*/ 86 h 9994"/>
                <a:gd name="connsiteX8-177" fmla="*/ 2388 w 10000"/>
                <a:gd name="connsiteY8-178" fmla="*/ 160 h 9994"/>
                <a:gd name="connsiteX9-179" fmla="*/ 2418 w 10000"/>
                <a:gd name="connsiteY9-180" fmla="*/ 286 h 9994"/>
                <a:gd name="connsiteX0-181" fmla="*/ 2418 w 10000"/>
                <a:gd name="connsiteY0-182" fmla="*/ 286 h 10000"/>
                <a:gd name="connsiteX1-183" fmla="*/ 10000 w 10000"/>
                <a:gd name="connsiteY1-184" fmla="*/ 8946 h 10000"/>
                <a:gd name="connsiteX2-185" fmla="*/ 9288 w 10000"/>
                <a:gd name="connsiteY2-186" fmla="*/ 9735 h 10000"/>
                <a:gd name="connsiteX3-187" fmla="*/ 2632 w 10000"/>
                <a:gd name="connsiteY3-188" fmla="*/ 3623 h 10000"/>
                <a:gd name="connsiteX4-189" fmla="*/ 354 w 10000"/>
                <a:gd name="connsiteY4-190" fmla="*/ 281 h 10000"/>
                <a:gd name="connsiteX5-191" fmla="*/ 237 w 10000"/>
                <a:gd name="connsiteY5-192" fmla="*/ 185 h 10000"/>
                <a:gd name="connsiteX6-193" fmla="*/ 0 w 10000"/>
                <a:gd name="connsiteY6-194" fmla="*/ 113 h 10000"/>
                <a:gd name="connsiteX7-195" fmla="*/ 2301 w 10000"/>
                <a:gd name="connsiteY7-196" fmla="*/ 86 h 10000"/>
                <a:gd name="connsiteX8-197" fmla="*/ 2388 w 10000"/>
                <a:gd name="connsiteY8-198" fmla="*/ 160 h 10000"/>
                <a:gd name="connsiteX9-199" fmla="*/ 2418 w 10000"/>
                <a:gd name="connsiteY9-200" fmla="*/ 286 h 10000"/>
                <a:gd name="connsiteX0-201" fmla="*/ 2418 w 10000"/>
                <a:gd name="connsiteY0-202" fmla="*/ 286 h 10000"/>
                <a:gd name="connsiteX1-203" fmla="*/ 10000 w 10000"/>
                <a:gd name="connsiteY1-204" fmla="*/ 8946 h 10000"/>
                <a:gd name="connsiteX2-205" fmla="*/ 9288 w 10000"/>
                <a:gd name="connsiteY2-206" fmla="*/ 9735 h 10000"/>
                <a:gd name="connsiteX3-207" fmla="*/ 2632 w 10000"/>
                <a:gd name="connsiteY3-208" fmla="*/ 3623 h 10000"/>
                <a:gd name="connsiteX4-209" fmla="*/ 354 w 10000"/>
                <a:gd name="connsiteY4-210" fmla="*/ 281 h 10000"/>
                <a:gd name="connsiteX5-211" fmla="*/ 237 w 10000"/>
                <a:gd name="connsiteY5-212" fmla="*/ 185 h 10000"/>
                <a:gd name="connsiteX6-213" fmla="*/ 0 w 10000"/>
                <a:gd name="connsiteY6-214" fmla="*/ 113 h 10000"/>
                <a:gd name="connsiteX7-215" fmla="*/ 2301 w 10000"/>
                <a:gd name="connsiteY7-216" fmla="*/ 86 h 10000"/>
                <a:gd name="connsiteX8-217" fmla="*/ 2388 w 10000"/>
                <a:gd name="connsiteY8-218" fmla="*/ 160 h 10000"/>
                <a:gd name="connsiteX9-219" fmla="*/ 2418 w 10000"/>
                <a:gd name="connsiteY9-220" fmla="*/ 286 h 10000"/>
                <a:gd name="connsiteX0-221" fmla="*/ 2440 w 10022"/>
                <a:gd name="connsiteY0-222" fmla="*/ 323 h 10004"/>
                <a:gd name="connsiteX1-223" fmla="*/ 10022 w 10022"/>
                <a:gd name="connsiteY1-224" fmla="*/ 8983 h 10004"/>
                <a:gd name="connsiteX2-225" fmla="*/ 9310 w 10022"/>
                <a:gd name="connsiteY2-226" fmla="*/ 9772 h 10004"/>
                <a:gd name="connsiteX3-227" fmla="*/ 3584 w 10022"/>
                <a:gd name="connsiteY3-228" fmla="*/ 4172 h 10004"/>
                <a:gd name="connsiteX4-229" fmla="*/ 376 w 10022"/>
                <a:gd name="connsiteY4-230" fmla="*/ 318 h 10004"/>
                <a:gd name="connsiteX5-231" fmla="*/ 259 w 10022"/>
                <a:gd name="connsiteY5-232" fmla="*/ 222 h 10004"/>
                <a:gd name="connsiteX6-233" fmla="*/ 22 w 10022"/>
                <a:gd name="connsiteY6-234" fmla="*/ 150 h 10004"/>
                <a:gd name="connsiteX7-235" fmla="*/ 2323 w 10022"/>
                <a:gd name="connsiteY7-236" fmla="*/ 123 h 10004"/>
                <a:gd name="connsiteX8-237" fmla="*/ 2410 w 10022"/>
                <a:gd name="connsiteY8-238" fmla="*/ 197 h 10004"/>
                <a:gd name="connsiteX9-239" fmla="*/ 2440 w 10022"/>
                <a:gd name="connsiteY9-240" fmla="*/ 323 h 10004"/>
                <a:gd name="connsiteX0-241" fmla="*/ 2442 w 10024"/>
                <a:gd name="connsiteY0-242" fmla="*/ 323 h 10004"/>
                <a:gd name="connsiteX1-243" fmla="*/ 10024 w 10024"/>
                <a:gd name="connsiteY1-244" fmla="*/ 8983 h 10004"/>
                <a:gd name="connsiteX2-245" fmla="*/ 9312 w 10024"/>
                <a:gd name="connsiteY2-246" fmla="*/ 9772 h 10004"/>
                <a:gd name="connsiteX3-247" fmla="*/ 3586 w 10024"/>
                <a:gd name="connsiteY3-248" fmla="*/ 4172 h 10004"/>
                <a:gd name="connsiteX4-249" fmla="*/ 378 w 10024"/>
                <a:gd name="connsiteY4-250" fmla="*/ 318 h 10004"/>
                <a:gd name="connsiteX5-251" fmla="*/ 1191 w 10024"/>
                <a:gd name="connsiteY5-252" fmla="*/ 222 h 10004"/>
                <a:gd name="connsiteX6-253" fmla="*/ 24 w 10024"/>
                <a:gd name="connsiteY6-254" fmla="*/ 150 h 10004"/>
                <a:gd name="connsiteX7-255" fmla="*/ 2325 w 10024"/>
                <a:gd name="connsiteY7-256" fmla="*/ 123 h 10004"/>
                <a:gd name="connsiteX8-257" fmla="*/ 2412 w 10024"/>
                <a:gd name="connsiteY8-258" fmla="*/ 197 h 10004"/>
                <a:gd name="connsiteX9-259" fmla="*/ 2442 w 10024"/>
                <a:gd name="connsiteY9-260" fmla="*/ 323 h 10004"/>
                <a:gd name="connsiteX0-261" fmla="*/ 2163 w 9745"/>
                <a:gd name="connsiteY0-262" fmla="*/ 323 h 10004"/>
                <a:gd name="connsiteX1-263" fmla="*/ 9745 w 9745"/>
                <a:gd name="connsiteY1-264" fmla="*/ 8983 h 10004"/>
                <a:gd name="connsiteX2-265" fmla="*/ 9033 w 9745"/>
                <a:gd name="connsiteY2-266" fmla="*/ 9772 h 10004"/>
                <a:gd name="connsiteX3-267" fmla="*/ 3307 w 9745"/>
                <a:gd name="connsiteY3-268" fmla="*/ 4172 h 10004"/>
                <a:gd name="connsiteX4-269" fmla="*/ 99 w 9745"/>
                <a:gd name="connsiteY4-270" fmla="*/ 318 h 10004"/>
                <a:gd name="connsiteX5-271" fmla="*/ 912 w 9745"/>
                <a:gd name="connsiteY5-272" fmla="*/ 222 h 10004"/>
                <a:gd name="connsiteX6-273" fmla="*/ 2046 w 9745"/>
                <a:gd name="connsiteY6-274" fmla="*/ 123 h 10004"/>
                <a:gd name="connsiteX7-275" fmla="*/ 2133 w 9745"/>
                <a:gd name="connsiteY7-276" fmla="*/ 197 h 10004"/>
                <a:gd name="connsiteX8-277" fmla="*/ 2163 w 9745"/>
                <a:gd name="connsiteY8-278" fmla="*/ 323 h 10004"/>
                <a:gd name="connsiteX0-279" fmla="*/ 2155 w 9935"/>
                <a:gd name="connsiteY0-280" fmla="*/ 323 h 10000"/>
                <a:gd name="connsiteX1-281" fmla="*/ 9935 w 9935"/>
                <a:gd name="connsiteY1-282" fmla="*/ 8979 h 10000"/>
                <a:gd name="connsiteX2-283" fmla="*/ 9204 w 9935"/>
                <a:gd name="connsiteY2-284" fmla="*/ 9768 h 10000"/>
                <a:gd name="connsiteX3-285" fmla="*/ 3329 w 9935"/>
                <a:gd name="connsiteY3-286" fmla="*/ 4170 h 10000"/>
                <a:gd name="connsiteX4-287" fmla="*/ 37 w 9935"/>
                <a:gd name="connsiteY4-288" fmla="*/ 318 h 10000"/>
                <a:gd name="connsiteX5-289" fmla="*/ 1587 w 9935"/>
                <a:gd name="connsiteY5-290" fmla="*/ 222 h 10000"/>
                <a:gd name="connsiteX6-291" fmla="*/ 2035 w 9935"/>
                <a:gd name="connsiteY6-292" fmla="*/ 123 h 10000"/>
                <a:gd name="connsiteX7-293" fmla="*/ 2124 w 9935"/>
                <a:gd name="connsiteY7-294" fmla="*/ 197 h 10000"/>
                <a:gd name="connsiteX8-295" fmla="*/ 2155 w 9935"/>
                <a:gd name="connsiteY8-296" fmla="*/ 323 h 10000"/>
                <a:gd name="connsiteX0-297" fmla="*/ 2169 w 10000"/>
                <a:gd name="connsiteY0-298" fmla="*/ 323 h 10000"/>
                <a:gd name="connsiteX1-299" fmla="*/ 10000 w 10000"/>
                <a:gd name="connsiteY1-300" fmla="*/ 8979 h 10000"/>
                <a:gd name="connsiteX2-301" fmla="*/ 9264 w 10000"/>
                <a:gd name="connsiteY2-302" fmla="*/ 9768 h 10000"/>
                <a:gd name="connsiteX3-303" fmla="*/ 3351 w 10000"/>
                <a:gd name="connsiteY3-304" fmla="*/ 4170 h 10000"/>
                <a:gd name="connsiteX4-305" fmla="*/ 37 w 10000"/>
                <a:gd name="connsiteY4-306" fmla="*/ 318 h 10000"/>
                <a:gd name="connsiteX5-307" fmla="*/ 1597 w 10000"/>
                <a:gd name="connsiteY5-308" fmla="*/ 222 h 10000"/>
                <a:gd name="connsiteX6-309" fmla="*/ 2138 w 10000"/>
                <a:gd name="connsiteY6-310" fmla="*/ 197 h 10000"/>
                <a:gd name="connsiteX7-311" fmla="*/ 2169 w 10000"/>
                <a:gd name="connsiteY7-312" fmla="*/ 323 h 10000"/>
                <a:gd name="connsiteX0-313" fmla="*/ 1703 w 9534"/>
                <a:gd name="connsiteY0-314" fmla="*/ 323 h 10000"/>
                <a:gd name="connsiteX1-315" fmla="*/ 9534 w 9534"/>
                <a:gd name="connsiteY1-316" fmla="*/ 8979 h 10000"/>
                <a:gd name="connsiteX2-317" fmla="*/ 8798 w 9534"/>
                <a:gd name="connsiteY2-318" fmla="*/ 9768 h 10000"/>
                <a:gd name="connsiteX3-319" fmla="*/ 2885 w 9534"/>
                <a:gd name="connsiteY3-320" fmla="*/ 4170 h 10000"/>
                <a:gd name="connsiteX4-321" fmla="*/ 51 w 9534"/>
                <a:gd name="connsiteY4-322" fmla="*/ 318 h 10000"/>
                <a:gd name="connsiteX5-323" fmla="*/ 1131 w 9534"/>
                <a:gd name="connsiteY5-324" fmla="*/ 222 h 10000"/>
                <a:gd name="connsiteX6-325" fmla="*/ 1672 w 9534"/>
                <a:gd name="connsiteY6-326" fmla="*/ 197 h 10000"/>
                <a:gd name="connsiteX7-327" fmla="*/ 1703 w 9534"/>
                <a:gd name="connsiteY7-328" fmla="*/ 323 h 10000"/>
                <a:gd name="connsiteX0-329" fmla="*/ 1797 w 10011"/>
                <a:gd name="connsiteY0-330" fmla="*/ 321 h 10000"/>
                <a:gd name="connsiteX1-331" fmla="*/ 10011 w 10011"/>
                <a:gd name="connsiteY1-332" fmla="*/ 8977 h 10000"/>
                <a:gd name="connsiteX2-333" fmla="*/ 9239 w 10011"/>
                <a:gd name="connsiteY2-334" fmla="*/ 9766 h 10000"/>
                <a:gd name="connsiteX3-335" fmla="*/ 3289 w 10011"/>
                <a:gd name="connsiteY3-336" fmla="*/ 4125 h 10000"/>
                <a:gd name="connsiteX4-337" fmla="*/ 64 w 10011"/>
                <a:gd name="connsiteY4-338" fmla="*/ 316 h 10000"/>
                <a:gd name="connsiteX5-339" fmla="*/ 1197 w 10011"/>
                <a:gd name="connsiteY5-340" fmla="*/ 220 h 10000"/>
                <a:gd name="connsiteX6-341" fmla="*/ 1765 w 10011"/>
                <a:gd name="connsiteY6-342" fmla="*/ 195 h 10000"/>
                <a:gd name="connsiteX7-343" fmla="*/ 1797 w 10011"/>
                <a:gd name="connsiteY7-344" fmla="*/ 321 h 10000"/>
                <a:gd name="connsiteX0-345" fmla="*/ 1797 w 15383"/>
                <a:gd name="connsiteY0-346" fmla="*/ 321 h 10173"/>
                <a:gd name="connsiteX1-347" fmla="*/ 15383 w 15383"/>
                <a:gd name="connsiteY1-348" fmla="*/ 9691 h 10173"/>
                <a:gd name="connsiteX2-349" fmla="*/ 9239 w 15383"/>
                <a:gd name="connsiteY2-350" fmla="*/ 9766 h 10173"/>
                <a:gd name="connsiteX3-351" fmla="*/ 3289 w 15383"/>
                <a:gd name="connsiteY3-352" fmla="*/ 4125 h 10173"/>
                <a:gd name="connsiteX4-353" fmla="*/ 64 w 15383"/>
                <a:gd name="connsiteY4-354" fmla="*/ 316 h 10173"/>
                <a:gd name="connsiteX5-355" fmla="*/ 1197 w 15383"/>
                <a:gd name="connsiteY5-356" fmla="*/ 220 h 10173"/>
                <a:gd name="connsiteX6-357" fmla="*/ 1765 w 15383"/>
                <a:gd name="connsiteY6-358" fmla="*/ 195 h 10173"/>
                <a:gd name="connsiteX7-359" fmla="*/ 1797 w 15383"/>
                <a:gd name="connsiteY7-360" fmla="*/ 321 h 10173"/>
                <a:gd name="connsiteX0-361" fmla="*/ 1797 w 16087"/>
                <a:gd name="connsiteY0-362" fmla="*/ 321 h 10705"/>
                <a:gd name="connsiteX1-363" fmla="*/ 15383 w 16087"/>
                <a:gd name="connsiteY1-364" fmla="*/ 9691 h 10705"/>
                <a:gd name="connsiteX2-365" fmla="*/ 15379 w 16087"/>
                <a:gd name="connsiteY2-366" fmla="*/ 10415 h 10705"/>
                <a:gd name="connsiteX3-367" fmla="*/ 3289 w 16087"/>
                <a:gd name="connsiteY3-368" fmla="*/ 4125 h 10705"/>
                <a:gd name="connsiteX4-369" fmla="*/ 64 w 16087"/>
                <a:gd name="connsiteY4-370" fmla="*/ 316 h 10705"/>
                <a:gd name="connsiteX5-371" fmla="*/ 1197 w 16087"/>
                <a:gd name="connsiteY5-372" fmla="*/ 220 h 10705"/>
                <a:gd name="connsiteX6-373" fmla="*/ 1765 w 16087"/>
                <a:gd name="connsiteY6-374" fmla="*/ 195 h 10705"/>
                <a:gd name="connsiteX7-375" fmla="*/ 1797 w 16087"/>
                <a:gd name="connsiteY7-376" fmla="*/ 321 h 10705"/>
                <a:gd name="connsiteX0-377" fmla="*/ 1927 w 16054"/>
                <a:gd name="connsiteY0-378" fmla="*/ 401 h 10711"/>
                <a:gd name="connsiteX1-379" fmla="*/ 15513 w 16054"/>
                <a:gd name="connsiteY1-380" fmla="*/ 9771 h 10711"/>
                <a:gd name="connsiteX2-381" fmla="*/ 15509 w 16054"/>
                <a:gd name="connsiteY2-382" fmla="*/ 10495 h 10711"/>
                <a:gd name="connsiteX3-383" fmla="*/ 5721 w 16054"/>
                <a:gd name="connsiteY3-384" fmla="*/ 5309 h 10711"/>
                <a:gd name="connsiteX4-385" fmla="*/ 194 w 16054"/>
                <a:gd name="connsiteY4-386" fmla="*/ 396 h 10711"/>
                <a:gd name="connsiteX5-387" fmla="*/ 1327 w 16054"/>
                <a:gd name="connsiteY5-388" fmla="*/ 300 h 10711"/>
                <a:gd name="connsiteX6-389" fmla="*/ 1895 w 16054"/>
                <a:gd name="connsiteY6-390" fmla="*/ 275 h 10711"/>
                <a:gd name="connsiteX7-391" fmla="*/ 1927 w 16054"/>
                <a:gd name="connsiteY7-392" fmla="*/ 401 h 10711"/>
                <a:gd name="connsiteX0-393" fmla="*/ 1927 w 16054"/>
                <a:gd name="connsiteY0-394" fmla="*/ 401 h 10711"/>
                <a:gd name="connsiteX1-395" fmla="*/ 15513 w 16054"/>
                <a:gd name="connsiteY1-396" fmla="*/ 9771 h 10711"/>
                <a:gd name="connsiteX2-397" fmla="*/ 15509 w 16054"/>
                <a:gd name="connsiteY2-398" fmla="*/ 10495 h 10711"/>
                <a:gd name="connsiteX3-399" fmla="*/ 5721 w 16054"/>
                <a:gd name="connsiteY3-400" fmla="*/ 5309 h 10711"/>
                <a:gd name="connsiteX4-401" fmla="*/ 194 w 16054"/>
                <a:gd name="connsiteY4-402" fmla="*/ 396 h 10711"/>
                <a:gd name="connsiteX5-403" fmla="*/ 1327 w 16054"/>
                <a:gd name="connsiteY5-404" fmla="*/ 300 h 10711"/>
                <a:gd name="connsiteX6-405" fmla="*/ 1895 w 16054"/>
                <a:gd name="connsiteY6-406" fmla="*/ 275 h 10711"/>
                <a:gd name="connsiteX7-407" fmla="*/ 1927 w 16054"/>
                <a:gd name="connsiteY7-408" fmla="*/ 401 h 10711"/>
                <a:gd name="connsiteX0-409" fmla="*/ 1951 w 16051"/>
                <a:gd name="connsiteY0-410" fmla="*/ 392 h 10710"/>
                <a:gd name="connsiteX1-411" fmla="*/ 15537 w 16051"/>
                <a:gd name="connsiteY1-412" fmla="*/ 9762 h 10710"/>
                <a:gd name="connsiteX2-413" fmla="*/ 15533 w 16051"/>
                <a:gd name="connsiteY2-414" fmla="*/ 10486 h 10710"/>
                <a:gd name="connsiteX3-415" fmla="*/ 6129 w 16051"/>
                <a:gd name="connsiteY3-416" fmla="*/ 5170 h 10710"/>
                <a:gd name="connsiteX4-417" fmla="*/ 218 w 16051"/>
                <a:gd name="connsiteY4-418" fmla="*/ 387 h 10710"/>
                <a:gd name="connsiteX5-419" fmla="*/ 1351 w 16051"/>
                <a:gd name="connsiteY5-420" fmla="*/ 291 h 10710"/>
                <a:gd name="connsiteX6-421" fmla="*/ 1919 w 16051"/>
                <a:gd name="connsiteY6-422" fmla="*/ 266 h 10710"/>
                <a:gd name="connsiteX7-423" fmla="*/ 1951 w 16051"/>
                <a:gd name="connsiteY7-424" fmla="*/ 392 h 10710"/>
                <a:gd name="connsiteX0-425" fmla="*/ 1951 w 16051"/>
                <a:gd name="connsiteY0-426" fmla="*/ 392 h 10710"/>
                <a:gd name="connsiteX1-427" fmla="*/ 15537 w 16051"/>
                <a:gd name="connsiteY1-428" fmla="*/ 9762 h 10710"/>
                <a:gd name="connsiteX2-429" fmla="*/ 15533 w 16051"/>
                <a:gd name="connsiteY2-430" fmla="*/ 10486 h 10710"/>
                <a:gd name="connsiteX3-431" fmla="*/ 6129 w 16051"/>
                <a:gd name="connsiteY3-432" fmla="*/ 5170 h 10710"/>
                <a:gd name="connsiteX4-433" fmla="*/ 218 w 16051"/>
                <a:gd name="connsiteY4-434" fmla="*/ 387 h 10710"/>
                <a:gd name="connsiteX5-435" fmla="*/ 1351 w 16051"/>
                <a:gd name="connsiteY5-436" fmla="*/ 291 h 10710"/>
                <a:gd name="connsiteX6-437" fmla="*/ 1919 w 16051"/>
                <a:gd name="connsiteY6-438" fmla="*/ 266 h 10710"/>
                <a:gd name="connsiteX7-439" fmla="*/ 1951 w 16051"/>
                <a:gd name="connsiteY7-440" fmla="*/ 392 h 10710"/>
                <a:gd name="connsiteX0-441" fmla="*/ 1905 w 16058"/>
                <a:gd name="connsiteY0-442" fmla="*/ 397 h 10710"/>
                <a:gd name="connsiteX1-443" fmla="*/ 15491 w 16058"/>
                <a:gd name="connsiteY1-444" fmla="*/ 9767 h 10710"/>
                <a:gd name="connsiteX2-445" fmla="*/ 15487 w 16058"/>
                <a:gd name="connsiteY2-446" fmla="*/ 10491 h 10710"/>
                <a:gd name="connsiteX3-447" fmla="*/ 5328 w 16058"/>
                <a:gd name="connsiteY3-448" fmla="*/ 5260 h 10710"/>
                <a:gd name="connsiteX4-449" fmla="*/ 172 w 16058"/>
                <a:gd name="connsiteY4-450" fmla="*/ 392 h 10710"/>
                <a:gd name="connsiteX5-451" fmla="*/ 1305 w 16058"/>
                <a:gd name="connsiteY5-452" fmla="*/ 296 h 10710"/>
                <a:gd name="connsiteX6-453" fmla="*/ 1873 w 16058"/>
                <a:gd name="connsiteY6-454" fmla="*/ 271 h 10710"/>
                <a:gd name="connsiteX7-455" fmla="*/ 1905 w 16058"/>
                <a:gd name="connsiteY7-456" fmla="*/ 397 h 10710"/>
                <a:gd name="connsiteX0-457" fmla="*/ 1905 w 16058"/>
                <a:gd name="connsiteY0-458" fmla="*/ 397 h 10710"/>
                <a:gd name="connsiteX1-459" fmla="*/ 7324 w 16058"/>
                <a:gd name="connsiteY1-460" fmla="*/ 4038 h 10710"/>
                <a:gd name="connsiteX2-461" fmla="*/ 15491 w 16058"/>
                <a:gd name="connsiteY2-462" fmla="*/ 9767 h 10710"/>
                <a:gd name="connsiteX3-463" fmla="*/ 15487 w 16058"/>
                <a:gd name="connsiteY3-464" fmla="*/ 10491 h 10710"/>
                <a:gd name="connsiteX4-465" fmla="*/ 5328 w 16058"/>
                <a:gd name="connsiteY4-466" fmla="*/ 5260 h 10710"/>
                <a:gd name="connsiteX5-467" fmla="*/ 172 w 16058"/>
                <a:gd name="connsiteY5-468" fmla="*/ 392 h 10710"/>
                <a:gd name="connsiteX6-469" fmla="*/ 1305 w 16058"/>
                <a:gd name="connsiteY6-470" fmla="*/ 296 h 10710"/>
                <a:gd name="connsiteX7-471" fmla="*/ 1873 w 16058"/>
                <a:gd name="connsiteY7-472" fmla="*/ 271 h 10710"/>
                <a:gd name="connsiteX8-473" fmla="*/ 1905 w 16058"/>
                <a:gd name="connsiteY8-474" fmla="*/ 397 h 10710"/>
                <a:gd name="connsiteX0-475" fmla="*/ 1905 w 16058"/>
                <a:gd name="connsiteY0-476" fmla="*/ 397 h 10710"/>
                <a:gd name="connsiteX1-477" fmla="*/ 6065 w 16058"/>
                <a:gd name="connsiteY1-478" fmla="*/ 4549 h 10710"/>
                <a:gd name="connsiteX2-479" fmla="*/ 15491 w 16058"/>
                <a:gd name="connsiteY2-480" fmla="*/ 9767 h 10710"/>
                <a:gd name="connsiteX3-481" fmla="*/ 15487 w 16058"/>
                <a:gd name="connsiteY3-482" fmla="*/ 10491 h 10710"/>
                <a:gd name="connsiteX4-483" fmla="*/ 5328 w 16058"/>
                <a:gd name="connsiteY4-484" fmla="*/ 5260 h 10710"/>
                <a:gd name="connsiteX5-485" fmla="*/ 172 w 16058"/>
                <a:gd name="connsiteY5-486" fmla="*/ 392 h 10710"/>
                <a:gd name="connsiteX6-487" fmla="*/ 1305 w 16058"/>
                <a:gd name="connsiteY6-488" fmla="*/ 296 h 10710"/>
                <a:gd name="connsiteX7-489" fmla="*/ 1873 w 16058"/>
                <a:gd name="connsiteY7-490" fmla="*/ 271 h 10710"/>
                <a:gd name="connsiteX8-491" fmla="*/ 1905 w 16058"/>
                <a:gd name="connsiteY8-492" fmla="*/ 397 h 10710"/>
                <a:gd name="connsiteX0-493" fmla="*/ 1920 w 16055"/>
                <a:gd name="connsiteY0-494" fmla="*/ 395 h 10711"/>
                <a:gd name="connsiteX1-495" fmla="*/ 6080 w 16055"/>
                <a:gd name="connsiteY1-496" fmla="*/ 4547 h 10711"/>
                <a:gd name="connsiteX2-497" fmla="*/ 15506 w 16055"/>
                <a:gd name="connsiteY2-498" fmla="*/ 9765 h 10711"/>
                <a:gd name="connsiteX3-499" fmla="*/ 15502 w 16055"/>
                <a:gd name="connsiteY3-500" fmla="*/ 10489 h 10711"/>
                <a:gd name="connsiteX4-501" fmla="*/ 5595 w 16055"/>
                <a:gd name="connsiteY4-502" fmla="*/ 5215 h 10711"/>
                <a:gd name="connsiteX5-503" fmla="*/ 187 w 16055"/>
                <a:gd name="connsiteY5-504" fmla="*/ 390 h 10711"/>
                <a:gd name="connsiteX6-505" fmla="*/ 1320 w 16055"/>
                <a:gd name="connsiteY6-506" fmla="*/ 294 h 10711"/>
                <a:gd name="connsiteX7-507" fmla="*/ 1888 w 16055"/>
                <a:gd name="connsiteY7-508" fmla="*/ 269 h 10711"/>
                <a:gd name="connsiteX8-509" fmla="*/ 1920 w 16055"/>
                <a:gd name="connsiteY8-510" fmla="*/ 395 h 10711"/>
                <a:gd name="connsiteX0-511" fmla="*/ 1920 w 16055"/>
                <a:gd name="connsiteY0-512" fmla="*/ 395 h 10711"/>
                <a:gd name="connsiteX1-513" fmla="*/ 6080 w 16055"/>
                <a:gd name="connsiteY1-514" fmla="*/ 4547 h 10711"/>
                <a:gd name="connsiteX2-515" fmla="*/ 15506 w 16055"/>
                <a:gd name="connsiteY2-516" fmla="*/ 9765 h 10711"/>
                <a:gd name="connsiteX3-517" fmla="*/ 15502 w 16055"/>
                <a:gd name="connsiteY3-518" fmla="*/ 10489 h 10711"/>
                <a:gd name="connsiteX4-519" fmla="*/ 5595 w 16055"/>
                <a:gd name="connsiteY4-520" fmla="*/ 5215 h 10711"/>
                <a:gd name="connsiteX5-521" fmla="*/ 187 w 16055"/>
                <a:gd name="connsiteY5-522" fmla="*/ 390 h 10711"/>
                <a:gd name="connsiteX6-523" fmla="*/ 1320 w 16055"/>
                <a:gd name="connsiteY6-524" fmla="*/ 294 h 10711"/>
                <a:gd name="connsiteX7-525" fmla="*/ 1888 w 16055"/>
                <a:gd name="connsiteY7-526" fmla="*/ 269 h 10711"/>
                <a:gd name="connsiteX8-527" fmla="*/ 1920 w 16055"/>
                <a:gd name="connsiteY8-528" fmla="*/ 395 h 10711"/>
                <a:gd name="connsiteX0-529" fmla="*/ 1920 w 16055"/>
                <a:gd name="connsiteY0-530" fmla="*/ 395 h 10711"/>
                <a:gd name="connsiteX1-531" fmla="*/ 6332 w 16055"/>
                <a:gd name="connsiteY1-532" fmla="*/ 4249 h 10711"/>
                <a:gd name="connsiteX2-533" fmla="*/ 15506 w 16055"/>
                <a:gd name="connsiteY2-534" fmla="*/ 9765 h 10711"/>
                <a:gd name="connsiteX3-535" fmla="*/ 15502 w 16055"/>
                <a:gd name="connsiteY3-536" fmla="*/ 10489 h 10711"/>
                <a:gd name="connsiteX4-537" fmla="*/ 5595 w 16055"/>
                <a:gd name="connsiteY4-538" fmla="*/ 5215 h 10711"/>
                <a:gd name="connsiteX5-539" fmla="*/ 187 w 16055"/>
                <a:gd name="connsiteY5-540" fmla="*/ 390 h 10711"/>
                <a:gd name="connsiteX6-541" fmla="*/ 1320 w 16055"/>
                <a:gd name="connsiteY6-542" fmla="*/ 294 h 10711"/>
                <a:gd name="connsiteX7-543" fmla="*/ 1888 w 16055"/>
                <a:gd name="connsiteY7-544" fmla="*/ 269 h 10711"/>
                <a:gd name="connsiteX8-545" fmla="*/ 1920 w 16055"/>
                <a:gd name="connsiteY8-546" fmla="*/ 395 h 10711"/>
                <a:gd name="connsiteX0-547" fmla="*/ 1920 w 16055"/>
                <a:gd name="connsiteY0-548" fmla="*/ 395 h 10711"/>
                <a:gd name="connsiteX1-549" fmla="*/ 6332 w 16055"/>
                <a:gd name="connsiteY1-550" fmla="*/ 4249 h 10711"/>
                <a:gd name="connsiteX2-551" fmla="*/ 15506 w 16055"/>
                <a:gd name="connsiteY2-552" fmla="*/ 9765 h 10711"/>
                <a:gd name="connsiteX3-553" fmla="*/ 15502 w 16055"/>
                <a:gd name="connsiteY3-554" fmla="*/ 10489 h 10711"/>
                <a:gd name="connsiteX4-555" fmla="*/ 5595 w 16055"/>
                <a:gd name="connsiteY4-556" fmla="*/ 5215 h 10711"/>
                <a:gd name="connsiteX5-557" fmla="*/ 187 w 16055"/>
                <a:gd name="connsiteY5-558" fmla="*/ 390 h 10711"/>
                <a:gd name="connsiteX6-559" fmla="*/ 1320 w 16055"/>
                <a:gd name="connsiteY6-560" fmla="*/ 294 h 10711"/>
                <a:gd name="connsiteX7-561" fmla="*/ 1888 w 16055"/>
                <a:gd name="connsiteY7-562" fmla="*/ 269 h 10711"/>
                <a:gd name="connsiteX8-563" fmla="*/ 1920 w 16055"/>
                <a:gd name="connsiteY8-564" fmla="*/ 395 h 10711"/>
                <a:gd name="connsiteX0-565" fmla="*/ 1952 w 16052"/>
                <a:gd name="connsiteY0-566" fmla="*/ 392 h 10710"/>
                <a:gd name="connsiteX1-567" fmla="*/ 6364 w 16052"/>
                <a:gd name="connsiteY1-568" fmla="*/ 4246 h 10710"/>
                <a:gd name="connsiteX2-569" fmla="*/ 15538 w 16052"/>
                <a:gd name="connsiteY2-570" fmla="*/ 9762 h 10710"/>
                <a:gd name="connsiteX3-571" fmla="*/ 15534 w 16052"/>
                <a:gd name="connsiteY3-572" fmla="*/ 10486 h 10710"/>
                <a:gd name="connsiteX4-573" fmla="*/ 6131 w 16052"/>
                <a:gd name="connsiteY4-574" fmla="*/ 5169 h 10710"/>
                <a:gd name="connsiteX5-575" fmla="*/ 219 w 16052"/>
                <a:gd name="connsiteY5-576" fmla="*/ 387 h 10710"/>
                <a:gd name="connsiteX6-577" fmla="*/ 1352 w 16052"/>
                <a:gd name="connsiteY6-578" fmla="*/ 291 h 10710"/>
                <a:gd name="connsiteX7-579" fmla="*/ 1920 w 16052"/>
                <a:gd name="connsiteY7-580" fmla="*/ 266 h 10710"/>
                <a:gd name="connsiteX8-581" fmla="*/ 1952 w 16052"/>
                <a:gd name="connsiteY8-582" fmla="*/ 392 h 10710"/>
                <a:gd name="connsiteX0-583" fmla="*/ 1952 w 16052"/>
                <a:gd name="connsiteY0-584" fmla="*/ 392 h 10710"/>
                <a:gd name="connsiteX1-585" fmla="*/ 6364 w 16052"/>
                <a:gd name="connsiteY1-586" fmla="*/ 4246 h 10710"/>
                <a:gd name="connsiteX2-587" fmla="*/ 15538 w 16052"/>
                <a:gd name="connsiteY2-588" fmla="*/ 9762 h 10710"/>
                <a:gd name="connsiteX3-589" fmla="*/ 15534 w 16052"/>
                <a:gd name="connsiteY3-590" fmla="*/ 10486 h 10710"/>
                <a:gd name="connsiteX4-591" fmla="*/ 6131 w 16052"/>
                <a:gd name="connsiteY4-592" fmla="*/ 5169 h 10710"/>
                <a:gd name="connsiteX5-593" fmla="*/ 219 w 16052"/>
                <a:gd name="connsiteY5-594" fmla="*/ 387 h 10710"/>
                <a:gd name="connsiteX6-595" fmla="*/ 1352 w 16052"/>
                <a:gd name="connsiteY6-596" fmla="*/ 291 h 10710"/>
                <a:gd name="connsiteX7-597" fmla="*/ 1920 w 16052"/>
                <a:gd name="connsiteY7-598" fmla="*/ 266 h 10710"/>
                <a:gd name="connsiteX8-599" fmla="*/ 1952 w 16052"/>
                <a:gd name="connsiteY8-600" fmla="*/ 392 h 10710"/>
                <a:gd name="connsiteX0-601" fmla="*/ 1952 w 16052"/>
                <a:gd name="connsiteY0-602" fmla="*/ 392 h 10710"/>
                <a:gd name="connsiteX1-603" fmla="*/ 6364 w 16052"/>
                <a:gd name="connsiteY1-604" fmla="*/ 4246 h 10710"/>
                <a:gd name="connsiteX2-605" fmla="*/ 15538 w 16052"/>
                <a:gd name="connsiteY2-606" fmla="*/ 9762 h 10710"/>
                <a:gd name="connsiteX3-607" fmla="*/ 15534 w 16052"/>
                <a:gd name="connsiteY3-608" fmla="*/ 10486 h 10710"/>
                <a:gd name="connsiteX4-609" fmla="*/ 6131 w 16052"/>
                <a:gd name="connsiteY4-610" fmla="*/ 5169 h 10710"/>
                <a:gd name="connsiteX5-611" fmla="*/ 219 w 16052"/>
                <a:gd name="connsiteY5-612" fmla="*/ 387 h 10710"/>
                <a:gd name="connsiteX6-613" fmla="*/ 1352 w 16052"/>
                <a:gd name="connsiteY6-614" fmla="*/ 291 h 10710"/>
                <a:gd name="connsiteX7-615" fmla="*/ 1920 w 16052"/>
                <a:gd name="connsiteY7-616" fmla="*/ 266 h 10710"/>
                <a:gd name="connsiteX8-617" fmla="*/ 1952 w 16052"/>
                <a:gd name="connsiteY8-618" fmla="*/ 392 h 1071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6052" h="10710">
                  <a:moveTo>
                    <a:pt x="1952" y="392"/>
                  </a:moveTo>
                  <a:cubicBezTo>
                    <a:pt x="2860" y="1020"/>
                    <a:pt x="4604" y="3196"/>
                    <a:pt x="6364" y="4246"/>
                  </a:cubicBezTo>
                  <a:cubicBezTo>
                    <a:pt x="8628" y="5808"/>
                    <a:pt x="14178" y="8687"/>
                    <a:pt x="15538" y="9762"/>
                  </a:cubicBezTo>
                  <a:cubicBezTo>
                    <a:pt x="14515" y="9825"/>
                    <a:pt x="17102" y="11251"/>
                    <a:pt x="15534" y="10486"/>
                  </a:cubicBezTo>
                  <a:cubicBezTo>
                    <a:pt x="13966" y="9721"/>
                    <a:pt x="9082" y="6622"/>
                    <a:pt x="6131" y="5169"/>
                  </a:cubicBezTo>
                  <a:cubicBezTo>
                    <a:pt x="3695" y="3626"/>
                    <a:pt x="1016" y="1200"/>
                    <a:pt x="219" y="387"/>
                  </a:cubicBezTo>
                  <a:cubicBezTo>
                    <a:pt x="-578" y="-426"/>
                    <a:pt x="1032" y="296"/>
                    <a:pt x="1352" y="291"/>
                  </a:cubicBezTo>
                  <a:cubicBezTo>
                    <a:pt x="1719" y="271"/>
                    <a:pt x="1820" y="249"/>
                    <a:pt x="1920" y="266"/>
                  </a:cubicBezTo>
                  <a:cubicBezTo>
                    <a:pt x="1920" y="291"/>
                    <a:pt x="2016" y="351"/>
                    <a:pt x="1952" y="392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5" name="组合 124"/>
            <p:cNvGrpSpPr/>
            <p:nvPr/>
          </p:nvGrpSpPr>
          <p:grpSpPr>
            <a:xfrm>
              <a:off x="3882904" y="2826148"/>
              <a:ext cx="327509" cy="491204"/>
              <a:chOff x="7139563" y="5479195"/>
              <a:chExt cx="650375" cy="975444"/>
            </a:xfrm>
          </p:grpSpPr>
          <p:sp>
            <p:nvSpPr>
              <p:cNvPr id="126" name="Freeform 137"/>
              <p:cNvSpPr/>
              <p:nvPr/>
            </p:nvSpPr>
            <p:spPr bwMode="auto">
              <a:xfrm>
                <a:off x="7139563" y="5479195"/>
                <a:ext cx="650375" cy="975444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756" h="10000">
                    <a:moveTo>
                      <a:pt x="5543" y="0"/>
                    </a:moveTo>
                    <a:cubicBezTo>
                      <a:pt x="3979" y="223"/>
                      <a:pt x="-586" y="4122"/>
                      <a:pt x="62" y="7586"/>
                    </a:cubicBezTo>
                    <a:cubicBezTo>
                      <a:pt x="836" y="9330"/>
                      <a:pt x="3869" y="10001"/>
                      <a:pt x="5650" y="10000"/>
                    </a:cubicBezTo>
                    <a:cubicBezTo>
                      <a:pt x="7431" y="10000"/>
                      <a:pt x="10245" y="9480"/>
                      <a:pt x="10746" y="7583"/>
                    </a:cubicBezTo>
                    <a:cubicBezTo>
                      <a:pt x="10996" y="3959"/>
                      <a:pt x="6909" y="80"/>
                      <a:pt x="5543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5000">
                    <a:srgbClr val="D8BE8C"/>
                  </a:gs>
                  <a:gs pos="75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7" name="Freeform 137"/>
              <p:cNvSpPr/>
              <p:nvPr/>
            </p:nvSpPr>
            <p:spPr bwMode="auto">
              <a:xfrm flipH="1">
                <a:off x="7400285" y="5488484"/>
                <a:ext cx="162374" cy="248305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>
                      <a:alpha val="48000"/>
                    </a:srgbClr>
                  </a:gs>
                  <a:gs pos="100000">
                    <a:srgbClr val="AD7537">
                      <a:alpha val="42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Freeform 137"/>
              <p:cNvSpPr/>
              <p:nvPr/>
            </p:nvSpPr>
            <p:spPr bwMode="auto">
              <a:xfrm rot="849064">
                <a:off x="7313073" y="5562841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Freeform 137"/>
              <p:cNvSpPr/>
              <p:nvPr/>
            </p:nvSpPr>
            <p:spPr bwMode="auto">
              <a:xfrm flipH="1">
                <a:off x="7474719" y="5556329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Freeform 137"/>
              <p:cNvSpPr/>
              <p:nvPr/>
            </p:nvSpPr>
            <p:spPr bwMode="auto">
              <a:xfrm>
                <a:off x="7179777" y="5646857"/>
                <a:ext cx="250052" cy="39384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  <a:gd name="connsiteX0-569" fmla="*/ 5352 w 9633"/>
                  <a:gd name="connsiteY0-570" fmla="*/ 0 h 9994"/>
                  <a:gd name="connsiteX1-571" fmla="*/ 0 w 9633"/>
                  <a:gd name="connsiteY1-572" fmla="*/ 6338 h 9994"/>
                  <a:gd name="connsiteX2-573" fmla="*/ 4915 w 9633"/>
                  <a:gd name="connsiteY2-574" fmla="*/ 9958 h 9994"/>
                  <a:gd name="connsiteX3-575" fmla="*/ 9616 w 9633"/>
                  <a:gd name="connsiteY3-576" fmla="*/ 7506 h 9994"/>
                  <a:gd name="connsiteX4-577" fmla="*/ 5352 w 9633"/>
                  <a:gd name="connsiteY4-578" fmla="*/ 0 h 9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633" h="9994">
                    <a:moveTo>
                      <a:pt x="5352" y="0"/>
                    </a:moveTo>
                    <a:cubicBezTo>
                      <a:pt x="3720" y="1861"/>
                      <a:pt x="2349" y="3268"/>
                      <a:pt x="0" y="6338"/>
                    </a:cubicBezTo>
                    <a:cubicBezTo>
                      <a:pt x="1033" y="9878"/>
                      <a:pt x="3312" y="9763"/>
                      <a:pt x="4915" y="9958"/>
                    </a:cubicBezTo>
                    <a:cubicBezTo>
                      <a:pt x="6518" y="10153"/>
                      <a:pt x="9139" y="9599"/>
                      <a:pt x="9616" y="7506"/>
                    </a:cubicBezTo>
                    <a:cubicBezTo>
                      <a:pt x="9852" y="3507"/>
                      <a:pt x="7693" y="4610"/>
                      <a:pt x="5352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Freeform 137"/>
              <p:cNvSpPr/>
              <p:nvPr/>
            </p:nvSpPr>
            <p:spPr bwMode="auto">
              <a:xfrm rot="21231722" flipH="1">
                <a:off x="7525439" y="5619360"/>
                <a:ext cx="180037" cy="33417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Freeform 137"/>
              <p:cNvSpPr/>
              <p:nvPr/>
            </p:nvSpPr>
            <p:spPr bwMode="auto">
              <a:xfrm flipH="1">
                <a:off x="7344891" y="5747192"/>
                <a:ext cx="289244" cy="44231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Freeform 137"/>
              <p:cNvSpPr/>
              <p:nvPr/>
            </p:nvSpPr>
            <p:spPr bwMode="auto">
              <a:xfrm>
                <a:off x="7143775" y="5883690"/>
                <a:ext cx="338114" cy="53615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2" h="10985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798"/>
                      <a:pt x="7527" y="10976"/>
                    </a:cubicBezTo>
                    <a:cubicBezTo>
                      <a:pt x="9570" y="11154"/>
                      <a:pt x="11807" y="8894"/>
                      <a:pt x="12308" y="6997"/>
                    </a:cubicBezTo>
                    <a:cubicBezTo>
                      <a:pt x="12558" y="3373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Freeform 137"/>
              <p:cNvSpPr/>
              <p:nvPr/>
            </p:nvSpPr>
            <p:spPr bwMode="auto">
              <a:xfrm flipH="1">
                <a:off x="7436702" y="5957888"/>
                <a:ext cx="338650" cy="496751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3368"/>
                  <a:gd name="connsiteY0-480" fmla="*/ 0 h 11067"/>
                  <a:gd name="connsiteX1-481" fmla="*/ 50 w 13368"/>
                  <a:gd name="connsiteY1-482" fmla="*/ 5927 h 11067"/>
                  <a:gd name="connsiteX2-483" fmla="*/ 7527 w 13368"/>
                  <a:gd name="connsiteY2-484" fmla="*/ 10976 h 11067"/>
                  <a:gd name="connsiteX3-485" fmla="*/ 13358 w 13368"/>
                  <a:gd name="connsiteY3-486" fmla="*/ 8446 h 11067"/>
                  <a:gd name="connsiteX4-487" fmla="*/ 6947 w 13368"/>
                  <a:gd name="connsiteY4-488" fmla="*/ 0 h 11067"/>
                  <a:gd name="connsiteX0-489" fmla="*/ 6947 w 11803"/>
                  <a:gd name="connsiteY0-490" fmla="*/ 0 h 11056"/>
                  <a:gd name="connsiteX1-491" fmla="*/ 50 w 11803"/>
                  <a:gd name="connsiteY1-492" fmla="*/ 5927 h 11056"/>
                  <a:gd name="connsiteX2-493" fmla="*/ 7527 w 11803"/>
                  <a:gd name="connsiteY2-494" fmla="*/ 10976 h 11056"/>
                  <a:gd name="connsiteX3-495" fmla="*/ 11787 w 11803"/>
                  <a:gd name="connsiteY3-496" fmla="*/ 8338 h 11056"/>
                  <a:gd name="connsiteX4-497" fmla="*/ 6947 w 11803"/>
                  <a:gd name="connsiteY4-498" fmla="*/ 0 h 11056"/>
                  <a:gd name="connsiteX0-499" fmla="*/ 6947 w 12325"/>
                  <a:gd name="connsiteY0-500" fmla="*/ 0 h 11056"/>
                  <a:gd name="connsiteX1-501" fmla="*/ 50 w 12325"/>
                  <a:gd name="connsiteY1-502" fmla="*/ 5927 h 11056"/>
                  <a:gd name="connsiteX2-503" fmla="*/ 7527 w 12325"/>
                  <a:gd name="connsiteY2-504" fmla="*/ 10976 h 11056"/>
                  <a:gd name="connsiteX3-505" fmla="*/ 12311 w 12325"/>
                  <a:gd name="connsiteY3-506" fmla="*/ 8338 h 11056"/>
                  <a:gd name="connsiteX4-507" fmla="*/ 6947 w 12325"/>
                  <a:gd name="connsiteY4-508" fmla="*/ 0 h 1105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5" h="11056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574"/>
                      <a:pt x="7527" y="10976"/>
                    </a:cubicBezTo>
                    <a:cubicBezTo>
                      <a:pt x="9570" y="11378"/>
                      <a:pt x="11810" y="10235"/>
                      <a:pt x="12311" y="8338"/>
                    </a:cubicBezTo>
                    <a:cubicBezTo>
                      <a:pt x="12561" y="4714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71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4" name="任意多边形 193"/>
          <p:cNvSpPr/>
          <p:nvPr/>
        </p:nvSpPr>
        <p:spPr>
          <a:xfrm rot="2207274">
            <a:off x="-1517949" y="-680756"/>
            <a:ext cx="14189331" cy="10139977"/>
          </a:xfrm>
          <a:custGeom>
            <a:avLst/>
            <a:gdLst>
              <a:gd name="connsiteX0" fmla="*/ 6545469 w 14189331"/>
              <a:gd name="connsiteY0" fmla="*/ 0 h 10139977"/>
              <a:gd name="connsiteX1" fmla="*/ 6668957 w 14189331"/>
              <a:gd name="connsiteY1" fmla="*/ 51300 h 10139977"/>
              <a:gd name="connsiteX2" fmla="*/ 11516581 w 14189331"/>
              <a:gd name="connsiteY2" fmla="*/ 1468421 h 10139977"/>
              <a:gd name="connsiteX3" fmla="*/ 12587195 w 14189331"/>
              <a:gd name="connsiteY3" fmla="*/ 1718722 h 10139977"/>
              <a:gd name="connsiteX4" fmla="*/ 12966197 w 14189331"/>
              <a:gd name="connsiteY4" fmla="*/ 1787154 h 10139977"/>
              <a:gd name="connsiteX5" fmla="*/ 14189331 w 14189331"/>
              <a:gd name="connsiteY5" fmla="*/ 3422871 h 10139977"/>
              <a:gd name="connsiteX6" fmla="*/ 5206439 w 14189331"/>
              <a:gd name="connsiteY6" fmla="*/ 10139977 h 10139977"/>
              <a:gd name="connsiteX7" fmla="*/ 5140668 w 14189331"/>
              <a:gd name="connsiteY7" fmla="*/ 10127811 h 10139977"/>
              <a:gd name="connsiteX8" fmla="*/ 4830118 w 14189331"/>
              <a:gd name="connsiteY8" fmla="*/ 10064919 h 10139977"/>
              <a:gd name="connsiteX9" fmla="*/ 3703137 w 14189331"/>
              <a:gd name="connsiteY9" fmla="*/ 9788160 h 10139977"/>
              <a:gd name="connsiteX10" fmla="*/ 3646611 w 14189331"/>
              <a:gd name="connsiteY10" fmla="*/ 9771154 h 10139977"/>
              <a:gd name="connsiteX11" fmla="*/ 0 w 14189331"/>
              <a:gd name="connsiteY11" fmla="*/ 4894482 h 10139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189331" h="10139977">
                <a:moveTo>
                  <a:pt x="6545469" y="0"/>
                </a:moveTo>
                <a:lnTo>
                  <a:pt x="6668957" y="51300"/>
                </a:lnTo>
                <a:cubicBezTo>
                  <a:pt x="8221476" y="666702"/>
                  <a:pt x="10066707" y="1063261"/>
                  <a:pt x="11516581" y="1468421"/>
                </a:cubicBezTo>
                <a:cubicBezTo>
                  <a:pt x="11879050" y="1569711"/>
                  <a:pt x="12235921" y="1650359"/>
                  <a:pt x="12587195" y="1718722"/>
                </a:cubicBezTo>
                <a:lnTo>
                  <a:pt x="12966197" y="1787154"/>
                </a:lnTo>
                <a:lnTo>
                  <a:pt x="14189331" y="3422871"/>
                </a:lnTo>
                <a:lnTo>
                  <a:pt x="5206439" y="10139977"/>
                </a:lnTo>
                <a:lnTo>
                  <a:pt x="5140668" y="10127811"/>
                </a:lnTo>
                <a:cubicBezTo>
                  <a:pt x="5033918" y="10107169"/>
                  <a:pt x="4930329" y="10086205"/>
                  <a:pt x="4830118" y="10064919"/>
                </a:cubicBezTo>
                <a:cubicBezTo>
                  <a:pt x="4429271" y="9979776"/>
                  <a:pt x="4054721" y="9887294"/>
                  <a:pt x="3703137" y="9788160"/>
                </a:cubicBezTo>
                <a:lnTo>
                  <a:pt x="3646611" y="9771154"/>
                </a:lnTo>
                <a:lnTo>
                  <a:pt x="0" y="4894482"/>
                </a:lnTo>
                <a:close/>
              </a:path>
            </a:pathLst>
          </a:custGeom>
          <a:gradFill flip="none" rotWithShape="1">
            <a:gsLst>
              <a:gs pos="0">
                <a:srgbClr val="156EBF"/>
              </a:gs>
              <a:gs pos="40000">
                <a:srgbClr val="156EBF"/>
              </a:gs>
              <a:gs pos="83000">
                <a:srgbClr val="0B1C40"/>
              </a:gs>
              <a:gs pos="100000">
                <a:srgbClr val="0B1C40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1" name="任意多边形 190"/>
          <p:cNvSpPr/>
          <p:nvPr/>
        </p:nvSpPr>
        <p:spPr>
          <a:xfrm rot="2207274">
            <a:off x="-1664407" y="1156448"/>
            <a:ext cx="5651042" cy="5379363"/>
          </a:xfrm>
          <a:custGeom>
            <a:avLst/>
            <a:gdLst>
              <a:gd name="connsiteX0" fmla="*/ 0 w 7570996"/>
              <a:gd name="connsiteY0" fmla="*/ 1435677 h 5379363"/>
              <a:gd name="connsiteX1" fmla="*/ 1919954 w 7570996"/>
              <a:gd name="connsiteY1" fmla="*/ 0 h 5379363"/>
              <a:gd name="connsiteX2" fmla="*/ 2125540 w 7570996"/>
              <a:gd name="connsiteY2" fmla="*/ 261267 h 5379363"/>
              <a:gd name="connsiteX3" fmla="*/ 2650242 w 7570996"/>
              <a:gd name="connsiteY3" fmla="*/ 859147 h 5379363"/>
              <a:gd name="connsiteX4" fmla="*/ 7570996 w 7570996"/>
              <a:gd name="connsiteY4" fmla="*/ 5379363 h 5379363"/>
              <a:gd name="connsiteX0-1" fmla="*/ 0 w 7570996"/>
              <a:gd name="connsiteY0-2" fmla="*/ 1435677 h 5379363"/>
              <a:gd name="connsiteX1-3" fmla="*/ 1919954 w 7570996"/>
              <a:gd name="connsiteY1-4" fmla="*/ 0 h 5379363"/>
              <a:gd name="connsiteX2-5" fmla="*/ 2125540 w 7570996"/>
              <a:gd name="connsiteY2-6" fmla="*/ 261267 h 5379363"/>
              <a:gd name="connsiteX3-7" fmla="*/ 2650242 w 7570996"/>
              <a:gd name="connsiteY3-8" fmla="*/ 859147 h 5379363"/>
              <a:gd name="connsiteX4-9" fmla="*/ 7570996 w 7570996"/>
              <a:gd name="connsiteY4-10" fmla="*/ 5379363 h 5379363"/>
              <a:gd name="connsiteX5" fmla="*/ 91440 w 7570996"/>
              <a:gd name="connsiteY5" fmla="*/ 1527117 h 5379363"/>
              <a:gd name="connsiteX0-11" fmla="*/ 0 w 7570996"/>
              <a:gd name="connsiteY0-12" fmla="*/ 1435677 h 5379363"/>
              <a:gd name="connsiteX1-13" fmla="*/ 1919954 w 7570996"/>
              <a:gd name="connsiteY1-14" fmla="*/ 0 h 5379363"/>
              <a:gd name="connsiteX2-15" fmla="*/ 2125540 w 7570996"/>
              <a:gd name="connsiteY2-16" fmla="*/ 261267 h 5379363"/>
              <a:gd name="connsiteX3-17" fmla="*/ 2650242 w 7570996"/>
              <a:gd name="connsiteY3-18" fmla="*/ 859147 h 5379363"/>
              <a:gd name="connsiteX4-19" fmla="*/ 7570996 w 7570996"/>
              <a:gd name="connsiteY4-20" fmla="*/ 5379363 h 5379363"/>
              <a:gd name="connsiteX0-21" fmla="*/ 0 w 5651042"/>
              <a:gd name="connsiteY0-22" fmla="*/ 0 h 5379363"/>
              <a:gd name="connsiteX1-23" fmla="*/ 205586 w 5651042"/>
              <a:gd name="connsiteY1-24" fmla="*/ 261267 h 5379363"/>
              <a:gd name="connsiteX2-25" fmla="*/ 730288 w 5651042"/>
              <a:gd name="connsiteY2-26" fmla="*/ 859147 h 5379363"/>
              <a:gd name="connsiteX3-27" fmla="*/ 5651042 w 5651042"/>
              <a:gd name="connsiteY3-28" fmla="*/ 5379363 h 53793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651042" h="5379363">
                <a:moveTo>
                  <a:pt x="0" y="0"/>
                </a:moveTo>
                <a:lnTo>
                  <a:pt x="205586" y="261267"/>
                </a:lnTo>
                <a:cubicBezTo>
                  <a:pt x="374770" y="466211"/>
                  <a:pt x="549218" y="666353"/>
                  <a:pt x="730288" y="859147"/>
                </a:cubicBezTo>
                <a:cubicBezTo>
                  <a:pt x="2178856" y="2401501"/>
                  <a:pt x="2806796" y="3341151"/>
                  <a:pt x="5651042" y="5379363"/>
                </a:cubicBezTo>
              </a:path>
            </a:pathLst>
          </a:custGeom>
          <a:noFill/>
          <a:ln w="19050">
            <a:gradFill>
              <a:gsLst>
                <a:gs pos="0">
                  <a:srgbClr val="324C6F">
                    <a:alpha val="31000"/>
                  </a:srgbClr>
                </a:gs>
                <a:gs pos="37000">
                  <a:srgbClr val="225B90">
                    <a:alpha val="72000"/>
                  </a:srgbClr>
                </a:gs>
                <a:gs pos="83000">
                  <a:srgbClr val="225B90">
                    <a:alpha val="28000"/>
                  </a:srgbClr>
                </a:gs>
                <a:gs pos="100000">
                  <a:srgbClr val="156EBF">
                    <a:alpha val="39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9" name="任意多边形 188"/>
          <p:cNvSpPr/>
          <p:nvPr/>
        </p:nvSpPr>
        <p:spPr>
          <a:xfrm rot="2207274">
            <a:off x="493728" y="564775"/>
            <a:ext cx="3790338" cy="5726133"/>
          </a:xfrm>
          <a:custGeom>
            <a:avLst/>
            <a:gdLst>
              <a:gd name="connsiteX0" fmla="*/ 0 w 5325588"/>
              <a:gd name="connsiteY0" fmla="*/ 1148008 h 5726133"/>
              <a:gd name="connsiteX1" fmla="*/ 1535250 w 5325588"/>
              <a:gd name="connsiteY1" fmla="*/ 0 h 5726133"/>
              <a:gd name="connsiteX2" fmla="*/ 1656104 w 5325588"/>
              <a:gd name="connsiteY2" fmla="*/ 143046 h 5726133"/>
              <a:gd name="connsiteX3" fmla="*/ 5325588 w 5325588"/>
              <a:gd name="connsiteY3" fmla="*/ 5726133 h 5726133"/>
              <a:gd name="connsiteX0-1" fmla="*/ 0 w 5325588"/>
              <a:gd name="connsiteY0-2" fmla="*/ 1148008 h 5726133"/>
              <a:gd name="connsiteX1-3" fmla="*/ 1535250 w 5325588"/>
              <a:gd name="connsiteY1-4" fmla="*/ 0 h 5726133"/>
              <a:gd name="connsiteX2-5" fmla="*/ 1656104 w 5325588"/>
              <a:gd name="connsiteY2-6" fmla="*/ 143046 h 5726133"/>
              <a:gd name="connsiteX3-7" fmla="*/ 5325588 w 5325588"/>
              <a:gd name="connsiteY3-8" fmla="*/ 5726133 h 5726133"/>
              <a:gd name="connsiteX4" fmla="*/ 91440 w 5325588"/>
              <a:gd name="connsiteY4" fmla="*/ 1239448 h 5726133"/>
              <a:gd name="connsiteX0-9" fmla="*/ 0 w 5325588"/>
              <a:gd name="connsiteY0-10" fmla="*/ 1148008 h 5726133"/>
              <a:gd name="connsiteX1-11" fmla="*/ 1535250 w 5325588"/>
              <a:gd name="connsiteY1-12" fmla="*/ 0 h 5726133"/>
              <a:gd name="connsiteX2-13" fmla="*/ 1656104 w 5325588"/>
              <a:gd name="connsiteY2-14" fmla="*/ 143046 h 5726133"/>
              <a:gd name="connsiteX3-15" fmla="*/ 5325588 w 5325588"/>
              <a:gd name="connsiteY3-16" fmla="*/ 5726133 h 5726133"/>
              <a:gd name="connsiteX0-17" fmla="*/ 0 w 3790338"/>
              <a:gd name="connsiteY0-18" fmla="*/ 0 h 5726133"/>
              <a:gd name="connsiteX1-19" fmla="*/ 120854 w 3790338"/>
              <a:gd name="connsiteY1-20" fmla="*/ 143046 h 5726133"/>
              <a:gd name="connsiteX2-21" fmla="*/ 3790338 w 3790338"/>
              <a:gd name="connsiteY2-22" fmla="*/ 5726133 h 57261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3790338" h="5726133">
                <a:moveTo>
                  <a:pt x="0" y="0"/>
                </a:moveTo>
                <a:lnTo>
                  <a:pt x="120854" y="143046"/>
                </a:lnTo>
                <a:cubicBezTo>
                  <a:pt x="1329840" y="1541714"/>
                  <a:pt x="2876354" y="2981453"/>
                  <a:pt x="3790338" y="5726133"/>
                </a:cubicBezTo>
              </a:path>
            </a:pathLst>
          </a:custGeom>
          <a:noFill/>
          <a:ln w="19050">
            <a:gradFill>
              <a:gsLst>
                <a:gs pos="0">
                  <a:srgbClr val="324C6F">
                    <a:alpha val="9000"/>
                  </a:srgbClr>
                </a:gs>
                <a:gs pos="66000">
                  <a:srgbClr val="225B90"/>
                </a:gs>
                <a:gs pos="83000">
                  <a:srgbClr val="225B90">
                    <a:alpha val="28000"/>
                  </a:srgbClr>
                </a:gs>
                <a:gs pos="100000">
                  <a:srgbClr val="156EBF">
                    <a:alpha val="39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3" name="任意多边形 192"/>
          <p:cNvSpPr/>
          <p:nvPr/>
        </p:nvSpPr>
        <p:spPr>
          <a:xfrm rot="2207274">
            <a:off x="2839096" y="45820"/>
            <a:ext cx="3333279" cy="8309202"/>
          </a:xfrm>
          <a:custGeom>
            <a:avLst/>
            <a:gdLst>
              <a:gd name="connsiteX0" fmla="*/ 0 w 3333279"/>
              <a:gd name="connsiteY0" fmla="*/ 94491 h 8403693"/>
              <a:gd name="connsiteX1" fmla="*/ 126364 w 3333279"/>
              <a:gd name="connsiteY1" fmla="*/ 0 h 8403693"/>
              <a:gd name="connsiteX2" fmla="*/ 311205 w 3333279"/>
              <a:gd name="connsiteY2" fmla="*/ 503260 h 8403693"/>
              <a:gd name="connsiteX3" fmla="*/ 712409 w 3333279"/>
              <a:gd name="connsiteY3" fmla="*/ 1547715 h 8403693"/>
              <a:gd name="connsiteX4" fmla="*/ 3333279 w 3333279"/>
              <a:gd name="connsiteY4" fmla="*/ 8403693 h 8403693"/>
              <a:gd name="connsiteX0-1" fmla="*/ 3333279 w 3424719"/>
              <a:gd name="connsiteY0-2" fmla="*/ 8403693 h 8495133"/>
              <a:gd name="connsiteX1-3" fmla="*/ 0 w 3424719"/>
              <a:gd name="connsiteY1-4" fmla="*/ 94491 h 8495133"/>
              <a:gd name="connsiteX2-5" fmla="*/ 126364 w 3424719"/>
              <a:gd name="connsiteY2-6" fmla="*/ 0 h 8495133"/>
              <a:gd name="connsiteX3-7" fmla="*/ 311205 w 3424719"/>
              <a:gd name="connsiteY3-8" fmla="*/ 503260 h 8495133"/>
              <a:gd name="connsiteX4-9" fmla="*/ 712409 w 3424719"/>
              <a:gd name="connsiteY4-10" fmla="*/ 1547715 h 8495133"/>
              <a:gd name="connsiteX5" fmla="*/ 3424719 w 3424719"/>
              <a:gd name="connsiteY5" fmla="*/ 8495133 h 8495133"/>
              <a:gd name="connsiteX0-11" fmla="*/ 3333279 w 3333279"/>
              <a:gd name="connsiteY0-12" fmla="*/ 8403693 h 8403693"/>
              <a:gd name="connsiteX1-13" fmla="*/ 0 w 3333279"/>
              <a:gd name="connsiteY1-14" fmla="*/ 94491 h 8403693"/>
              <a:gd name="connsiteX2-15" fmla="*/ 126364 w 3333279"/>
              <a:gd name="connsiteY2-16" fmla="*/ 0 h 8403693"/>
              <a:gd name="connsiteX3-17" fmla="*/ 311205 w 3333279"/>
              <a:gd name="connsiteY3-18" fmla="*/ 503260 h 8403693"/>
              <a:gd name="connsiteX4-19" fmla="*/ 712409 w 3333279"/>
              <a:gd name="connsiteY4-20" fmla="*/ 1547715 h 8403693"/>
              <a:gd name="connsiteX0-21" fmla="*/ 3333279 w 3333279"/>
              <a:gd name="connsiteY0-22" fmla="*/ 8403693 h 8403693"/>
              <a:gd name="connsiteX1-23" fmla="*/ 0 w 3333279"/>
              <a:gd name="connsiteY1-24" fmla="*/ 94491 h 8403693"/>
              <a:gd name="connsiteX2-25" fmla="*/ 126364 w 3333279"/>
              <a:gd name="connsiteY2-26" fmla="*/ 0 h 8403693"/>
              <a:gd name="connsiteX3-27" fmla="*/ 311205 w 3333279"/>
              <a:gd name="connsiteY3-28" fmla="*/ 503260 h 8403693"/>
              <a:gd name="connsiteX0-29" fmla="*/ 3333279 w 3333279"/>
              <a:gd name="connsiteY0-30" fmla="*/ 8403693 h 8403693"/>
              <a:gd name="connsiteX1-31" fmla="*/ 0 w 3333279"/>
              <a:gd name="connsiteY1-32" fmla="*/ 94491 h 8403693"/>
              <a:gd name="connsiteX2-33" fmla="*/ 126364 w 3333279"/>
              <a:gd name="connsiteY2-34" fmla="*/ 0 h 8403693"/>
              <a:gd name="connsiteX0-35" fmla="*/ 3333279 w 3333279"/>
              <a:gd name="connsiteY0-36" fmla="*/ 8309202 h 8309202"/>
              <a:gd name="connsiteX1-37" fmla="*/ 0 w 3333279"/>
              <a:gd name="connsiteY1-38" fmla="*/ 0 h 83092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333279" h="8309202">
                <a:moveTo>
                  <a:pt x="3333279" y="8309202"/>
                </a:moveTo>
                <a:lnTo>
                  <a:pt x="0" y="0"/>
                </a:lnTo>
              </a:path>
            </a:pathLst>
          </a:custGeom>
          <a:noFill/>
          <a:ln w="19050">
            <a:gradFill>
              <a:gsLst>
                <a:gs pos="0">
                  <a:srgbClr val="324C6F">
                    <a:alpha val="34000"/>
                  </a:srgbClr>
                </a:gs>
                <a:gs pos="66000">
                  <a:srgbClr val="225B90"/>
                </a:gs>
                <a:gs pos="83000">
                  <a:srgbClr val="225B90">
                    <a:alpha val="28000"/>
                  </a:srgbClr>
                </a:gs>
                <a:gs pos="100000">
                  <a:srgbClr val="156EBF">
                    <a:alpha val="39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 rot="2207274" flipH="1">
            <a:off x="6448105" y="1953883"/>
            <a:ext cx="1866365" cy="8724985"/>
          </a:xfrm>
          <a:custGeom>
            <a:avLst/>
            <a:gdLst>
              <a:gd name="connsiteX0" fmla="*/ 0 w 164892"/>
              <a:gd name="connsiteY0" fmla="*/ 659568 h 659568"/>
              <a:gd name="connsiteX1" fmla="*/ 74951 w 164892"/>
              <a:gd name="connsiteY1" fmla="*/ 239843 h 659568"/>
              <a:gd name="connsiteX2" fmla="*/ 164892 w 164892"/>
              <a:gd name="connsiteY2" fmla="*/ 0 h 659568"/>
              <a:gd name="connsiteX0-1" fmla="*/ 207424 w 209298"/>
              <a:gd name="connsiteY0-2" fmla="*/ 697668 h 697668"/>
              <a:gd name="connsiteX1-3" fmla="*/ 2975 w 209298"/>
              <a:gd name="connsiteY1-4" fmla="*/ 239843 h 697668"/>
              <a:gd name="connsiteX2-5" fmla="*/ 92916 w 209298"/>
              <a:gd name="connsiteY2-6" fmla="*/ 0 h 697668"/>
              <a:gd name="connsiteX0-7" fmla="*/ 207424 w 207424"/>
              <a:gd name="connsiteY0-8" fmla="*/ 697668 h 697668"/>
              <a:gd name="connsiteX1-9" fmla="*/ 2975 w 207424"/>
              <a:gd name="connsiteY1-10" fmla="*/ 239843 h 697668"/>
              <a:gd name="connsiteX2-11" fmla="*/ 92916 w 207424"/>
              <a:gd name="connsiteY2-12" fmla="*/ 0 h 697668"/>
              <a:gd name="connsiteX0-13" fmla="*/ 207424 w 207424"/>
              <a:gd name="connsiteY0-14" fmla="*/ 697668 h 697668"/>
              <a:gd name="connsiteX1-15" fmla="*/ 2975 w 207424"/>
              <a:gd name="connsiteY1-16" fmla="*/ 265243 h 697668"/>
              <a:gd name="connsiteX2-17" fmla="*/ 92916 w 207424"/>
              <a:gd name="connsiteY2-18" fmla="*/ 0 h 697668"/>
              <a:gd name="connsiteX0-19" fmla="*/ 536095 w 536095"/>
              <a:gd name="connsiteY0-20" fmla="*/ 761168 h 761168"/>
              <a:gd name="connsiteX1-21" fmla="*/ 331646 w 536095"/>
              <a:gd name="connsiteY1-22" fmla="*/ 328743 h 761168"/>
              <a:gd name="connsiteX2-23" fmla="*/ 2487 w 536095"/>
              <a:gd name="connsiteY2-24" fmla="*/ 0 h 761168"/>
              <a:gd name="connsiteX0-25" fmla="*/ 537950 w 537950"/>
              <a:gd name="connsiteY0-26" fmla="*/ 761168 h 761168"/>
              <a:gd name="connsiteX1-27" fmla="*/ 206501 w 537950"/>
              <a:gd name="connsiteY1-28" fmla="*/ 316043 h 761168"/>
              <a:gd name="connsiteX2-29" fmla="*/ 4342 w 537950"/>
              <a:gd name="connsiteY2-30" fmla="*/ 0 h 761168"/>
              <a:gd name="connsiteX0-31" fmla="*/ 536464 w 536464"/>
              <a:gd name="connsiteY0-32" fmla="*/ 761168 h 761168"/>
              <a:gd name="connsiteX1-33" fmla="*/ 293915 w 536464"/>
              <a:gd name="connsiteY1-34" fmla="*/ 354143 h 761168"/>
              <a:gd name="connsiteX2-35" fmla="*/ 2856 w 536464"/>
              <a:gd name="connsiteY2-36" fmla="*/ 0 h 761168"/>
              <a:gd name="connsiteX0-37" fmla="*/ 448715 w 448715"/>
              <a:gd name="connsiteY0-38" fmla="*/ 761168 h 761168"/>
              <a:gd name="connsiteX1-39" fmla="*/ 206166 w 448715"/>
              <a:gd name="connsiteY1-40" fmla="*/ 354143 h 761168"/>
              <a:gd name="connsiteX2-41" fmla="*/ 4007 w 448715"/>
              <a:gd name="connsiteY2-42" fmla="*/ 0 h 761168"/>
              <a:gd name="connsiteX0-43" fmla="*/ 448715 w 448715"/>
              <a:gd name="connsiteY0-44" fmla="*/ 697668 h 697668"/>
              <a:gd name="connsiteX1-45" fmla="*/ 206166 w 448715"/>
              <a:gd name="connsiteY1-46" fmla="*/ 354143 h 697668"/>
              <a:gd name="connsiteX2-47" fmla="*/ 4007 w 448715"/>
              <a:gd name="connsiteY2-48" fmla="*/ 0 h 697668"/>
              <a:gd name="connsiteX0-49" fmla="*/ 652766 w 652766"/>
              <a:gd name="connsiteY0-50" fmla="*/ 697668 h 697668"/>
              <a:gd name="connsiteX1-51" fmla="*/ 207017 w 652766"/>
              <a:gd name="connsiteY1-52" fmla="*/ 354143 h 697668"/>
              <a:gd name="connsiteX2-53" fmla="*/ 4858 w 652766"/>
              <a:gd name="connsiteY2-54" fmla="*/ 0 h 697668"/>
              <a:gd name="connsiteX0-55" fmla="*/ 651805 w 651805"/>
              <a:gd name="connsiteY0-56" fmla="*/ 697668 h 697668"/>
              <a:gd name="connsiteX1-57" fmla="*/ 244156 w 651805"/>
              <a:gd name="connsiteY1-58" fmla="*/ 341443 h 697668"/>
              <a:gd name="connsiteX2-59" fmla="*/ 3897 w 651805"/>
              <a:gd name="connsiteY2-60" fmla="*/ 0 h 697668"/>
              <a:gd name="connsiteX0-61" fmla="*/ 1321987 w 1321987"/>
              <a:gd name="connsiteY0-62" fmla="*/ 1091368 h 1091368"/>
              <a:gd name="connsiteX1-63" fmla="*/ 914338 w 1321987"/>
              <a:gd name="connsiteY1-64" fmla="*/ 735143 h 1091368"/>
              <a:gd name="connsiteX2-65" fmla="*/ 979 w 1321987"/>
              <a:gd name="connsiteY2-66" fmla="*/ 0 h 1091368"/>
              <a:gd name="connsiteX0-67" fmla="*/ 1322417 w 1322417"/>
              <a:gd name="connsiteY0-68" fmla="*/ 1091368 h 1091368"/>
              <a:gd name="connsiteX1-69" fmla="*/ 686168 w 1322417"/>
              <a:gd name="connsiteY1-70" fmla="*/ 582743 h 1091368"/>
              <a:gd name="connsiteX2-71" fmla="*/ 1409 w 1322417"/>
              <a:gd name="connsiteY2-72" fmla="*/ 0 h 1091368"/>
              <a:gd name="connsiteX0-73" fmla="*/ 1259078 w 1259078"/>
              <a:gd name="connsiteY0-74" fmla="*/ 1142168 h 1142168"/>
              <a:gd name="connsiteX1-75" fmla="*/ 622829 w 1259078"/>
              <a:gd name="connsiteY1-76" fmla="*/ 633543 h 1142168"/>
              <a:gd name="connsiteX2-77" fmla="*/ 1570 w 1259078"/>
              <a:gd name="connsiteY2-78" fmla="*/ 0 h 1142168"/>
              <a:gd name="connsiteX0-79" fmla="*/ 1259078 w 1259078"/>
              <a:gd name="connsiteY0-80" fmla="*/ 1142168 h 1142168"/>
              <a:gd name="connsiteX1-81" fmla="*/ 622829 w 1259078"/>
              <a:gd name="connsiteY1-82" fmla="*/ 633543 h 1142168"/>
              <a:gd name="connsiteX2-83" fmla="*/ 1570 w 1259078"/>
              <a:gd name="connsiteY2-84" fmla="*/ 0 h 1142168"/>
              <a:gd name="connsiteX0-85" fmla="*/ 1257508 w 1257508"/>
              <a:gd name="connsiteY0-86" fmla="*/ 1142168 h 1142168"/>
              <a:gd name="connsiteX1-87" fmla="*/ 621259 w 1257508"/>
              <a:gd name="connsiteY1-88" fmla="*/ 633543 h 1142168"/>
              <a:gd name="connsiteX2-89" fmla="*/ 184854 w 1257508"/>
              <a:gd name="connsiteY2-90" fmla="*/ 210279 h 1142168"/>
              <a:gd name="connsiteX3" fmla="*/ 0 w 1257508"/>
              <a:gd name="connsiteY3" fmla="*/ 0 h 1142168"/>
              <a:gd name="connsiteX0-91" fmla="*/ 1257508 w 1257508"/>
              <a:gd name="connsiteY0-92" fmla="*/ 1142168 h 1142168"/>
              <a:gd name="connsiteX1-93" fmla="*/ 621259 w 1257508"/>
              <a:gd name="connsiteY1-94" fmla="*/ 633543 h 1142168"/>
              <a:gd name="connsiteX2-95" fmla="*/ 286454 w 1257508"/>
              <a:gd name="connsiteY2-96" fmla="*/ 337279 h 1142168"/>
              <a:gd name="connsiteX3-97" fmla="*/ 0 w 1257508"/>
              <a:gd name="connsiteY3-98" fmla="*/ 0 h 1142168"/>
              <a:gd name="connsiteX0-99" fmla="*/ 1282908 w 1282908"/>
              <a:gd name="connsiteY0-100" fmla="*/ 1180268 h 1180268"/>
              <a:gd name="connsiteX1-101" fmla="*/ 646659 w 1282908"/>
              <a:gd name="connsiteY1-102" fmla="*/ 671643 h 1180268"/>
              <a:gd name="connsiteX2-103" fmla="*/ 311854 w 1282908"/>
              <a:gd name="connsiteY2-104" fmla="*/ 375379 h 1180268"/>
              <a:gd name="connsiteX3-105" fmla="*/ 0 w 1282908"/>
              <a:gd name="connsiteY3-106" fmla="*/ 0 h 1180268"/>
              <a:gd name="connsiteX0-107" fmla="*/ 1727408 w 1727408"/>
              <a:gd name="connsiteY0-108" fmla="*/ 1383468 h 1383468"/>
              <a:gd name="connsiteX1-109" fmla="*/ 1091159 w 1727408"/>
              <a:gd name="connsiteY1-110" fmla="*/ 874843 h 1383468"/>
              <a:gd name="connsiteX2-111" fmla="*/ 756354 w 1727408"/>
              <a:gd name="connsiteY2-112" fmla="*/ 578579 h 1383468"/>
              <a:gd name="connsiteX3-113" fmla="*/ 0 w 1727408"/>
              <a:gd name="connsiteY3-114" fmla="*/ 0 h 1383468"/>
              <a:gd name="connsiteX0-115" fmla="*/ 1727408 w 1727408"/>
              <a:gd name="connsiteY0-116" fmla="*/ 1383468 h 1383468"/>
              <a:gd name="connsiteX1-117" fmla="*/ 1091159 w 1727408"/>
              <a:gd name="connsiteY1-118" fmla="*/ 874843 h 1383468"/>
              <a:gd name="connsiteX2-119" fmla="*/ 756354 w 1727408"/>
              <a:gd name="connsiteY2-120" fmla="*/ 578579 h 1383468"/>
              <a:gd name="connsiteX3-121" fmla="*/ 515054 w 1727408"/>
              <a:gd name="connsiteY3-122" fmla="*/ 273779 h 1383468"/>
              <a:gd name="connsiteX4" fmla="*/ 0 w 1727408"/>
              <a:gd name="connsiteY4" fmla="*/ 0 h 1383468"/>
              <a:gd name="connsiteX0-123" fmla="*/ 1727408 w 1727408"/>
              <a:gd name="connsiteY0-124" fmla="*/ 1383468 h 1383468"/>
              <a:gd name="connsiteX1-125" fmla="*/ 1091159 w 1727408"/>
              <a:gd name="connsiteY1-126" fmla="*/ 874843 h 1383468"/>
              <a:gd name="connsiteX2-127" fmla="*/ 832554 w 1727408"/>
              <a:gd name="connsiteY2-128" fmla="*/ 642079 h 1383468"/>
              <a:gd name="connsiteX3-129" fmla="*/ 515054 w 1727408"/>
              <a:gd name="connsiteY3-130" fmla="*/ 273779 h 1383468"/>
              <a:gd name="connsiteX4-131" fmla="*/ 0 w 1727408"/>
              <a:gd name="connsiteY4-132" fmla="*/ 0 h 1383468"/>
              <a:gd name="connsiteX0-133" fmla="*/ 1676608 w 1676608"/>
              <a:gd name="connsiteY0-134" fmla="*/ 1370768 h 1370768"/>
              <a:gd name="connsiteX1-135" fmla="*/ 1040359 w 1676608"/>
              <a:gd name="connsiteY1-136" fmla="*/ 862143 h 1370768"/>
              <a:gd name="connsiteX2-137" fmla="*/ 781754 w 1676608"/>
              <a:gd name="connsiteY2-138" fmla="*/ 629379 h 1370768"/>
              <a:gd name="connsiteX3-139" fmla="*/ 464254 w 1676608"/>
              <a:gd name="connsiteY3-140" fmla="*/ 261079 h 1370768"/>
              <a:gd name="connsiteX4-141" fmla="*/ 0 w 1676608"/>
              <a:gd name="connsiteY4-142" fmla="*/ 0 h 1370768"/>
              <a:gd name="connsiteX0-143" fmla="*/ 1676608 w 1676608"/>
              <a:gd name="connsiteY0-144" fmla="*/ 1370768 h 1370768"/>
              <a:gd name="connsiteX1-145" fmla="*/ 1040359 w 1676608"/>
              <a:gd name="connsiteY1-146" fmla="*/ 862143 h 1370768"/>
              <a:gd name="connsiteX2-147" fmla="*/ 781754 w 1676608"/>
              <a:gd name="connsiteY2-148" fmla="*/ 629379 h 1370768"/>
              <a:gd name="connsiteX3-149" fmla="*/ 337254 w 1676608"/>
              <a:gd name="connsiteY3-150" fmla="*/ 248379 h 1370768"/>
              <a:gd name="connsiteX4-151" fmla="*/ 0 w 1676608"/>
              <a:gd name="connsiteY4-152" fmla="*/ 0 h 1370768"/>
              <a:gd name="connsiteX0-153" fmla="*/ 1676608 w 1676608"/>
              <a:gd name="connsiteY0-154" fmla="*/ 1370768 h 1370768"/>
              <a:gd name="connsiteX1-155" fmla="*/ 1040359 w 1676608"/>
              <a:gd name="connsiteY1-156" fmla="*/ 862143 h 1370768"/>
              <a:gd name="connsiteX2-157" fmla="*/ 781754 w 1676608"/>
              <a:gd name="connsiteY2-158" fmla="*/ 629379 h 1370768"/>
              <a:gd name="connsiteX3-159" fmla="*/ 413454 w 1676608"/>
              <a:gd name="connsiteY3-160" fmla="*/ 261079 h 1370768"/>
              <a:gd name="connsiteX4-161" fmla="*/ 0 w 1676608"/>
              <a:gd name="connsiteY4-162" fmla="*/ 0 h 1370768"/>
              <a:gd name="connsiteX0-163" fmla="*/ 1676608 w 1676608"/>
              <a:gd name="connsiteY0-164" fmla="*/ 1370768 h 1370768"/>
              <a:gd name="connsiteX1-165" fmla="*/ 1040359 w 1676608"/>
              <a:gd name="connsiteY1-166" fmla="*/ 862143 h 1370768"/>
              <a:gd name="connsiteX2-167" fmla="*/ 781754 w 1676608"/>
              <a:gd name="connsiteY2-168" fmla="*/ 629379 h 1370768"/>
              <a:gd name="connsiteX3-169" fmla="*/ 426154 w 1676608"/>
              <a:gd name="connsiteY3-170" fmla="*/ 235679 h 1370768"/>
              <a:gd name="connsiteX4-171" fmla="*/ 0 w 1676608"/>
              <a:gd name="connsiteY4-172" fmla="*/ 0 h 1370768"/>
              <a:gd name="connsiteX0-173" fmla="*/ 1676608 w 1676608"/>
              <a:gd name="connsiteY0-174" fmla="*/ 1370768 h 1370768"/>
              <a:gd name="connsiteX1-175" fmla="*/ 1040359 w 1676608"/>
              <a:gd name="connsiteY1-176" fmla="*/ 862143 h 1370768"/>
              <a:gd name="connsiteX2-177" fmla="*/ 781754 w 1676608"/>
              <a:gd name="connsiteY2-178" fmla="*/ 629379 h 1370768"/>
              <a:gd name="connsiteX3-179" fmla="*/ 426154 w 1676608"/>
              <a:gd name="connsiteY3-180" fmla="*/ 235679 h 1370768"/>
              <a:gd name="connsiteX4-181" fmla="*/ 0 w 1676608"/>
              <a:gd name="connsiteY4-182" fmla="*/ 0 h 1370768"/>
              <a:gd name="connsiteX0-183" fmla="*/ 1651208 w 1651208"/>
              <a:gd name="connsiteY0-184" fmla="*/ 1370768 h 1370768"/>
              <a:gd name="connsiteX1-185" fmla="*/ 1040359 w 1651208"/>
              <a:gd name="connsiteY1-186" fmla="*/ 862143 h 1370768"/>
              <a:gd name="connsiteX2-187" fmla="*/ 781754 w 1651208"/>
              <a:gd name="connsiteY2-188" fmla="*/ 629379 h 1370768"/>
              <a:gd name="connsiteX3-189" fmla="*/ 426154 w 1651208"/>
              <a:gd name="connsiteY3-190" fmla="*/ 235679 h 1370768"/>
              <a:gd name="connsiteX4-191" fmla="*/ 0 w 1651208"/>
              <a:gd name="connsiteY4-192" fmla="*/ 0 h 1370768"/>
              <a:gd name="connsiteX0-193" fmla="*/ 1651208 w 1651208"/>
              <a:gd name="connsiteY0-194" fmla="*/ 1370768 h 1370768"/>
              <a:gd name="connsiteX1-195" fmla="*/ 1040359 w 1651208"/>
              <a:gd name="connsiteY1-196" fmla="*/ 862143 h 1370768"/>
              <a:gd name="connsiteX2-197" fmla="*/ 781754 w 1651208"/>
              <a:gd name="connsiteY2-198" fmla="*/ 629379 h 1370768"/>
              <a:gd name="connsiteX3-199" fmla="*/ 426154 w 1651208"/>
              <a:gd name="connsiteY3-200" fmla="*/ 235679 h 1370768"/>
              <a:gd name="connsiteX4-201" fmla="*/ 0 w 1651208"/>
              <a:gd name="connsiteY4-202" fmla="*/ 0 h 1370768"/>
              <a:gd name="connsiteX0-203" fmla="*/ 2083008 w 2083008"/>
              <a:gd name="connsiteY0-204" fmla="*/ 1160888 h 1160888"/>
              <a:gd name="connsiteX1-205" fmla="*/ 1472159 w 2083008"/>
              <a:gd name="connsiteY1-206" fmla="*/ 652263 h 1160888"/>
              <a:gd name="connsiteX2-207" fmla="*/ 1213554 w 2083008"/>
              <a:gd name="connsiteY2-208" fmla="*/ 419499 h 1160888"/>
              <a:gd name="connsiteX3-209" fmla="*/ 857954 w 2083008"/>
              <a:gd name="connsiteY3-210" fmla="*/ 25799 h 1160888"/>
              <a:gd name="connsiteX4-211" fmla="*/ 0 w 2083008"/>
              <a:gd name="connsiteY4-212" fmla="*/ 82220 h 1160888"/>
              <a:gd name="connsiteX0-213" fmla="*/ 2083008 w 2083008"/>
              <a:gd name="connsiteY0-214" fmla="*/ 1078668 h 1078668"/>
              <a:gd name="connsiteX1-215" fmla="*/ 1472159 w 2083008"/>
              <a:gd name="connsiteY1-216" fmla="*/ 570043 h 1078668"/>
              <a:gd name="connsiteX2-217" fmla="*/ 1213554 w 2083008"/>
              <a:gd name="connsiteY2-218" fmla="*/ 337279 h 1078668"/>
              <a:gd name="connsiteX3-219" fmla="*/ 718254 w 2083008"/>
              <a:gd name="connsiteY3-220" fmla="*/ 108679 h 1078668"/>
              <a:gd name="connsiteX4-221" fmla="*/ 0 w 2083008"/>
              <a:gd name="connsiteY4-222" fmla="*/ 0 h 1078668"/>
              <a:gd name="connsiteX0-223" fmla="*/ 2235408 w 2235408"/>
              <a:gd name="connsiteY0-224" fmla="*/ 1015168 h 1015168"/>
              <a:gd name="connsiteX1-225" fmla="*/ 1624559 w 2235408"/>
              <a:gd name="connsiteY1-226" fmla="*/ 506543 h 1015168"/>
              <a:gd name="connsiteX2-227" fmla="*/ 1365954 w 2235408"/>
              <a:gd name="connsiteY2-228" fmla="*/ 273779 h 1015168"/>
              <a:gd name="connsiteX3-229" fmla="*/ 870654 w 2235408"/>
              <a:gd name="connsiteY3-230" fmla="*/ 45179 h 1015168"/>
              <a:gd name="connsiteX4-231" fmla="*/ 0 w 2235408"/>
              <a:gd name="connsiteY4-232" fmla="*/ 0 h 1015168"/>
              <a:gd name="connsiteX0-233" fmla="*/ 2235408 w 2235408"/>
              <a:gd name="connsiteY0-234" fmla="*/ 1015168 h 1015168"/>
              <a:gd name="connsiteX1-235" fmla="*/ 1624559 w 2235408"/>
              <a:gd name="connsiteY1-236" fmla="*/ 506543 h 1015168"/>
              <a:gd name="connsiteX2-237" fmla="*/ 1365954 w 2235408"/>
              <a:gd name="connsiteY2-238" fmla="*/ 273779 h 1015168"/>
              <a:gd name="connsiteX3-239" fmla="*/ 794454 w 2235408"/>
              <a:gd name="connsiteY3-240" fmla="*/ 83279 h 1015168"/>
              <a:gd name="connsiteX4-241" fmla="*/ 0 w 2235408"/>
              <a:gd name="connsiteY4-242" fmla="*/ 0 h 1015168"/>
              <a:gd name="connsiteX0-243" fmla="*/ 2235408 w 2235408"/>
              <a:gd name="connsiteY0-244" fmla="*/ 1015168 h 1015168"/>
              <a:gd name="connsiteX1-245" fmla="*/ 1624559 w 2235408"/>
              <a:gd name="connsiteY1-246" fmla="*/ 506543 h 1015168"/>
              <a:gd name="connsiteX2-247" fmla="*/ 1365954 w 2235408"/>
              <a:gd name="connsiteY2-248" fmla="*/ 273779 h 1015168"/>
              <a:gd name="connsiteX3-249" fmla="*/ 794454 w 2235408"/>
              <a:gd name="connsiteY3-250" fmla="*/ 83279 h 1015168"/>
              <a:gd name="connsiteX4-251" fmla="*/ 0 w 2235408"/>
              <a:gd name="connsiteY4-252" fmla="*/ 0 h 1015168"/>
              <a:gd name="connsiteX0-253" fmla="*/ 2235408 w 2235408"/>
              <a:gd name="connsiteY0-254" fmla="*/ 1015168 h 1015168"/>
              <a:gd name="connsiteX1-255" fmla="*/ 1688059 w 2235408"/>
              <a:gd name="connsiteY1-256" fmla="*/ 633543 h 1015168"/>
              <a:gd name="connsiteX2-257" fmla="*/ 1365954 w 2235408"/>
              <a:gd name="connsiteY2-258" fmla="*/ 273779 h 1015168"/>
              <a:gd name="connsiteX3-259" fmla="*/ 794454 w 2235408"/>
              <a:gd name="connsiteY3-260" fmla="*/ 83279 h 1015168"/>
              <a:gd name="connsiteX4-261" fmla="*/ 0 w 2235408"/>
              <a:gd name="connsiteY4-262" fmla="*/ 0 h 1015168"/>
              <a:gd name="connsiteX0-263" fmla="*/ 2108408 w 2108408"/>
              <a:gd name="connsiteY0-264" fmla="*/ 977068 h 977068"/>
              <a:gd name="connsiteX1-265" fmla="*/ 1688059 w 2108408"/>
              <a:gd name="connsiteY1-266" fmla="*/ 633543 h 977068"/>
              <a:gd name="connsiteX2-267" fmla="*/ 1365954 w 2108408"/>
              <a:gd name="connsiteY2-268" fmla="*/ 273779 h 977068"/>
              <a:gd name="connsiteX3-269" fmla="*/ 794454 w 2108408"/>
              <a:gd name="connsiteY3-270" fmla="*/ 83279 h 977068"/>
              <a:gd name="connsiteX4-271" fmla="*/ 0 w 2108408"/>
              <a:gd name="connsiteY4-272" fmla="*/ 0 h 977068"/>
              <a:gd name="connsiteX0-273" fmla="*/ 1943308 w 1943308"/>
              <a:gd name="connsiteY0-274" fmla="*/ 1129468 h 1129468"/>
              <a:gd name="connsiteX1-275" fmla="*/ 1688059 w 1943308"/>
              <a:gd name="connsiteY1-276" fmla="*/ 633543 h 1129468"/>
              <a:gd name="connsiteX2-277" fmla="*/ 1365954 w 1943308"/>
              <a:gd name="connsiteY2-278" fmla="*/ 273779 h 1129468"/>
              <a:gd name="connsiteX3-279" fmla="*/ 794454 w 1943308"/>
              <a:gd name="connsiteY3-280" fmla="*/ 83279 h 1129468"/>
              <a:gd name="connsiteX4-281" fmla="*/ 0 w 1943308"/>
              <a:gd name="connsiteY4-282" fmla="*/ 0 h 1129468"/>
              <a:gd name="connsiteX0-283" fmla="*/ 1943308 w 1943308"/>
              <a:gd name="connsiteY0-284" fmla="*/ 1129468 h 1129468"/>
              <a:gd name="connsiteX1-285" fmla="*/ 1688059 w 1943308"/>
              <a:gd name="connsiteY1-286" fmla="*/ 633543 h 1129468"/>
              <a:gd name="connsiteX2-287" fmla="*/ 1365954 w 1943308"/>
              <a:gd name="connsiteY2-288" fmla="*/ 273779 h 1129468"/>
              <a:gd name="connsiteX3-289" fmla="*/ 794454 w 1943308"/>
              <a:gd name="connsiteY3-290" fmla="*/ 83279 h 1129468"/>
              <a:gd name="connsiteX4-291" fmla="*/ 0 w 1943308"/>
              <a:gd name="connsiteY4-292" fmla="*/ 0 h 1129468"/>
              <a:gd name="connsiteX0-293" fmla="*/ 1943308 w 1943308"/>
              <a:gd name="connsiteY0-294" fmla="*/ 1129468 h 1129468"/>
              <a:gd name="connsiteX1-295" fmla="*/ 1637259 w 1943308"/>
              <a:gd name="connsiteY1-296" fmla="*/ 620843 h 1129468"/>
              <a:gd name="connsiteX2-297" fmla="*/ 1365954 w 1943308"/>
              <a:gd name="connsiteY2-298" fmla="*/ 273779 h 1129468"/>
              <a:gd name="connsiteX3-299" fmla="*/ 794454 w 1943308"/>
              <a:gd name="connsiteY3-300" fmla="*/ 83279 h 1129468"/>
              <a:gd name="connsiteX4-301" fmla="*/ 0 w 1943308"/>
              <a:gd name="connsiteY4-302" fmla="*/ 0 h 1129468"/>
              <a:gd name="connsiteX0-303" fmla="*/ 1943308 w 1943308"/>
              <a:gd name="connsiteY0-304" fmla="*/ 1129468 h 1129468"/>
              <a:gd name="connsiteX1-305" fmla="*/ 1637259 w 1943308"/>
              <a:gd name="connsiteY1-306" fmla="*/ 620843 h 1129468"/>
              <a:gd name="connsiteX2-307" fmla="*/ 1365954 w 1943308"/>
              <a:gd name="connsiteY2-308" fmla="*/ 273779 h 1129468"/>
              <a:gd name="connsiteX3-309" fmla="*/ 921454 w 1943308"/>
              <a:gd name="connsiteY3-310" fmla="*/ 45179 h 1129468"/>
              <a:gd name="connsiteX4-311" fmla="*/ 0 w 1943308"/>
              <a:gd name="connsiteY4-312" fmla="*/ 0 h 1129468"/>
              <a:gd name="connsiteX0-313" fmla="*/ 1435308 w 1435308"/>
              <a:gd name="connsiteY0-314" fmla="*/ 1218368 h 1218368"/>
              <a:gd name="connsiteX1-315" fmla="*/ 1129259 w 1435308"/>
              <a:gd name="connsiteY1-316" fmla="*/ 709743 h 1218368"/>
              <a:gd name="connsiteX2-317" fmla="*/ 857954 w 1435308"/>
              <a:gd name="connsiteY2-318" fmla="*/ 362679 h 1218368"/>
              <a:gd name="connsiteX3-319" fmla="*/ 413454 w 1435308"/>
              <a:gd name="connsiteY3-320" fmla="*/ 134079 h 1218368"/>
              <a:gd name="connsiteX4-321" fmla="*/ 0 w 1435308"/>
              <a:gd name="connsiteY4-322" fmla="*/ 0 h 1218368"/>
              <a:gd name="connsiteX0-323" fmla="*/ 1435308 w 1435308"/>
              <a:gd name="connsiteY0-324" fmla="*/ 1218368 h 1218368"/>
              <a:gd name="connsiteX1-325" fmla="*/ 1129259 w 1435308"/>
              <a:gd name="connsiteY1-326" fmla="*/ 709743 h 1218368"/>
              <a:gd name="connsiteX2-327" fmla="*/ 807154 w 1435308"/>
              <a:gd name="connsiteY2-328" fmla="*/ 362679 h 1218368"/>
              <a:gd name="connsiteX3-329" fmla="*/ 413454 w 1435308"/>
              <a:gd name="connsiteY3-330" fmla="*/ 134079 h 1218368"/>
              <a:gd name="connsiteX4-331" fmla="*/ 0 w 1435308"/>
              <a:gd name="connsiteY4-332" fmla="*/ 0 h 1218368"/>
              <a:gd name="connsiteX0-333" fmla="*/ 1435308 w 1435308"/>
              <a:gd name="connsiteY0-334" fmla="*/ 1218368 h 1218368"/>
              <a:gd name="connsiteX1-335" fmla="*/ 1078459 w 1435308"/>
              <a:gd name="connsiteY1-336" fmla="*/ 722443 h 1218368"/>
              <a:gd name="connsiteX2-337" fmla="*/ 807154 w 1435308"/>
              <a:gd name="connsiteY2-338" fmla="*/ 362679 h 1218368"/>
              <a:gd name="connsiteX3-339" fmla="*/ 413454 w 1435308"/>
              <a:gd name="connsiteY3-340" fmla="*/ 134079 h 1218368"/>
              <a:gd name="connsiteX4-341" fmla="*/ 0 w 1435308"/>
              <a:gd name="connsiteY4-342" fmla="*/ 0 h 1218368"/>
              <a:gd name="connsiteX0-343" fmla="*/ 1486108 w 1486108"/>
              <a:gd name="connsiteY0-344" fmla="*/ 1294568 h 1294568"/>
              <a:gd name="connsiteX1-345" fmla="*/ 1078459 w 1486108"/>
              <a:gd name="connsiteY1-346" fmla="*/ 722443 h 1294568"/>
              <a:gd name="connsiteX2-347" fmla="*/ 807154 w 1486108"/>
              <a:gd name="connsiteY2-348" fmla="*/ 362679 h 1294568"/>
              <a:gd name="connsiteX3-349" fmla="*/ 413454 w 1486108"/>
              <a:gd name="connsiteY3-350" fmla="*/ 134079 h 1294568"/>
              <a:gd name="connsiteX4-351" fmla="*/ 0 w 1486108"/>
              <a:gd name="connsiteY4-352" fmla="*/ 0 h 1294568"/>
              <a:gd name="connsiteX0-353" fmla="*/ 1486108 w 1486108"/>
              <a:gd name="connsiteY0-354" fmla="*/ 1294568 h 1294568"/>
              <a:gd name="connsiteX1-355" fmla="*/ 1078459 w 1486108"/>
              <a:gd name="connsiteY1-356" fmla="*/ 722443 h 1294568"/>
              <a:gd name="connsiteX2-357" fmla="*/ 807154 w 1486108"/>
              <a:gd name="connsiteY2-358" fmla="*/ 362679 h 1294568"/>
              <a:gd name="connsiteX3-359" fmla="*/ 413454 w 1486108"/>
              <a:gd name="connsiteY3-360" fmla="*/ 134079 h 1294568"/>
              <a:gd name="connsiteX4-361" fmla="*/ 0 w 1486108"/>
              <a:gd name="connsiteY4-362" fmla="*/ 0 h 1294568"/>
              <a:gd name="connsiteX0-363" fmla="*/ 1072654 w 1072654"/>
              <a:gd name="connsiteY0-364" fmla="*/ 1160489 h 1160489"/>
              <a:gd name="connsiteX1-365" fmla="*/ 665005 w 1072654"/>
              <a:gd name="connsiteY1-366" fmla="*/ 588364 h 1160489"/>
              <a:gd name="connsiteX2-367" fmla="*/ 393700 w 1072654"/>
              <a:gd name="connsiteY2-368" fmla="*/ 228600 h 1160489"/>
              <a:gd name="connsiteX3-369" fmla="*/ 0 w 1072654"/>
              <a:gd name="connsiteY3-370" fmla="*/ 0 h 1160489"/>
              <a:gd name="connsiteX0-371" fmla="*/ 932954 w 932954"/>
              <a:gd name="connsiteY0-372" fmla="*/ 1147789 h 1147789"/>
              <a:gd name="connsiteX1-373" fmla="*/ 525305 w 932954"/>
              <a:gd name="connsiteY1-374" fmla="*/ 575664 h 1147789"/>
              <a:gd name="connsiteX2-375" fmla="*/ 254000 w 932954"/>
              <a:gd name="connsiteY2-376" fmla="*/ 215900 h 1147789"/>
              <a:gd name="connsiteX3-377" fmla="*/ 0 w 932954"/>
              <a:gd name="connsiteY3-378" fmla="*/ 0 h 1147789"/>
              <a:gd name="connsiteX0-379" fmla="*/ 742454 w 742454"/>
              <a:gd name="connsiteY0-380" fmla="*/ 1160489 h 1160489"/>
              <a:gd name="connsiteX1-381" fmla="*/ 525305 w 742454"/>
              <a:gd name="connsiteY1-382" fmla="*/ 575664 h 1160489"/>
              <a:gd name="connsiteX2-383" fmla="*/ 254000 w 742454"/>
              <a:gd name="connsiteY2-384" fmla="*/ 215900 h 1160489"/>
              <a:gd name="connsiteX3-385" fmla="*/ 0 w 742454"/>
              <a:gd name="connsiteY3-386" fmla="*/ 0 h 1160489"/>
              <a:gd name="connsiteX0-387" fmla="*/ 742454 w 747447"/>
              <a:gd name="connsiteY0-388" fmla="*/ 1160489 h 1160489"/>
              <a:gd name="connsiteX1-389" fmla="*/ 525305 w 747447"/>
              <a:gd name="connsiteY1-390" fmla="*/ 575664 h 1160489"/>
              <a:gd name="connsiteX2-391" fmla="*/ 254000 w 747447"/>
              <a:gd name="connsiteY2-392" fmla="*/ 215900 h 1160489"/>
              <a:gd name="connsiteX3-393" fmla="*/ 0 w 747447"/>
              <a:gd name="connsiteY3-394" fmla="*/ 0 h 1160489"/>
              <a:gd name="connsiteX0-395" fmla="*/ 742454 w 748598"/>
              <a:gd name="connsiteY0-396" fmla="*/ 1160489 h 1160489"/>
              <a:gd name="connsiteX1-397" fmla="*/ 563405 w 748598"/>
              <a:gd name="connsiteY1-398" fmla="*/ 575664 h 1160489"/>
              <a:gd name="connsiteX2-399" fmla="*/ 254000 w 748598"/>
              <a:gd name="connsiteY2-400" fmla="*/ 215900 h 1160489"/>
              <a:gd name="connsiteX3-401" fmla="*/ 0 w 748598"/>
              <a:gd name="connsiteY3-402" fmla="*/ 0 h 1160489"/>
              <a:gd name="connsiteX0-403" fmla="*/ 742454 w 747693"/>
              <a:gd name="connsiteY0-404" fmla="*/ 1160489 h 1160489"/>
              <a:gd name="connsiteX1-405" fmla="*/ 563405 w 747693"/>
              <a:gd name="connsiteY1-406" fmla="*/ 575664 h 1160489"/>
              <a:gd name="connsiteX2-407" fmla="*/ 431800 w 747693"/>
              <a:gd name="connsiteY2-408" fmla="*/ 279400 h 1160489"/>
              <a:gd name="connsiteX3-409" fmla="*/ 0 w 747693"/>
              <a:gd name="connsiteY3-410" fmla="*/ 0 h 1160489"/>
              <a:gd name="connsiteX0-411" fmla="*/ 424954 w 430193"/>
              <a:gd name="connsiteY0-412" fmla="*/ 1109689 h 1109689"/>
              <a:gd name="connsiteX1-413" fmla="*/ 245905 w 430193"/>
              <a:gd name="connsiteY1-414" fmla="*/ 524864 h 1109689"/>
              <a:gd name="connsiteX2-415" fmla="*/ 114300 w 430193"/>
              <a:gd name="connsiteY2-416" fmla="*/ 228600 h 1109689"/>
              <a:gd name="connsiteX3-417" fmla="*/ 0 w 430193"/>
              <a:gd name="connsiteY3-418" fmla="*/ 0 h 1109689"/>
              <a:gd name="connsiteX0-419" fmla="*/ 310654 w 315893"/>
              <a:gd name="connsiteY0-420" fmla="*/ 881089 h 881089"/>
              <a:gd name="connsiteX1-421" fmla="*/ 131605 w 315893"/>
              <a:gd name="connsiteY1-422" fmla="*/ 296264 h 881089"/>
              <a:gd name="connsiteX2-423" fmla="*/ 0 w 315893"/>
              <a:gd name="connsiteY2-424" fmla="*/ 0 h 881089"/>
              <a:gd name="connsiteX0-425" fmla="*/ 463054 w 469051"/>
              <a:gd name="connsiteY0-426" fmla="*/ 1122389 h 1122389"/>
              <a:gd name="connsiteX1-427" fmla="*/ 284005 w 469051"/>
              <a:gd name="connsiteY1-428" fmla="*/ 537564 h 1122389"/>
              <a:gd name="connsiteX2-429" fmla="*/ 0 w 469051"/>
              <a:gd name="connsiteY2-430" fmla="*/ 0 h 1122389"/>
              <a:gd name="connsiteX0-431" fmla="*/ 463054 w 469051"/>
              <a:gd name="connsiteY0-432" fmla="*/ 1122389 h 1122389"/>
              <a:gd name="connsiteX1-433" fmla="*/ 284005 w 469051"/>
              <a:gd name="connsiteY1-434" fmla="*/ 537564 h 1122389"/>
              <a:gd name="connsiteX2-435" fmla="*/ 0 w 469051"/>
              <a:gd name="connsiteY2-436" fmla="*/ 0 h 1122389"/>
              <a:gd name="connsiteX0-437" fmla="*/ 501154 w 507374"/>
              <a:gd name="connsiteY0-438" fmla="*/ 1338289 h 1338289"/>
              <a:gd name="connsiteX1-439" fmla="*/ 322105 w 507374"/>
              <a:gd name="connsiteY1-440" fmla="*/ 753464 h 1338289"/>
              <a:gd name="connsiteX2-441" fmla="*/ 0 w 507374"/>
              <a:gd name="connsiteY2-442" fmla="*/ 0 h 1338289"/>
              <a:gd name="connsiteX0-443" fmla="*/ 501154 w 505897"/>
              <a:gd name="connsiteY0-444" fmla="*/ 1338289 h 1338289"/>
              <a:gd name="connsiteX1-445" fmla="*/ 271305 w 505897"/>
              <a:gd name="connsiteY1-446" fmla="*/ 753464 h 1338289"/>
              <a:gd name="connsiteX2-447" fmla="*/ 0 w 505897"/>
              <a:gd name="connsiteY2-448" fmla="*/ 0 h 1338289"/>
              <a:gd name="connsiteX0-449" fmla="*/ 501154 w 508314"/>
              <a:gd name="connsiteY0-450" fmla="*/ 1338289 h 1338289"/>
              <a:gd name="connsiteX1-451" fmla="*/ 271305 w 508314"/>
              <a:gd name="connsiteY1-452" fmla="*/ 753464 h 1338289"/>
              <a:gd name="connsiteX2-453" fmla="*/ 0 w 508314"/>
              <a:gd name="connsiteY2-454" fmla="*/ 0 h 1338289"/>
              <a:gd name="connsiteX0-455" fmla="*/ 501154 w 506187"/>
              <a:gd name="connsiteY0-456" fmla="*/ 1338289 h 1338289"/>
              <a:gd name="connsiteX1-457" fmla="*/ 271305 w 506187"/>
              <a:gd name="connsiteY1-458" fmla="*/ 753464 h 1338289"/>
              <a:gd name="connsiteX2-459" fmla="*/ 0 w 506187"/>
              <a:gd name="connsiteY2-460" fmla="*/ 0 h 1338289"/>
              <a:gd name="connsiteX0-461" fmla="*/ 501154 w 506187"/>
              <a:gd name="connsiteY0-462" fmla="*/ 1338289 h 1338289"/>
              <a:gd name="connsiteX1-463" fmla="*/ 271305 w 506187"/>
              <a:gd name="connsiteY1-464" fmla="*/ 753464 h 1338289"/>
              <a:gd name="connsiteX2-465" fmla="*/ 0 w 506187"/>
              <a:gd name="connsiteY2-466" fmla="*/ 0 h 1338289"/>
              <a:gd name="connsiteX0-467" fmla="*/ 501154 w 501154"/>
              <a:gd name="connsiteY0-468" fmla="*/ 1338289 h 1338289"/>
              <a:gd name="connsiteX1-469" fmla="*/ 271305 w 501154"/>
              <a:gd name="connsiteY1-470" fmla="*/ 753464 h 1338289"/>
              <a:gd name="connsiteX2-471" fmla="*/ 0 w 501154"/>
              <a:gd name="connsiteY2-472" fmla="*/ 0 h 1338289"/>
              <a:gd name="connsiteX0-473" fmla="*/ 501154 w 501154"/>
              <a:gd name="connsiteY0-474" fmla="*/ 1338289 h 1338289"/>
              <a:gd name="connsiteX1-475" fmla="*/ 271305 w 501154"/>
              <a:gd name="connsiteY1-476" fmla="*/ 753464 h 1338289"/>
              <a:gd name="connsiteX2-477" fmla="*/ 0 w 501154"/>
              <a:gd name="connsiteY2-478" fmla="*/ 0 h 1338289"/>
              <a:gd name="connsiteX0-479" fmla="*/ 551954 w 551954"/>
              <a:gd name="connsiteY0-480" fmla="*/ 1338289 h 1338289"/>
              <a:gd name="connsiteX1-481" fmla="*/ 322105 w 551954"/>
              <a:gd name="connsiteY1-482" fmla="*/ 753464 h 1338289"/>
              <a:gd name="connsiteX2-483" fmla="*/ 0 w 551954"/>
              <a:gd name="connsiteY2-484" fmla="*/ 0 h 1338289"/>
              <a:gd name="connsiteX0-485" fmla="*/ 551954 w 551954"/>
              <a:gd name="connsiteY0-486" fmla="*/ 1338289 h 1338289"/>
              <a:gd name="connsiteX1-487" fmla="*/ 474505 w 551954"/>
              <a:gd name="connsiteY1-488" fmla="*/ 370554 h 1338289"/>
              <a:gd name="connsiteX2-489" fmla="*/ 0 w 551954"/>
              <a:gd name="connsiteY2-490" fmla="*/ 0 h 1338289"/>
              <a:gd name="connsiteX0-491" fmla="*/ 158254 w 158254"/>
              <a:gd name="connsiteY0-492" fmla="*/ 1666497 h 1666497"/>
              <a:gd name="connsiteX1-493" fmla="*/ 80805 w 158254"/>
              <a:gd name="connsiteY1-494" fmla="*/ 698762 h 1666497"/>
              <a:gd name="connsiteX2-495" fmla="*/ 0 w 158254"/>
              <a:gd name="connsiteY2-496" fmla="*/ 0 h 1666497"/>
              <a:gd name="connsiteX0-497" fmla="*/ 158254 w 158254"/>
              <a:gd name="connsiteY0-498" fmla="*/ 1666497 h 1666497"/>
              <a:gd name="connsiteX1-499" fmla="*/ 144305 w 158254"/>
              <a:gd name="connsiteY1-500" fmla="*/ 644061 h 1666497"/>
              <a:gd name="connsiteX2-501" fmla="*/ 0 w 158254"/>
              <a:gd name="connsiteY2-502" fmla="*/ 0 h 1666497"/>
              <a:gd name="connsiteX0-503" fmla="*/ 158254 w 158254"/>
              <a:gd name="connsiteY0-504" fmla="*/ 1666497 h 1666497"/>
              <a:gd name="connsiteX1-505" fmla="*/ 144305 w 158254"/>
              <a:gd name="connsiteY1-506" fmla="*/ 644061 h 1666497"/>
              <a:gd name="connsiteX2-507" fmla="*/ 0 w 158254"/>
              <a:gd name="connsiteY2-508" fmla="*/ 0 h 1666497"/>
              <a:gd name="connsiteX0-509" fmla="*/ 158254 w 176816"/>
              <a:gd name="connsiteY0-510" fmla="*/ 1666497 h 1666497"/>
              <a:gd name="connsiteX1-511" fmla="*/ 144305 w 176816"/>
              <a:gd name="connsiteY1-512" fmla="*/ 644061 h 1666497"/>
              <a:gd name="connsiteX2-513" fmla="*/ 0 w 176816"/>
              <a:gd name="connsiteY2-514" fmla="*/ 0 h 1666497"/>
              <a:gd name="connsiteX0-515" fmla="*/ 158254 w 176816"/>
              <a:gd name="connsiteY0-516" fmla="*/ 1666497 h 1666497"/>
              <a:gd name="connsiteX1-517" fmla="*/ 144305 w 176816"/>
              <a:gd name="connsiteY1-518" fmla="*/ 616710 h 1666497"/>
              <a:gd name="connsiteX2-519" fmla="*/ 0 w 176816"/>
              <a:gd name="connsiteY2-520" fmla="*/ 0 h 16664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76816" h="1666497">
                <a:moveTo>
                  <a:pt x="158254" y="1666497"/>
                </a:moveTo>
                <a:cubicBezTo>
                  <a:pt x="194688" y="1091543"/>
                  <a:pt x="170681" y="894460"/>
                  <a:pt x="144305" y="616710"/>
                </a:cubicBezTo>
                <a:cubicBezTo>
                  <a:pt x="117929" y="338960"/>
                  <a:pt x="123534" y="178494"/>
                  <a:pt x="0" y="0"/>
                </a:cubicBezTo>
              </a:path>
            </a:pathLst>
          </a:custGeom>
          <a:noFill/>
          <a:ln w="19050">
            <a:gradFill>
              <a:gsLst>
                <a:gs pos="0">
                  <a:srgbClr val="156EBF">
                    <a:alpha val="0"/>
                  </a:srgbClr>
                </a:gs>
                <a:gs pos="42000">
                  <a:srgbClr val="156EBF"/>
                </a:gs>
                <a:gs pos="63000">
                  <a:srgbClr val="156EBF">
                    <a:alpha val="82000"/>
                  </a:srgbClr>
                </a:gs>
                <a:gs pos="100000">
                  <a:srgbClr val="156EBF">
                    <a:alpha val="52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6" name="任意多边形 195"/>
          <p:cNvSpPr/>
          <p:nvPr/>
        </p:nvSpPr>
        <p:spPr>
          <a:xfrm rot="2535188">
            <a:off x="6401039" y="2071211"/>
            <a:ext cx="7388662" cy="1861451"/>
          </a:xfrm>
          <a:custGeom>
            <a:avLst/>
            <a:gdLst>
              <a:gd name="connsiteX0" fmla="*/ 0 w 7388662"/>
              <a:gd name="connsiteY0" fmla="*/ 231113 h 1861451"/>
              <a:gd name="connsiteX1" fmla="*/ 254408 w 7388662"/>
              <a:gd name="connsiteY1" fmla="*/ 0 h 1861451"/>
              <a:gd name="connsiteX2" fmla="*/ 354370 w 7388662"/>
              <a:gd name="connsiteY2" fmla="*/ 35600 h 1861451"/>
              <a:gd name="connsiteX3" fmla="*/ 1319424 w 7388662"/>
              <a:gd name="connsiteY3" fmla="*/ 265449 h 1861451"/>
              <a:gd name="connsiteX4" fmla="*/ 5784738 w 7388662"/>
              <a:gd name="connsiteY4" fmla="*/ 1059036 h 1861451"/>
              <a:gd name="connsiteX5" fmla="*/ 6656060 w 7388662"/>
              <a:gd name="connsiteY5" fmla="*/ 1143130 h 1861451"/>
              <a:gd name="connsiteX6" fmla="*/ 6797599 w 7388662"/>
              <a:gd name="connsiteY6" fmla="*/ 1149985 h 1861451"/>
              <a:gd name="connsiteX7" fmla="*/ 7388662 w 7388662"/>
              <a:gd name="connsiteY7" fmla="*/ 1800623 h 1861451"/>
              <a:gd name="connsiteX8" fmla="*/ 7363905 w 7388662"/>
              <a:gd name="connsiteY8" fmla="*/ 1807009 h 1861451"/>
              <a:gd name="connsiteX9" fmla="*/ 7134797 w 7388662"/>
              <a:gd name="connsiteY9" fmla="*/ 1847080 h 1861451"/>
              <a:gd name="connsiteX10" fmla="*/ 4911541 w 7388662"/>
              <a:gd name="connsiteY10" fmla="*/ 1693157 h 1861451"/>
              <a:gd name="connsiteX11" fmla="*/ 2591621 w 7388662"/>
              <a:gd name="connsiteY11" fmla="*/ 1795773 h 1861451"/>
              <a:gd name="connsiteX12" fmla="*/ 1624988 w 7388662"/>
              <a:gd name="connsiteY12" fmla="*/ 974846 h 1861451"/>
              <a:gd name="connsiteX13" fmla="*/ 271700 w 7388662"/>
              <a:gd name="connsiteY13" fmla="*/ 769615 h 1861451"/>
              <a:gd name="connsiteX14" fmla="*/ 44176 w 7388662"/>
              <a:gd name="connsiteY14" fmla="*/ 309003 h 1861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88662" h="1861451">
                <a:moveTo>
                  <a:pt x="0" y="231113"/>
                </a:moveTo>
                <a:lnTo>
                  <a:pt x="254408" y="0"/>
                </a:lnTo>
                <a:lnTo>
                  <a:pt x="354370" y="35600"/>
                </a:lnTo>
                <a:cubicBezTo>
                  <a:pt x="554062" y="102226"/>
                  <a:pt x="819999" y="171383"/>
                  <a:pt x="1319424" y="265449"/>
                </a:cubicBezTo>
                <a:cubicBezTo>
                  <a:pt x="2318277" y="453578"/>
                  <a:pt x="4607234" y="892370"/>
                  <a:pt x="5784738" y="1059036"/>
                </a:cubicBezTo>
                <a:cubicBezTo>
                  <a:pt x="6079114" y="1100703"/>
                  <a:pt x="6374721" y="1126228"/>
                  <a:pt x="6656060" y="1143130"/>
                </a:cubicBezTo>
                <a:lnTo>
                  <a:pt x="6797599" y="1149985"/>
                </a:lnTo>
                <a:lnTo>
                  <a:pt x="7388662" y="1800623"/>
                </a:lnTo>
                <a:lnTo>
                  <a:pt x="7363905" y="1807009"/>
                </a:lnTo>
                <a:cubicBezTo>
                  <a:pt x="7284455" y="1824451"/>
                  <a:pt x="7207149" y="1838170"/>
                  <a:pt x="7134797" y="1847080"/>
                </a:cubicBezTo>
                <a:cubicBezTo>
                  <a:pt x="6555982" y="1918367"/>
                  <a:pt x="5668735" y="1701710"/>
                  <a:pt x="4911541" y="1693157"/>
                </a:cubicBezTo>
                <a:cubicBezTo>
                  <a:pt x="4154347" y="1684605"/>
                  <a:pt x="3139382" y="1915490"/>
                  <a:pt x="2591621" y="1795773"/>
                </a:cubicBezTo>
                <a:cubicBezTo>
                  <a:pt x="2043859" y="1676056"/>
                  <a:pt x="2011641" y="1145871"/>
                  <a:pt x="1624988" y="974846"/>
                </a:cubicBezTo>
                <a:cubicBezTo>
                  <a:pt x="1238334" y="803822"/>
                  <a:pt x="558737" y="911847"/>
                  <a:pt x="271700" y="769615"/>
                </a:cubicBezTo>
                <a:cubicBezTo>
                  <a:pt x="56423" y="662941"/>
                  <a:pt x="122053" y="493389"/>
                  <a:pt x="44176" y="309003"/>
                </a:cubicBezTo>
                <a:close/>
              </a:path>
            </a:pathLst>
          </a:custGeom>
          <a:gradFill flip="none" rotWithShape="1">
            <a:gsLst>
              <a:gs pos="6000">
                <a:srgbClr val="156EBF"/>
              </a:gs>
              <a:gs pos="83000">
                <a:srgbClr val="0B1C40"/>
              </a:gs>
              <a:gs pos="100000">
                <a:srgbClr val="0B1C40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6" name="文本框 135"/>
          <p:cNvSpPr txBox="1"/>
          <p:nvPr/>
        </p:nvSpPr>
        <p:spPr>
          <a:xfrm>
            <a:off x="9030703" y="2064835"/>
            <a:ext cx="593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2800" dirty="0">
                <a:solidFill>
                  <a:srgbClr val="D8BE8C"/>
                </a:solidFill>
              </a:rPr>
              <a:t>小</a:t>
            </a:r>
            <a:endParaRPr lang="zh-CN" altLang="en-US" sz="2800" dirty="0">
              <a:solidFill>
                <a:srgbClr val="D8BE8C"/>
              </a:solidFill>
            </a:endParaRPr>
          </a:p>
        </p:txBody>
      </p:sp>
      <p:sp>
        <p:nvSpPr>
          <p:cNvPr id="178" name="文本框 177"/>
          <p:cNvSpPr txBox="1"/>
          <p:nvPr/>
        </p:nvSpPr>
        <p:spPr>
          <a:xfrm>
            <a:off x="9060004" y="2302216"/>
            <a:ext cx="90877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5400" dirty="0">
                <a:solidFill>
                  <a:srgbClr val="D8BE8C"/>
                </a:solidFill>
              </a:rPr>
              <a:t>荷</a:t>
            </a:r>
            <a:endParaRPr lang="zh-CN" altLang="en-US" sz="5400" dirty="0">
              <a:solidFill>
                <a:srgbClr val="D8BE8C"/>
              </a:solidFill>
            </a:endParaRPr>
          </a:p>
        </p:txBody>
      </p:sp>
      <p:sp>
        <p:nvSpPr>
          <p:cNvPr id="179" name="文本框 178"/>
          <p:cNvSpPr txBox="1"/>
          <p:nvPr/>
        </p:nvSpPr>
        <p:spPr>
          <a:xfrm>
            <a:off x="9145593" y="3067514"/>
            <a:ext cx="9087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2800" dirty="0">
                <a:solidFill>
                  <a:srgbClr val="D8BE8C"/>
                </a:solidFill>
              </a:rPr>
              <a:t>才</a:t>
            </a:r>
            <a:endParaRPr lang="zh-CN" altLang="en-US" sz="2800" dirty="0">
              <a:solidFill>
                <a:srgbClr val="D8BE8C"/>
              </a:solidFill>
            </a:endParaRPr>
          </a:p>
        </p:txBody>
      </p:sp>
      <p:sp>
        <p:nvSpPr>
          <p:cNvPr id="180" name="文本框 179"/>
          <p:cNvSpPr txBox="1"/>
          <p:nvPr/>
        </p:nvSpPr>
        <p:spPr>
          <a:xfrm>
            <a:off x="9149086" y="3461971"/>
            <a:ext cx="7316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2800" dirty="0">
                <a:solidFill>
                  <a:srgbClr val="D8BE8C"/>
                </a:solidFill>
              </a:rPr>
              <a:t>露</a:t>
            </a:r>
            <a:endParaRPr lang="zh-CN" altLang="en-US" sz="2800" dirty="0">
              <a:solidFill>
                <a:srgbClr val="D8BE8C"/>
              </a:solidFill>
            </a:endParaRPr>
          </a:p>
        </p:txBody>
      </p:sp>
      <p:sp>
        <p:nvSpPr>
          <p:cNvPr id="181" name="文本框 180"/>
          <p:cNvSpPr txBox="1"/>
          <p:nvPr/>
        </p:nvSpPr>
        <p:spPr>
          <a:xfrm>
            <a:off x="8972509" y="3781697"/>
            <a:ext cx="9087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3600" dirty="0">
                <a:solidFill>
                  <a:srgbClr val="D8BE8C"/>
                </a:solidFill>
              </a:rPr>
              <a:t>尖</a:t>
            </a:r>
            <a:endParaRPr lang="zh-CN" altLang="en-US" sz="3600" dirty="0">
              <a:solidFill>
                <a:srgbClr val="D8BE8C"/>
              </a:solidFill>
            </a:endParaRPr>
          </a:p>
        </p:txBody>
      </p:sp>
      <p:sp>
        <p:nvSpPr>
          <p:cNvPr id="182" name="文本框 181"/>
          <p:cNvSpPr txBox="1"/>
          <p:nvPr/>
        </p:nvSpPr>
        <p:spPr>
          <a:xfrm>
            <a:off x="9162709" y="4216477"/>
            <a:ext cx="9087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3600" dirty="0">
                <a:solidFill>
                  <a:srgbClr val="D8BE8C"/>
                </a:solidFill>
              </a:rPr>
              <a:t>尖</a:t>
            </a:r>
            <a:endParaRPr lang="zh-CN" altLang="en-US" sz="3600" dirty="0">
              <a:solidFill>
                <a:srgbClr val="D8BE8C"/>
              </a:solidFill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9307342" y="4709059"/>
            <a:ext cx="9087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2400" dirty="0">
                <a:solidFill>
                  <a:srgbClr val="D8BE8C"/>
                </a:solidFill>
              </a:rPr>
              <a:t>角</a:t>
            </a:r>
            <a:endParaRPr lang="zh-CN" altLang="en-US" sz="2400" dirty="0">
              <a:solidFill>
                <a:srgbClr val="D8BE8C"/>
              </a:solidFill>
            </a:endParaRPr>
          </a:p>
        </p:txBody>
      </p:sp>
      <p:sp>
        <p:nvSpPr>
          <p:cNvPr id="224" name="矩形 223"/>
          <p:cNvSpPr/>
          <p:nvPr/>
        </p:nvSpPr>
        <p:spPr>
          <a:xfrm>
            <a:off x="2372431" y="2858592"/>
            <a:ext cx="5724644" cy="221166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可爱者甚蕃。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晋陶渊明独爱菊。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自李唐来，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世人甚爱牡丹。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予独爱莲之出淤泥而不染，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濯清涟而不妖，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中通外直，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不蔓不枝，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香远益清，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亭亭净植，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花之隐逸者也；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牡丹，花之富贵者也；莲，花之君子者也。噫！菊之爱，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陶后鲜有闻。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莲之爱，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8" name="组合 107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09" name="椭圆 108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椭圆 109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1" name="组合 110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12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3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4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6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7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0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1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2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3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4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5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6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7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8" name="任意多边形 187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0" name="任意多边形 189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2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5" name="椭圆 19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7" name="组合 196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02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98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9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0" name="任意多边形 199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3" name="矩形 212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14" name="椭圆 213"/>
          <p:cNvSpPr/>
          <p:nvPr/>
        </p:nvSpPr>
        <p:spPr>
          <a:xfrm>
            <a:off x="8631724" y="2144484"/>
            <a:ext cx="678914" cy="678914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15" name="椭圆 214"/>
          <p:cNvSpPr/>
          <p:nvPr/>
        </p:nvSpPr>
        <p:spPr>
          <a:xfrm>
            <a:off x="8594062" y="2106822"/>
            <a:ext cx="754239" cy="75423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16" name="椭圆 215"/>
          <p:cNvSpPr/>
          <p:nvPr/>
        </p:nvSpPr>
        <p:spPr>
          <a:xfrm>
            <a:off x="8717931" y="2230691"/>
            <a:ext cx="506500" cy="50650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17" name="椭圆 216"/>
          <p:cNvSpPr/>
          <p:nvPr/>
        </p:nvSpPr>
        <p:spPr>
          <a:xfrm>
            <a:off x="8760893" y="2273653"/>
            <a:ext cx="420576" cy="420576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18" name="椭圆 217"/>
          <p:cNvSpPr/>
          <p:nvPr/>
        </p:nvSpPr>
        <p:spPr>
          <a:xfrm>
            <a:off x="8669458" y="2182218"/>
            <a:ext cx="603447" cy="603447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19" name="椭圆 218"/>
          <p:cNvSpPr/>
          <p:nvPr/>
        </p:nvSpPr>
        <p:spPr>
          <a:xfrm>
            <a:off x="9269045" y="3525637"/>
            <a:ext cx="678914" cy="678914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0" name="椭圆 219"/>
          <p:cNvSpPr/>
          <p:nvPr/>
        </p:nvSpPr>
        <p:spPr>
          <a:xfrm>
            <a:off x="9231383" y="3487975"/>
            <a:ext cx="754239" cy="75423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1" name="椭圆 220"/>
          <p:cNvSpPr/>
          <p:nvPr/>
        </p:nvSpPr>
        <p:spPr>
          <a:xfrm>
            <a:off x="9355252" y="3611844"/>
            <a:ext cx="506500" cy="50650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2" name="椭圆 221"/>
          <p:cNvSpPr/>
          <p:nvPr/>
        </p:nvSpPr>
        <p:spPr>
          <a:xfrm>
            <a:off x="9398214" y="3654806"/>
            <a:ext cx="420576" cy="420576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3" name="椭圆 222"/>
          <p:cNvSpPr/>
          <p:nvPr/>
        </p:nvSpPr>
        <p:spPr>
          <a:xfrm>
            <a:off x="9306779" y="3563371"/>
            <a:ext cx="603447" cy="603447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5" name="椭圆 224"/>
          <p:cNvSpPr/>
          <p:nvPr/>
        </p:nvSpPr>
        <p:spPr>
          <a:xfrm>
            <a:off x="8991528" y="4771974"/>
            <a:ext cx="678914" cy="678914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6" name="椭圆 225"/>
          <p:cNvSpPr/>
          <p:nvPr/>
        </p:nvSpPr>
        <p:spPr>
          <a:xfrm>
            <a:off x="8953866" y="4734312"/>
            <a:ext cx="754239" cy="75423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7" name="椭圆 226"/>
          <p:cNvSpPr/>
          <p:nvPr/>
        </p:nvSpPr>
        <p:spPr>
          <a:xfrm>
            <a:off x="9077735" y="4858181"/>
            <a:ext cx="506500" cy="50650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8" name="椭圆 227"/>
          <p:cNvSpPr/>
          <p:nvPr/>
        </p:nvSpPr>
        <p:spPr>
          <a:xfrm>
            <a:off x="9120697" y="4901143"/>
            <a:ext cx="420576" cy="420576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9" name="椭圆 228"/>
          <p:cNvSpPr/>
          <p:nvPr/>
        </p:nvSpPr>
        <p:spPr>
          <a:xfrm>
            <a:off x="9029262" y="4809708"/>
            <a:ext cx="603447" cy="603447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6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8008 0.05903 L 4.16667E-6 -3.33333E-6 " pathEditMode="relative" rAng="0" ptsTypes="AA">
                                      <p:cBhvr>
                                        <p:cTn id="14" dur="8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-296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008 0.05903 L 4.16667E-6 -3.33333E-6 " pathEditMode="relative" rAng="0" ptsTypes="AA">
                                      <p:cBhvr>
                                        <p:cTn id="18" dur="8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-296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" presetClass="emph" presetSubtype="0" accel="30000" decel="26000" autoRev="1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21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3" nodeType="withEffect">
                                  <p:stCondLst>
                                    <p:cond delay="1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accel="30000" decel="26000" autoRev="1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1" dur="5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3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accel="30000" decel="26000" autoRev="1" fill="hold" grpId="2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54" dur="500" fill="hold"/>
                                        <p:tgtEl>
                                          <p:spTgt spid="21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3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mph" presetSubtype="0" accel="30000" decel="26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67" dur="500" fill="hold"/>
                                        <p:tgtEl>
                                          <p:spTgt spid="21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3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6" presetClass="emph" presetSubtype="0" accel="30000" decel="26000" autoRev="1" fill="hold" grpId="2" nodeType="withEffect">
                                  <p:stCondLst>
                                    <p:cond delay="1600"/>
                                  </p:stCondLst>
                                  <p:childTnLst>
                                    <p:animScale>
                                      <p:cBhvr>
                                        <p:cTn id="80" dur="500" fill="hold"/>
                                        <p:tgtEl>
                                          <p:spTgt spid="21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3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6" presetClass="emph" presetSubtype="0" accel="30000" decel="26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Scale>
                                      <p:cBhvr>
                                        <p:cTn id="128" dur="500" fill="hold"/>
                                        <p:tgtEl>
                                          <p:spTgt spid="22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3" nodeType="withEffect">
                                  <p:stCondLst>
                                    <p:cond delay="2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mph" presetSubtype="0" accel="30000" decel="26000" autoRev="1" fill="hold" grpId="2" nodeType="withEffect">
                                  <p:stCondLst>
                                    <p:cond delay="2300"/>
                                  </p:stCondLst>
                                  <p:childTnLst>
                                    <p:animScale>
                                      <p:cBhvr>
                                        <p:cTn id="141" dur="5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42" presetID="10" presetClass="exit" presetSubtype="0" fill="hold" grpId="3" nodeType="withEffect">
                                  <p:stCondLst>
                                    <p:cond delay="3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6" presetClass="emph" presetSubtype="0" accel="30000" decel="26000" autoRev="1" fill="hold" grpId="2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154" dur="500" fill="hold"/>
                                        <p:tgtEl>
                                          <p:spTgt spid="22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3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6" presetClass="emph" presetSubtype="0" accel="30000" decel="26000" autoRev="1" fill="hold" grpId="2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167" dur="5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grpId="3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6" presetClass="emph" presetSubtype="0" accel="30000" decel="26000" autoRev="1" fill="hold" grpId="2" nodeType="withEffect">
                                  <p:stCondLst>
                                    <p:cond delay="2800"/>
                                  </p:stCondLst>
                                  <p:childTnLst>
                                    <p:animScale>
                                      <p:cBhvr>
                                        <p:cTn id="180" dur="5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81" presetID="10" presetClass="exit" presetSubtype="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6" presetClass="emph" presetSubtype="0" accel="30000" decel="26000" autoRev="1" fill="hold" grpId="2" nodeType="withEffect">
                                  <p:stCondLst>
                                    <p:cond delay="2600"/>
                                  </p:stCondLst>
                                  <p:childTnLst>
                                    <p:animScale>
                                      <p:cBhvr>
                                        <p:cTn id="193" dur="500" fill="hold"/>
                                        <p:tgtEl>
                                          <p:spTgt spid="22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10" presetClass="exit" presetSubtype="0" fill="hold" grpId="3" nodeType="withEffect">
                                  <p:stCondLst>
                                    <p:cond delay="3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6" presetClass="emph" presetSubtype="0" accel="30000" decel="26000" autoRev="1" fill="hold" grpId="2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206" dur="500" fill="hold"/>
                                        <p:tgtEl>
                                          <p:spTgt spid="22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07" presetID="10" presetClass="exit" presetSubtype="0" fill="hold" grpId="3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6" presetClass="emph" presetSubtype="0" accel="30000" decel="26000" autoRev="1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219" dur="500" fill="hold"/>
                                        <p:tgtEl>
                                          <p:spTgt spid="22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grpId="3" nodeType="withEffect">
                                  <p:stCondLst>
                                    <p:cond delay="3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grpId="1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53" presetClass="entr" presetSubtype="16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6" presetClass="emph" presetSubtype="0" accel="30000" decel="26000" autoRev="1" fill="hold" grpId="2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232" dur="500" fill="hold"/>
                                        <p:tgtEl>
                                          <p:spTgt spid="22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grpId="3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6" presetClass="emph" presetSubtype="0" accel="30000" decel="26000" autoRev="1" fill="hold" grpId="2" nodeType="withEffect">
                                  <p:stCondLst>
                                    <p:cond delay="3300"/>
                                  </p:stCondLst>
                                  <p:childTnLst>
                                    <p:animScale>
                                      <p:cBhvr>
                                        <p:cTn id="245" dur="500" fill="hold"/>
                                        <p:tgtEl>
                                          <p:spTgt spid="22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46" presetID="10" presetClass="exit" presetSubtype="0" fill="hold" grpId="3" nodeType="withEffect">
                                  <p:stCondLst>
                                    <p:cond delay="4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7" presetClass="entr" presetSubtype="2" fill="hold" grpId="1" nodeType="withEffect">
                                  <p:stCondLst>
                                    <p:cond delay="45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78" grpId="0"/>
      <p:bldP spid="179" grpId="0"/>
      <p:bldP spid="180" grpId="0"/>
      <p:bldP spid="181" grpId="0"/>
      <p:bldP spid="182" grpId="0"/>
      <p:bldP spid="183" grpId="0"/>
      <p:bldP spid="224" grpId="1"/>
      <p:bldP spid="213" grpId="0"/>
      <p:bldP spid="214" grpId="0" animBg="1"/>
      <p:bldP spid="214" grpId="1" animBg="1"/>
      <p:bldP spid="214" grpId="2" animBg="1"/>
      <p:bldP spid="214" grpId="3" animBg="1"/>
      <p:bldP spid="215" grpId="0" animBg="1"/>
      <p:bldP spid="215" grpId="1" animBg="1"/>
      <p:bldP spid="215" grpId="2" animBg="1"/>
      <p:bldP spid="215" grpId="3" animBg="1"/>
      <p:bldP spid="216" grpId="0" animBg="1"/>
      <p:bldP spid="216" grpId="1" animBg="1"/>
      <p:bldP spid="216" grpId="2" animBg="1"/>
      <p:bldP spid="216" grpId="3" animBg="1"/>
      <p:bldP spid="217" grpId="0" animBg="1"/>
      <p:bldP spid="217" grpId="1" animBg="1"/>
      <p:bldP spid="217" grpId="2" animBg="1"/>
      <p:bldP spid="217" grpId="3" animBg="1"/>
      <p:bldP spid="218" grpId="0" animBg="1"/>
      <p:bldP spid="218" grpId="1" animBg="1"/>
      <p:bldP spid="218" grpId="2" animBg="1"/>
      <p:bldP spid="218" grpId="3" animBg="1"/>
      <p:bldP spid="219" grpId="0" animBg="1"/>
      <p:bldP spid="219" grpId="1" animBg="1"/>
      <p:bldP spid="219" grpId="2" animBg="1"/>
      <p:bldP spid="219" grpId="3" animBg="1"/>
      <p:bldP spid="220" grpId="0" animBg="1"/>
      <p:bldP spid="220" grpId="1" animBg="1"/>
      <p:bldP spid="220" grpId="2" animBg="1"/>
      <p:bldP spid="220" grpId="3" animBg="1"/>
      <p:bldP spid="221" grpId="0" animBg="1"/>
      <p:bldP spid="221" grpId="1" animBg="1"/>
      <p:bldP spid="221" grpId="2" animBg="1"/>
      <p:bldP spid="221" grpId="3" animBg="1"/>
      <p:bldP spid="222" grpId="0" animBg="1"/>
      <p:bldP spid="222" grpId="1" animBg="1"/>
      <p:bldP spid="222" grpId="2" animBg="1"/>
      <p:bldP spid="222" grpId="3" animBg="1"/>
      <p:bldP spid="223" grpId="0" animBg="1"/>
      <p:bldP spid="223" grpId="1" animBg="1"/>
      <p:bldP spid="223" grpId="2" animBg="1"/>
      <p:bldP spid="223" grpId="3" animBg="1"/>
      <p:bldP spid="225" grpId="0" animBg="1"/>
      <p:bldP spid="225" grpId="1" animBg="1"/>
      <p:bldP spid="225" grpId="2" animBg="1"/>
      <p:bldP spid="225" grpId="3" animBg="1"/>
      <p:bldP spid="226" grpId="0" animBg="1"/>
      <p:bldP spid="226" grpId="1" animBg="1"/>
      <p:bldP spid="226" grpId="2" animBg="1"/>
      <p:bldP spid="226" grpId="3" animBg="1"/>
      <p:bldP spid="227" grpId="0" animBg="1"/>
      <p:bldP spid="227" grpId="1" animBg="1"/>
      <p:bldP spid="227" grpId="2" animBg="1"/>
      <p:bldP spid="227" grpId="3" animBg="1"/>
      <p:bldP spid="228" grpId="0" animBg="1"/>
      <p:bldP spid="228" grpId="1" animBg="1"/>
      <p:bldP spid="228" grpId="2" animBg="1"/>
      <p:bldP spid="228" grpId="3" animBg="1"/>
      <p:bldP spid="229" grpId="0" animBg="1"/>
      <p:bldP spid="229" grpId="1" animBg="1"/>
      <p:bldP spid="229" grpId="2" animBg="1"/>
      <p:bldP spid="229" grpId="3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图表 5"/>
          <p:cNvGraphicFramePr/>
          <p:nvPr/>
        </p:nvGraphicFramePr>
        <p:xfrm>
          <a:off x="2466774" y="1320800"/>
          <a:ext cx="9433126" cy="30480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162" name="矩形 161"/>
          <p:cNvSpPr/>
          <p:nvPr/>
        </p:nvSpPr>
        <p:spPr>
          <a:xfrm>
            <a:off x="3665725" y="4333574"/>
            <a:ext cx="7637275" cy="156966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64" name="图片 163"/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32" r="12554"/>
          <a:stretch>
            <a:fillRect/>
          </a:stretch>
        </p:blipFill>
        <p:spPr>
          <a:xfrm>
            <a:off x="1272550" y="1623913"/>
            <a:ext cx="2247901" cy="3838774"/>
          </a:xfrm>
          <a:prstGeom prst="rect">
            <a:avLst/>
          </a:prstGeom>
        </p:spPr>
      </p:pic>
      <p:grpSp>
        <p:nvGrpSpPr>
          <p:cNvPr id="166" name="组合 165"/>
          <p:cNvGrpSpPr/>
          <p:nvPr/>
        </p:nvGrpSpPr>
        <p:grpSpPr>
          <a:xfrm>
            <a:off x="325558" y="4422088"/>
            <a:ext cx="3346582" cy="1553950"/>
            <a:chOff x="1383142" y="1640420"/>
            <a:chExt cx="3903745" cy="1812663"/>
          </a:xfrm>
        </p:grpSpPr>
        <p:sp>
          <p:nvSpPr>
            <p:cNvPr id="167" name="任意多边形 166"/>
            <p:cNvSpPr/>
            <p:nvPr/>
          </p:nvSpPr>
          <p:spPr>
            <a:xfrm>
              <a:off x="1383142" y="1640420"/>
              <a:ext cx="3704082" cy="1466648"/>
            </a:xfrm>
            <a:custGeom>
              <a:avLst/>
              <a:gdLst>
                <a:gd name="connsiteX0" fmla="*/ 1397088 w 5935853"/>
                <a:gd name="connsiteY0" fmla="*/ 582 h 2350327"/>
                <a:gd name="connsiteX1" fmla="*/ 1828888 w 5935853"/>
                <a:gd name="connsiteY1" fmla="*/ 76782 h 2350327"/>
                <a:gd name="connsiteX2" fmla="*/ 2146388 w 5935853"/>
                <a:gd name="connsiteY2" fmla="*/ 267282 h 2350327"/>
                <a:gd name="connsiteX3" fmla="*/ 2129293 w 5935853"/>
                <a:gd name="connsiteY3" fmla="*/ 315914 h 2350327"/>
                <a:gd name="connsiteX4" fmla="*/ 2148968 w 5935853"/>
                <a:gd name="connsiteY4" fmla="*/ 337727 h 2350327"/>
                <a:gd name="connsiteX5" fmla="*/ 2387688 w 5935853"/>
                <a:gd name="connsiteY5" fmla="*/ 660982 h 2350327"/>
                <a:gd name="connsiteX6" fmla="*/ 2971888 w 5935853"/>
                <a:gd name="connsiteY6" fmla="*/ 851482 h 2350327"/>
                <a:gd name="connsiteX7" fmla="*/ 3467188 w 5935853"/>
                <a:gd name="connsiteY7" fmla="*/ 953082 h 2350327"/>
                <a:gd name="connsiteX8" fmla="*/ 3873588 w 5935853"/>
                <a:gd name="connsiteY8" fmla="*/ 1194382 h 2350327"/>
                <a:gd name="connsiteX9" fmla="*/ 4432388 w 5935853"/>
                <a:gd name="connsiteY9" fmla="*/ 1384882 h 2350327"/>
                <a:gd name="connsiteX10" fmla="*/ 4711788 w 5935853"/>
                <a:gd name="connsiteY10" fmla="*/ 1321382 h 2350327"/>
                <a:gd name="connsiteX11" fmla="*/ 5029288 w 5935853"/>
                <a:gd name="connsiteY11" fmla="*/ 1435682 h 2350327"/>
                <a:gd name="connsiteX12" fmla="*/ 5295988 w 5935853"/>
                <a:gd name="connsiteY12" fmla="*/ 1702382 h 2350327"/>
                <a:gd name="connsiteX13" fmla="*/ 5575388 w 5935853"/>
                <a:gd name="connsiteY13" fmla="*/ 1867482 h 2350327"/>
                <a:gd name="connsiteX14" fmla="*/ 5867488 w 5935853"/>
                <a:gd name="connsiteY14" fmla="*/ 2007182 h 2350327"/>
                <a:gd name="connsiteX15" fmla="*/ 5918288 w 5935853"/>
                <a:gd name="connsiteY15" fmla="*/ 2261182 h 2350327"/>
                <a:gd name="connsiteX16" fmla="*/ 5626188 w 5935853"/>
                <a:gd name="connsiteY16" fmla="*/ 2337382 h 2350327"/>
                <a:gd name="connsiteX17" fmla="*/ 5435688 w 5935853"/>
                <a:gd name="connsiteY17" fmla="*/ 2032582 h 2350327"/>
                <a:gd name="connsiteX18" fmla="*/ 5067388 w 5935853"/>
                <a:gd name="connsiteY18" fmla="*/ 2032582 h 2350327"/>
                <a:gd name="connsiteX19" fmla="*/ 4622888 w 5935853"/>
                <a:gd name="connsiteY19" fmla="*/ 1854782 h 2350327"/>
                <a:gd name="connsiteX20" fmla="*/ 4076788 w 5935853"/>
                <a:gd name="connsiteY20" fmla="*/ 1600782 h 2350327"/>
                <a:gd name="connsiteX21" fmla="*/ 3556088 w 5935853"/>
                <a:gd name="connsiteY21" fmla="*/ 1715082 h 2350327"/>
                <a:gd name="connsiteX22" fmla="*/ 2349588 w 5935853"/>
                <a:gd name="connsiteY22" fmla="*/ 1626182 h 2350327"/>
                <a:gd name="connsiteX23" fmla="*/ 1765388 w 5935853"/>
                <a:gd name="connsiteY23" fmla="*/ 1346782 h 2350327"/>
                <a:gd name="connsiteX24" fmla="*/ 1530984 w 5935853"/>
                <a:gd name="connsiteY24" fmla="*/ 972603 h 2350327"/>
                <a:gd name="connsiteX25" fmla="*/ 1503432 w 5935853"/>
                <a:gd name="connsiteY25" fmla="*/ 952873 h 2350327"/>
                <a:gd name="connsiteX26" fmla="*/ 1498316 w 5935853"/>
                <a:gd name="connsiteY26" fmla="*/ 952822 h 2350327"/>
                <a:gd name="connsiteX27" fmla="*/ 1473090 w 5935853"/>
                <a:gd name="connsiteY27" fmla="*/ 945442 h 2350327"/>
                <a:gd name="connsiteX28" fmla="*/ 1429025 w 5935853"/>
                <a:gd name="connsiteY28" fmla="*/ 920990 h 2350327"/>
                <a:gd name="connsiteX29" fmla="*/ 1428863 w 5935853"/>
                <a:gd name="connsiteY29" fmla="*/ 920935 h 2350327"/>
                <a:gd name="connsiteX30" fmla="*/ 952588 w 5935853"/>
                <a:gd name="connsiteY30" fmla="*/ 940382 h 2350327"/>
                <a:gd name="connsiteX31" fmla="*/ 800188 w 5935853"/>
                <a:gd name="connsiteY31" fmla="*/ 940382 h 2350327"/>
                <a:gd name="connsiteX32" fmla="*/ 685888 w 5935853"/>
                <a:gd name="connsiteY32" fmla="*/ 965782 h 2350327"/>
                <a:gd name="connsiteX33" fmla="*/ 639503 w 5935853"/>
                <a:gd name="connsiteY33" fmla="*/ 949960 h 2350327"/>
                <a:gd name="connsiteX34" fmla="*/ 622388 w 5935853"/>
                <a:gd name="connsiteY34" fmla="*/ 953082 h 2350327"/>
                <a:gd name="connsiteX35" fmla="*/ 368388 w 5935853"/>
                <a:gd name="connsiteY35" fmla="*/ 965782 h 2350327"/>
                <a:gd name="connsiteX36" fmla="*/ 101688 w 5935853"/>
                <a:gd name="connsiteY36" fmla="*/ 1003882 h 2350327"/>
                <a:gd name="connsiteX37" fmla="*/ 88 w 5935853"/>
                <a:gd name="connsiteY37" fmla="*/ 889582 h 2350327"/>
                <a:gd name="connsiteX38" fmla="*/ 88988 w 5935853"/>
                <a:gd name="connsiteY38" fmla="*/ 559382 h 2350327"/>
                <a:gd name="connsiteX39" fmla="*/ 330288 w 5935853"/>
                <a:gd name="connsiteY39" fmla="*/ 381582 h 2350327"/>
                <a:gd name="connsiteX40" fmla="*/ 647788 w 5935853"/>
                <a:gd name="connsiteY40" fmla="*/ 216482 h 2350327"/>
                <a:gd name="connsiteX41" fmla="*/ 876388 w 5935853"/>
                <a:gd name="connsiteY41" fmla="*/ 51382 h 2350327"/>
                <a:gd name="connsiteX42" fmla="*/ 1397088 w 5935853"/>
                <a:gd name="connsiteY42" fmla="*/ 582 h 2350327"/>
                <a:gd name="connsiteX0-1" fmla="*/ 1397088 w 5935853"/>
                <a:gd name="connsiteY0-2" fmla="*/ 582 h 2350327"/>
                <a:gd name="connsiteX1-3" fmla="*/ 1828888 w 5935853"/>
                <a:gd name="connsiteY1-4" fmla="*/ 76782 h 2350327"/>
                <a:gd name="connsiteX2-5" fmla="*/ 2146388 w 5935853"/>
                <a:gd name="connsiteY2-6" fmla="*/ 267282 h 2350327"/>
                <a:gd name="connsiteX3-7" fmla="*/ 2148968 w 5935853"/>
                <a:gd name="connsiteY3-8" fmla="*/ 337727 h 2350327"/>
                <a:gd name="connsiteX4-9" fmla="*/ 2387688 w 5935853"/>
                <a:gd name="connsiteY4-10" fmla="*/ 660982 h 2350327"/>
                <a:gd name="connsiteX5-11" fmla="*/ 2971888 w 5935853"/>
                <a:gd name="connsiteY5-12" fmla="*/ 851482 h 2350327"/>
                <a:gd name="connsiteX6-13" fmla="*/ 3467188 w 5935853"/>
                <a:gd name="connsiteY6-14" fmla="*/ 953082 h 2350327"/>
                <a:gd name="connsiteX7-15" fmla="*/ 3873588 w 5935853"/>
                <a:gd name="connsiteY7-16" fmla="*/ 1194382 h 2350327"/>
                <a:gd name="connsiteX8-17" fmla="*/ 4432388 w 5935853"/>
                <a:gd name="connsiteY8-18" fmla="*/ 1384882 h 2350327"/>
                <a:gd name="connsiteX9-19" fmla="*/ 4711788 w 5935853"/>
                <a:gd name="connsiteY9-20" fmla="*/ 1321382 h 2350327"/>
                <a:gd name="connsiteX10-21" fmla="*/ 5029288 w 5935853"/>
                <a:gd name="connsiteY10-22" fmla="*/ 1435682 h 2350327"/>
                <a:gd name="connsiteX11-23" fmla="*/ 5295988 w 5935853"/>
                <a:gd name="connsiteY11-24" fmla="*/ 1702382 h 2350327"/>
                <a:gd name="connsiteX12-25" fmla="*/ 5575388 w 5935853"/>
                <a:gd name="connsiteY12-26" fmla="*/ 1867482 h 2350327"/>
                <a:gd name="connsiteX13-27" fmla="*/ 5867488 w 5935853"/>
                <a:gd name="connsiteY13-28" fmla="*/ 2007182 h 2350327"/>
                <a:gd name="connsiteX14-29" fmla="*/ 5918288 w 5935853"/>
                <a:gd name="connsiteY14-30" fmla="*/ 2261182 h 2350327"/>
                <a:gd name="connsiteX15-31" fmla="*/ 5626188 w 5935853"/>
                <a:gd name="connsiteY15-32" fmla="*/ 2337382 h 2350327"/>
                <a:gd name="connsiteX16-33" fmla="*/ 5435688 w 5935853"/>
                <a:gd name="connsiteY16-34" fmla="*/ 2032582 h 2350327"/>
                <a:gd name="connsiteX17-35" fmla="*/ 5067388 w 5935853"/>
                <a:gd name="connsiteY17-36" fmla="*/ 2032582 h 2350327"/>
                <a:gd name="connsiteX18-37" fmla="*/ 4622888 w 5935853"/>
                <a:gd name="connsiteY18-38" fmla="*/ 1854782 h 2350327"/>
                <a:gd name="connsiteX19-39" fmla="*/ 4076788 w 5935853"/>
                <a:gd name="connsiteY19-40" fmla="*/ 1600782 h 2350327"/>
                <a:gd name="connsiteX20-41" fmla="*/ 3556088 w 5935853"/>
                <a:gd name="connsiteY20-42" fmla="*/ 1715082 h 2350327"/>
                <a:gd name="connsiteX21-43" fmla="*/ 2349588 w 5935853"/>
                <a:gd name="connsiteY21-44" fmla="*/ 1626182 h 2350327"/>
                <a:gd name="connsiteX22-45" fmla="*/ 1765388 w 5935853"/>
                <a:gd name="connsiteY22-46" fmla="*/ 1346782 h 2350327"/>
                <a:gd name="connsiteX23-47" fmla="*/ 1530984 w 5935853"/>
                <a:gd name="connsiteY23-48" fmla="*/ 972603 h 2350327"/>
                <a:gd name="connsiteX24-49" fmla="*/ 1503432 w 5935853"/>
                <a:gd name="connsiteY24-50" fmla="*/ 952873 h 2350327"/>
                <a:gd name="connsiteX25-51" fmla="*/ 1498316 w 5935853"/>
                <a:gd name="connsiteY25-52" fmla="*/ 952822 h 2350327"/>
                <a:gd name="connsiteX26-53" fmla="*/ 1473090 w 5935853"/>
                <a:gd name="connsiteY26-54" fmla="*/ 945442 h 2350327"/>
                <a:gd name="connsiteX27-55" fmla="*/ 1429025 w 5935853"/>
                <a:gd name="connsiteY27-56" fmla="*/ 920990 h 2350327"/>
                <a:gd name="connsiteX28-57" fmla="*/ 1428863 w 5935853"/>
                <a:gd name="connsiteY28-58" fmla="*/ 920935 h 2350327"/>
                <a:gd name="connsiteX29-59" fmla="*/ 952588 w 5935853"/>
                <a:gd name="connsiteY29-60" fmla="*/ 940382 h 2350327"/>
                <a:gd name="connsiteX30-61" fmla="*/ 800188 w 5935853"/>
                <a:gd name="connsiteY30-62" fmla="*/ 940382 h 2350327"/>
                <a:gd name="connsiteX31-63" fmla="*/ 685888 w 5935853"/>
                <a:gd name="connsiteY31-64" fmla="*/ 965782 h 2350327"/>
                <a:gd name="connsiteX32-65" fmla="*/ 639503 w 5935853"/>
                <a:gd name="connsiteY32-66" fmla="*/ 949960 h 2350327"/>
                <a:gd name="connsiteX33-67" fmla="*/ 622388 w 5935853"/>
                <a:gd name="connsiteY33-68" fmla="*/ 953082 h 2350327"/>
                <a:gd name="connsiteX34-69" fmla="*/ 368388 w 5935853"/>
                <a:gd name="connsiteY34-70" fmla="*/ 965782 h 2350327"/>
                <a:gd name="connsiteX35-71" fmla="*/ 101688 w 5935853"/>
                <a:gd name="connsiteY35-72" fmla="*/ 1003882 h 2350327"/>
                <a:gd name="connsiteX36-73" fmla="*/ 88 w 5935853"/>
                <a:gd name="connsiteY36-74" fmla="*/ 889582 h 2350327"/>
                <a:gd name="connsiteX37-75" fmla="*/ 88988 w 5935853"/>
                <a:gd name="connsiteY37-76" fmla="*/ 559382 h 2350327"/>
                <a:gd name="connsiteX38-77" fmla="*/ 330288 w 5935853"/>
                <a:gd name="connsiteY38-78" fmla="*/ 381582 h 2350327"/>
                <a:gd name="connsiteX39-79" fmla="*/ 647788 w 5935853"/>
                <a:gd name="connsiteY39-80" fmla="*/ 216482 h 2350327"/>
                <a:gd name="connsiteX40-81" fmla="*/ 876388 w 5935853"/>
                <a:gd name="connsiteY40-82" fmla="*/ 51382 h 2350327"/>
                <a:gd name="connsiteX41-83" fmla="*/ 1397088 w 5935853"/>
                <a:gd name="connsiteY41-84" fmla="*/ 582 h 2350327"/>
                <a:gd name="connsiteX0-85" fmla="*/ 1397088 w 5935853"/>
                <a:gd name="connsiteY0-86" fmla="*/ 582 h 2350327"/>
                <a:gd name="connsiteX1-87" fmla="*/ 1828888 w 5935853"/>
                <a:gd name="connsiteY1-88" fmla="*/ 76782 h 2350327"/>
                <a:gd name="connsiteX2-89" fmla="*/ 2146388 w 5935853"/>
                <a:gd name="connsiteY2-90" fmla="*/ 267282 h 2350327"/>
                <a:gd name="connsiteX3-91" fmla="*/ 2387688 w 5935853"/>
                <a:gd name="connsiteY3-92" fmla="*/ 660982 h 2350327"/>
                <a:gd name="connsiteX4-93" fmla="*/ 2971888 w 5935853"/>
                <a:gd name="connsiteY4-94" fmla="*/ 851482 h 2350327"/>
                <a:gd name="connsiteX5-95" fmla="*/ 3467188 w 5935853"/>
                <a:gd name="connsiteY5-96" fmla="*/ 953082 h 2350327"/>
                <a:gd name="connsiteX6-97" fmla="*/ 3873588 w 5935853"/>
                <a:gd name="connsiteY6-98" fmla="*/ 1194382 h 2350327"/>
                <a:gd name="connsiteX7-99" fmla="*/ 4432388 w 5935853"/>
                <a:gd name="connsiteY7-100" fmla="*/ 1384882 h 2350327"/>
                <a:gd name="connsiteX8-101" fmla="*/ 4711788 w 5935853"/>
                <a:gd name="connsiteY8-102" fmla="*/ 1321382 h 2350327"/>
                <a:gd name="connsiteX9-103" fmla="*/ 5029288 w 5935853"/>
                <a:gd name="connsiteY9-104" fmla="*/ 1435682 h 2350327"/>
                <a:gd name="connsiteX10-105" fmla="*/ 5295988 w 5935853"/>
                <a:gd name="connsiteY10-106" fmla="*/ 1702382 h 2350327"/>
                <a:gd name="connsiteX11-107" fmla="*/ 5575388 w 5935853"/>
                <a:gd name="connsiteY11-108" fmla="*/ 1867482 h 2350327"/>
                <a:gd name="connsiteX12-109" fmla="*/ 5867488 w 5935853"/>
                <a:gd name="connsiteY12-110" fmla="*/ 2007182 h 2350327"/>
                <a:gd name="connsiteX13-111" fmla="*/ 5918288 w 5935853"/>
                <a:gd name="connsiteY13-112" fmla="*/ 2261182 h 2350327"/>
                <a:gd name="connsiteX14-113" fmla="*/ 5626188 w 5935853"/>
                <a:gd name="connsiteY14-114" fmla="*/ 2337382 h 2350327"/>
                <a:gd name="connsiteX15-115" fmla="*/ 5435688 w 5935853"/>
                <a:gd name="connsiteY15-116" fmla="*/ 2032582 h 2350327"/>
                <a:gd name="connsiteX16-117" fmla="*/ 5067388 w 5935853"/>
                <a:gd name="connsiteY16-118" fmla="*/ 2032582 h 2350327"/>
                <a:gd name="connsiteX17-119" fmla="*/ 4622888 w 5935853"/>
                <a:gd name="connsiteY17-120" fmla="*/ 1854782 h 2350327"/>
                <a:gd name="connsiteX18-121" fmla="*/ 4076788 w 5935853"/>
                <a:gd name="connsiteY18-122" fmla="*/ 1600782 h 2350327"/>
                <a:gd name="connsiteX19-123" fmla="*/ 3556088 w 5935853"/>
                <a:gd name="connsiteY19-124" fmla="*/ 1715082 h 2350327"/>
                <a:gd name="connsiteX20-125" fmla="*/ 2349588 w 5935853"/>
                <a:gd name="connsiteY20-126" fmla="*/ 1626182 h 2350327"/>
                <a:gd name="connsiteX21-127" fmla="*/ 1765388 w 5935853"/>
                <a:gd name="connsiteY21-128" fmla="*/ 1346782 h 2350327"/>
                <a:gd name="connsiteX22-129" fmla="*/ 1530984 w 5935853"/>
                <a:gd name="connsiteY22-130" fmla="*/ 972603 h 2350327"/>
                <a:gd name="connsiteX23-131" fmla="*/ 1503432 w 5935853"/>
                <a:gd name="connsiteY23-132" fmla="*/ 952873 h 2350327"/>
                <a:gd name="connsiteX24-133" fmla="*/ 1498316 w 5935853"/>
                <a:gd name="connsiteY24-134" fmla="*/ 952822 h 2350327"/>
                <a:gd name="connsiteX25-135" fmla="*/ 1473090 w 5935853"/>
                <a:gd name="connsiteY25-136" fmla="*/ 945442 h 2350327"/>
                <a:gd name="connsiteX26-137" fmla="*/ 1429025 w 5935853"/>
                <a:gd name="connsiteY26-138" fmla="*/ 920990 h 2350327"/>
                <a:gd name="connsiteX27-139" fmla="*/ 1428863 w 5935853"/>
                <a:gd name="connsiteY27-140" fmla="*/ 920935 h 2350327"/>
                <a:gd name="connsiteX28-141" fmla="*/ 952588 w 5935853"/>
                <a:gd name="connsiteY28-142" fmla="*/ 940382 h 2350327"/>
                <a:gd name="connsiteX29-143" fmla="*/ 800188 w 5935853"/>
                <a:gd name="connsiteY29-144" fmla="*/ 940382 h 2350327"/>
                <a:gd name="connsiteX30-145" fmla="*/ 685888 w 5935853"/>
                <a:gd name="connsiteY30-146" fmla="*/ 965782 h 2350327"/>
                <a:gd name="connsiteX31-147" fmla="*/ 639503 w 5935853"/>
                <a:gd name="connsiteY31-148" fmla="*/ 949960 h 2350327"/>
                <a:gd name="connsiteX32-149" fmla="*/ 622388 w 5935853"/>
                <a:gd name="connsiteY32-150" fmla="*/ 953082 h 2350327"/>
                <a:gd name="connsiteX33-151" fmla="*/ 368388 w 5935853"/>
                <a:gd name="connsiteY33-152" fmla="*/ 965782 h 2350327"/>
                <a:gd name="connsiteX34-153" fmla="*/ 101688 w 5935853"/>
                <a:gd name="connsiteY34-154" fmla="*/ 1003882 h 2350327"/>
                <a:gd name="connsiteX35-155" fmla="*/ 88 w 5935853"/>
                <a:gd name="connsiteY35-156" fmla="*/ 889582 h 2350327"/>
                <a:gd name="connsiteX36-157" fmla="*/ 88988 w 5935853"/>
                <a:gd name="connsiteY36-158" fmla="*/ 559382 h 2350327"/>
                <a:gd name="connsiteX37-159" fmla="*/ 330288 w 5935853"/>
                <a:gd name="connsiteY37-160" fmla="*/ 381582 h 2350327"/>
                <a:gd name="connsiteX38-161" fmla="*/ 647788 w 5935853"/>
                <a:gd name="connsiteY38-162" fmla="*/ 216482 h 2350327"/>
                <a:gd name="connsiteX39-163" fmla="*/ 876388 w 5935853"/>
                <a:gd name="connsiteY39-164" fmla="*/ 51382 h 2350327"/>
                <a:gd name="connsiteX40-165" fmla="*/ 1397088 w 5935853"/>
                <a:gd name="connsiteY40-166" fmla="*/ 582 h 2350327"/>
                <a:gd name="connsiteX0-167" fmla="*/ 1397088 w 5935853"/>
                <a:gd name="connsiteY0-168" fmla="*/ 582 h 2350327"/>
                <a:gd name="connsiteX1-169" fmla="*/ 1828888 w 5935853"/>
                <a:gd name="connsiteY1-170" fmla="*/ 76782 h 2350327"/>
                <a:gd name="connsiteX2-171" fmla="*/ 2146388 w 5935853"/>
                <a:gd name="connsiteY2-172" fmla="*/ 267282 h 2350327"/>
                <a:gd name="connsiteX3-173" fmla="*/ 2387688 w 5935853"/>
                <a:gd name="connsiteY3-174" fmla="*/ 660982 h 2350327"/>
                <a:gd name="connsiteX4-175" fmla="*/ 2971888 w 5935853"/>
                <a:gd name="connsiteY4-176" fmla="*/ 851482 h 2350327"/>
                <a:gd name="connsiteX5-177" fmla="*/ 3467188 w 5935853"/>
                <a:gd name="connsiteY5-178" fmla="*/ 953082 h 2350327"/>
                <a:gd name="connsiteX6-179" fmla="*/ 3873588 w 5935853"/>
                <a:gd name="connsiteY6-180" fmla="*/ 1194382 h 2350327"/>
                <a:gd name="connsiteX7-181" fmla="*/ 4432388 w 5935853"/>
                <a:gd name="connsiteY7-182" fmla="*/ 1384882 h 2350327"/>
                <a:gd name="connsiteX8-183" fmla="*/ 4711788 w 5935853"/>
                <a:gd name="connsiteY8-184" fmla="*/ 1321382 h 2350327"/>
                <a:gd name="connsiteX9-185" fmla="*/ 5029288 w 5935853"/>
                <a:gd name="connsiteY9-186" fmla="*/ 1435682 h 2350327"/>
                <a:gd name="connsiteX10-187" fmla="*/ 5295988 w 5935853"/>
                <a:gd name="connsiteY10-188" fmla="*/ 1702382 h 2350327"/>
                <a:gd name="connsiteX11-189" fmla="*/ 5575388 w 5935853"/>
                <a:gd name="connsiteY11-190" fmla="*/ 1867482 h 2350327"/>
                <a:gd name="connsiteX12-191" fmla="*/ 5867488 w 5935853"/>
                <a:gd name="connsiteY12-192" fmla="*/ 2007182 h 2350327"/>
                <a:gd name="connsiteX13-193" fmla="*/ 5918288 w 5935853"/>
                <a:gd name="connsiteY13-194" fmla="*/ 2261182 h 2350327"/>
                <a:gd name="connsiteX14-195" fmla="*/ 5626188 w 5935853"/>
                <a:gd name="connsiteY14-196" fmla="*/ 2337382 h 2350327"/>
                <a:gd name="connsiteX15-197" fmla="*/ 5435688 w 5935853"/>
                <a:gd name="connsiteY15-198" fmla="*/ 2032582 h 2350327"/>
                <a:gd name="connsiteX16-199" fmla="*/ 5067388 w 5935853"/>
                <a:gd name="connsiteY16-200" fmla="*/ 2032582 h 2350327"/>
                <a:gd name="connsiteX17-201" fmla="*/ 4622888 w 5935853"/>
                <a:gd name="connsiteY17-202" fmla="*/ 1854782 h 2350327"/>
                <a:gd name="connsiteX18-203" fmla="*/ 4076788 w 5935853"/>
                <a:gd name="connsiteY18-204" fmla="*/ 1600782 h 2350327"/>
                <a:gd name="connsiteX19-205" fmla="*/ 3556088 w 5935853"/>
                <a:gd name="connsiteY19-206" fmla="*/ 1715082 h 2350327"/>
                <a:gd name="connsiteX20-207" fmla="*/ 2349588 w 5935853"/>
                <a:gd name="connsiteY20-208" fmla="*/ 1626182 h 2350327"/>
                <a:gd name="connsiteX21-209" fmla="*/ 1765388 w 5935853"/>
                <a:gd name="connsiteY21-210" fmla="*/ 1346782 h 2350327"/>
                <a:gd name="connsiteX22-211" fmla="*/ 1530984 w 5935853"/>
                <a:gd name="connsiteY22-212" fmla="*/ 972603 h 2350327"/>
                <a:gd name="connsiteX23-213" fmla="*/ 1503432 w 5935853"/>
                <a:gd name="connsiteY23-214" fmla="*/ 952873 h 2350327"/>
                <a:gd name="connsiteX24-215" fmla="*/ 1498316 w 5935853"/>
                <a:gd name="connsiteY24-216" fmla="*/ 952822 h 2350327"/>
                <a:gd name="connsiteX25-217" fmla="*/ 1473090 w 5935853"/>
                <a:gd name="connsiteY25-218" fmla="*/ 945442 h 2350327"/>
                <a:gd name="connsiteX26-219" fmla="*/ 1429025 w 5935853"/>
                <a:gd name="connsiteY26-220" fmla="*/ 920990 h 2350327"/>
                <a:gd name="connsiteX27-221" fmla="*/ 1428863 w 5935853"/>
                <a:gd name="connsiteY27-222" fmla="*/ 920935 h 2350327"/>
                <a:gd name="connsiteX28-223" fmla="*/ 952588 w 5935853"/>
                <a:gd name="connsiteY28-224" fmla="*/ 940382 h 2350327"/>
                <a:gd name="connsiteX29-225" fmla="*/ 800188 w 5935853"/>
                <a:gd name="connsiteY29-226" fmla="*/ 940382 h 2350327"/>
                <a:gd name="connsiteX30-227" fmla="*/ 685888 w 5935853"/>
                <a:gd name="connsiteY30-228" fmla="*/ 965782 h 2350327"/>
                <a:gd name="connsiteX31-229" fmla="*/ 639503 w 5935853"/>
                <a:gd name="connsiteY31-230" fmla="*/ 949960 h 2350327"/>
                <a:gd name="connsiteX32-231" fmla="*/ 622388 w 5935853"/>
                <a:gd name="connsiteY32-232" fmla="*/ 953082 h 2350327"/>
                <a:gd name="connsiteX33-233" fmla="*/ 368388 w 5935853"/>
                <a:gd name="connsiteY33-234" fmla="*/ 965782 h 2350327"/>
                <a:gd name="connsiteX34-235" fmla="*/ 101688 w 5935853"/>
                <a:gd name="connsiteY34-236" fmla="*/ 1003882 h 2350327"/>
                <a:gd name="connsiteX35-237" fmla="*/ 88 w 5935853"/>
                <a:gd name="connsiteY35-238" fmla="*/ 889582 h 2350327"/>
                <a:gd name="connsiteX36-239" fmla="*/ 88988 w 5935853"/>
                <a:gd name="connsiteY36-240" fmla="*/ 559382 h 2350327"/>
                <a:gd name="connsiteX37-241" fmla="*/ 330288 w 5935853"/>
                <a:gd name="connsiteY37-242" fmla="*/ 381582 h 2350327"/>
                <a:gd name="connsiteX38-243" fmla="*/ 647788 w 5935853"/>
                <a:gd name="connsiteY38-244" fmla="*/ 216482 h 2350327"/>
                <a:gd name="connsiteX39-245" fmla="*/ 876388 w 5935853"/>
                <a:gd name="connsiteY39-246" fmla="*/ 51382 h 2350327"/>
                <a:gd name="connsiteX40-247" fmla="*/ 1397088 w 5935853"/>
                <a:gd name="connsiteY40-248" fmla="*/ 582 h 2350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</a:cxnLst>
              <a:rect l="l" t="t" r="r" b="b"/>
              <a:pathLst>
                <a:path w="5935853" h="2350327">
                  <a:moveTo>
                    <a:pt x="1397088" y="582"/>
                  </a:moveTo>
                  <a:cubicBezTo>
                    <a:pt x="1555838" y="4815"/>
                    <a:pt x="1704005" y="32332"/>
                    <a:pt x="1828888" y="76782"/>
                  </a:cubicBezTo>
                  <a:cubicBezTo>
                    <a:pt x="1953771" y="121232"/>
                    <a:pt x="2163321" y="146632"/>
                    <a:pt x="2146388" y="267282"/>
                  </a:cubicBezTo>
                  <a:cubicBezTo>
                    <a:pt x="2226821" y="398515"/>
                    <a:pt x="2231055" y="567849"/>
                    <a:pt x="2387688" y="660982"/>
                  </a:cubicBezTo>
                  <a:cubicBezTo>
                    <a:pt x="2546640" y="755494"/>
                    <a:pt x="2791971" y="802799"/>
                    <a:pt x="2971888" y="851482"/>
                  </a:cubicBezTo>
                  <a:cubicBezTo>
                    <a:pt x="3151805" y="900165"/>
                    <a:pt x="3316905" y="895932"/>
                    <a:pt x="3467188" y="953082"/>
                  </a:cubicBezTo>
                  <a:cubicBezTo>
                    <a:pt x="3617471" y="1010232"/>
                    <a:pt x="3712721" y="1122415"/>
                    <a:pt x="3873588" y="1194382"/>
                  </a:cubicBezTo>
                  <a:cubicBezTo>
                    <a:pt x="4034455" y="1266349"/>
                    <a:pt x="4292688" y="1363715"/>
                    <a:pt x="4432388" y="1384882"/>
                  </a:cubicBezTo>
                  <a:cubicBezTo>
                    <a:pt x="4572088" y="1406049"/>
                    <a:pt x="4612305" y="1312915"/>
                    <a:pt x="4711788" y="1321382"/>
                  </a:cubicBezTo>
                  <a:cubicBezTo>
                    <a:pt x="4811271" y="1329849"/>
                    <a:pt x="4931921" y="1372182"/>
                    <a:pt x="5029288" y="1435682"/>
                  </a:cubicBezTo>
                  <a:cubicBezTo>
                    <a:pt x="5126655" y="1499182"/>
                    <a:pt x="5204971" y="1630415"/>
                    <a:pt x="5295988" y="1702382"/>
                  </a:cubicBezTo>
                  <a:cubicBezTo>
                    <a:pt x="5387005" y="1774349"/>
                    <a:pt x="5480138" y="1816682"/>
                    <a:pt x="5575388" y="1867482"/>
                  </a:cubicBezTo>
                  <a:cubicBezTo>
                    <a:pt x="5670638" y="1918282"/>
                    <a:pt x="5810338" y="1941565"/>
                    <a:pt x="5867488" y="2007182"/>
                  </a:cubicBezTo>
                  <a:cubicBezTo>
                    <a:pt x="5924638" y="2072799"/>
                    <a:pt x="5958505" y="2206149"/>
                    <a:pt x="5918288" y="2261182"/>
                  </a:cubicBezTo>
                  <a:cubicBezTo>
                    <a:pt x="5878071" y="2316215"/>
                    <a:pt x="5706621" y="2377599"/>
                    <a:pt x="5626188" y="2337382"/>
                  </a:cubicBezTo>
                  <a:cubicBezTo>
                    <a:pt x="5545755" y="2297165"/>
                    <a:pt x="5528821" y="2083382"/>
                    <a:pt x="5435688" y="2032582"/>
                  </a:cubicBezTo>
                  <a:cubicBezTo>
                    <a:pt x="5342555" y="1981782"/>
                    <a:pt x="5202854" y="2062215"/>
                    <a:pt x="5067388" y="2032582"/>
                  </a:cubicBezTo>
                  <a:cubicBezTo>
                    <a:pt x="4931922" y="2002949"/>
                    <a:pt x="4787988" y="1926749"/>
                    <a:pt x="4622888" y="1854782"/>
                  </a:cubicBezTo>
                  <a:cubicBezTo>
                    <a:pt x="4457788" y="1782815"/>
                    <a:pt x="4254588" y="1624065"/>
                    <a:pt x="4076788" y="1600782"/>
                  </a:cubicBezTo>
                  <a:cubicBezTo>
                    <a:pt x="3898988" y="1577499"/>
                    <a:pt x="3843955" y="1710849"/>
                    <a:pt x="3556088" y="1715082"/>
                  </a:cubicBezTo>
                  <a:cubicBezTo>
                    <a:pt x="3268221" y="1719315"/>
                    <a:pt x="2648038" y="1687565"/>
                    <a:pt x="2349588" y="1626182"/>
                  </a:cubicBezTo>
                  <a:cubicBezTo>
                    <a:pt x="2051138" y="1564799"/>
                    <a:pt x="1909321" y="1461082"/>
                    <a:pt x="1765388" y="1346782"/>
                  </a:cubicBezTo>
                  <a:cubicBezTo>
                    <a:pt x="1639447" y="1246770"/>
                    <a:pt x="1623704" y="1062487"/>
                    <a:pt x="1530984" y="972603"/>
                  </a:cubicBezTo>
                  <a:lnTo>
                    <a:pt x="1503432" y="952873"/>
                  </a:lnTo>
                  <a:lnTo>
                    <a:pt x="1498316" y="952822"/>
                  </a:lnTo>
                  <a:cubicBezTo>
                    <a:pt x="1489841" y="951437"/>
                    <a:pt x="1481457" y="948865"/>
                    <a:pt x="1473090" y="945442"/>
                  </a:cubicBezTo>
                  <a:lnTo>
                    <a:pt x="1429025" y="920990"/>
                  </a:lnTo>
                  <a:lnTo>
                    <a:pt x="1428863" y="920935"/>
                  </a:lnTo>
                  <a:cubicBezTo>
                    <a:pt x="1282259" y="888524"/>
                    <a:pt x="1052601" y="940382"/>
                    <a:pt x="952588" y="940382"/>
                  </a:cubicBezTo>
                  <a:cubicBezTo>
                    <a:pt x="952588" y="940382"/>
                    <a:pt x="844638" y="936149"/>
                    <a:pt x="800188" y="940382"/>
                  </a:cubicBezTo>
                  <a:cubicBezTo>
                    <a:pt x="755738" y="944615"/>
                    <a:pt x="740921" y="976365"/>
                    <a:pt x="685888" y="965782"/>
                  </a:cubicBezTo>
                  <a:lnTo>
                    <a:pt x="639503" y="949960"/>
                  </a:lnTo>
                  <a:lnTo>
                    <a:pt x="622388" y="953082"/>
                  </a:lnTo>
                  <a:cubicBezTo>
                    <a:pt x="516555" y="967899"/>
                    <a:pt x="455171" y="957315"/>
                    <a:pt x="368388" y="965782"/>
                  </a:cubicBezTo>
                  <a:cubicBezTo>
                    <a:pt x="281605" y="974249"/>
                    <a:pt x="163071" y="1016582"/>
                    <a:pt x="101688" y="1003882"/>
                  </a:cubicBezTo>
                  <a:cubicBezTo>
                    <a:pt x="40305" y="991182"/>
                    <a:pt x="2205" y="963665"/>
                    <a:pt x="88" y="889582"/>
                  </a:cubicBezTo>
                  <a:cubicBezTo>
                    <a:pt x="-2029" y="815499"/>
                    <a:pt x="33955" y="644048"/>
                    <a:pt x="88988" y="559382"/>
                  </a:cubicBezTo>
                  <a:cubicBezTo>
                    <a:pt x="144021" y="474716"/>
                    <a:pt x="237155" y="438732"/>
                    <a:pt x="330288" y="381582"/>
                  </a:cubicBezTo>
                  <a:cubicBezTo>
                    <a:pt x="423421" y="324432"/>
                    <a:pt x="556771" y="271515"/>
                    <a:pt x="647788" y="216482"/>
                  </a:cubicBezTo>
                  <a:cubicBezTo>
                    <a:pt x="738805" y="161449"/>
                    <a:pt x="751505" y="87365"/>
                    <a:pt x="876388" y="51382"/>
                  </a:cubicBezTo>
                  <a:cubicBezTo>
                    <a:pt x="1001271" y="15399"/>
                    <a:pt x="1238338" y="-3651"/>
                    <a:pt x="1397088" y="5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156EBF"/>
                </a:gs>
                <a:gs pos="40000">
                  <a:srgbClr val="156EBF"/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任意多边形 167"/>
            <p:cNvSpPr/>
            <p:nvPr/>
          </p:nvSpPr>
          <p:spPr>
            <a:xfrm>
              <a:off x="1949178" y="2161904"/>
              <a:ext cx="3337709" cy="1291179"/>
            </a:xfrm>
            <a:custGeom>
              <a:avLst/>
              <a:gdLst>
                <a:gd name="connsiteX0" fmla="*/ 1760006 w 5348734"/>
                <a:gd name="connsiteY0" fmla="*/ 1577895 h 2069135"/>
                <a:gd name="connsiteX1" fmla="*/ 2953806 w 5348734"/>
                <a:gd name="connsiteY1" fmla="*/ 1438195 h 2069135"/>
                <a:gd name="connsiteX2" fmla="*/ 4160306 w 5348734"/>
                <a:gd name="connsiteY2" fmla="*/ 1463595 h 2069135"/>
                <a:gd name="connsiteX3" fmla="*/ 4668306 w 5348734"/>
                <a:gd name="connsiteY3" fmla="*/ 2022395 h 2069135"/>
                <a:gd name="connsiteX4" fmla="*/ 5214406 w 5348734"/>
                <a:gd name="connsiteY4" fmla="*/ 1984295 h 2069135"/>
                <a:gd name="connsiteX5" fmla="*/ 5341406 w 5348734"/>
                <a:gd name="connsiteY5" fmla="*/ 1552495 h 2069135"/>
                <a:gd name="connsiteX6" fmla="*/ 5062006 w 5348734"/>
                <a:gd name="connsiteY6" fmla="*/ 1425495 h 2069135"/>
                <a:gd name="connsiteX7" fmla="*/ 4719106 w 5348734"/>
                <a:gd name="connsiteY7" fmla="*/ 1387395 h 2069135"/>
                <a:gd name="connsiteX8" fmla="*/ 4541306 w 5348734"/>
                <a:gd name="connsiteY8" fmla="*/ 1120695 h 2069135"/>
                <a:gd name="connsiteX9" fmla="*/ 4020606 w 5348734"/>
                <a:gd name="connsiteY9" fmla="*/ 1069895 h 2069135"/>
                <a:gd name="connsiteX10" fmla="*/ 3284006 w 5348734"/>
                <a:gd name="connsiteY10" fmla="*/ 752395 h 2069135"/>
                <a:gd name="connsiteX11" fmla="*/ 3055406 w 5348734"/>
                <a:gd name="connsiteY11" fmla="*/ 714295 h 2069135"/>
                <a:gd name="connsiteX12" fmla="*/ 2572806 w 5348734"/>
                <a:gd name="connsiteY12" fmla="*/ 803195 h 2069135"/>
                <a:gd name="connsiteX13" fmla="*/ 1696506 w 5348734"/>
                <a:gd name="connsiteY13" fmla="*/ 803195 h 2069135"/>
                <a:gd name="connsiteX14" fmla="*/ 820206 w 5348734"/>
                <a:gd name="connsiteY14" fmla="*/ 396795 h 2069135"/>
                <a:gd name="connsiteX15" fmla="*/ 604306 w 5348734"/>
                <a:gd name="connsiteY15" fmla="*/ 15795 h 2069135"/>
                <a:gd name="connsiteX16" fmla="*/ 172506 w 5348734"/>
                <a:gd name="connsiteY16" fmla="*/ 79295 h 2069135"/>
                <a:gd name="connsiteX17" fmla="*/ 7406 w 5348734"/>
                <a:gd name="connsiteY17" fmla="*/ 142795 h 2069135"/>
                <a:gd name="connsiteX18" fmla="*/ 388406 w 5348734"/>
                <a:gd name="connsiteY18" fmla="*/ 701595 h 2069135"/>
                <a:gd name="connsiteX19" fmla="*/ 947206 w 5348734"/>
                <a:gd name="connsiteY19" fmla="*/ 1158795 h 2069135"/>
                <a:gd name="connsiteX20" fmla="*/ 1480606 w 5348734"/>
                <a:gd name="connsiteY20" fmla="*/ 1539795 h 2069135"/>
                <a:gd name="connsiteX21" fmla="*/ 1760006 w 5348734"/>
                <a:gd name="connsiteY21" fmla="*/ 1577895 h 206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48734" h="2069135">
                  <a:moveTo>
                    <a:pt x="1760006" y="1577895"/>
                  </a:moveTo>
                  <a:cubicBezTo>
                    <a:pt x="2005539" y="1560962"/>
                    <a:pt x="2553756" y="1457245"/>
                    <a:pt x="2953806" y="1438195"/>
                  </a:cubicBezTo>
                  <a:cubicBezTo>
                    <a:pt x="3353856" y="1419145"/>
                    <a:pt x="3874556" y="1366228"/>
                    <a:pt x="4160306" y="1463595"/>
                  </a:cubicBezTo>
                  <a:cubicBezTo>
                    <a:pt x="4446056" y="1560962"/>
                    <a:pt x="4492623" y="1935612"/>
                    <a:pt x="4668306" y="2022395"/>
                  </a:cubicBezTo>
                  <a:cubicBezTo>
                    <a:pt x="4843989" y="2109178"/>
                    <a:pt x="5102223" y="2062612"/>
                    <a:pt x="5214406" y="1984295"/>
                  </a:cubicBezTo>
                  <a:cubicBezTo>
                    <a:pt x="5326589" y="1905978"/>
                    <a:pt x="5366806" y="1645628"/>
                    <a:pt x="5341406" y="1552495"/>
                  </a:cubicBezTo>
                  <a:cubicBezTo>
                    <a:pt x="5316006" y="1459362"/>
                    <a:pt x="5165723" y="1453012"/>
                    <a:pt x="5062006" y="1425495"/>
                  </a:cubicBezTo>
                  <a:cubicBezTo>
                    <a:pt x="4958289" y="1397978"/>
                    <a:pt x="4805889" y="1438195"/>
                    <a:pt x="4719106" y="1387395"/>
                  </a:cubicBezTo>
                  <a:cubicBezTo>
                    <a:pt x="4632323" y="1336595"/>
                    <a:pt x="4657722" y="1173612"/>
                    <a:pt x="4541306" y="1120695"/>
                  </a:cubicBezTo>
                  <a:cubicBezTo>
                    <a:pt x="4424890" y="1067778"/>
                    <a:pt x="4230156" y="1131278"/>
                    <a:pt x="4020606" y="1069895"/>
                  </a:cubicBezTo>
                  <a:cubicBezTo>
                    <a:pt x="3811056" y="1008512"/>
                    <a:pt x="3444873" y="811662"/>
                    <a:pt x="3284006" y="752395"/>
                  </a:cubicBezTo>
                  <a:cubicBezTo>
                    <a:pt x="3123139" y="693128"/>
                    <a:pt x="3173939" y="705828"/>
                    <a:pt x="3055406" y="714295"/>
                  </a:cubicBezTo>
                  <a:cubicBezTo>
                    <a:pt x="2936873" y="722762"/>
                    <a:pt x="2799289" y="788378"/>
                    <a:pt x="2572806" y="803195"/>
                  </a:cubicBezTo>
                  <a:cubicBezTo>
                    <a:pt x="2346323" y="818012"/>
                    <a:pt x="1988606" y="870928"/>
                    <a:pt x="1696506" y="803195"/>
                  </a:cubicBezTo>
                  <a:cubicBezTo>
                    <a:pt x="1404406" y="735462"/>
                    <a:pt x="1002239" y="528028"/>
                    <a:pt x="820206" y="396795"/>
                  </a:cubicBezTo>
                  <a:cubicBezTo>
                    <a:pt x="638173" y="265562"/>
                    <a:pt x="712256" y="68712"/>
                    <a:pt x="604306" y="15795"/>
                  </a:cubicBezTo>
                  <a:cubicBezTo>
                    <a:pt x="496356" y="-37122"/>
                    <a:pt x="271989" y="58128"/>
                    <a:pt x="172506" y="79295"/>
                  </a:cubicBezTo>
                  <a:cubicBezTo>
                    <a:pt x="73023" y="100462"/>
                    <a:pt x="-28577" y="39078"/>
                    <a:pt x="7406" y="142795"/>
                  </a:cubicBezTo>
                  <a:cubicBezTo>
                    <a:pt x="43389" y="246512"/>
                    <a:pt x="231773" y="532262"/>
                    <a:pt x="388406" y="701595"/>
                  </a:cubicBezTo>
                  <a:cubicBezTo>
                    <a:pt x="545039" y="870928"/>
                    <a:pt x="765173" y="1019095"/>
                    <a:pt x="947206" y="1158795"/>
                  </a:cubicBezTo>
                  <a:cubicBezTo>
                    <a:pt x="1129239" y="1298495"/>
                    <a:pt x="1345139" y="1474178"/>
                    <a:pt x="1480606" y="1539795"/>
                  </a:cubicBezTo>
                  <a:cubicBezTo>
                    <a:pt x="1616073" y="1605412"/>
                    <a:pt x="1514473" y="1594828"/>
                    <a:pt x="1760006" y="157789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B1C40"/>
                </a:gs>
                <a:gs pos="40000">
                  <a:srgbClr val="156EBF"/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2918364" y="2726590"/>
              <a:ext cx="102896" cy="41158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2918364" y="2791643"/>
              <a:ext cx="488754" cy="340742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任意多边形 170"/>
            <p:cNvSpPr/>
            <p:nvPr/>
          </p:nvSpPr>
          <p:spPr>
            <a:xfrm>
              <a:off x="2918364" y="2726590"/>
              <a:ext cx="1160400" cy="41147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 171"/>
            <p:cNvSpPr/>
            <p:nvPr/>
          </p:nvSpPr>
          <p:spPr>
            <a:xfrm>
              <a:off x="2934026" y="2797477"/>
              <a:ext cx="1490643" cy="343731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66218"/>
                <a:gd name="connsiteY0-2" fmla="*/ 671174 h 671174"/>
                <a:gd name="connsiteX1-3" fmla="*/ 76277 w 166218"/>
                <a:gd name="connsiteY1-4" fmla="*/ 239843 h 671174"/>
                <a:gd name="connsiteX2-5" fmla="*/ 166218 w 166218"/>
                <a:gd name="connsiteY2-6" fmla="*/ 0 h 67117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66218" h="671174">
                  <a:moveTo>
                    <a:pt x="0" y="671174"/>
                  </a:moveTo>
                  <a:cubicBezTo>
                    <a:pt x="23734" y="516275"/>
                    <a:pt x="48574" y="351705"/>
                    <a:pt x="76277" y="239843"/>
                  </a:cubicBezTo>
                  <a:cubicBezTo>
                    <a:pt x="103980" y="127981"/>
                    <a:pt x="134988" y="64957"/>
                    <a:pt x="166218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>
              <a:off x="2934026" y="2984145"/>
              <a:ext cx="2321600" cy="24184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207310"/>
                <a:gd name="connsiteY0-2" fmla="*/ 429837 h 429837"/>
                <a:gd name="connsiteX1-3" fmla="*/ 74951 w 207310"/>
                <a:gd name="connsiteY1-4" fmla="*/ 10112 h 429837"/>
                <a:gd name="connsiteX2-5" fmla="*/ 207310 w 207310"/>
                <a:gd name="connsiteY2-6" fmla="*/ 90602 h 429837"/>
                <a:gd name="connsiteX0-7" fmla="*/ 0 w 207310"/>
                <a:gd name="connsiteY0-8" fmla="*/ 568048 h 568048"/>
                <a:gd name="connsiteX1-9" fmla="*/ 74951 w 207310"/>
                <a:gd name="connsiteY1-10" fmla="*/ 148323 h 568048"/>
                <a:gd name="connsiteX2-11" fmla="*/ 207310 w 207310"/>
                <a:gd name="connsiteY2-12" fmla="*/ 228813 h 568048"/>
                <a:gd name="connsiteX0-13" fmla="*/ 0 w 207310"/>
                <a:gd name="connsiteY0-14" fmla="*/ 572277 h 572277"/>
                <a:gd name="connsiteX1-15" fmla="*/ 74951 w 207310"/>
                <a:gd name="connsiteY1-16" fmla="*/ 152552 h 572277"/>
                <a:gd name="connsiteX2-17" fmla="*/ 158134 w 207310"/>
                <a:gd name="connsiteY2-18" fmla="*/ 1666 h 572277"/>
                <a:gd name="connsiteX3" fmla="*/ 207310 w 207310"/>
                <a:gd name="connsiteY3" fmla="*/ 233042 h 572277"/>
                <a:gd name="connsiteX0-19" fmla="*/ 0 w 234484"/>
                <a:gd name="connsiteY0-20" fmla="*/ 572277 h 809641"/>
                <a:gd name="connsiteX1-21" fmla="*/ 74951 w 234484"/>
                <a:gd name="connsiteY1-22" fmla="*/ 152552 h 809641"/>
                <a:gd name="connsiteX2-23" fmla="*/ 158134 w 234484"/>
                <a:gd name="connsiteY2-24" fmla="*/ 1666 h 809641"/>
                <a:gd name="connsiteX3-25" fmla="*/ 234484 w 234484"/>
                <a:gd name="connsiteY3-26" fmla="*/ 809641 h 809641"/>
                <a:gd name="connsiteX0-27" fmla="*/ 0 w 234484"/>
                <a:gd name="connsiteY0-28" fmla="*/ 572277 h 809641"/>
                <a:gd name="connsiteX1-29" fmla="*/ 74951 w 234484"/>
                <a:gd name="connsiteY1-30" fmla="*/ 152552 h 809641"/>
                <a:gd name="connsiteX2-31" fmla="*/ 158134 w 234484"/>
                <a:gd name="connsiteY2-32" fmla="*/ 1666 h 809641"/>
                <a:gd name="connsiteX3-33" fmla="*/ 234484 w 234484"/>
                <a:gd name="connsiteY3-34" fmla="*/ 809641 h 809641"/>
                <a:gd name="connsiteX0-35" fmla="*/ 0 w 240294"/>
                <a:gd name="connsiteY0-36" fmla="*/ 572277 h 854599"/>
                <a:gd name="connsiteX1-37" fmla="*/ 74951 w 240294"/>
                <a:gd name="connsiteY1-38" fmla="*/ 152552 h 854599"/>
                <a:gd name="connsiteX2-39" fmla="*/ 158134 w 240294"/>
                <a:gd name="connsiteY2-40" fmla="*/ 1666 h 854599"/>
                <a:gd name="connsiteX3-41" fmla="*/ 234484 w 240294"/>
                <a:gd name="connsiteY3-42" fmla="*/ 809641 h 854599"/>
                <a:gd name="connsiteX4" fmla="*/ 235016 w 240294"/>
                <a:gd name="connsiteY4" fmla="*/ 749108 h 854599"/>
                <a:gd name="connsiteX0-43" fmla="*/ 0 w 257550"/>
                <a:gd name="connsiteY0-44" fmla="*/ 572277 h 838239"/>
                <a:gd name="connsiteX1-45" fmla="*/ 74951 w 257550"/>
                <a:gd name="connsiteY1-46" fmla="*/ 152552 h 838239"/>
                <a:gd name="connsiteX2-47" fmla="*/ 158134 w 257550"/>
                <a:gd name="connsiteY2-48" fmla="*/ 1666 h 838239"/>
                <a:gd name="connsiteX3-49" fmla="*/ 234484 w 257550"/>
                <a:gd name="connsiteY3-50" fmla="*/ 809641 h 838239"/>
                <a:gd name="connsiteX4-51" fmla="*/ 257550 w 257550"/>
                <a:gd name="connsiteY4-52" fmla="*/ 599619 h 838239"/>
                <a:gd name="connsiteX0-53" fmla="*/ 0 w 257550"/>
                <a:gd name="connsiteY0-54" fmla="*/ 572277 h 868933"/>
                <a:gd name="connsiteX1-55" fmla="*/ 74951 w 257550"/>
                <a:gd name="connsiteY1-56" fmla="*/ 152552 h 868933"/>
                <a:gd name="connsiteX2-57" fmla="*/ 158134 w 257550"/>
                <a:gd name="connsiteY2-58" fmla="*/ 1666 h 868933"/>
                <a:gd name="connsiteX3-59" fmla="*/ 234484 w 257550"/>
                <a:gd name="connsiteY3-60" fmla="*/ 809641 h 868933"/>
                <a:gd name="connsiteX4-61" fmla="*/ 257550 w 257550"/>
                <a:gd name="connsiteY4-62" fmla="*/ 813175 h 868933"/>
                <a:gd name="connsiteX0-63" fmla="*/ 0 w 258876"/>
                <a:gd name="connsiteY0-64" fmla="*/ 572278 h 868933"/>
                <a:gd name="connsiteX1-65" fmla="*/ 76277 w 258876"/>
                <a:gd name="connsiteY1-66" fmla="*/ 152552 h 868933"/>
                <a:gd name="connsiteX2-67" fmla="*/ 159460 w 258876"/>
                <a:gd name="connsiteY2-68" fmla="*/ 1666 h 868933"/>
                <a:gd name="connsiteX3-69" fmla="*/ 235810 w 258876"/>
                <a:gd name="connsiteY3-70" fmla="*/ 809641 h 868933"/>
                <a:gd name="connsiteX4-71" fmla="*/ 258876 w 258876"/>
                <a:gd name="connsiteY4-72" fmla="*/ 813175 h 86893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25" y="connsiteY3-26"/>
                </a:cxn>
                <a:cxn ang="0">
                  <a:pos x="connsiteX4-51" y="connsiteY4-52"/>
                </a:cxn>
              </a:cxnLst>
              <a:rect l="l" t="t" r="r" b="b"/>
              <a:pathLst>
                <a:path w="258876" h="868933">
                  <a:moveTo>
                    <a:pt x="0" y="572278"/>
                  </a:moveTo>
                  <a:cubicBezTo>
                    <a:pt x="23734" y="417379"/>
                    <a:pt x="49700" y="247654"/>
                    <a:pt x="76277" y="152552"/>
                  </a:cubicBezTo>
                  <a:cubicBezTo>
                    <a:pt x="102854" y="57450"/>
                    <a:pt x="137400" y="-11749"/>
                    <a:pt x="159460" y="1666"/>
                  </a:cubicBezTo>
                  <a:cubicBezTo>
                    <a:pt x="181520" y="15081"/>
                    <a:pt x="227614" y="536167"/>
                    <a:pt x="235810" y="809641"/>
                  </a:cubicBezTo>
                  <a:cubicBezTo>
                    <a:pt x="248624" y="934215"/>
                    <a:pt x="258765" y="825786"/>
                    <a:pt x="258876" y="813175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324C6F">
                      <a:alpha val="51000"/>
                    </a:srgbClr>
                  </a:gs>
                  <a:gs pos="16000">
                    <a:srgbClr val="225B90"/>
                  </a:gs>
                  <a:gs pos="91000">
                    <a:srgbClr val="225B90"/>
                  </a:gs>
                  <a:gs pos="100000">
                    <a:srgbClr val="156EBF">
                      <a:alpha val="52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>
              <a:off x="4714853" y="2984145"/>
              <a:ext cx="136602" cy="6609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任意多边形 174"/>
            <p:cNvSpPr/>
            <p:nvPr/>
          </p:nvSpPr>
          <p:spPr>
            <a:xfrm>
              <a:off x="4628421" y="3117679"/>
              <a:ext cx="615319" cy="19052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64892"/>
                <a:gd name="connsiteY0-2" fmla="*/ 419855 h 466965"/>
                <a:gd name="connsiteX1-3" fmla="*/ 74951 w 164892"/>
                <a:gd name="connsiteY1-4" fmla="*/ 130 h 466965"/>
                <a:gd name="connsiteX2-5" fmla="*/ 164892 w 164892"/>
                <a:gd name="connsiteY2-6" fmla="*/ 461345 h 466965"/>
                <a:gd name="connsiteX0-7" fmla="*/ 0 w 180428"/>
                <a:gd name="connsiteY0-8" fmla="*/ 21526 h 1267489"/>
                <a:gd name="connsiteX1-9" fmla="*/ 90487 w 180428"/>
                <a:gd name="connsiteY1-10" fmla="*/ 797723 h 1267489"/>
                <a:gd name="connsiteX2-11" fmla="*/ 180428 w 180428"/>
                <a:gd name="connsiteY2-12" fmla="*/ 1258938 h 1267489"/>
                <a:gd name="connsiteX0-13" fmla="*/ 0 w 180428"/>
                <a:gd name="connsiteY0-14" fmla="*/ 16032 h 1283798"/>
                <a:gd name="connsiteX1-15" fmla="*/ 107749 w 180428"/>
                <a:gd name="connsiteY1-16" fmla="*/ 1080900 h 1283798"/>
                <a:gd name="connsiteX2-17" fmla="*/ 180428 w 180428"/>
                <a:gd name="connsiteY2-18" fmla="*/ 1253444 h 1283798"/>
                <a:gd name="connsiteX0-19" fmla="*/ 0 w 180428"/>
                <a:gd name="connsiteY0-20" fmla="*/ 0 h 1267766"/>
                <a:gd name="connsiteX1-21" fmla="*/ 107749 w 180428"/>
                <a:gd name="connsiteY1-22" fmla="*/ 1064868 h 1267766"/>
                <a:gd name="connsiteX2-23" fmla="*/ 180428 w 180428"/>
                <a:gd name="connsiteY2-24" fmla="*/ 1237412 h 1267766"/>
                <a:gd name="connsiteX0-25" fmla="*/ 0 w 182154"/>
                <a:gd name="connsiteY0-26" fmla="*/ 0 h 1352980"/>
                <a:gd name="connsiteX1-27" fmla="*/ 109475 w 182154"/>
                <a:gd name="connsiteY1-28" fmla="*/ 1147345 h 1352980"/>
                <a:gd name="connsiteX2-29" fmla="*/ 182154 w 182154"/>
                <a:gd name="connsiteY2-30" fmla="*/ 1319889 h 1352980"/>
                <a:gd name="connsiteX0-31" fmla="*/ 0 w 178702"/>
                <a:gd name="connsiteY0-32" fmla="*/ 0 h 1321911"/>
                <a:gd name="connsiteX1-33" fmla="*/ 109475 w 178702"/>
                <a:gd name="connsiteY1-34" fmla="*/ 1147345 h 1321911"/>
                <a:gd name="connsiteX2-35" fmla="*/ 178702 w 178702"/>
                <a:gd name="connsiteY2-36" fmla="*/ 1278651 h 132191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78702" h="1321911">
                  <a:moveTo>
                    <a:pt x="0" y="0"/>
                  </a:moveTo>
                  <a:cubicBezTo>
                    <a:pt x="28913" y="339967"/>
                    <a:pt x="79691" y="934236"/>
                    <a:pt x="109475" y="1147345"/>
                  </a:cubicBezTo>
                  <a:cubicBezTo>
                    <a:pt x="139259" y="1360454"/>
                    <a:pt x="147472" y="1343608"/>
                    <a:pt x="178702" y="1278651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225B90"/>
                  </a:gs>
                  <a:gs pos="83000">
                    <a:srgbClr val="225B90"/>
                  </a:gs>
                  <a:gs pos="100000">
                    <a:srgbClr val="156EBF">
                      <a:alpha val="52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任意多边形 175"/>
            <p:cNvSpPr/>
            <p:nvPr/>
          </p:nvSpPr>
          <p:spPr>
            <a:xfrm flipH="1" flipV="1">
              <a:off x="4805168" y="3208500"/>
              <a:ext cx="81697" cy="198574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89027"/>
                <a:gd name="connsiteY0-2" fmla="*/ 1084797 h 1084797"/>
                <a:gd name="connsiteX1-3" fmla="*/ 74951 w 89027"/>
                <a:gd name="connsiteY1-4" fmla="*/ 665072 h 1084797"/>
                <a:gd name="connsiteX2-5" fmla="*/ 89027 w 89027"/>
                <a:gd name="connsiteY2-6" fmla="*/ 0 h 1084797"/>
                <a:gd name="connsiteX0-7" fmla="*/ 91730 w 95523"/>
                <a:gd name="connsiteY0-8" fmla="*/ 1775794 h 1775794"/>
                <a:gd name="connsiteX1-9" fmla="*/ 9114 w 95523"/>
                <a:gd name="connsiteY1-10" fmla="*/ 665072 h 1775794"/>
                <a:gd name="connsiteX2-11" fmla="*/ 23190 w 95523"/>
                <a:gd name="connsiteY2-12" fmla="*/ 0 h 1775794"/>
                <a:gd name="connsiteX0-13" fmla="*/ 81212 w 86337"/>
                <a:gd name="connsiteY0-14" fmla="*/ 1775794 h 1775794"/>
                <a:gd name="connsiteX1-15" fmla="*/ 27775 w 86337"/>
                <a:gd name="connsiteY1-16" fmla="*/ 930838 h 1775794"/>
                <a:gd name="connsiteX2-17" fmla="*/ 12672 w 86337"/>
                <a:gd name="connsiteY2-18" fmla="*/ 0 h 1775794"/>
                <a:gd name="connsiteX0-19" fmla="*/ 68540 w 68540"/>
                <a:gd name="connsiteY0-20" fmla="*/ 1775794 h 1775794"/>
                <a:gd name="connsiteX1-21" fmla="*/ 0 w 68540"/>
                <a:gd name="connsiteY1-22" fmla="*/ 0 h 1775794"/>
                <a:gd name="connsiteX0-23" fmla="*/ 80212 w 80212"/>
                <a:gd name="connsiteY0-24" fmla="*/ 1775794 h 1775794"/>
                <a:gd name="connsiteX1-25" fmla="*/ 0 w 80212"/>
                <a:gd name="connsiteY1-26" fmla="*/ 0 h 1775794"/>
                <a:gd name="connsiteX0-27" fmla="*/ 80212 w 80212"/>
                <a:gd name="connsiteY0-28" fmla="*/ 1775794 h 1775794"/>
                <a:gd name="connsiteX1-29" fmla="*/ 0 w 80212"/>
                <a:gd name="connsiteY1-30" fmla="*/ 0 h 17757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0212" h="1775794">
                  <a:moveTo>
                    <a:pt x="80212" y="1775794"/>
                  </a:moveTo>
                  <a:cubicBezTo>
                    <a:pt x="18461" y="1183861"/>
                    <a:pt x="26737" y="591931"/>
                    <a:pt x="0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7" name="任意多边形 176"/>
            <p:cNvSpPr/>
            <p:nvPr/>
          </p:nvSpPr>
          <p:spPr>
            <a:xfrm flipH="1" flipV="1">
              <a:off x="4993748" y="3279164"/>
              <a:ext cx="141134" cy="133192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89027"/>
                <a:gd name="connsiteY0-2" fmla="*/ 1084797 h 1084797"/>
                <a:gd name="connsiteX1-3" fmla="*/ 74951 w 89027"/>
                <a:gd name="connsiteY1-4" fmla="*/ 665072 h 1084797"/>
                <a:gd name="connsiteX2-5" fmla="*/ 89027 w 89027"/>
                <a:gd name="connsiteY2-6" fmla="*/ 0 h 1084797"/>
                <a:gd name="connsiteX0-7" fmla="*/ 91730 w 95523"/>
                <a:gd name="connsiteY0-8" fmla="*/ 1775794 h 1775794"/>
                <a:gd name="connsiteX1-9" fmla="*/ 9114 w 95523"/>
                <a:gd name="connsiteY1-10" fmla="*/ 665072 h 1775794"/>
                <a:gd name="connsiteX2-11" fmla="*/ 23190 w 95523"/>
                <a:gd name="connsiteY2-12" fmla="*/ 0 h 1775794"/>
                <a:gd name="connsiteX0-13" fmla="*/ 81212 w 86337"/>
                <a:gd name="connsiteY0-14" fmla="*/ 1775794 h 1775794"/>
                <a:gd name="connsiteX1-15" fmla="*/ 27775 w 86337"/>
                <a:gd name="connsiteY1-16" fmla="*/ 930838 h 1775794"/>
                <a:gd name="connsiteX2-17" fmla="*/ 12672 w 86337"/>
                <a:gd name="connsiteY2-18" fmla="*/ 0 h 1775794"/>
                <a:gd name="connsiteX0-19" fmla="*/ 68540 w 68540"/>
                <a:gd name="connsiteY0-20" fmla="*/ 1775794 h 1775794"/>
                <a:gd name="connsiteX1-21" fmla="*/ 0 w 68540"/>
                <a:gd name="connsiteY1-22" fmla="*/ 0 h 1775794"/>
                <a:gd name="connsiteX0-23" fmla="*/ 80212 w 80212"/>
                <a:gd name="connsiteY0-24" fmla="*/ 1775794 h 1775794"/>
                <a:gd name="connsiteX1-25" fmla="*/ 0 w 80212"/>
                <a:gd name="connsiteY1-26" fmla="*/ 0 h 1775794"/>
                <a:gd name="connsiteX0-27" fmla="*/ 80212 w 80212"/>
                <a:gd name="connsiteY0-28" fmla="*/ 1775794 h 1775794"/>
                <a:gd name="connsiteX1-29" fmla="*/ 0 w 80212"/>
                <a:gd name="connsiteY1-30" fmla="*/ 0 h 1775794"/>
                <a:gd name="connsiteX0-31" fmla="*/ 138570 w 138570"/>
                <a:gd name="connsiteY0-32" fmla="*/ 1191104 h 1191104"/>
                <a:gd name="connsiteX1-33" fmla="*/ 0 w 138570"/>
                <a:gd name="connsiteY1-34" fmla="*/ 0 h 1191104"/>
                <a:gd name="connsiteX0-35" fmla="*/ 138570 w 138570"/>
                <a:gd name="connsiteY0-36" fmla="*/ 1191104 h 1191104"/>
                <a:gd name="connsiteX1-37" fmla="*/ 0 w 138570"/>
                <a:gd name="connsiteY1-38" fmla="*/ 0 h 1191104"/>
                <a:gd name="connsiteX0-39" fmla="*/ 138570 w 138570"/>
                <a:gd name="connsiteY0-40" fmla="*/ 1191104 h 1191104"/>
                <a:gd name="connsiteX1-41" fmla="*/ 0 w 138570"/>
                <a:gd name="connsiteY1-42" fmla="*/ 0 h 1191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38570" h="1191104">
                  <a:moveTo>
                    <a:pt x="138570" y="1191104"/>
                  </a:moveTo>
                  <a:cubicBezTo>
                    <a:pt x="76819" y="599171"/>
                    <a:pt x="67587" y="273011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324C6F"/>
                  </a:gs>
                  <a:gs pos="83000">
                    <a:srgbClr val="324C6F"/>
                  </a:gs>
                  <a:gs pos="100000">
                    <a:srgbClr val="324C6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8" name="任意多边形 177"/>
            <p:cNvSpPr/>
            <p:nvPr/>
          </p:nvSpPr>
          <p:spPr>
            <a:xfrm>
              <a:off x="4871296" y="3324657"/>
              <a:ext cx="112826" cy="46834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93591"/>
                <a:gd name="connsiteY0-2" fmla="*/ 423047 h 657532"/>
                <a:gd name="connsiteX1-3" fmla="*/ 74951 w 193591"/>
                <a:gd name="connsiteY1-4" fmla="*/ 3322 h 657532"/>
                <a:gd name="connsiteX2-5" fmla="*/ 193591 w 193591"/>
                <a:gd name="connsiteY2-6" fmla="*/ 653142 h 657532"/>
                <a:gd name="connsiteX0-7" fmla="*/ 0 w 193591"/>
                <a:gd name="connsiteY0-8" fmla="*/ 0 h 230095"/>
                <a:gd name="connsiteX1-9" fmla="*/ 193591 w 193591"/>
                <a:gd name="connsiteY1-10" fmla="*/ 230095 h 230095"/>
                <a:gd name="connsiteX0-11" fmla="*/ 0 w 200766"/>
                <a:gd name="connsiteY0-12" fmla="*/ 0 h 704582"/>
                <a:gd name="connsiteX1-13" fmla="*/ 200766 w 200766"/>
                <a:gd name="connsiteY1-14" fmla="*/ 704582 h 704582"/>
                <a:gd name="connsiteX0-15" fmla="*/ 0 w 136193"/>
                <a:gd name="connsiteY0-16" fmla="*/ 0 h 704582"/>
                <a:gd name="connsiteX1-17" fmla="*/ 136193 w 136193"/>
                <a:gd name="connsiteY1-18" fmla="*/ 704582 h 704582"/>
                <a:gd name="connsiteX0-19" fmla="*/ 0 w 136193"/>
                <a:gd name="connsiteY0-20" fmla="*/ 0 h 467339"/>
                <a:gd name="connsiteX1-21" fmla="*/ 136193 w 136193"/>
                <a:gd name="connsiteY1-22" fmla="*/ 467339 h 46733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36193" h="467339">
                  <a:moveTo>
                    <a:pt x="0" y="0"/>
                  </a:moveTo>
                  <a:lnTo>
                    <a:pt x="136193" y="467339"/>
                  </a:ln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324C6F"/>
                  </a:gs>
                  <a:gs pos="83000">
                    <a:srgbClr val="324C6F"/>
                  </a:gs>
                  <a:gs pos="100000">
                    <a:srgbClr val="324C6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任意多边形 178"/>
            <p:cNvSpPr/>
            <p:nvPr/>
          </p:nvSpPr>
          <p:spPr>
            <a:xfrm>
              <a:off x="2646391" y="2686964"/>
              <a:ext cx="280006" cy="43535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48715" h="697668">
                  <a:moveTo>
                    <a:pt x="448715" y="697668"/>
                  </a:moveTo>
                  <a:cubicBezTo>
                    <a:pt x="307349" y="517369"/>
                    <a:pt x="280284" y="470421"/>
                    <a:pt x="206166" y="354143"/>
                  </a:cubicBezTo>
                  <a:cubicBezTo>
                    <a:pt x="132048" y="237865"/>
                    <a:pt x="-27223" y="64957"/>
                    <a:pt x="4007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0" name="任意多边形 179"/>
            <p:cNvSpPr/>
            <p:nvPr/>
          </p:nvSpPr>
          <p:spPr>
            <a:xfrm>
              <a:off x="2068326" y="2209130"/>
              <a:ext cx="113888" cy="23023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490014 w 1490014"/>
                <a:gd name="connsiteY0-184" fmla="*/ 1416997 h 1416997"/>
                <a:gd name="connsiteX1-185" fmla="*/ 1040359 w 1490014"/>
                <a:gd name="connsiteY1-186" fmla="*/ 862143 h 1416997"/>
                <a:gd name="connsiteX2-187" fmla="*/ 781754 w 1490014"/>
                <a:gd name="connsiteY2-188" fmla="*/ 629379 h 1416997"/>
                <a:gd name="connsiteX3-189" fmla="*/ 426154 w 1490014"/>
                <a:gd name="connsiteY3-190" fmla="*/ 235679 h 1416997"/>
                <a:gd name="connsiteX4-191" fmla="*/ 0 w 1490014"/>
                <a:gd name="connsiteY4-192" fmla="*/ 0 h 1416997"/>
                <a:gd name="connsiteX0-193" fmla="*/ 1322079 w 1322079"/>
                <a:gd name="connsiteY0-194" fmla="*/ 1333785 h 1333785"/>
                <a:gd name="connsiteX1-195" fmla="*/ 872424 w 1322079"/>
                <a:gd name="connsiteY1-196" fmla="*/ 778931 h 1333785"/>
                <a:gd name="connsiteX2-197" fmla="*/ 613819 w 1322079"/>
                <a:gd name="connsiteY2-198" fmla="*/ 546167 h 1333785"/>
                <a:gd name="connsiteX3-199" fmla="*/ 258219 w 1322079"/>
                <a:gd name="connsiteY3-200" fmla="*/ 152467 h 1333785"/>
                <a:gd name="connsiteX4-201" fmla="*/ 0 w 1322079"/>
                <a:gd name="connsiteY4-202" fmla="*/ 0 h 1333785"/>
                <a:gd name="connsiteX0-203" fmla="*/ 1174915 w 1174915"/>
                <a:gd name="connsiteY0-204" fmla="*/ 1306796 h 1306796"/>
                <a:gd name="connsiteX1-205" fmla="*/ 872424 w 1174915"/>
                <a:gd name="connsiteY1-206" fmla="*/ 778931 h 1306796"/>
                <a:gd name="connsiteX2-207" fmla="*/ 613819 w 1174915"/>
                <a:gd name="connsiteY2-208" fmla="*/ 546167 h 1306796"/>
                <a:gd name="connsiteX3-209" fmla="*/ 258219 w 1174915"/>
                <a:gd name="connsiteY3-210" fmla="*/ 152467 h 1306796"/>
                <a:gd name="connsiteX4-211" fmla="*/ 0 w 1174915"/>
                <a:gd name="connsiteY4-212" fmla="*/ 0 h 1306796"/>
                <a:gd name="connsiteX0-213" fmla="*/ 1174915 w 1174915"/>
                <a:gd name="connsiteY0-214" fmla="*/ 1306796 h 1306796"/>
                <a:gd name="connsiteX1-215" fmla="*/ 872424 w 1174915"/>
                <a:gd name="connsiteY1-216" fmla="*/ 778931 h 1306796"/>
                <a:gd name="connsiteX2-217" fmla="*/ 613819 w 1174915"/>
                <a:gd name="connsiteY2-218" fmla="*/ 546167 h 1306796"/>
                <a:gd name="connsiteX3-219" fmla="*/ 258219 w 1174915"/>
                <a:gd name="connsiteY3-220" fmla="*/ 152467 h 1306796"/>
                <a:gd name="connsiteX4-221" fmla="*/ 0 w 1174915"/>
                <a:gd name="connsiteY4-222" fmla="*/ 0 h 1306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174915" h="1306796">
                  <a:moveTo>
                    <a:pt x="1174915" y="1306796"/>
                  </a:moveTo>
                  <a:cubicBezTo>
                    <a:pt x="931949" y="1151897"/>
                    <a:pt x="965940" y="905702"/>
                    <a:pt x="872424" y="778931"/>
                  </a:cubicBezTo>
                  <a:cubicBezTo>
                    <a:pt x="778908" y="652160"/>
                    <a:pt x="724653" y="635761"/>
                    <a:pt x="613819" y="546167"/>
                  </a:cubicBezTo>
                  <a:cubicBezTo>
                    <a:pt x="502985" y="456573"/>
                    <a:pt x="384278" y="248897"/>
                    <a:pt x="258219" y="152467"/>
                  </a:cubicBezTo>
                  <a:cubicBezTo>
                    <a:pt x="132160" y="56037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9000"/>
                    </a:srgbClr>
                  </a:gs>
                  <a:gs pos="66000">
                    <a:srgbClr val="225B90">
                      <a:alpha val="78000"/>
                    </a:srgbClr>
                  </a:gs>
                  <a:gs pos="83000">
                    <a:srgbClr val="225B90">
                      <a:alpha val="49000"/>
                    </a:srgbClr>
                  </a:gs>
                  <a:gs pos="100000">
                    <a:srgbClr val="156E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1" name="任意多边形 180"/>
            <p:cNvSpPr/>
            <p:nvPr/>
          </p:nvSpPr>
          <p:spPr>
            <a:xfrm>
              <a:off x="1487247" y="1936177"/>
              <a:ext cx="1302877" cy="608090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2108408" h="977068">
                  <a:moveTo>
                    <a:pt x="2108408" y="977068"/>
                  </a:moveTo>
                  <a:cubicBezTo>
                    <a:pt x="1865442" y="822169"/>
                    <a:pt x="1811801" y="750758"/>
                    <a:pt x="1688059" y="633543"/>
                  </a:cubicBezTo>
                  <a:cubicBezTo>
                    <a:pt x="1564317" y="516328"/>
                    <a:pt x="1476788" y="363373"/>
                    <a:pt x="1365954" y="273779"/>
                  </a:cubicBezTo>
                  <a:cubicBezTo>
                    <a:pt x="1255120" y="184185"/>
                    <a:pt x="920513" y="179709"/>
                    <a:pt x="794454" y="83279"/>
                  </a:cubicBezTo>
                  <a:cubicBezTo>
                    <a:pt x="566795" y="37649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31000"/>
                    </a:srgbClr>
                  </a:gs>
                  <a:gs pos="37000">
                    <a:srgbClr val="225B90">
                      <a:alpha val="72000"/>
                    </a:srgbClr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>
              <a:off x="1878683" y="1744871"/>
              <a:ext cx="1030522" cy="88588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591334 w 1591334"/>
                <a:gd name="connsiteY0-364" fmla="*/ 1330269 h 1330269"/>
                <a:gd name="connsiteX1-365" fmla="*/ 1183685 w 1591334"/>
                <a:gd name="connsiteY1-366" fmla="*/ 758144 h 1330269"/>
                <a:gd name="connsiteX2-367" fmla="*/ 912380 w 1591334"/>
                <a:gd name="connsiteY2-368" fmla="*/ 398380 h 1330269"/>
                <a:gd name="connsiteX3-369" fmla="*/ 518680 w 1591334"/>
                <a:gd name="connsiteY3-370" fmla="*/ 169780 h 1330269"/>
                <a:gd name="connsiteX4-371" fmla="*/ 0 w 1591334"/>
                <a:gd name="connsiteY4-372" fmla="*/ 0 h 1330269"/>
                <a:gd name="connsiteX0-373" fmla="*/ 1591334 w 1591334"/>
                <a:gd name="connsiteY0-374" fmla="*/ 1330269 h 1330269"/>
                <a:gd name="connsiteX1-375" fmla="*/ 1183685 w 1591334"/>
                <a:gd name="connsiteY1-376" fmla="*/ 758144 h 1330269"/>
                <a:gd name="connsiteX2-377" fmla="*/ 912380 w 1591334"/>
                <a:gd name="connsiteY2-378" fmla="*/ 398380 h 1330269"/>
                <a:gd name="connsiteX3-379" fmla="*/ 518680 w 1591334"/>
                <a:gd name="connsiteY3-380" fmla="*/ 169780 h 1330269"/>
                <a:gd name="connsiteX4-381" fmla="*/ 0 w 1591334"/>
                <a:gd name="connsiteY4-382" fmla="*/ 0 h 1330269"/>
                <a:gd name="connsiteX0-383" fmla="*/ 1628915 w 1628915"/>
                <a:gd name="connsiteY0-384" fmla="*/ 1330269 h 1330269"/>
                <a:gd name="connsiteX1-385" fmla="*/ 1221266 w 1628915"/>
                <a:gd name="connsiteY1-386" fmla="*/ 758144 h 1330269"/>
                <a:gd name="connsiteX2-387" fmla="*/ 949961 w 1628915"/>
                <a:gd name="connsiteY2-388" fmla="*/ 398380 h 1330269"/>
                <a:gd name="connsiteX3-389" fmla="*/ 556261 w 1628915"/>
                <a:gd name="connsiteY3-390" fmla="*/ 169780 h 1330269"/>
                <a:gd name="connsiteX4-391" fmla="*/ 0 w 1628915"/>
                <a:gd name="connsiteY4-392" fmla="*/ 0 h 13302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628915" h="1330269">
                  <a:moveTo>
                    <a:pt x="1628915" y="1330269"/>
                  </a:moveTo>
                  <a:cubicBezTo>
                    <a:pt x="1525649" y="1035670"/>
                    <a:pt x="1334425" y="913459"/>
                    <a:pt x="1221266" y="758144"/>
                  </a:cubicBezTo>
                  <a:cubicBezTo>
                    <a:pt x="1108107" y="602829"/>
                    <a:pt x="1060795" y="487974"/>
                    <a:pt x="949961" y="398380"/>
                  </a:cubicBezTo>
                  <a:cubicBezTo>
                    <a:pt x="839127" y="308786"/>
                    <a:pt x="682320" y="266210"/>
                    <a:pt x="556261" y="169780"/>
                  </a:cubicBezTo>
                  <a:cubicBezTo>
                    <a:pt x="328602" y="124150"/>
                    <a:pt x="161220" y="13372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9000"/>
                    </a:srgbClr>
                  </a:gs>
                  <a:gs pos="66000">
                    <a:srgbClr val="225B90"/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任意多边形 182"/>
            <p:cNvSpPr/>
            <p:nvPr/>
          </p:nvSpPr>
          <p:spPr>
            <a:xfrm>
              <a:off x="2655743" y="1756916"/>
              <a:ext cx="365516" cy="911159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551954" h="1338289">
                  <a:moveTo>
                    <a:pt x="551954" y="1338289"/>
                  </a:moveTo>
                  <a:cubicBezTo>
                    <a:pt x="474088" y="954790"/>
                    <a:pt x="414097" y="976512"/>
                    <a:pt x="322105" y="753464"/>
                  </a:cubicBezTo>
                  <a:cubicBezTo>
                    <a:pt x="230113" y="530416"/>
                    <a:pt x="123534" y="178494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34000"/>
                    </a:srgbClr>
                  </a:gs>
                  <a:gs pos="66000">
                    <a:srgbClr val="225B90"/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4" name="任意多边形 183"/>
            <p:cNvSpPr/>
            <p:nvPr/>
          </p:nvSpPr>
          <p:spPr>
            <a:xfrm flipH="1">
              <a:off x="3077607" y="2171837"/>
              <a:ext cx="108392" cy="506717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76816" h="1666497">
                  <a:moveTo>
                    <a:pt x="158254" y="1666497"/>
                  </a:moveTo>
                  <a:cubicBezTo>
                    <a:pt x="194688" y="1091543"/>
                    <a:pt x="170681" y="894460"/>
                    <a:pt x="144305" y="616710"/>
                  </a:cubicBezTo>
                  <a:cubicBezTo>
                    <a:pt x="117929" y="338960"/>
                    <a:pt x="123534" y="178494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156EBF">
                      <a:alpha val="0"/>
                    </a:srgbClr>
                  </a:gs>
                  <a:gs pos="42000">
                    <a:srgbClr val="156EBF"/>
                  </a:gs>
                  <a:gs pos="63000">
                    <a:srgbClr val="156EBF">
                      <a:alpha val="82000"/>
                    </a:srgbClr>
                  </a:gs>
                  <a:gs pos="100000">
                    <a:srgbClr val="156EBF">
                      <a:alpha val="52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 flipH="1">
              <a:off x="3174194" y="2283770"/>
              <a:ext cx="405667" cy="34698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88624" h="1746265">
                  <a:moveTo>
                    <a:pt x="188624" y="1746265"/>
                  </a:moveTo>
                  <a:cubicBezTo>
                    <a:pt x="129250" y="1171310"/>
                    <a:pt x="117527" y="1346480"/>
                    <a:pt x="86238" y="1055436"/>
                  </a:cubicBezTo>
                  <a:cubicBezTo>
                    <a:pt x="54949" y="764392"/>
                    <a:pt x="-8232" y="457684"/>
                    <a:pt x="891" y="0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86000"/>
                    </a:srgbClr>
                  </a:gs>
                  <a:gs pos="42000">
                    <a:srgbClr val="156EBF"/>
                  </a:gs>
                  <a:gs pos="63000">
                    <a:srgbClr val="156EBF">
                      <a:alpha val="78000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 flipH="1">
              <a:off x="3939576" y="2493255"/>
              <a:ext cx="281998" cy="18818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  <a:gd name="connsiteX0-563" fmla="*/ 188457 w 188457"/>
                <a:gd name="connsiteY0-564" fmla="*/ 1746265 h 1746265"/>
                <a:gd name="connsiteX1-565" fmla="*/ 102501 w 188457"/>
                <a:gd name="connsiteY1-566" fmla="*/ 801062 h 1746265"/>
                <a:gd name="connsiteX2-567" fmla="*/ 724 w 188457"/>
                <a:gd name="connsiteY2-568" fmla="*/ 0 h 1746265"/>
                <a:gd name="connsiteX0-569" fmla="*/ 144588 w 144588"/>
                <a:gd name="connsiteY0-570" fmla="*/ 1848015 h 1848015"/>
                <a:gd name="connsiteX1-571" fmla="*/ 102446 w 144588"/>
                <a:gd name="connsiteY1-572" fmla="*/ 801062 h 1848015"/>
                <a:gd name="connsiteX2-573" fmla="*/ 669 w 144588"/>
                <a:gd name="connsiteY2-574" fmla="*/ 0 h 1848015"/>
                <a:gd name="connsiteX0-575" fmla="*/ 102446 w 102446"/>
                <a:gd name="connsiteY0-576" fmla="*/ 801062 h 801063"/>
                <a:gd name="connsiteX1-577" fmla="*/ 669 w 102446"/>
                <a:gd name="connsiteY1-578" fmla="*/ 0 h 801063"/>
                <a:gd name="connsiteX0-579" fmla="*/ 107886 w 107886"/>
                <a:gd name="connsiteY0-580" fmla="*/ 1411562 h 1411562"/>
                <a:gd name="connsiteX1-581" fmla="*/ 632 w 107886"/>
                <a:gd name="connsiteY1-582" fmla="*/ 0 h 1411562"/>
                <a:gd name="connsiteX0-583" fmla="*/ 107254 w 107254"/>
                <a:gd name="connsiteY0-584" fmla="*/ 1411562 h 1411562"/>
                <a:gd name="connsiteX1-585" fmla="*/ 0 w 107254"/>
                <a:gd name="connsiteY1-586" fmla="*/ 0 h 1411562"/>
                <a:gd name="connsiteX0-587" fmla="*/ 156545 w 156545"/>
                <a:gd name="connsiteY0-588" fmla="*/ 1055438 h 1055438"/>
                <a:gd name="connsiteX1-589" fmla="*/ 0 w 156545"/>
                <a:gd name="connsiteY1-590" fmla="*/ 0 h 1055438"/>
                <a:gd name="connsiteX0-591" fmla="*/ 298943 w 298943"/>
                <a:gd name="connsiteY0-592" fmla="*/ 1208063 h 1208063"/>
                <a:gd name="connsiteX1-593" fmla="*/ 0 w 298943"/>
                <a:gd name="connsiteY1-594" fmla="*/ 0 h 1208063"/>
                <a:gd name="connsiteX0-595" fmla="*/ 298943 w 298943"/>
                <a:gd name="connsiteY0-596" fmla="*/ 1208063 h 1208063"/>
                <a:gd name="connsiteX1-597" fmla="*/ 0 w 298943"/>
                <a:gd name="connsiteY1-598" fmla="*/ 0 h 1208063"/>
                <a:gd name="connsiteX0-599" fmla="*/ 200360 w 200360"/>
                <a:gd name="connsiteY0-600" fmla="*/ 1360688 h 1360688"/>
                <a:gd name="connsiteX1-601" fmla="*/ 0 w 200360"/>
                <a:gd name="connsiteY1-602" fmla="*/ 0 h 1360688"/>
                <a:gd name="connsiteX0-603" fmla="*/ 200360 w 200360"/>
                <a:gd name="connsiteY0-604" fmla="*/ 1157188 h 1157188"/>
                <a:gd name="connsiteX1-605" fmla="*/ 0 w 200360"/>
                <a:gd name="connsiteY1-606" fmla="*/ 0 h 1157188"/>
                <a:gd name="connsiteX0-607" fmla="*/ 194883 w 194883"/>
                <a:gd name="connsiteY0-608" fmla="*/ 1208063 h 1208063"/>
                <a:gd name="connsiteX1-609" fmla="*/ 0 w 194883"/>
                <a:gd name="connsiteY1-610" fmla="*/ 0 h 12080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94883" h="1208063">
                  <a:moveTo>
                    <a:pt x="194883" y="1208063"/>
                  </a:moveTo>
                  <a:cubicBezTo>
                    <a:pt x="170897" y="900061"/>
                    <a:pt x="127797" y="406811"/>
                    <a:pt x="0" y="0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86000"/>
                    </a:srgbClr>
                  </a:gs>
                  <a:gs pos="42000">
                    <a:srgbClr val="1A85E6"/>
                  </a:gs>
                  <a:gs pos="63000">
                    <a:srgbClr val="1A85E6">
                      <a:alpha val="77647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 186"/>
            <p:cNvSpPr/>
            <p:nvPr/>
          </p:nvSpPr>
          <p:spPr>
            <a:xfrm flipH="1">
              <a:off x="4319212" y="2724842"/>
              <a:ext cx="448423" cy="4534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  <a:gd name="connsiteX0-563" fmla="*/ 188457 w 188457"/>
                <a:gd name="connsiteY0-564" fmla="*/ 1746265 h 1746265"/>
                <a:gd name="connsiteX1-565" fmla="*/ 102501 w 188457"/>
                <a:gd name="connsiteY1-566" fmla="*/ 801062 h 1746265"/>
                <a:gd name="connsiteX2-567" fmla="*/ 724 w 188457"/>
                <a:gd name="connsiteY2-568" fmla="*/ 0 h 1746265"/>
                <a:gd name="connsiteX0-569" fmla="*/ 144588 w 144588"/>
                <a:gd name="connsiteY0-570" fmla="*/ 1848015 h 1848015"/>
                <a:gd name="connsiteX1-571" fmla="*/ 102446 w 144588"/>
                <a:gd name="connsiteY1-572" fmla="*/ 801062 h 1848015"/>
                <a:gd name="connsiteX2-573" fmla="*/ 669 w 144588"/>
                <a:gd name="connsiteY2-574" fmla="*/ 0 h 1848015"/>
                <a:gd name="connsiteX0-575" fmla="*/ 102446 w 102446"/>
                <a:gd name="connsiteY0-576" fmla="*/ 801062 h 801063"/>
                <a:gd name="connsiteX1-577" fmla="*/ 669 w 102446"/>
                <a:gd name="connsiteY1-578" fmla="*/ 0 h 801063"/>
                <a:gd name="connsiteX0-579" fmla="*/ 107886 w 107886"/>
                <a:gd name="connsiteY0-580" fmla="*/ 1411562 h 1411562"/>
                <a:gd name="connsiteX1-581" fmla="*/ 632 w 107886"/>
                <a:gd name="connsiteY1-582" fmla="*/ 0 h 1411562"/>
                <a:gd name="connsiteX0-583" fmla="*/ 107254 w 107254"/>
                <a:gd name="connsiteY0-584" fmla="*/ 1411562 h 1411562"/>
                <a:gd name="connsiteX1-585" fmla="*/ 0 w 107254"/>
                <a:gd name="connsiteY1-586" fmla="*/ 0 h 1411562"/>
                <a:gd name="connsiteX0-587" fmla="*/ 156545 w 156545"/>
                <a:gd name="connsiteY0-588" fmla="*/ 1055438 h 1055438"/>
                <a:gd name="connsiteX1-589" fmla="*/ 0 w 156545"/>
                <a:gd name="connsiteY1-590" fmla="*/ 0 h 1055438"/>
                <a:gd name="connsiteX0-591" fmla="*/ 298943 w 298943"/>
                <a:gd name="connsiteY0-592" fmla="*/ 1208063 h 1208063"/>
                <a:gd name="connsiteX1-593" fmla="*/ 0 w 298943"/>
                <a:gd name="connsiteY1-594" fmla="*/ 0 h 1208063"/>
                <a:gd name="connsiteX0-595" fmla="*/ 298943 w 298943"/>
                <a:gd name="connsiteY0-596" fmla="*/ 1208063 h 1208063"/>
                <a:gd name="connsiteX1-597" fmla="*/ 0 w 298943"/>
                <a:gd name="connsiteY1-598" fmla="*/ 0 h 1208063"/>
                <a:gd name="connsiteX0-599" fmla="*/ 200360 w 200360"/>
                <a:gd name="connsiteY0-600" fmla="*/ 1360688 h 1360688"/>
                <a:gd name="connsiteX1-601" fmla="*/ 0 w 200360"/>
                <a:gd name="connsiteY1-602" fmla="*/ 0 h 1360688"/>
                <a:gd name="connsiteX0-603" fmla="*/ 200360 w 200360"/>
                <a:gd name="connsiteY0-604" fmla="*/ 1157188 h 1157188"/>
                <a:gd name="connsiteX1-605" fmla="*/ 0 w 200360"/>
                <a:gd name="connsiteY1-606" fmla="*/ 0 h 1157188"/>
                <a:gd name="connsiteX0-607" fmla="*/ 194883 w 194883"/>
                <a:gd name="connsiteY0-608" fmla="*/ 1208063 h 1208063"/>
                <a:gd name="connsiteX1-609" fmla="*/ 0 w 194883"/>
                <a:gd name="connsiteY1-610" fmla="*/ 0 h 1208063"/>
                <a:gd name="connsiteX0-611" fmla="*/ 260605 w 260605"/>
                <a:gd name="connsiteY0-612" fmla="*/ 801064 h 801064"/>
                <a:gd name="connsiteX1-613" fmla="*/ 0 w 260605"/>
                <a:gd name="connsiteY1-614" fmla="*/ 0 h 801064"/>
                <a:gd name="connsiteX0-615" fmla="*/ 370141 w 370141"/>
                <a:gd name="connsiteY0-616" fmla="*/ 139690 h 151728"/>
                <a:gd name="connsiteX1-617" fmla="*/ 0 w 370141"/>
                <a:gd name="connsiteY1-618" fmla="*/ 0 h 151728"/>
                <a:gd name="connsiteX0-619" fmla="*/ 370141 w 370141"/>
                <a:gd name="connsiteY0-620" fmla="*/ 355669 h 355669"/>
                <a:gd name="connsiteX1-621" fmla="*/ 0 w 370141"/>
                <a:gd name="connsiteY1-622" fmla="*/ 215979 h 355669"/>
                <a:gd name="connsiteX0-623" fmla="*/ 342757 w 342757"/>
                <a:gd name="connsiteY0-624" fmla="*/ 291102 h 291102"/>
                <a:gd name="connsiteX1-625" fmla="*/ 0 w 342757"/>
                <a:gd name="connsiteY1-626" fmla="*/ 253162 h 291102"/>
                <a:gd name="connsiteX0-627" fmla="*/ 348234 w 348234"/>
                <a:gd name="connsiteY0-628" fmla="*/ 355669 h 355669"/>
                <a:gd name="connsiteX1-629" fmla="*/ 0 w 348234"/>
                <a:gd name="connsiteY1-630" fmla="*/ 215979 h 355669"/>
                <a:gd name="connsiteX0-631" fmla="*/ 309896 w 309896"/>
                <a:gd name="connsiteY0-632" fmla="*/ 291102 h 291102"/>
                <a:gd name="connsiteX1-633" fmla="*/ 0 w 309896"/>
                <a:gd name="connsiteY1-634" fmla="*/ 253162 h 29110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309896" h="291102">
                  <a:moveTo>
                    <a:pt x="309896" y="291102"/>
                  </a:moveTo>
                  <a:cubicBezTo>
                    <a:pt x="285910" y="-16900"/>
                    <a:pt x="193519" y="-154027"/>
                    <a:pt x="0" y="253162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86000"/>
                    </a:srgbClr>
                  </a:gs>
                  <a:gs pos="42000">
                    <a:srgbClr val="1A85E6"/>
                  </a:gs>
                  <a:gs pos="63000">
                    <a:srgbClr val="1A85E6">
                      <a:alpha val="77647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8" name="任意多边形 187"/>
            <p:cNvSpPr/>
            <p:nvPr/>
          </p:nvSpPr>
          <p:spPr>
            <a:xfrm>
              <a:off x="3901725" y="2600421"/>
              <a:ext cx="837944" cy="350156"/>
            </a:xfrm>
            <a:custGeom>
              <a:avLst/>
              <a:gdLst>
                <a:gd name="connsiteX0" fmla="*/ 1777 w 1335514"/>
                <a:gd name="connsiteY0" fmla="*/ 17441 h 515445"/>
                <a:gd name="connsiteX1" fmla="*/ 141477 w 1335514"/>
                <a:gd name="connsiteY1" fmla="*/ 246041 h 515445"/>
                <a:gd name="connsiteX2" fmla="*/ 319277 w 1335514"/>
                <a:gd name="connsiteY2" fmla="*/ 296841 h 515445"/>
                <a:gd name="connsiteX3" fmla="*/ 446277 w 1335514"/>
                <a:gd name="connsiteY3" fmla="*/ 500041 h 515445"/>
                <a:gd name="connsiteX4" fmla="*/ 751077 w 1335514"/>
                <a:gd name="connsiteY4" fmla="*/ 474641 h 515445"/>
                <a:gd name="connsiteX5" fmla="*/ 1043177 w 1335514"/>
                <a:gd name="connsiteY5" fmla="*/ 512741 h 515445"/>
                <a:gd name="connsiteX6" fmla="*/ 1195577 w 1335514"/>
                <a:gd name="connsiteY6" fmla="*/ 385741 h 515445"/>
                <a:gd name="connsiteX7" fmla="*/ 1322577 w 1335514"/>
                <a:gd name="connsiteY7" fmla="*/ 398441 h 515445"/>
                <a:gd name="connsiteX8" fmla="*/ 865377 w 1335514"/>
                <a:gd name="connsiteY8" fmla="*/ 309541 h 515445"/>
                <a:gd name="connsiteX9" fmla="*/ 319277 w 1335514"/>
                <a:gd name="connsiteY9" fmla="*/ 169841 h 515445"/>
                <a:gd name="connsiteX10" fmla="*/ 77977 w 1335514"/>
                <a:gd name="connsiteY10" fmla="*/ 30141 h 515445"/>
                <a:gd name="connsiteX11" fmla="*/ 1777 w 1335514"/>
                <a:gd name="connsiteY11" fmla="*/ 17441 h 515445"/>
                <a:gd name="connsiteX0-1" fmla="*/ 1708 w 1335445"/>
                <a:gd name="connsiteY0-2" fmla="*/ 16093 h 514097"/>
                <a:gd name="connsiteX1-3" fmla="*/ 141408 w 1335445"/>
                <a:gd name="connsiteY1-4" fmla="*/ 244693 h 514097"/>
                <a:gd name="connsiteX2-5" fmla="*/ 319208 w 1335445"/>
                <a:gd name="connsiteY2-6" fmla="*/ 295493 h 514097"/>
                <a:gd name="connsiteX3-7" fmla="*/ 446208 w 1335445"/>
                <a:gd name="connsiteY3-8" fmla="*/ 498693 h 514097"/>
                <a:gd name="connsiteX4-9" fmla="*/ 751008 w 1335445"/>
                <a:gd name="connsiteY4-10" fmla="*/ 473293 h 514097"/>
                <a:gd name="connsiteX5-11" fmla="*/ 1043108 w 1335445"/>
                <a:gd name="connsiteY5-12" fmla="*/ 511393 h 514097"/>
                <a:gd name="connsiteX6-13" fmla="*/ 1195508 w 1335445"/>
                <a:gd name="connsiteY6-14" fmla="*/ 384393 h 514097"/>
                <a:gd name="connsiteX7-15" fmla="*/ 1322508 w 1335445"/>
                <a:gd name="connsiteY7-16" fmla="*/ 397093 h 514097"/>
                <a:gd name="connsiteX8-17" fmla="*/ 865308 w 1335445"/>
                <a:gd name="connsiteY8-18" fmla="*/ 308193 h 514097"/>
                <a:gd name="connsiteX9-19" fmla="*/ 281108 w 1335445"/>
                <a:gd name="connsiteY9-20" fmla="*/ 107533 h 514097"/>
                <a:gd name="connsiteX10-21" fmla="*/ 77908 w 1335445"/>
                <a:gd name="connsiteY10-22" fmla="*/ 28793 h 514097"/>
                <a:gd name="connsiteX11-23" fmla="*/ 1708 w 1335445"/>
                <a:gd name="connsiteY11-24" fmla="*/ 16093 h 514097"/>
                <a:gd name="connsiteX0-25" fmla="*/ 1708 w 1330633"/>
                <a:gd name="connsiteY0-26" fmla="*/ 16093 h 515259"/>
                <a:gd name="connsiteX1-27" fmla="*/ 141408 w 1330633"/>
                <a:gd name="connsiteY1-28" fmla="*/ 244693 h 515259"/>
                <a:gd name="connsiteX2-29" fmla="*/ 319208 w 1330633"/>
                <a:gd name="connsiteY2-30" fmla="*/ 295493 h 515259"/>
                <a:gd name="connsiteX3-31" fmla="*/ 446208 w 1330633"/>
                <a:gd name="connsiteY3-32" fmla="*/ 498693 h 515259"/>
                <a:gd name="connsiteX4-33" fmla="*/ 751008 w 1330633"/>
                <a:gd name="connsiteY4-34" fmla="*/ 473293 h 515259"/>
                <a:gd name="connsiteX5-35" fmla="*/ 1043108 w 1330633"/>
                <a:gd name="connsiteY5-36" fmla="*/ 511393 h 515259"/>
                <a:gd name="connsiteX6-37" fmla="*/ 1149788 w 1330633"/>
                <a:gd name="connsiteY6-38" fmla="*/ 361533 h 515259"/>
                <a:gd name="connsiteX7-39" fmla="*/ 1322508 w 1330633"/>
                <a:gd name="connsiteY7-40" fmla="*/ 397093 h 515259"/>
                <a:gd name="connsiteX8-41" fmla="*/ 865308 w 1330633"/>
                <a:gd name="connsiteY8-42" fmla="*/ 308193 h 515259"/>
                <a:gd name="connsiteX9-43" fmla="*/ 281108 w 1330633"/>
                <a:gd name="connsiteY9-44" fmla="*/ 107533 h 515259"/>
                <a:gd name="connsiteX10-45" fmla="*/ 77908 w 1330633"/>
                <a:gd name="connsiteY10-46" fmla="*/ 28793 h 515259"/>
                <a:gd name="connsiteX11-47" fmla="*/ 1708 w 1330633"/>
                <a:gd name="connsiteY11-48" fmla="*/ 16093 h 515259"/>
                <a:gd name="connsiteX0-49" fmla="*/ 1708 w 1156794"/>
                <a:gd name="connsiteY0-50" fmla="*/ 16093 h 515259"/>
                <a:gd name="connsiteX1-51" fmla="*/ 141408 w 1156794"/>
                <a:gd name="connsiteY1-52" fmla="*/ 244693 h 515259"/>
                <a:gd name="connsiteX2-53" fmla="*/ 319208 w 1156794"/>
                <a:gd name="connsiteY2-54" fmla="*/ 295493 h 515259"/>
                <a:gd name="connsiteX3-55" fmla="*/ 446208 w 1156794"/>
                <a:gd name="connsiteY3-56" fmla="*/ 498693 h 515259"/>
                <a:gd name="connsiteX4-57" fmla="*/ 751008 w 1156794"/>
                <a:gd name="connsiteY4-58" fmla="*/ 473293 h 515259"/>
                <a:gd name="connsiteX5-59" fmla="*/ 1043108 w 1156794"/>
                <a:gd name="connsiteY5-60" fmla="*/ 511393 h 515259"/>
                <a:gd name="connsiteX6-61" fmla="*/ 1149788 w 1156794"/>
                <a:gd name="connsiteY6-62" fmla="*/ 361533 h 515259"/>
                <a:gd name="connsiteX7-63" fmla="*/ 865308 w 1156794"/>
                <a:gd name="connsiteY7-64" fmla="*/ 308193 h 515259"/>
                <a:gd name="connsiteX8-65" fmla="*/ 281108 w 1156794"/>
                <a:gd name="connsiteY8-66" fmla="*/ 107533 h 515259"/>
                <a:gd name="connsiteX9-67" fmla="*/ 77908 w 1156794"/>
                <a:gd name="connsiteY9-68" fmla="*/ 28793 h 515259"/>
                <a:gd name="connsiteX10-69" fmla="*/ 1708 w 1156794"/>
                <a:gd name="connsiteY10-70" fmla="*/ 16093 h 515259"/>
                <a:gd name="connsiteX0-71" fmla="*/ 1708 w 1200533"/>
                <a:gd name="connsiteY0-72" fmla="*/ 16093 h 514860"/>
                <a:gd name="connsiteX1-73" fmla="*/ 141408 w 1200533"/>
                <a:gd name="connsiteY1-74" fmla="*/ 244693 h 514860"/>
                <a:gd name="connsiteX2-75" fmla="*/ 319208 w 1200533"/>
                <a:gd name="connsiteY2-76" fmla="*/ 295493 h 514860"/>
                <a:gd name="connsiteX3-77" fmla="*/ 446208 w 1200533"/>
                <a:gd name="connsiteY3-78" fmla="*/ 498693 h 514860"/>
                <a:gd name="connsiteX4-79" fmla="*/ 751008 w 1200533"/>
                <a:gd name="connsiteY4-80" fmla="*/ 473293 h 514860"/>
                <a:gd name="connsiteX5-81" fmla="*/ 1043108 w 1200533"/>
                <a:gd name="connsiteY5-82" fmla="*/ 511393 h 514860"/>
                <a:gd name="connsiteX6-83" fmla="*/ 1195508 w 1200533"/>
                <a:gd name="connsiteY6-84" fmla="*/ 369153 h 514860"/>
                <a:gd name="connsiteX7-85" fmla="*/ 865308 w 1200533"/>
                <a:gd name="connsiteY7-86" fmla="*/ 308193 h 514860"/>
                <a:gd name="connsiteX8-87" fmla="*/ 281108 w 1200533"/>
                <a:gd name="connsiteY8-88" fmla="*/ 107533 h 514860"/>
                <a:gd name="connsiteX9-89" fmla="*/ 77908 w 1200533"/>
                <a:gd name="connsiteY9-90" fmla="*/ 28793 h 514860"/>
                <a:gd name="connsiteX10-91" fmla="*/ 1708 w 1200533"/>
                <a:gd name="connsiteY10-92" fmla="*/ 16093 h 514860"/>
                <a:gd name="connsiteX0-93" fmla="*/ 1708 w 1207534"/>
                <a:gd name="connsiteY0-94" fmla="*/ 16093 h 514860"/>
                <a:gd name="connsiteX1-95" fmla="*/ 141408 w 1207534"/>
                <a:gd name="connsiteY1-96" fmla="*/ 244693 h 514860"/>
                <a:gd name="connsiteX2-97" fmla="*/ 319208 w 1207534"/>
                <a:gd name="connsiteY2-98" fmla="*/ 295493 h 514860"/>
                <a:gd name="connsiteX3-99" fmla="*/ 446208 w 1207534"/>
                <a:gd name="connsiteY3-100" fmla="*/ 498693 h 514860"/>
                <a:gd name="connsiteX4-101" fmla="*/ 751008 w 1207534"/>
                <a:gd name="connsiteY4-102" fmla="*/ 473293 h 514860"/>
                <a:gd name="connsiteX5-103" fmla="*/ 1043108 w 1207534"/>
                <a:gd name="connsiteY5-104" fmla="*/ 511393 h 514860"/>
                <a:gd name="connsiteX6-105" fmla="*/ 1195508 w 1207534"/>
                <a:gd name="connsiteY6-106" fmla="*/ 369153 h 514860"/>
                <a:gd name="connsiteX7-107" fmla="*/ 865308 w 1207534"/>
                <a:gd name="connsiteY7-108" fmla="*/ 308193 h 514860"/>
                <a:gd name="connsiteX8-109" fmla="*/ 281108 w 1207534"/>
                <a:gd name="connsiteY8-110" fmla="*/ 107533 h 514860"/>
                <a:gd name="connsiteX9-111" fmla="*/ 77908 w 1207534"/>
                <a:gd name="connsiteY9-112" fmla="*/ 28793 h 514860"/>
                <a:gd name="connsiteX10-113" fmla="*/ 1708 w 1207534"/>
                <a:gd name="connsiteY10-114" fmla="*/ 16093 h 514860"/>
                <a:gd name="connsiteX0-115" fmla="*/ 1708 w 1214909"/>
                <a:gd name="connsiteY0-116" fmla="*/ 16093 h 514860"/>
                <a:gd name="connsiteX1-117" fmla="*/ 141408 w 1214909"/>
                <a:gd name="connsiteY1-118" fmla="*/ 244693 h 514860"/>
                <a:gd name="connsiteX2-119" fmla="*/ 319208 w 1214909"/>
                <a:gd name="connsiteY2-120" fmla="*/ 295493 h 514860"/>
                <a:gd name="connsiteX3-121" fmla="*/ 446208 w 1214909"/>
                <a:gd name="connsiteY3-122" fmla="*/ 498693 h 514860"/>
                <a:gd name="connsiteX4-123" fmla="*/ 751008 w 1214909"/>
                <a:gd name="connsiteY4-124" fmla="*/ 473293 h 514860"/>
                <a:gd name="connsiteX5-125" fmla="*/ 1043108 w 1214909"/>
                <a:gd name="connsiteY5-126" fmla="*/ 511393 h 514860"/>
                <a:gd name="connsiteX6-127" fmla="*/ 1203128 w 1214909"/>
                <a:gd name="connsiteY6-128" fmla="*/ 369153 h 514860"/>
                <a:gd name="connsiteX7-129" fmla="*/ 865308 w 1214909"/>
                <a:gd name="connsiteY7-130" fmla="*/ 308193 h 514860"/>
                <a:gd name="connsiteX8-131" fmla="*/ 281108 w 1214909"/>
                <a:gd name="connsiteY8-132" fmla="*/ 107533 h 514860"/>
                <a:gd name="connsiteX9-133" fmla="*/ 77908 w 1214909"/>
                <a:gd name="connsiteY9-134" fmla="*/ 28793 h 514860"/>
                <a:gd name="connsiteX10-135" fmla="*/ 1708 w 1214909"/>
                <a:gd name="connsiteY10-136" fmla="*/ 16093 h 514860"/>
                <a:gd name="connsiteX0-137" fmla="*/ 2382 w 1215583"/>
                <a:gd name="connsiteY0-138" fmla="*/ 18783 h 517550"/>
                <a:gd name="connsiteX1-139" fmla="*/ 142082 w 1215583"/>
                <a:gd name="connsiteY1-140" fmla="*/ 247383 h 517550"/>
                <a:gd name="connsiteX2-141" fmla="*/ 319882 w 1215583"/>
                <a:gd name="connsiteY2-142" fmla="*/ 298183 h 517550"/>
                <a:gd name="connsiteX3-143" fmla="*/ 446882 w 1215583"/>
                <a:gd name="connsiteY3-144" fmla="*/ 501383 h 517550"/>
                <a:gd name="connsiteX4-145" fmla="*/ 751682 w 1215583"/>
                <a:gd name="connsiteY4-146" fmla="*/ 475983 h 517550"/>
                <a:gd name="connsiteX5-147" fmla="*/ 1043782 w 1215583"/>
                <a:gd name="connsiteY5-148" fmla="*/ 514083 h 517550"/>
                <a:gd name="connsiteX6-149" fmla="*/ 1203802 w 1215583"/>
                <a:gd name="connsiteY6-150" fmla="*/ 371843 h 517550"/>
                <a:gd name="connsiteX7-151" fmla="*/ 865982 w 1215583"/>
                <a:gd name="connsiteY7-152" fmla="*/ 310883 h 517550"/>
                <a:gd name="connsiteX8-153" fmla="*/ 281782 w 1215583"/>
                <a:gd name="connsiteY8-154" fmla="*/ 110223 h 517550"/>
                <a:gd name="connsiteX9-155" fmla="*/ 70962 w 1215583"/>
                <a:gd name="connsiteY9-156" fmla="*/ 23863 h 517550"/>
                <a:gd name="connsiteX10-157" fmla="*/ 2382 w 1215583"/>
                <a:gd name="connsiteY10-158" fmla="*/ 18783 h 517550"/>
                <a:gd name="connsiteX0-159" fmla="*/ 800 w 1320681"/>
                <a:gd name="connsiteY0-160" fmla="*/ 12076 h 548943"/>
                <a:gd name="connsiteX1-161" fmla="*/ 247180 w 1320681"/>
                <a:gd name="connsiteY1-162" fmla="*/ 278776 h 548943"/>
                <a:gd name="connsiteX2-163" fmla="*/ 424980 w 1320681"/>
                <a:gd name="connsiteY2-164" fmla="*/ 329576 h 548943"/>
                <a:gd name="connsiteX3-165" fmla="*/ 551980 w 1320681"/>
                <a:gd name="connsiteY3-166" fmla="*/ 532776 h 548943"/>
                <a:gd name="connsiteX4-167" fmla="*/ 856780 w 1320681"/>
                <a:gd name="connsiteY4-168" fmla="*/ 507376 h 548943"/>
                <a:gd name="connsiteX5-169" fmla="*/ 1148880 w 1320681"/>
                <a:gd name="connsiteY5-170" fmla="*/ 545476 h 548943"/>
                <a:gd name="connsiteX6-171" fmla="*/ 1308900 w 1320681"/>
                <a:gd name="connsiteY6-172" fmla="*/ 403236 h 548943"/>
                <a:gd name="connsiteX7-173" fmla="*/ 971080 w 1320681"/>
                <a:gd name="connsiteY7-174" fmla="*/ 342276 h 548943"/>
                <a:gd name="connsiteX8-175" fmla="*/ 386880 w 1320681"/>
                <a:gd name="connsiteY8-176" fmla="*/ 141616 h 548943"/>
                <a:gd name="connsiteX9-177" fmla="*/ 176060 w 1320681"/>
                <a:gd name="connsiteY9-178" fmla="*/ 55256 h 548943"/>
                <a:gd name="connsiteX10-179" fmla="*/ 800 w 1320681"/>
                <a:gd name="connsiteY10-180" fmla="*/ 12076 h 548943"/>
                <a:gd name="connsiteX0-181" fmla="*/ 1516 w 1321397"/>
                <a:gd name="connsiteY0-182" fmla="*/ 12076 h 548943"/>
                <a:gd name="connsiteX1-183" fmla="*/ 100361 w 1321397"/>
                <a:gd name="connsiteY1-184" fmla="*/ 148819 h 548943"/>
                <a:gd name="connsiteX2-185" fmla="*/ 247896 w 1321397"/>
                <a:gd name="connsiteY2-186" fmla="*/ 278776 h 548943"/>
                <a:gd name="connsiteX3-187" fmla="*/ 425696 w 1321397"/>
                <a:gd name="connsiteY3-188" fmla="*/ 329576 h 548943"/>
                <a:gd name="connsiteX4-189" fmla="*/ 552696 w 1321397"/>
                <a:gd name="connsiteY4-190" fmla="*/ 532776 h 548943"/>
                <a:gd name="connsiteX5-191" fmla="*/ 857496 w 1321397"/>
                <a:gd name="connsiteY5-192" fmla="*/ 507376 h 548943"/>
                <a:gd name="connsiteX6-193" fmla="*/ 1149596 w 1321397"/>
                <a:gd name="connsiteY6-194" fmla="*/ 545476 h 548943"/>
                <a:gd name="connsiteX7-195" fmla="*/ 1309616 w 1321397"/>
                <a:gd name="connsiteY7-196" fmla="*/ 403236 h 548943"/>
                <a:gd name="connsiteX8-197" fmla="*/ 971796 w 1321397"/>
                <a:gd name="connsiteY8-198" fmla="*/ 342276 h 548943"/>
                <a:gd name="connsiteX9-199" fmla="*/ 387596 w 1321397"/>
                <a:gd name="connsiteY9-200" fmla="*/ 141616 h 548943"/>
                <a:gd name="connsiteX10-201" fmla="*/ 176776 w 1321397"/>
                <a:gd name="connsiteY10-202" fmla="*/ 55256 h 548943"/>
                <a:gd name="connsiteX11-203" fmla="*/ 1516 w 1321397"/>
                <a:gd name="connsiteY11-204" fmla="*/ 12076 h 548943"/>
                <a:gd name="connsiteX0-205" fmla="*/ 10 w 1319891"/>
                <a:gd name="connsiteY0-206" fmla="*/ 2059 h 538926"/>
                <a:gd name="connsiteX1-207" fmla="*/ 167435 w 1319891"/>
                <a:gd name="connsiteY1-208" fmla="*/ 108322 h 538926"/>
                <a:gd name="connsiteX2-209" fmla="*/ 246390 w 1319891"/>
                <a:gd name="connsiteY2-210" fmla="*/ 268759 h 538926"/>
                <a:gd name="connsiteX3-211" fmla="*/ 424190 w 1319891"/>
                <a:gd name="connsiteY3-212" fmla="*/ 319559 h 538926"/>
                <a:gd name="connsiteX4-213" fmla="*/ 551190 w 1319891"/>
                <a:gd name="connsiteY4-214" fmla="*/ 522759 h 538926"/>
                <a:gd name="connsiteX5-215" fmla="*/ 855990 w 1319891"/>
                <a:gd name="connsiteY5-216" fmla="*/ 497359 h 538926"/>
                <a:gd name="connsiteX6-217" fmla="*/ 1148090 w 1319891"/>
                <a:gd name="connsiteY6-218" fmla="*/ 535459 h 538926"/>
                <a:gd name="connsiteX7-219" fmla="*/ 1308110 w 1319891"/>
                <a:gd name="connsiteY7-220" fmla="*/ 393219 h 538926"/>
                <a:gd name="connsiteX8-221" fmla="*/ 970290 w 1319891"/>
                <a:gd name="connsiteY8-222" fmla="*/ 332259 h 538926"/>
                <a:gd name="connsiteX9-223" fmla="*/ 386090 w 1319891"/>
                <a:gd name="connsiteY9-224" fmla="*/ 131599 h 538926"/>
                <a:gd name="connsiteX10-225" fmla="*/ 175270 w 1319891"/>
                <a:gd name="connsiteY10-226" fmla="*/ 45239 h 538926"/>
                <a:gd name="connsiteX11-227" fmla="*/ 10 w 1319891"/>
                <a:gd name="connsiteY11-228" fmla="*/ 2059 h 538926"/>
                <a:gd name="connsiteX0-229" fmla="*/ 90 w 1319971"/>
                <a:gd name="connsiteY0-230" fmla="*/ 2059 h 538926"/>
                <a:gd name="connsiteX1-231" fmla="*/ 197995 w 1319971"/>
                <a:gd name="connsiteY1-232" fmla="*/ 108322 h 538926"/>
                <a:gd name="connsiteX2-233" fmla="*/ 246470 w 1319971"/>
                <a:gd name="connsiteY2-234" fmla="*/ 268759 h 538926"/>
                <a:gd name="connsiteX3-235" fmla="*/ 424270 w 1319971"/>
                <a:gd name="connsiteY3-236" fmla="*/ 319559 h 538926"/>
                <a:gd name="connsiteX4-237" fmla="*/ 551270 w 1319971"/>
                <a:gd name="connsiteY4-238" fmla="*/ 522759 h 538926"/>
                <a:gd name="connsiteX5-239" fmla="*/ 856070 w 1319971"/>
                <a:gd name="connsiteY5-240" fmla="*/ 497359 h 538926"/>
                <a:gd name="connsiteX6-241" fmla="*/ 1148170 w 1319971"/>
                <a:gd name="connsiteY6-242" fmla="*/ 535459 h 538926"/>
                <a:gd name="connsiteX7-243" fmla="*/ 1308190 w 1319971"/>
                <a:gd name="connsiteY7-244" fmla="*/ 393219 h 538926"/>
                <a:gd name="connsiteX8-245" fmla="*/ 970370 w 1319971"/>
                <a:gd name="connsiteY8-246" fmla="*/ 332259 h 538926"/>
                <a:gd name="connsiteX9-247" fmla="*/ 386170 w 1319971"/>
                <a:gd name="connsiteY9-248" fmla="*/ 131599 h 538926"/>
                <a:gd name="connsiteX10-249" fmla="*/ 175350 w 1319971"/>
                <a:gd name="connsiteY10-250" fmla="*/ 45239 h 538926"/>
                <a:gd name="connsiteX11-251" fmla="*/ 90 w 1319971"/>
                <a:gd name="connsiteY11-252" fmla="*/ 2059 h 538926"/>
                <a:gd name="connsiteX0-253" fmla="*/ 90 w 1319971"/>
                <a:gd name="connsiteY0-254" fmla="*/ 2059 h 538926"/>
                <a:gd name="connsiteX1-255" fmla="*/ 197995 w 1319971"/>
                <a:gd name="connsiteY1-256" fmla="*/ 108322 h 538926"/>
                <a:gd name="connsiteX2-257" fmla="*/ 246470 w 1319971"/>
                <a:gd name="connsiteY2-258" fmla="*/ 268759 h 538926"/>
                <a:gd name="connsiteX3-259" fmla="*/ 424270 w 1319971"/>
                <a:gd name="connsiteY3-260" fmla="*/ 319559 h 538926"/>
                <a:gd name="connsiteX4-261" fmla="*/ 551270 w 1319971"/>
                <a:gd name="connsiteY4-262" fmla="*/ 522759 h 538926"/>
                <a:gd name="connsiteX5-263" fmla="*/ 856070 w 1319971"/>
                <a:gd name="connsiteY5-264" fmla="*/ 497359 h 538926"/>
                <a:gd name="connsiteX6-265" fmla="*/ 1148170 w 1319971"/>
                <a:gd name="connsiteY6-266" fmla="*/ 535459 h 538926"/>
                <a:gd name="connsiteX7-267" fmla="*/ 1308190 w 1319971"/>
                <a:gd name="connsiteY7-268" fmla="*/ 393219 h 538926"/>
                <a:gd name="connsiteX8-269" fmla="*/ 970370 w 1319971"/>
                <a:gd name="connsiteY8-270" fmla="*/ 332259 h 538926"/>
                <a:gd name="connsiteX9-271" fmla="*/ 386170 w 1319971"/>
                <a:gd name="connsiteY9-272" fmla="*/ 131599 h 538926"/>
                <a:gd name="connsiteX10-273" fmla="*/ 175350 w 1319971"/>
                <a:gd name="connsiteY10-274" fmla="*/ 45239 h 538926"/>
                <a:gd name="connsiteX11-275" fmla="*/ 90 w 1319971"/>
                <a:gd name="connsiteY11-276" fmla="*/ 2059 h 538926"/>
                <a:gd name="connsiteX0-277" fmla="*/ 90 w 1319971"/>
                <a:gd name="connsiteY0-278" fmla="*/ 1404 h 561131"/>
                <a:gd name="connsiteX1-279" fmla="*/ 197995 w 1319971"/>
                <a:gd name="connsiteY1-280" fmla="*/ 130527 h 561131"/>
                <a:gd name="connsiteX2-281" fmla="*/ 246470 w 1319971"/>
                <a:gd name="connsiteY2-282" fmla="*/ 290964 h 561131"/>
                <a:gd name="connsiteX3-283" fmla="*/ 424270 w 1319971"/>
                <a:gd name="connsiteY3-284" fmla="*/ 341764 h 561131"/>
                <a:gd name="connsiteX4-285" fmla="*/ 551270 w 1319971"/>
                <a:gd name="connsiteY4-286" fmla="*/ 544964 h 561131"/>
                <a:gd name="connsiteX5-287" fmla="*/ 856070 w 1319971"/>
                <a:gd name="connsiteY5-288" fmla="*/ 519564 h 561131"/>
                <a:gd name="connsiteX6-289" fmla="*/ 1148170 w 1319971"/>
                <a:gd name="connsiteY6-290" fmla="*/ 557664 h 561131"/>
                <a:gd name="connsiteX7-291" fmla="*/ 1308190 w 1319971"/>
                <a:gd name="connsiteY7-292" fmla="*/ 415424 h 561131"/>
                <a:gd name="connsiteX8-293" fmla="*/ 970370 w 1319971"/>
                <a:gd name="connsiteY8-294" fmla="*/ 354464 h 561131"/>
                <a:gd name="connsiteX9-295" fmla="*/ 386170 w 1319971"/>
                <a:gd name="connsiteY9-296" fmla="*/ 153804 h 561131"/>
                <a:gd name="connsiteX10-297" fmla="*/ 175350 w 1319971"/>
                <a:gd name="connsiteY10-298" fmla="*/ 67444 h 561131"/>
                <a:gd name="connsiteX11-299" fmla="*/ 90 w 1319971"/>
                <a:gd name="connsiteY11-300" fmla="*/ 1404 h 561131"/>
                <a:gd name="connsiteX0-301" fmla="*/ 78 w 1342819"/>
                <a:gd name="connsiteY0-302" fmla="*/ 1404 h 561131"/>
                <a:gd name="connsiteX1-303" fmla="*/ 220843 w 1342819"/>
                <a:gd name="connsiteY1-304" fmla="*/ 130527 h 561131"/>
                <a:gd name="connsiteX2-305" fmla="*/ 269318 w 1342819"/>
                <a:gd name="connsiteY2-306" fmla="*/ 290964 h 561131"/>
                <a:gd name="connsiteX3-307" fmla="*/ 447118 w 1342819"/>
                <a:gd name="connsiteY3-308" fmla="*/ 341764 h 561131"/>
                <a:gd name="connsiteX4-309" fmla="*/ 574118 w 1342819"/>
                <a:gd name="connsiteY4-310" fmla="*/ 544964 h 561131"/>
                <a:gd name="connsiteX5-311" fmla="*/ 878918 w 1342819"/>
                <a:gd name="connsiteY5-312" fmla="*/ 519564 h 561131"/>
                <a:gd name="connsiteX6-313" fmla="*/ 1171018 w 1342819"/>
                <a:gd name="connsiteY6-314" fmla="*/ 557664 h 561131"/>
                <a:gd name="connsiteX7-315" fmla="*/ 1331038 w 1342819"/>
                <a:gd name="connsiteY7-316" fmla="*/ 415424 h 561131"/>
                <a:gd name="connsiteX8-317" fmla="*/ 993218 w 1342819"/>
                <a:gd name="connsiteY8-318" fmla="*/ 354464 h 561131"/>
                <a:gd name="connsiteX9-319" fmla="*/ 409018 w 1342819"/>
                <a:gd name="connsiteY9-320" fmla="*/ 153804 h 561131"/>
                <a:gd name="connsiteX10-321" fmla="*/ 198198 w 1342819"/>
                <a:gd name="connsiteY10-322" fmla="*/ 67444 h 561131"/>
                <a:gd name="connsiteX11-323" fmla="*/ 78 w 1342819"/>
                <a:gd name="connsiteY11-324" fmla="*/ 1404 h 5611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</a:cxnLst>
              <a:rect l="l" t="t" r="r" b="b"/>
              <a:pathLst>
                <a:path w="1342819" h="561131">
                  <a:moveTo>
                    <a:pt x="78" y="1404"/>
                  </a:moveTo>
                  <a:cubicBezTo>
                    <a:pt x="3852" y="11918"/>
                    <a:pt x="179780" y="86077"/>
                    <a:pt x="220843" y="130527"/>
                  </a:cubicBezTo>
                  <a:cubicBezTo>
                    <a:pt x="261906" y="174977"/>
                    <a:pt x="231606" y="255758"/>
                    <a:pt x="269318" y="290964"/>
                  </a:cubicBezTo>
                  <a:cubicBezTo>
                    <a:pt x="307030" y="326170"/>
                    <a:pt x="396318" y="299431"/>
                    <a:pt x="447118" y="341764"/>
                  </a:cubicBezTo>
                  <a:cubicBezTo>
                    <a:pt x="497918" y="384097"/>
                    <a:pt x="502151" y="515331"/>
                    <a:pt x="574118" y="544964"/>
                  </a:cubicBezTo>
                  <a:cubicBezTo>
                    <a:pt x="646085" y="574597"/>
                    <a:pt x="779435" y="517447"/>
                    <a:pt x="878918" y="519564"/>
                  </a:cubicBezTo>
                  <a:cubicBezTo>
                    <a:pt x="978401" y="521681"/>
                    <a:pt x="1095665" y="575021"/>
                    <a:pt x="1171018" y="557664"/>
                  </a:cubicBezTo>
                  <a:cubicBezTo>
                    <a:pt x="1246371" y="540307"/>
                    <a:pt x="1261611" y="464531"/>
                    <a:pt x="1331038" y="415424"/>
                  </a:cubicBezTo>
                  <a:cubicBezTo>
                    <a:pt x="1400465" y="366317"/>
                    <a:pt x="1146888" y="398067"/>
                    <a:pt x="993218" y="354464"/>
                  </a:cubicBezTo>
                  <a:cubicBezTo>
                    <a:pt x="839548" y="310861"/>
                    <a:pt x="540251" y="200371"/>
                    <a:pt x="409018" y="153804"/>
                  </a:cubicBezTo>
                  <a:cubicBezTo>
                    <a:pt x="277785" y="107237"/>
                    <a:pt x="266355" y="92844"/>
                    <a:pt x="198198" y="67444"/>
                  </a:cubicBezTo>
                  <a:cubicBezTo>
                    <a:pt x="130041" y="42044"/>
                    <a:pt x="-3696" y="-9110"/>
                    <a:pt x="78" y="1404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156EBF"/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9" name="任意多边形 188"/>
            <p:cNvSpPr/>
            <p:nvPr/>
          </p:nvSpPr>
          <p:spPr>
            <a:xfrm>
              <a:off x="2396142" y="2327817"/>
              <a:ext cx="1516306" cy="526926"/>
            </a:xfrm>
            <a:custGeom>
              <a:avLst/>
              <a:gdLst>
                <a:gd name="connsiteX0" fmla="*/ 1689 w 2467356"/>
                <a:gd name="connsiteY0" fmla="*/ 5234 h 947324"/>
                <a:gd name="connsiteX1" fmla="*/ 103289 w 2467356"/>
                <a:gd name="connsiteY1" fmla="*/ 208434 h 947324"/>
                <a:gd name="connsiteX2" fmla="*/ 331889 w 2467356"/>
                <a:gd name="connsiteY2" fmla="*/ 335434 h 947324"/>
                <a:gd name="connsiteX3" fmla="*/ 585889 w 2467356"/>
                <a:gd name="connsiteY3" fmla="*/ 386234 h 947324"/>
                <a:gd name="connsiteX4" fmla="*/ 877989 w 2467356"/>
                <a:gd name="connsiteY4" fmla="*/ 525934 h 947324"/>
                <a:gd name="connsiteX5" fmla="*/ 1144689 w 2467356"/>
                <a:gd name="connsiteY5" fmla="*/ 602134 h 947324"/>
                <a:gd name="connsiteX6" fmla="*/ 1449489 w 2467356"/>
                <a:gd name="connsiteY6" fmla="*/ 627534 h 947324"/>
                <a:gd name="connsiteX7" fmla="*/ 1678089 w 2467356"/>
                <a:gd name="connsiteY7" fmla="*/ 614834 h 947324"/>
                <a:gd name="connsiteX8" fmla="*/ 2122589 w 2467356"/>
                <a:gd name="connsiteY8" fmla="*/ 589434 h 947324"/>
                <a:gd name="connsiteX9" fmla="*/ 2452789 w 2467356"/>
                <a:gd name="connsiteY9" fmla="*/ 538634 h 947324"/>
                <a:gd name="connsiteX10" fmla="*/ 2389289 w 2467356"/>
                <a:gd name="connsiteY10" fmla="*/ 652934 h 947324"/>
                <a:gd name="connsiteX11" fmla="*/ 2211489 w 2467356"/>
                <a:gd name="connsiteY11" fmla="*/ 830734 h 947324"/>
                <a:gd name="connsiteX12" fmla="*/ 1970189 w 2467356"/>
                <a:gd name="connsiteY12" fmla="*/ 792634 h 947324"/>
                <a:gd name="connsiteX13" fmla="*/ 1881289 w 2467356"/>
                <a:gd name="connsiteY13" fmla="*/ 919634 h 947324"/>
                <a:gd name="connsiteX14" fmla="*/ 1614589 w 2467356"/>
                <a:gd name="connsiteY14" fmla="*/ 945034 h 947324"/>
                <a:gd name="connsiteX15" fmla="*/ 1424089 w 2467356"/>
                <a:gd name="connsiteY15" fmla="*/ 881534 h 947324"/>
                <a:gd name="connsiteX16" fmla="*/ 1106589 w 2467356"/>
                <a:gd name="connsiteY16" fmla="*/ 919634 h 947324"/>
                <a:gd name="connsiteX17" fmla="*/ 776389 w 2467356"/>
                <a:gd name="connsiteY17" fmla="*/ 805334 h 947324"/>
                <a:gd name="connsiteX18" fmla="*/ 547789 w 2467356"/>
                <a:gd name="connsiteY18" fmla="*/ 830734 h 947324"/>
                <a:gd name="connsiteX19" fmla="*/ 357289 w 2467356"/>
                <a:gd name="connsiteY19" fmla="*/ 627534 h 947324"/>
                <a:gd name="connsiteX20" fmla="*/ 65189 w 2467356"/>
                <a:gd name="connsiteY20" fmla="*/ 525934 h 947324"/>
                <a:gd name="connsiteX21" fmla="*/ 52489 w 2467356"/>
                <a:gd name="connsiteY21" fmla="*/ 284634 h 947324"/>
                <a:gd name="connsiteX22" fmla="*/ 39789 w 2467356"/>
                <a:gd name="connsiteY22" fmla="*/ 81434 h 947324"/>
                <a:gd name="connsiteX23" fmla="*/ 1689 w 2467356"/>
                <a:gd name="connsiteY23" fmla="*/ 5234 h 947324"/>
                <a:gd name="connsiteX0-1" fmla="*/ 2339 w 2429906"/>
                <a:gd name="connsiteY0-2" fmla="*/ 1133 h 867023"/>
                <a:gd name="connsiteX1-3" fmla="*/ 65839 w 2429906"/>
                <a:gd name="connsiteY1-4" fmla="*/ 128133 h 867023"/>
                <a:gd name="connsiteX2-5" fmla="*/ 294439 w 2429906"/>
                <a:gd name="connsiteY2-6" fmla="*/ 255133 h 867023"/>
                <a:gd name="connsiteX3-7" fmla="*/ 548439 w 2429906"/>
                <a:gd name="connsiteY3-8" fmla="*/ 305933 h 867023"/>
                <a:gd name="connsiteX4-9" fmla="*/ 840539 w 2429906"/>
                <a:gd name="connsiteY4-10" fmla="*/ 445633 h 867023"/>
                <a:gd name="connsiteX5-11" fmla="*/ 1107239 w 2429906"/>
                <a:gd name="connsiteY5-12" fmla="*/ 521833 h 867023"/>
                <a:gd name="connsiteX6-13" fmla="*/ 1412039 w 2429906"/>
                <a:gd name="connsiteY6-14" fmla="*/ 547233 h 867023"/>
                <a:gd name="connsiteX7-15" fmla="*/ 1640639 w 2429906"/>
                <a:gd name="connsiteY7-16" fmla="*/ 534533 h 867023"/>
                <a:gd name="connsiteX8-17" fmla="*/ 2085139 w 2429906"/>
                <a:gd name="connsiteY8-18" fmla="*/ 509133 h 867023"/>
                <a:gd name="connsiteX9-19" fmla="*/ 2415339 w 2429906"/>
                <a:gd name="connsiteY9-20" fmla="*/ 458333 h 867023"/>
                <a:gd name="connsiteX10-21" fmla="*/ 2351839 w 2429906"/>
                <a:gd name="connsiteY10-22" fmla="*/ 572633 h 867023"/>
                <a:gd name="connsiteX11-23" fmla="*/ 2174039 w 2429906"/>
                <a:gd name="connsiteY11-24" fmla="*/ 750433 h 867023"/>
                <a:gd name="connsiteX12-25" fmla="*/ 1932739 w 2429906"/>
                <a:gd name="connsiteY12-26" fmla="*/ 712333 h 867023"/>
                <a:gd name="connsiteX13-27" fmla="*/ 1843839 w 2429906"/>
                <a:gd name="connsiteY13-28" fmla="*/ 839333 h 867023"/>
                <a:gd name="connsiteX14-29" fmla="*/ 1577139 w 2429906"/>
                <a:gd name="connsiteY14-30" fmla="*/ 864733 h 867023"/>
                <a:gd name="connsiteX15-31" fmla="*/ 1386639 w 2429906"/>
                <a:gd name="connsiteY15-32" fmla="*/ 801233 h 867023"/>
                <a:gd name="connsiteX16-33" fmla="*/ 1069139 w 2429906"/>
                <a:gd name="connsiteY16-34" fmla="*/ 839333 h 867023"/>
                <a:gd name="connsiteX17-35" fmla="*/ 738939 w 2429906"/>
                <a:gd name="connsiteY17-36" fmla="*/ 725033 h 867023"/>
                <a:gd name="connsiteX18-37" fmla="*/ 510339 w 2429906"/>
                <a:gd name="connsiteY18-38" fmla="*/ 750433 h 867023"/>
                <a:gd name="connsiteX19-39" fmla="*/ 319839 w 2429906"/>
                <a:gd name="connsiteY19-40" fmla="*/ 547233 h 867023"/>
                <a:gd name="connsiteX20-41" fmla="*/ 27739 w 2429906"/>
                <a:gd name="connsiteY20-42" fmla="*/ 445633 h 867023"/>
                <a:gd name="connsiteX21-43" fmla="*/ 15039 w 2429906"/>
                <a:gd name="connsiteY21-44" fmla="*/ 204333 h 867023"/>
                <a:gd name="connsiteX22-45" fmla="*/ 2339 w 2429906"/>
                <a:gd name="connsiteY22-46" fmla="*/ 1133 h 867023"/>
                <a:gd name="connsiteX0-47" fmla="*/ 2339 w 2429906"/>
                <a:gd name="connsiteY0-48" fmla="*/ 1378 h 844408"/>
                <a:gd name="connsiteX1-49" fmla="*/ 65839 w 2429906"/>
                <a:gd name="connsiteY1-50" fmla="*/ 105518 h 844408"/>
                <a:gd name="connsiteX2-51" fmla="*/ 294439 w 2429906"/>
                <a:gd name="connsiteY2-52" fmla="*/ 232518 h 844408"/>
                <a:gd name="connsiteX3-53" fmla="*/ 548439 w 2429906"/>
                <a:gd name="connsiteY3-54" fmla="*/ 283318 h 844408"/>
                <a:gd name="connsiteX4-55" fmla="*/ 840539 w 2429906"/>
                <a:gd name="connsiteY4-56" fmla="*/ 423018 h 844408"/>
                <a:gd name="connsiteX5-57" fmla="*/ 1107239 w 2429906"/>
                <a:gd name="connsiteY5-58" fmla="*/ 499218 h 844408"/>
                <a:gd name="connsiteX6-59" fmla="*/ 1412039 w 2429906"/>
                <a:gd name="connsiteY6-60" fmla="*/ 524618 h 844408"/>
                <a:gd name="connsiteX7-61" fmla="*/ 1640639 w 2429906"/>
                <a:gd name="connsiteY7-62" fmla="*/ 511918 h 844408"/>
                <a:gd name="connsiteX8-63" fmla="*/ 2085139 w 2429906"/>
                <a:gd name="connsiteY8-64" fmla="*/ 486518 h 844408"/>
                <a:gd name="connsiteX9-65" fmla="*/ 2415339 w 2429906"/>
                <a:gd name="connsiteY9-66" fmla="*/ 435718 h 844408"/>
                <a:gd name="connsiteX10-67" fmla="*/ 2351839 w 2429906"/>
                <a:gd name="connsiteY10-68" fmla="*/ 550018 h 844408"/>
                <a:gd name="connsiteX11-69" fmla="*/ 2174039 w 2429906"/>
                <a:gd name="connsiteY11-70" fmla="*/ 727818 h 844408"/>
                <a:gd name="connsiteX12-71" fmla="*/ 1932739 w 2429906"/>
                <a:gd name="connsiteY12-72" fmla="*/ 689718 h 844408"/>
                <a:gd name="connsiteX13-73" fmla="*/ 1843839 w 2429906"/>
                <a:gd name="connsiteY13-74" fmla="*/ 816718 h 844408"/>
                <a:gd name="connsiteX14-75" fmla="*/ 1577139 w 2429906"/>
                <a:gd name="connsiteY14-76" fmla="*/ 842118 h 844408"/>
                <a:gd name="connsiteX15-77" fmla="*/ 1386639 w 2429906"/>
                <a:gd name="connsiteY15-78" fmla="*/ 778618 h 844408"/>
                <a:gd name="connsiteX16-79" fmla="*/ 1069139 w 2429906"/>
                <a:gd name="connsiteY16-80" fmla="*/ 816718 h 844408"/>
                <a:gd name="connsiteX17-81" fmla="*/ 738939 w 2429906"/>
                <a:gd name="connsiteY17-82" fmla="*/ 702418 h 844408"/>
                <a:gd name="connsiteX18-83" fmla="*/ 510339 w 2429906"/>
                <a:gd name="connsiteY18-84" fmla="*/ 727818 h 844408"/>
                <a:gd name="connsiteX19-85" fmla="*/ 319839 w 2429906"/>
                <a:gd name="connsiteY19-86" fmla="*/ 524618 h 844408"/>
                <a:gd name="connsiteX20-87" fmla="*/ 27739 w 2429906"/>
                <a:gd name="connsiteY20-88" fmla="*/ 423018 h 844408"/>
                <a:gd name="connsiteX21-89" fmla="*/ 15039 w 2429906"/>
                <a:gd name="connsiteY21-90" fmla="*/ 181718 h 844408"/>
                <a:gd name="connsiteX22-91" fmla="*/ 2339 w 2429906"/>
                <a:gd name="connsiteY22-92" fmla="*/ 1378 h 8444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2429906" h="844408">
                  <a:moveTo>
                    <a:pt x="2339" y="1378"/>
                  </a:moveTo>
                  <a:cubicBezTo>
                    <a:pt x="10806" y="-11322"/>
                    <a:pt x="17156" y="66995"/>
                    <a:pt x="65839" y="105518"/>
                  </a:cubicBezTo>
                  <a:cubicBezTo>
                    <a:pt x="114522" y="144041"/>
                    <a:pt x="214006" y="202885"/>
                    <a:pt x="294439" y="232518"/>
                  </a:cubicBezTo>
                  <a:cubicBezTo>
                    <a:pt x="374872" y="262151"/>
                    <a:pt x="457422" y="251568"/>
                    <a:pt x="548439" y="283318"/>
                  </a:cubicBezTo>
                  <a:cubicBezTo>
                    <a:pt x="639456" y="315068"/>
                    <a:pt x="747406" y="387035"/>
                    <a:pt x="840539" y="423018"/>
                  </a:cubicBezTo>
                  <a:cubicBezTo>
                    <a:pt x="933672" y="459001"/>
                    <a:pt x="1011989" y="482285"/>
                    <a:pt x="1107239" y="499218"/>
                  </a:cubicBezTo>
                  <a:cubicBezTo>
                    <a:pt x="1202489" y="516151"/>
                    <a:pt x="1323139" y="522501"/>
                    <a:pt x="1412039" y="524618"/>
                  </a:cubicBezTo>
                  <a:cubicBezTo>
                    <a:pt x="1500939" y="526735"/>
                    <a:pt x="1640639" y="511918"/>
                    <a:pt x="1640639" y="511918"/>
                  </a:cubicBezTo>
                  <a:cubicBezTo>
                    <a:pt x="1752822" y="505568"/>
                    <a:pt x="1956022" y="499218"/>
                    <a:pt x="2085139" y="486518"/>
                  </a:cubicBezTo>
                  <a:cubicBezTo>
                    <a:pt x="2214256" y="473818"/>
                    <a:pt x="2370889" y="425135"/>
                    <a:pt x="2415339" y="435718"/>
                  </a:cubicBezTo>
                  <a:cubicBezTo>
                    <a:pt x="2459789" y="446301"/>
                    <a:pt x="2392056" y="501335"/>
                    <a:pt x="2351839" y="550018"/>
                  </a:cubicBezTo>
                  <a:cubicBezTo>
                    <a:pt x="2311622" y="598701"/>
                    <a:pt x="2243889" y="704535"/>
                    <a:pt x="2174039" y="727818"/>
                  </a:cubicBezTo>
                  <a:cubicBezTo>
                    <a:pt x="2104189" y="751101"/>
                    <a:pt x="1987772" y="674901"/>
                    <a:pt x="1932739" y="689718"/>
                  </a:cubicBezTo>
                  <a:cubicBezTo>
                    <a:pt x="1877706" y="704535"/>
                    <a:pt x="1903106" y="791318"/>
                    <a:pt x="1843839" y="816718"/>
                  </a:cubicBezTo>
                  <a:cubicBezTo>
                    <a:pt x="1784572" y="842118"/>
                    <a:pt x="1653339" y="848468"/>
                    <a:pt x="1577139" y="842118"/>
                  </a:cubicBezTo>
                  <a:cubicBezTo>
                    <a:pt x="1500939" y="835768"/>
                    <a:pt x="1471306" y="782851"/>
                    <a:pt x="1386639" y="778618"/>
                  </a:cubicBezTo>
                  <a:cubicBezTo>
                    <a:pt x="1301972" y="774385"/>
                    <a:pt x="1177089" y="829418"/>
                    <a:pt x="1069139" y="816718"/>
                  </a:cubicBezTo>
                  <a:cubicBezTo>
                    <a:pt x="961189" y="804018"/>
                    <a:pt x="832072" y="717235"/>
                    <a:pt x="738939" y="702418"/>
                  </a:cubicBezTo>
                  <a:cubicBezTo>
                    <a:pt x="645806" y="687601"/>
                    <a:pt x="580189" y="757451"/>
                    <a:pt x="510339" y="727818"/>
                  </a:cubicBezTo>
                  <a:cubicBezTo>
                    <a:pt x="440489" y="698185"/>
                    <a:pt x="400272" y="575418"/>
                    <a:pt x="319839" y="524618"/>
                  </a:cubicBezTo>
                  <a:cubicBezTo>
                    <a:pt x="239406" y="473818"/>
                    <a:pt x="78539" y="480168"/>
                    <a:pt x="27739" y="423018"/>
                  </a:cubicBezTo>
                  <a:cubicBezTo>
                    <a:pt x="-23061" y="365868"/>
                    <a:pt x="19272" y="255801"/>
                    <a:pt x="15039" y="181718"/>
                  </a:cubicBezTo>
                  <a:cubicBezTo>
                    <a:pt x="10806" y="107635"/>
                    <a:pt x="-6128" y="14078"/>
                    <a:pt x="2339" y="13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156EBF"/>
                </a:gs>
                <a:gs pos="66000">
                  <a:srgbClr val="0B1C40"/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>
              <a:off x="1881109" y="2266938"/>
              <a:ext cx="1046234" cy="87321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76608 w 1676608"/>
                <a:gd name="connsiteY0-184" fmla="*/ 1399343 h 1399343"/>
                <a:gd name="connsiteX1-185" fmla="*/ 1040359 w 1676608"/>
                <a:gd name="connsiteY1-186" fmla="*/ 862143 h 1399343"/>
                <a:gd name="connsiteX2-187" fmla="*/ 781754 w 1676608"/>
                <a:gd name="connsiteY2-188" fmla="*/ 629379 h 1399343"/>
                <a:gd name="connsiteX3-189" fmla="*/ 426154 w 1676608"/>
                <a:gd name="connsiteY3-190" fmla="*/ 235679 h 1399343"/>
                <a:gd name="connsiteX4-191" fmla="*/ 0 w 1676608"/>
                <a:gd name="connsiteY4-192" fmla="*/ 0 h 13993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676608" h="1399343">
                  <a:moveTo>
                    <a:pt x="1676608" y="1399343"/>
                  </a:moveTo>
                  <a:cubicBezTo>
                    <a:pt x="1433642" y="1244444"/>
                    <a:pt x="1189501" y="990470"/>
                    <a:pt x="1040359" y="862143"/>
                  </a:cubicBezTo>
                  <a:cubicBezTo>
                    <a:pt x="891217" y="733816"/>
                    <a:pt x="892588" y="718973"/>
                    <a:pt x="781754" y="629379"/>
                  </a:cubicBezTo>
                  <a:cubicBezTo>
                    <a:pt x="670920" y="539785"/>
                    <a:pt x="552213" y="332109"/>
                    <a:pt x="426154" y="235679"/>
                  </a:cubicBezTo>
                  <a:cubicBezTo>
                    <a:pt x="300095" y="139249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225B90"/>
                  </a:gs>
                  <a:gs pos="83000">
                    <a:srgbClr val="225B90"/>
                  </a:gs>
                  <a:gs pos="100000">
                    <a:srgbClr val="156E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93" name="矩形 192"/>
          <p:cNvSpPr/>
          <p:nvPr/>
        </p:nvSpPr>
        <p:spPr>
          <a:xfrm>
            <a:off x="2058628" y="2198619"/>
            <a:ext cx="738664" cy="237992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【</a:t>
            </a:r>
            <a:r>
              <a:rPr lang="zh-CN" altLang="en-US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爱莲说</a:t>
            </a:r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】</a:t>
            </a:r>
            <a:endParaRPr lang="zh-CN" altLang="en-US" sz="36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73" name="椭圆 7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椭圆 7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5" name="组合 7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7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2" name="任意多边形 9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" name="任意多边形 9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5" name="椭圆 9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" name="组合 9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0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9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2" name="矩形 11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7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7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7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 uiExpand="1">
        <p:bldSub>
          <a:bldChart bld="series"/>
        </p:bldSub>
      </p:bldGraphic>
      <p:bldP spid="162" grpId="0"/>
      <p:bldP spid="193" grpId="0"/>
      <p:bldP spid="1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4787170" y="1967885"/>
            <a:ext cx="2617660" cy="2576982"/>
            <a:chOff x="3857904" y="1506585"/>
            <a:chExt cx="4285865" cy="4219264"/>
          </a:xfrm>
        </p:grpSpPr>
        <p:sp>
          <p:nvSpPr>
            <p:cNvPr id="11" name="任意多边形 10"/>
            <p:cNvSpPr/>
            <p:nvPr/>
          </p:nvSpPr>
          <p:spPr>
            <a:xfrm rot="17224447">
              <a:off x="4067505" y="3016011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 rot="163979">
              <a:off x="4605233" y="1506585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 rot="3872949">
              <a:off x="6146306" y="1564424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 rot="8029073">
              <a:off x="6647115" y="3047555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 rot="12524256">
              <a:off x="5339960" y="4019594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371989" y="2610191"/>
            <a:ext cx="1354713" cy="1333661"/>
            <a:chOff x="3857904" y="1506585"/>
            <a:chExt cx="4285865" cy="4219264"/>
          </a:xfrm>
          <a:solidFill>
            <a:srgbClr val="DDC697"/>
          </a:solidFill>
        </p:grpSpPr>
        <p:sp>
          <p:nvSpPr>
            <p:cNvPr id="25" name="任意多边形 24"/>
            <p:cNvSpPr/>
            <p:nvPr/>
          </p:nvSpPr>
          <p:spPr>
            <a:xfrm rot="17224447">
              <a:off x="4067505" y="3016011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 25"/>
            <p:cNvSpPr/>
            <p:nvPr/>
          </p:nvSpPr>
          <p:spPr>
            <a:xfrm rot="163979">
              <a:off x="4605233" y="1506585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 rot="3872949">
              <a:off x="6146306" y="1564424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rot="8029073">
              <a:off x="6647115" y="3047555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rot="12524256">
              <a:off x="5339960" y="4019594"/>
              <a:ext cx="1287054" cy="1706255"/>
            </a:xfrm>
            <a:custGeom>
              <a:avLst/>
              <a:gdLst>
                <a:gd name="connsiteX0" fmla="*/ 75154 w 1245096"/>
                <a:gd name="connsiteY0" fmla="*/ 1206971 h 1530767"/>
                <a:gd name="connsiteX1" fmla="*/ 86171 w 1245096"/>
                <a:gd name="connsiteY1" fmla="*/ 468841 h 1530767"/>
                <a:gd name="connsiteX2" fmla="*/ 86171 w 1245096"/>
                <a:gd name="connsiteY2" fmla="*/ 6133 h 1530767"/>
                <a:gd name="connsiteX3" fmla="*/ 603964 w 1245096"/>
                <a:gd name="connsiteY3" fmla="*/ 226470 h 1530767"/>
                <a:gd name="connsiteX4" fmla="*/ 1154807 w 1245096"/>
                <a:gd name="connsiteY4" fmla="*/ 556976 h 1530767"/>
                <a:gd name="connsiteX5" fmla="*/ 1132773 w 1245096"/>
                <a:gd name="connsiteY5" fmla="*/ 1504427 h 1530767"/>
                <a:gd name="connsiteX6" fmla="*/ 75154 w 1245096"/>
                <a:gd name="connsiteY6" fmla="*/ 1206971 h 1530767"/>
                <a:gd name="connsiteX0-1" fmla="*/ 95362 w 1265304"/>
                <a:gd name="connsiteY0-2" fmla="*/ 1208890 h 1532142"/>
                <a:gd name="connsiteX1-3" fmla="*/ 51294 w 1265304"/>
                <a:gd name="connsiteY1-4" fmla="*/ 514827 h 1532142"/>
                <a:gd name="connsiteX2-5" fmla="*/ 106379 w 1265304"/>
                <a:gd name="connsiteY2-6" fmla="*/ 8052 h 1532142"/>
                <a:gd name="connsiteX3-7" fmla="*/ 624172 w 1265304"/>
                <a:gd name="connsiteY3-8" fmla="*/ 228389 h 1532142"/>
                <a:gd name="connsiteX4-9" fmla="*/ 1175015 w 1265304"/>
                <a:gd name="connsiteY4-10" fmla="*/ 558895 h 1532142"/>
                <a:gd name="connsiteX5-11" fmla="*/ 1152981 w 1265304"/>
                <a:gd name="connsiteY5-12" fmla="*/ 1506346 h 1532142"/>
                <a:gd name="connsiteX6-13" fmla="*/ 95362 w 1265304"/>
                <a:gd name="connsiteY6-14" fmla="*/ 1208890 h 1532142"/>
                <a:gd name="connsiteX0-15" fmla="*/ 99142 w 1269084"/>
                <a:gd name="connsiteY0-16" fmla="*/ 1048253 h 1371505"/>
                <a:gd name="connsiteX1-17" fmla="*/ 55074 w 1269084"/>
                <a:gd name="connsiteY1-18" fmla="*/ 354190 h 1371505"/>
                <a:gd name="connsiteX2-19" fmla="*/ 187277 w 1269084"/>
                <a:gd name="connsiteY2-20" fmla="*/ 23685 h 1371505"/>
                <a:gd name="connsiteX3-21" fmla="*/ 627952 w 1269084"/>
                <a:gd name="connsiteY3-22" fmla="*/ 67752 h 1371505"/>
                <a:gd name="connsiteX4-23" fmla="*/ 1178795 w 1269084"/>
                <a:gd name="connsiteY4-24" fmla="*/ 398258 h 1371505"/>
                <a:gd name="connsiteX5-25" fmla="*/ 1156761 w 1269084"/>
                <a:gd name="connsiteY5-26" fmla="*/ 1345709 h 1371505"/>
                <a:gd name="connsiteX6-27" fmla="*/ 99142 w 1269084"/>
                <a:gd name="connsiteY6-28" fmla="*/ 1048253 h 1371505"/>
                <a:gd name="connsiteX0-29" fmla="*/ 96424 w 1266366"/>
                <a:gd name="connsiteY0-30" fmla="*/ 1177018 h 1500270"/>
                <a:gd name="connsiteX1-31" fmla="*/ 52356 w 1266366"/>
                <a:gd name="connsiteY1-32" fmla="*/ 482955 h 1500270"/>
                <a:gd name="connsiteX2-33" fmla="*/ 129475 w 1266366"/>
                <a:gd name="connsiteY2-34" fmla="*/ 9231 h 1500270"/>
                <a:gd name="connsiteX3-35" fmla="*/ 625234 w 1266366"/>
                <a:gd name="connsiteY3-36" fmla="*/ 196517 h 1500270"/>
                <a:gd name="connsiteX4-37" fmla="*/ 1176077 w 1266366"/>
                <a:gd name="connsiteY4-38" fmla="*/ 527023 h 1500270"/>
                <a:gd name="connsiteX5-39" fmla="*/ 1154043 w 1266366"/>
                <a:gd name="connsiteY5-40" fmla="*/ 1474474 h 1500270"/>
                <a:gd name="connsiteX6-41" fmla="*/ 96424 w 1266366"/>
                <a:gd name="connsiteY6-42" fmla="*/ 1177018 h 1500270"/>
                <a:gd name="connsiteX0-43" fmla="*/ 96424 w 1266366"/>
                <a:gd name="connsiteY0-44" fmla="*/ 1222275 h 1545527"/>
                <a:gd name="connsiteX1-45" fmla="*/ 52356 w 1266366"/>
                <a:gd name="connsiteY1-46" fmla="*/ 528212 h 1545527"/>
                <a:gd name="connsiteX2-47" fmla="*/ 129475 w 1266366"/>
                <a:gd name="connsiteY2-48" fmla="*/ 54488 h 1545527"/>
                <a:gd name="connsiteX3-49" fmla="*/ 625234 w 1266366"/>
                <a:gd name="connsiteY3-50" fmla="*/ 241774 h 1545527"/>
                <a:gd name="connsiteX4-51" fmla="*/ 1176077 w 1266366"/>
                <a:gd name="connsiteY4-52" fmla="*/ 572280 h 1545527"/>
                <a:gd name="connsiteX5-53" fmla="*/ 1154043 w 1266366"/>
                <a:gd name="connsiteY5-54" fmla="*/ 1519731 h 1545527"/>
                <a:gd name="connsiteX6-55" fmla="*/ 96424 w 1266366"/>
                <a:gd name="connsiteY6-56" fmla="*/ 1222275 h 1545527"/>
                <a:gd name="connsiteX0-57" fmla="*/ 96424 w 1266366"/>
                <a:gd name="connsiteY0-58" fmla="*/ 1217787 h 1541039"/>
                <a:gd name="connsiteX1-59" fmla="*/ 52356 w 1266366"/>
                <a:gd name="connsiteY1-60" fmla="*/ 523724 h 1541039"/>
                <a:gd name="connsiteX2-61" fmla="*/ 129475 w 1266366"/>
                <a:gd name="connsiteY2-62" fmla="*/ 50000 h 1541039"/>
                <a:gd name="connsiteX3-63" fmla="*/ 625234 w 1266366"/>
                <a:gd name="connsiteY3-64" fmla="*/ 237286 h 1541039"/>
                <a:gd name="connsiteX4-65" fmla="*/ 1176077 w 1266366"/>
                <a:gd name="connsiteY4-66" fmla="*/ 567792 h 1541039"/>
                <a:gd name="connsiteX5-67" fmla="*/ 1154043 w 1266366"/>
                <a:gd name="connsiteY5-68" fmla="*/ 1515243 h 1541039"/>
                <a:gd name="connsiteX6-69" fmla="*/ 96424 w 1266366"/>
                <a:gd name="connsiteY6-70" fmla="*/ 1217787 h 1541039"/>
                <a:gd name="connsiteX0-71" fmla="*/ 109930 w 1279872"/>
                <a:gd name="connsiteY0-72" fmla="*/ 1183098 h 1506350"/>
                <a:gd name="connsiteX1-73" fmla="*/ 65862 w 1279872"/>
                <a:gd name="connsiteY1-74" fmla="*/ 489035 h 1506350"/>
                <a:gd name="connsiteX2-75" fmla="*/ 142981 w 1279872"/>
                <a:gd name="connsiteY2-76" fmla="*/ 15311 h 1506350"/>
                <a:gd name="connsiteX3-77" fmla="*/ 638740 w 1279872"/>
                <a:gd name="connsiteY3-78" fmla="*/ 202597 h 1506350"/>
                <a:gd name="connsiteX4-79" fmla="*/ 1189583 w 1279872"/>
                <a:gd name="connsiteY4-80" fmla="*/ 533103 h 1506350"/>
                <a:gd name="connsiteX5-81" fmla="*/ 1167549 w 1279872"/>
                <a:gd name="connsiteY5-82" fmla="*/ 1480554 h 1506350"/>
                <a:gd name="connsiteX6-83" fmla="*/ 109930 w 1279872"/>
                <a:gd name="connsiteY6-84" fmla="*/ 1183098 h 1506350"/>
                <a:gd name="connsiteX0-85" fmla="*/ 96424 w 1266366"/>
                <a:gd name="connsiteY0-86" fmla="*/ 1231352 h 1554604"/>
                <a:gd name="connsiteX1-87" fmla="*/ 52356 w 1266366"/>
                <a:gd name="connsiteY1-88" fmla="*/ 537289 h 1554604"/>
                <a:gd name="connsiteX2-89" fmla="*/ 129475 w 1266366"/>
                <a:gd name="connsiteY2-90" fmla="*/ 63565 h 1554604"/>
                <a:gd name="connsiteX3-91" fmla="*/ 625234 w 1266366"/>
                <a:gd name="connsiteY3-92" fmla="*/ 250851 h 1554604"/>
                <a:gd name="connsiteX4-93" fmla="*/ 1176077 w 1266366"/>
                <a:gd name="connsiteY4-94" fmla="*/ 581357 h 1554604"/>
                <a:gd name="connsiteX5-95" fmla="*/ 1154043 w 1266366"/>
                <a:gd name="connsiteY5-96" fmla="*/ 1528808 h 1554604"/>
                <a:gd name="connsiteX6-97" fmla="*/ 96424 w 1266366"/>
                <a:gd name="connsiteY6-98" fmla="*/ 1231352 h 1554604"/>
                <a:gd name="connsiteX0-99" fmla="*/ 96424 w 1266366"/>
                <a:gd name="connsiteY0-100" fmla="*/ 1175991 h 1499243"/>
                <a:gd name="connsiteX1-101" fmla="*/ 52356 w 1266366"/>
                <a:gd name="connsiteY1-102" fmla="*/ 481928 h 1499243"/>
                <a:gd name="connsiteX2-103" fmla="*/ 129475 w 1266366"/>
                <a:gd name="connsiteY2-104" fmla="*/ 8204 h 1499243"/>
                <a:gd name="connsiteX3-105" fmla="*/ 625234 w 1266366"/>
                <a:gd name="connsiteY3-106" fmla="*/ 195490 h 1499243"/>
                <a:gd name="connsiteX4-107" fmla="*/ 1176077 w 1266366"/>
                <a:gd name="connsiteY4-108" fmla="*/ 525996 h 1499243"/>
                <a:gd name="connsiteX5-109" fmla="*/ 1154043 w 1266366"/>
                <a:gd name="connsiteY5-110" fmla="*/ 1473447 h 1499243"/>
                <a:gd name="connsiteX6-111" fmla="*/ 96424 w 1266366"/>
                <a:gd name="connsiteY6-112" fmla="*/ 1175991 h 1499243"/>
                <a:gd name="connsiteX0-113" fmla="*/ 96424 w 1266366"/>
                <a:gd name="connsiteY0-114" fmla="*/ 1190789 h 1514041"/>
                <a:gd name="connsiteX1-115" fmla="*/ 52356 w 1266366"/>
                <a:gd name="connsiteY1-116" fmla="*/ 496726 h 1514041"/>
                <a:gd name="connsiteX2-117" fmla="*/ 129475 w 1266366"/>
                <a:gd name="connsiteY2-118" fmla="*/ 23002 h 1514041"/>
                <a:gd name="connsiteX3-119" fmla="*/ 625234 w 1266366"/>
                <a:gd name="connsiteY3-120" fmla="*/ 210288 h 1514041"/>
                <a:gd name="connsiteX4-121" fmla="*/ 1176077 w 1266366"/>
                <a:gd name="connsiteY4-122" fmla="*/ 540794 h 1514041"/>
                <a:gd name="connsiteX5-123" fmla="*/ 1154043 w 1266366"/>
                <a:gd name="connsiteY5-124" fmla="*/ 1488245 h 1514041"/>
                <a:gd name="connsiteX6-125" fmla="*/ 96424 w 1266366"/>
                <a:gd name="connsiteY6-126" fmla="*/ 1190789 h 1514041"/>
                <a:gd name="connsiteX0-127" fmla="*/ 98591 w 1268533"/>
                <a:gd name="connsiteY0-128" fmla="*/ 1074993 h 1398245"/>
                <a:gd name="connsiteX1-129" fmla="*/ 54523 w 1268533"/>
                <a:gd name="connsiteY1-130" fmla="*/ 380930 h 1398245"/>
                <a:gd name="connsiteX2-131" fmla="*/ 175709 w 1268533"/>
                <a:gd name="connsiteY2-132" fmla="*/ 39408 h 1398245"/>
                <a:gd name="connsiteX3-133" fmla="*/ 627401 w 1268533"/>
                <a:gd name="connsiteY3-134" fmla="*/ 94492 h 1398245"/>
                <a:gd name="connsiteX4-135" fmla="*/ 1178244 w 1268533"/>
                <a:gd name="connsiteY4-136" fmla="*/ 424998 h 1398245"/>
                <a:gd name="connsiteX5-137" fmla="*/ 1156210 w 1268533"/>
                <a:gd name="connsiteY5-138" fmla="*/ 1372449 h 1398245"/>
                <a:gd name="connsiteX6-139" fmla="*/ 98591 w 1268533"/>
                <a:gd name="connsiteY6-140" fmla="*/ 1074993 h 1398245"/>
                <a:gd name="connsiteX0-141" fmla="*/ 98591 w 1268533"/>
                <a:gd name="connsiteY0-142" fmla="*/ 1037274 h 1360526"/>
                <a:gd name="connsiteX1-143" fmla="*/ 54523 w 1268533"/>
                <a:gd name="connsiteY1-144" fmla="*/ 343211 h 1360526"/>
                <a:gd name="connsiteX2-145" fmla="*/ 175709 w 1268533"/>
                <a:gd name="connsiteY2-146" fmla="*/ 1689 h 1360526"/>
                <a:gd name="connsiteX3-147" fmla="*/ 627401 w 1268533"/>
                <a:gd name="connsiteY3-148" fmla="*/ 56773 h 1360526"/>
                <a:gd name="connsiteX4-149" fmla="*/ 1178244 w 1268533"/>
                <a:gd name="connsiteY4-150" fmla="*/ 387279 h 1360526"/>
                <a:gd name="connsiteX5-151" fmla="*/ 1156210 w 1268533"/>
                <a:gd name="connsiteY5-152" fmla="*/ 1334730 h 1360526"/>
                <a:gd name="connsiteX6-153" fmla="*/ 98591 w 1268533"/>
                <a:gd name="connsiteY6-154" fmla="*/ 1037274 h 1360526"/>
                <a:gd name="connsiteX0-155" fmla="*/ 96960 w 1266902"/>
                <a:gd name="connsiteY0-156" fmla="*/ 1190868 h 1514120"/>
                <a:gd name="connsiteX1-157" fmla="*/ 52892 w 1266902"/>
                <a:gd name="connsiteY1-158" fmla="*/ 496805 h 1514120"/>
                <a:gd name="connsiteX2-159" fmla="*/ 141027 w 1266902"/>
                <a:gd name="connsiteY2-160" fmla="*/ 1046 h 1514120"/>
                <a:gd name="connsiteX3-161" fmla="*/ 625770 w 1266902"/>
                <a:gd name="connsiteY3-162" fmla="*/ 210367 h 1514120"/>
                <a:gd name="connsiteX4-163" fmla="*/ 1176613 w 1266902"/>
                <a:gd name="connsiteY4-164" fmla="*/ 540873 h 1514120"/>
                <a:gd name="connsiteX5-165" fmla="*/ 1154579 w 1266902"/>
                <a:gd name="connsiteY5-166" fmla="*/ 1488324 h 1514120"/>
                <a:gd name="connsiteX6-167" fmla="*/ 96960 w 1266902"/>
                <a:gd name="connsiteY6-168" fmla="*/ 1190868 h 1514120"/>
                <a:gd name="connsiteX0-169" fmla="*/ 96960 w 1266902"/>
                <a:gd name="connsiteY0-170" fmla="*/ 1189822 h 1513074"/>
                <a:gd name="connsiteX1-171" fmla="*/ 52892 w 1266902"/>
                <a:gd name="connsiteY1-172" fmla="*/ 495759 h 1513074"/>
                <a:gd name="connsiteX2-173" fmla="*/ 141027 w 1266902"/>
                <a:gd name="connsiteY2-174" fmla="*/ 0 h 1513074"/>
                <a:gd name="connsiteX3-175" fmla="*/ 625770 w 1266902"/>
                <a:gd name="connsiteY3-176" fmla="*/ 209321 h 1513074"/>
                <a:gd name="connsiteX4-177" fmla="*/ 1176613 w 1266902"/>
                <a:gd name="connsiteY4-178" fmla="*/ 539827 h 1513074"/>
                <a:gd name="connsiteX5-179" fmla="*/ 1154579 w 1266902"/>
                <a:gd name="connsiteY5-180" fmla="*/ 1487278 h 1513074"/>
                <a:gd name="connsiteX6-181" fmla="*/ 96960 w 1266902"/>
                <a:gd name="connsiteY6-182" fmla="*/ 1189822 h 1513074"/>
                <a:gd name="connsiteX0-183" fmla="*/ 96960 w 1266902"/>
                <a:gd name="connsiteY0-184" fmla="*/ 1189822 h 1513074"/>
                <a:gd name="connsiteX1-185" fmla="*/ 52892 w 1266902"/>
                <a:gd name="connsiteY1-186" fmla="*/ 495759 h 1513074"/>
                <a:gd name="connsiteX2-187" fmla="*/ 141027 w 1266902"/>
                <a:gd name="connsiteY2-188" fmla="*/ 0 h 1513074"/>
                <a:gd name="connsiteX3-189" fmla="*/ 625770 w 1266902"/>
                <a:gd name="connsiteY3-190" fmla="*/ 209321 h 1513074"/>
                <a:gd name="connsiteX4-191" fmla="*/ 1176613 w 1266902"/>
                <a:gd name="connsiteY4-192" fmla="*/ 539827 h 1513074"/>
                <a:gd name="connsiteX5-193" fmla="*/ 1154579 w 1266902"/>
                <a:gd name="connsiteY5-194" fmla="*/ 1487278 h 1513074"/>
                <a:gd name="connsiteX6-195" fmla="*/ 96960 w 1266902"/>
                <a:gd name="connsiteY6-196" fmla="*/ 1189822 h 1513074"/>
                <a:gd name="connsiteX0-197" fmla="*/ 96960 w 1266902"/>
                <a:gd name="connsiteY0-198" fmla="*/ 1189822 h 1513074"/>
                <a:gd name="connsiteX1-199" fmla="*/ 52892 w 1266902"/>
                <a:gd name="connsiteY1-200" fmla="*/ 495759 h 1513074"/>
                <a:gd name="connsiteX2-201" fmla="*/ 141027 w 1266902"/>
                <a:gd name="connsiteY2-202" fmla="*/ 0 h 1513074"/>
                <a:gd name="connsiteX3-203" fmla="*/ 625770 w 1266902"/>
                <a:gd name="connsiteY3-204" fmla="*/ 209321 h 1513074"/>
                <a:gd name="connsiteX4-205" fmla="*/ 1176613 w 1266902"/>
                <a:gd name="connsiteY4-206" fmla="*/ 539827 h 1513074"/>
                <a:gd name="connsiteX5-207" fmla="*/ 1154579 w 1266902"/>
                <a:gd name="connsiteY5-208" fmla="*/ 1487278 h 1513074"/>
                <a:gd name="connsiteX6-209" fmla="*/ 96960 w 1266902"/>
                <a:gd name="connsiteY6-210" fmla="*/ 1189822 h 1513074"/>
                <a:gd name="connsiteX0-211" fmla="*/ 96960 w 1266902"/>
                <a:gd name="connsiteY0-212" fmla="*/ 1189822 h 1513074"/>
                <a:gd name="connsiteX1-213" fmla="*/ 52892 w 1266902"/>
                <a:gd name="connsiteY1-214" fmla="*/ 495759 h 1513074"/>
                <a:gd name="connsiteX2-215" fmla="*/ 141027 w 1266902"/>
                <a:gd name="connsiteY2-216" fmla="*/ 0 h 1513074"/>
                <a:gd name="connsiteX3-217" fmla="*/ 625770 w 1266902"/>
                <a:gd name="connsiteY3-218" fmla="*/ 209321 h 1513074"/>
                <a:gd name="connsiteX4-219" fmla="*/ 1176613 w 1266902"/>
                <a:gd name="connsiteY4-220" fmla="*/ 539827 h 1513074"/>
                <a:gd name="connsiteX5-221" fmla="*/ 1154579 w 1266902"/>
                <a:gd name="connsiteY5-222" fmla="*/ 1487278 h 1513074"/>
                <a:gd name="connsiteX6-223" fmla="*/ 96960 w 1266902"/>
                <a:gd name="connsiteY6-224" fmla="*/ 1189822 h 1513074"/>
                <a:gd name="connsiteX0-225" fmla="*/ 96960 w 1266902"/>
                <a:gd name="connsiteY0-226" fmla="*/ 1189822 h 1513074"/>
                <a:gd name="connsiteX1-227" fmla="*/ 52892 w 1266902"/>
                <a:gd name="connsiteY1-228" fmla="*/ 495759 h 1513074"/>
                <a:gd name="connsiteX2-229" fmla="*/ 141027 w 1266902"/>
                <a:gd name="connsiteY2-230" fmla="*/ 0 h 1513074"/>
                <a:gd name="connsiteX3-231" fmla="*/ 625770 w 1266902"/>
                <a:gd name="connsiteY3-232" fmla="*/ 209321 h 1513074"/>
                <a:gd name="connsiteX4-233" fmla="*/ 1176613 w 1266902"/>
                <a:gd name="connsiteY4-234" fmla="*/ 539827 h 1513074"/>
                <a:gd name="connsiteX5-235" fmla="*/ 1154579 w 1266902"/>
                <a:gd name="connsiteY5-236" fmla="*/ 1487278 h 1513074"/>
                <a:gd name="connsiteX6-237" fmla="*/ 96960 w 1266902"/>
                <a:gd name="connsiteY6-238" fmla="*/ 1189822 h 1513074"/>
                <a:gd name="connsiteX0-239" fmla="*/ 96960 w 1266902"/>
                <a:gd name="connsiteY0-240" fmla="*/ 1189822 h 1513074"/>
                <a:gd name="connsiteX1-241" fmla="*/ 52892 w 1266902"/>
                <a:gd name="connsiteY1-242" fmla="*/ 495759 h 1513074"/>
                <a:gd name="connsiteX2-243" fmla="*/ 141027 w 1266902"/>
                <a:gd name="connsiteY2-244" fmla="*/ 0 h 1513074"/>
                <a:gd name="connsiteX3-245" fmla="*/ 625770 w 1266902"/>
                <a:gd name="connsiteY3-246" fmla="*/ 209321 h 1513074"/>
                <a:gd name="connsiteX4-247" fmla="*/ 1176613 w 1266902"/>
                <a:gd name="connsiteY4-248" fmla="*/ 539827 h 1513074"/>
                <a:gd name="connsiteX5-249" fmla="*/ 1154579 w 1266902"/>
                <a:gd name="connsiteY5-250" fmla="*/ 1487278 h 1513074"/>
                <a:gd name="connsiteX6-251" fmla="*/ 96960 w 1266902"/>
                <a:gd name="connsiteY6-252" fmla="*/ 1189822 h 1513074"/>
                <a:gd name="connsiteX0-253" fmla="*/ 95363 w 1265305"/>
                <a:gd name="connsiteY0-254" fmla="*/ 1211856 h 1535108"/>
                <a:gd name="connsiteX1-255" fmla="*/ 51295 w 1265305"/>
                <a:gd name="connsiteY1-256" fmla="*/ 517793 h 1535108"/>
                <a:gd name="connsiteX2-257" fmla="*/ 106379 w 1265305"/>
                <a:gd name="connsiteY2-258" fmla="*/ 0 h 1535108"/>
                <a:gd name="connsiteX3-259" fmla="*/ 624173 w 1265305"/>
                <a:gd name="connsiteY3-260" fmla="*/ 231355 h 1535108"/>
                <a:gd name="connsiteX4-261" fmla="*/ 1175016 w 1265305"/>
                <a:gd name="connsiteY4-262" fmla="*/ 561861 h 1535108"/>
                <a:gd name="connsiteX5-263" fmla="*/ 1152982 w 1265305"/>
                <a:gd name="connsiteY5-264" fmla="*/ 1509312 h 1535108"/>
                <a:gd name="connsiteX6-265" fmla="*/ 95363 w 1265305"/>
                <a:gd name="connsiteY6-266" fmla="*/ 1211856 h 1535108"/>
                <a:gd name="connsiteX0-267" fmla="*/ 95363 w 1265305"/>
                <a:gd name="connsiteY0-268" fmla="*/ 1211856 h 1535108"/>
                <a:gd name="connsiteX1-269" fmla="*/ 51295 w 1265305"/>
                <a:gd name="connsiteY1-270" fmla="*/ 517793 h 1535108"/>
                <a:gd name="connsiteX2-271" fmla="*/ 106379 w 1265305"/>
                <a:gd name="connsiteY2-272" fmla="*/ 0 h 1535108"/>
                <a:gd name="connsiteX3-273" fmla="*/ 679257 w 1265305"/>
                <a:gd name="connsiteY3-274" fmla="*/ 231355 h 1535108"/>
                <a:gd name="connsiteX4-275" fmla="*/ 1175016 w 1265305"/>
                <a:gd name="connsiteY4-276" fmla="*/ 561861 h 1535108"/>
                <a:gd name="connsiteX5-277" fmla="*/ 1152982 w 1265305"/>
                <a:gd name="connsiteY5-278" fmla="*/ 1509312 h 1535108"/>
                <a:gd name="connsiteX6-279" fmla="*/ 95363 w 1265305"/>
                <a:gd name="connsiteY6-280" fmla="*/ 1211856 h 1535108"/>
                <a:gd name="connsiteX0-281" fmla="*/ 95363 w 1270984"/>
                <a:gd name="connsiteY0-282" fmla="*/ 1211856 h 1533181"/>
                <a:gd name="connsiteX1-283" fmla="*/ 51295 w 1270984"/>
                <a:gd name="connsiteY1-284" fmla="*/ 517793 h 1533181"/>
                <a:gd name="connsiteX2-285" fmla="*/ 106379 w 1270984"/>
                <a:gd name="connsiteY2-286" fmla="*/ 0 h 1533181"/>
                <a:gd name="connsiteX3-287" fmla="*/ 679257 w 1270984"/>
                <a:gd name="connsiteY3-288" fmla="*/ 231355 h 1533181"/>
                <a:gd name="connsiteX4-289" fmla="*/ 1186033 w 1270984"/>
                <a:gd name="connsiteY4-290" fmla="*/ 616946 h 1533181"/>
                <a:gd name="connsiteX5-291" fmla="*/ 1152982 w 1270984"/>
                <a:gd name="connsiteY5-292" fmla="*/ 1509312 h 1533181"/>
                <a:gd name="connsiteX6-293" fmla="*/ 95363 w 1270984"/>
                <a:gd name="connsiteY6-294" fmla="*/ 1211856 h 1533181"/>
                <a:gd name="connsiteX0-295" fmla="*/ 95363 w 1259896"/>
                <a:gd name="connsiteY0-296" fmla="*/ 1211856 h 1535108"/>
                <a:gd name="connsiteX1-297" fmla="*/ 51295 w 1259896"/>
                <a:gd name="connsiteY1-298" fmla="*/ 517793 h 1535108"/>
                <a:gd name="connsiteX2-299" fmla="*/ 106379 w 1259896"/>
                <a:gd name="connsiteY2-300" fmla="*/ 0 h 1535108"/>
                <a:gd name="connsiteX3-301" fmla="*/ 679257 w 1259896"/>
                <a:gd name="connsiteY3-302" fmla="*/ 231355 h 1535108"/>
                <a:gd name="connsiteX4-303" fmla="*/ 1163999 w 1259896"/>
                <a:gd name="connsiteY4-304" fmla="*/ 583896 h 1535108"/>
                <a:gd name="connsiteX5-305" fmla="*/ 1152982 w 1259896"/>
                <a:gd name="connsiteY5-306" fmla="*/ 1509312 h 1535108"/>
                <a:gd name="connsiteX6-307" fmla="*/ 95363 w 1259896"/>
                <a:gd name="connsiteY6-308" fmla="*/ 1211856 h 1535108"/>
                <a:gd name="connsiteX0-309" fmla="*/ 95363 w 1259896"/>
                <a:gd name="connsiteY0-310" fmla="*/ 1211856 h 1535108"/>
                <a:gd name="connsiteX1-311" fmla="*/ 51295 w 1259896"/>
                <a:gd name="connsiteY1-312" fmla="*/ 517793 h 1535108"/>
                <a:gd name="connsiteX2-313" fmla="*/ 106379 w 1259896"/>
                <a:gd name="connsiteY2-314" fmla="*/ 0 h 1535108"/>
                <a:gd name="connsiteX3-315" fmla="*/ 679257 w 1259896"/>
                <a:gd name="connsiteY3-316" fmla="*/ 231355 h 1535108"/>
                <a:gd name="connsiteX4-317" fmla="*/ 1163999 w 1259896"/>
                <a:gd name="connsiteY4-318" fmla="*/ 583896 h 1535108"/>
                <a:gd name="connsiteX5-319" fmla="*/ 1152982 w 1259896"/>
                <a:gd name="connsiteY5-320" fmla="*/ 1509312 h 1535108"/>
                <a:gd name="connsiteX6-321" fmla="*/ 95363 w 1259896"/>
                <a:gd name="connsiteY6-322" fmla="*/ 1211856 h 1535108"/>
                <a:gd name="connsiteX0-323" fmla="*/ 105444 w 1269977"/>
                <a:gd name="connsiteY0-324" fmla="*/ 1211856 h 1535108"/>
                <a:gd name="connsiteX1-325" fmla="*/ 61376 w 1269977"/>
                <a:gd name="connsiteY1-326" fmla="*/ 517793 h 1535108"/>
                <a:gd name="connsiteX2-327" fmla="*/ 116460 w 1269977"/>
                <a:gd name="connsiteY2-328" fmla="*/ 0 h 1535108"/>
                <a:gd name="connsiteX3-329" fmla="*/ 689338 w 1269977"/>
                <a:gd name="connsiteY3-330" fmla="*/ 231355 h 1535108"/>
                <a:gd name="connsiteX4-331" fmla="*/ 1174080 w 1269977"/>
                <a:gd name="connsiteY4-332" fmla="*/ 583896 h 1535108"/>
                <a:gd name="connsiteX5-333" fmla="*/ 1163063 w 1269977"/>
                <a:gd name="connsiteY5-334" fmla="*/ 1509312 h 1535108"/>
                <a:gd name="connsiteX6-335" fmla="*/ 105444 w 1269977"/>
                <a:gd name="connsiteY6-336" fmla="*/ 1211856 h 1535108"/>
                <a:gd name="connsiteX0-337" fmla="*/ 78765 w 1243298"/>
                <a:gd name="connsiteY0-338" fmla="*/ 1211856 h 1535108"/>
                <a:gd name="connsiteX1-339" fmla="*/ 100799 w 1243298"/>
                <a:gd name="connsiteY1-340" fmla="*/ 517793 h 1535108"/>
                <a:gd name="connsiteX2-341" fmla="*/ 89781 w 1243298"/>
                <a:gd name="connsiteY2-342" fmla="*/ 0 h 1535108"/>
                <a:gd name="connsiteX3-343" fmla="*/ 662659 w 1243298"/>
                <a:gd name="connsiteY3-344" fmla="*/ 231355 h 1535108"/>
                <a:gd name="connsiteX4-345" fmla="*/ 1147401 w 1243298"/>
                <a:gd name="connsiteY4-346" fmla="*/ 583896 h 1535108"/>
                <a:gd name="connsiteX5-347" fmla="*/ 1136384 w 1243298"/>
                <a:gd name="connsiteY5-348" fmla="*/ 1509312 h 1535108"/>
                <a:gd name="connsiteX6-349" fmla="*/ 78765 w 1243298"/>
                <a:gd name="connsiteY6-350" fmla="*/ 1211856 h 1535108"/>
                <a:gd name="connsiteX0-351" fmla="*/ 95538 w 1260071"/>
                <a:gd name="connsiteY0-352" fmla="*/ 1211856 h 1535108"/>
                <a:gd name="connsiteX1-353" fmla="*/ 73504 w 1260071"/>
                <a:gd name="connsiteY1-354" fmla="*/ 517793 h 1535108"/>
                <a:gd name="connsiteX2-355" fmla="*/ 106554 w 1260071"/>
                <a:gd name="connsiteY2-356" fmla="*/ 0 h 1535108"/>
                <a:gd name="connsiteX3-357" fmla="*/ 679432 w 1260071"/>
                <a:gd name="connsiteY3-358" fmla="*/ 231355 h 1535108"/>
                <a:gd name="connsiteX4-359" fmla="*/ 1164174 w 1260071"/>
                <a:gd name="connsiteY4-360" fmla="*/ 583896 h 1535108"/>
                <a:gd name="connsiteX5-361" fmla="*/ 1153157 w 1260071"/>
                <a:gd name="connsiteY5-362" fmla="*/ 1509312 h 1535108"/>
                <a:gd name="connsiteX6-363" fmla="*/ 95538 w 1260071"/>
                <a:gd name="connsiteY6-364" fmla="*/ 1211856 h 1535108"/>
                <a:gd name="connsiteX0-365" fmla="*/ 67523 w 1232056"/>
                <a:gd name="connsiteY0-366" fmla="*/ 1211856 h 1540806"/>
                <a:gd name="connsiteX1-367" fmla="*/ 45489 w 1232056"/>
                <a:gd name="connsiteY1-368" fmla="*/ 517793 h 1540806"/>
                <a:gd name="connsiteX2-369" fmla="*/ 78539 w 1232056"/>
                <a:gd name="connsiteY2-370" fmla="*/ 0 h 1540806"/>
                <a:gd name="connsiteX3-371" fmla="*/ 651417 w 1232056"/>
                <a:gd name="connsiteY3-372" fmla="*/ 231355 h 1540806"/>
                <a:gd name="connsiteX4-373" fmla="*/ 1136159 w 1232056"/>
                <a:gd name="connsiteY4-374" fmla="*/ 583896 h 1540806"/>
                <a:gd name="connsiteX5-375" fmla="*/ 1125142 w 1232056"/>
                <a:gd name="connsiteY5-376" fmla="*/ 1509312 h 1540806"/>
                <a:gd name="connsiteX6-377" fmla="*/ 67523 w 1232056"/>
                <a:gd name="connsiteY6-378" fmla="*/ 1211856 h 1540806"/>
                <a:gd name="connsiteX0-379" fmla="*/ 37566 w 1202099"/>
                <a:gd name="connsiteY0-380" fmla="*/ 1211856 h 1544472"/>
                <a:gd name="connsiteX1-381" fmla="*/ 15532 w 1202099"/>
                <a:gd name="connsiteY1-382" fmla="*/ 517793 h 1544472"/>
                <a:gd name="connsiteX2-383" fmla="*/ 48582 w 1202099"/>
                <a:gd name="connsiteY2-384" fmla="*/ 0 h 1544472"/>
                <a:gd name="connsiteX3-385" fmla="*/ 621460 w 1202099"/>
                <a:gd name="connsiteY3-386" fmla="*/ 231355 h 1544472"/>
                <a:gd name="connsiteX4-387" fmla="*/ 1106202 w 1202099"/>
                <a:gd name="connsiteY4-388" fmla="*/ 583896 h 1544472"/>
                <a:gd name="connsiteX5-389" fmla="*/ 1095185 w 1202099"/>
                <a:gd name="connsiteY5-390" fmla="*/ 1509312 h 1544472"/>
                <a:gd name="connsiteX6-391" fmla="*/ 37566 w 1202099"/>
                <a:gd name="connsiteY6-392" fmla="*/ 1211856 h 1544472"/>
                <a:gd name="connsiteX0-393" fmla="*/ 58647 w 1223180"/>
                <a:gd name="connsiteY0-394" fmla="*/ 1211856 h 1545841"/>
                <a:gd name="connsiteX1-395" fmla="*/ 36613 w 1223180"/>
                <a:gd name="connsiteY1-396" fmla="*/ 517793 h 1545841"/>
                <a:gd name="connsiteX2-397" fmla="*/ 69663 w 1223180"/>
                <a:gd name="connsiteY2-398" fmla="*/ 0 h 1545841"/>
                <a:gd name="connsiteX3-399" fmla="*/ 642541 w 1223180"/>
                <a:gd name="connsiteY3-400" fmla="*/ 231355 h 1545841"/>
                <a:gd name="connsiteX4-401" fmla="*/ 1127283 w 1223180"/>
                <a:gd name="connsiteY4-402" fmla="*/ 583896 h 1545841"/>
                <a:gd name="connsiteX5-403" fmla="*/ 1116266 w 1223180"/>
                <a:gd name="connsiteY5-404" fmla="*/ 1509312 h 1545841"/>
                <a:gd name="connsiteX6-405" fmla="*/ 58647 w 1223180"/>
                <a:gd name="connsiteY6-406" fmla="*/ 1211856 h 1545841"/>
                <a:gd name="connsiteX0-407" fmla="*/ 58647 w 1223180"/>
                <a:gd name="connsiteY0-408" fmla="*/ 1211856 h 1545841"/>
                <a:gd name="connsiteX1-409" fmla="*/ 36613 w 1223180"/>
                <a:gd name="connsiteY1-410" fmla="*/ 517793 h 1545841"/>
                <a:gd name="connsiteX2-411" fmla="*/ 69663 w 1223180"/>
                <a:gd name="connsiteY2-412" fmla="*/ 0 h 1545841"/>
                <a:gd name="connsiteX3-413" fmla="*/ 642541 w 1223180"/>
                <a:gd name="connsiteY3-414" fmla="*/ 231355 h 1545841"/>
                <a:gd name="connsiteX4-415" fmla="*/ 1127283 w 1223180"/>
                <a:gd name="connsiteY4-416" fmla="*/ 583896 h 1545841"/>
                <a:gd name="connsiteX5-417" fmla="*/ 1116266 w 1223180"/>
                <a:gd name="connsiteY5-418" fmla="*/ 1509312 h 1545841"/>
                <a:gd name="connsiteX6-419" fmla="*/ 58647 w 1223180"/>
                <a:gd name="connsiteY6-420" fmla="*/ 1211856 h 1545841"/>
                <a:gd name="connsiteX0-421" fmla="*/ 58647 w 1223180"/>
                <a:gd name="connsiteY0-422" fmla="*/ 1211856 h 1545841"/>
                <a:gd name="connsiteX1-423" fmla="*/ 36613 w 1223180"/>
                <a:gd name="connsiteY1-424" fmla="*/ 517793 h 1545841"/>
                <a:gd name="connsiteX2-425" fmla="*/ 69663 w 1223180"/>
                <a:gd name="connsiteY2-426" fmla="*/ 0 h 1545841"/>
                <a:gd name="connsiteX3-427" fmla="*/ 642541 w 1223180"/>
                <a:gd name="connsiteY3-428" fmla="*/ 231355 h 1545841"/>
                <a:gd name="connsiteX4-429" fmla="*/ 1127283 w 1223180"/>
                <a:gd name="connsiteY4-430" fmla="*/ 583896 h 1545841"/>
                <a:gd name="connsiteX5-431" fmla="*/ 1116266 w 1223180"/>
                <a:gd name="connsiteY5-432" fmla="*/ 1509312 h 1545841"/>
                <a:gd name="connsiteX6-433" fmla="*/ 58647 w 1223180"/>
                <a:gd name="connsiteY6-434" fmla="*/ 1211856 h 1545841"/>
                <a:gd name="connsiteX0-435" fmla="*/ 58647 w 1223180"/>
                <a:gd name="connsiteY0-436" fmla="*/ 1211856 h 1545841"/>
                <a:gd name="connsiteX1-437" fmla="*/ 36613 w 1223180"/>
                <a:gd name="connsiteY1-438" fmla="*/ 517793 h 1545841"/>
                <a:gd name="connsiteX2-439" fmla="*/ 69663 w 1223180"/>
                <a:gd name="connsiteY2-440" fmla="*/ 0 h 1545841"/>
                <a:gd name="connsiteX3-441" fmla="*/ 642541 w 1223180"/>
                <a:gd name="connsiteY3-442" fmla="*/ 231355 h 1545841"/>
                <a:gd name="connsiteX4-443" fmla="*/ 1127283 w 1223180"/>
                <a:gd name="connsiteY4-444" fmla="*/ 583896 h 1545841"/>
                <a:gd name="connsiteX5-445" fmla="*/ 1116266 w 1223180"/>
                <a:gd name="connsiteY5-446" fmla="*/ 1509312 h 1545841"/>
                <a:gd name="connsiteX6-447" fmla="*/ 58647 w 1223180"/>
                <a:gd name="connsiteY6-448" fmla="*/ 1211856 h 1545841"/>
                <a:gd name="connsiteX0-449" fmla="*/ 58647 w 1223180"/>
                <a:gd name="connsiteY0-450" fmla="*/ 1211856 h 1545841"/>
                <a:gd name="connsiteX1-451" fmla="*/ 36613 w 1223180"/>
                <a:gd name="connsiteY1-452" fmla="*/ 517793 h 1545841"/>
                <a:gd name="connsiteX2-453" fmla="*/ 69663 w 1223180"/>
                <a:gd name="connsiteY2-454" fmla="*/ 0 h 1545841"/>
                <a:gd name="connsiteX3-455" fmla="*/ 642541 w 1223180"/>
                <a:gd name="connsiteY3-456" fmla="*/ 231355 h 1545841"/>
                <a:gd name="connsiteX4-457" fmla="*/ 1127283 w 1223180"/>
                <a:gd name="connsiteY4-458" fmla="*/ 583896 h 1545841"/>
                <a:gd name="connsiteX5-459" fmla="*/ 1116266 w 1223180"/>
                <a:gd name="connsiteY5-460" fmla="*/ 1509312 h 1545841"/>
                <a:gd name="connsiteX6-461" fmla="*/ 58647 w 1223180"/>
                <a:gd name="connsiteY6-462" fmla="*/ 1211856 h 1545841"/>
                <a:gd name="connsiteX0-463" fmla="*/ 98838 w 1263371"/>
                <a:gd name="connsiteY0-464" fmla="*/ 1211856 h 1535201"/>
                <a:gd name="connsiteX1-465" fmla="*/ 69184 w 1263371"/>
                <a:gd name="connsiteY1-466" fmla="*/ 510173 h 1535201"/>
                <a:gd name="connsiteX2-467" fmla="*/ 109854 w 1263371"/>
                <a:gd name="connsiteY2-468" fmla="*/ 0 h 1535201"/>
                <a:gd name="connsiteX3-469" fmla="*/ 682732 w 1263371"/>
                <a:gd name="connsiteY3-470" fmla="*/ 231355 h 1535201"/>
                <a:gd name="connsiteX4-471" fmla="*/ 1167474 w 1263371"/>
                <a:gd name="connsiteY4-472" fmla="*/ 583896 h 1535201"/>
                <a:gd name="connsiteX5-473" fmla="*/ 1156457 w 1263371"/>
                <a:gd name="connsiteY5-474" fmla="*/ 1509312 h 1535201"/>
                <a:gd name="connsiteX6-475" fmla="*/ 98838 w 1263371"/>
                <a:gd name="connsiteY6-476" fmla="*/ 1211856 h 1535201"/>
                <a:gd name="connsiteX0-477" fmla="*/ 103532 w 1268065"/>
                <a:gd name="connsiteY0-478" fmla="*/ 1211856 h 1535201"/>
                <a:gd name="connsiteX1-479" fmla="*/ 73878 w 1268065"/>
                <a:gd name="connsiteY1-480" fmla="*/ 510173 h 1535201"/>
                <a:gd name="connsiteX2-481" fmla="*/ 114548 w 1268065"/>
                <a:gd name="connsiteY2-482" fmla="*/ 0 h 1535201"/>
                <a:gd name="connsiteX3-483" fmla="*/ 687426 w 1268065"/>
                <a:gd name="connsiteY3-484" fmla="*/ 231355 h 1535201"/>
                <a:gd name="connsiteX4-485" fmla="*/ 1172168 w 1268065"/>
                <a:gd name="connsiteY4-486" fmla="*/ 583896 h 1535201"/>
                <a:gd name="connsiteX5-487" fmla="*/ 1161151 w 1268065"/>
                <a:gd name="connsiteY5-488" fmla="*/ 1509312 h 1535201"/>
                <a:gd name="connsiteX6-489" fmla="*/ 103532 w 1268065"/>
                <a:gd name="connsiteY6-490" fmla="*/ 1211856 h 1535201"/>
                <a:gd name="connsiteX0-491" fmla="*/ 78783 w 1243316"/>
                <a:gd name="connsiteY0-492" fmla="*/ 1211856 h 1541191"/>
                <a:gd name="connsiteX1-493" fmla="*/ 49129 w 1243316"/>
                <a:gd name="connsiteY1-494" fmla="*/ 510173 h 1541191"/>
                <a:gd name="connsiteX2-495" fmla="*/ 89799 w 1243316"/>
                <a:gd name="connsiteY2-496" fmla="*/ 0 h 1541191"/>
                <a:gd name="connsiteX3-497" fmla="*/ 662677 w 1243316"/>
                <a:gd name="connsiteY3-498" fmla="*/ 231355 h 1541191"/>
                <a:gd name="connsiteX4-499" fmla="*/ 1147419 w 1243316"/>
                <a:gd name="connsiteY4-500" fmla="*/ 583896 h 1541191"/>
                <a:gd name="connsiteX5-501" fmla="*/ 1136402 w 1243316"/>
                <a:gd name="connsiteY5-502" fmla="*/ 1509312 h 1541191"/>
                <a:gd name="connsiteX6-503" fmla="*/ 78783 w 1243316"/>
                <a:gd name="connsiteY6-504" fmla="*/ 1211856 h 1541191"/>
                <a:gd name="connsiteX0-505" fmla="*/ 75868 w 1240401"/>
                <a:gd name="connsiteY0-506" fmla="*/ 1211856 h 1547561"/>
                <a:gd name="connsiteX1-507" fmla="*/ 46214 w 1240401"/>
                <a:gd name="connsiteY1-508" fmla="*/ 510173 h 1547561"/>
                <a:gd name="connsiteX2-509" fmla="*/ 86884 w 1240401"/>
                <a:gd name="connsiteY2-510" fmla="*/ 0 h 1547561"/>
                <a:gd name="connsiteX3-511" fmla="*/ 659762 w 1240401"/>
                <a:gd name="connsiteY3-512" fmla="*/ 231355 h 1547561"/>
                <a:gd name="connsiteX4-513" fmla="*/ 1144504 w 1240401"/>
                <a:gd name="connsiteY4-514" fmla="*/ 583896 h 1547561"/>
                <a:gd name="connsiteX5-515" fmla="*/ 1133487 w 1240401"/>
                <a:gd name="connsiteY5-516" fmla="*/ 1509312 h 1547561"/>
                <a:gd name="connsiteX6-517" fmla="*/ 75868 w 1240401"/>
                <a:gd name="connsiteY6-518" fmla="*/ 1211856 h 1547561"/>
                <a:gd name="connsiteX0-519" fmla="*/ 55934 w 1220467"/>
                <a:gd name="connsiteY0-520" fmla="*/ 1211856 h 1554574"/>
                <a:gd name="connsiteX1-521" fmla="*/ 26280 w 1220467"/>
                <a:gd name="connsiteY1-522" fmla="*/ 510173 h 1554574"/>
                <a:gd name="connsiteX2-523" fmla="*/ 66950 w 1220467"/>
                <a:gd name="connsiteY2-524" fmla="*/ 0 h 1554574"/>
                <a:gd name="connsiteX3-525" fmla="*/ 639828 w 1220467"/>
                <a:gd name="connsiteY3-526" fmla="*/ 231355 h 1554574"/>
                <a:gd name="connsiteX4-527" fmla="*/ 1124570 w 1220467"/>
                <a:gd name="connsiteY4-528" fmla="*/ 583896 h 1554574"/>
                <a:gd name="connsiteX5-529" fmla="*/ 1113553 w 1220467"/>
                <a:gd name="connsiteY5-530" fmla="*/ 1509312 h 1554574"/>
                <a:gd name="connsiteX6-531" fmla="*/ 55934 w 1220467"/>
                <a:gd name="connsiteY6-532" fmla="*/ 1211856 h 1554574"/>
                <a:gd name="connsiteX0-533" fmla="*/ 45982 w 1210515"/>
                <a:gd name="connsiteY0-534" fmla="*/ 1211856 h 1554574"/>
                <a:gd name="connsiteX1-535" fmla="*/ 16328 w 1210515"/>
                <a:gd name="connsiteY1-536" fmla="*/ 510173 h 1554574"/>
                <a:gd name="connsiteX2-537" fmla="*/ 56998 w 1210515"/>
                <a:gd name="connsiteY2-538" fmla="*/ 0 h 1554574"/>
                <a:gd name="connsiteX3-539" fmla="*/ 629876 w 1210515"/>
                <a:gd name="connsiteY3-540" fmla="*/ 231355 h 1554574"/>
                <a:gd name="connsiteX4-541" fmla="*/ 1114618 w 1210515"/>
                <a:gd name="connsiteY4-542" fmla="*/ 583896 h 1554574"/>
                <a:gd name="connsiteX5-543" fmla="*/ 1103601 w 1210515"/>
                <a:gd name="connsiteY5-544" fmla="*/ 1509312 h 1554574"/>
                <a:gd name="connsiteX6-545" fmla="*/ 45982 w 1210515"/>
                <a:gd name="connsiteY6-546" fmla="*/ 1211856 h 1554574"/>
                <a:gd name="connsiteX0-547" fmla="*/ 62495 w 1227028"/>
                <a:gd name="connsiteY0-548" fmla="*/ 1211856 h 1550871"/>
                <a:gd name="connsiteX1-549" fmla="*/ 32841 w 1227028"/>
                <a:gd name="connsiteY1-550" fmla="*/ 510173 h 1550871"/>
                <a:gd name="connsiteX2-551" fmla="*/ 73511 w 1227028"/>
                <a:gd name="connsiteY2-552" fmla="*/ 0 h 1550871"/>
                <a:gd name="connsiteX3-553" fmla="*/ 646389 w 1227028"/>
                <a:gd name="connsiteY3-554" fmla="*/ 231355 h 1550871"/>
                <a:gd name="connsiteX4-555" fmla="*/ 1131131 w 1227028"/>
                <a:gd name="connsiteY4-556" fmla="*/ 583896 h 1550871"/>
                <a:gd name="connsiteX5-557" fmla="*/ 1120114 w 1227028"/>
                <a:gd name="connsiteY5-558" fmla="*/ 1509312 h 1550871"/>
                <a:gd name="connsiteX6-559" fmla="*/ 62495 w 1227028"/>
                <a:gd name="connsiteY6-560" fmla="*/ 1211856 h 1550871"/>
                <a:gd name="connsiteX0-561" fmla="*/ 60202 w 1192156"/>
                <a:gd name="connsiteY0-562" fmla="*/ 1204236 h 1549057"/>
                <a:gd name="connsiteX1-563" fmla="*/ 68 w 1192156"/>
                <a:gd name="connsiteY1-564" fmla="*/ 510173 h 1549057"/>
                <a:gd name="connsiteX2-565" fmla="*/ 40738 w 1192156"/>
                <a:gd name="connsiteY2-566" fmla="*/ 0 h 1549057"/>
                <a:gd name="connsiteX3-567" fmla="*/ 613616 w 1192156"/>
                <a:gd name="connsiteY3-568" fmla="*/ 231355 h 1549057"/>
                <a:gd name="connsiteX4-569" fmla="*/ 1098358 w 1192156"/>
                <a:gd name="connsiteY4-570" fmla="*/ 583896 h 1549057"/>
                <a:gd name="connsiteX5-571" fmla="*/ 1087341 w 1192156"/>
                <a:gd name="connsiteY5-572" fmla="*/ 1509312 h 1549057"/>
                <a:gd name="connsiteX6-573" fmla="*/ 60202 w 1192156"/>
                <a:gd name="connsiteY6-574" fmla="*/ 1204236 h 1549057"/>
                <a:gd name="connsiteX0-575" fmla="*/ 95524 w 1227478"/>
                <a:gd name="connsiteY0-576" fmla="*/ 1204236 h 1545908"/>
                <a:gd name="connsiteX1-577" fmla="*/ 35390 w 1227478"/>
                <a:gd name="connsiteY1-578" fmla="*/ 510173 h 1545908"/>
                <a:gd name="connsiteX2-579" fmla="*/ 76060 w 1227478"/>
                <a:gd name="connsiteY2-580" fmla="*/ 0 h 1545908"/>
                <a:gd name="connsiteX3-581" fmla="*/ 648938 w 1227478"/>
                <a:gd name="connsiteY3-582" fmla="*/ 231355 h 1545908"/>
                <a:gd name="connsiteX4-583" fmla="*/ 1133680 w 1227478"/>
                <a:gd name="connsiteY4-584" fmla="*/ 583896 h 1545908"/>
                <a:gd name="connsiteX5-585" fmla="*/ 1122663 w 1227478"/>
                <a:gd name="connsiteY5-586" fmla="*/ 1509312 h 1545908"/>
                <a:gd name="connsiteX6-587" fmla="*/ 95524 w 1227478"/>
                <a:gd name="connsiteY6-588" fmla="*/ 1204236 h 1545908"/>
                <a:gd name="connsiteX0-589" fmla="*/ 102292 w 1234246"/>
                <a:gd name="connsiteY0-590" fmla="*/ 1204236 h 1534002"/>
                <a:gd name="connsiteX1-591" fmla="*/ 34538 w 1234246"/>
                <a:gd name="connsiteY1-592" fmla="*/ 525413 h 1534002"/>
                <a:gd name="connsiteX2-593" fmla="*/ 82828 w 1234246"/>
                <a:gd name="connsiteY2-594" fmla="*/ 0 h 1534002"/>
                <a:gd name="connsiteX3-595" fmla="*/ 655706 w 1234246"/>
                <a:gd name="connsiteY3-596" fmla="*/ 231355 h 1534002"/>
                <a:gd name="connsiteX4-597" fmla="*/ 1140448 w 1234246"/>
                <a:gd name="connsiteY4-598" fmla="*/ 583896 h 1534002"/>
                <a:gd name="connsiteX5-599" fmla="*/ 1129431 w 1234246"/>
                <a:gd name="connsiteY5-600" fmla="*/ 1509312 h 1534002"/>
                <a:gd name="connsiteX6-601" fmla="*/ 102292 w 1234246"/>
                <a:gd name="connsiteY6-602" fmla="*/ 1204236 h 1534002"/>
                <a:gd name="connsiteX0-603" fmla="*/ 115441 w 1247395"/>
                <a:gd name="connsiteY0-604" fmla="*/ 1204236 h 1534002"/>
                <a:gd name="connsiteX1-605" fmla="*/ 47687 w 1247395"/>
                <a:gd name="connsiteY1-606" fmla="*/ 525413 h 1534002"/>
                <a:gd name="connsiteX2-607" fmla="*/ 95977 w 1247395"/>
                <a:gd name="connsiteY2-608" fmla="*/ 0 h 1534002"/>
                <a:gd name="connsiteX3-609" fmla="*/ 668855 w 1247395"/>
                <a:gd name="connsiteY3-610" fmla="*/ 231355 h 1534002"/>
                <a:gd name="connsiteX4-611" fmla="*/ 1153597 w 1247395"/>
                <a:gd name="connsiteY4-612" fmla="*/ 583896 h 1534002"/>
                <a:gd name="connsiteX5-613" fmla="*/ 1142580 w 1247395"/>
                <a:gd name="connsiteY5-614" fmla="*/ 1509312 h 1534002"/>
                <a:gd name="connsiteX6-615" fmla="*/ 115441 w 1247395"/>
                <a:gd name="connsiteY6-616" fmla="*/ 1204236 h 1534002"/>
                <a:gd name="connsiteX0-617" fmla="*/ 101455 w 1233409"/>
                <a:gd name="connsiteY0-618" fmla="*/ 1204236 h 1538191"/>
                <a:gd name="connsiteX1-619" fmla="*/ 33701 w 1233409"/>
                <a:gd name="connsiteY1-620" fmla="*/ 525413 h 1538191"/>
                <a:gd name="connsiteX2-621" fmla="*/ 81991 w 1233409"/>
                <a:gd name="connsiteY2-622" fmla="*/ 0 h 1538191"/>
                <a:gd name="connsiteX3-623" fmla="*/ 654869 w 1233409"/>
                <a:gd name="connsiteY3-624" fmla="*/ 231355 h 1538191"/>
                <a:gd name="connsiteX4-625" fmla="*/ 1139611 w 1233409"/>
                <a:gd name="connsiteY4-626" fmla="*/ 583896 h 1538191"/>
                <a:gd name="connsiteX5-627" fmla="*/ 1128594 w 1233409"/>
                <a:gd name="connsiteY5-628" fmla="*/ 1509312 h 1538191"/>
                <a:gd name="connsiteX6-629" fmla="*/ 101455 w 1233409"/>
                <a:gd name="connsiteY6-630" fmla="*/ 1204236 h 1538191"/>
                <a:gd name="connsiteX0-631" fmla="*/ 96388 w 1228342"/>
                <a:gd name="connsiteY0-632" fmla="*/ 1204236 h 1539612"/>
                <a:gd name="connsiteX1-633" fmla="*/ 28634 w 1228342"/>
                <a:gd name="connsiteY1-634" fmla="*/ 525413 h 1539612"/>
                <a:gd name="connsiteX2-635" fmla="*/ 76924 w 1228342"/>
                <a:gd name="connsiteY2-636" fmla="*/ 0 h 1539612"/>
                <a:gd name="connsiteX3-637" fmla="*/ 649802 w 1228342"/>
                <a:gd name="connsiteY3-638" fmla="*/ 231355 h 1539612"/>
                <a:gd name="connsiteX4-639" fmla="*/ 1134544 w 1228342"/>
                <a:gd name="connsiteY4-640" fmla="*/ 583896 h 1539612"/>
                <a:gd name="connsiteX5-641" fmla="*/ 1123527 w 1228342"/>
                <a:gd name="connsiteY5-642" fmla="*/ 1509312 h 1539612"/>
                <a:gd name="connsiteX6-643" fmla="*/ 96388 w 1228342"/>
                <a:gd name="connsiteY6-644" fmla="*/ 1204236 h 1539612"/>
                <a:gd name="connsiteX0-645" fmla="*/ 82831 w 1214785"/>
                <a:gd name="connsiteY0-646" fmla="*/ 1204236 h 1543703"/>
                <a:gd name="connsiteX1-647" fmla="*/ 15077 w 1214785"/>
                <a:gd name="connsiteY1-648" fmla="*/ 525413 h 1543703"/>
                <a:gd name="connsiteX2-649" fmla="*/ 63367 w 1214785"/>
                <a:gd name="connsiteY2-650" fmla="*/ 0 h 1543703"/>
                <a:gd name="connsiteX3-651" fmla="*/ 636245 w 1214785"/>
                <a:gd name="connsiteY3-652" fmla="*/ 231355 h 1543703"/>
                <a:gd name="connsiteX4-653" fmla="*/ 1120987 w 1214785"/>
                <a:gd name="connsiteY4-654" fmla="*/ 583896 h 1543703"/>
                <a:gd name="connsiteX5-655" fmla="*/ 1109970 w 1214785"/>
                <a:gd name="connsiteY5-656" fmla="*/ 1509312 h 1543703"/>
                <a:gd name="connsiteX6-657" fmla="*/ 82831 w 1214785"/>
                <a:gd name="connsiteY6-658" fmla="*/ 1204236 h 1543703"/>
                <a:gd name="connsiteX0-659" fmla="*/ 91766 w 1223720"/>
                <a:gd name="connsiteY0-660" fmla="*/ 1204236 h 1541968"/>
                <a:gd name="connsiteX1-661" fmla="*/ 24012 w 1223720"/>
                <a:gd name="connsiteY1-662" fmla="*/ 525413 h 1541968"/>
                <a:gd name="connsiteX2-663" fmla="*/ 72302 w 1223720"/>
                <a:gd name="connsiteY2-664" fmla="*/ 0 h 1541968"/>
                <a:gd name="connsiteX3-665" fmla="*/ 645180 w 1223720"/>
                <a:gd name="connsiteY3-666" fmla="*/ 231355 h 1541968"/>
                <a:gd name="connsiteX4-667" fmla="*/ 1129922 w 1223720"/>
                <a:gd name="connsiteY4-668" fmla="*/ 583896 h 1541968"/>
                <a:gd name="connsiteX5-669" fmla="*/ 1118905 w 1223720"/>
                <a:gd name="connsiteY5-670" fmla="*/ 1509312 h 1541968"/>
                <a:gd name="connsiteX6-671" fmla="*/ 91766 w 1223720"/>
                <a:gd name="connsiteY6-672" fmla="*/ 1204236 h 1541968"/>
                <a:gd name="connsiteX0-673" fmla="*/ 91766 w 1223720"/>
                <a:gd name="connsiteY0-674" fmla="*/ 1204236 h 1541968"/>
                <a:gd name="connsiteX1-675" fmla="*/ 24012 w 1223720"/>
                <a:gd name="connsiteY1-676" fmla="*/ 525413 h 1541968"/>
                <a:gd name="connsiteX2-677" fmla="*/ 72302 w 1223720"/>
                <a:gd name="connsiteY2-678" fmla="*/ 0 h 1541968"/>
                <a:gd name="connsiteX3-679" fmla="*/ 645180 w 1223720"/>
                <a:gd name="connsiteY3-680" fmla="*/ 231355 h 1541968"/>
                <a:gd name="connsiteX4-681" fmla="*/ 1129922 w 1223720"/>
                <a:gd name="connsiteY4-682" fmla="*/ 583896 h 1541968"/>
                <a:gd name="connsiteX5-683" fmla="*/ 1118905 w 1223720"/>
                <a:gd name="connsiteY5-684" fmla="*/ 1509312 h 1541968"/>
                <a:gd name="connsiteX6-685" fmla="*/ 91766 w 1223720"/>
                <a:gd name="connsiteY6-686" fmla="*/ 1204236 h 1541968"/>
                <a:gd name="connsiteX0-687" fmla="*/ 91766 w 1223720"/>
                <a:gd name="connsiteY0-688" fmla="*/ 1204236 h 1541968"/>
                <a:gd name="connsiteX1-689" fmla="*/ 24012 w 1223720"/>
                <a:gd name="connsiteY1-690" fmla="*/ 525413 h 1541968"/>
                <a:gd name="connsiteX2-691" fmla="*/ 72302 w 1223720"/>
                <a:gd name="connsiteY2-692" fmla="*/ 0 h 1541968"/>
                <a:gd name="connsiteX3-693" fmla="*/ 645180 w 1223720"/>
                <a:gd name="connsiteY3-694" fmla="*/ 231355 h 1541968"/>
                <a:gd name="connsiteX4-695" fmla="*/ 1129922 w 1223720"/>
                <a:gd name="connsiteY4-696" fmla="*/ 583896 h 1541968"/>
                <a:gd name="connsiteX5-697" fmla="*/ 1118905 w 1223720"/>
                <a:gd name="connsiteY5-698" fmla="*/ 1509312 h 1541968"/>
                <a:gd name="connsiteX6-699" fmla="*/ 91766 w 1223720"/>
                <a:gd name="connsiteY6-700" fmla="*/ 1204236 h 1541968"/>
                <a:gd name="connsiteX0-701" fmla="*/ 91766 w 1223720"/>
                <a:gd name="connsiteY0-702" fmla="*/ 1204236 h 1541968"/>
                <a:gd name="connsiteX1-703" fmla="*/ 24012 w 1223720"/>
                <a:gd name="connsiteY1-704" fmla="*/ 525413 h 1541968"/>
                <a:gd name="connsiteX2-705" fmla="*/ 72302 w 1223720"/>
                <a:gd name="connsiteY2-706" fmla="*/ 0 h 1541968"/>
                <a:gd name="connsiteX3-707" fmla="*/ 645180 w 1223720"/>
                <a:gd name="connsiteY3-708" fmla="*/ 231355 h 1541968"/>
                <a:gd name="connsiteX4-709" fmla="*/ 1129922 w 1223720"/>
                <a:gd name="connsiteY4-710" fmla="*/ 583896 h 1541968"/>
                <a:gd name="connsiteX5-711" fmla="*/ 1118905 w 1223720"/>
                <a:gd name="connsiteY5-712" fmla="*/ 1509312 h 1541968"/>
                <a:gd name="connsiteX6-713" fmla="*/ 91766 w 1223720"/>
                <a:gd name="connsiteY6-714" fmla="*/ 1204236 h 1541968"/>
                <a:gd name="connsiteX0-715" fmla="*/ 91766 w 1223720"/>
                <a:gd name="connsiteY0-716" fmla="*/ 1204236 h 1541968"/>
                <a:gd name="connsiteX1-717" fmla="*/ 24012 w 1223720"/>
                <a:gd name="connsiteY1-718" fmla="*/ 525413 h 1541968"/>
                <a:gd name="connsiteX2-719" fmla="*/ 72302 w 1223720"/>
                <a:gd name="connsiteY2-720" fmla="*/ 0 h 1541968"/>
                <a:gd name="connsiteX3-721" fmla="*/ 546120 w 1223720"/>
                <a:gd name="connsiteY3-722" fmla="*/ 200875 h 1541968"/>
                <a:gd name="connsiteX4-723" fmla="*/ 1129922 w 1223720"/>
                <a:gd name="connsiteY4-724" fmla="*/ 583896 h 1541968"/>
                <a:gd name="connsiteX5-725" fmla="*/ 1118905 w 1223720"/>
                <a:gd name="connsiteY5-726" fmla="*/ 1509312 h 1541968"/>
                <a:gd name="connsiteX6-727" fmla="*/ 91766 w 1223720"/>
                <a:gd name="connsiteY6-728" fmla="*/ 1204236 h 1541968"/>
                <a:gd name="connsiteX0-729" fmla="*/ 91766 w 1223720"/>
                <a:gd name="connsiteY0-730" fmla="*/ 1204236 h 1541968"/>
                <a:gd name="connsiteX1-731" fmla="*/ 24012 w 1223720"/>
                <a:gd name="connsiteY1-732" fmla="*/ 525413 h 1541968"/>
                <a:gd name="connsiteX2-733" fmla="*/ 72302 w 1223720"/>
                <a:gd name="connsiteY2-734" fmla="*/ 0 h 1541968"/>
                <a:gd name="connsiteX3-735" fmla="*/ 546120 w 1223720"/>
                <a:gd name="connsiteY3-736" fmla="*/ 200875 h 1541968"/>
                <a:gd name="connsiteX4-737" fmla="*/ 1129922 w 1223720"/>
                <a:gd name="connsiteY4-738" fmla="*/ 583896 h 1541968"/>
                <a:gd name="connsiteX5-739" fmla="*/ 1118905 w 1223720"/>
                <a:gd name="connsiteY5-740" fmla="*/ 1509312 h 1541968"/>
                <a:gd name="connsiteX6-741" fmla="*/ 91766 w 1223720"/>
                <a:gd name="connsiteY6-742" fmla="*/ 1204236 h 1541968"/>
                <a:gd name="connsiteX0-743" fmla="*/ 91766 w 1223720"/>
                <a:gd name="connsiteY0-744" fmla="*/ 1204236 h 1541968"/>
                <a:gd name="connsiteX1-745" fmla="*/ 24012 w 1223720"/>
                <a:gd name="connsiteY1-746" fmla="*/ 525413 h 1541968"/>
                <a:gd name="connsiteX2-747" fmla="*/ 72302 w 1223720"/>
                <a:gd name="connsiteY2-748" fmla="*/ 0 h 1541968"/>
                <a:gd name="connsiteX3-749" fmla="*/ 546120 w 1223720"/>
                <a:gd name="connsiteY3-750" fmla="*/ 200875 h 1541968"/>
                <a:gd name="connsiteX4-751" fmla="*/ 1129922 w 1223720"/>
                <a:gd name="connsiteY4-752" fmla="*/ 583896 h 1541968"/>
                <a:gd name="connsiteX5-753" fmla="*/ 1118905 w 1223720"/>
                <a:gd name="connsiteY5-754" fmla="*/ 1509312 h 1541968"/>
                <a:gd name="connsiteX6-755" fmla="*/ 91766 w 1223720"/>
                <a:gd name="connsiteY6-756" fmla="*/ 1204236 h 1541968"/>
                <a:gd name="connsiteX0-757" fmla="*/ 91766 w 1223720"/>
                <a:gd name="connsiteY0-758" fmla="*/ 1204236 h 1541968"/>
                <a:gd name="connsiteX1-759" fmla="*/ 24012 w 1223720"/>
                <a:gd name="connsiteY1-760" fmla="*/ 525413 h 1541968"/>
                <a:gd name="connsiteX2-761" fmla="*/ 72302 w 1223720"/>
                <a:gd name="connsiteY2-762" fmla="*/ 0 h 1541968"/>
                <a:gd name="connsiteX3-763" fmla="*/ 546120 w 1223720"/>
                <a:gd name="connsiteY3-764" fmla="*/ 200875 h 1541968"/>
                <a:gd name="connsiteX4-765" fmla="*/ 1129922 w 1223720"/>
                <a:gd name="connsiteY4-766" fmla="*/ 583896 h 1541968"/>
                <a:gd name="connsiteX5-767" fmla="*/ 1118905 w 1223720"/>
                <a:gd name="connsiteY5-768" fmla="*/ 1509312 h 1541968"/>
                <a:gd name="connsiteX6-769" fmla="*/ 91766 w 1223720"/>
                <a:gd name="connsiteY6-770" fmla="*/ 1204236 h 1541968"/>
                <a:gd name="connsiteX0-771" fmla="*/ 91766 w 1223720"/>
                <a:gd name="connsiteY0-772" fmla="*/ 1204236 h 1541968"/>
                <a:gd name="connsiteX1-773" fmla="*/ 24012 w 1223720"/>
                <a:gd name="connsiteY1-774" fmla="*/ 525413 h 1541968"/>
                <a:gd name="connsiteX2-775" fmla="*/ 72302 w 1223720"/>
                <a:gd name="connsiteY2-776" fmla="*/ 0 h 1541968"/>
                <a:gd name="connsiteX3-777" fmla="*/ 546120 w 1223720"/>
                <a:gd name="connsiteY3-778" fmla="*/ 200875 h 1541968"/>
                <a:gd name="connsiteX4-779" fmla="*/ 1129922 w 1223720"/>
                <a:gd name="connsiteY4-780" fmla="*/ 583896 h 1541968"/>
                <a:gd name="connsiteX5-781" fmla="*/ 1118905 w 1223720"/>
                <a:gd name="connsiteY5-782" fmla="*/ 1509312 h 1541968"/>
                <a:gd name="connsiteX6-783" fmla="*/ 91766 w 1223720"/>
                <a:gd name="connsiteY6-784" fmla="*/ 1204236 h 1541968"/>
                <a:gd name="connsiteX0-785" fmla="*/ 91766 w 1223720"/>
                <a:gd name="connsiteY0-786" fmla="*/ 1204236 h 1541968"/>
                <a:gd name="connsiteX1-787" fmla="*/ 24012 w 1223720"/>
                <a:gd name="connsiteY1-788" fmla="*/ 525413 h 1541968"/>
                <a:gd name="connsiteX2-789" fmla="*/ 72302 w 1223720"/>
                <a:gd name="connsiteY2-790" fmla="*/ 0 h 1541968"/>
                <a:gd name="connsiteX3-791" fmla="*/ 546120 w 1223720"/>
                <a:gd name="connsiteY3-792" fmla="*/ 200875 h 1541968"/>
                <a:gd name="connsiteX4-793" fmla="*/ 1129922 w 1223720"/>
                <a:gd name="connsiteY4-794" fmla="*/ 583896 h 1541968"/>
                <a:gd name="connsiteX5-795" fmla="*/ 1118905 w 1223720"/>
                <a:gd name="connsiteY5-796" fmla="*/ 1509312 h 1541968"/>
                <a:gd name="connsiteX6-797" fmla="*/ 91766 w 1223720"/>
                <a:gd name="connsiteY6-798" fmla="*/ 1204236 h 1541968"/>
                <a:gd name="connsiteX0-799" fmla="*/ 120885 w 1309488"/>
                <a:gd name="connsiteY0-800" fmla="*/ 1204236 h 1701698"/>
                <a:gd name="connsiteX1-801" fmla="*/ 53131 w 1309488"/>
                <a:gd name="connsiteY1-802" fmla="*/ 525413 h 1701698"/>
                <a:gd name="connsiteX2-803" fmla="*/ 101421 w 1309488"/>
                <a:gd name="connsiteY2-804" fmla="*/ 0 h 1701698"/>
                <a:gd name="connsiteX3-805" fmla="*/ 575239 w 1309488"/>
                <a:gd name="connsiteY3-806" fmla="*/ 200875 h 1701698"/>
                <a:gd name="connsiteX4-807" fmla="*/ 1159041 w 1309488"/>
                <a:gd name="connsiteY4-808" fmla="*/ 583896 h 1701698"/>
                <a:gd name="connsiteX5-809" fmla="*/ 1231844 w 1309488"/>
                <a:gd name="connsiteY5-810" fmla="*/ 1684572 h 1701698"/>
                <a:gd name="connsiteX6-811" fmla="*/ 120885 w 1309488"/>
                <a:gd name="connsiteY6-812" fmla="*/ 1204236 h 1701698"/>
                <a:gd name="connsiteX0-813" fmla="*/ 106401 w 1295004"/>
                <a:gd name="connsiteY0-814" fmla="*/ 1204236 h 1702809"/>
                <a:gd name="connsiteX1-815" fmla="*/ 38647 w 1295004"/>
                <a:gd name="connsiteY1-816" fmla="*/ 525413 h 1702809"/>
                <a:gd name="connsiteX2-817" fmla="*/ 86937 w 1295004"/>
                <a:gd name="connsiteY2-818" fmla="*/ 0 h 1702809"/>
                <a:gd name="connsiteX3-819" fmla="*/ 560755 w 1295004"/>
                <a:gd name="connsiteY3-820" fmla="*/ 200875 h 1702809"/>
                <a:gd name="connsiteX4-821" fmla="*/ 1144557 w 1295004"/>
                <a:gd name="connsiteY4-822" fmla="*/ 583896 h 1702809"/>
                <a:gd name="connsiteX5-823" fmla="*/ 1217360 w 1295004"/>
                <a:gd name="connsiteY5-824" fmla="*/ 1684572 h 1702809"/>
                <a:gd name="connsiteX6-825" fmla="*/ 106401 w 1295004"/>
                <a:gd name="connsiteY6-826" fmla="*/ 1204236 h 1702809"/>
                <a:gd name="connsiteX0-827" fmla="*/ 103672 w 1292275"/>
                <a:gd name="connsiteY0-828" fmla="*/ 1204236 h 1704746"/>
                <a:gd name="connsiteX1-829" fmla="*/ 35918 w 1292275"/>
                <a:gd name="connsiteY1-830" fmla="*/ 525413 h 1704746"/>
                <a:gd name="connsiteX2-831" fmla="*/ 84208 w 1292275"/>
                <a:gd name="connsiteY2-832" fmla="*/ 0 h 1704746"/>
                <a:gd name="connsiteX3-833" fmla="*/ 558026 w 1292275"/>
                <a:gd name="connsiteY3-834" fmla="*/ 200875 h 1704746"/>
                <a:gd name="connsiteX4-835" fmla="*/ 1141828 w 1292275"/>
                <a:gd name="connsiteY4-836" fmla="*/ 583896 h 1704746"/>
                <a:gd name="connsiteX5-837" fmla="*/ 1214631 w 1292275"/>
                <a:gd name="connsiteY5-838" fmla="*/ 1684572 h 1704746"/>
                <a:gd name="connsiteX6-839" fmla="*/ 103672 w 1292275"/>
                <a:gd name="connsiteY6-840" fmla="*/ 1204236 h 1704746"/>
                <a:gd name="connsiteX0-841" fmla="*/ 93631 w 1282234"/>
                <a:gd name="connsiteY0-842" fmla="*/ 1204236 h 1706255"/>
                <a:gd name="connsiteX1-843" fmla="*/ 25877 w 1282234"/>
                <a:gd name="connsiteY1-844" fmla="*/ 525413 h 1706255"/>
                <a:gd name="connsiteX2-845" fmla="*/ 74167 w 1282234"/>
                <a:gd name="connsiteY2-846" fmla="*/ 0 h 1706255"/>
                <a:gd name="connsiteX3-847" fmla="*/ 547985 w 1282234"/>
                <a:gd name="connsiteY3-848" fmla="*/ 200875 h 1706255"/>
                <a:gd name="connsiteX4-849" fmla="*/ 1131787 w 1282234"/>
                <a:gd name="connsiteY4-850" fmla="*/ 583896 h 1706255"/>
                <a:gd name="connsiteX5-851" fmla="*/ 1204590 w 1282234"/>
                <a:gd name="connsiteY5-852" fmla="*/ 1684572 h 1706255"/>
                <a:gd name="connsiteX6-853" fmla="*/ 93631 w 1282234"/>
                <a:gd name="connsiteY6-854" fmla="*/ 1204236 h 1706255"/>
                <a:gd name="connsiteX0-855" fmla="*/ 103671 w 1292274"/>
                <a:gd name="connsiteY0-856" fmla="*/ 1204236 h 1706255"/>
                <a:gd name="connsiteX1-857" fmla="*/ 35917 w 1292274"/>
                <a:gd name="connsiteY1-858" fmla="*/ 525413 h 1706255"/>
                <a:gd name="connsiteX2-859" fmla="*/ 84207 w 1292274"/>
                <a:gd name="connsiteY2-860" fmla="*/ 0 h 1706255"/>
                <a:gd name="connsiteX3-861" fmla="*/ 558025 w 1292274"/>
                <a:gd name="connsiteY3-862" fmla="*/ 200875 h 1706255"/>
                <a:gd name="connsiteX4-863" fmla="*/ 1141827 w 1292274"/>
                <a:gd name="connsiteY4-864" fmla="*/ 583896 h 1706255"/>
                <a:gd name="connsiteX5-865" fmla="*/ 1214630 w 1292274"/>
                <a:gd name="connsiteY5-866" fmla="*/ 1684572 h 1706255"/>
                <a:gd name="connsiteX6-867" fmla="*/ 103671 w 1292274"/>
                <a:gd name="connsiteY6-868" fmla="*/ 1204236 h 1706255"/>
                <a:gd name="connsiteX0-869" fmla="*/ 98451 w 1287054"/>
                <a:gd name="connsiteY0-870" fmla="*/ 1204236 h 1706255"/>
                <a:gd name="connsiteX1-871" fmla="*/ 30697 w 1287054"/>
                <a:gd name="connsiteY1-872" fmla="*/ 525413 h 1706255"/>
                <a:gd name="connsiteX2-873" fmla="*/ 78987 w 1287054"/>
                <a:gd name="connsiteY2-874" fmla="*/ 0 h 1706255"/>
                <a:gd name="connsiteX3-875" fmla="*/ 552805 w 1287054"/>
                <a:gd name="connsiteY3-876" fmla="*/ 200875 h 1706255"/>
                <a:gd name="connsiteX4-877" fmla="*/ 1136607 w 1287054"/>
                <a:gd name="connsiteY4-878" fmla="*/ 583896 h 1706255"/>
                <a:gd name="connsiteX5-879" fmla="*/ 1209410 w 1287054"/>
                <a:gd name="connsiteY5-880" fmla="*/ 1684572 h 1706255"/>
                <a:gd name="connsiteX6-881" fmla="*/ 98451 w 1287054"/>
                <a:gd name="connsiteY6-882" fmla="*/ 1204236 h 1706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7054" h="1706255">
                  <a:moveTo>
                    <a:pt x="98451" y="1204236"/>
                  </a:moveTo>
                  <a:cubicBezTo>
                    <a:pt x="-37041" y="904363"/>
                    <a:pt x="-4159" y="741359"/>
                    <a:pt x="30697" y="525413"/>
                  </a:cubicBezTo>
                  <a:cubicBezTo>
                    <a:pt x="65553" y="309467"/>
                    <a:pt x="150689" y="264790"/>
                    <a:pt x="78987" y="0"/>
                  </a:cubicBezTo>
                  <a:cubicBezTo>
                    <a:pt x="308963" y="167438"/>
                    <a:pt x="353675" y="134039"/>
                    <a:pt x="552805" y="200875"/>
                  </a:cubicBezTo>
                  <a:cubicBezTo>
                    <a:pt x="751935" y="267711"/>
                    <a:pt x="993388" y="282768"/>
                    <a:pt x="1136607" y="583896"/>
                  </a:cubicBezTo>
                  <a:cubicBezTo>
                    <a:pt x="1224742" y="796889"/>
                    <a:pt x="1382436" y="1581182"/>
                    <a:pt x="1209410" y="1684572"/>
                  </a:cubicBezTo>
                  <a:cubicBezTo>
                    <a:pt x="1036384" y="1787962"/>
                    <a:pt x="233943" y="1504109"/>
                    <a:pt x="98451" y="120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5131512" y="2283836"/>
            <a:ext cx="1943572" cy="1913369"/>
            <a:chOff x="5131512" y="2283836"/>
            <a:chExt cx="1943572" cy="1913369"/>
          </a:xfrm>
        </p:grpSpPr>
        <p:grpSp>
          <p:nvGrpSpPr>
            <p:cNvPr id="18" name="组合 17"/>
            <p:cNvGrpSpPr/>
            <p:nvPr/>
          </p:nvGrpSpPr>
          <p:grpSpPr>
            <a:xfrm rot="19555621">
              <a:off x="5131512" y="2283836"/>
              <a:ext cx="1943572" cy="1913369"/>
              <a:chOff x="3857904" y="1506585"/>
              <a:chExt cx="4285865" cy="4219264"/>
            </a:xfrm>
            <a:solidFill>
              <a:srgbClr val="DDC697"/>
            </a:solidFill>
          </p:grpSpPr>
          <p:sp>
            <p:nvSpPr>
              <p:cNvPr id="19" name="任意多边形 18"/>
              <p:cNvSpPr/>
              <p:nvPr/>
            </p:nvSpPr>
            <p:spPr>
              <a:xfrm rot="17224447">
                <a:off x="4067505" y="3016011"/>
                <a:ext cx="1287054" cy="1706255"/>
              </a:xfrm>
              <a:custGeom>
                <a:avLst/>
                <a:gdLst>
                  <a:gd name="connsiteX0" fmla="*/ 75154 w 1245096"/>
                  <a:gd name="connsiteY0" fmla="*/ 1206971 h 1530767"/>
                  <a:gd name="connsiteX1" fmla="*/ 86171 w 1245096"/>
                  <a:gd name="connsiteY1" fmla="*/ 468841 h 1530767"/>
                  <a:gd name="connsiteX2" fmla="*/ 86171 w 1245096"/>
                  <a:gd name="connsiteY2" fmla="*/ 6133 h 1530767"/>
                  <a:gd name="connsiteX3" fmla="*/ 603964 w 1245096"/>
                  <a:gd name="connsiteY3" fmla="*/ 226470 h 1530767"/>
                  <a:gd name="connsiteX4" fmla="*/ 1154807 w 1245096"/>
                  <a:gd name="connsiteY4" fmla="*/ 556976 h 1530767"/>
                  <a:gd name="connsiteX5" fmla="*/ 1132773 w 1245096"/>
                  <a:gd name="connsiteY5" fmla="*/ 1504427 h 1530767"/>
                  <a:gd name="connsiteX6" fmla="*/ 75154 w 1245096"/>
                  <a:gd name="connsiteY6" fmla="*/ 1206971 h 1530767"/>
                  <a:gd name="connsiteX0-1" fmla="*/ 95362 w 1265304"/>
                  <a:gd name="connsiteY0-2" fmla="*/ 1208890 h 1532142"/>
                  <a:gd name="connsiteX1-3" fmla="*/ 51294 w 1265304"/>
                  <a:gd name="connsiteY1-4" fmla="*/ 514827 h 1532142"/>
                  <a:gd name="connsiteX2-5" fmla="*/ 106379 w 1265304"/>
                  <a:gd name="connsiteY2-6" fmla="*/ 8052 h 1532142"/>
                  <a:gd name="connsiteX3-7" fmla="*/ 624172 w 1265304"/>
                  <a:gd name="connsiteY3-8" fmla="*/ 228389 h 1532142"/>
                  <a:gd name="connsiteX4-9" fmla="*/ 1175015 w 1265304"/>
                  <a:gd name="connsiteY4-10" fmla="*/ 558895 h 1532142"/>
                  <a:gd name="connsiteX5-11" fmla="*/ 1152981 w 1265304"/>
                  <a:gd name="connsiteY5-12" fmla="*/ 1506346 h 1532142"/>
                  <a:gd name="connsiteX6-13" fmla="*/ 95362 w 1265304"/>
                  <a:gd name="connsiteY6-14" fmla="*/ 1208890 h 1532142"/>
                  <a:gd name="connsiteX0-15" fmla="*/ 99142 w 1269084"/>
                  <a:gd name="connsiteY0-16" fmla="*/ 1048253 h 1371505"/>
                  <a:gd name="connsiteX1-17" fmla="*/ 55074 w 1269084"/>
                  <a:gd name="connsiteY1-18" fmla="*/ 354190 h 1371505"/>
                  <a:gd name="connsiteX2-19" fmla="*/ 187277 w 1269084"/>
                  <a:gd name="connsiteY2-20" fmla="*/ 23685 h 1371505"/>
                  <a:gd name="connsiteX3-21" fmla="*/ 627952 w 1269084"/>
                  <a:gd name="connsiteY3-22" fmla="*/ 67752 h 1371505"/>
                  <a:gd name="connsiteX4-23" fmla="*/ 1178795 w 1269084"/>
                  <a:gd name="connsiteY4-24" fmla="*/ 398258 h 1371505"/>
                  <a:gd name="connsiteX5-25" fmla="*/ 1156761 w 1269084"/>
                  <a:gd name="connsiteY5-26" fmla="*/ 1345709 h 1371505"/>
                  <a:gd name="connsiteX6-27" fmla="*/ 99142 w 1269084"/>
                  <a:gd name="connsiteY6-28" fmla="*/ 1048253 h 1371505"/>
                  <a:gd name="connsiteX0-29" fmla="*/ 96424 w 1266366"/>
                  <a:gd name="connsiteY0-30" fmla="*/ 1177018 h 1500270"/>
                  <a:gd name="connsiteX1-31" fmla="*/ 52356 w 1266366"/>
                  <a:gd name="connsiteY1-32" fmla="*/ 482955 h 1500270"/>
                  <a:gd name="connsiteX2-33" fmla="*/ 129475 w 1266366"/>
                  <a:gd name="connsiteY2-34" fmla="*/ 9231 h 1500270"/>
                  <a:gd name="connsiteX3-35" fmla="*/ 625234 w 1266366"/>
                  <a:gd name="connsiteY3-36" fmla="*/ 196517 h 1500270"/>
                  <a:gd name="connsiteX4-37" fmla="*/ 1176077 w 1266366"/>
                  <a:gd name="connsiteY4-38" fmla="*/ 527023 h 1500270"/>
                  <a:gd name="connsiteX5-39" fmla="*/ 1154043 w 1266366"/>
                  <a:gd name="connsiteY5-40" fmla="*/ 1474474 h 1500270"/>
                  <a:gd name="connsiteX6-41" fmla="*/ 96424 w 1266366"/>
                  <a:gd name="connsiteY6-42" fmla="*/ 1177018 h 1500270"/>
                  <a:gd name="connsiteX0-43" fmla="*/ 96424 w 1266366"/>
                  <a:gd name="connsiteY0-44" fmla="*/ 1222275 h 1545527"/>
                  <a:gd name="connsiteX1-45" fmla="*/ 52356 w 1266366"/>
                  <a:gd name="connsiteY1-46" fmla="*/ 528212 h 1545527"/>
                  <a:gd name="connsiteX2-47" fmla="*/ 129475 w 1266366"/>
                  <a:gd name="connsiteY2-48" fmla="*/ 54488 h 1545527"/>
                  <a:gd name="connsiteX3-49" fmla="*/ 625234 w 1266366"/>
                  <a:gd name="connsiteY3-50" fmla="*/ 241774 h 1545527"/>
                  <a:gd name="connsiteX4-51" fmla="*/ 1176077 w 1266366"/>
                  <a:gd name="connsiteY4-52" fmla="*/ 572280 h 1545527"/>
                  <a:gd name="connsiteX5-53" fmla="*/ 1154043 w 1266366"/>
                  <a:gd name="connsiteY5-54" fmla="*/ 1519731 h 1545527"/>
                  <a:gd name="connsiteX6-55" fmla="*/ 96424 w 1266366"/>
                  <a:gd name="connsiteY6-56" fmla="*/ 1222275 h 1545527"/>
                  <a:gd name="connsiteX0-57" fmla="*/ 96424 w 1266366"/>
                  <a:gd name="connsiteY0-58" fmla="*/ 1217787 h 1541039"/>
                  <a:gd name="connsiteX1-59" fmla="*/ 52356 w 1266366"/>
                  <a:gd name="connsiteY1-60" fmla="*/ 523724 h 1541039"/>
                  <a:gd name="connsiteX2-61" fmla="*/ 129475 w 1266366"/>
                  <a:gd name="connsiteY2-62" fmla="*/ 50000 h 1541039"/>
                  <a:gd name="connsiteX3-63" fmla="*/ 625234 w 1266366"/>
                  <a:gd name="connsiteY3-64" fmla="*/ 237286 h 1541039"/>
                  <a:gd name="connsiteX4-65" fmla="*/ 1176077 w 1266366"/>
                  <a:gd name="connsiteY4-66" fmla="*/ 567792 h 1541039"/>
                  <a:gd name="connsiteX5-67" fmla="*/ 1154043 w 1266366"/>
                  <a:gd name="connsiteY5-68" fmla="*/ 1515243 h 1541039"/>
                  <a:gd name="connsiteX6-69" fmla="*/ 96424 w 1266366"/>
                  <a:gd name="connsiteY6-70" fmla="*/ 1217787 h 1541039"/>
                  <a:gd name="connsiteX0-71" fmla="*/ 109930 w 1279872"/>
                  <a:gd name="connsiteY0-72" fmla="*/ 1183098 h 1506350"/>
                  <a:gd name="connsiteX1-73" fmla="*/ 65862 w 1279872"/>
                  <a:gd name="connsiteY1-74" fmla="*/ 489035 h 1506350"/>
                  <a:gd name="connsiteX2-75" fmla="*/ 142981 w 1279872"/>
                  <a:gd name="connsiteY2-76" fmla="*/ 15311 h 1506350"/>
                  <a:gd name="connsiteX3-77" fmla="*/ 638740 w 1279872"/>
                  <a:gd name="connsiteY3-78" fmla="*/ 202597 h 1506350"/>
                  <a:gd name="connsiteX4-79" fmla="*/ 1189583 w 1279872"/>
                  <a:gd name="connsiteY4-80" fmla="*/ 533103 h 1506350"/>
                  <a:gd name="connsiteX5-81" fmla="*/ 1167549 w 1279872"/>
                  <a:gd name="connsiteY5-82" fmla="*/ 1480554 h 1506350"/>
                  <a:gd name="connsiteX6-83" fmla="*/ 109930 w 1279872"/>
                  <a:gd name="connsiteY6-84" fmla="*/ 1183098 h 1506350"/>
                  <a:gd name="connsiteX0-85" fmla="*/ 96424 w 1266366"/>
                  <a:gd name="connsiteY0-86" fmla="*/ 1231352 h 1554604"/>
                  <a:gd name="connsiteX1-87" fmla="*/ 52356 w 1266366"/>
                  <a:gd name="connsiteY1-88" fmla="*/ 537289 h 1554604"/>
                  <a:gd name="connsiteX2-89" fmla="*/ 129475 w 1266366"/>
                  <a:gd name="connsiteY2-90" fmla="*/ 63565 h 1554604"/>
                  <a:gd name="connsiteX3-91" fmla="*/ 625234 w 1266366"/>
                  <a:gd name="connsiteY3-92" fmla="*/ 250851 h 1554604"/>
                  <a:gd name="connsiteX4-93" fmla="*/ 1176077 w 1266366"/>
                  <a:gd name="connsiteY4-94" fmla="*/ 581357 h 1554604"/>
                  <a:gd name="connsiteX5-95" fmla="*/ 1154043 w 1266366"/>
                  <a:gd name="connsiteY5-96" fmla="*/ 1528808 h 1554604"/>
                  <a:gd name="connsiteX6-97" fmla="*/ 96424 w 1266366"/>
                  <a:gd name="connsiteY6-98" fmla="*/ 1231352 h 1554604"/>
                  <a:gd name="connsiteX0-99" fmla="*/ 96424 w 1266366"/>
                  <a:gd name="connsiteY0-100" fmla="*/ 1175991 h 1499243"/>
                  <a:gd name="connsiteX1-101" fmla="*/ 52356 w 1266366"/>
                  <a:gd name="connsiteY1-102" fmla="*/ 481928 h 1499243"/>
                  <a:gd name="connsiteX2-103" fmla="*/ 129475 w 1266366"/>
                  <a:gd name="connsiteY2-104" fmla="*/ 8204 h 1499243"/>
                  <a:gd name="connsiteX3-105" fmla="*/ 625234 w 1266366"/>
                  <a:gd name="connsiteY3-106" fmla="*/ 195490 h 1499243"/>
                  <a:gd name="connsiteX4-107" fmla="*/ 1176077 w 1266366"/>
                  <a:gd name="connsiteY4-108" fmla="*/ 525996 h 1499243"/>
                  <a:gd name="connsiteX5-109" fmla="*/ 1154043 w 1266366"/>
                  <a:gd name="connsiteY5-110" fmla="*/ 1473447 h 1499243"/>
                  <a:gd name="connsiteX6-111" fmla="*/ 96424 w 1266366"/>
                  <a:gd name="connsiteY6-112" fmla="*/ 1175991 h 1499243"/>
                  <a:gd name="connsiteX0-113" fmla="*/ 96424 w 1266366"/>
                  <a:gd name="connsiteY0-114" fmla="*/ 1190789 h 1514041"/>
                  <a:gd name="connsiteX1-115" fmla="*/ 52356 w 1266366"/>
                  <a:gd name="connsiteY1-116" fmla="*/ 496726 h 1514041"/>
                  <a:gd name="connsiteX2-117" fmla="*/ 129475 w 1266366"/>
                  <a:gd name="connsiteY2-118" fmla="*/ 23002 h 1514041"/>
                  <a:gd name="connsiteX3-119" fmla="*/ 625234 w 1266366"/>
                  <a:gd name="connsiteY3-120" fmla="*/ 210288 h 1514041"/>
                  <a:gd name="connsiteX4-121" fmla="*/ 1176077 w 1266366"/>
                  <a:gd name="connsiteY4-122" fmla="*/ 540794 h 1514041"/>
                  <a:gd name="connsiteX5-123" fmla="*/ 1154043 w 1266366"/>
                  <a:gd name="connsiteY5-124" fmla="*/ 1488245 h 1514041"/>
                  <a:gd name="connsiteX6-125" fmla="*/ 96424 w 1266366"/>
                  <a:gd name="connsiteY6-126" fmla="*/ 1190789 h 1514041"/>
                  <a:gd name="connsiteX0-127" fmla="*/ 98591 w 1268533"/>
                  <a:gd name="connsiteY0-128" fmla="*/ 1074993 h 1398245"/>
                  <a:gd name="connsiteX1-129" fmla="*/ 54523 w 1268533"/>
                  <a:gd name="connsiteY1-130" fmla="*/ 380930 h 1398245"/>
                  <a:gd name="connsiteX2-131" fmla="*/ 175709 w 1268533"/>
                  <a:gd name="connsiteY2-132" fmla="*/ 39408 h 1398245"/>
                  <a:gd name="connsiteX3-133" fmla="*/ 627401 w 1268533"/>
                  <a:gd name="connsiteY3-134" fmla="*/ 94492 h 1398245"/>
                  <a:gd name="connsiteX4-135" fmla="*/ 1178244 w 1268533"/>
                  <a:gd name="connsiteY4-136" fmla="*/ 424998 h 1398245"/>
                  <a:gd name="connsiteX5-137" fmla="*/ 1156210 w 1268533"/>
                  <a:gd name="connsiteY5-138" fmla="*/ 1372449 h 1398245"/>
                  <a:gd name="connsiteX6-139" fmla="*/ 98591 w 1268533"/>
                  <a:gd name="connsiteY6-140" fmla="*/ 1074993 h 1398245"/>
                  <a:gd name="connsiteX0-141" fmla="*/ 98591 w 1268533"/>
                  <a:gd name="connsiteY0-142" fmla="*/ 1037274 h 1360526"/>
                  <a:gd name="connsiteX1-143" fmla="*/ 54523 w 1268533"/>
                  <a:gd name="connsiteY1-144" fmla="*/ 343211 h 1360526"/>
                  <a:gd name="connsiteX2-145" fmla="*/ 175709 w 1268533"/>
                  <a:gd name="connsiteY2-146" fmla="*/ 1689 h 1360526"/>
                  <a:gd name="connsiteX3-147" fmla="*/ 627401 w 1268533"/>
                  <a:gd name="connsiteY3-148" fmla="*/ 56773 h 1360526"/>
                  <a:gd name="connsiteX4-149" fmla="*/ 1178244 w 1268533"/>
                  <a:gd name="connsiteY4-150" fmla="*/ 387279 h 1360526"/>
                  <a:gd name="connsiteX5-151" fmla="*/ 1156210 w 1268533"/>
                  <a:gd name="connsiteY5-152" fmla="*/ 1334730 h 1360526"/>
                  <a:gd name="connsiteX6-153" fmla="*/ 98591 w 1268533"/>
                  <a:gd name="connsiteY6-154" fmla="*/ 1037274 h 1360526"/>
                  <a:gd name="connsiteX0-155" fmla="*/ 96960 w 1266902"/>
                  <a:gd name="connsiteY0-156" fmla="*/ 1190868 h 1514120"/>
                  <a:gd name="connsiteX1-157" fmla="*/ 52892 w 1266902"/>
                  <a:gd name="connsiteY1-158" fmla="*/ 496805 h 1514120"/>
                  <a:gd name="connsiteX2-159" fmla="*/ 141027 w 1266902"/>
                  <a:gd name="connsiteY2-160" fmla="*/ 1046 h 1514120"/>
                  <a:gd name="connsiteX3-161" fmla="*/ 625770 w 1266902"/>
                  <a:gd name="connsiteY3-162" fmla="*/ 210367 h 1514120"/>
                  <a:gd name="connsiteX4-163" fmla="*/ 1176613 w 1266902"/>
                  <a:gd name="connsiteY4-164" fmla="*/ 540873 h 1514120"/>
                  <a:gd name="connsiteX5-165" fmla="*/ 1154579 w 1266902"/>
                  <a:gd name="connsiteY5-166" fmla="*/ 1488324 h 1514120"/>
                  <a:gd name="connsiteX6-167" fmla="*/ 96960 w 1266902"/>
                  <a:gd name="connsiteY6-168" fmla="*/ 1190868 h 1514120"/>
                  <a:gd name="connsiteX0-169" fmla="*/ 96960 w 1266902"/>
                  <a:gd name="connsiteY0-170" fmla="*/ 1189822 h 1513074"/>
                  <a:gd name="connsiteX1-171" fmla="*/ 52892 w 1266902"/>
                  <a:gd name="connsiteY1-172" fmla="*/ 495759 h 1513074"/>
                  <a:gd name="connsiteX2-173" fmla="*/ 141027 w 1266902"/>
                  <a:gd name="connsiteY2-174" fmla="*/ 0 h 1513074"/>
                  <a:gd name="connsiteX3-175" fmla="*/ 625770 w 1266902"/>
                  <a:gd name="connsiteY3-176" fmla="*/ 209321 h 1513074"/>
                  <a:gd name="connsiteX4-177" fmla="*/ 1176613 w 1266902"/>
                  <a:gd name="connsiteY4-178" fmla="*/ 539827 h 1513074"/>
                  <a:gd name="connsiteX5-179" fmla="*/ 1154579 w 1266902"/>
                  <a:gd name="connsiteY5-180" fmla="*/ 1487278 h 1513074"/>
                  <a:gd name="connsiteX6-181" fmla="*/ 96960 w 1266902"/>
                  <a:gd name="connsiteY6-182" fmla="*/ 1189822 h 1513074"/>
                  <a:gd name="connsiteX0-183" fmla="*/ 96960 w 1266902"/>
                  <a:gd name="connsiteY0-184" fmla="*/ 1189822 h 1513074"/>
                  <a:gd name="connsiteX1-185" fmla="*/ 52892 w 1266902"/>
                  <a:gd name="connsiteY1-186" fmla="*/ 495759 h 1513074"/>
                  <a:gd name="connsiteX2-187" fmla="*/ 141027 w 1266902"/>
                  <a:gd name="connsiteY2-188" fmla="*/ 0 h 1513074"/>
                  <a:gd name="connsiteX3-189" fmla="*/ 625770 w 1266902"/>
                  <a:gd name="connsiteY3-190" fmla="*/ 209321 h 1513074"/>
                  <a:gd name="connsiteX4-191" fmla="*/ 1176613 w 1266902"/>
                  <a:gd name="connsiteY4-192" fmla="*/ 539827 h 1513074"/>
                  <a:gd name="connsiteX5-193" fmla="*/ 1154579 w 1266902"/>
                  <a:gd name="connsiteY5-194" fmla="*/ 1487278 h 1513074"/>
                  <a:gd name="connsiteX6-195" fmla="*/ 96960 w 1266902"/>
                  <a:gd name="connsiteY6-196" fmla="*/ 1189822 h 1513074"/>
                  <a:gd name="connsiteX0-197" fmla="*/ 96960 w 1266902"/>
                  <a:gd name="connsiteY0-198" fmla="*/ 1189822 h 1513074"/>
                  <a:gd name="connsiteX1-199" fmla="*/ 52892 w 1266902"/>
                  <a:gd name="connsiteY1-200" fmla="*/ 495759 h 1513074"/>
                  <a:gd name="connsiteX2-201" fmla="*/ 141027 w 1266902"/>
                  <a:gd name="connsiteY2-202" fmla="*/ 0 h 1513074"/>
                  <a:gd name="connsiteX3-203" fmla="*/ 625770 w 1266902"/>
                  <a:gd name="connsiteY3-204" fmla="*/ 209321 h 1513074"/>
                  <a:gd name="connsiteX4-205" fmla="*/ 1176613 w 1266902"/>
                  <a:gd name="connsiteY4-206" fmla="*/ 539827 h 1513074"/>
                  <a:gd name="connsiteX5-207" fmla="*/ 1154579 w 1266902"/>
                  <a:gd name="connsiteY5-208" fmla="*/ 1487278 h 1513074"/>
                  <a:gd name="connsiteX6-209" fmla="*/ 96960 w 1266902"/>
                  <a:gd name="connsiteY6-210" fmla="*/ 1189822 h 1513074"/>
                  <a:gd name="connsiteX0-211" fmla="*/ 96960 w 1266902"/>
                  <a:gd name="connsiteY0-212" fmla="*/ 1189822 h 1513074"/>
                  <a:gd name="connsiteX1-213" fmla="*/ 52892 w 1266902"/>
                  <a:gd name="connsiteY1-214" fmla="*/ 495759 h 1513074"/>
                  <a:gd name="connsiteX2-215" fmla="*/ 141027 w 1266902"/>
                  <a:gd name="connsiteY2-216" fmla="*/ 0 h 1513074"/>
                  <a:gd name="connsiteX3-217" fmla="*/ 625770 w 1266902"/>
                  <a:gd name="connsiteY3-218" fmla="*/ 209321 h 1513074"/>
                  <a:gd name="connsiteX4-219" fmla="*/ 1176613 w 1266902"/>
                  <a:gd name="connsiteY4-220" fmla="*/ 539827 h 1513074"/>
                  <a:gd name="connsiteX5-221" fmla="*/ 1154579 w 1266902"/>
                  <a:gd name="connsiteY5-222" fmla="*/ 1487278 h 1513074"/>
                  <a:gd name="connsiteX6-223" fmla="*/ 96960 w 1266902"/>
                  <a:gd name="connsiteY6-224" fmla="*/ 1189822 h 1513074"/>
                  <a:gd name="connsiteX0-225" fmla="*/ 96960 w 1266902"/>
                  <a:gd name="connsiteY0-226" fmla="*/ 1189822 h 1513074"/>
                  <a:gd name="connsiteX1-227" fmla="*/ 52892 w 1266902"/>
                  <a:gd name="connsiteY1-228" fmla="*/ 495759 h 1513074"/>
                  <a:gd name="connsiteX2-229" fmla="*/ 141027 w 1266902"/>
                  <a:gd name="connsiteY2-230" fmla="*/ 0 h 1513074"/>
                  <a:gd name="connsiteX3-231" fmla="*/ 625770 w 1266902"/>
                  <a:gd name="connsiteY3-232" fmla="*/ 209321 h 1513074"/>
                  <a:gd name="connsiteX4-233" fmla="*/ 1176613 w 1266902"/>
                  <a:gd name="connsiteY4-234" fmla="*/ 539827 h 1513074"/>
                  <a:gd name="connsiteX5-235" fmla="*/ 1154579 w 1266902"/>
                  <a:gd name="connsiteY5-236" fmla="*/ 1487278 h 1513074"/>
                  <a:gd name="connsiteX6-237" fmla="*/ 96960 w 1266902"/>
                  <a:gd name="connsiteY6-238" fmla="*/ 1189822 h 1513074"/>
                  <a:gd name="connsiteX0-239" fmla="*/ 96960 w 1266902"/>
                  <a:gd name="connsiteY0-240" fmla="*/ 1189822 h 1513074"/>
                  <a:gd name="connsiteX1-241" fmla="*/ 52892 w 1266902"/>
                  <a:gd name="connsiteY1-242" fmla="*/ 495759 h 1513074"/>
                  <a:gd name="connsiteX2-243" fmla="*/ 141027 w 1266902"/>
                  <a:gd name="connsiteY2-244" fmla="*/ 0 h 1513074"/>
                  <a:gd name="connsiteX3-245" fmla="*/ 625770 w 1266902"/>
                  <a:gd name="connsiteY3-246" fmla="*/ 209321 h 1513074"/>
                  <a:gd name="connsiteX4-247" fmla="*/ 1176613 w 1266902"/>
                  <a:gd name="connsiteY4-248" fmla="*/ 539827 h 1513074"/>
                  <a:gd name="connsiteX5-249" fmla="*/ 1154579 w 1266902"/>
                  <a:gd name="connsiteY5-250" fmla="*/ 1487278 h 1513074"/>
                  <a:gd name="connsiteX6-251" fmla="*/ 96960 w 1266902"/>
                  <a:gd name="connsiteY6-252" fmla="*/ 1189822 h 1513074"/>
                  <a:gd name="connsiteX0-253" fmla="*/ 95363 w 1265305"/>
                  <a:gd name="connsiteY0-254" fmla="*/ 1211856 h 1535108"/>
                  <a:gd name="connsiteX1-255" fmla="*/ 51295 w 1265305"/>
                  <a:gd name="connsiteY1-256" fmla="*/ 517793 h 1535108"/>
                  <a:gd name="connsiteX2-257" fmla="*/ 106379 w 1265305"/>
                  <a:gd name="connsiteY2-258" fmla="*/ 0 h 1535108"/>
                  <a:gd name="connsiteX3-259" fmla="*/ 624173 w 1265305"/>
                  <a:gd name="connsiteY3-260" fmla="*/ 231355 h 1535108"/>
                  <a:gd name="connsiteX4-261" fmla="*/ 1175016 w 1265305"/>
                  <a:gd name="connsiteY4-262" fmla="*/ 561861 h 1535108"/>
                  <a:gd name="connsiteX5-263" fmla="*/ 1152982 w 1265305"/>
                  <a:gd name="connsiteY5-264" fmla="*/ 1509312 h 1535108"/>
                  <a:gd name="connsiteX6-265" fmla="*/ 95363 w 1265305"/>
                  <a:gd name="connsiteY6-266" fmla="*/ 1211856 h 1535108"/>
                  <a:gd name="connsiteX0-267" fmla="*/ 95363 w 1265305"/>
                  <a:gd name="connsiteY0-268" fmla="*/ 1211856 h 1535108"/>
                  <a:gd name="connsiteX1-269" fmla="*/ 51295 w 1265305"/>
                  <a:gd name="connsiteY1-270" fmla="*/ 517793 h 1535108"/>
                  <a:gd name="connsiteX2-271" fmla="*/ 106379 w 1265305"/>
                  <a:gd name="connsiteY2-272" fmla="*/ 0 h 1535108"/>
                  <a:gd name="connsiteX3-273" fmla="*/ 679257 w 1265305"/>
                  <a:gd name="connsiteY3-274" fmla="*/ 231355 h 1535108"/>
                  <a:gd name="connsiteX4-275" fmla="*/ 1175016 w 1265305"/>
                  <a:gd name="connsiteY4-276" fmla="*/ 561861 h 1535108"/>
                  <a:gd name="connsiteX5-277" fmla="*/ 1152982 w 1265305"/>
                  <a:gd name="connsiteY5-278" fmla="*/ 1509312 h 1535108"/>
                  <a:gd name="connsiteX6-279" fmla="*/ 95363 w 1265305"/>
                  <a:gd name="connsiteY6-280" fmla="*/ 1211856 h 1535108"/>
                  <a:gd name="connsiteX0-281" fmla="*/ 95363 w 1270984"/>
                  <a:gd name="connsiteY0-282" fmla="*/ 1211856 h 1533181"/>
                  <a:gd name="connsiteX1-283" fmla="*/ 51295 w 1270984"/>
                  <a:gd name="connsiteY1-284" fmla="*/ 517793 h 1533181"/>
                  <a:gd name="connsiteX2-285" fmla="*/ 106379 w 1270984"/>
                  <a:gd name="connsiteY2-286" fmla="*/ 0 h 1533181"/>
                  <a:gd name="connsiteX3-287" fmla="*/ 679257 w 1270984"/>
                  <a:gd name="connsiteY3-288" fmla="*/ 231355 h 1533181"/>
                  <a:gd name="connsiteX4-289" fmla="*/ 1186033 w 1270984"/>
                  <a:gd name="connsiteY4-290" fmla="*/ 616946 h 1533181"/>
                  <a:gd name="connsiteX5-291" fmla="*/ 1152982 w 1270984"/>
                  <a:gd name="connsiteY5-292" fmla="*/ 1509312 h 1533181"/>
                  <a:gd name="connsiteX6-293" fmla="*/ 95363 w 1270984"/>
                  <a:gd name="connsiteY6-294" fmla="*/ 1211856 h 1533181"/>
                  <a:gd name="connsiteX0-295" fmla="*/ 95363 w 1259896"/>
                  <a:gd name="connsiteY0-296" fmla="*/ 1211856 h 1535108"/>
                  <a:gd name="connsiteX1-297" fmla="*/ 51295 w 1259896"/>
                  <a:gd name="connsiteY1-298" fmla="*/ 517793 h 1535108"/>
                  <a:gd name="connsiteX2-299" fmla="*/ 106379 w 1259896"/>
                  <a:gd name="connsiteY2-300" fmla="*/ 0 h 1535108"/>
                  <a:gd name="connsiteX3-301" fmla="*/ 679257 w 1259896"/>
                  <a:gd name="connsiteY3-302" fmla="*/ 231355 h 1535108"/>
                  <a:gd name="connsiteX4-303" fmla="*/ 1163999 w 1259896"/>
                  <a:gd name="connsiteY4-304" fmla="*/ 583896 h 1535108"/>
                  <a:gd name="connsiteX5-305" fmla="*/ 1152982 w 1259896"/>
                  <a:gd name="connsiteY5-306" fmla="*/ 1509312 h 1535108"/>
                  <a:gd name="connsiteX6-307" fmla="*/ 95363 w 1259896"/>
                  <a:gd name="connsiteY6-308" fmla="*/ 1211856 h 1535108"/>
                  <a:gd name="connsiteX0-309" fmla="*/ 95363 w 1259896"/>
                  <a:gd name="connsiteY0-310" fmla="*/ 1211856 h 1535108"/>
                  <a:gd name="connsiteX1-311" fmla="*/ 51295 w 1259896"/>
                  <a:gd name="connsiteY1-312" fmla="*/ 517793 h 1535108"/>
                  <a:gd name="connsiteX2-313" fmla="*/ 106379 w 1259896"/>
                  <a:gd name="connsiteY2-314" fmla="*/ 0 h 1535108"/>
                  <a:gd name="connsiteX3-315" fmla="*/ 679257 w 1259896"/>
                  <a:gd name="connsiteY3-316" fmla="*/ 231355 h 1535108"/>
                  <a:gd name="connsiteX4-317" fmla="*/ 1163999 w 1259896"/>
                  <a:gd name="connsiteY4-318" fmla="*/ 583896 h 1535108"/>
                  <a:gd name="connsiteX5-319" fmla="*/ 1152982 w 1259896"/>
                  <a:gd name="connsiteY5-320" fmla="*/ 1509312 h 1535108"/>
                  <a:gd name="connsiteX6-321" fmla="*/ 95363 w 1259896"/>
                  <a:gd name="connsiteY6-322" fmla="*/ 1211856 h 1535108"/>
                  <a:gd name="connsiteX0-323" fmla="*/ 105444 w 1269977"/>
                  <a:gd name="connsiteY0-324" fmla="*/ 1211856 h 1535108"/>
                  <a:gd name="connsiteX1-325" fmla="*/ 61376 w 1269977"/>
                  <a:gd name="connsiteY1-326" fmla="*/ 517793 h 1535108"/>
                  <a:gd name="connsiteX2-327" fmla="*/ 116460 w 1269977"/>
                  <a:gd name="connsiteY2-328" fmla="*/ 0 h 1535108"/>
                  <a:gd name="connsiteX3-329" fmla="*/ 689338 w 1269977"/>
                  <a:gd name="connsiteY3-330" fmla="*/ 231355 h 1535108"/>
                  <a:gd name="connsiteX4-331" fmla="*/ 1174080 w 1269977"/>
                  <a:gd name="connsiteY4-332" fmla="*/ 583896 h 1535108"/>
                  <a:gd name="connsiteX5-333" fmla="*/ 1163063 w 1269977"/>
                  <a:gd name="connsiteY5-334" fmla="*/ 1509312 h 1535108"/>
                  <a:gd name="connsiteX6-335" fmla="*/ 105444 w 1269977"/>
                  <a:gd name="connsiteY6-336" fmla="*/ 1211856 h 1535108"/>
                  <a:gd name="connsiteX0-337" fmla="*/ 78765 w 1243298"/>
                  <a:gd name="connsiteY0-338" fmla="*/ 1211856 h 1535108"/>
                  <a:gd name="connsiteX1-339" fmla="*/ 100799 w 1243298"/>
                  <a:gd name="connsiteY1-340" fmla="*/ 517793 h 1535108"/>
                  <a:gd name="connsiteX2-341" fmla="*/ 89781 w 1243298"/>
                  <a:gd name="connsiteY2-342" fmla="*/ 0 h 1535108"/>
                  <a:gd name="connsiteX3-343" fmla="*/ 662659 w 1243298"/>
                  <a:gd name="connsiteY3-344" fmla="*/ 231355 h 1535108"/>
                  <a:gd name="connsiteX4-345" fmla="*/ 1147401 w 1243298"/>
                  <a:gd name="connsiteY4-346" fmla="*/ 583896 h 1535108"/>
                  <a:gd name="connsiteX5-347" fmla="*/ 1136384 w 1243298"/>
                  <a:gd name="connsiteY5-348" fmla="*/ 1509312 h 1535108"/>
                  <a:gd name="connsiteX6-349" fmla="*/ 78765 w 1243298"/>
                  <a:gd name="connsiteY6-350" fmla="*/ 1211856 h 1535108"/>
                  <a:gd name="connsiteX0-351" fmla="*/ 95538 w 1260071"/>
                  <a:gd name="connsiteY0-352" fmla="*/ 1211856 h 1535108"/>
                  <a:gd name="connsiteX1-353" fmla="*/ 73504 w 1260071"/>
                  <a:gd name="connsiteY1-354" fmla="*/ 517793 h 1535108"/>
                  <a:gd name="connsiteX2-355" fmla="*/ 106554 w 1260071"/>
                  <a:gd name="connsiteY2-356" fmla="*/ 0 h 1535108"/>
                  <a:gd name="connsiteX3-357" fmla="*/ 679432 w 1260071"/>
                  <a:gd name="connsiteY3-358" fmla="*/ 231355 h 1535108"/>
                  <a:gd name="connsiteX4-359" fmla="*/ 1164174 w 1260071"/>
                  <a:gd name="connsiteY4-360" fmla="*/ 583896 h 1535108"/>
                  <a:gd name="connsiteX5-361" fmla="*/ 1153157 w 1260071"/>
                  <a:gd name="connsiteY5-362" fmla="*/ 1509312 h 1535108"/>
                  <a:gd name="connsiteX6-363" fmla="*/ 95538 w 1260071"/>
                  <a:gd name="connsiteY6-364" fmla="*/ 1211856 h 1535108"/>
                  <a:gd name="connsiteX0-365" fmla="*/ 67523 w 1232056"/>
                  <a:gd name="connsiteY0-366" fmla="*/ 1211856 h 1540806"/>
                  <a:gd name="connsiteX1-367" fmla="*/ 45489 w 1232056"/>
                  <a:gd name="connsiteY1-368" fmla="*/ 517793 h 1540806"/>
                  <a:gd name="connsiteX2-369" fmla="*/ 78539 w 1232056"/>
                  <a:gd name="connsiteY2-370" fmla="*/ 0 h 1540806"/>
                  <a:gd name="connsiteX3-371" fmla="*/ 651417 w 1232056"/>
                  <a:gd name="connsiteY3-372" fmla="*/ 231355 h 1540806"/>
                  <a:gd name="connsiteX4-373" fmla="*/ 1136159 w 1232056"/>
                  <a:gd name="connsiteY4-374" fmla="*/ 583896 h 1540806"/>
                  <a:gd name="connsiteX5-375" fmla="*/ 1125142 w 1232056"/>
                  <a:gd name="connsiteY5-376" fmla="*/ 1509312 h 1540806"/>
                  <a:gd name="connsiteX6-377" fmla="*/ 67523 w 1232056"/>
                  <a:gd name="connsiteY6-378" fmla="*/ 1211856 h 1540806"/>
                  <a:gd name="connsiteX0-379" fmla="*/ 37566 w 1202099"/>
                  <a:gd name="connsiteY0-380" fmla="*/ 1211856 h 1544472"/>
                  <a:gd name="connsiteX1-381" fmla="*/ 15532 w 1202099"/>
                  <a:gd name="connsiteY1-382" fmla="*/ 517793 h 1544472"/>
                  <a:gd name="connsiteX2-383" fmla="*/ 48582 w 1202099"/>
                  <a:gd name="connsiteY2-384" fmla="*/ 0 h 1544472"/>
                  <a:gd name="connsiteX3-385" fmla="*/ 621460 w 1202099"/>
                  <a:gd name="connsiteY3-386" fmla="*/ 231355 h 1544472"/>
                  <a:gd name="connsiteX4-387" fmla="*/ 1106202 w 1202099"/>
                  <a:gd name="connsiteY4-388" fmla="*/ 583896 h 1544472"/>
                  <a:gd name="connsiteX5-389" fmla="*/ 1095185 w 1202099"/>
                  <a:gd name="connsiteY5-390" fmla="*/ 1509312 h 1544472"/>
                  <a:gd name="connsiteX6-391" fmla="*/ 37566 w 1202099"/>
                  <a:gd name="connsiteY6-392" fmla="*/ 1211856 h 1544472"/>
                  <a:gd name="connsiteX0-393" fmla="*/ 58647 w 1223180"/>
                  <a:gd name="connsiteY0-394" fmla="*/ 1211856 h 1545841"/>
                  <a:gd name="connsiteX1-395" fmla="*/ 36613 w 1223180"/>
                  <a:gd name="connsiteY1-396" fmla="*/ 517793 h 1545841"/>
                  <a:gd name="connsiteX2-397" fmla="*/ 69663 w 1223180"/>
                  <a:gd name="connsiteY2-398" fmla="*/ 0 h 1545841"/>
                  <a:gd name="connsiteX3-399" fmla="*/ 642541 w 1223180"/>
                  <a:gd name="connsiteY3-400" fmla="*/ 231355 h 1545841"/>
                  <a:gd name="connsiteX4-401" fmla="*/ 1127283 w 1223180"/>
                  <a:gd name="connsiteY4-402" fmla="*/ 583896 h 1545841"/>
                  <a:gd name="connsiteX5-403" fmla="*/ 1116266 w 1223180"/>
                  <a:gd name="connsiteY5-404" fmla="*/ 1509312 h 1545841"/>
                  <a:gd name="connsiteX6-405" fmla="*/ 58647 w 1223180"/>
                  <a:gd name="connsiteY6-406" fmla="*/ 1211856 h 1545841"/>
                  <a:gd name="connsiteX0-407" fmla="*/ 58647 w 1223180"/>
                  <a:gd name="connsiteY0-408" fmla="*/ 1211856 h 1545841"/>
                  <a:gd name="connsiteX1-409" fmla="*/ 36613 w 1223180"/>
                  <a:gd name="connsiteY1-410" fmla="*/ 517793 h 1545841"/>
                  <a:gd name="connsiteX2-411" fmla="*/ 69663 w 1223180"/>
                  <a:gd name="connsiteY2-412" fmla="*/ 0 h 1545841"/>
                  <a:gd name="connsiteX3-413" fmla="*/ 642541 w 1223180"/>
                  <a:gd name="connsiteY3-414" fmla="*/ 231355 h 1545841"/>
                  <a:gd name="connsiteX4-415" fmla="*/ 1127283 w 1223180"/>
                  <a:gd name="connsiteY4-416" fmla="*/ 583896 h 1545841"/>
                  <a:gd name="connsiteX5-417" fmla="*/ 1116266 w 1223180"/>
                  <a:gd name="connsiteY5-418" fmla="*/ 1509312 h 1545841"/>
                  <a:gd name="connsiteX6-419" fmla="*/ 58647 w 1223180"/>
                  <a:gd name="connsiteY6-420" fmla="*/ 1211856 h 1545841"/>
                  <a:gd name="connsiteX0-421" fmla="*/ 58647 w 1223180"/>
                  <a:gd name="connsiteY0-422" fmla="*/ 1211856 h 1545841"/>
                  <a:gd name="connsiteX1-423" fmla="*/ 36613 w 1223180"/>
                  <a:gd name="connsiteY1-424" fmla="*/ 517793 h 1545841"/>
                  <a:gd name="connsiteX2-425" fmla="*/ 69663 w 1223180"/>
                  <a:gd name="connsiteY2-426" fmla="*/ 0 h 1545841"/>
                  <a:gd name="connsiteX3-427" fmla="*/ 642541 w 1223180"/>
                  <a:gd name="connsiteY3-428" fmla="*/ 231355 h 1545841"/>
                  <a:gd name="connsiteX4-429" fmla="*/ 1127283 w 1223180"/>
                  <a:gd name="connsiteY4-430" fmla="*/ 583896 h 1545841"/>
                  <a:gd name="connsiteX5-431" fmla="*/ 1116266 w 1223180"/>
                  <a:gd name="connsiteY5-432" fmla="*/ 1509312 h 1545841"/>
                  <a:gd name="connsiteX6-433" fmla="*/ 58647 w 1223180"/>
                  <a:gd name="connsiteY6-434" fmla="*/ 1211856 h 1545841"/>
                  <a:gd name="connsiteX0-435" fmla="*/ 58647 w 1223180"/>
                  <a:gd name="connsiteY0-436" fmla="*/ 1211856 h 1545841"/>
                  <a:gd name="connsiteX1-437" fmla="*/ 36613 w 1223180"/>
                  <a:gd name="connsiteY1-438" fmla="*/ 517793 h 1545841"/>
                  <a:gd name="connsiteX2-439" fmla="*/ 69663 w 1223180"/>
                  <a:gd name="connsiteY2-440" fmla="*/ 0 h 1545841"/>
                  <a:gd name="connsiteX3-441" fmla="*/ 642541 w 1223180"/>
                  <a:gd name="connsiteY3-442" fmla="*/ 231355 h 1545841"/>
                  <a:gd name="connsiteX4-443" fmla="*/ 1127283 w 1223180"/>
                  <a:gd name="connsiteY4-444" fmla="*/ 583896 h 1545841"/>
                  <a:gd name="connsiteX5-445" fmla="*/ 1116266 w 1223180"/>
                  <a:gd name="connsiteY5-446" fmla="*/ 1509312 h 1545841"/>
                  <a:gd name="connsiteX6-447" fmla="*/ 58647 w 1223180"/>
                  <a:gd name="connsiteY6-448" fmla="*/ 1211856 h 1545841"/>
                  <a:gd name="connsiteX0-449" fmla="*/ 58647 w 1223180"/>
                  <a:gd name="connsiteY0-450" fmla="*/ 1211856 h 1545841"/>
                  <a:gd name="connsiteX1-451" fmla="*/ 36613 w 1223180"/>
                  <a:gd name="connsiteY1-452" fmla="*/ 517793 h 1545841"/>
                  <a:gd name="connsiteX2-453" fmla="*/ 69663 w 1223180"/>
                  <a:gd name="connsiteY2-454" fmla="*/ 0 h 1545841"/>
                  <a:gd name="connsiteX3-455" fmla="*/ 642541 w 1223180"/>
                  <a:gd name="connsiteY3-456" fmla="*/ 231355 h 1545841"/>
                  <a:gd name="connsiteX4-457" fmla="*/ 1127283 w 1223180"/>
                  <a:gd name="connsiteY4-458" fmla="*/ 583896 h 1545841"/>
                  <a:gd name="connsiteX5-459" fmla="*/ 1116266 w 1223180"/>
                  <a:gd name="connsiteY5-460" fmla="*/ 1509312 h 1545841"/>
                  <a:gd name="connsiteX6-461" fmla="*/ 58647 w 1223180"/>
                  <a:gd name="connsiteY6-462" fmla="*/ 1211856 h 1545841"/>
                  <a:gd name="connsiteX0-463" fmla="*/ 98838 w 1263371"/>
                  <a:gd name="connsiteY0-464" fmla="*/ 1211856 h 1535201"/>
                  <a:gd name="connsiteX1-465" fmla="*/ 69184 w 1263371"/>
                  <a:gd name="connsiteY1-466" fmla="*/ 510173 h 1535201"/>
                  <a:gd name="connsiteX2-467" fmla="*/ 109854 w 1263371"/>
                  <a:gd name="connsiteY2-468" fmla="*/ 0 h 1535201"/>
                  <a:gd name="connsiteX3-469" fmla="*/ 682732 w 1263371"/>
                  <a:gd name="connsiteY3-470" fmla="*/ 231355 h 1535201"/>
                  <a:gd name="connsiteX4-471" fmla="*/ 1167474 w 1263371"/>
                  <a:gd name="connsiteY4-472" fmla="*/ 583896 h 1535201"/>
                  <a:gd name="connsiteX5-473" fmla="*/ 1156457 w 1263371"/>
                  <a:gd name="connsiteY5-474" fmla="*/ 1509312 h 1535201"/>
                  <a:gd name="connsiteX6-475" fmla="*/ 98838 w 1263371"/>
                  <a:gd name="connsiteY6-476" fmla="*/ 1211856 h 1535201"/>
                  <a:gd name="connsiteX0-477" fmla="*/ 103532 w 1268065"/>
                  <a:gd name="connsiteY0-478" fmla="*/ 1211856 h 1535201"/>
                  <a:gd name="connsiteX1-479" fmla="*/ 73878 w 1268065"/>
                  <a:gd name="connsiteY1-480" fmla="*/ 510173 h 1535201"/>
                  <a:gd name="connsiteX2-481" fmla="*/ 114548 w 1268065"/>
                  <a:gd name="connsiteY2-482" fmla="*/ 0 h 1535201"/>
                  <a:gd name="connsiteX3-483" fmla="*/ 687426 w 1268065"/>
                  <a:gd name="connsiteY3-484" fmla="*/ 231355 h 1535201"/>
                  <a:gd name="connsiteX4-485" fmla="*/ 1172168 w 1268065"/>
                  <a:gd name="connsiteY4-486" fmla="*/ 583896 h 1535201"/>
                  <a:gd name="connsiteX5-487" fmla="*/ 1161151 w 1268065"/>
                  <a:gd name="connsiteY5-488" fmla="*/ 1509312 h 1535201"/>
                  <a:gd name="connsiteX6-489" fmla="*/ 103532 w 1268065"/>
                  <a:gd name="connsiteY6-490" fmla="*/ 1211856 h 1535201"/>
                  <a:gd name="connsiteX0-491" fmla="*/ 78783 w 1243316"/>
                  <a:gd name="connsiteY0-492" fmla="*/ 1211856 h 1541191"/>
                  <a:gd name="connsiteX1-493" fmla="*/ 49129 w 1243316"/>
                  <a:gd name="connsiteY1-494" fmla="*/ 510173 h 1541191"/>
                  <a:gd name="connsiteX2-495" fmla="*/ 89799 w 1243316"/>
                  <a:gd name="connsiteY2-496" fmla="*/ 0 h 1541191"/>
                  <a:gd name="connsiteX3-497" fmla="*/ 662677 w 1243316"/>
                  <a:gd name="connsiteY3-498" fmla="*/ 231355 h 1541191"/>
                  <a:gd name="connsiteX4-499" fmla="*/ 1147419 w 1243316"/>
                  <a:gd name="connsiteY4-500" fmla="*/ 583896 h 1541191"/>
                  <a:gd name="connsiteX5-501" fmla="*/ 1136402 w 1243316"/>
                  <a:gd name="connsiteY5-502" fmla="*/ 1509312 h 1541191"/>
                  <a:gd name="connsiteX6-503" fmla="*/ 78783 w 1243316"/>
                  <a:gd name="connsiteY6-504" fmla="*/ 1211856 h 1541191"/>
                  <a:gd name="connsiteX0-505" fmla="*/ 75868 w 1240401"/>
                  <a:gd name="connsiteY0-506" fmla="*/ 1211856 h 1547561"/>
                  <a:gd name="connsiteX1-507" fmla="*/ 46214 w 1240401"/>
                  <a:gd name="connsiteY1-508" fmla="*/ 510173 h 1547561"/>
                  <a:gd name="connsiteX2-509" fmla="*/ 86884 w 1240401"/>
                  <a:gd name="connsiteY2-510" fmla="*/ 0 h 1547561"/>
                  <a:gd name="connsiteX3-511" fmla="*/ 659762 w 1240401"/>
                  <a:gd name="connsiteY3-512" fmla="*/ 231355 h 1547561"/>
                  <a:gd name="connsiteX4-513" fmla="*/ 1144504 w 1240401"/>
                  <a:gd name="connsiteY4-514" fmla="*/ 583896 h 1547561"/>
                  <a:gd name="connsiteX5-515" fmla="*/ 1133487 w 1240401"/>
                  <a:gd name="connsiteY5-516" fmla="*/ 1509312 h 1547561"/>
                  <a:gd name="connsiteX6-517" fmla="*/ 75868 w 1240401"/>
                  <a:gd name="connsiteY6-518" fmla="*/ 1211856 h 1547561"/>
                  <a:gd name="connsiteX0-519" fmla="*/ 55934 w 1220467"/>
                  <a:gd name="connsiteY0-520" fmla="*/ 1211856 h 1554574"/>
                  <a:gd name="connsiteX1-521" fmla="*/ 26280 w 1220467"/>
                  <a:gd name="connsiteY1-522" fmla="*/ 510173 h 1554574"/>
                  <a:gd name="connsiteX2-523" fmla="*/ 66950 w 1220467"/>
                  <a:gd name="connsiteY2-524" fmla="*/ 0 h 1554574"/>
                  <a:gd name="connsiteX3-525" fmla="*/ 639828 w 1220467"/>
                  <a:gd name="connsiteY3-526" fmla="*/ 231355 h 1554574"/>
                  <a:gd name="connsiteX4-527" fmla="*/ 1124570 w 1220467"/>
                  <a:gd name="connsiteY4-528" fmla="*/ 583896 h 1554574"/>
                  <a:gd name="connsiteX5-529" fmla="*/ 1113553 w 1220467"/>
                  <a:gd name="connsiteY5-530" fmla="*/ 1509312 h 1554574"/>
                  <a:gd name="connsiteX6-531" fmla="*/ 55934 w 1220467"/>
                  <a:gd name="connsiteY6-532" fmla="*/ 1211856 h 1554574"/>
                  <a:gd name="connsiteX0-533" fmla="*/ 45982 w 1210515"/>
                  <a:gd name="connsiteY0-534" fmla="*/ 1211856 h 1554574"/>
                  <a:gd name="connsiteX1-535" fmla="*/ 16328 w 1210515"/>
                  <a:gd name="connsiteY1-536" fmla="*/ 510173 h 1554574"/>
                  <a:gd name="connsiteX2-537" fmla="*/ 56998 w 1210515"/>
                  <a:gd name="connsiteY2-538" fmla="*/ 0 h 1554574"/>
                  <a:gd name="connsiteX3-539" fmla="*/ 629876 w 1210515"/>
                  <a:gd name="connsiteY3-540" fmla="*/ 231355 h 1554574"/>
                  <a:gd name="connsiteX4-541" fmla="*/ 1114618 w 1210515"/>
                  <a:gd name="connsiteY4-542" fmla="*/ 583896 h 1554574"/>
                  <a:gd name="connsiteX5-543" fmla="*/ 1103601 w 1210515"/>
                  <a:gd name="connsiteY5-544" fmla="*/ 1509312 h 1554574"/>
                  <a:gd name="connsiteX6-545" fmla="*/ 45982 w 1210515"/>
                  <a:gd name="connsiteY6-546" fmla="*/ 1211856 h 1554574"/>
                  <a:gd name="connsiteX0-547" fmla="*/ 62495 w 1227028"/>
                  <a:gd name="connsiteY0-548" fmla="*/ 1211856 h 1550871"/>
                  <a:gd name="connsiteX1-549" fmla="*/ 32841 w 1227028"/>
                  <a:gd name="connsiteY1-550" fmla="*/ 510173 h 1550871"/>
                  <a:gd name="connsiteX2-551" fmla="*/ 73511 w 1227028"/>
                  <a:gd name="connsiteY2-552" fmla="*/ 0 h 1550871"/>
                  <a:gd name="connsiteX3-553" fmla="*/ 646389 w 1227028"/>
                  <a:gd name="connsiteY3-554" fmla="*/ 231355 h 1550871"/>
                  <a:gd name="connsiteX4-555" fmla="*/ 1131131 w 1227028"/>
                  <a:gd name="connsiteY4-556" fmla="*/ 583896 h 1550871"/>
                  <a:gd name="connsiteX5-557" fmla="*/ 1120114 w 1227028"/>
                  <a:gd name="connsiteY5-558" fmla="*/ 1509312 h 1550871"/>
                  <a:gd name="connsiteX6-559" fmla="*/ 62495 w 1227028"/>
                  <a:gd name="connsiteY6-560" fmla="*/ 1211856 h 1550871"/>
                  <a:gd name="connsiteX0-561" fmla="*/ 60202 w 1192156"/>
                  <a:gd name="connsiteY0-562" fmla="*/ 1204236 h 1549057"/>
                  <a:gd name="connsiteX1-563" fmla="*/ 68 w 1192156"/>
                  <a:gd name="connsiteY1-564" fmla="*/ 510173 h 1549057"/>
                  <a:gd name="connsiteX2-565" fmla="*/ 40738 w 1192156"/>
                  <a:gd name="connsiteY2-566" fmla="*/ 0 h 1549057"/>
                  <a:gd name="connsiteX3-567" fmla="*/ 613616 w 1192156"/>
                  <a:gd name="connsiteY3-568" fmla="*/ 231355 h 1549057"/>
                  <a:gd name="connsiteX4-569" fmla="*/ 1098358 w 1192156"/>
                  <a:gd name="connsiteY4-570" fmla="*/ 583896 h 1549057"/>
                  <a:gd name="connsiteX5-571" fmla="*/ 1087341 w 1192156"/>
                  <a:gd name="connsiteY5-572" fmla="*/ 1509312 h 1549057"/>
                  <a:gd name="connsiteX6-573" fmla="*/ 60202 w 1192156"/>
                  <a:gd name="connsiteY6-574" fmla="*/ 1204236 h 1549057"/>
                  <a:gd name="connsiteX0-575" fmla="*/ 95524 w 1227478"/>
                  <a:gd name="connsiteY0-576" fmla="*/ 1204236 h 1545908"/>
                  <a:gd name="connsiteX1-577" fmla="*/ 35390 w 1227478"/>
                  <a:gd name="connsiteY1-578" fmla="*/ 510173 h 1545908"/>
                  <a:gd name="connsiteX2-579" fmla="*/ 76060 w 1227478"/>
                  <a:gd name="connsiteY2-580" fmla="*/ 0 h 1545908"/>
                  <a:gd name="connsiteX3-581" fmla="*/ 648938 w 1227478"/>
                  <a:gd name="connsiteY3-582" fmla="*/ 231355 h 1545908"/>
                  <a:gd name="connsiteX4-583" fmla="*/ 1133680 w 1227478"/>
                  <a:gd name="connsiteY4-584" fmla="*/ 583896 h 1545908"/>
                  <a:gd name="connsiteX5-585" fmla="*/ 1122663 w 1227478"/>
                  <a:gd name="connsiteY5-586" fmla="*/ 1509312 h 1545908"/>
                  <a:gd name="connsiteX6-587" fmla="*/ 95524 w 1227478"/>
                  <a:gd name="connsiteY6-588" fmla="*/ 1204236 h 1545908"/>
                  <a:gd name="connsiteX0-589" fmla="*/ 102292 w 1234246"/>
                  <a:gd name="connsiteY0-590" fmla="*/ 1204236 h 1534002"/>
                  <a:gd name="connsiteX1-591" fmla="*/ 34538 w 1234246"/>
                  <a:gd name="connsiteY1-592" fmla="*/ 525413 h 1534002"/>
                  <a:gd name="connsiteX2-593" fmla="*/ 82828 w 1234246"/>
                  <a:gd name="connsiteY2-594" fmla="*/ 0 h 1534002"/>
                  <a:gd name="connsiteX3-595" fmla="*/ 655706 w 1234246"/>
                  <a:gd name="connsiteY3-596" fmla="*/ 231355 h 1534002"/>
                  <a:gd name="connsiteX4-597" fmla="*/ 1140448 w 1234246"/>
                  <a:gd name="connsiteY4-598" fmla="*/ 583896 h 1534002"/>
                  <a:gd name="connsiteX5-599" fmla="*/ 1129431 w 1234246"/>
                  <a:gd name="connsiteY5-600" fmla="*/ 1509312 h 1534002"/>
                  <a:gd name="connsiteX6-601" fmla="*/ 102292 w 1234246"/>
                  <a:gd name="connsiteY6-602" fmla="*/ 1204236 h 1534002"/>
                  <a:gd name="connsiteX0-603" fmla="*/ 115441 w 1247395"/>
                  <a:gd name="connsiteY0-604" fmla="*/ 1204236 h 1534002"/>
                  <a:gd name="connsiteX1-605" fmla="*/ 47687 w 1247395"/>
                  <a:gd name="connsiteY1-606" fmla="*/ 525413 h 1534002"/>
                  <a:gd name="connsiteX2-607" fmla="*/ 95977 w 1247395"/>
                  <a:gd name="connsiteY2-608" fmla="*/ 0 h 1534002"/>
                  <a:gd name="connsiteX3-609" fmla="*/ 668855 w 1247395"/>
                  <a:gd name="connsiteY3-610" fmla="*/ 231355 h 1534002"/>
                  <a:gd name="connsiteX4-611" fmla="*/ 1153597 w 1247395"/>
                  <a:gd name="connsiteY4-612" fmla="*/ 583896 h 1534002"/>
                  <a:gd name="connsiteX5-613" fmla="*/ 1142580 w 1247395"/>
                  <a:gd name="connsiteY5-614" fmla="*/ 1509312 h 1534002"/>
                  <a:gd name="connsiteX6-615" fmla="*/ 115441 w 1247395"/>
                  <a:gd name="connsiteY6-616" fmla="*/ 1204236 h 1534002"/>
                  <a:gd name="connsiteX0-617" fmla="*/ 101455 w 1233409"/>
                  <a:gd name="connsiteY0-618" fmla="*/ 1204236 h 1538191"/>
                  <a:gd name="connsiteX1-619" fmla="*/ 33701 w 1233409"/>
                  <a:gd name="connsiteY1-620" fmla="*/ 525413 h 1538191"/>
                  <a:gd name="connsiteX2-621" fmla="*/ 81991 w 1233409"/>
                  <a:gd name="connsiteY2-622" fmla="*/ 0 h 1538191"/>
                  <a:gd name="connsiteX3-623" fmla="*/ 654869 w 1233409"/>
                  <a:gd name="connsiteY3-624" fmla="*/ 231355 h 1538191"/>
                  <a:gd name="connsiteX4-625" fmla="*/ 1139611 w 1233409"/>
                  <a:gd name="connsiteY4-626" fmla="*/ 583896 h 1538191"/>
                  <a:gd name="connsiteX5-627" fmla="*/ 1128594 w 1233409"/>
                  <a:gd name="connsiteY5-628" fmla="*/ 1509312 h 1538191"/>
                  <a:gd name="connsiteX6-629" fmla="*/ 101455 w 1233409"/>
                  <a:gd name="connsiteY6-630" fmla="*/ 1204236 h 1538191"/>
                  <a:gd name="connsiteX0-631" fmla="*/ 96388 w 1228342"/>
                  <a:gd name="connsiteY0-632" fmla="*/ 1204236 h 1539612"/>
                  <a:gd name="connsiteX1-633" fmla="*/ 28634 w 1228342"/>
                  <a:gd name="connsiteY1-634" fmla="*/ 525413 h 1539612"/>
                  <a:gd name="connsiteX2-635" fmla="*/ 76924 w 1228342"/>
                  <a:gd name="connsiteY2-636" fmla="*/ 0 h 1539612"/>
                  <a:gd name="connsiteX3-637" fmla="*/ 649802 w 1228342"/>
                  <a:gd name="connsiteY3-638" fmla="*/ 231355 h 1539612"/>
                  <a:gd name="connsiteX4-639" fmla="*/ 1134544 w 1228342"/>
                  <a:gd name="connsiteY4-640" fmla="*/ 583896 h 1539612"/>
                  <a:gd name="connsiteX5-641" fmla="*/ 1123527 w 1228342"/>
                  <a:gd name="connsiteY5-642" fmla="*/ 1509312 h 1539612"/>
                  <a:gd name="connsiteX6-643" fmla="*/ 96388 w 1228342"/>
                  <a:gd name="connsiteY6-644" fmla="*/ 1204236 h 1539612"/>
                  <a:gd name="connsiteX0-645" fmla="*/ 82831 w 1214785"/>
                  <a:gd name="connsiteY0-646" fmla="*/ 1204236 h 1543703"/>
                  <a:gd name="connsiteX1-647" fmla="*/ 15077 w 1214785"/>
                  <a:gd name="connsiteY1-648" fmla="*/ 525413 h 1543703"/>
                  <a:gd name="connsiteX2-649" fmla="*/ 63367 w 1214785"/>
                  <a:gd name="connsiteY2-650" fmla="*/ 0 h 1543703"/>
                  <a:gd name="connsiteX3-651" fmla="*/ 636245 w 1214785"/>
                  <a:gd name="connsiteY3-652" fmla="*/ 231355 h 1543703"/>
                  <a:gd name="connsiteX4-653" fmla="*/ 1120987 w 1214785"/>
                  <a:gd name="connsiteY4-654" fmla="*/ 583896 h 1543703"/>
                  <a:gd name="connsiteX5-655" fmla="*/ 1109970 w 1214785"/>
                  <a:gd name="connsiteY5-656" fmla="*/ 1509312 h 1543703"/>
                  <a:gd name="connsiteX6-657" fmla="*/ 82831 w 1214785"/>
                  <a:gd name="connsiteY6-658" fmla="*/ 1204236 h 1543703"/>
                  <a:gd name="connsiteX0-659" fmla="*/ 91766 w 1223720"/>
                  <a:gd name="connsiteY0-660" fmla="*/ 1204236 h 1541968"/>
                  <a:gd name="connsiteX1-661" fmla="*/ 24012 w 1223720"/>
                  <a:gd name="connsiteY1-662" fmla="*/ 525413 h 1541968"/>
                  <a:gd name="connsiteX2-663" fmla="*/ 72302 w 1223720"/>
                  <a:gd name="connsiteY2-664" fmla="*/ 0 h 1541968"/>
                  <a:gd name="connsiteX3-665" fmla="*/ 645180 w 1223720"/>
                  <a:gd name="connsiteY3-666" fmla="*/ 231355 h 1541968"/>
                  <a:gd name="connsiteX4-667" fmla="*/ 1129922 w 1223720"/>
                  <a:gd name="connsiteY4-668" fmla="*/ 583896 h 1541968"/>
                  <a:gd name="connsiteX5-669" fmla="*/ 1118905 w 1223720"/>
                  <a:gd name="connsiteY5-670" fmla="*/ 1509312 h 1541968"/>
                  <a:gd name="connsiteX6-671" fmla="*/ 91766 w 1223720"/>
                  <a:gd name="connsiteY6-672" fmla="*/ 1204236 h 1541968"/>
                  <a:gd name="connsiteX0-673" fmla="*/ 91766 w 1223720"/>
                  <a:gd name="connsiteY0-674" fmla="*/ 1204236 h 1541968"/>
                  <a:gd name="connsiteX1-675" fmla="*/ 24012 w 1223720"/>
                  <a:gd name="connsiteY1-676" fmla="*/ 525413 h 1541968"/>
                  <a:gd name="connsiteX2-677" fmla="*/ 72302 w 1223720"/>
                  <a:gd name="connsiteY2-678" fmla="*/ 0 h 1541968"/>
                  <a:gd name="connsiteX3-679" fmla="*/ 645180 w 1223720"/>
                  <a:gd name="connsiteY3-680" fmla="*/ 231355 h 1541968"/>
                  <a:gd name="connsiteX4-681" fmla="*/ 1129922 w 1223720"/>
                  <a:gd name="connsiteY4-682" fmla="*/ 583896 h 1541968"/>
                  <a:gd name="connsiteX5-683" fmla="*/ 1118905 w 1223720"/>
                  <a:gd name="connsiteY5-684" fmla="*/ 1509312 h 1541968"/>
                  <a:gd name="connsiteX6-685" fmla="*/ 91766 w 1223720"/>
                  <a:gd name="connsiteY6-686" fmla="*/ 1204236 h 1541968"/>
                  <a:gd name="connsiteX0-687" fmla="*/ 91766 w 1223720"/>
                  <a:gd name="connsiteY0-688" fmla="*/ 1204236 h 1541968"/>
                  <a:gd name="connsiteX1-689" fmla="*/ 24012 w 1223720"/>
                  <a:gd name="connsiteY1-690" fmla="*/ 525413 h 1541968"/>
                  <a:gd name="connsiteX2-691" fmla="*/ 72302 w 1223720"/>
                  <a:gd name="connsiteY2-692" fmla="*/ 0 h 1541968"/>
                  <a:gd name="connsiteX3-693" fmla="*/ 645180 w 1223720"/>
                  <a:gd name="connsiteY3-694" fmla="*/ 231355 h 1541968"/>
                  <a:gd name="connsiteX4-695" fmla="*/ 1129922 w 1223720"/>
                  <a:gd name="connsiteY4-696" fmla="*/ 583896 h 1541968"/>
                  <a:gd name="connsiteX5-697" fmla="*/ 1118905 w 1223720"/>
                  <a:gd name="connsiteY5-698" fmla="*/ 1509312 h 1541968"/>
                  <a:gd name="connsiteX6-699" fmla="*/ 91766 w 1223720"/>
                  <a:gd name="connsiteY6-700" fmla="*/ 1204236 h 1541968"/>
                  <a:gd name="connsiteX0-701" fmla="*/ 91766 w 1223720"/>
                  <a:gd name="connsiteY0-702" fmla="*/ 1204236 h 1541968"/>
                  <a:gd name="connsiteX1-703" fmla="*/ 24012 w 1223720"/>
                  <a:gd name="connsiteY1-704" fmla="*/ 525413 h 1541968"/>
                  <a:gd name="connsiteX2-705" fmla="*/ 72302 w 1223720"/>
                  <a:gd name="connsiteY2-706" fmla="*/ 0 h 1541968"/>
                  <a:gd name="connsiteX3-707" fmla="*/ 645180 w 1223720"/>
                  <a:gd name="connsiteY3-708" fmla="*/ 231355 h 1541968"/>
                  <a:gd name="connsiteX4-709" fmla="*/ 1129922 w 1223720"/>
                  <a:gd name="connsiteY4-710" fmla="*/ 583896 h 1541968"/>
                  <a:gd name="connsiteX5-711" fmla="*/ 1118905 w 1223720"/>
                  <a:gd name="connsiteY5-712" fmla="*/ 1509312 h 1541968"/>
                  <a:gd name="connsiteX6-713" fmla="*/ 91766 w 1223720"/>
                  <a:gd name="connsiteY6-714" fmla="*/ 1204236 h 1541968"/>
                  <a:gd name="connsiteX0-715" fmla="*/ 91766 w 1223720"/>
                  <a:gd name="connsiteY0-716" fmla="*/ 1204236 h 1541968"/>
                  <a:gd name="connsiteX1-717" fmla="*/ 24012 w 1223720"/>
                  <a:gd name="connsiteY1-718" fmla="*/ 525413 h 1541968"/>
                  <a:gd name="connsiteX2-719" fmla="*/ 72302 w 1223720"/>
                  <a:gd name="connsiteY2-720" fmla="*/ 0 h 1541968"/>
                  <a:gd name="connsiteX3-721" fmla="*/ 546120 w 1223720"/>
                  <a:gd name="connsiteY3-722" fmla="*/ 200875 h 1541968"/>
                  <a:gd name="connsiteX4-723" fmla="*/ 1129922 w 1223720"/>
                  <a:gd name="connsiteY4-724" fmla="*/ 583896 h 1541968"/>
                  <a:gd name="connsiteX5-725" fmla="*/ 1118905 w 1223720"/>
                  <a:gd name="connsiteY5-726" fmla="*/ 1509312 h 1541968"/>
                  <a:gd name="connsiteX6-727" fmla="*/ 91766 w 1223720"/>
                  <a:gd name="connsiteY6-728" fmla="*/ 1204236 h 1541968"/>
                  <a:gd name="connsiteX0-729" fmla="*/ 91766 w 1223720"/>
                  <a:gd name="connsiteY0-730" fmla="*/ 1204236 h 1541968"/>
                  <a:gd name="connsiteX1-731" fmla="*/ 24012 w 1223720"/>
                  <a:gd name="connsiteY1-732" fmla="*/ 525413 h 1541968"/>
                  <a:gd name="connsiteX2-733" fmla="*/ 72302 w 1223720"/>
                  <a:gd name="connsiteY2-734" fmla="*/ 0 h 1541968"/>
                  <a:gd name="connsiteX3-735" fmla="*/ 546120 w 1223720"/>
                  <a:gd name="connsiteY3-736" fmla="*/ 200875 h 1541968"/>
                  <a:gd name="connsiteX4-737" fmla="*/ 1129922 w 1223720"/>
                  <a:gd name="connsiteY4-738" fmla="*/ 583896 h 1541968"/>
                  <a:gd name="connsiteX5-739" fmla="*/ 1118905 w 1223720"/>
                  <a:gd name="connsiteY5-740" fmla="*/ 1509312 h 1541968"/>
                  <a:gd name="connsiteX6-741" fmla="*/ 91766 w 1223720"/>
                  <a:gd name="connsiteY6-742" fmla="*/ 1204236 h 1541968"/>
                  <a:gd name="connsiteX0-743" fmla="*/ 91766 w 1223720"/>
                  <a:gd name="connsiteY0-744" fmla="*/ 1204236 h 1541968"/>
                  <a:gd name="connsiteX1-745" fmla="*/ 24012 w 1223720"/>
                  <a:gd name="connsiteY1-746" fmla="*/ 525413 h 1541968"/>
                  <a:gd name="connsiteX2-747" fmla="*/ 72302 w 1223720"/>
                  <a:gd name="connsiteY2-748" fmla="*/ 0 h 1541968"/>
                  <a:gd name="connsiteX3-749" fmla="*/ 546120 w 1223720"/>
                  <a:gd name="connsiteY3-750" fmla="*/ 200875 h 1541968"/>
                  <a:gd name="connsiteX4-751" fmla="*/ 1129922 w 1223720"/>
                  <a:gd name="connsiteY4-752" fmla="*/ 583896 h 1541968"/>
                  <a:gd name="connsiteX5-753" fmla="*/ 1118905 w 1223720"/>
                  <a:gd name="connsiteY5-754" fmla="*/ 1509312 h 1541968"/>
                  <a:gd name="connsiteX6-755" fmla="*/ 91766 w 1223720"/>
                  <a:gd name="connsiteY6-756" fmla="*/ 1204236 h 1541968"/>
                  <a:gd name="connsiteX0-757" fmla="*/ 91766 w 1223720"/>
                  <a:gd name="connsiteY0-758" fmla="*/ 1204236 h 1541968"/>
                  <a:gd name="connsiteX1-759" fmla="*/ 24012 w 1223720"/>
                  <a:gd name="connsiteY1-760" fmla="*/ 525413 h 1541968"/>
                  <a:gd name="connsiteX2-761" fmla="*/ 72302 w 1223720"/>
                  <a:gd name="connsiteY2-762" fmla="*/ 0 h 1541968"/>
                  <a:gd name="connsiteX3-763" fmla="*/ 546120 w 1223720"/>
                  <a:gd name="connsiteY3-764" fmla="*/ 200875 h 1541968"/>
                  <a:gd name="connsiteX4-765" fmla="*/ 1129922 w 1223720"/>
                  <a:gd name="connsiteY4-766" fmla="*/ 583896 h 1541968"/>
                  <a:gd name="connsiteX5-767" fmla="*/ 1118905 w 1223720"/>
                  <a:gd name="connsiteY5-768" fmla="*/ 1509312 h 1541968"/>
                  <a:gd name="connsiteX6-769" fmla="*/ 91766 w 1223720"/>
                  <a:gd name="connsiteY6-770" fmla="*/ 1204236 h 1541968"/>
                  <a:gd name="connsiteX0-771" fmla="*/ 91766 w 1223720"/>
                  <a:gd name="connsiteY0-772" fmla="*/ 1204236 h 1541968"/>
                  <a:gd name="connsiteX1-773" fmla="*/ 24012 w 1223720"/>
                  <a:gd name="connsiteY1-774" fmla="*/ 525413 h 1541968"/>
                  <a:gd name="connsiteX2-775" fmla="*/ 72302 w 1223720"/>
                  <a:gd name="connsiteY2-776" fmla="*/ 0 h 1541968"/>
                  <a:gd name="connsiteX3-777" fmla="*/ 546120 w 1223720"/>
                  <a:gd name="connsiteY3-778" fmla="*/ 200875 h 1541968"/>
                  <a:gd name="connsiteX4-779" fmla="*/ 1129922 w 1223720"/>
                  <a:gd name="connsiteY4-780" fmla="*/ 583896 h 1541968"/>
                  <a:gd name="connsiteX5-781" fmla="*/ 1118905 w 1223720"/>
                  <a:gd name="connsiteY5-782" fmla="*/ 1509312 h 1541968"/>
                  <a:gd name="connsiteX6-783" fmla="*/ 91766 w 1223720"/>
                  <a:gd name="connsiteY6-784" fmla="*/ 1204236 h 1541968"/>
                  <a:gd name="connsiteX0-785" fmla="*/ 91766 w 1223720"/>
                  <a:gd name="connsiteY0-786" fmla="*/ 1204236 h 1541968"/>
                  <a:gd name="connsiteX1-787" fmla="*/ 24012 w 1223720"/>
                  <a:gd name="connsiteY1-788" fmla="*/ 525413 h 1541968"/>
                  <a:gd name="connsiteX2-789" fmla="*/ 72302 w 1223720"/>
                  <a:gd name="connsiteY2-790" fmla="*/ 0 h 1541968"/>
                  <a:gd name="connsiteX3-791" fmla="*/ 546120 w 1223720"/>
                  <a:gd name="connsiteY3-792" fmla="*/ 200875 h 1541968"/>
                  <a:gd name="connsiteX4-793" fmla="*/ 1129922 w 1223720"/>
                  <a:gd name="connsiteY4-794" fmla="*/ 583896 h 1541968"/>
                  <a:gd name="connsiteX5-795" fmla="*/ 1118905 w 1223720"/>
                  <a:gd name="connsiteY5-796" fmla="*/ 1509312 h 1541968"/>
                  <a:gd name="connsiteX6-797" fmla="*/ 91766 w 1223720"/>
                  <a:gd name="connsiteY6-798" fmla="*/ 1204236 h 1541968"/>
                  <a:gd name="connsiteX0-799" fmla="*/ 120885 w 1309488"/>
                  <a:gd name="connsiteY0-800" fmla="*/ 1204236 h 1701698"/>
                  <a:gd name="connsiteX1-801" fmla="*/ 53131 w 1309488"/>
                  <a:gd name="connsiteY1-802" fmla="*/ 525413 h 1701698"/>
                  <a:gd name="connsiteX2-803" fmla="*/ 101421 w 1309488"/>
                  <a:gd name="connsiteY2-804" fmla="*/ 0 h 1701698"/>
                  <a:gd name="connsiteX3-805" fmla="*/ 575239 w 1309488"/>
                  <a:gd name="connsiteY3-806" fmla="*/ 200875 h 1701698"/>
                  <a:gd name="connsiteX4-807" fmla="*/ 1159041 w 1309488"/>
                  <a:gd name="connsiteY4-808" fmla="*/ 583896 h 1701698"/>
                  <a:gd name="connsiteX5-809" fmla="*/ 1231844 w 1309488"/>
                  <a:gd name="connsiteY5-810" fmla="*/ 1684572 h 1701698"/>
                  <a:gd name="connsiteX6-811" fmla="*/ 120885 w 1309488"/>
                  <a:gd name="connsiteY6-812" fmla="*/ 1204236 h 1701698"/>
                  <a:gd name="connsiteX0-813" fmla="*/ 106401 w 1295004"/>
                  <a:gd name="connsiteY0-814" fmla="*/ 1204236 h 1702809"/>
                  <a:gd name="connsiteX1-815" fmla="*/ 38647 w 1295004"/>
                  <a:gd name="connsiteY1-816" fmla="*/ 525413 h 1702809"/>
                  <a:gd name="connsiteX2-817" fmla="*/ 86937 w 1295004"/>
                  <a:gd name="connsiteY2-818" fmla="*/ 0 h 1702809"/>
                  <a:gd name="connsiteX3-819" fmla="*/ 560755 w 1295004"/>
                  <a:gd name="connsiteY3-820" fmla="*/ 200875 h 1702809"/>
                  <a:gd name="connsiteX4-821" fmla="*/ 1144557 w 1295004"/>
                  <a:gd name="connsiteY4-822" fmla="*/ 583896 h 1702809"/>
                  <a:gd name="connsiteX5-823" fmla="*/ 1217360 w 1295004"/>
                  <a:gd name="connsiteY5-824" fmla="*/ 1684572 h 1702809"/>
                  <a:gd name="connsiteX6-825" fmla="*/ 106401 w 1295004"/>
                  <a:gd name="connsiteY6-826" fmla="*/ 1204236 h 1702809"/>
                  <a:gd name="connsiteX0-827" fmla="*/ 103672 w 1292275"/>
                  <a:gd name="connsiteY0-828" fmla="*/ 1204236 h 1704746"/>
                  <a:gd name="connsiteX1-829" fmla="*/ 35918 w 1292275"/>
                  <a:gd name="connsiteY1-830" fmla="*/ 525413 h 1704746"/>
                  <a:gd name="connsiteX2-831" fmla="*/ 84208 w 1292275"/>
                  <a:gd name="connsiteY2-832" fmla="*/ 0 h 1704746"/>
                  <a:gd name="connsiteX3-833" fmla="*/ 558026 w 1292275"/>
                  <a:gd name="connsiteY3-834" fmla="*/ 200875 h 1704746"/>
                  <a:gd name="connsiteX4-835" fmla="*/ 1141828 w 1292275"/>
                  <a:gd name="connsiteY4-836" fmla="*/ 583896 h 1704746"/>
                  <a:gd name="connsiteX5-837" fmla="*/ 1214631 w 1292275"/>
                  <a:gd name="connsiteY5-838" fmla="*/ 1684572 h 1704746"/>
                  <a:gd name="connsiteX6-839" fmla="*/ 103672 w 1292275"/>
                  <a:gd name="connsiteY6-840" fmla="*/ 1204236 h 1704746"/>
                  <a:gd name="connsiteX0-841" fmla="*/ 93631 w 1282234"/>
                  <a:gd name="connsiteY0-842" fmla="*/ 1204236 h 1706255"/>
                  <a:gd name="connsiteX1-843" fmla="*/ 25877 w 1282234"/>
                  <a:gd name="connsiteY1-844" fmla="*/ 525413 h 1706255"/>
                  <a:gd name="connsiteX2-845" fmla="*/ 74167 w 1282234"/>
                  <a:gd name="connsiteY2-846" fmla="*/ 0 h 1706255"/>
                  <a:gd name="connsiteX3-847" fmla="*/ 547985 w 1282234"/>
                  <a:gd name="connsiteY3-848" fmla="*/ 200875 h 1706255"/>
                  <a:gd name="connsiteX4-849" fmla="*/ 1131787 w 1282234"/>
                  <a:gd name="connsiteY4-850" fmla="*/ 583896 h 1706255"/>
                  <a:gd name="connsiteX5-851" fmla="*/ 1204590 w 1282234"/>
                  <a:gd name="connsiteY5-852" fmla="*/ 1684572 h 1706255"/>
                  <a:gd name="connsiteX6-853" fmla="*/ 93631 w 1282234"/>
                  <a:gd name="connsiteY6-854" fmla="*/ 1204236 h 1706255"/>
                  <a:gd name="connsiteX0-855" fmla="*/ 103671 w 1292274"/>
                  <a:gd name="connsiteY0-856" fmla="*/ 1204236 h 1706255"/>
                  <a:gd name="connsiteX1-857" fmla="*/ 35917 w 1292274"/>
                  <a:gd name="connsiteY1-858" fmla="*/ 525413 h 1706255"/>
                  <a:gd name="connsiteX2-859" fmla="*/ 84207 w 1292274"/>
                  <a:gd name="connsiteY2-860" fmla="*/ 0 h 1706255"/>
                  <a:gd name="connsiteX3-861" fmla="*/ 558025 w 1292274"/>
                  <a:gd name="connsiteY3-862" fmla="*/ 200875 h 1706255"/>
                  <a:gd name="connsiteX4-863" fmla="*/ 1141827 w 1292274"/>
                  <a:gd name="connsiteY4-864" fmla="*/ 583896 h 1706255"/>
                  <a:gd name="connsiteX5-865" fmla="*/ 1214630 w 1292274"/>
                  <a:gd name="connsiteY5-866" fmla="*/ 1684572 h 1706255"/>
                  <a:gd name="connsiteX6-867" fmla="*/ 103671 w 1292274"/>
                  <a:gd name="connsiteY6-868" fmla="*/ 1204236 h 1706255"/>
                  <a:gd name="connsiteX0-869" fmla="*/ 98451 w 1287054"/>
                  <a:gd name="connsiteY0-870" fmla="*/ 1204236 h 1706255"/>
                  <a:gd name="connsiteX1-871" fmla="*/ 30697 w 1287054"/>
                  <a:gd name="connsiteY1-872" fmla="*/ 525413 h 1706255"/>
                  <a:gd name="connsiteX2-873" fmla="*/ 78987 w 1287054"/>
                  <a:gd name="connsiteY2-874" fmla="*/ 0 h 1706255"/>
                  <a:gd name="connsiteX3-875" fmla="*/ 552805 w 1287054"/>
                  <a:gd name="connsiteY3-876" fmla="*/ 200875 h 1706255"/>
                  <a:gd name="connsiteX4-877" fmla="*/ 1136607 w 1287054"/>
                  <a:gd name="connsiteY4-878" fmla="*/ 583896 h 1706255"/>
                  <a:gd name="connsiteX5-879" fmla="*/ 1209410 w 1287054"/>
                  <a:gd name="connsiteY5-880" fmla="*/ 1684572 h 1706255"/>
                  <a:gd name="connsiteX6-881" fmla="*/ 98451 w 1287054"/>
                  <a:gd name="connsiteY6-882" fmla="*/ 1204236 h 17062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7054" h="1706255">
                    <a:moveTo>
                      <a:pt x="98451" y="1204236"/>
                    </a:moveTo>
                    <a:cubicBezTo>
                      <a:pt x="-37041" y="904363"/>
                      <a:pt x="-4159" y="741359"/>
                      <a:pt x="30697" y="525413"/>
                    </a:cubicBezTo>
                    <a:cubicBezTo>
                      <a:pt x="65553" y="309467"/>
                      <a:pt x="150689" y="264790"/>
                      <a:pt x="78987" y="0"/>
                    </a:cubicBezTo>
                    <a:cubicBezTo>
                      <a:pt x="308963" y="167438"/>
                      <a:pt x="353675" y="134039"/>
                      <a:pt x="552805" y="200875"/>
                    </a:cubicBezTo>
                    <a:cubicBezTo>
                      <a:pt x="751935" y="267711"/>
                      <a:pt x="993388" y="282768"/>
                      <a:pt x="1136607" y="583896"/>
                    </a:cubicBezTo>
                    <a:cubicBezTo>
                      <a:pt x="1224742" y="796889"/>
                      <a:pt x="1382436" y="1581182"/>
                      <a:pt x="1209410" y="1684572"/>
                    </a:cubicBezTo>
                    <a:cubicBezTo>
                      <a:pt x="1036384" y="1787962"/>
                      <a:pt x="233943" y="1504109"/>
                      <a:pt x="98451" y="120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 rot="163979">
                <a:off x="4605233" y="1506585"/>
                <a:ext cx="1287054" cy="1706255"/>
              </a:xfrm>
              <a:custGeom>
                <a:avLst/>
                <a:gdLst>
                  <a:gd name="connsiteX0" fmla="*/ 75154 w 1245096"/>
                  <a:gd name="connsiteY0" fmla="*/ 1206971 h 1530767"/>
                  <a:gd name="connsiteX1" fmla="*/ 86171 w 1245096"/>
                  <a:gd name="connsiteY1" fmla="*/ 468841 h 1530767"/>
                  <a:gd name="connsiteX2" fmla="*/ 86171 w 1245096"/>
                  <a:gd name="connsiteY2" fmla="*/ 6133 h 1530767"/>
                  <a:gd name="connsiteX3" fmla="*/ 603964 w 1245096"/>
                  <a:gd name="connsiteY3" fmla="*/ 226470 h 1530767"/>
                  <a:gd name="connsiteX4" fmla="*/ 1154807 w 1245096"/>
                  <a:gd name="connsiteY4" fmla="*/ 556976 h 1530767"/>
                  <a:gd name="connsiteX5" fmla="*/ 1132773 w 1245096"/>
                  <a:gd name="connsiteY5" fmla="*/ 1504427 h 1530767"/>
                  <a:gd name="connsiteX6" fmla="*/ 75154 w 1245096"/>
                  <a:gd name="connsiteY6" fmla="*/ 1206971 h 1530767"/>
                  <a:gd name="connsiteX0-1" fmla="*/ 95362 w 1265304"/>
                  <a:gd name="connsiteY0-2" fmla="*/ 1208890 h 1532142"/>
                  <a:gd name="connsiteX1-3" fmla="*/ 51294 w 1265304"/>
                  <a:gd name="connsiteY1-4" fmla="*/ 514827 h 1532142"/>
                  <a:gd name="connsiteX2-5" fmla="*/ 106379 w 1265304"/>
                  <a:gd name="connsiteY2-6" fmla="*/ 8052 h 1532142"/>
                  <a:gd name="connsiteX3-7" fmla="*/ 624172 w 1265304"/>
                  <a:gd name="connsiteY3-8" fmla="*/ 228389 h 1532142"/>
                  <a:gd name="connsiteX4-9" fmla="*/ 1175015 w 1265304"/>
                  <a:gd name="connsiteY4-10" fmla="*/ 558895 h 1532142"/>
                  <a:gd name="connsiteX5-11" fmla="*/ 1152981 w 1265304"/>
                  <a:gd name="connsiteY5-12" fmla="*/ 1506346 h 1532142"/>
                  <a:gd name="connsiteX6-13" fmla="*/ 95362 w 1265304"/>
                  <a:gd name="connsiteY6-14" fmla="*/ 1208890 h 1532142"/>
                  <a:gd name="connsiteX0-15" fmla="*/ 99142 w 1269084"/>
                  <a:gd name="connsiteY0-16" fmla="*/ 1048253 h 1371505"/>
                  <a:gd name="connsiteX1-17" fmla="*/ 55074 w 1269084"/>
                  <a:gd name="connsiteY1-18" fmla="*/ 354190 h 1371505"/>
                  <a:gd name="connsiteX2-19" fmla="*/ 187277 w 1269084"/>
                  <a:gd name="connsiteY2-20" fmla="*/ 23685 h 1371505"/>
                  <a:gd name="connsiteX3-21" fmla="*/ 627952 w 1269084"/>
                  <a:gd name="connsiteY3-22" fmla="*/ 67752 h 1371505"/>
                  <a:gd name="connsiteX4-23" fmla="*/ 1178795 w 1269084"/>
                  <a:gd name="connsiteY4-24" fmla="*/ 398258 h 1371505"/>
                  <a:gd name="connsiteX5-25" fmla="*/ 1156761 w 1269084"/>
                  <a:gd name="connsiteY5-26" fmla="*/ 1345709 h 1371505"/>
                  <a:gd name="connsiteX6-27" fmla="*/ 99142 w 1269084"/>
                  <a:gd name="connsiteY6-28" fmla="*/ 1048253 h 1371505"/>
                  <a:gd name="connsiteX0-29" fmla="*/ 96424 w 1266366"/>
                  <a:gd name="connsiteY0-30" fmla="*/ 1177018 h 1500270"/>
                  <a:gd name="connsiteX1-31" fmla="*/ 52356 w 1266366"/>
                  <a:gd name="connsiteY1-32" fmla="*/ 482955 h 1500270"/>
                  <a:gd name="connsiteX2-33" fmla="*/ 129475 w 1266366"/>
                  <a:gd name="connsiteY2-34" fmla="*/ 9231 h 1500270"/>
                  <a:gd name="connsiteX3-35" fmla="*/ 625234 w 1266366"/>
                  <a:gd name="connsiteY3-36" fmla="*/ 196517 h 1500270"/>
                  <a:gd name="connsiteX4-37" fmla="*/ 1176077 w 1266366"/>
                  <a:gd name="connsiteY4-38" fmla="*/ 527023 h 1500270"/>
                  <a:gd name="connsiteX5-39" fmla="*/ 1154043 w 1266366"/>
                  <a:gd name="connsiteY5-40" fmla="*/ 1474474 h 1500270"/>
                  <a:gd name="connsiteX6-41" fmla="*/ 96424 w 1266366"/>
                  <a:gd name="connsiteY6-42" fmla="*/ 1177018 h 1500270"/>
                  <a:gd name="connsiteX0-43" fmla="*/ 96424 w 1266366"/>
                  <a:gd name="connsiteY0-44" fmla="*/ 1222275 h 1545527"/>
                  <a:gd name="connsiteX1-45" fmla="*/ 52356 w 1266366"/>
                  <a:gd name="connsiteY1-46" fmla="*/ 528212 h 1545527"/>
                  <a:gd name="connsiteX2-47" fmla="*/ 129475 w 1266366"/>
                  <a:gd name="connsiteY2-48" fmla="*/ 54488 h 1545527"/>
                  <a:gd name="connsiteX3-49" fmla="*/ 625234 w 1266366"/>
                  <a:gd name="connsiteY3-50" fmla="*/ 241774 h 1545527"/>
                  <a:gd name="connsiteX4-51" fmla="*/ 1176077 w 1266366"/>
                  <a:gd name="connsiteY4-52" fmla="*/ 572280 h 1545527"/>
                  <a:gd name="connsiteX5-53" fmla="*/ 1154043 w 1266366"/>
                  <a:gd name="connsiteY5-54" fmla="*/ 1519731 h 1545527"/>
                  <a:gd name="connsiteX6-55" fmla="*/ 96424 w 1266366"/>
                  <a:gd name="connsiteY6-56" fmla="*/ 1222275 h 1545527"/>
                  <a:gd name="connsiteX0-57" fmla="*/ 96424 w 1266366"/>
                  <a:gd name="connsiteY0-58" fmla="*/ 1217787 h 1541039"/>
                  <a:gd name="connsiteX1-59" fmla="*/ 52356 w 1266366"/>
                  <a:gd name="connsiteY1-60" fmla="*/ 523724 h 1541039"/>
                  <a:gd name="connsiteX2-61" fmla="*/ 129475 w 1266366"/>
                  <a:gd name="connsiteY2-62" fmla="*/ 50000 h 1541039"/>
                  <a:gd name="connsiteX3-63" fmla="*/ 625234 w 1266366"/>
                  <a:gd name="connsiteY3-64" fmla="*/ 237286 h 1541039"/>
                  <a:gd name="connsiteX4-65" fmla="*/ 1176077 w 1266366"/>
                  <a:gd name="connsiteY4-66" fmla="*/ 567792 h 1541039"/>
                  <a:gd name="connsiteX5-67" fmla="*/ 1154043 w 1266366"/>
                  <a:gd name="connsiteY5-68" fmla="*/ 1515243 h 1541039"/>
                  <a:gd name="connsiteX6-69" fmla="*/ 96424 w 1266366"/>
                  <a:gd name="connsiteY6-70" fmla="*/ 1217787 h 1541039"/>
                  <a:gd name="connsiteX0-71" fmla="*/ 109930 w 1279872"/>
                  <a:gd name="connsiteY0-72" fmla="*/ 1183098 h 1506350"/>
                  <a:gd name="connsiteX1-73" fmla="*/ 65862 w 1279872"/>
                  <a:gd name="connsiteY1-74" fmla="*/ 489035 h 1506350"/>
                  <a:gd name="connsiteX2-75" fmla="*/ 142981 w 1279872"/>
                  <a:gd name="connsiteY2-76" fmla="*/ 15311 h 1506350"/>
                  <a:gd name="connsiteX3-77" fmla="*/ 638740 w 1279872"/>
                  <a:gd name="connsiteY3-78" fmla="*/ 202597 h 1506350"/>
                  <a:gd name="connsiteX4-79" fmla="*/ 1189583 w 1279872"/>
                  <a:gd name="connsiteY4-80" fmla="*/ 533103 h 1506350"/>
                  <a:gd name="connsiteX5-81" fmla="*/ 1167549 w 1279872"/>
                  <a:gd name="connsiteY5-82" fmla="*/ 1480554 h 1506350"/>
                  <a:gd name="connsiteX6-83" fmla="*/ 109930 w 1279872"/>
                  <a:gd name="connsiteY6-84" fmla="*/ 1183098 h 1506350"/>
                  <a:gd name="connsiteX0-85" fmla="*/ 96424 w 1266366"/>
                  <a:gd name="connsiteY0-86" fmla="*/ 1231352 h 1554604"/>
                  <a:gd name="connsiteX1-87" fmla="*/ 52356 w 1266366"/>
                  <a:gd name="connsiteY1-88" fmla="*/ 537289 h 1554604"/>
                  <a:gd name="connsiteX2-89" fmla="*/ 129475 w 1266366"/>
                  <a:gd name="connsiteY2-90" fmla="*/ 63565 h 1554604"/>
                  <a:gd name="connsiteX3-91" fmla="*/ 625234 w 1266366"/>
                  <a:gd name="connsiteY3-92" fmla="*/ 250851 h 1554604"/>
                  <a:gd name="connsiteX4-93" fmla="*/ 1176077 w 1266366"/>
                  <a:gd name="connsiteY4-94" fmla="*/ 581357 h 1554604"/>
                  <a:gd name="connsiteX5-95" fmla="*/ 1154043 w 1266366"/>
                  <a:gd name="connsiteY5-96" fmla="*/ 1528808 h 1554604"/>
                  <a:gd name="connsiteX6-97" fmla="*/ 96424 w 1266366"/>
                  <a:gd name="connsiteY6-98" fmla="*/ 1231352 h 1554604"/>
                  <a:gd name="connsiteX0-99" fmla="*/ 96424 w 1266366"/>
                  <a:gd name="connsiteY0-100" fmla="*/ 1175991 h 1499243"/>
                  <a:gd name="connsiteX1-101" fmla="*/ 52356 w 1266366"/>
                  <a:gd name="connsiteY1-102" fmla="*/ 481928 h 1499243"/>
                  <a:gd name="connsiteX2-103" fmla="*/ 129475 w 1266366"/>
                  <a:gd name="connsiteY2-104" fmla="*/ 8204 h 1499243"/>
                  <a:gd name="connsiteX3-105" fmla="*/ 625234 w 1266366"/>
                  <a:gd name="connsiteY3-106" fmla="*/ 195490 h 1499243"/>
                  <a:gd name="connsiteX4-107" fmla="*/ 1176077 w 1266366"/>
                  <a:gd name="connsiteY4-108" fmla="*/ 525996 h 1499243"/>
                  <a:gd name="connsiteX5-109" fmla="*/ 1154043 w 1266366"/>
                  <a:gd name="connsiteY5-110" fmla="*/ 1473447 h 1499243"/>
                  <a:gd name="connsiteX6-111" fmla="*/ 96424 w 1266366"/>
                  <a:gd name="connsiteY6-112" fmla="*/ 1175991 h 1499243"/>
                  <a:gd name="connsiteX0-113" fmla="*/ 96424 w 1266366"/>
                  <a:gd name="connsiteY0-114" fmla="*/ 1190789 h 1514041"/>
                  <a:gd name="connsiteX1-115" fmla="*/ 52356 w 1266366"/>
                  <a:gd name="connsiteY1-116" fmla="*/ 496726 h 1514041"/>
                  <a:gd name="connsiteX2-117" fmla="*/ 129475 w 1266366"/>
                  <a:gd name="connsiteY2-118" fmla="*/ 23002 h 1514041"/>
                  <a:gd name="connsiteX3-119" fmla="*/ 625234 w 1266366"/>
                  <a:gd name="connsiteY3-120" fmla="*/ 210288 h 1514041"/>
                  <a:gd name="connsiteX4-121" fmla="*/ 1176077 w 1266366"/>
                  <a:gd name="connsiteY4-122" fmla="*/ 540794 h 1514041"/>
                  <a:gd name="connsiteX5-123" fmla="*/ 1154043 w 1266366"/>
                  <a:gd name="connsiteY5-124" fmla="*/ 1488245 h 1514041"/>
                  <a:gd name="connsiteX6-125" fmla="*/ 96424 w 1266366"/>
                  <a:gd name="connsiteY6-126" fmla="*/ 1190789 h 1514041"/>
                  <a:gd name="connsiteX0-127" fmla="*/ 98591 w 1268533"/>
                  <a:gd name="connsiteY0-128" fmla="*/ 1074993 h 1398245"/>
                  <a:gd name="connsiteX1-129" fmla="*/ 54523 w 1268533"/>
                  <a:gd name="connsiteY1-130" fmla="*/ 380930 h 1398245"/>
                  <a:gd name="connsiteX2-131" fmla="*/ 175709 w 1268533"/>
                  <a:gd name="connsiteY2-132" fmla="*/ 39408 h 1398245"/>
                  <a:gd name="connsiteX3-133" fmla="*/ 627401 w 1268533"/>
                  <a:gd name="connsiteY3-134" fmla="*/ 94492 h 1398245"/>
                  <a:gd name="connsiteX4-135" fmla="*/ 1178244 w 1268533"/>
                  <a:gd name="connsiteY4-136" fmla="*/ 424998 h 1398245"/>
                  <a:gd name="connsiteX5-137" fmla="*/ 1156210 w 1268533"/>
                  <a:gd name="connsiteY5-138" fmla="*/ 1372449 h 1398245"/>
                  <a:gd name="connsiteX6-139" fmla="*/ 98591 w 1268533"/>
                  <a:gd name="connsiteY6-140" fmla="*/ 1074993 h 1398245"/>
                  <a:gd name="connsiteX0-141" fmla="*/ 98591 w 1268533"/>
                  <a:gd name="connsiteY0-142" fmla="*/ 1037274 h 1360526"/>
                  <a:gd name="connsiteX1-143" fmla="*/ 54523 w 1268533"/>
                  <a:gd name="connsiteY1-144" fmla="*/ 343211 h 1360526"/>
                  <a:gd name="connsiteX2-145" fmla="*/ 175709 w 1268533"/>
                  <a:gd name="connsiteY2-146" fmla="*/ 1689 h 1360526"/>
                  <a:gd name="connsiteX3-147" fmla="*/ 627401 w 1268533"/>
                  <a:gd name="connsiteY3-148" fmla="*/ 56773 h 1360526"/>
                  <a:gd name="connsiteX4-149" fmla="*/ 1178244 w 1268533"/>
                  <a:gd name="connsiteY4-150" fmla="*/ 387279 h 1360526"/>
                  <a:gd name="connsiteX5-151" fmla="*/ 1156210 w 1268533"/>
                  <a:gd name="connsiteY5-152" fmla="*/ 1334730 h 1360526"/>
                  <a:gd name="connsiteX6-153" fmla="*/ 98591 w 1268533"/>
                  <a:gd name="connsiteY6-154" fmla="*/ 1037274 h 1360526"/>
                  <a:gd name="connsiteX0-155" fmla="*/ 96960 w 1266902"/>
                  <a:gd name="connsiteY0-156" fmla="*/ 1190868 h 1514120"/>
                  <a:gd name="connsiteX1-157" fmla="*/ 52892 w 1266902"/>
                  <a:gd name="connsiteY1-158" fmla="*/ 496805 h 1514120"/>
                  <a:gd name="connsiteX2-159" fmla="*/ 141027 w 1266902"/>
                  <a:gd name="connsiteY2-160" fmla="*/ 1046 h 1514120"/>
                  <a:gd name="connsiteX3-161" fmla="*/ 625770 w 1266902"/>
                  <a:gd name="connsiteY3-162" fmla="*/ 210367 h 1514120"/>
                  <a:gd name="connsiteX4-163" fmla="*/ 1176613 w 1266902"/>
                  <a:gd name="connsiteY4-164" fmla="*/ 540873 h 1514120"/>
                  <a:gd name="connsiteX5-165" fmla="*/ 1154579 w 1266902"/>
                  <a:gd name="connsiteY5-166" fmla="*/ 1488324 h 1514120"/>
                  <a:gd name="connsiteX6-167" fmla="*/ 96960 w 1266902"/>
                  <a:gd name="connsiteY6-168" fmla="*/ 1190868 h 1514120"/>
                  <a:gd name="connsiteX0-169" fmla="*/ 96960 w 1266902"/>
                  <a:gd name="connsiteY0-170" fmla="*/ 1189822 h 1513074"/>
                  <a:gd name="connsiteX1-171" fmla="*/ 52892 w 1266902"/>
                  <a:gd name="connsiteY1-172" fmla="*/ 495759 h 1513074"/>
                  <a:gd name="connsiteX2-173" fmla="*/ 141027 w 1266902"/>
                  <a:gd name="connsiteY2-174" fmla="*/ 0 h 1513074"/>
                  <a:gd name="connsiteX3-175" fmla="*/ 625770 w 1266902"/>
                  <a:gd name="connsiteY3-176" fmla="*/ 209321 h 1513074"/>
                  <a:gd name="connsiteX4-177" fmla="*/ 1176613 w 1266902"/>
                  <a:gd name="connsiteY4-178" fmla="*/ 539827 h 1513074"/>
                  <a:gd name="connsiteX5-179" fmla="*/ 1154579 w 1266902"/>
                  <a:gd name="connsiteY5-180" fmla="*/ 1487278 h 1513074"/>
                  <a:gd name="connsiteX6-181" fmla="*/ 96960 w 1266902"/>
                  <a:gd name="connsiteY6-182" fmla="*/ 1189822 h 1513074"/>
                  <a:gd name="connsiteX0-183" fmla="*/ 96960 w 1266902"/>
                  <a:gd name="connsiteY0-184" fmla="*/ 1189822 h 1513074"/>
                  <a:gd name="connsiteX1-185" fmla="*/ 52892 w 1266902"/>
                  <a:gd name="connsiteY1-186" fmla="*/ 495759 h 1513074"/>
                  <a:gd name="connsiteX2-187" fmla="*/ 141027 w 1266902"/>
                  <a:gd name="connsiteY2-188" fmla="*/ 0 h 1513074"/>
                  <a:gd name="connsiteX3-189" fmla="*/ 625770 w 1266902"/>
                  <a:gd name="connsiteY3-190" fmla="*/ 209321 h 1513074"/>
                  <a:gd name="connsiteX4-191" fmla="*/ 1176613 w 1266902"/>
                  <a:gd name="connsiteY4-192" fmla="*/ 539827 h 1513074"/>
                  <a:gd name="connsiteX5-193" fmla="*/ 1154579 w 1266902"/>
                  <a:gd name="connsiteY5-194" fmla="*/ 1487278 h 1513074"/>
                  <a:gd name="connsiteX6-195" fmla="*/ 96960 w 1266902"/>
                  <a:gd name="connsiteY6-196" fmla="*/ 1189822 h 1513074"/>
                  <a:gd name="connsiteX0-197" fmla="*/ 96960 w 1266902"/>
                  <a:gd name="connsiteY0-198" fmla="*/ 1189822 h 1513074"/>
                  <a:gd name="connsiteX1-199" fmla="*/ 52892 w 1266902"/>
                  <a:gd name="connsiteY1-200" fmla="*/ 495759 h 1513074"/>
                  <a:gd name="connsiteX2-201" fmla="*/ 141027 w 1266902"/>
                  <a:gd name="connsiteY2-202" fmla="*/ 0 h 1513074"/>
                  <a:gd name="connsiteX3-203" fmla="*/ 625770 w 1266902"/>
                  <a:gd name="connsiteY3-204" fmla="*/ 209321 h 1513074"/>
                  <a:gd name="connsiteX4-205" fmla="*/ 1176613 w 1266902"/>
                  <a:gd name="connsiteY4-206" fmla="*/ 539827 h 1513074"/>
                  <a:gd name="connsiteX5-207" fmla="*/ 1154579 w 1266902"/>
                  <a:gd name="connsiteY5-208" fmla="*/ 1487278 h 1513074"/>
                  <a:gd name="connsiteX6-209" fmla="*/ 96960 w 1266902"/>
                  <a:gd name="connsiteY6-210" fmla="*/ 1189822 h 1513074"/>
                  <a:gd name="connsiteX0-211" fmla="*/ 96960 w 1266902"/>
                  <a:gd name="connsiteY0-212" fmla="*/ 1189822 h 1513074"/>
                  <a:gd name="connsiteX1-213" fmla="*/ 52892 w 1266902"/>
                  <a:gd name="connsiteY1-214" fmla="*/ 495759 h 1513074"/>
                  <a:gd name="connsiteX2-215" fmla="*/ 141027 w 1266902"/>
                  <a:gd name="connsiteY2-216" fmla="*/ 0 h 1513074"/>
                  <a:gd name="connsiteX3-217" fmla="*/ 625770 w 1266902"/>
                  <a:gd name="connsiteY3-218" fmla="*/ 209321 h 1513074"/>
                  <a:gd name="connsiteX4-219" fmla="*/ 1176613 w 1266902"/>
                  <a:gd name="connsiteY4-220" fmla="*/ 539827 h 1513074"/>
                  <a:gd name="connsiteX5-221" fmla="*/ 1154579 w 1266902"/>
                  <a:gd name="connsiteY5-222" fmla="*/ 1487278 h 1513074"/>
                  <a:gd name="connsiteX6-223" fmla="*/ 96960 w 1266902"/>
                  <a:gd name="connsiteY6-224" fmla="*/ 1189822 h 1513074"/>
                  <a:gd name="connsiteX0-225" fmla="*/ 96960 w 1266902"/>
                  <a:gd name="connsiteY0-226" fmla="*/ 1189822 h 1513074"/>
                  <a:gd name="connsiteX1-227" fmla="*/ 52892 w 1266902"/>
                  <a:gd name="connsiteY1-228" fmla="*/ 495759 h 1513074"/>
                  <a:gd name="connsiteX2-229" fmla="*/ 141027 w 1266902"/>
                  <a:gd name="connsiteY2-230" fmla="*/ 0 h 1513074"/>
                  <a:gd name="connsiteX3-231" fmla="*/ 625770 w 1266902"/>
                  <a:gd name="connsiteY3-232" fmla="*/ 209321 h 1513074"/>
                  <a:gd name="connsiteX4-233" fmla="*/ 1176613 w 1266902"/>
                  <a:gd name="connsiteY4-234" fmla="*/ 539827 h 1513074"/>
                  <a:gd name="connsiteX5-235" fmla="*/ 1154579 w 1266902"/>
                  <a:gd name="connsiteY5-236" fmla="*/ 1487278 h 1513074"/>
                  <a:gd name="connsiteX6-237" fmla="*/ 96960 w 1266902"/>
                  <a:gd name="connsiteY6-238" fmla="*/ 1189822 h 1513074"/>
                  <a:gd name="connsiteX0-239" fmla="*/ 96960 w 1266902"/>
                  <a:gd name="connsiteY0-240" fmla="*/ 1189822 h 1513074"/>
                  <a:gd name="connsiteX1-241" fmla="*/ 52892 w 1266902"/>
                  <a:gd name="connsiteY1-242" fmla="*/ 495759 h 1513074"/>
                  <a:gd name="connsiteX2-243" fmla="*/ 141027 w 1266902"/>
                  <a:gd name="connsiteY2-244" fmla="*/ 0 h 1513074"/>
                  <a:gd name="connsiteX3-245" fmla="*/ 625770 w 1266902"/>
                  <a:gd name="connsiteY3-246" fmla="*/ 209321 h 1513074"/>
                  <a:gd name="connsiteX4-247" fmla="*/ 1176613 w 1266902"/>
                  <a:gd name="connsiteY4-248" fmla="*/ 539827 h 1513074"/>
                  <a:gd name="connsiteX5-249" fmla="*/ 1154579 w 1266902"/>
                  <a:gd name="connsiteY5-250" fmla="*/ 1487278 h 1513074"/>
                  <a:gd name="connsiteX6-251" fmla="*/ 96960 w 1266902"/>
                  <a:gd name="connsiteY6-252" fmla="*/ 1189822 h 1513074"/>
                  <a:gd name="connsiteX0-253" fmla="*/ 95363 w 1265305"/>
                  <a:gd name="connsiteY0-254" fmla="*/ 1211856 h 1535108"/>
                  <a:gd name="connsiteX1-255" fmla="*/ 51295 w 1265305"/>
                  <a:gd name="connsiteY1-256" fmla="*/ 517793 h 1535108"/>
                  <a:gd name="connsiteX2-257" fmla="*/ 106379 w 1265305"/>
                  <a:gd name="connsiteY2-258" fmla="*/ 0 h 1535108"/>
                  <a:gd name="connsiteX3-259" fmla="*/ 624173 w 1265305"/>
                  <a:gd name="connsiteY3-260" fmla="*/ 231355 h 1535108"/>
                  <a:gd name="connsiteX4-261" fmla="*/ 1175016 w 1265305"/>
                  <a:gd name="connsiteY4-262" fmla="*/ 561861 h 1535108"/>
                  <a:gd name="connsiteX5-263" fmla="*/ 1152982 w 1265305"/>
                  <a:gd name="connsiteY5-264" fmla="*/ 1509312 h 1535108"/>
                  <a:gd name="connsiteX6-265" fmla="*/ 95363 w 1265305"/>
                  <a:gd name="connsiteY6-266" fmla="*/ 1211856 h 1535108"/>
                  <a:gd name="connsiteX0-267" fmla="*/ 95363 w 1265305"/>
                  <a:gd name="connsiteY0-268" fmla="*/ 1211856 h 1535108"/>
                  <a:gd name="connsiteX1-269" fmla="*/ 51295 w 1265305"/>
                  <a:gd name="connsiteY1-270" fmla="*/ 517793 h 1535108"/>
                  <a:gd name="connsiteX2-271" fmla="*/ 106379 w 1265305"/>
                  <a:gd name="connsiteY2-272" fmla="*/ 0 h 1535108"/>
                  <a:gd name="connsiteX3-273" fmla="*/ 679257 w 1265305"/>
                  <a:gd name="connsiteY3-274" fmla="*/ 231355 h 1535108"/>
                  <a:gd name="connsiteX4-275" fmla="*/ 1175016 w 1265305"/>
                  <a:gd name="connsiteY4-276" fmla="*/ 561861 h 1535108"/>
                  <a:gd name="connsiteX5-277" fmla="*/ 1152982 w 1265305"/>
                  <a:gd name="connsiteY5-278" fmla="*/ 1509312 h 1535108"/>
                  <a:gd name="connsiteX6-279" fmla="*/ 95363 w 1265305"/>
                  <a:gd name="connsiteY6-280" fmla="*/ 1211856 h 1535108"/>
                  <a:gd name="connsiteX0-281" fmla="*/ 95363 w 1270984"/>
                  <a:gd name="connsiteY0-282" fmla="*/ 1211856 h 1533181"/>
                  <a:gd name="connsiteX1-283" fmla="*/ 51295 w 1270984"/>
                  <a:gd name="connsiteY1-284" fmla="*/ 517793 h 1533181"/>
                  <a:gd name="connsiteX2-285" fmla="*/ 106379 w 1270984"/>
                  <a:gd name="connsiteY2-286" fmla="*/ 0 h 1533181"/>
                  <a:gd name="connsiteX3-287" fmla="*/ 679257 w 1270984"/>
                  <a:gd name="connsiteY3-288" fmla="*/ 231355 h 1533181"/>
                  <a:gd name="connsiteX4-289" fmla="*/ 1186033 w 1270984"/>
                  <a:gd name="connsiteY4-290" fmla="*/ 616946 h 1533181"/>
                  <a:gd name="connsiteX5-291" fmla="*/ 1152982 w 1270984"/>
                  <a:gd name="connsiteY5-292" fmla="*/ 1509312 h 1533181"/>
                  <a:gd name="connsiteX6-293" fmla="*/ 95363 w 1270984"/>
                  <a:gd name="connsiteY6-294" fmla="*/ 1211856 h 1533181"/>
                  <a:gd name="connsiteX0-295" fmla="*/ 95363 w 1259896"/>
                  <a:gd name="connsiteY0-296" fmla="*/ 1211856 h 1535108"/>
                  <a:gd name="connsiteX1-297" fmla="*/ 51295 w 1259896"/>
                  <a:gd name="connsiteY1-298" fmla="*/ 517793 h 1535108"/>
                  <a:gd name="connsiteX2-299" fmla="*/ 106379 w 1259896"/>
                  <a:gd name="connsiteY2-300" fmla="*/ 0 h 1535108"/>
                  <a:gd name="connsiteX3-301" fmla="*/ 679257 w 1259896"/>
                  <a:gd name="connsiteY3-302" fmla="*/ 231355 h 1535108"/>
                  <a:gd name="connsiteX4-303" fmla="*/ 1163999 w 1259896"/>
                  <a:gd name="connsiteY4-304" fmla="*/ 583896 h 1535108"/>
                  <a:gd name="connsiteX5-305" fmla="*/ 1152982 w 1259896"/>
                  <a:gd name="connsiteY5-306" fmla="*/ 1509312 h 1535108"/>
                  <a:gd name="connsiteX6-307" fmla="*/ 95363 w 1259896"/>
                  <a:gd name="connsiteY6-308" fmla="*/ 1211856 h 1535108"/>
                  <a:gd name="connsiteX0-309" fmla="*/ 95363 w 1259896"/>
                  <a:gd name="connsiteY0-310" fmla="*/ 1211856 h 1535108"/>
                  <a:gd name="connsiteX1-311" fmla="*/ 51295 w 1259896"/>
                  <a:gd name="connsiteY1-312" fmla="*/ 517793 h 1535108"/>
                  <a:gd name="connsiteX2-313" fmla="*/ 106379 w 1259896"/>
                  <a:gd name="connsiteY2-314" fmla="*/ 0 h 1535108"/>
                  <a:gd name="connsiteX3-315" fmla="*/ 679257 w 1259896"/>
                  <a:gd name="connsiteY3-316" fmla="*/ 231355 h 1535108"/>
                  <a:gd name="connsiteX4-317" fmla="*/ 1163999 w 1259896"/>
                  <a:gd name="connsiteY4-318" fmla="*/ 583896 h 1535108"/>
                  <a:gd name="connsiteX5-319" fmla="*/ 1152982 w 1259896"/>
                  <a:gd name="connsiteY5-320" fmla="*/ 1509312 h 1535108"/>
                  <a:gd name="connsiteX6-321" fmla="*/ 95363 w 1259896"/>
                  <a:gd name="connsiteY6-322" fmla="*/ 1211856 h 1535108"/>
                  <a:gd name="connsiteX0-323" fmla="*/ 105444 w 1269977"/>
                  <a:gd name="connsiteY0-324" fmla="*/ 1211856 h 1535108"/>
                  <a:gd name="connsiteX1-325" fmla="*/ 61376 w 1269977"/>
                  <a:gd name="connsiteY1-326" fmla="*/ 517793 h 1535108"/>
                  <a:gd name="connsiteX2-327" fmla="*/ 116460 w 1269977"/>
                  <a:gd name="connsiteY2-328" fmla="*/ 0 h 1535108"/>
                  <a:gd name="connsiteX3-329" fmla="*/ 689338 w 1269977"/>
                  <a:gd name="connsiteY3-330" fmla="*/ 231355 h 1535108"/>
                  <a:gd name="connsiteX4-331" fmla="*/ 1174080 w 1269977"/>
                  <a:gd name="connsiteY4-332" fmla="*/ 583896 h 1535108"/>
                  <a:gd name="connsiteX5-333" fmla="*/ 1163063 w 1269977"/>
                  <a:gd name="connsiteY5-334" fmla="*/ 1509312 h 1535108"/>
                  <a:gd name="connsiteX6-335" fmla="*/ 105444 w 1269977"/>
                  <a:gd name="connsiteY6-336" fmla="*/ 1211856 h 1535108"/>
                  <a:gd name="connsiteX0-337" fmla="*/ 78765 w 1243298"/>
                  <a:gd name="connsiteY0-338" fmla="*/ 1211856 h 1535108"/>
                  <a:gd name="connsiteX1-339" fmla="*/ 100799 w 1243298"/>
                  <a:gd name="connsiteY1-340" fmla="*/ 517793 h 1535108"/>
                  <a:gd name="connsiteX2-341" fmla="*/ 89781 w 1243298"/>
                  <a:gd name="connsiteY2-342" fmla="*/ 0 h 1535108"/>
                  <a:gd name="connsiteX3-343" fmla="*/ 662659 w 1243298"/>
                  <a:gd name="connsiteY3-344" fmla="*/ 231355 h 1535108"/>
                  <a:gd name="connsiteX4-345" fmla="*/ 1147401 w 1243298"/>
                  <a:gd name="connsiteY4-346" fmla="*/ 583896 h 1535108"/>
                  <a:gd name="connsiteX5-347" fmla="*/ 1136384 w 1243298"/>
                  <a:gd name="connsiteY5-348" fmla="*/ 1509312 h 1535108"/>
                  <a:gd name="connsiteX6-349" fmla="*/ 78765 w 1243298"/>
                  <a:gd name="connsiteY6-350" fmla="*/ 1211856 h 1535108"/>
                  <a:gd name="connsiteX0-351" fmla="*/ 95538 w 1260071"/>
                  <a:gd name="connsiteY0-352" fmla="*/ 1211856 h 1535108"/>
                  <a:gd name="connsiteX1-353" fmla="*/ 73504 w 1260071"/>
                  <a:gd name="connsiteY1-354" fmla="*/ 517793 h 1535108"/>
                  <a:gd name="connsiteX2-355" fmla="*/ 106554 w 1260071"/>
                  <a:gd name="connsiteY2-356" fmla="*/ 0 h 1535108"/>
                  <a:gd name="connsiteX3-357" fmla="*/ 679432 w 1260071"/>
                  <a:gd name="connsiteY3-358" fmla="*/ 231355 h 1535108"/>
                  <a:gd name="connsiteX4-359" fmla="*/ 1164174 w 1260071"/>
                  <a:gd name="connsiteY4-360" fmla="*/ 583896 h 1535108"/>
                  <a:gd name="connsiteX5-361" fmla="*/ 1153157 w 1260071"/>
                  <a:gd name="connsiteY5-362" fmla="*/ 1509312 h 1535108"/>
                  <a:gd name="connsiteX6-363" fmla="*/ 95538 w 1260071"/>
                  <a:gd name="connsiteY6-364" fmla="*/ 1211856 h 1535108"/>
                  <a:gd name="connsiteX0-365" fmla="*/ 67523 w 1232056"/>
                  <a:gd name="connsiteY0-366" fmla="*/ 1211856 h 1540806"/>
                  <a:gd name="connsiteX1-367" fmla="*/ 45489 w 1232056"/>
                  <a:gd name="connsiteY1-368" fmla="*/ 517793 h 1540806"/>
                  <a:gd name="connsiteX2-369" fmla="*/ 78539 w 1232056"/>
                  <a:gd name="connsiteY2-370" fmla="*/ 0 h 1540806"/>
                  <a:gd name="connsiteX3-371" fmla="*/ 651417 w 1232056"/>
                  <a:gd name="connsiteY3-372" fmla="*/ 231355 h 1540806"/>
                  <a:gd name="connsiteX4-373" fmla="*/ 1136159 w 1232056"/>
                  <a:gd name="connsiteY4-374" fmla="*/ 583896 h 1540806"/>
                  <a:gd name="connsiteX5-375" fmla="*/ 1125142 w 1232056"/>
                  <a:gd name="connsiteY5-376" fmla="*/ 1509312 h 1540806"/>
                  <a:gd name="connsiteX6-377" fmla="*/ 67523 w 1232056"/>
                  <a:gd name="connsiteY6-378" fmla="*/ 1211856 h 1540806"/>
                  <a:gd name="connsiteX0-379" fmla="*/ 37566 w 1202099"/>
                  <a:gd name="connsiteY0-380" fmla="*/ 1211856 h 1544472"/>
                  <a:gd name="connsiteX1-381" fmla="*/ 15532 w 1202099"/>
                  <a:gd name="connsiteY1-382" fmla="*/ 517793 h 1544472"/>
                  <a:gd name="connsiteX2-383" fmla="*/ 48582 w 1202099"/>
                  <a:gd name="connsiteY2-384" fmla="*/ 0 h 1544472"/>
                  <a:gd name="connsiteX3-385" fmla="*/ 621460 w 1202099"/>
                  <a:gd name="connsiteY3-386" fmla="*/ 231355 h 1544472"/>
                  <a:gd name="connsiteX4-387" fmla="*/ 1106202 w 1202099"/>
                  <a:gd name="connsiteY4-388" fmla="*/ 583896 h 1544472"/>
                  <a:gd name="connsiteX5-389" fmla="*/ 1095185 w 1202099"/>
                  <a:gd name="connsiteY5-390" fmla="*/ 1509312 h 1544472"/>
                  <a:gd name="connsiteX6-391" fmla="*/ 37566 w 1202099"/>
                  <a:gd name="connsiteY6-392" fmla="*/ 1211856 h 1544472"/>
                  <a:gd name="connsiteX0-393" fmla="*/ 58647 w 1223180"/>
                  <a:gd name="connsiteY0-394" fmla="*/ 1211856 h 1545841"/>
                  <a:gd name="connsiteX1-395" fmla="*/ 36613 w 1223180"/>
                  <a:gd name="connsiteY1-396" fmla="*/ 517793 h 1545841"/>
                  <a:gd name="connsiteX2-397" fmla="*/ 69663 w 1223180"/>
                  <a:gd name="connsiteY2-398" fmla="*/ 0 h 1545841"/>
                  <a:gd name="connsiteX3-399" fmla="*/ 642541 w 1223180"/>
                  <a:gd name="connsiteY3-400" fmla="*/ 231355 h 1545841"/>
                  <a:gd name="connsiteX4-401" fmla="*/ 1127283 w 1223180"/>
                  <a:gd name="connsiteY4-402" fmla="*/ 583896 h 1545841"/>
                  <a:gd name="connsiteX5-403" fmla="*/ 1116266 w 1223180"/>
                  <a:gd name="connsiteY5-404" fmla="*/ 1509312 h 1545841"/>
                  <a:gd name="connsiteX6-405" fmla="*/ 58647 w 1223180"/>
                  <a:gd name="connsiteY6-406" fmla="*/ 1211856 h 1545841"/>
                  <a:gd name="connsiteX0-407" fmla="*/ 58647 w 1223180"/>
                  <a:gd name="connsiteY0-408" fmla="*/ 1211856 h 1545841"/>
                  <a:gd name="connsiteX1-409" fmla="*/ 36613 w 1223180"/>
                  <a:gd name="connsiteY1-410" fmla="*/ 517793 h 1545841"/>
                  <a:gd name="connsiteX2-411" fmla="*/ 69663 w 1223180"/>
                  <a:gd name="connsiteY2-412" fmla="*/ 0 h 1545841"/>
                  <a:gd name="connsiteX3-413" fmla="*/ 642541 w 1223180"/>
                  <a:gd name="connsiteY3-414" fmla="*/ 231355 h 1545841"/>
                  <a:gd name="connsiteX4-415" fmla="*/ 1127283 w 1223180"/>
                  <a:gd name="connsiteY4-416" fmla="*/ 583896 h 1545841"/>
                  <a:gd name="connsiteX5-417" fmla="*/ 1116266 w 1223180"/>
                  <a:gd name="connsiteY5-418" fmla="*/ 1509312 h 1545841"/>
                  <a:gd name="connsiteX6-419" fmla="*/ 58647 w 1223180"/>
                  <a:gd name="connsiteY6-420" fmla="*/ 1211856 h 1545841"/>
                  <a:gd name="connsiteX0-421" fmla="*/ 58647 w 1223180"/>
                  <a:gd name="connsiteY0-422" fmla="*/ 1211856 h 1545841"/>
                  <a:gd name="connsiteX1-423" fmla="*/ 36613 w 1223180"/>
                  <a:gd name="connsiteY1-424" fmla="*/ 517793 h 1545841"/>
                  <a:gd name="connsiteX2-425" fmla="*/ 69663 w 1223180"/>
                  <a:gd name="connsiteY2-426" fmla="*/ 0 h 1545841"/>
                  <a:gd name="connsiteX3-427" fmla="*/ 642541 w 1223180"/>
                  <a:gd name="connsiteY3-428" fmla="*/ 231355 h 1545841"/>
                  <a:gd name="connsiteX4-429" fmla="*/ 1127283 w 1223180"/>
                  <a:gd name="connsiteY4-430" fmla="*/ 583896 h 1545841"/>
                  <a:gd name="connsiteX5-431" fmla="*/ 1116266 w 1223180"/>
                  <a:gd name="connsiteY5-432" fmla="*/ 1509312 h 1545841"/>
                  <a:gd name="connsiteX6-433" fmla="*/ 58647 w 1223180"/>
                  <a:gd name="connsiteY6-434" fmla="*/ 1211856 h 1545841"/>
                  <a:gd name="connsiteX0-435" fmla="*/ 58647 w 1223180"/>
                  <a:gd name="connsiteY0-436" fmla="*/ 1211856 h 1545841"/>
                  <a:gd name="connsiteX1-437" fmla="*/ 36613 w 1223180"/>
                  <a:gd name="connsiteY1-438" fmla="*/ 517793 h 1545841"/>
                  <a:gd name="connsiteX2-439" fmla="*/ 69663 w 1223180"/>
                  <a:gd name="connsiteY2-440" fmla="*/ 0 h 1545841"/>
                  <a:gd name="connsiteX3-441" fmla="*/ 642541 w 1223180"/>
                  <a:gd name="connsiteY3-442" fmla="*/ 231355 h 1545841"/>
                  <a:gd name="connsiteX4-443" fmla="*/ 1127283 w 1223180"/>
                  <a:gd name="connsiteY4-444" fmla="*/ 583896 h 1545841"/>
                  <a:gd name="connsiteX5-445" fmla="*/ 1116266 w 1223180"/>
                  <a:gd name="connsiteY5-446" fmla="*/ 1509312 h 1545841"/>
                  <a:gd name="connsiteX6-447" fmla="*/ 58647 w 1223180"/>
                  <a:gd name="connsiteY6-448" fmla="*/ 1211856 h 1545841"/>
                  <a:gd name="connsiteX0-449" fmla="*/ 58647 w 1223180"/>
                  <a:gd name="connsiteY0-450" fmla="*/ 1211856 h 1545841"/>
                  <a:gd name="connsiteX1-451" fmla="*/ 36613 w 1223180"/>
                  <a:gd name="connsiteY1-452" fmla="*/ 517793 h 1545841"/>
                  <a:gd name="connsiteX2-453" fmla="*/ 69663 w 1223180"/>
                  <a:gd name="connsiteY2-454" fmla="*/ 0 h 1545841"/>
                  <a:gd name="connsiteX3-455" fmla="*/ 642541 w 1223180"/>
                  <a:gd name="connsiteY3-456" fmla="*/ 231355 h 1545841"/>
                  <a:gd name="connsiteX4-457" fmla="*/ 1127283 w 1223180"/>
                  <a:gd name="connsiteY4-458" fmla="*/ 583896 h 1545841"/>
                  <a:gd name="connsiteX5-459" fmla="*/ 1116266 w 1223180"/>
                  <a:gd name="connsiteY5-460" fmla="*/ 1509312 h 1545841"/>
                  <a:gd name="connsiteX6-461" fmla="*/ 58647 w 1223180"/>
                  <a:gd name="connsiteY6-462" fmla="*/ 1211856 h 1545841"/>
                  <a:gd name="connsiteX0-463" fmla="*/ 98838 w 1263371"/>
                  <a:gd name="connsiteY0-464" fmla="*/ 1211856 h 1535201"/>
                  <a:gd name="connsiteX1-465" fmla="*/ 69184 w 1263371"/>
                  <a:gd name="connsiteY1-466" fmla="*/ 510173 h 1535201"/>
                  <a:gd name="connsiteX2-467" fmla="*/ 109854 w 1263371"/>
                  <a:gd name="connsiteY2-468" fmla="*/ 0 h 1535201"/>
                  <a:gd name="connsiteX3-469" fmla="*/ 682732 w 1263371"/>
                  <a:gd name="connsiteY3-470" fmla="*/ 231355 h 1535201"/>
                  <a:gd name="connsiteX4-471" fmla="*/ 1167474 w 1263371"/>
                  <a:gd name="connsiteY4-472" fmla="*/ 583896 h 1535201"/>
                  <a:gd name="connsiteX5-473" fmla="*/ 1156457 w 1263371"/>
                  <a:gd name="connsiteY5-474" fmla="*/ 1509312 h 1535201"/>
                  <a:gd name="connsiteX6-475" fmla="*/ 98838 w 1263371"/>
                  <a:gd name="connsiteY6-476" fmla="*/ 1211856 h 1535201"/>
                  <a:gd name="connsiteX0-477" fmla="*/ 103532 w 1268065"/>
                  <a:gd name="connsiteY0-478" fmla="*/ 1211856 h 1535201"/>
                  <a:gd name="connsiteX1-479" fmla="*/ 73878 w 1268065"/>
                  <a:gd name="connsiteY1-480" fmla="*/ 510173 h 1535201"/>
                  <a:gd name="connsiteX2-481" fmla="*/ 114548 w 1268065"/>
                  <a:gd name="connsiteY2-482" fmla="*/ 0 h 1535201"/>
                  <a:gd name="connsiteX3-483" fmla="*/ 687426 w 1268065"/>
                  <a:gd name="connsiteY3-484" fmla="*/ 231355 h 1535201"/>
                  <a:gd name="connsiteX4-485" fmla="*/ 1172168 w 1268065"/>
                  <a:gd name="connsiteY4-486" fmla="*/ 583896 h 1535201"/>
                  <a:gd name="connsiteX5-487" fmla="*/ 1161151 w 1268065"/>
                  <a:gd name="connsiteY5-488" fmla="*/ 1509312 h 1535201"/>
                  <a:gd name="connsiteX6-489" fmla="*/ 103532 w 1268065"/>
                  <a:gd name="connsiteY6-490" fmla="*/ 1211856 h 1535201"/>
                  <a:gd name="connsiteX0-491" fmla="*/ 78783 w 1243316"/>
                  <a:gd name="connsiteY0-492" fmla="*/ 1211856 h 1541191"/>
                  <a:gd name="connsiteX1-493" fmla="*/ 49129 w 1243316"/>
                  <a:gd name="connsiteY1-494" fmla="*/ 510173 h 1541191"/>
                  <a:gd name="connsiteX2-495" fmla="*/ 89799 w 1243316"/>
                  <a:gd name="connsiteY2-496" fmla="*/ 0 h 1541191"/>
                  <a:gd name="connsiteX3-497" fmla="*/ 662677 w 1243316"/>
                  <a:gd name="connsiteY3-498" fmla="*/ 231355 h 1541191"/>
                  <a:gd name="connsiteX4-499" fmla="*/ 1147419 w 1243316"/>
                  <a:gd name="connsiteY4-500" fmla="*/ 583896 h 1541191"/>
                  <a:gd name="connsiteX5-501" fmla="*/ 1136402 w 1243316"/>
                  <a:gd name="connsiteY5-502" fmla="*/ 1509312 h 1541191"/>
                  <a:gd name="connsiteX6-503" fmla="*/ 78783 w 1243316"/>
                  <a:gd name="connsiteY6-504" fmla="*/ 1211856 h 1541191"/>
                  <a:gd name="connsiteX0-505" fmla="*/ 75868 w 1240401"/>
                  <a:gd name="connsiteY0-506" fmla="*/ 1211856 h 1547561"/>
                  <a:gd name="connsiteX1-507" fmla="*/ 46214 w 1240401"/>
                  <a:gd name="connsiteY1-508" fmla="*/ 510173 h 1547561"/>
                  <a:gd name="connsiteX2-509" fmla="*/ 86884 w 1240401"/>
                  <a:gd name="connsiteY2-510" fmla="*/ 0 h 1547561"/>
                  <a:gd name="connsiteX3-511" fmla="*/ 659762 w 1240401"/>
                  <a:gd name="connsiteY3-512" fmla="*/ 231355 h 1547561"/>
                  <a:gd name="connsiteX4-513" fmla="*/ 1144504 w 1240401"/>
                  <a:gd name="connsiteY4-514" fmla="*/ 583896 h 1547561"/>
                  <a:gd name="connsiteX5-515" fmla="*/ 1133487 w 1240401"/>
                  <a:gd name="connsiteY5-516" fmla="*/ 1509312 h 1547561"/>
                  <a:gd name="connsiteX6-517" fmla="*/ 75868 w 1240401"/>
                  <a:gd name="connsiteY6-518" fmla="*/ 1211856 h 1547561"/>
                  <a:gd name="connsiteX0-519" fmla="*/ 55934 w 1220467"/>
                  <a:gd name="connsiteY0-520" fmla="*/ 1211856 h 1554574"/>
                  <a:gd name="connsiteX1-521" fmla="*/ 26280 w 1220467"/>
                  <a:gd name="connsiteY1-522" fmla="*/ 510173 h 1554574"/>
                  <a:gd name="connsiteX2-523" fmla="*/ 66950 w 1220467"/>
                  <a:gd name="connsiteY2-524" fmla="*/ 0 h 1554574"/>
                  <a:gd name="connsiteX3-525" fmla="*/ 639828 w 1220467"/>
                  <a:gd name="connsiteY3-526" fmla="*/ 231355 h 1554574"/>
                  <a:gd name="connsiteX4-527" fmla="*/ 1124570 w 1220467"/>
                  <a:gd name="connsiteY4-528" fmla="*/ 583896 h 1554574"/>
                  <a:gd name="connsiteX5-529" fmla="*/ 1113553 w 1220467"/>
                  <a:gd name="connsiteY5-530" fmla="*/ 1509312 h 1554574"/>
                  <a:gd name="connsiteX6-531" fmla="*/ 55934 w 1220467"/>
                  <a:gd name="connsiteY6-532" fmla="*/ 1211856 h 1554574"/>
                  <a:gd name="connsiteX0-533" fmla="*/ 45982 w 1210515"/>
                  <a:gd name="connsiteY0-534" fmla="*/ 1211856 h 1554574"/>
                  <a:gd name="connsiteX1-535" fmla="*/ 16328 w 1210515"/>
                  <a:gd name="connsiteY1-536" fmla="*/ 510173 h 1554574"/>
                  <a:gd name="connsiteX2-537" fmla="*/ 56998 w 1210515"/>
                  <a:gd name="connsiteY2-538" fmla="*/ 0 h 1554574"/>
                  <a:gd name="connsiteX3-539" fmla="*/ 629876 w 1210515"/>
                  <a:gd name="connsiteY3-540" fmla="*/ 231355 h 1554574"/>
                  <a:gd name="connsiteX4-541" fmla="*/ 1114618 w 1210515"/>
                  <a:gd name="connsiteY4-542" fmla="*/ 583896 h 1554574"/>
                  <a:gd name="connsiteX5-543" fmla="*/ 1103601 w 1210515"/>
                  <a:gd name="connsiteY5-544" fmla="*/ 1509312 h 1554574"/>
                  <a:gd name="connsiteX6-545" fmla="*/ 45982 w 1210515"/>
                  <a:gd name="connsiteY6-546" fmla="*/ 1211856 h 1554574"/>
                  <a:gd name="connsiteX0-547" fmla="*/ 62495 w 1227028"/>
                  <a:gd name="connsiteY0-548" fmla="*/ 1211856 h 1550871"/>
                  <a:gd name="connsiteX1-549" fmla="*/ 32841 w 1227028"/>
                  <a:gd name="connsiteY1-550" fmla="*/ 510173 h 1550871"/>
                  <a:gd name="connsiteX2-551" fmla="*/ 73511 w 1227028"/>
                  <a:gd name="connsiteY2-552" fmla="*/ 0 h 1550871"/>
                  <a:gd name="connsiteX3-553" fmla="*/ 646389 w 1227028"/>
                  <a:gd name="connsiteY3-554" fmla="*/ 231355 h 1550871"/>
                  <a:gd name="connsiteX4-555" fmla="*/ 1131131 w 1227028"/>
                  <a:gd name="connsiteY4-556" fmla="*/ 583896 h 1550871"/>
                  <a:gd name="connsiteX5-557" fmla="*/ 1120114 w 1227028"/>
                  <a:gd name="connsiteY5-558" fmla="*/ 1509312 h 1550871"/>
                  <a:gd name="connsiteX6-559" fmla="*/ 62495 w 1227028"/>
                  <a:gd name="connsiteY6-560" fmla="*/ 1211856 h 1550871"/>
                  <a:gd name="connsiteX0-561" fmla="*/ 60202 w 1192156"/>
                  <a:gd name="connsiteY0-562" fmla="*/ 1204236 h 1549057"/>
                  <a:gd name="connsiteX1-563" fmla="*/ 68 w 1192156"/>
                  <a:gd name="connsiteY1-564" fmla="*/ 510173 h 1549057"/>
                  <a:gd name="connsiteX2-565" fmla="*/ 40738 w 1192156"/>
                  <a:gd name="connsiteY2-566" fmla="*/ 0 h 1549057"/>
                  <a:gd name="connsiteX3-567" fmla="*/ 613616 w 1192156"/>
                  <a:gd name="connsiteY3-568" fmla="*/ 231355 h 1549057"/>
                  <a:gd name="connsiteX4-569" fmla="*/ 1098358 w 1192156"/>
                  <a:gd name="connsiteY4-570" fmla="*/ 583896 h 1549057"/>
                  <a:gd name="connsiteX5-571" fmla="*/ 1087341 w 1192156"/>
                  <a:gd name="connsiteY5-572" fmla="*/ 1509312 h 1549057"/>
                  <a:gd name="connsiteX6-573" fmla="*/ 60202 w 1192156"/>
                  <a:gd name="connsiteY6-574" fmla="*/ 1204236 h 1549057"/>
                  <a:gd name="connsiteX0-575" fmla="*/ 95524 w 1227478"/>
                  <a:gd name="connsiteY0-576" fmla="*/ 1204236 h 1545908"/>
                  <a:gd name="connsiteX1-577" fmla="*/ 35390 w 1227478"/>
                  <a:gd name="connsiteY1-578" fmla="*/ 510173 h 1545908"/>
                  <a:gd name="connsiteX2-579" fmla="*/ 76060 w 1227478"/>
                  <a:gd name="connsiteY2-580" fmla="*/ 0 h 1545908"/>
                  <a:gd name="connsiteX3-581" fmla="*/ 648938 w 1227478"/>
                  <a:gd name="connsiteY3-582" fmla="*/ 231355 h 1545908"/>
                  <a:gd name="connsiteX4-583" fmla="*/ 1133680 w 1227478"/>
                  <a:gd name="connsiteY4-584" fmla="*/ 583896 h 1545908"/>
                  <a:gd name="connsiteX5-585" fmla="*/ 1122663 w 1227478"/>
                  <a:gd name="connsiteY5-586" fmla="*/ 1509312 h 1545908"/>
                  <a:gd name="connsiteX6-587" fmla="*/ 95524 w 1227478"/>
                  <a:gd name="connsiteY6-588" fmla="*/ 1204236 h 1545908"/>
                  <a:gd name="connsiteX0-589" fmla="*/ 102292 w 1234246"/>
                  <a:gd name="connsiteY0-590" fmla="*/ 1204236 h 1534002"/>
                  <a:gd name="connsiteX1-591" fmla="*/ 34538 w 1234246"/>
                  <a:gd name="connsiteY1-592" fmla="*/ 525413 h 1534002"/>
                  <a:gd name="connsiteX2-593" fmla="*/ 82828 w 1234246"/>
                  <a:gd name="connsiteY2-594" fmla="*/ 0 h 1534002"/>
                  <a:gd name="connsiteX3-595" fmla="*/ 655706 w 1234246"/>
                  <a:gd name="connsiteY3-596" fmla="*/ 231355 h 1534002"/>
                  <a:gd name="connsiteX4-597" fmla="*/ 1140448 w 1234246"/>
                  <a:gd name="connsiteY4-598" fmla="*/ 583896 h 1534002"/>
                  <a:gd name="connsiteX5-599" fmla="*/ 1129431 w 1234246"/>
                  <a:gd name="connsiteY5-600" fmla="*/ 1509312 h 1534002"/>
                  <a:gd name="connsiteX6-601" fmla="*/ 102292 w 1234246"/>
                  <a:gd name="connsiteY6-602" fmla="*/ 1204236 h 1534002"/>
                  <a:gd name="connsiteX0-603" fmla="*/ 115441 w 1247395"/>
                  <a:gd name="connsiteY0-604" fmla="*/ 1204236 h 1534002"/>
                  <a:gd name="connsiteX1-605" fmla="*/ 47687 w 1247395"/>
                  <a:gd name="connsiteY1-606" fmla="*/ 525413 h 1534002"/>
                  <a:gd name="connsiteX2-607" fmla="*/ 95977 w 1247395"/>
                  <a:gd name="connsiteY2-608" fmla="*/ 0 h 1534002"/>
                  <a:gd name="connsiteX3-609" fmla="*/ 668855 w 1247395"/>
                  <a:gd name="connsiteY3-610" fmla="*/ 231355 h 1534002"/>
                  <a:gd name="connsiteX4-611" fmla="*/ 1153597 w 1247395"/>
                  <a:gd name="connsiteY4-612" fmla="*/ 583896 h 1534002"/>
                  <a:gd name="connsiteX5-613" fmla="*/ 1142580 w 1247395"/>
                  <a:gd name="connsiteY5-614" fmla="*/ 1509312 h 1534002"/>
                  <a:gd name="connsiteX6-615" fmla="*/ 115441 w 1247395"/>
                  <a:gd name="connsiteY6-616" fmla="*/ 1204236 h 1534002"/>
                  <a:gd name="connsiteX0-617" fmla="*/ 101455 w 1233409"/>
                  <a:gd name="connsiteY0-618" fmla="*/ 1204236 h 1538191"/>
                  <a:gd name="connsiteX1-619" fmla="*/ 33701 w 1233409"/>
                  <a:gd name="connsiteY1-620" fmla="*/ 525413 h 1538191"/>
                  <a:gd name="connsiteX2-621" fmla="*/ 81991 w 1233409"/>
                  <a:gd name="connsiteY2-622" fmla="*/ 0 h 1538191"/>
                  <a:gd name="connsiteX3-623" fmla="*/ 654869 w 1233409"/>
                  <a:gd name="connsiteY3-624" fmla="*/ 231355 h 1538191"/>
                  <a:gd name="connsiteX4-625" fmla="*/ 1139611 w 1233409"/>
                  <a:gd name="connsiteY4-626" fmla="*/ 583896 h 1538191"/>
                  <a:gd name="connsiteX5-627" fmla="*/ 1128594 w 1233409"/>
                  <a:gd name="connsiteY5-628" fmla="*/ 1509312 h 1538191"/>
                  <a:gd name="connsiteX6-629" fmla="*/ 101455 w 1233409"/>
                  <a:gd name="connsiteY6-630" fmla="*/ 1204236 h 1538191"/>
                  <a:gd name="connsiteX0-631" fmla="*/ 96388 w 1228342"/>
                  <a:gd name="connsiteY0-632" fmla="*/ 1204236 h 1539612"/>
                  <a:gd name="connsiteX1-633" fmla="*/ 28634 w 1228342"/>
                  <a:gd name="connsiteY1-634" fmla="*/ 525413 h 1539612"/>
                  <a:gd name="connsiteX2-635" fmla="*/ 76924 w 1228342"/>
                  <a:gd name="connsiteY2-636" fmla="*/ 0 h 1539612"/>
                  <a:gd name="connsiteX3-637" fmla="*/ 649802 w 1228342"/>
                  <a:gd name="connsiteY3-638" fmla="*/ 231355 h 1539612"/>
                  <a:gd name="connsiteX4-639" fmla="*/ 1134544 w 1228342"/>
                  <a:gd name="connsiteY4-640" fmla="*/ 583896 h 1539612"/>
                  <a:gd name="connsiteX5-641" fmla="*/ 1123527 w 1228342"/>
                  <a:gd name="connsiteY5-642" fmla="*/ 1509312 h 1539612"/>
                  <a:gd name="connsiteX6-643" fmla="*/ 96388 w 1228342"/>
                  <a:gd name="connsiteY6-644" fmla="*/ 1204236 h 1539612"/>
                  <a:gd name="connsiteX0-645" fmla="*/ 82831 w 1214785"/>
                  <a:gd name="connsiteY0-646" fmla="*/ 1204236 h 1543703"/>
                  <a:gd name="connsiteX1-647" fmla="*/ 15077 w 1214785"/>
                  <a:gd name="connsiteY1-648" fmla="*/ 525413 h 1543703"/>
                  <a:gd name="connsiteX2-649" fmla="*/ 63367 w 1214785"/>
                  <a:gd name="connsiteY2-650" fmla="*/ 0 h 1543703"/>
                  <a:gd name="connsiteX3-651" fmla="*/ 636245 w 1214785"/>
                  <a:gd name="connsiteY3-652" fmla="*/ 231355 h 1543703"/>
                  <a:gd name="connsiteX4-653" fmla="*/ 1120987 w 1214785"/>
                  <a:gd name="connsiteY4-654" fmla="*/ 583896 h 1543703"/>
                  <a:gd name="connsiteX5-655" fmla="*/ 1109970 w 1214785"/>
                  <a:gd name="connsiteY5-656" fmla="*/ 1509312 h 1543703"/>
                  <a:gd name="connsiteX6-657" fmla="*/ 82831 w 1214785"/>
                  <a:gd name="connsiteY6-658" fmla="*/ 1204236 h 1543703"/>
                  <a:gd name="connsiteX0-659" fmla="*/ 91766 w 1223720"/>
                  <a:gd name="connsiteY0-660" fmla="*/ 1204236 h 1541968"/>
                  <a:gd name="connsiteX1-661" fmla="*/ 24012 w 1223720"/>
                  <a:gd name="connsiteY1-662" fmla="*/ 525413 h 1541968"/>
                  <a:gd name="connsiteX2-663" fmla="*/ 72302 w 1223720"/>
                  <a:gd name="connsiteY2-664" fmla="*/ 0 h 1541968"/>
                  <a:gd name="connsiteX3-665" fmla="*/ 645180 w 1223720"/>
                  <a:gd name="connsiteY3-666" fmla="*/ 231355 h 1541968"/>
                  <a:gd name="connsiteX4-667" fmla="*/ 1129922 w 1223720"/>
                  <a:gd name="connsiteY4-668" fmla="*/ 583896 h 1541968"/>
                  <a:gd name="connsiteX5-669" fmla="*/ 1118905 w 1223720"/>
                  <a:gd name="connsiteY5-670" fmla="*/ 1509312 h 1541968"/>
                  <a:gd name="connsiteX6-671" fmla="*/ 91766 w 1223720"/>
                  <a:gd name="connsiteY6-672" fmla="*/ 1204236 h 1541968"/>
                  <a:gd name="connsiteX0-673" fmla="*/ 91766 w 1223720"/>
                  <a:gd name="connsiteY0-674" fmla="*/ 1204236 h 1541968"/>
                  <a:gd name="connsiteX1-675" fmla="*/ 24012 w 1223720"/>
                  <a:gd name="connsiteY1-676" fmla="*/ 525413 h 1541968"/>
                  <a:gd name="connsiteX2-677" fmla="*/ 72302 w 1223720"/>
                  <a:gd name="connsiteY2-678" fmla="*/ 0 h 1541968"/>
                  <a:gd name="connsiteX3-679" fmla="*/ 645180 w 1223720"/>
                  <a:gd name="connsiteY3-680" fmla="*/ 231355 h 1541968"/>
                  <a:gd name="connsiteX4-681" fmla="*/ 1129922 w 1223720"/>
                  <a:gd name="connsiteY4-682" fmla="*/ 583896 h 1541968"/>
                  <a:gd name="connsiteX5-683" fmla="*/ 1118905 w 1223720"/>
                  <a:gd name="connsiteY5-684" fmla="*/ 1509312 h 1541968"/>
                  <a:gd name="connsiteX6-685" fmla="*/ 91766 w 1223720"/>
                  <a:gd name="connsiteY6-686" fmla="*/ 1204236 h 1541968"/>
                  <a:gd name="connsiteX0-687" fmla="*/ 91766 w 1223720"/>
                  <a:gd name="connsiteY0-688" fmla="*/ 1204236 h 1541968"/>
                  <a:gd name="connsiteX1-689" fmla="*/ 24012 w 1223720"/>
                  <a:gd name="connsiteY1-690" fmla="*/ 525413 h 1541968"/>
                  <a:gd name="connsiteX2-691" fmla="*/ 72302 w 1223720"/>
                  <a:gd name="connsiteY2-692" fmla="*/ 0 h 1541968"/>
                  <a:gd name="connsiteX3-693" fmla="*/ 645180 w 1223720"/>
                  <a:gd name="connsiteY3-694" fmla="*/ 231355 h 1541968"/>
                  <a:gd name="connsiteX4-695" fmla="*/ 1129922 w 1223720"/>
                  <a:gd name="connsiteY4-696" fmla="*/ 583896 h 1541968"/>
                  <a:gd name="connsiteX5-697" fmla="*/ 1118905 w 1223720"/>
                  <a:gd name="connsiteY5-698" fmla="*/ 1509312 h 1541968"/>
                  <a:gd name="connsiteX6-699" fmla="*/ 91766 w 1223720"/>
                  <a:gd name="connsiteY6-700" fmla="*/ 1204236 h 1541968"/>
                  <a:gd name="connsiteX0-701" fmla="*/ 91766 w 1223720"/>
                  <a:gd name="connsiteY0-702" fmla="*/ 1204236 h 1541968"/>
                  <a:gd name="connsiteX1-703" fmla="*/ 24012 w 1223720"/>
                  <a:gd name="connsiteY1-704" fmla="*/ 525413 h 1541968"/>
                  <a:gd name="connsiteX2-705" fmla="*/ 72302 w 1223720"/>
                  <a:gd name="connsiteY2-706" fmla="*/ 0 h 1541968"/>
                  <a:gd name="connsiteX3-707" fmla="*/ 645180 w 1223720"/>
                  <a:gd name="connsiteY3-708" fmla="*/ 231355 h 1541968"/>
                  <a:gd name="connsiteX4-709" fmla="*/ 1129922 w 1223720"/>
                  <a:gd name="connsiteY4-710" fmla="*/ 583896 h 1541968"/>
                  <a:gd name="connsiteX5-711" fmla="*/ 1118905 w 1223720"/>
                  <a:gd name="connsiteY5-712" fmla="*/ 1509312 h 1541968"/>
                  <a:gd name="connsiteX6-713" fmla="*/ 91766 w 1223720"/>
                  <a:gd name="connsiteY6-714" fmla="*/ 1204236 h 1541968"/>
                  <a:gd name="connsiteX0-715" fmla="*/ 91766 w 1223720"/>
                  <a:gd name="connsiteY0-716" fmla="*/ 1204236 h 1541968"/>
                  <a:gd name="connsiteX1-717" fmla="*/ 24012 w 1223720"/>
                  <a:gd name="connsiteY1-718" fmla="*/ 525413 h 1541968"/>
                  <a:gd name="connsiteX2-719" fmla="*/ 72302 w 1223720"/>
                  <a:gd name="connsiteY2-720" fmla="*/ 0 h 1541968"/>
                  <a:gd name="connsiteX3-721" fmla="*/ 546120 w 1223720"/>
                  <a:gd name="connsiteY3-722" fmla="*/ 200875 h 1541968"/>
                  <a:gd name="connsiteX4-723" fmla="*/ 1129922 w 1223720"/>
                  <a:gd name="connsiteY4-724" fmla="*/ 583896 h 1541968"/>
                  <a:gd name="connsiteX5-725" fmla="*/ 1118905 w 1223720"/>
                  <a:gd name="connsiteY5-726" fmla="*/ 1509312 h 1541968"/>
                  <a:gd name="connsiteX6-727" fmla="*/ 91766 w 1223720"/>
                  <a:gd name="connsiteY6-728" fmla="*/ 1204236 h 1541968"/>
                  <a:gd name="connsiteX0-729" fmla="*/ 91766 w 1223720"/>
                  <a:gd name="connsiteY0-730" fmla="*/ 1204236 h 1541968"/>
                  <a:gd name="connsiteX1-731" fmla="*/ 24012 w 1223720"/>
                  <a:gd name="connsiteY1-732" fmla="*/ 525413 h 1541968"/>
                  <a:gd name="connsiteX2-733" fmla="*/ 72302 w 1223720"/>
                  <a:gd name="connsiteY2-734" fmla="*/ 0 h 1541968"/>
                  <a:gd name="connsiteX3-735" fmla="*/ 546120 w 1223720"/>
                  <a:gd name="connsiteY3-736" fmla="*/ 200875 h 1541968"/>
                  <a:gd name="connsiteX4-737" fmla="*/ 1129922 w 1223720"/>
                  <a:gd name="connsiteY4-738" fmla="*/ 583896 h 1541968"/>
                  <a:gd name="connsiteX5-739" fmla="*/ 1118905 w 1223720"/>
                  <a:gd name="connsiteY5-740" fmla="*/ 1509312 h 1541968"/>
                  <a:gd name="connsiteX6-741" fmla="*/ 91766 w 1223720"/>
                  <a:gd name="connsiteY6-742" fmla="*/ 1204236 h 1541968"/>
                  <a:gd name="connsiteX0-743" fmla="*/ 91766 w 1223720"/>
                  <a:gd name="connsiteY0-744" fmla="*/ 1204236 h 1541968"/>
                  <a:gd name="connsiteX1-745" fmla="*/ 24012 w 1223720"/>
                  <a:gd name="connsiteY1-746" fmla="*/ 525413 h 1541968"/>
                  <a:gd name="connsiteX2-747" fmla="*/ 72302 w 1223720"/>
                  <a:gd name="connsiteY2-748" fmla="*/ 0 h 1541968"/>
                  <a:gd name="connsiteX3-749" fmla="*/ 546120 w 1223720"/>
                  <a:gd name="connsiteY3-750" fmla="*/ 200875 h 1541968"/>
                  <a:gd name="connsiteX4-751" fmla="*/ 1129922 w 1223720"/>
                  <a:gd name="connsiteY4-752" fmla="*/ 583896 h 1541968"/>
                  <a:gd name="connsiteX5-753" fmla="*/ 1118905 w 1223720"/>
                  <a:gd name="connsiteY5-754" fmla="*/ 1509312 h 1541968"/>
                  <a:gd name="connsiteX6-755" fmla="*/ 91766 w 1223720"/>
                  <a:gd name="connsiteY6-756" fmla="*/ 1204236 h 1541968"/>
                  <a:gd name="connsiteX0-757" fmla="*/ 91766 w 1223720"/>
                  <a:gd name="connsiteY0-758" fmla="*/ 1204236 h 1541968"/>
                  <a:gd name="connsiteX1-759" fmla="*/ 24012 w 1223720"/>
                  <a:gd name="connsiteY1-760" fmla="*/ 525413 h 1541968"/>
                  <a:gd name="connsiteX2-761" fmla="*/ 72302 w 1223720"/>
                  <a:gd name="connsiteY2-762" fmla="*/ 0 h 1541968"/>
                  <a:gd name="connsiteX3-763" fmla="*/ 546120 w 1223720"/>
                  <a:gd name="connsiteY3-764" fmla="*/ 200875 h 1541968"/>
                  <a:gd name="connsiteX4-765" fmla="*/ 1129922 w 1223720"/>
                  <a:gd name="connsiteY4-766" fmla="*/ 583896 h 1541968"/>
                  <a:gd name="connsiteX5-767" fmla="*/ 1118905 w 1223720"/>
                  <a:gd name="connsiteY5-768" fmla="*/ 1509312 h 1541968"/>
                  <a:gd name="connsiteX6-769" fmla="*/ 91766 w 1223720"/>
                  <a:gd name="connsiteY6-770" fmla="*/ 1204236 h 1541968"/>
                  <a:gd name="connsiteX0-771" fmla="*/ 91766 w 1223720"/>
                  <a:gd name="connsiteY0-772" fmla="*/ 1204236 h 1541968"/>
                  <a:gd name="connsiteX1-773" fmla="*/ 24012 w 1223720"/>
                  <a:gd name="connsiteY1-774" fmla="*/ 525413 h 1541968"/>
                  <a:gd name="connsiteX2-775" fmla="*/ 72302 w 1223720"/>
                  <a:gd name="connsiteY2-776" fmla="*/ 0 h 1541968"/>
                  <a:gd name="connsiteX3-777" fmla="*/ 546120 w 1223720"/>
                  <a:gd name="connsiteY3-778" fmla="*/ 200875 h 1541968"/>
                  <a:gd name="connsiteX4-779" fmla="*/ 1129922 w 1223720"/>
                  <a:gd name="connsiteY4-780" fmla="*/ 583896 h 1541968"/>
                  <a:gd name="connsiteX5-781" fmla="*/ 1118905 w 1223720"/>
                  <a:gd name="connsiteY5-782" fmla="*/ 1509312 h 1541968"/>
                  <a:gd name="connsiteX6-783" fmla="*/ 91766 w 1223720"/>
                  <a:gd name="connsiteY6-784" fmla="*/ 1204236 h 1541968"/>
                  <a:gd name="connsiteX0-785" fmla="*/ 91766 w 1223720"/>
                  <a:gd name="connsiteY0-786" fmla="*/ 1204236 h 1541968"/>
                  <a:gd name="connsiteX1-787" fmla="*/ 24012 w 1223720"/>
                  <a:gd name="connsiteY1-788" fmla="*/ 525413 h 1541968"/>
                  <a:gd name="connsiteX2-789" fmla="*/ 72302 w 1223720"/>
                  <a:gd name="connsiteY2-790" fmla="*/ 0 h 1541968"/>
                  <a:gd name="connsiteX3-791" fmla="*/ 546120 w 1223720"/>
                  <a:gd name="connsiteY3-792" fmla="*/ 200875 h 1541968"/>
                  <a:gd name="connsiteX4-793" fmla="*/ 1129922 w 1223720"/>
                  <a:gd name="connsiteY4-794" fmla="*/ 583896 h 1541968"/>
                  <a:gd name="connsiteX5-795" fmla="*/ 1118905 w 1223720"/>
                  <a:gd name="connsiteY5-796" fmla="*/ 1509312 h 1541968"/>
                  <a:gd name="connsiteX6-797" fmla="*/ 91766 w 1223720"/>
                  <a:gd name="connsiteY6-798" fmla="*/ 1204236 h 1541968"/>
                  <a:gd name="connsiteX0-799" fmla="*/ 120885 w 1309488"/>
                  <a:gd name="connsiteY0-800" fmla="*/ 1204236 h 1701698"/>
                  <a:gd name="connsiteX1-801" fmla="*/ 53131 w 1309488"/>
                  <a:gd name="connsiteY1-802" fmla="*/ 525413 h 1701698"/>
                  <a:gd name="connsiteX2-803" fmla="*/ 101421 w 1309488"/>
                  <a:gd name="connsiteY2-804" fmla="*/ 0 h 1701698"/>
                  <a:gd name="connsiteX3-805" fmla="*/ 575239 w 1309488"/>
                  <a:gd name="connsiteY3-806" fmla="*/ 200875 h 1701698"/>
                  <a:gd name="connsiteX4-807" fmla="*/ 1159041 w 1309488"/>
                  <a:gd name="connsiteY4-808" fmla="*/ 583896 h 1701698"/>
                  <a:gd name="connsiteX5-809" fmla="*/ 1231844 w 1309488"/>
                  <a:gd name="connsiteY5-810" fmla="*/ 1684572 h 1701698"/>
                  <a:gd name="connsiteX6-811" fmla="*/ 120885 w 1309488"/>
                  <a:gd name="connsiteY6-812" fmla="*/ 1204236 h 1701698"/>
                  <a:gd name="connsiteX0-813" fmla="*/ 106401 w 1295004"/>
                  <a:gd name="connsiteY0-814" fmla="*/ 1204236 h 1702809"/>
                  <a:gd name="connsiteX1-815" fmla="*/ 38647 w 1295004"/>
                  <a:gd name="connsiteY1-816" fmla="*/ 525413 h 1702809"/>
                  <a:gd name="connsiteX2-817" fmla="*/ 86937 w 1295004"/>
                  <a:gd name="connsiteY2-818" fmla="*/ 0 h 1702809"/>
                  <a:gd name="connsiteX3-819" fmla="*/ 560755 w 1295004"/>
                  <a:gd name="connsiteY3-820" fmla="*/ 200875 h 1702809"/>
                  <a:gd name="connsiteX4-821" fmla="*/ 1144557 w 1295004"/>
                  <a:gd name="connsiteY4-822" fmla="*/ 583896 h 1702809"/>
                  <a:gd name="connsiteX5-823" fmla="*/ 1217360 w 1295004"/>
                  <a:gd name="connsiteY5-824" fmla="*/ 1684572 h 1702809"/>
                  <a:gd name="connsiteX6-825" fmla="*/ 106401 w 1295004"/>
                  <a:gd name="connsiteY6-826" fmla="*/ 1204236 h 1702809"/>
                  <a:gd name="connsiteX0-827" fmla="*/ 103672 w 1292275"/>
                  <a:gd name="connsiteY0-828" fmla="*/ 1204236 h 1704746"/>
                  <a:gd name="connsiteX1-829" fmla="*/ 35918 w 1292275"/>
                  <a:gd name="connsiteY1-830" fmla="*/ 525413 h 1704746"/>
                  <a:gd name="connsiteX2-831" fmla="*/ 84208 w 1292275"/>
                  <a:gd name="connsiteY2-832" fmla="*/ 0 h 1704746"/>
                  <a:gd name="connsiteX3-833" fmla="*/ 558026 w 1292275"/>
                  <a:gd name="connsiteY3-834" fmla="*/ 200875 h 1704746"/>
                  <a:gd name="connsiteX4-835" fmla="*/ 1141828 w 1292275"/>
                  <a:gd name="connsiteY4-836" fmla="*/ 583896 h 1704746"/>
                  <a:gd name="connsiteX5-837" fmla="*/ 1214631 w 1292275"/>
                  <a:gd name="connsiteY5-838" fmla="*/ 1684572 h 1704746"/>
                  <a:gd name="connsiteX6-839" fmla="*/ 103672 w 1292275"/>
                  <a:gd name="connsiteY6-840" fmla="*/ 1204236 h 1704746"/>
                  <a:gd name="connsiteX0-841" fmla="*/ 93631 w 1282234"/>
                  <a:gd name="connsiteY0-842" fmla="*/ 1204236 h 1706255"/>
                  <a:gd name="connsiteX1-843" fmla="*/ 25877 w 1282234"/>
                  <a:gd name="connsiteY1-844" fmla="*/ 525413 h 1706255"/>
                  <a:gd name="connsiteX2-845" fmla="*/ 74167 w 1282234"/>
                  <a:gd name="connsiteY2-846" fmla="*/ 0 h 1706255"/>
                  <a:gd name="connsiteX3-847" fmla="*/ 547985 w 1282234"/>
                  <a:gd name="connsiteY3-848" fmla="*/ 200875 h 1706255"/>
                  <a:gd name="connsiteX4-849" fmla="*/ 1131787 w 1282234"/>
                  <a:gd name="connsiteY4-850" fmla="*/ 583896 h 1706255"/>
                  <a:gd name="connsiteX5-851" fmla="*/ 1204590 w 1282234"/>
                  <a:gd name="connsiteY5-852" fmla="*/ 1684572 h 1706255"/>
                  <a:gd name="connsiteX6-853" fmla="*/ 93631 w 1282234"/>
                  <a:gd name="connsiteY6-854" fmla="*/ 1204236 h 1706255"/>
                  <a:gd name="connsiteX0-855" fmla="*/ 103671 w 1292274"/>
                  <a:gd name="connsiteY0-856" fmla="*/ 1204236 h 1706255"/>
                  <a:gd name="connsiteX1-857" fmla="*/ 35917 w 1292274"/>
                  <a:gd name="connsiteY1-858" fmla="*/ 525413 h 1706255"/>
                  <a:gd name="connsiteX2-859" fmla="*/ 84207 w 1292274"/>
                  <a:gd name="connsiteY2-860" fmla="*/ 0 h 1706255"/>
                  <a:gd name="connsiteX3-861" fmla="*/ 558025 w 1292274"/>
                  <a:gd name="connsiteY3-862" fmla="*/ 200875 h 1706255"/>
                  <a:gd name="connsiteX4-863" fmla="*/ 1141827 w 1292274"/>
                  <a:gd name="connsiteY4-864" fmla="*/ 583896 h 1706255"/>
                  <a:gd name="connsiteX5-865" fmla="*/ 1214630 w 1292274"/>
                  <a:gd name="connsiteY5-866" fmla="*/ 1684572 h 1706255"/>
                  <a:gd name="connsiteX6-867" fmla="*/ 103671 w 1292274"/>
                  <a:gd name="connsiteY6-868" fmla="*/ 1204236 h 1706255"/>
                  <a:gd name="connsiteX0-869" fmla="*/ 98451 w 1287054"/>
                  <a:gd name="connsiteY0-870" fmla="*/ 1204236 h 1706255"/>
                  <a:gd name="connsiteX1-871" fmla="*/ 30697 w 1287054"/>
                  <a:gd name="connsiteY1-872" fmla="*/ 525413 h 1706255"/>
                  <a:gd name="connsiteX2-873" fmla="*/ 78987 w 1287054"/>
                  <a:gd name="connsiteY2-874" fmla="*/ 0 h 1706255"/>
                  <a:gd name="connsiteX3-875" fmla="*/ 552805 w 1287054"/>
                  <a:gd name="connsiteY3-876" fmla="*/ 200875 h 1706255"/>
                  <a:gd name="connsiteX4-877" fmla="*/ 1136607 w 1287054"/>
                  <a:gd name="connsiteY4-878" fmla="*/ 583896 h 1706255"/>
                  <a:gd name="connsiteX5-879" fmla="*/ 1209410 w 1287054"/>
                  <a:gd name="connsiteY5-880" fmla="*/ 1684572 h 1706255"/>
                  <a:gd name="connsiteX6-881" fmla="*/ 98451 w 1287054"/>
                  <a:gd name="connsiteY6-882" fmla="*/ 1204236 h 17062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7054" h="1706255">
                    <a:moveTo>
                      <a:pt x="98451" y="1204236"/>
                    </a:moveTo>
                    <a:cubicBezTo>
                      <a:pt x="-37041" y="904363"/>
                      <a:pt x="-4159" y="741359"/>
                      <a:pt x="30697" y="525413"/>
                    </a:cubicBezTo>
                    <a:cubicBezTo>
                      <a:pt x="65553" y="309467"/>
                      <a:pt x="150689" y="264790"/>
                      <a:pt x="78987" y="0"/>
                    </a:cubicBezTo>
                    <a:cubicBezTo>
                      <a:pt x="308963" y="167438"/>
                      <a:pt x="353675" y="134039"/>
                      <a:pt x="552805" y="200875"/>
                    </a:cubicBezTo>
                    <a:cubicBezTo>
                      <a:pt x="751935" y="267711"/>
                      <a:pt x="993388" y="282768"/>
                      <a:pt x="1136607" y="583896"/>
                    </a:cubicBezTo>
                    <a:cubicBezTo>
                      <a:pt x="1224742" y="796889"/>
                      <a:pt x="1382436" y="1581182"/>
                      <a:pt x="1209410" y="1684572"/>
                    </a:cubicBezTo>
                    <a:cubicBezTo>
                      <a:pt x="1036384" y="1787962"/>
                      <a:pt x="233943" y="1504109"/>
                      <a:pt x="98451" y="120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 rot="3872949">
                <a:off x="6146306" y="1564424"/>
                <a:ext cx="1287054" cy="1706255"/>
              </a:xfrm>
              <a:custGeom>
                <a:avLst/>
                <a:gdLst>
                  <a:gd name="connsiteX0" fmla="*/ 75154 w 1245096"/>
                  <a:gd name="connsiteY0" fmla="*/ 1206971 h 1530767"/>
                  <a:gd name="connsiteX1" fmla="*/ 86171 w 1245096"/>
                  <a:gd name="connsiteY1" fmla="*/ 468841 h 1530767"/>
                  <a:gd name="connsiteX2" fmla="*/ 86171 w 1245096"/>
                  <a:gd name="connsiteY2" fmla="*/ 6133 h 1530767"/>
                  <a:gd name="connsiteX3" fmla="*/ 603964 w 1245096"/>
                  <a:gd name="connsiteY3" fmla="*/ 226470 h 1530767"/>
                  <a:gd name="connsiteX4" fmla="*/ 1154807 w 1245096"/>
                  <a:gd name="connsiteY4" fmla="*/ 556976 h 1530767"/>
                  <a:gd name="connsiteX5" fmla="*/ 1132773 w 1245096"/>
                  <a:gd name="connsiteY5" fmla="*/ 1504427 h 1530767"/>
                  <a:gd name="connsiteX6" fmla="*/ 75154 w 1245096"/>
                  <a:gd name="connsiteY6" fmla="*/ 1206971 h 1530767"/>
                  <a:gd name="connsiteX0-1" fmla="*/ 95362 w 1265304"/>
                  <a:gd name="connsiteY0-2" fmla="*/ 1208890 h 1532142"/>
                  <a:gd name="connsiteX1-3" fmla="*/ 51294 w 1265304"/>
                  <a:gd name="connsiteY1-4" fmla="*/ 514827 h 1532142"/>
                  <a:gd name="connsiteX2-5" fmla="*/ 106379 w 1265304"/>
                  <a:gd name="connsiteY2-6" fmla="*/ 8052 h 1532142"/>
                  <a:gd name="connsiteX3-7" fmla="*/ 624172 w 1265304"/>
                  <a:gd name="connsiteY3-8" fmla="*/ 228389 h 1532142"/>
                  <a:gd name="connsiteX4-9" fmla="*/ 1175015 w 1265304"/>
                  <a:gd name="connsiteY4-10" fmla="*/ 558895 h 1532142"/>
                  <a:gd name="connsiteX5-11" fmla="*/ 1152981 w 1265304"/>
                  <a:gd name="connsiteY5-12" fmla="*/ 1506346 h 1532142"/>
                  <a:gd name="connsiteX6-13" fmla="*/ 95362 w 1265304"/>
                  <a:gd name="connsiteY6-14" fmla="*/ 1208890 h 1532142"/>
                  <a:gd name="connsiteX0-15" fmla="*/ 99142 w 1269084"/>
                  <a:gd name="connsiteY0-16" fmla="*/ 1048253 h 1371505"/>
                  <a:gd name="connsiteX1-17" fmla="*/ 55074 w 1269084"/>
                  <a:gd name="connsiteY1-18" fmla="*/ 354190 h 1371505"/>
                  <a:gd name="connsiteX2-19" fmla="*/ 187277 w 1269084"/>
                  <a:gd name="connsiteY2-20" fmla="*/ 23685 h 1371505"/>
                  <a:gd name="connsiteX3-21" fmla="*/ 627952 w 1269084"/>
                  <a:gd name="connsiteY3-22" fmla="*/ 67752 h 1371505"/>
                  <a:gd name="connsiteX4-23" fmla="*/ 1178795 w 1269084"/>
                  <a:gd name="connsiteY4-24" fmla="*/ 398258 h 1371505"/>
                  <a:gd name="connsiteX5-25" fmla="*/ 1156761 w 1269084"/>
                  <a:gd name="connsiteY5-26" fmla="*/ 1345709 h 1371505"/>
                  <a:gd name="connsiteX6-27" fmla="*/ 99142 w 1269084"/>
                  <a:gd name="connsiteY6-28" fmla="*/ 1048253 h 1371505"/>
                  <a:gd name="connsiteX0-29" fmla="*/ 96424 w 1266366"/>
                  <a:gd name="connsiteY0-30" fmla="*/ 1177018 h 1500270"/>
                  <a:gd name="connsiteX1-31" fmla="*/ 52356 w 1266366"/>
                  <a:gd name="connsiteY1-32" fmla="*/ 482955 h 1500270"/>
                  <a:gd name="connsiteX2-33" fmla="*/ 129475 w 1266366"/>
                  <a:gd name="connsiteY2-34" fmla="*/ 9231 h 1500270"/>
                  <a:gd name="connsiteX3-35" fmla="*/ 625234 w 1266366"/>
                  <a:gd name="connsiteY3-36" fmla="*/ 196517 h 1500270"/>
                  <a:gd name="connsiteX4-37" fmla="*/ 1176077 w 1266366"/>
                  <a:gd name="connsiteY4-38" fmla="*/ 527023 h 1500270"/>
                  <a:gd name="connsiteX5-39" fmla="*/ 1154043 w 1266366"/>
                  <a:gd name="connsiteY5-40" fmla="*/ 1474474 h 1500270"/>
                  <a:gd name="connsiteX6-41" fmla="*/ 96424 w 1266366"/>
                  <a:gd name="connsiteY6-42" fmla="*/ 1177018 h 1500270"/>
                  <a:gd name="connsiteX0-43" fmla="*/ 96424 w 1266366"/>
                  <a:gd name="connsiteY0-44" fmla="*/ 1222275 h 1545527"/>
                  <a:gd name="connsiteX1-45" fmla="*/ 52356 w 1266366"/>
                  <a:gd name="connsiteY1-46" fmla="*/ 528212 h 1545527"/>
                  <a:gd name="connsiteX2-47" fmla="*/ 129475 w 1266366"/>
                  <a:gd name="connsiteY2-48" fmla="*/ 54488 h 1545527"/>
                  <a:gd name="connsiteX3-49" fmla="*/ 625234 w 1266366"/>
                  <a:gd name="connsiteY3-50" fmla="*/ 241774 h 1545527"/>
                  <a:gd name="connsiteX4-51" fmla="*/ 1176077 w 1266366"/>
                  <a:gd name="connsiteY4-52" fmla="*/ 572280 h 1545527"/>
                  <a:gd name="connsiteX5-53" fmla="*/ 1154043 w 1266366"/>
                  <a:gd name="connsiteY5-54" fmla="*/ 1519731 h 1545527"/>
                  <a:gd name="connsiteX6-55" fmla="*/ 96424 w 1266366"/>
                  <a:gd name="connsiteY6-56" fmla="*/ 1222275 h 1545527"/>
                  <a:gd name="connsiteX0-57" fmla="*/ 96424 w 1266366"/>
                  <a:gd name="connsiteY0-58" fmla="*/ 1217787 h 1541039"/>
                  <a:gd name="connsiteX1-59" fmla="*/ 52356 w 1266366"/>
                  <a:gd name="connsiteY1-60" fmla="*/ 523724 h 1541039"/>
                  <a:gd name="connsiteX2-61" fmla="*/ 129475 w 1266366"/>
                  <a:gd name="connsiteY2-62" fmla="*/ 50000 h 1541039"/>
                  <a:gd name="connsiteX3-63" fmla="*/ 625234 w 1266366"/>
                  <a:gd name="connsiteY3-64" fmla="*/ 237286 h 1541039"/>
                  <a:gd name="connsiteX4-65" fmla="*/ 1176077 w 1266366"/>
                  <a:gd name="connsiteY4-66" fmla="*/ 567792 h 1541039"/>
                  <a:gd name="connsiteX5-67" fmla="*/ 1154043 w 1266366"/>
                  <a:gd name="connsiteY5-68" fmla="*/ 1515243 h 1541039"/>
                  <a:gd name="connsiteX6-69" fmla="*/ 96424 w 1266366"/>
                  <a:gd name="connsiteY6-70" fmla="*/ 1217787 h 1541039"/>
                  <a:gd name="connsiteX0-71" fmla="*/ 109930 w 1279872"/>
                  <a:gd name="connsiteY0-72" fmla="*/ 1183098 h 1506350"/>
                  <a:gd name="connsiteX1-73" fmla="*/ 65862 w 1279872"/>
                  <a:gd name="connsiteY1-74" fmla="*/ 489035 h 1506350"/>
                  <a:gd name="connsiteX2-75" fmla="*/ 142981 w 1279872"/>
                  <a:gd name="connsiteY2-76" fmla="*/ 15311 h 1506350"/>
                  <a:gd name="connsiteX3-77" fmla="*/ 638740 w 1279872"/>
                  <a:gd name="connsiteY3-78" fmla="*/ 202597 h 1506350"/>
                  <a:gd name="connsiteX4-79" fmla="*/ 1189583 w 1279872"/>
                  <a:gd name="connsiteY4-80" fmla="*/ 533103 h 1506350"/>
                  <a:gd name="connsiteX5-81" fmla="*/ 1167549 w 1279872"/>
                  <a:gd name="connsiteY5-82" fmla="*/ 1480554 h 1506350"/>
                  <a:gd name="connsiteX6-83" fmla="*/ 109930 w 1279872"/>
                  <a:gd name="connsiteY6-84" fmla="*/ 1183098 h 1506350"/>
                  <a:gd name="connsiteX0-85" fmla="*/ 96424 w 1266366"/>
                  <a:gd name="connsiteY0-86" fmla="*/ 1231352 h 1554604"/>
                  <a:gd name="connsiteX1-87" fmla="*/ 52356 w 1266366"/>
                  <a:gd name="connsiteY1-88" fmla="*/ 537289 h 1554604"/>
                  <a:gd name="connsiteX2-89" fmla="*/ 129475 w 1266366"/>
                  <a:gd name="connsiteY2-90" fmla="*/ 63565 h 1554604"/>
                  <a:gd name="connsiteX3-91" fmla="*/ 625234 w 1266366"/>
                  <a:gd name="connsiteY3-92" fmla="*/ 250851 h 1554604"/>
                  <a:gd name="connsiteX4-93" fmla="*/ 1176077 w 1266366"/>
                  <a:gd name="connsiteY4-94" fmla="*/ 581357 h 1554604"/>
                  <a:gd name="connsiteX5-95" fmla="*/ 1154043 w 1266366"/>
                  <a:gd name="connsiteY5-96" fmla="*/ 1528808 h 1554604"/>
                  <a:gd name="connsiteX6-97" fmla="*/ 96424 w 1266366"/>
                  <a:gd name="connsiteY6-98" fmla="*/ 1231352 h 1554604"/>
                  <a:gd name="connsiteX0-99" fmla="*/ 96424 w 1266366"/>
                  <a:gd name="connsiteY0-100" fmla="*/ 1175991 h 1499243"/>
                  <a:gd name="connsiteX1-101" fmla="*/ 52356 w 1266366"/>
                  <a:gd name="connsiteY1-102" fmla="*/ 481928 h 1499243"/>
                  <a:gd name="connsiteX2-103" fmla="*/ 129475 w 1266366"/>
                  <a:gd name="connsiteY2-104" fmla="*/ 8204 h 1499243"/>
                  <a:gd name="connsiteX3-105" fmla="*/ 625234 w 1266366"/>
                  <a:gd name="connsiteY3-106" fmla="*/ 195490 h 1499243"/>
                  <a:gd name="connsiteX4-107" fmla="*/ 1176077 w 1266366"/>
                  <a:gd name="connsiteY4-108" fmla="*/ 525996 h 1499243"/>
                  <a:gd name="connsiteX5-109" fmla="*/ 1154043 w 1266366"/>
                  <a:gd name="connsiteY5-110" fmla="*/ 1473447 h 1499243"/>
                  <a:gd name="connsiteX6-111" fmla="*/ 96424 w 1266366"/>
                  <a:gd name="connsiteY6-112" fmla="*/ 1175991 h 1499243"/>
                  <a:gd name="connsiteX0-113" fmla="*/ 96424 w 1266366"/>
                  <a:gd name="connsiteY0-114" fmla="*/ 1190789 h 1514041"/>
                  <a:gd name="connsiteX1-115" fmla="*/ 52356 w 1266366"/>
                  <a:gd name="connsiteY1-116" fmla="*/ 496726 h 1514041"/>
                  <a:gd name="connsiteX2-117" fmla="*/ 129475 w 1266366"/>
                  <a:gd name="connsiteY2-118" fmla="*/ 23002 h 1514041"/>
                  <a:gd name="connsiteX3-119" fmla="*/ 625234 w 1266366"/>
                  <a:gd name="connsiteY3-120" fmla="*/ 210288 h 1514041"/>
                  <a:gd name="connsiteX4-121" fmla="*/ 1176077 w 1266366"/>
                  <a:gd name="connsiteY4-122" fmla="*/ 540794 h 1514041"/>
                  <a:gd name="connsiteX5-123" fmla="*/ 1154043 w 1266366"/>
                  <a:gd name="connsiteY5-124" fmla="*/ 1488245 h 1514041"/>
                  <a:gd name="connsiteX6-125" fmla="*/ 96424 w 1266366"/>
                  <a:gd name="connsiteY6-126" fmla="*/ 1190789 h 1514041"/>
                  <a:gd name="connsiteX0-127" fmla="*/ 98591 w 1268533"/>
                  <a:gd name="connsiteY0-128" fmla="*/ 1074993 h 1398245"/>
                  <a:gd name="connsiteX1-129" fmla="*/ 54523 w 1268533"/>
                  <a:gd name="connsiteY1-130" fmla="*/ 380930 h 1398245"/>
                  <a:gd name="connsiteX2-131" fmla="*/ 175709 w 1268533"/>
                  <a:gd name="connsiteY2-132" fmla="*/ 39408 h 1398245"/>
                  <a:gd name="connsiteX3-133" fmla="*/ 627401 w 1268533"/>
                  <a:gd name="connsiteY3-134" fmla="*/ 94492 h 1398245"/>
                  <a:gd name="connsiteX4-135" fmla="*/ 1178244 w 1268533"/>
                  <a:gd name="connsiteY4-136" fmla="*/ 424998 h 1398245"/>
                  <a:gd name="connsiteX5-137" fmla="*/ 1156210 w 1268533"/>
                  <a:gd name="connsiteY5-138" fmla="*/ 1372449 h 1398245"/>
                  <a:gd name="connsiteX6-139" fmla="*/ 98591 w 1268533"/>
                  <a:gd name="connsiteY6-140" fmla="*/ 1074993 h 1398245"/>
                  <a:gd name="connsiteX0-141" fmla="*/ 98591 w 1268533"/>
                  <a:gd name="connsiteY0-142" fmla="*/ 1037274 h 1360526"/>
                  <a:gd name="connsiteX1-143" fmla="*/ 54523 w 1268533"/>
                  <a:gd name="connsiteY1-144" fmla="*/ 343211 h 1360526"/>
                  <a:gd name="connsiteX2-145" fmla="*/ 175709 w 1268533"/>
                  <a:gd name="connsiteY2-146" fmla="*/ 1689 h 1360526"/>
                  <a:gd name="connsiteX3-147" fmla="*/ 627401 w 1268533"/>
                  <a:gd name="connsiteY3-148" fmla="*/ 56773 h 1360526"/>
                  <a:gd name="connsiteX4-149" fmla="*/ 1178244 w 1268533"/>
                  <a:gd name="connsiteY4-150" fmla="*/ 387279 h 1360526"/>
                  <a:gd name="connsiteX5-151" fmla="*/ 1156210 w 1268533"/>
                  <a:gd name="connsiteY5-152" fmla="*/ 1334730 h 1360526"/>
                  <a:gd name="connsiteX6-153" fmla="*/ 98591 w 1268533"/>
                  <a:gd name="connsiteY6-154" fmla="*/ 1037274 h 1360526"/>
                  <a:gd name="connsiteX0-155" fmla="*/ 96960 w 1266902"/>
                  <a:gd name="connsiteY0-156" fmla="*/ 1190868 h 1514120"/>
                  <a:gd name="connsiteX1-157" fmla="*/ 52892 w 1266902"/>
                  <a:gd name="connsiteY1-158" fmla="*/ 496805 h 1514120"/>
                  <a:gd name="connsiteX2-159" fmla="*/ 141027 w 1266902"/>
                  <a:gd name="connsiteY2-160" fmla="*/ 1046 h 1514120"/>
                  <a:gd name="connsiteX3-161" fmla="*/ 625770 w 1266902"/>
                  <a:gd name="connsiteY3-162" fmla="*/ 210367 h 1514120"/>
                  <a:gd name="connsiteX4-163" fmla="*/ 1176613 w 1266902"/>
                  <a:gd name="connsiteY4-164" fmla="*/ 540873 h 1514120"/>
                  <a:gd name="connsiteX5-165" fmla="*/ 1154579 w 1266902"/>
                  <a:gd name="connsiteY5-166" fmla="*/ 1488324 h 1514120"/>
                  <a:gd name="connsiteX6-167" fmla="*/ 96960 w 1266902"/>
                  <a:gd name="connsiteY6-168" fmla="*/ 1190868 h 1514120"/>
                  <a:gd name="connsiteX0-169" fmla="*/ 96960 w 1266902"/>
                  <a:gd name="connsiteY0-170" fmla="*/ 1189822 h 1513074"/>
                  <a:gd name="connsiteX1-171" fmla="*/ 52892 w 1266902"/>
                  <a:gd name="connsiteY1-172" fmla="*/ 495759 h 1513074"/>
                  <a:gd name="connsiteX2-173" fmla="*/ 141027 w 1266902"/>
                  <a:gd name="connsiteY2-174" fmla="*/ 0 h 1513074"/>
                  <a:gd name="connsiteX3-175" fmla="*/ 625770 w 1266902"/>
                  <a:gd name="connsiteY3-176" fmla="*/ 209321 h 1513074"/>
                  <a:gd name="connsiteX4-177" fmla="*/ 1176613 w 1266902"/>
                  <a:gd name="connsiteY4-178" fmla="*/ 539827 h 1513074"/>
                  <a:gd name="connsiteX5-179" fmla="*/ 1154579 w 1266902"/>
                  <a:gd name="connsiteY5-180" fmla="*/ 1487278 h 1513074"/>
                  <a:gd name="connsiteX6-181" fmla="*/ 96960 w 1266902"/>
                  <a:gd name="connsiteY6-182" fmla="*/ 1189822 h 1513074"/>
                  <a:gd name="connsiteX0-183" fmla="*/ 96960 w 1266902"/>
                  <a:gd name="connsiteY0-184" fmla="*/ 1189822 h 1513074"/>
                  <a:gd name="connsiteX1-185" fmla="*/ 52892 w 1266902"/>
                  <a:gd name="connsiteY1-186" fmla="*/ 495759 h 1513074"/>
                  <a:gd name="connsiteX2-187" fmla="*/ 141027 w 1266902"/>
                  <a:gd name="connsiteY2-188" fmla="*/ 0 h 1513074"/>
                  <a:gd name="connsiteX3-189" fmla="*/ 625770 w 1266902"/>
                  <a:gd name="connsiteY3-190" fmla="*/ 209321 h 1513074"/>
                  <a:gd name="connsiteX4-191" fmla="*/ 1176613 w 1266902"/>
                  <a:gd name="connsiteY4-192" fmla="*/ 539827 h 1513074"/>
                  <a:gd name="connsiteX5-193" fmla="*/ 1154579 w 1266902"/>
                  <a:gd name="connsiteY5-194" fmla="*/ 1487278 h 1513074"/>
                  <a:gd name="connsiteX6-195" fmla="*/ 96960 w 1266902"/>
                  <a:gd name="connsiteY6-196" fmla="*/ 1189822 h 1513074"/>
                  <a:gd name="connsiteX0-197" fmla="*/ 96960 w 1266902"/>
                  <a:gd name="connsiteY0-198" fmla="*/ 1189822 h 1513074"/>
                  <a:gd name="connsiteX1-199" fmla="*/ 52892 w 1266902"/>
                  <a:gd name="connsiteY1-200" fmla="*/ 495759 h 1513074"/>
                  <a:gd name="connsiteX2-201" fmla="*/ 141027 w 1266902"/>
                  <a:gd name="connsiteY2-202" fmla="*/ 0 h 1513074"/>
                  <a:gd name="connsiteX3-203" fmla="*/ 625770 w 1266902"/>
                  <a:gd name="connsiteY3-204" fmla="*/ 209321 h 1513074"/>
                  <a:gd name="connsiteX4-205" fmla="*/ 1176613 w 1266902"/>
                  <a:gd name="connsiteY4-206" fmla="*/ 539827 h 1513074"/>
                  <a:gd name="connsiteX5-207" fmla="*/ 1154579 w 1266902"/>
                  <a:gd name="connsiteY5-208" fmla="*/ 1487278 h 1513074"/>
                  <a:gd name="connsiteX6-209" fmla="*/ 96960 w 1266902"/>
                  <a:gd name="connsiteY6-210" fmla="*/ 1189822 h 1513074"/>
                  <a:gd name="connsiteX0-211" fmla="*/ 96960 w 1266902"/>
                  <a:gd name="connsiteY0-212" fmla="*/ 1189822 h 1513074"/>
                  <a:gd name="connsiteX1-213" fmla="*/ 52892 w 1266902"/>
                  <a:gd name="connsiteY1-214" fmla="*/ 495759 h 1513074"/>
                  <a:gd name="connsiteX2-215" fmla="*/ 141027 w 1266902"/>
                  <a:gd name="connsiteY2-216" fmla="*/ 0 h 1513074"/>
                  <a:gd name="connsiteX3-217" fmla="*/ 625770 w 1266902"/>
                  <a:gd name="connsiteY3-218" fmla="*/ 209321 h 1513074"/>
                  <a:gd name="connsiteX4-219" fmla="*/ 1176613 w 1266902"/>
                  <a:gd name="connsiteY4-220" fmla="*/ 539827 h 1513074"/>
                  <a:gd name="connsiteX5-221" fmla="*/ 1154579 w 1266902"/>
                  <a:gd name="connsiteY5-222" fmla="*/ 1487278 h 1513074"/>
                  <a:gd name="connsiteX6-223" fmla="*/ 96960 w 1266902"/>
                  <a:gd name="connsiteY6-224" fmla="*/ 1189822 h 1513074"/>
                  <a:gd name="connsiteX0-225" fmla="*/ 96960 w 1266902"/>
                  <a:gd name="connsiteY0-226" fmla="*/ 1189822 h 1513074"/>
                  <a:gd name="connsiteX1-227" fmla="*/ 52892 w 1266902"/>
                  <a:gd name="connsiteY1-228" fmla="*/ 495759 h 1513074"/>
                  <a:gd name="connsiteX2-229" fmla="*/ 141027 w 1266902"/>
                  <a:gd name="connsiteY2-230" fmla="*/ 0 h 1513074"/>
                  <a:gd name="connsiteX3-231" fmla="*/ 625770 w 1266902"/>
                  <a:gd name="connsiteY3-232" fmla="*/ 209321 h 1513074"/>
                  <a:gd name="connsiteX4-233" fmla="*/ 1176613 w 1266902"/>
                  <a:gd name="connsiteY4-234" fmla="*/ 539827 h 1513074"/>
                  <a:gd name="connsiteX5-235" fmla="*/ 1154579 w 1266902"/>
                  <a:gd name="connsiteY5-236" fmla="*/ 1487278 h 1513074"/>
                  <a:gd name="connsiteX6-237" fmla="*/ 96960 w 1266902"/>
                  <a:gd name="connsiteY6-238" fmla="*/ 1189822 h 1513074"/>
                  <a:gd name="connsiteX0-239" fmla="*/ 96960 w 1266902"/>
                  <a:gd name="connsiteY0-240" fmla="*/ 1189822 h 1513074"/>
                  <a:gd name="connsiteX1-241" fmla="*/ 52892 w 1266902"/>
                  <a:gd name="connsiteY1-242" fmla="*/ 495759 h 1513074"/>
                  <a:gd name="connsiteX2-243" fmla="*/ 141027 w 1266902"/>
                  <a:gd name="connsiteY2-244" fmla="*/ 0 h 1513074"/>
                  <a:gd name="connsiteX3-245" fmla="*/ 625770 w 1266902"/>
                  <a:gd name="connsiteY3-246" fmla="*/ 209321 h 1513074"/>
                  <a:gd name="connsiteX4-247" fmla="*/ 1176613 w 1266902"/>
                  <a:gd name="connsiteY4-248" fmla="*/ 539827 h 1513074"/>
                  <a:gd name="connsiteX5-249" fmla="*/ 1154579 w 1266902"/>
                  <a:gd name="connsiteY5-250" fmla="*/ 1487278 h 1513074"/>
                  <a:gd name="connsiteX6-251" fmla="*/ 96960 w 1266902"/>
                  <a:gd name="connsiteY6-252" fmla="*/ 1189822 h 1513074"/>
                  <a:gd name="connsiteX0-253" fmla="*/ 95363 w 1265305"/>
                  <a:gd name="connsiteY0-254" fmla="*/ 1211856 h 1535108"/>
                  <a:gd name="connsiteX1-255" fmla="*/ 51295 w 1265305"/>
                  <a:gd name="connsiteY1-256" fmla="*/ 517793 h 1535108"/>
                  <a:gd name="connsiteX2-257" fmla="*/ 106379 w 1265305"/>
                  <a:gd name="connsiteY2-258" fmla="*/ 0 h 1535108"/>
                  <a:gd name="connsiteX3-259" fmla="*/ 624173 w 1265305"/>
                  <a:gd name="connsiteY3-260" fmla="*/ 231355 h 1535108"/>
                  <a:gd name="connsiteX4-261" fmla="*/ 1175016 w 1265305"/>
                  <a:gd name="connsiteY4-262" fmla="*/ 561861 h 1535108"/>
                  <a:gd name="connsiteX5-263" fmla="*/ 1152982 w 1265305"/>
                  <a:gd name="connsiteY5-264" fmla="*/ 1509312 h 1535108"/>
                  <a:gd name="connsiteX6-265" fmla="*/ 95363 w 1265305"/>
                  <a:gd name="connsiteY6-266" fmla="*/ 1211856 h 1535108"/>
                  <a:gd name="connsiteX0-267" fmla="*/ 95363 w 1265305"/>
                  <a:gd name="connsiteY0-268" fmla="*/ 1211856 h 1535108"/>
                  <a:gd name="connsiteX1-269" fmla="*/ 51295 w 1265305"/>
                  <a:gd name="connsiteY1-270" fmla="*/ 517793 h 1535108"/>
                  <a:gd name="connsiteX2-271" fmla="*/ 106379 w 1265305"/>
                  <a:gd name="connsiteY2-272" fmla="*/ 0 h 1535108"/>
                  <a:gd name="connsiteX3-273" fmla="*/ 679257 w 1265305"/>
                  <a:gd name="connsiteY3-274" fmla="*/ 231355 h 1535108"/>
                  <a:gd name="connsiteX4-275" fmla="*/ 1175016 w 1265305"/>
                  <a:gd name="connsiteY4-276" fmla="*/ 561861 h 1535108"/>
                  <a:gd name="connsiteX5-277" fmla="*/ 1152982 w 1265305"/>
                  <a:gd name="connsiteY5-278" fmla="*/ 1509312 h 1535108"/>
                  <a:gd name="connsiteX6-279" fmla="*/ 95363 w 1265305"/>
                  <a:gd name="connsiteY6-280" fmla="*/ 1211856 h 1535108"/>
                  <a:gd name="connsiteX0-281" fmla="*/ 95363 w 1270984"/>
                  <a:gd name="connsiteY0-282" fmla="*/ 1211856 h 1533181"/>
                  <a:gd name="connsiteX1-283" fmla="*/ 51295 w 1270984"/>
                  <a:gd name="connsiteY1-284" fmla="*/ 517793 h 1533181"/>
                  <a:gd name="connsiteX2-285" fmla="*/ 106379 w 1270984"/>
                  <a:gd name="connsiteY2-286" fmla="*/ 0 h 1533181"/>
                  <a:gd name="connsiteX3-287" fmla="*/ 679257 w 1270984"/>
                  <a:gd name="connsiteY3-288" fmla="*/ 231355 h 1533181"/>
                  <a:gd name="connsiteX4-289" fmla="*/ 1186033 w 1270984"/>
                  <a:gd name="connsiteY4-290" fmla="*/ 616946 h 1533181"/>
                  <a:gd name="connsiteX5-291" fmla="*/ 1152982 w 1270984"/>
                  <a:gd name="connsiteY5-292" fmla="*/ 1509312 h 1533181"/>
                  <a:gd name="connsiteX6-293" fmla="*/ 95363 w 1270984"/>
                  <a:gd name="connsiteY6-294" fmla="*/ 1211856 h 1533181"/>
                  <a:gd name="connsiteX0-295" fmla="*/ 95363 w 1259896"/>
                  <a:gd name="connsiteY0-296" fmla="*/ 1211856 h 1535108"/>
                  <a:gd name="connsiteX1-297" fmla="*/ 51295 w 1259896"/>
                  <a:gd name="connsiteY1-298" fmla="*/ 517793 h 1535108"/>
                  <a:gd name="connsiteX2-299" fmla="*/ 106379 w 1259896"/>
                  <a:gd name="connsiteY2-300" fmla="*/ 0 h 1535108"/>
                  <a:gd name="connsiteX3-301" fmla="*/ 679257 w 1259896"/>
                  <a:gd name="connsiteY3-302" fmla="*/ 231355 h 1535108"/>
                  <a:gd name="connsiteX4-303" fmla="*/ 1163999 w 1259896"/>
                  <a:gd name="connsiteY4-304" fmla="*/ 583896 h 1535108"/>
                  <a:gd name="connsiteX5-305" fmla="*/ 1152982 w 1259896"/>
                  <a:gd name="connsiteY5-306" fmla="*/ 1509312 h 1535108"/>
                  <a:gd name="connsiteX6-307" fmla="*/ 95363 w 1259896"/>
                  <a:gd name="connsiteY6-308" fmla="*/ 1211856 h 1535108"/>
                  <a:gd name="connsiteX0-309" fmla="*/ 95363 w 1259896"/>
                  <a:gd name="connsiteY0-310" fmla="*/ 1211856 h 1535108"/>
                  <a:gd name="connsiteX1-311" fmla="*/ 51295 w 1259896"/>
                  <a:gd name="connsiteY1-312" fmla="*/ 517793 h 1535108"/>
                  <a:gd name="connsiteX2-313" fmla="*/ 106379 w 1259896"/>
                  <a:gd name="connsiteY2-314" fmla="*/ 0 h 1535108"/>
                  <a:gd name="connsiteX3-315" fmla="*/ 679257 w 1259896"/>
                  <a:gd name="connsiteY3-316" fmla="*/ 231355 h 1535108"/>
                  <a:gd name="connsiteX4-317" fmla="*/ 1163999 w 1259896"/>
                  <a:gd name="connsiteY4-318" fmla="*/ 583896 h 1535108"/>
                  <a:gd name="connsiteX5-319" fmla="*/ 1152982 w 1259896"/>
                  <a:gd name="connsiteY5-320" fmla="*/ 1509312 h 1535108"/>
                  <a:gd name="connsiteX6-321" fmla="*/ 95363 w 1259896"/>
                  <a:gd name="connsiteY6-322" fmla="*/ 1211856 h 1535108"/>
                  <a:gd name="connsiteX0-323" fmla="*/ 105444 w 1269977"/>
                  <a:gd name="connsiteY0-324" fmla="*/ 1211856 h 1535108"/>
                  <a:gd name="connsiteX1-325" fmla="*/ 61376 w 1269977"/>
                  <a:gd name="connsiteY1-326" fmla="*/ 517793 h 1535108"/>
                  <a:gd name="connsiteX2-327" fmla="*/ 116460 w 1269977"/>
                  <a:gd name="connsiteY2-328" fmla="*/ 0 h 1535108"/>
                  <a:gd name="connsiteX3-329" fmla="*/ 689338 w 1269977"/>
                  <a:gd name="connsiteY3-330" fmla="*/ 231355 h 1535108"/>
                  <a:gd name="connsiteX4-331" fmla="*/ 1174080 w 1269977"/>
                  <a:gd name="connsiteY4-332" fmla="*/ 583896 h 1535108"/>
                  <a:gd name="connsiteX5-333" fmla="*/ 1163063 w 1269977"/>
                  <a:gd name="connsiteY5-334" fmla="*/ 1509312 h 1535108"/>
                  <a:gd name="connsiteX6-335" fmla="*/ 105444 w 1269977"/>
                  <a:gd name="connsiteY6-336" fmla="*/ 1211856 h 1535108"/>
                  <a:gd name="connsiteX0-337" fmla="*/ 78765 w 1243298"/>
                  <a:gd name="connsiteY0-338" fmla="*/ 1211856 h 1535108"/>
                  <a:gd name="connsiteX1-339" fmla="*/ 100799 w 1243298"/>
                  <a:gd name="connsiteY1-340" fmla="*/ 517793 h 1535108"/>
                  <a:gd name="connsiteX2-341" fmla="*/ 89781 w 1243298"/>
                  <a:gd name="connsiteY2-342" fmla="*/ 0 h 1535108"/>
                  <a:gd name="connsiteX3-343" fmla="*/ 662659 w 1243298"/>
                  <a:gd name="connsiteY3-344" fmla="*/ 231355 h 1535108"/>
                  <a:gd name="connsiteX4-345" fmla="*/ 1147401 w 1243298"/>
                  <a:gd name="connsiteY4-346" fmla="*/ 583896 h 1535108"/>
                  <a:gd name="connsiteX5-347" fmla="*/ 1136384 w 1243298"/>
                  <a:gd name="connsiteY5-348" fmla="*/ 1509312 h 1535108"/>
                  <a:gd name="connsiteX6-349" fmla="*/ 78765 w 1243298"/>
                  <a:gd name="connsiteY6-350" fmla="*/ 1211856 h 1535108"/>
                  <a:gd name="connsiteX0-351" fmla="*/ 95538 w 1260071"/>
                  <a:gd name="connsiteY0-352" fmla="*/ 1211856 h 1535108"/>
                  <a:gd name="connsiteX1-353" fmla="*/ 73504 w 1260071"/>
                  <a:gd name="connsiteY1-354" fmla="*/ 517793 h 1535108"/>
                  <a:gd name="connsiteX2-355" fmla="*/ 106554 w 1260071"/>
                  <a:gd name="connsiteY2-356" fmla="*/ 0 h 1535108"/>
                  <a:gd name="connsiteX3-357" fmla="*/ 679432 w 1260071"/>
                  <a:gd name="connsiteY3-358" fmla="*/ 231355 h 1535108"/>
                  <a:gd name="connsiteX4-359" fmla="*/ 1164174 w 1260071"/>
                  <a:gd name="connsiteY4-360" fmla="*/ 583896 h 1535108"/>
                  <a:gd name="connsiteX5-361" fmla="*/ 1153157 w 1260071"/>
                  <a:gd name="connsiteY5-362" fmla="*/ 1509312 h 1535108"/>
                  <a:gd name="connsiteX6-363" fmla="*/ 95538 w 1260071"/>
                  <a:gd name="connsiteY6-364" fmla="*/ 1211856 h 1535108"/>
                  <a:gd name="connsiteX0-365" fmla="*/ 67523 w 1232056"/>
                  <a:gd name="connsiteY0-366" fmla="*/ 1211856 h 1540806"/>
                  <a:gd name="connsiteX1-367" fmla="*/ 45489 w 1232056"/>
                  <a:gd name="connsiteY1-368" fmla="*/ 517793 h 1540806"/>
                  <a:gd name="connsiteX2-369" fmla="*/ 78539 w 1232056"/>
                  <a:gd name="connsiteY2-370" fmla="*/ 0 h 1540806"/>
                  <a:gd name="connsiteX3-371" fmla="*/ 651417 w 1232056"/>
                  <a:gd name="connsiteY3-372" fmla="*/ 231355 h 1540806"/>
                  <a:gd name="connsiteX4-373" fmla="*/ 1136159 w 1232056"/>
                  <a:gd name="connsiteY4-374" fmla="*/ 583896 h 1540806"/>
                  <a:gd name="connsiteX5-375" fmla="*/ 1125142 w 1232056"/>
                  <a:gd name="connsiteY5-376" fmla="*/ 1509312 h 1540806"/>
                  <a:gd name="connsiteX6-377" fmla="*/ 67523 w 1232056"/>
                  <a:gd name="connsiteY6-378" fmla="*/ 1211856 h 1540806"/>
                  <a:gd name="connsiteX0-379" fmla="*/ 37566 w 1202099"/>
                  <a:gd name="connsiteY0-380" fmla="*/ 1211856 h 1544472"/>
                  <a:gd name="connsiteX1-381" fmla="*/ 15532 w 1202099"/>
                  <a:gd name="connsiteY1-382" fmla="*/ 517793 h 1544472"/>
                  <a:gd name="connsiteX2-383" fmla="*/ 48582 w 1202099"/>
                  <a:gd name="connsiteY2-384" fmla="*/ 0 h 1544472"/>
                  <a:gd name="connsiteX3-385" fmla="*/ 621460 w 1202099"/>
                  <a:gd name="connsiteY3-386" fmla="*/ 231355 h 1544472"/>
                  <a:gd name="connsiteX4-387" fmla="*/ 1106202 w 1202099"/>
                  <a:gd name="connsiteY4-388" fmla="*/ 583896 h 1544472"/>
                  <a:gd name="connsiteX5-389" fmla="*/ 1095185 w 1202099"/>
                  <a:gd name="connsiteY5-390" fmla="*/ 1509312 h 1544472"/>
                  <a:gd name="connsiteX6-391" fmla="*/ 37566 w 1202099"/>
                  <a:gd name="connsiteY6-392" fmla="*/ 1211856 h 1544472"/>
                  <a:gd name="connsiteX0-393" fmla="*/ 58647 w 1223180"/>
                  <a:gd name="connsiteY0-394" fmla="*/ 1211856 h 1545841"/>
                  <a:gd name="connsiteX1-395" fmla="*/ 36613 w 1223180"/>
                  <a:gd name="connsiteY1-396" fmla="*/ 517793 h 1545841"/>
                  <a:gd name="connsiteX2-397" fmla="*/ 69663 w 1223180"/>
                  <a:gd name="connsiteY2-398" fmla="*/ 0 h 1545841"/>
                  <a:gd name="connsiteX3-399" fmla="*/ 642541 w 1223180"/>
                  <a:gd name="connsiteY3-400" fmla="*/ 231355 h 1545841"/>
                  <a:gd name="connsiteX4-401" fmla="*/ 1127283 w 1223180"/>
                  <a:gd name="connsiteY4-402" fmla="*/ 583896 h 1545841"/>
                  <a:gd name="connsiteX5-403" fmla="*/ 1116266 w 1223180"/>
                  <a:gd name="connsiteY5-404" fmla="*/ 1509312 h 1545841"/>
                  <a:gd name="connsiteX6-405" fmla="*/ 58647 w 1223180"/>
                  <a:gd name="connsiteY6-406" fmla="*/ 1211856 h 1545841"/>
                  <a:gd name="connsiteX0-407" fmla="*/ 58647 w 1223180"/>
                  <a:gd name="connsiteY0-408" fmla="*/ 1211856 h 1545841"/>
                  <a:gd name="connsiteX1-409" fmla="*/ 36613 w 1223180"/>
                  <a:gd name="connsiteY1-410" fmla="*/ 517793 h 1545841"/>
                  <a:gd name="connsiteX2-411" fmla="*/ 69663 w 1223180"/>
                  <a:gd name="connsiteY2-412" fmla="*/ 0 h 1545841"/>
                  <a:gd name="connsiteX3-413" fmla="*/ 642541 w 1223180"/>
                  <a:gd name="connsiteY3-414" fmla="*/ 231355 h 1545841"/>
                  <a:gd name="connsiteX4-415" fmla="*/ 1127283 w 1223180"/>
                  <a:gd name="connsiteY4-416" fmla="*/ 583896 h 1545841"/>
                  <a:gd name="connsiteX5-417" fmla="*/ 1116266 w 1223180"/>
                  <a:gd name="connsiteY5-418" fmla="*/ 1509312 h 1545841"/>
                  <a:gd name="connsiteX6-419" fmla="*/ 58647 w 1223180"/>
                  <a:gd name="connsiteY6-420" fmla="*/ 1211856 h 1545841"/>
                  <a:gd name="connsiteX0-421" fmla="*/ 58647 w 1223180"/>
                  <a:gd name="connsiteY0-422" fmla="*/ 1211856 h 1545841"/>
                  <a:gd name="connsiteX1-423" fmla="*/ 36613 w 1223180"/>
                  <a:gd name="connsiteY1-424" fmla="*/ 517793 h 1545841"/>
                  <a:gd name="connsiteX2-425" fmla="*/ 69663 w 1223180"/>
                  <a:gd name="connsiteY2-426" fmla="*/ 0 h 1545841"/>
                  <a:gd name="connsiteX3-427" fmla="*/ 642541 w 1223180"/>
                  <a:gd name="connsiteY3-428" fmla="*/ 231355 h 1545841"/>
                  <a:gd name="connsiteX4-429" fmla="*/ 1127283 w 1223180"/>
                  <a:gd name="connsiteY4-430" fmla="*/ 583896 h 1545841"/>
                  <a:gd name="connsiteX5-431" fmla="*/ 1116266 w 1223180"/>
                  <a:gd name="connsiteY5-432" fmla="*/ 1509312 h 1545841"/>
                  <a:gd name="connsiteX6-433" fmla="*/ 58647 w 1223180"/>
                  <a:gd name="connsiteY6-434" fmla="*/ 1211856 h 1545841"/>
                  <a:gd name="connsiteX0-435" fmla="*/ 58647 w 1223180"/>
                  <a:gd name="connsiteY0-436" fmla="*/ 1211856 h 1545841"/>
                  <a:gd name="connsiteX1-437" fmla="*/ 36613 w 1223180"/>
                  <a:gd name="connsiteY1-438" fmla="*/ 517793 h 1545841"/>
                  <a:gd name="connsiteX2-439" fmla="*/ 69663 w 1223180"/>
                  <a:gd name="connsiteY2-440" fmla="*/ 0 h 1545841"/>
                  <a:gd name="connsiteX3-441" fmla="*/ 642541 w 1223180"/>
                  <a:gd name="connsiteY3-442" fmla="*/ 231355 h 1545841"/>
                  <a:gd name="connsiteX4-443" fmla="*/ 1127283 w 1223180"/>
                  <a:gd name="connsiteY4-444" fmla="*/ 583896 h 1545841"/>
                  <a:gd name="connsiteX5-445" fmla="*/ 1116266 w 1223180"/>
                  <a:gd name="connsiteY5-446" fmla="*/ 1509312 h 1545841"/>
                  <a:gd name="connsiteX6-447" fmla="*/ 58647 w 1223180"/>
                  <a:gd name="connsiteY6-448" fmla="*/ 1211856 h 1545841"/>
                  <a:gd name="connsiteX0-449" fmla="*/ 58647 w 1223180"/>
                  <a:gd name="connsiteY0-450" fmla="*/ 1211856 h 1545841"/>
                  <a:gd name="connsiteX1-451" fmla="*/ 36613 w 1223180"/>
                  <a:gd name="connsiteY1-452" fmla="*/ 517793 h 1545841"/>
                  <a:gd name="connsiteX2-453" fmla="*/ 69663 w 1223180"/>
                  <a:gd name="connsiteY2-454" fmla="*/ 0 h 1545841"/>
                  <a:gd name="connsiteX3-455" fmla="*/ 642541 w 1223180"/>
                  <a:gd name="connsiteY3-456" fmla="*/ 231355 h 1545841"/>
                  <a:gd name="connsiteX4-457" fmla="*/ 1127283 w 1223180"/>
                  <a:gd name="connsiteY4-458" fmla="*/ 583896 h 1545841"/>
                  <a:gd name="connsiteX5-459" fmla="*/ 1116266 w 1223180"/>
                  <a:gd name="connsiteY5-460" fmla="*/ 1509312 h 1545841"/>
                  <a:gd name="connsiteX6-461" fmla="*/ 58647 w 1223180"/>
                  <a:gd name="connsiteY6-462" fmla="*/ 1211856 h 1545841"/>
                  <a:gd name="connsiteX0-463" fmla="*/ 98838 w 1263371"/>
                  <a:gd name="connsiteY0-464" fmla="*/ 1211856 h 1535201"/>
                  <a:gd name="connsiteX1-465" fmla="*/ 69184 w 1263371"/>
                  <a:gd name="connsiteY1-466" fmla="*/ 510173 h 1535201"/>
                  <a:gd name="connsiteX2-467" fmla="*/ 109854 w 1263371"/>
                  <a:gd name="connsiteY2-468" fmla="*/ 0 h 1535201"/>
                  <a:gd name="connsiteX3-469" fmla="*/ 682732 w 1263371"/>
                  <a:gd name="connsiteY3-470" fmla="*/ 231355 h 1535201"/>
                  <a:gd name="connsiteX4-471" fmla="*/ 1167474 w 1263371"/>
                  <a:gd name="connsiteY4-472" fmla="*/ 583896 h 1535201"/>
                  <a:gd name="connsiteX5-473" fmla="*/ 1156457 w 1263371"/>
                  <a:gd name="connsiteY5-474" fmla="*/ 1509312 h 1535201"/>
                  <a:gd name="connsiteX6-475" fmla="*/ 98838 w 1263371"/>
                  <a:gd name="connsiteY6-476" fmla="*/ 1211856 h 1535201"/>
                  <a:gd name="connsiteX0-477" fmla="*/ 103532 w 1268065"/>
                  <a:gd name="connsiteY0-478" fmla="*/ 1211856 h 1535201"/>
                  <a:gd name="connsiteX1-479" fmla="*/ 73878 w 1268065"/>
                  <a:gd name="connsiteY1-480" fmla="*/ 510173 h 1535201"/>
                  <a:gd name="connsiteX2-481" fmla="*/ 114548 w 1268065"/>
                  <a:gd name="connsiteY2-482" fmla="*/ 0 h 1535201"/>
                  <a:gd name="connsiteX3-483" fmla="*/ 687426 w 1268065"/>
                  <a:gd name="connsiteY3-484" fmla="*/ 231355 h 1535201"/>
                  <a:gd name="connsiteX4-485" fmla="*/ 1172168 w 1268065"/>
                  <a:gd name="connsiteY4-486" fmla="*/ 583896 h 1535201"/>
                  <a:gd name="connsiteX5-487" fmla="*/ 1161151 w 1268065"/>
                  <a:gd name="connsiteY5-488" fmla="*/ 1509312 h 1535201"/>
                  <a:gd name="connsiteX6-489" fmla="*/ 103532 w 1268065"/>
                  <a:gd name="connsiteY6-490" fmla="*/ 1211856 h 1535201"/>
                  <a:gd name="connsiteX0-491" fmla="*/ 78783 w 1243316"/>
                  <a:gd name="connsiteY0-492" fmla="*/ 1211856 h 1541191"/>
                  <a:gd name="connsiteX1-493" fmla="*/ 49129 w 1243316"/>
                  <a:gd name="connsiteY1-494" fmla="*/ 510173 h 1541191"/>
                  <a:gd name="connsiteX2-495" fmla="*/ 89799 w 1243316"/>
                  <a:gd name="connsiteY2-496" fmla="*/ 0 h 1541191"/>
                  <a:gd name="connsiteX3-497" fmla="*/ 662677 w 1243316"/>
                  <a:gd name="connsiteY3-498" fmla="*/ 231355 h 1541191"/>
                  <a:gd name="connsiteX4-499" fmla="*/ 1147419 w 1243316"/>
                  <a:gd name="connsiteY4-500" fmla="*/ 583896 h 1541191"/>
                  <a:gd name="connsiteX5-501" fmla="*/ 1136402 w 1243316"/>
                  <a:gd name="connsiteY5-502" fmla="*/ 1509312 h 1541191"/>
                  <a:gd name="connsiteX6-503" fmla="*/ 78783 w 1243316"/>
                  <a:gd name="connsiteY6-504" fmla="*/ 1211856 h 1541191"/>
                  <a:gd name="connsiteX0-505" fmla="*/ 75868 w 1240401"/>
                  <a:gd name="connsiteY0-506" fmla="*/ 1211856 h 1547561"/>
                  <a:gd name="connsiteX1-507" fmla="*/ 46214 w 1240401"/>
                  <a:gd name="connsiteY1-508" fmla="*/ 510173 h 1547561"/>
                  <a:gd name="connsiteX2-509" fmla="*/ 86884 w 1240401"/>
                  <a:gd name="connsiteY2-510" fmla="*/ 0 h 1547561"/>
                  <a:gd name="connsiteX3-511" fmla="*/ 659762 w 1240401"/>
                  <a:gd name="connsiteY3-512" fmla="*/ 231355 h 1547561"/>
                  <a:gd name="connsiteX4-513" fmla="*/ 1144504 w 1240401"/>
                  <a:gd name="connsiteY4-514" fmla="*/ 583896 h 1547561"/>
                  <a:gd name="connsiteX5-515" fmla="*/ 1133487 w 1240401"/>
                  <a:gd name="connsiteY5-516" fmla="*/ 1509312 h 1547561"/>
                  <a:gd name="connsiteX6-517" fmla="*/ 75868 w 1240401"/>
                  <a:gd name="connsiteY6-518" fmla="*/ 1211856 h 1547561"/>
                  <a:gd name="connsiteX0-519" fmla="*/ 55934 w 1220467"/>
                  <a:gd name="connsiteY0-520" fmla="*/ 1211856 h 1554574"/>
                  <a:gd name="connsiteX1-521" fmla="*/ 26280 w 1220467"/>
                  <a:gd name="connsiteY1-522" fmla="*/ 510173 h 1554574"/>
                  <a:gd name="connsiteX2-523" fmla="*/ 66950 w 1220467"/>
                  <a:gd name="connsiteY2-524" fmla="*/ 0 h 1554574"/>
                  <a:gd name="connsiteX3-525" fmla="*/ 639828 w 1220467"/>
                  <a:gd name="connsiteY3-526" fmla="*/ 231355 h 1554574"/>
                  <a:gd name="connsiteX4-527" fmla="*/ 1124570 w 1220467"/>
                  <a:gd name="connsiteY4-528" fmla="*/ 583896 h 1554574"/>
                  <a:gd name="connsiteX5-529" fmla="*/ 1113553 w 1220467"/>
                  <a:gd name="connsiteY5-530" fmla="*/ 1509312 h 1554574"/>
                  <a:gd name="connsiteX6-531" fmla="*/ 55934 w 1220467"/>
                  <a:gd name="connsiteY6-532" fmla="*/ 1211856 h 1554574"/>
                  <a:gd name="connsiteX0-533" fmla="*/ 45982 w 1210515"/>
                  <a:gd name="connsiteY0-534" fmla="*/ 1211856 h 1554574"/>
                  <a:gd name="connsiteX1-535" fmla="*/ 16328 w 1210515"/>
                  <a:gd name="connsiteY1-536" fmla="*/ 510173 h 1554574"/>
                  <a:gd name="connsiteX2-537" fmla="*/ 56998 w 1210515"/>
                  <a:gd name="connsiteY2-538" fmla="*/ 0 h 1554574"/>
                  <a:gd name="connsiteX3-539" fmla="*/ 629876 w 1210515"/>
                  <a:gd name="connsiteY3-540" fmla="*/ 231355 h 1554574"/>
                  <a:gd name="connsiteX4-541" fmla="*/ 1114618 w 1210515"/>
                  <a:gd name="connsiteY4-542" fmla="*/ 583896 h 1554574"/>
                  <a:gd name="connsiteX5-543" fmla="*/ 1103601 w 1210515"/>
                  <a:gd name="connsiteY5-544" fmla="*/ 1509312 h 1554574"/>
                  <a:gd name="connsiteX6-545" fmla="*/ 45982 w 1210515"/>
                  <a:gd name="connsiteY6-546" fmla="*/ 1211856 h 1554574"/>
                  <a:gd name="connsiteX0-547" fmla="*/ 62495 w 1227028"/>
                  <a:gd name="connsiteY0-548" fmla="*/ 1211856 h 1550871"/>
                  <a:gd name="connsiteX1-549" fmla="*/ 32841 w 1227028"/>
                  <a:gd name="connsiteY1-550" fmla="*/ 510173 h 1550871"/>
                  <a:gd name="connsiteX2-551" fmla="*/ 73511 w 1227028"/>
                  <a:gd name="connsiteY2-552" fmla="*/ 0 h 1550871"/>
                  <a:gd name="connsiteX3-553" fmla="*/ 646389 w 1227028"/>
                  <a:gd name="connsiteY3-554" fmla="*/ 231355 h 1550871"/>
                  <a:gd name="connsiteX4-555" fmla="*/ 1131131 w 1227028"/>
                  <a:gd name="connsiteY4-556" fmla="*/ 583896 h 1550871"/>
                  <a:gd name="connsiteX5-557" fmla="*/ 1120114 w 1227028"/>
                  <a:gd name="connsiteY5-558" fmla="*/ 1509312 h 1550871"/>
                  <a:gd name="connsiteX6-559" fmla="*/ 62495 w 1227028"/>
                  <a:gd name="connsiteY6-560" fmla="*/ 1211856 h 1550871"/>
                  <a:gd name="connsiteX0-561" fmla="*/ 60202 w 1192156"/>
                  <a:gd name="connsiteY0-562" fmla="*/ 1204236 h 1549057"/>
                  <a:gd name="connsiteX1-563" fmla="*/ 68 w 1192156"/>
                  <a:gd name="connsiteY1-564" fmla="*/ 510173 h 1549057"/>
                  <a:gd name="connsiteX2-565" fmla="*/ 40738 w 1192156"/>
                  <a:gd name="connsiteY2-566" fmla="*/ 0 h 1549057"/>
                  <a:gd name="connsiteX3-567" fmla="*/ 613616 w 1192156"/>
                  <a:gd name="connsiteY3-568" fmla="*/ 231355 h 1549057"/>
                  <a:gd name="connsiteX4-569" fmla="*/ 1098358 w 1192156"/>
                  <a:gd name="connsiteY4-570" fmla="*/ 583896 h 1549057"/>
                  <a:gd name="connsiteX5-571" fmla="*/ 1087341 w 1192156"/>
                  <a:gd name="connsiteY5-572" fmla="*/ 1509312 h 1549057"/>
                  <a:gd name="connsiteX6-573" fmla="*/ 60202 w 1192156"/>
                  <a:gd name="connsiteY6-574" fmla="*/ 1204236 h 1549057"/>
                  <a:gd name="connsiteX0-575" fmla="*/ 95524 w 1227478"/>
                  <a:gd name="connsiteY0-576" fmla="*/ 1204236 h 1545908"/>
                  <a:gd name="connsiteX1-577" fmla="*/ 35390 w 1227478"/>
                  <a:gd name="connsiteY1-578" fmla="*/ 510173 h 1545908"/>
                  <a:gd name="connsiteX2-579" fmla="*/ 76060 w 1227478"/>
                  <a:gd name="connsiteY2-580" fmla="*/ 0 h 1545908"/>
                  <a:gd name="connsiteX3-581" fmla="*/ 648938 w 1227478"/>
                  <a:gd name="connsiteY3-582" fmla="*/ 231355 h 1545908"/>
                  <a:gd name="connsiteX4-583" fmla="*/ 1133680 w 1227478"/>
                  <a:gd name="connsiteY4-584" fmla="*/ 583896 h 1545908"/>
                  <a:gd name="connsiteX5-585" fmla="*/ 1122663 w 1227478"/>
                  <a:gd name="connsiteY5-586" fmla="*/ 1509312 h 1545908"/>
                  <a:gd name="connsiteX6-587" fmla="*/ 95524 w 1227478"/>
                  <a:gd name="connsiteY6-588" fmla="*/ 1204236 h 1545908"/>
                  <a:gd name="connsiteX0-589" fmla="*/ 102292 w 1234246"/>
                  <a:gd name="connsiteY0-590" fmla="*/ 1204236 h 1534002"/>
                  <a:gd name="connsiteX1-591" fmla="*/ 34538 w 1234246"/>
                  <a:gd name="connsiteY1-592" fmla="*/ 525413 h 1534002"/>
                  <a:gd name="connsiteX2-593" fmla="*/ 82828 w 1234246"/>
                  <a:gd name="connsiteY2-594" fmla="*/ 0 h 1534002"/>
                  <a:gd name="connsiteX3-595" fmla="*/ 655706 w 1234246"/>
                  <a:gd name="connsiteY3-596" fmla="*/ 231355 h 1534002"/>
                  <a:gd name="connsiteX4-597" fmla="*/ 1140448 w 1234246"/>
                  <a:gd name="connsiteY4-598" fmla="*/ 583896 h 1534002"/>
                  <a:gd name="connsiteX5-599" fmla="*/ 1129431 w 1234246"/>
                  <a:gd name="connsiteY5-600" fmla="*/ 1509312 h 1534002"/>
                  <a:gd name="connsiteX6-601" fmla="*/ 102292 w 1234246"/>
                  <a:gd name="connsiteY6-602" fmla="*/ 1204236 h 1534002"/>
                  <a:gd name="connsiteX0-603" fmla="*/ 115441 w 1247395"/>
                  <a:gd name="connsiteY0-604" fmla="*/ 1204236 h 1534002"/>
                  <a:gd name="connsiteX1-605" fmla="*/ 47687 w 1247395"/>
                  <a:gd name="connsiteY1-606" fmla="*/ 525413 h 1534002"/>
                  <a:gd name="connsiteX2-607" fmla="*/ 95977 w 1247395"/>
                  <a:gd name="connsiteY2-608" fmla="*/ 0 h 1534002"/>
                  <a:gd name="connsiteX3-609" fmla="*/ 668855 w 1247395"/>
                  <a:gd name="connsiteY3-610" fmla="*/ 231355 h 1534002"/>
                  <a:gd name="connsiteX4-611" fmla="*/ 1153597 w 1247395"/>
                  <a:gd name="connsiteY4-612" fmla="*/ 583896 h 1534002"/>
                  <a:gd name="connsiteX5-613" fmla="*/ 1142580 w 1247395"/>
                  <a:gd name="connsiteY5-614" fmla="*/ 1509312 h 1534002"/>
                  <a:gd name="connsiteX6-615" fmla="*/ 115441 w 1247395"/>
                  <a:gd name="connsiteY6-616" fmla="*/ 1204236 h 1534002"/>
                  <a:gd name="connsiteX0-617" fmla="*/ 101455 w 1233409"/>
                  <a:gd name="connsiteY0-618" fmla="*/ 1204236 h 1538191"/>
                  <a:gd name="connsiteX1-619" fmla="*/ 33701 w 1233409"/>
                  <a:gd name="connsiteY1-620" fmla="*/ 525413 h 1538191"/>
                  <a:gd name="connsiteX2-621" fmla="*/ 81991 w 1233409"/>
                  <a:gd name="connsiteY2-622" fmla="*/ 0 h 1538191"/>
                  <a:gd name="connsiteX3-623" fmla="*/ 654869 w 1233409"/>
                  <a:gd name="connsiteY3-624" fmla="*/ 231355 h 1538191"/>
                  <a:gd name="connsiteX4-625" fmla="*/ 1139611 w 1233409"/>
                  <a:gd name="connsiteY4-626" fmla="*/ 583896 h 1538191"/>
                  <a:gd name="connsiteX5-627" fmla="*/ 1128594 w 1233409"/>
                  <a:gd name="connsiteY5-628" fmla="*/ 1509312 h 1538191"/>
                  <a:gd name="connsiteX6-629" fmla="*/ 101455 w 1233409"/>
                  <a:gd name="connsiteY6-630" fmla="*/ 1204236 h 1538191"/>
                  <a:gd name="connsiteX0-631" fmla="*/ 96388 w 1228342"/>
                  <a:gd name="connsiteY0-632" fmla="*/ 1204236 h 1539612"/>
                  <a:gd name="connsiteX1-633" fmla="*/ 28634 w 1228342"/>
                  <a:gd name="connsiteY1-634" fmla="*/ 525413 h 1539612"/>
                  <a:gd name="connsiteX2-635" fmla="*/ 76924 w 1228342"/>
                  <a:gd name="connsiteY2-636" fmla="*/ 0 h 1539612"/>
                  <a:gd name="connsiteX3-637" fmla="*/ 649802 w 1228342"/>
                  <a:gd name="connsiteY3-638" fmla="*/ 231355 h 1539612"/>
                  <a:gd name="connsiteX4-639" fmla="*/ 1134544 w 1228342"/>
                  <a:gd name="connsiteY4-640" fmla="*/ 583896 h 1539612"/>
                  <a:gd name="connsiteX5-641" fmla="*/ 1123527 w 1228342"/>
                  <a:gd name="connsiteY5-642" fmla="*/ 1509312 h 1539612"/>
                  <a:gd name="connsiteX6-643" fmla="*/ 96388 w 1228342"/>
                  <a:gd name="connsiteY6-644" fmla="*/ 1204236 h 1539612"/>
                  <a:gd name="connsiteX0-645" fmla="*/ 82831 w 1214785"/>
                  <a:gd name="connsiteY0-646" fmla="*/ 1204236 h 1543703"/>
                  <a:gd name="connsiteX1-647" fmla="*/ 15077 w 1214785"/>
                  <a:gd name="connsiteY1-648" fmla="*/ 525413 h 1543703"/>
                  <a:gd name="connsiteX2-649" fmla="*/ 63367 w 1214785"/>
                  <a:gd name="connsiteY2-650" fmla="*/ 0 h 1543703"/>
                  <a:gd name="connsiteX3-651" fmla="*/ 636245 w 1214785"/>
                  <a:gd name="connsiteY3-652" fmla="*/ 231355 h 1543703"/>
                  <a:gd name="connsiteX4-653" fmla="*/ 1120987 w 1214785"/>
                  <a:gd name="connsiteY4-654" fmla="*/ 583896 h 1543703"/>
                  <a:gd name="connsiteX5-655" fmla="*/ 1109970 w 1214785"/>
                  <a:gd name="connsiteY5-656" fmla="*/ 1509312 h 1543703"/>
                  <a:gd name="connsiteX6-657" fmla="*/ 82831 w 1214785"/>
                  <a:gd name="connsiteY6-658" fmla="*/ 1204236 h 1543703"/>
                  <a:gd name="connsiteX0-659" fmla="*/ 91766 w 1223720"/>
                  <a:gd name="connsiteY0-660" fmla="*/ 1204236 h 1541968"/>
                  <a:gd name="connsiteX1-661" fmla="*/ 24012 w 1223720"/>
                  <a:gd name="connsiteY1-662" fmla="*/ 525413 h 1541968"/>
                  <a:gd name="connsiteX2-663" fmla="*/ 72302 w 1223720"/>
                  <a:gd name="connsiteY2-664" fmla="*/ 0 h 1541968"/>
                  <a:gd name="connsiteX3-665" fmla="*/ 645180 w 1223720"/>
                  <a:gd name="connsiteY3-666" fmla="*/ 231355 h 1541968"/>
                  <a:gd name="connsiteX4-667" fmla="*/ 1129922 w 1223720"/>
                  <a:gd name="connsiteY4-668" fmla="*/ 583896 h 1541968"/>
                  <a:gd name="connsiteX5-669" fmla="*/ 1118905 w 1223720"/>
                  <a:gd name="connsiteY5-670" fmla="*/ 1509312 h 1541968"/>
                  <a:gd name="connsiteX6-671" fmla="*/ 91766 w 1223720"/>
                  <a:gd name="connsiteY6-672" fmla="*/ 1204236 h 1541968"/>
                  <a:gd name="connsiteX0-673" fmla="*/ 91766 w 1223720"/>
                  <a:gd name="connsiteY0-674" fmla="*/ 1204236 h 1541968"/>
                  <a:gd name="connsiteX1-675" fmla="*/ 24012 w 1223720"/>
                  <a:gd name="connsiteY1-676" fmla="*/ 525413 h 1541968"/>
                  <a:gd name="connsiteX2-677" fmla="*/ 72302 w 1223720"/>
                  <a:gd name="connsiteY2-678" fmla="*/ 0 h 1541968"/>
                  <a:gd name="connsiteX3-679" fmla="*/ 645180 w 1223720"/>
                  <a:gd name="connsiteY3-680" fmla="*/ 231355 h 1541968"/>
                  <a:gd name="connsiteX4-681" fmla="*/ 1129922 w 1223720"/>
                  <a:gd name="connsiteY4-682" fmla="*/ 583896 h 1541968"/>
                  <a:gd name="connsiteX5-683" fmla="*/ 1118905 w 1223720"/>
                  <a:gd name="connsiteY5-684" fmla="*/ 1509312 h 1541968"/>
                  <a:gd name="connsiteX6-685" fmla="*/ 91766 w 1223720"/>
                  <a:gd name="connsiteY6-686" fmla="*/ 1204236 h 1541968"/>
                  <a:gd name="connsiteX0-687" fmla="*/ 91766 w 1223720"/>
                  <a:gd name="connsiteY0-688" fmla="*/ 1204236 h 1541968"/>
                  <a:gd name="connsiteX1-689" fmla="*/ 24012 w 1223720"/>
                  <a:gd name="connsiteY1-690" fmla="*/ 525413 h 1541968"/>
                  <a:gd name="connsiteX2-691" fmla="*/ 72302 w 1223720"/>
                  <a:gd name="connsiteY2-692" fmla="*/ 0 h 1541968"/>
                  <a:gd name="connsiteX3-693" fmla="*/ 645180 w 1223720"/>
                  <a:gd name="connsiteY3-694" fmla="*/ 231355 h 1541968"/>
                  <a:gd name="connsiteX4-695" fmla="*/ 1129922 w 1223720"/>
                  <a:gd name="connsiteY4-696" fmla="*/ 583896 h 1541968"/>
                  <a:gd name="connsiteX5-697" fmla="*/ 1118905 w 1223720"/>
                  <a:gd name="connsiteY5-698" fmla="*/ 1509312 h 1541968"/>
                  <a:gd name="connsiteX6-699" fmla="*/ 91766 w 1223720"/>
                  <a:gd name="connsiteY6-700" fmla="*/ 1204236 h 1541968"/>
                  <a:gd name="connsiteX0-701" fmla="*/ 91766 w 1223720"/>
                  <a:gd name="connsiteY0-702" fmla="*/ 1204236 h 1541968"/>
                  <a:gd name="connsiteX1-703" fmla="*/ 24012 w 1223720"/>
                  <a:gd name="connsiteY1-704" fmla="*/ 525413 h 1541968"/>
                  <a:gd name="connsiteX2-705" fmla="*/ 72302 w 1223720"/>
                  <a:gd name="connsiteY2-706" fmla="*/ 0 h 1541968"/>
                  <a:gd name="connsiteX3-707" fmla="*/ 645180 w 1223720"/>
                  <a:gd name="connsiteY3-708" fmla="*/ 231355 h 1541968"/>
                  <a:gd name="connsiteX4-709" fmla="*/ 1129922 w 1223720"/>
                  <a:gd name="connsiteY4-710" fmla="*/ 583896 h 1541968"/>
                  <a:gd name="connsiteX5-711" fmla="*/ 1118905 w 1223720"/>
                  <a:gd name="connsiteY5-712" fmla="*/ 1509312 h 1541968"/>
                  <a:gd name="connsiteX6-713" fmla="*/ 91766 w 1223720"/>
                  <a:gd name="connsiteY6-714" fmla="*/ 1204236 h 1541968"/>
                  <a:gd name="connsiteX0-715" fmla="*/ 91766 w 1223720"/>
                  <a:gd name="connsiteY0-716" fmla="*/ 1204236 h 1541968"/>
                  <a:gd name="connsiteX1-717" fmla="*/ 24012 w 1223720"/>
                  <a:gd name="connsiteY1-718" fmla="*/ 525413 h 1541968"/>
                  <a:gd name="connsiteX2-719" fmla="*/ 72302 w 1223720"/>
                  <a:gd name="connsiteY2-720" fmla="*/ 0 h 1541968"/>
                  <a:gd name="connsiteX3-721" fmla="*/ 546120 w 1223720"/>
                  <a:gd name="connsiteY3-722" fmla="*/ 200875 h 1541968"/>
                  <a:gd name="connsiteX4-723" fmla="*/ 1129922 w 1223720"/>
                  <a:gd name="connsiteY4-724" fmla="*/ 583896 h 1541968"/>
                  <a:gd name="connsiteX5-725" fmla="*/ 1118905 w 1223720"/>
                  <a:gd name="connsiteY5-726" fmla="*/ 1509312 h 1541968"/>
                  <a:gd name="connsiteX6-727" fmla="*/ 91766 w 1223720"/>
                  <a:gd name="connsiteY6-728" fmla="*/ 1204236 h 1541968"/>
                  <a:gd name="connsiteX0-729" fmla="*/ 91766 w 1223720"/>
                  <a:gd name="connsiteY0-730" fmla="*/ 1204236 h 1541968"/>
                  <a:gd name="connsiteX1-731" fmla="*/ 24012 w 1223720"/>
                  <a:gd name="connsiteY1-732" fmla="*/ 525413 h 1541968"/>
                  <a:gd name="connsiteX2-733" fmla="*/ 72302 w 1223720"/>
                  <a:gd name="connsiteY2-734" fmla="*/ 0 h 1541968"/>
                  <a:gd name="connsiteX3-735" fmla="*/ 546120 w 1223720"/>
                  <a:gd name="connsiteY3-736" fmla="*/ 200875 h 1541968"/>
                  <a:gd name="connsiteX4-737" fmla="*/ 1129922 w 1223720"/>
                  <a:gd name="connsiteY4-738" fmla="*/ 583896 h 1541968"/>
                  <a:gd name="connsiteX5-739" fmla="*/ 1118905 w 1223720"/>
                  <a:gd name="connsiteY5-740" fmla="*/ 1509312 h 1541968"/>
                  <a:gd name="connsiteX6-741" fmla="*/ 91766 w 1223720"/>
                  <a:gd name="connsiteY6-742" fmla="*/ 1204236 h 1541968"/>
                  <a:gd name="connsiteX0-743" fmla="*/ 91766 w 1223720"/>
                  <a:gd name="connsiteY0-744" fmla="*/ 1204236 h 1541968"/>
                  <a:gd name="connsiteX1-745" fmla="*/ 24012 w 1223720"/>
                  <a:gd name="connsiteY1-746" fmla="*/ 525413 h 1541968"/>
                  <a:gd name="connsiteX2-747" fmla="*/ 72302 w 1223720"/>
                  <a:gd name="connsiteY2-748" fmla="*/ 0 h 1541968"/>
                  <a:gd name="connsiteX3-749" fmla="*/ 546120 w 1223720"/>
                  <a:gd name="connsiteY3-750" fmla="*/ 200875 h 1541968"/>
                  <a:gd name="connsiteX4-751" fmla="*/ 1129922 w 1223720"/>
                  <a:gd name="connsiteY4-752" fmla="*/ 583896 h 1541968"/>
                  <a:gd name="connsiteX5-753" fmla="*/ 1118905 w 1223720"/>
                  <a:gd name="connsiteY5-754" fmla="*/ 1509312 h 1541968"/>
                  <a:gd name="connsiteX6-755" fmla="*/ 91766 w 1223720"/>
                  <a:gd name="connsiteY6-756" fmla="*/ 1204236 h 1541968"/>
                  <a:gd name="connsiteX0-757" fmla="*/ 91766 w 1223720"/>
                  <a:gd name="connsiteY0-758" fmla="*/ 1204236 h 1541968"/>
                  <a:gd name="connsiteX1-759" fmla="*/ 24012 w 1223720"/>
                  <a:gd name="connsiteY1-760" fmla="*/ 525413 h 1541968"/>
                  <a:gd name="connsiteX2-761" fmla="*/ 72302 w 1223720"/>
                  <a:gd name="connsiteY2-762" fmla="*/ 0 h 1541968"/>
                  <a:gd name="connsiteX3-763" fmla="*/ 546120 w 1223720"/>
                  <a:gd name="connsiteY3-764" fmla="*/ 200875 h 1541968"/>
                  <a:gd name="connsiteX4-765" fmla="*/ 1129922 w 1223720"/>
                  <a:gd name="connsiteY4-766" fmla="*/ 583896 h 1541968"/>
                  <a:gd name="connsiteX5-767" fmla="*/ 1118905 w 1223720"/>
                  <a:gd name="connsiteY5-768" fmla="*/ 1509312 h 1541968"/>
                  <a:gd name="connsiteX6-769" fmla="*/ 91766 w 1223720"/>
                  <a:gd name="connsiteY6-770" fmla="*/ 1204236 h 1541968"/>
                  <a:gd name="connsiteX0-771" fmla="*/ 91766 w 1223720"/>
                  <a:gd name="connsiteY0-772" fmla="*/ 1204236 h 1541968"/>
                  <a:gd name="connsiteX1-773" fmla="*/ 24012 w 1223720"/>
                  <a:gd name="connsiteY1-774" fmla="*/ 525413 h 1541968"/>
                  <a:gd name="connsiteX2-775" fmla="*/ 72302 w 1223720"/>
                  <a:gd name="connsiteY2-776" fmla="*/ 0 h 1541968"/>
                  <a:gd name="connsiteX3-777" fmla="*/ 546120 w 1223720"/>
                  <a:gd name="connsiteY3-778" fmla="*/ 200875 h 1541968"/>
                  <a:gd name="connsiteX4-779" fmla="*/ 1129922 w 1223720"/>
                  <a:gd name="connsiteY4-780" fmla="*/ 583896 h 1541968"/>
                  <a:gd name="connsiteX5-781" fmla="*/ 1118905 w 1223720"/>
                  <a:gd name="connsiteY5-782" fmla="*/ 1509312 h 1541968"/>
                  <a:gd name="connsiteX6-783" fmla="*/ 91766 w 1223720"/>
                  <a:gd name="connsiteY6-784" fmla="*/ 1204236 h 1541968"/>
                  <a:gd name="connsiteX0-785" fmla="*/ 91766 w 1223720"/>
                  <a:gd name="connsiteY0-786" fmla="*/ 1204236 h 1541968"/>
                  <a:gd name="connsiteX1-787" fmla="*/ 24012 w 1223720"/>
                  <a:gd name="connsiteY1-788" fmla="*/ 525413 h 1541968"/>
                  <a:gd name="connsiteX2-789" fmla="*/ 72302 w 1223720"/>
                  <a:gd name="connsiteY2-790" fmla="*/ 0 h 1541968"/>
                  <a:gd name="connsiteX3-791" fmla="*/ 546120 w 1223720"/>
                  <a:gd name="connsiteY3-792" fmla="*/ 200875 h 1541968"/>
                  <a:gd name="connsiteX4-793" fmla="*/ 1129922 w 1223720"/>
                  <a:gd name="connsiteY4-794" fmla="*/ 583896 h 1541968"/>
                  <a:gd name="connsiteX5-795" fmla="*/ 1118905 w 1223720"/>
                  <a:gd name="connsiteY5-796" fmla="*/ 1509312 h 1541968"/>
                  <a:gd name="connsiteX6-797" fmla="*/ 91766 w 1223720"/>
                  <a:gd name="connsiteY6-798" fmla="*/ 1204236 h 1541968"/>
                  <a:gd name="connsiteX0-799" fmla="*/ 120885 w 1309488"/>
                  <a:gd name="connsiteY0-800" fmla="*/ 1204236 h 1701698"/>
                  <a:gd name="connsiteX1-801" fmla="*/ 53131 w 1309488"/>
                  <a:gd name="connsiteY1-802" fmla="*/ 525413 h 1701698"/>
                  <a:gd name="connsiteX2-803" fmla="*/ 101421 w 1309488"/>
                  <a:gd name="connsiteY2-804" fmla="*/ 0 h 1701698"/>
                  <a:gd name="connsiteX3-805" fmla="*/ 575239 w 1309488"/>
                  <a:gd name="connsiteY3-806" fmla="*/ 200875 h 1701698"/>
                  <a:gd name="connsiteX4-807" fmla="*/ 1159041 w 1309488"/>
                  <a:gd name="connsiteY4-808" fmla="*/ 583896 h 1701698"/>
                  <a:gd name="connsiteX5-809" fmla="*/ 1231844 w 1309488"/>
                  <a:gd name="connsiteY5-810" fmla="*/ 1684572 h 1701698"/>
                  <a:gd name="connsiteX6-811" fmla="*/ 120885 w 1309488"/>
                  <a:gd name="connsiteY6-812" fmla="*/ 1204236 h 1701698"/>
                  <a:gd name="connsiteX0-813" fmla="*/ 106401 w 1295004"/>
                  <a:gd name="connsiteY0-814" fmla="*/ 1204236 h 1702809"/>
                  <a:gd name="connsiteX1-815" fmla="*/ 38647 w 1295004"/>
                  <a:gd name="connsiteY1-816" fmla="*/ 525413 h 1702809"/>
                  <a:gd name="connsiteX2-817" fmla="*/ 86937 w 1295004"/>
                  <a:gd name="connsiteY2-818" fmla="*/ 0 h 1702809"/>
                  <a:gd name="connsiteX3-819" fmla="*/ 560755 w 1295004"/>
                  <a:gd name="connsiteY3-820" fmla="*/ 200875 h 1702809"/>
                  <a:gd name="connsiteX4-821" fmla="*/ 1144557 w 1295004"/>
                  <a:gd name="connsiteY4-822" fmla="*/ 583896 h 1702809"/>
                  <a:gd name="connsiteX5-823" fmla="*/ 1217360 w 1295004"/>
                  <a:gd name="connsiteY5-824" fmla="*/ 1684572 h 1702809"/>
                  <a:gd name="connsiteX6-825" fmla="*/ 106401 w 1295004"/>
                  <a:gd name="connsiteY6-826" fmla="*/ 1204236 h 1702809"/>
                  <a:gd name="connsiteX0-827" fmla="*/ 103672 w 1292275"/>
                  <a:gd name="connsiteY0-828" fmla="*/ 1204236 h 1704746"/>
                  <a:gd name="connsiteX1-829" fmla="*/ 35918 w 1292275"/>
                  <a:gd name="connsiteY1-830" fmla="*/ 525413 h 1704746"/>
                  <a:gd name="connsiteX2-831" fmla="*/ 84208 w 1292275"/>
                  <a:gd name="connsiteY2-832" fmla="*/ 0 h 1704746"/>
                  <a:gd name="connsiteX3-833" fmla="*/ 558026 w 1292275"/>
                  <a:gd name="connsiteY3-834" fmla="*/ 200875 h 1704746"/>
                  <a:gd name="connsiteX4-835" fmla="*/ 1141828 w 1292275"/>
                  <a:gd name="connsiteY4-836" fmla="*/ 583896 h 1704746"/>
                  <a:gd name="connsiteX5-837" fmla="*/ 1214631 w 1292275"/>
                  <a:gd name="connsiteY5-838" fmla="*/ 1684572 h 1704746"/>
                  <a:gd name="connsiteX6-839" fmla="*/ 103672 w 1292275"/>
                  <a:gd name="connsiteY6-840" fmla="*/ 1204236 h 1704746"/>
                  <a:gd name="connsiteX0-841" fmla="*/ 93631 w 1282234"/>
                  <a:gd name="connsiteY0-842" fmla="*/ 1204236 h 1706255"/>
                  <a:gd name="connsiteX1-843" fmla="*/ 25877 w 1282234"/>
                  <a:gd name="connsiteY1-844" fmla="*/ 525413 h 1706255"/>
                  <a:gd name="connsiteX2-845" fmla="*/ 74167 w 1282234"/>
                  <a:gd name="connsiteY2-846" fmla="*/ 0 h 1706255"/>
                  <a:gd name="connsiteX3-847" fmla="*/ 547985 w 1282234"/>
                  <a:gd name="connsiteY3-848" fmla="*/ 200875 h 1706255"/>
                  <a:gd name="connsiteX4-849" fmla="*/ 1131787 w 1282234"/>
                  <a:gd name="connsiteY4-850" fmla="*/ 583896 h 1706255"/>
                  <a:gd name="connsiteX5-851" fmla="*/ 1204590 w 1282234"/>
                  <a:gd name="connsiteY5-852" fmla="*/ 1684572 h 1706255"/>
                  <a:gd name="connsiteX6-853" fmla="*/ 93631 w 1282234"/>
                  <a:gd name="connsiteY6-854" fmla="*/ 1204236 h 1706255"/>
                  <a:gd name="connsiteX0-855" fmla="*/ 103671 w 1292274"/>
                  <a:gd name="connsiteY0-856" fmla="*/ 1204236 h 1706255"/>
                  <a:gd name="connsiteX1-857" fmla="*/ 35917 w 1292274"/>
                  <a:gd name="connsiteY1-858" fmla="*/ 525413 h 1706255"/>
                  <a:gd name="connsiteX2-859" fmla="*/ 84207 w 1292274"/>
                  <a:gd name="connsiteY2-860" fmla="*/ 0 h 1706255"/>
                  <a:gd name="connsiteX3-861" fmla="*/ 558025 w 1292274"/>
                  <a:gd name="connsiteY3-862" fmla="*/ 200875 h 1706255"/>
                  <a:gd name="connsiteX4-863" fmla="*/ 1141827 w 1292274"/>
                  <a:gd name="connsiteY4-864" fmla="*/ 583896 h 1706255"/>
                  <a:gd name="connsiteX5-865" fmla="*/ 1214630 w 1292274"/>
                  <a:gd name="connsiteY5-866" fmla="*/ 1684572 h 1706255"/>
                  <a:gd name="connsiteX6-867" fmla="*/ 103671 w 1292274"/>
                  <a:gd name="connsiteY6-868" fmla="*/ 1204236 h 1706255"/>
                  <a:gd name="connsiteX0-869" fmla="*/ 98451 w 1287054"/>
                  <a:gd name="connsiteY0-870" fmla="*/ 1204236 h 1706255"/>
                  <a:gd name="connsiteX1-871" fmla="*/ 30697 w 1287054"/>
                  <a:gd name="connsiteY1-872" fmla="*/ 525413 h 1706255"/>
                  <a:gd name="connsiteX2-873" fmla="*/ 78987 w 1287054"/>
                  <a:gd name="connsiteY2-874" fmla="*/ 0 h 1706255"/>
                  <a:gd name="connsiteX3-875" fmla="*/ 552805 w 1287054"/>
                  <a:gd name="connsiteY3-876" fmla="*/ 200875 h 1706255"/>
                  <a:gd name="connsiteX4-877" fmla="*/ 1136607 w 1287054"/>
                  <a:gd name="connsiteY4-878" fmla="*/ 583896 h 1706255"/>
                  <a:gd name="connsiteX5-879" fmla="*/ 1209410 w 1287054"/>
                  <a:gd name="connsiteY5-880" fmla="*/ 1684572 h 1706255"/>
                  <a:gd name="connsiteX6-881" fmla="*/ 98451 w 1287054"/>
                  <a:gd name="connsiteY6-882" fmla="*/ 1204236 h 17062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7054" h="1706255">
                    <a:moveTo>
                      <a:pt x="98451" y="1204236"/>
                    </a:moveTo>
                    <a:cubicBezTo>
                      <a:pt x="-37041" y="904363"/>
                      <a:pt x="-4159" y="741359"/>
                      <a:pt x="30697" y="525413"/>
                    </a:cubicBezTo>
                    <a:cubicBezTo>
                      <a:pt x="65553" y="309467"/>
                      <a:pt x="150689" y="264790"/>
                      <a:pt x="78987" y="0"/>
                    </a:cubicBezTo>
                    <a:cubicBezTo>
                      <a:pt x="308963" y="167438"/>
                      <a:pt x="353675" y="134039"/>
                      <a:pt x="552805" y="200875"/>
                    </a:cubicBezTo>
                    <a:cubicBezTo>
                      <a:pt x="751935" y="267711"/>
                      <a:pt x="993388" y="282768"/>
                      <a:pt x="1136607" y="583896"/>
                    </a:cubicBezTo>
                    <a:cubicBezTo>
                      <a:pt x="1224742" y="796889"/>
                      <a:pt x="1382436" y="1581182"/>
                      <a:pt x="1209410" y="1684572"/>
                    </a:cubicBezTo>
                    <a:cubicBezTo>
                      <a:pt x="1036384" y="1787962"/>
                      <a:pt x="233943" y="1504109"/>
                      <a:pt x="98451" y="120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 rot="8029073">
                <a:off x="6647115" y="3047555"/>
                <a:ext cx="1287054" cy="1706255"/>
              </a:xfrm>
              <a:custGeom>
                <a:avLst/>
                <a:gdLst>
                  <a:gd name="connsiteX0" fmla="*/ 75154 w 1245096"/>
                  <a:gd name="connsiteY0" fmla="*/ 1206971 h 1530767"/>
                  <a:gd name="connsiteX1" fmla="*/ 86171 w 1245096"/>
                  <a:gd name="connsiteY1" fmla="*/ 468841 h 1530767"/>
                  <a:gd name="connsiteX2" fmla="*/ 86171 w 1245096"/>
                  <a:gd name="connsiteY2" fmla="*/ 6133 h 1530767"/>
                  <a:gd name="connsiteX3" fmla="*/ 603964 w 1245096"/>
                  <a:gd name="connsiteY3" fmla="*/ 226470 h 1530767"/>
                  <a:gd name="connsiteX4" fmla="*/ 1154807 w 1245096"/>
                  <a:gd name="connsiteY4" fmla="*/ 556976 h 1530767"/>
                  <a:gd name="connsiteX5" fmla="*/ 1132773 w 1245096"/>
                  <a:gd name="connsiteY5" fmla="*/ 1504427 h 1530767"/>
                  <a:gd name="connsiteX6" fmla="*/ 75154 w 1245096"/>
                  <a:gd name="connsiteY6" fmla="*/ 1206971 h 1530767"/>
                  <a:gd name="connsiteX0-1" fmla="*/ 95362 w 1265304"/>
                  <a:gd name="connsiteY0-2" fmla="*/ 1208890 h 1532142"/>
                  <a:gd name="connsiteX1-3" fmla="*/ 51294 w 1265304"/>
                  <a:gd name="connsiteY1-4" fmla="*/ 514827 h 1532142"/>
                  <a:gd name="connsiteX2-5" fmla="*/ 106379 w 1265304"/>
                  <a:gd name="connsiteY2-6" fmla="*/ 8052 h 1532142"/>
                  <a:gd name="connsiteX3-7" fmla="*/ 624172 w 1265304"/>
                  <a:gd name="connsiteY3-8" fmla="*/ 228389 h 1532142"/>
                  <a:gd name="connsiteX4-9" fmla="*/ 1175015 w 1265304"/>
                  <a:gd name="connsiteY4-10" fmla="*/ 558895 h 1532142"/>
                  <a:gd name="connsiteX5-11" fmla="*/ 1152981 w 1265304"/>
                  <a:gd name="connsiteY5-12" fmla="*/ 1506346 h 1532142"/>
                  <a:gd name="connsiteX6-13" fmla="*/ 95362 w 1265304"/>
                  <a:gd name="connsiteY6-14" fmla="*/ 1208890 h 1532142"/>
                  <a:gd name="connsiteX0-15" fmla="*/ 99142 w 1269084"/>
                  <a:gd name="connsiteY0-16" fmla="*/ 1048253 h 1371505"/>
                  <a:gd name="connsiteX1-17" fmla="*/ 55074 w 1269084"/>
                  <a:gd name="connsiteY1-18" fmla="*/ 354190 h 1371505"/>
                  <a:gd name="connsiteX2-19" fmla="*/ 187277 w 1269084"/>
                  <a:gd name="connsiteY2-20" fmla="*/ 23685 h 1371505"/>
                  <a:gd name="connsiteX3-21" fmla="*/ 627952 w 1269084"/>
                  <a:gd name="connsiteY3-22" fmla="*/ 67752 h 1371505"/>
                  <a:gd name="connsiteX4-23" fmla="*/ 1178795 w 1269084"/>
                  <a:gd name="connsiteY4-24" fmla="*/ 398258 h 1371505"/>
                  <a:gd name="connsiteX5-25" fmla="*/ 1156761 w 1269084"/>
                  <a:gd name="connsiteY5-26" fmla="*/ 1345709 h 1371505"/>
                  <a:gd name="connsiteX6-27" fmla="*/ 99142 w 1269084"/>
                  <a:gd name="connsiteY6-28" fmla="*/ 1048253 h 1371505"/>
                  <a:gd name="connsiteX0-29" fmla="*/ 96424 w 1266366"/>
                  <a:gd name="connsiteY0-30" fmla="*/ 1177018 h 1500270"/>
                  <a:gd name="connsiteX1-31" fmla="*/ 52356 w 1266366"/>
                  <a:gd name="connsiteY1-32" fmla="*/ 482955 h 1500270"/>
                  <a:gd name="connsiteX2-33" fmla="*/ 129475 w 1266366"/>
                  <a:gd name="connsiteY2-34" fmla="*/ 9231 h 1500270"/>
                  <a:gd name="connsiteX3-35" fmla="*/ 625234 w 1266366"/>
                  <a:gd name="connsiteY3-36" fmla="*/ 196517 h 1500270"/>
                  <a:gd name="connsiteX4-37" fmla="*/ 1176077 w 1266366"/>
                  <a:gd name="connsiteY4-38" fmla="*/ 527023 h 1500270"/>
                  <a:gd name="connsiteX5-39" fmla="*/ 1154043 w 1266366"/>
                  <a:gd name="connsiteY5-40" fmla="*/ 1474474 h 1500270"/>
                  <a:gd name="connsiteX6-41" fmla="*/ 96424 w 1266366"/>
                  <a:gd name="connsiteY6-42" fmla="*/ 1177018 h 1500270"/>
                  <a:gd name="connsiteX0-43" fmla="*/ 96424 w 1266366"/>
                  <a:gd name="connsiteY0-44" fmla="*/ 1222275 h 1545527"/>
                  <a:gd name="connsiteX1-45" fmla="*/ 52356 w 1266366"/>
                  <a:gd name="connsiteY1-46" fmla="*/ 528212 h 1545527"/>
                  <a:gd name="connsiteX2-47" fmla="*/ 129475 w 1266366"/>
                  <a:gd name="connsiteY2-48" fmla="*/ 54488 h 1545527"/>
                  <a:gd name="connsiteX3-49" fmla="*/ 625234 w 1266366"/>
                  <a:gd name="connsiteY3-50" fmla="*/ 241774 h 1545527"/>
                  <a:gd name="connsiteX4-51" fmla="*/ 1176077 w 1266366"/>
                  <a:gd name="connsiteY4-52" fmla="*/ 572280 h 1545527"/>
                  <a:gd name="connsiteX5-53" fmla="*/ 1154043 w 1266366"/>
                  <a:gd name="connsiteY5-54" fmla="*/ 1519731 h 1545527"/>
                  <a:gd name="connsiteX6-55" fmla="*/ 96424 w 1266366"/>
                  <a:gd name="connsiteY6-56" fmla="*/ 1222275 h 1545527"/>
                  <a:gd name="connsiteX0-57" fmla="*/ 96424 w 1266366"/>
                  <a:gd name="connsiteY0-58" fmla="*/ 1217787 h 1541039"/>
                  <a:gd name="connsiteX1-59" fmla="*/ 52356 w 1266366"/>
                  <a:gd name="connsiteY1-60" fmla="*/ 523724 h 1541039"/>
                  <a:gd name="connsiteX2-61" fmla="*/ 129475 w 1266366"/>
                  <a:gd name="connsiteY2-62" fmla="*/ 50000 h 1541039"/>
                  <a:gd name="connsiteX3-63" fmla="*/ 625234 w 1266366"/>
                  <a:gd name="connsiteY3-64" fmla="*/ 237286 h 1541039"/>
                  <a:gd name="connsiteX4-65" fmla="*/ 1176077 w 1266366"/>
                  <a:gd name="connsiteY4-66" fmla="*/ 567792 h 1541039"/>
                  <a:gd name="connsiteX5-67" fmla="*/ 1154043 w 1266366"/>
                  <a:gd name="connsiteY5-68" fmla="*/ 1515243 h 1541039"/>
                  <a:gd name="connsiteX6-69" fmla="*/ 96424 w 1266366"/>
                  <a:gd name="connsiteY6-70" fmla="*/ 1217787 h 1541039"/>
                  <a:gd name="connsiteX0-71" fmla="*/ 109930 w 1279872"/>
                  <a:gd name="connsiteY0-72" fmla="*/ 1183098 h 1506350"/>
                  <a:gd name="connsiteX1-73" fmla="*/ 65862 w 1279872"/>
                  <a:gd name="connsiteY1-74" fmla="*/ 489035 h 1506350"/>
                  <a:gd name="connsiteX2-75" fmla="*/ 142981 w 1279872"/>
                  <a:gd name="connsiteY2-76" fmla="*/ 15311 h 1506350"/>
                  <a:gd name="connsiteX3-77" fmla="*/ 638740 w 1279872"/>
                  <a:gd name="connsiteY3-78" fmla="*/ 202597 h 1506350"/>
                  <a:gd name="connsiteX4-79" fmla="*/ 1189583 w 1279872"/>
                  <a:gd name="connsiteY4-80" fmla="*/ 533103 h 1506350"/>
                  <a:gd name="connsiteX5-81" fmla="*/ 1167549 w 1279872"/>
                  <a:gd name="connsiteY5-82" fmla="*/ 1480554 h 1506350"/>
                  <a:gd name="connsiteX6-83" fmla="*/ 109930 w 1279872"/>
                  <a:gd name="connsiteY6-84" fmla="*/ 1183098 h 1506350"/>
                  <a:gd name="connsiteX0-85" fmla="*/ 96424 w 1266366"/>
                  <a:gd name="connsiteY0-86" fmla="*/ 1231352 h 1554604"/>
                  <a:gd name="connsiteX1-87" fmla="*/ 52356 w 1266366"/>
                  <a:gd name="connsiteY1-88" fmla="*/ 537289 h 1554604"/>
                  <a:gd name="connsiteX2-89" fmla="*/ 129475 w 1266366"/>
                  <a:gd name="connsiteY2-90" fmla="*/ 63565 h 1554604"/>
                  <a:gd name="connsiteX3-91" fmla="*/ 625234 w 1266366"/>
                  <a:gd name="connsiteY3-92" fmla="*/ 250851 h 1554604"/>
                  <a:gd name="connsiteX4-93" fmla="*/ 1176077 w 1266366"/>
                  <a:gd name="connsiteY4-94" fmla="*/ 581357 h 1554604"/>
                  <a:gd name="connsiteX5-95" fmla="*/ 1154043 w 1266366"/>
                  <a:gd name="connsiteY5-96" fmla="*/ 1528808 h 1554604"/>
                  <a:gd name="connsiteX6-97" fmla="*/ 96424 w 1266366"/>
                  <a:gd name="connsiteY6-98" fmla="*/ 1231352 h 1554604"/>
                  <a:gd name="connsiteX0-99" fmla="*/ 96424 w 1266366"/>
                  <a:gd name="connsiteY0-100" fmla="*/ 1175991 h 1499243"/>
                  <a:gd name="connsiteX1-101" fmla="*/ 52356 w 1266366"/>
                  <a:gd name="connsiteY1-102" fmla="*/ 481928 h 1499243"/>
                  <a:gd name="connsiteX2-103" fmla="*/ 129475 w 1266366"/>
                  <a:gd name="connsiteY2-104" fmla="*/ 8204 h 1499243"/>
                  <a:gd name="connsiteX3-105" fmla="*/ 625234 w 1266366"/>
                  <a:gd name="connsiteY3-106" fmla="*/ 195490 h 1499243"/>
                  <a:gd name="connsiteX4-107" fmla="*/ 1176077 w 1266366"/>
                  <a:gd name="connsiteY4-108" fmla="*/ 525996 h 1499243"/>
                  <a:gd name="connsiteX5-109" fmla="*/ 1154043 w 1266366"/>
                  <a:gd name="connsiteY5-110" fmla="*/ 1473447 h 1499243"/>
                  <a:gd name="connsiteX6-111" fmla="*/ 96424 w 1266366"/>
                  <a:gd name="connsiteY6-112" fmla="*/ 1175991 h 1499243"/>
                  <a:gd name="connsiteX0-113" fmla="*/ 96424 w 1266366"/>
                  <a:gd name="connsiteY0-114" fmla="*/ 1190789 h 1514041"/>
                  <a:gd name="connsiteX1-115" fmla="*/ 52356 w 1266366"/>
                  <a:gd name="connsiteY1-116" fmla="*/ 496726 h 1514041"/>
                  <a:gd name="connsiteX2-117" fmla="*/ 129475 w 1266366"/>
                  <a:gd name="connsiteY2-118" fmla="*/ 23002 h 1514041"/>
                  <a:gd name="connsiteX3-119" fmla="*/ 625234 w 1266366"/>
                  <a:gd name="connsiteY3-120" fmla="*/ 210288 h 1514041"/>
                  <a:gd name="connsiteX4-121" fmla="*/ 1176077 w 1266366"/>
                  <a:gd name="connsiteY4-122" fmla="*/ 540794 h 1514041"/>
                  <a:gd name="connsiteX5-123" fmla="*/ 1154043 w 1266366"/>
                  <a:gd name="connsiteY5-124" fmla="*/ 1488245 h 1514041"/>
                  <a:gd name="connsiteX6-125" fmla="*/ 96424 w 1266366"/>
                  <a:gd name="connsiteY6-126" fmla="*/ 1190789 h 1514041"/>
                  <a:gd name="connsiteX0-127" fmla="*/ 98591 w 1268533"/>
                  <a:gd name="connsiteY0-128" fmla="*/ 1074993 h 1398245"/>
                  <a:gd name="connsiteX1-129" fmla="*/ 54523 w 1268533"/>
                  <a:gd name="connsiteY1-130" fmla="*/ 380930 h 1398245"/>
                  <a:gd name="connsiteX2-131" fmla="*/ 175709 w 1268533"/>
                  <a:gd name="connsiteY2-132" fmla="*/ 39408 h 1398245"/>
                  <a:gd name="connsiteX3-133" fmla="*/ 627401 w 1268533"/>
                  <a:gd name="connsiteY3-134" fmla="*/ 94492 h 1398245"/>
                  <a:gd name="connsiteX4-135" fmla="*/ 1178244 w 1268533"/>
                  <a:gd name="connsiteY4-136" fmla="*/ 424998 h 1398245"/>
                  <a:gd name="connsiteX5-137" fmla="*/ 1156210 w 1268533"/>
                  <a:gd name="connsiteY5-138" fmla="*/ 1372449 h 1398245"/>
                  <a:gd name="connsiteX6-139" fmla="*/ 98591 w 1268533"/>
                  <a:gd name="connsiteY6-140" fmla="*/ 1074993 h 1398245"/>
                  <a:gd name="connsiteX0-141" fmla="*/ 98591 w 1268533"/>
                  <a:gd name="connsiteY0-142" fmla="*/ 1037274 h 1360526"/>
                  <a:gd name="connsiteX1-143" fmla="*/ 54523 w 1268533"/>
                  <a:gd name="connsiteY1-144" fmla="*/ 343211 h 1360526"/>
                  <a:gd name="connsiteX2-145" fmla="*/ 175709 w 1268533"/>
                  <a:gd name="connsiteY2-146" fmla="*/ 1689 h 1360526"/>
                  <a:gd name="connsiteX3-147" fmla="*/ 627401 w 1268533"/>
                  <a:gd name="connsiteY3-148" fmla="*/ 56773 h 1360526"/>
                  <a:gd name="connsiteX4-149" fmla="*/ 1178244 w 1268533"/>
                  <a:gd name="connsiteY4-150" fmla="*/ 387279 h 1360526"/>
                  <a:gd name="connsiteX5-151" fmla="*/ 1156210 w 1268533"/>
                  <a:gd name="connsiteY5-152" fmla="*/ 1334730 h 1360526"/>
                  <a:gd name="connsiteX6-153" fmla="*/ 98591 w 1268533"/>
                  <a:gd name="connsiteY6-154" fmla="*/ 1037274 h 1360526"/>
                  <a:gd name="connsiteX0-155" fmla="*/ 96960 w 1266902"/>
                  <a:gd name="connsiteY0-156" fmla="*/ 1190868 h 1514120"/>
                  <a:gd name="connsiteX1-157" fmla="*/ 52892 w 1266902"/>
                  <a:gd name="connsiteY1-158" fmla="*/ 496805 h 1514120"/>
                  <a:gd name="connsiteX2-159" fmla="*/ 141027 w 1266902"/>
                  <a:gd name="connsiteY2-160" fmla="*/ 1046 h 1514120"/>
                  <a:gd name="connsiteX3-161" fmla="*/ 625770 w 1266902"/>
                  <a:gd name="connsiteY3-162" fmla="*/ 210367 h 1514120"/>
                  <a:gd name="connsiteX4-163" fmla="*/ 1176613 w 1266902"/>
                  <a:gd name="connsiteY4-164" fmla="*/ 540873 h 1514120"/>
                  <a:gd name="connsiteX5-165" fmla="*/ 1154579 w 1266902"/>
                  <a:gd name="connsiteY5-166" fmla="*/ 1488324 h 1514120"/>
                  <a:gd name="connsiteX6-167" fmla="*/ 96960 w 1266902"/>
                  <a:gd name="connsiteY6-168" fmla="*/ 1190868 h 1514120"/>
                  <a:gd name="connsiteX0-169" fmla="*/ 96960 w 1266902"/>
                  <a:gd name="connsiteY0-170" fmla="*/ 1189822 h 1513074"/>
                  <a:gd name="connsiteX1-171" fmla="*/ 52892 w 1266902"/>
                  <a:gd name="connsiteY1-172" fmla="*/ 495759 h 1513074"/>
                  <a:gd name="connsiteX2-173" fmla="*/ 141027 w 1266902"/>
                  <a:gd name="connsiteY2-174" fmla="*/ 0 h 1513074"/>
                  <a:gd name="connsiteX3-175" fmla="*/ 625770 w 1266902"/>
                  <a:gd name="connsiteY3-176" fmla="*/ 209321 h 1513074"/>
                  <a:gd name="connsiteX4-177" fmla="*/ 1176613 w 1266902"/>
                  <a:gd name="connsiteY4-178" fmla="*/ 539827 h 1513074"/>
                  <a:gd name="connsiteX5-179" fmla="*/ 1154579 w 1266902"/>
                  <a:gd name="connsiteY5-180" fmla="*/ 1487278 h 1513074"/>
                  <a:gd name="connsiteX6-181" fmla="*/ 96960 w 1266902"/>
                  <a:gd name="connsiteY6-182" fmla="*/ 1189822 h 1513074"/>
                  <a:gd name="connsiteX0-183" fmla="*/ 96960 w 1266902"/>
                  <a:gd name="connsiteY0-184" fmla="*/ 1189822 h 1513074"/>
                  <a:gd name="connsiteX1-185" fmla="*/ 52892 w 1266902"/>
                  <a:gd name="connsiteY1-186" fmla="*/ 495759 h 1513074"/>
                  <a:gd name="connsiteX2-187" fmla="*/ 141027 w 1266902"/>
                  <a:gd name="connsiteY2-188" fmla="*/ 0 h 1513074"/>
                  <a:gd name="connsiteX3-189" fmla="*/ 625770 w 1266902"/>
                  <a:gd name="connsiteY3-190" fmla="*/ 209321 h 1513074"/>
                  <a:gd name="connsiteX4-191" fmla="*/ 1176613 w 1266902"/>
                  <a:gd name="connsiteY4-192" fmla="*/ 539827 h 1513074"/>
                  <a:gd name="connsiteX5-193" fmla="*/ 1154579 w 1266902"/>
                  <a:gd name="connsiteY5-194" fmla="*/ 1487278 h 1513074"/>
                  <a:gd name="connsiteX6-195" fmla="*/ 96960 w 1266902"/>
                  <a:gd name="connsiteY6-196" fmla="*/ 1189822 h 1513074"/>
                  <a:gd name="connsiteX0-197" fmla="*/ 96960 w 1266902"/>
                  <a:gd name="connsiteY0-198" fmla="*/ 1189822 h 1513074"/>
                  <a:gd name="connsiteX1-199" fmla="*/ 52892 w 1266902"/>
                  <a:gd name="connsiteY1-200" fmla="*/ 495759 h 1513074"/>
                  <a:gd name="connsiteX2-201" fmla="*/ 141027 w 1266902"/>
                  <a:gd name="connsiteY2-202" fmla="*/ 0 h 1513074"/>
                  <a:gd name="connsiteX3-203" fmla="*/ 625770 w 1266902"/>
                  <a:gd name="connsiteY3-204" fmla="*/ 209321 h 1513074"/>
                  <a:gd name="connsiteX4-205" fmla="*/ 1176613 w 1266902"/>
                  <a:gd name="connsiteY4-206" fmla="*/ 539827 h 1513074"/>
                  <a:gd name="connsiteX5-207" fmla="*/ 1154579 w 1266902"/>
                  <a:gd name="connsiteY5-208" fmla="*/ 1487278 h 1513074"/>
                  <a:gd name="connsiteX6-209" fmla="*/ 96960 w 1266902"/>
                  <a:gd name="connsiteY6-210" fmla="*/ 1189822 h 1513074"/>
                  <a:gd name="connsiteX0-211" fmla="*/ 96960 w 1266902"/>
                  <a:gd name="connsiteY0-212" fmla="*/ 1189822 h 1513074"/>
                  <a:gd name="connsiteX1-213" fmla="*/ 52892 w 1266902"/>
                  <a:gd name="connsiteY1-214" fmla="*/ 495759 h 1513074"/>
                  <a:gd name="connsiteX2-215" fmla="*/ 141027 w 1266902"/>
                  <a:gd name="connsiteY2-216" fmla="*/ 0 h 1513074"/>
                  <a:gd name="connsiteX3-217" fmla="*/ 625770 w 1266902"/>
                  <a:gd name="connsiteY3-218" fmla="*/ 209321 h 1513074"/>
                  <a:gd name="connsiteX4-219" fmla="*/ 1176613 w 1266902"/>
                  <a:gd name="connsiteY4-220" fmla="*/ 539827 h 1513074"/>
                  <a:gd name="connsiteX5-221" fmla="*/ 1154579 w 1266902"/>
                  <a:gd name="connsiteY5-222" fmla="*/ 1487278 h 1513074"/>
                  <a:gd name="connsiteX6-223" fmla="*/ 96960 w 1266902"/>
                  <a:gd name="connsiteY6-224" fmla="*/ 1189822 h 1513074"/>
                  <a:gd name="connsiteX0-225" fmla="*/ 96960 w 1266902"/>
                  <a:gd name="connsiteY0-226" fmla="*/ 1189822 h 1513074"/>
                  <a:gd name="connsiteX1-227" fmla="*/ 52892 w 1266902"/>
                  <a:gd name="connsiteY1-228" fmla="*/ 495759 h 1513074"/>
                  <a:gd name="connsiteX2-229" fmla="*/ 141027 w 1266902"/>
                  <a:gd name="connsiteY2-230" fmla="*/ 0 h 1513074"/>
                  <a:gd name="connsiteX3-231" fmla="*/ 625770 w 1266902"/>
                  <a:gd name="connsiteY3-232" fmla="*/ 209321 h 1513074"/>
                  <a:gd name="connsiteX4-233" fmla="*/ 1176613 w 1266902"/>
                  <a:gd name="connsiteY4-234" fmla="*/ 539827 h 1513074"/>
                  <a:gd name="connsiteX5-235" fmla="*/ 1154579 w 1266902"/>
                  <a:gd name="connsiteY5-236" fmla="*/ 1487278 h 1513074"/>
                  <a:gd name="connsiteX6-237" fmla="*/ 96960 w 1266902"/>
                  <a:gd name="connsiteY6-238" fmla="*/ 1189822 h 1513074"/>
                  <a:gd name="connsiteX0-239" fmla="*/ 96960 w 1266902"/>
                  <a:gd name="connsiteY0-240" fmla="*/ 1189822 h 1513074"/>
                  <a:gd name="connsiteX1-241" fmla="*/ 52892 w 1266902"/>
                  <a:gd name="connsiteY1-242" fmla="*/ 495759 h 1513074"/>
                  <a:gd name="connsiteX2-243" fmla="*/ 141027 w 1266902"/>
                  <a:gd name="connsiteY2-244" fmla="*/ 0 h 1513074"/>
                  <a:gd name="connsiteX3-245" fmla="*/ 625770 w 1266902"/>
                  <a:gd name="connsiteY3-246" fmla="*/ 209321 h 1513074"/>
                  <a:gd name="connsiteX4-247" fmla="*/ 1176613 w 1266902"/>
                  <a:gd name="connsiteY4-248" fmla="*/ 539827 h 1513074"/>
                  <a:gd name="connsiteX5-249" fmla="*/ 1154579 w 1266902"/>
                  <a:gd name="connsiteY5-250" fmla="*/ 1487278 h 1513074"/>
                  <a:gd name="connsiteX6-251" fmla="*/ 96960 w 1266902"/>
                  <a:gd name="connsiteY6-252" fmla="*/ 1189822 h 1513074"/>
                  <a:gd name="connsiteX0-253" fmla="*/ 95363 w 1265305"/>
                  <a:gd name="connsiteY0-254" fmla="*/ 1211856 h 1535108"/>
                  <a:gd name="connsiteX1-255" fmla="*/ 51295 w 1265305"/>
                  <a:gd name="connsiteY1-256" fmla="*/ 517793 h 1535108"/>
                  <a:gd name="connsiteX2-257" fmla="*/ 106379 w 1265305"/>
                  <a:gd name="connsiteY2-258" fmla="*/ 0 h 1535108"/>
                  <a:gd name="connsiteX3-259" fmla="*/ 624173 w 1265305"/>
                  <a:gd name="connsiteY3-260" fmla="*/ 231355 h 1535108"/>
                  <a:gd name="connsiteX4-261" fmla="*/ 1175016 w 1265305"/>
                  <a:gd name="connsiteY4-262" fmla="*/ 561861 h 1535108"/>
                  <a:gd name="connsiteX5-263" fmla="*/ 1152982 w 1265305"/>
                  <a:gd name="connsiteY5-264" fmla="*/ 1509312 h 1535108"/>
                  <a:gd name="connsiteX6-265" fmla="*/ 95363 w 1265305"/>
                  <a:gd name="connsiteY6-266" fmla="*/ 1211856 h 1535108"/>
                  <a:gd name="connsiteX0-267" fmla="*/ 95363 w 1265305"/>
                  <a:gd name="connsiteY0-268" fmla="*/ 1211856 h 1535108"/>
                  <a:gd name="connsiteX1-269" fmla="*/ 51295 w 1265305"/>
                  <a:gd name="connsiteY1-270" fmla="*/ 517793 h 1535108"/>
                  <a:gd name="connsiteX2-271" fmla="*/ 106379 w 1265305"/>
                  <a:gd name="connsiteY2-272" fmla="*/ 0 h 1535108"/>
                  <a:gd name="connsiteX3-273" fmla="*/ 679257 w 1265305"/>
                  <a:gd name="connsiteY3-274" fmla="*/ 231355 h 1535108"/>
                  <a:gd name="connsiteX4-275" fmla="*/ 1175016 w 1265305"/>
                  <a:gd name="connsiteY4-276" fmla="*/ 561861 h 1535108"/>
                  <a:gd name="connsiteX5-277" fmla="*/ 1152982 w 1265305"/>
                  <a:gd name="connsiteY5-278" fmla="*/ 1509312 h 1535108"/>
                  <a:gd name="connsiteX6-279" fmla="*/ 95363 w 1265305"/>
                  <a:gd name="connsiteY6-280" fmla="*/ 1211856 h 1535108"/>
                  <a:gd name="connsiteX0-281" fmla="*/ 95363 w 1270984"/>
                  <a:gd name="connsiteY0-282" fmla="*/ 1211856 h 1533181"/>
                  <a:gd name="connsiteX1-283" fmla="*/ 51295 w 1270984"/>
                  <a:gd name="connsiteY1-284" fmla="*/ 517793 h 1533181"/>
                  <a:gd name="connsiteX2-285" fmla="*/ 106379 w 1270984"/>
                  <a:gd name="connsiteY2-286" fmla="*/ 0 h 1533181"/>
                  <a:gd name="connsiteX3-287" fmla="*/ 679257 w 1270984"/>
                  <a:gd name="connsiteY3-288" fmla="*/ 231355 h 1533181"/>
                  <a:gd name="connsiteX4-289" fmla="*/ 1186033 w 1270984"/>
                  <a:gd name="connsiteY4-290" fmla="*/ 616946 h 1533181"/>
                  <a:gd name="connsiteX5-291" fmla="*/ 1152982 w 1270984"/>
                  <a:gd name="connsiteY5-292" fmla="*/ 1509312 h 1533181"/>
                  <a:gd name="connsiteX6-293" fmla="*/ 95363 w 1270984"/>
                  <a:gd name="connsiteY6-294" fmla="*/ 1211856 h 1533181"/>
                  <a:gd name="connsiteX0-295" fmla="*/ 95363 w 1259896"/>
                  <a:gd name="connsiteY0-296" fmla="*/ 1211856 h 1535108"/>
                  <a:gd name="connsiteX1-297" fmla="*/ 51295 w 1259896"/>
                  <a:gd name="connsiteY1-298" fmla="*/ 517793 h 1535108"/>
                  <a:gd name="connsiteX2-299" fmla="*/ 106379 w 1259896"/>
                  <a:gd name="connsiteY2-300" fmla="*/ 0 h 1535108"/>
                  <a:gd name="connsiteX3-301" fmla="*/ 679257 w 1259896"/>
                  <a:gd name="connsiteY3-302" fmla="*/ 231355 h 1535108"/>
                  <a:gd name="connsiteX4-303" fmla="*/ 1163999 w 1259896"/>
                  <a:gd name="connsiteY4-304" fmla="*/ 583896 h 1535108"/>
                  <a:gd name="connsiteX5-305" fmla="*/ 1152982 w 1259896"/>
                  <a:gd name="connsiteY5-306" fmla="*/ 1509312 h 1535108"/>
                  <a:gd name="connsiteX6-307" fmla="*/ 95363 w 1259896"/>
                  <a:gd name="connsiteY6-308" fmla="*/ 1211856 h 1535108"/>
                  <a:gd name="connsiteX0-309" fmla="*/ 95363 w 1259896"/>
                  <a:gd name="connsiteY0-310" fmla="*/ 1211856 h 1535108"/>
                  <a:gd name="connsiteX1-311" fmla="*/ 51295 w 1259896"/>
                  <a:gd name="connsiteY1-312" fmla="*/ 517793 h 1535108"/>
                  <a:gd name="connsiteX2-313" fmla="*/ 106379 w 1259896"/>
                  <a:gd name="connsiteY2-314" fmla="*/ 0 h 1535108"/>
                  <a:gd name="connsiteX3-315" fmla="*/ 679257 w 1259896"/>
                  <a:gd name="connsiteY3-316" fmla="*/ 231355 h 1535108"/>
                  <a:gd name="connsiteX4-317" fmla="*/ 1163999 w 1259896"/>
                  <a:gd name="connsiteY4-318" fmla="*/ 583896 h 1535108"/>
                  <a:gd name="connsiteX5-319" fmla="*/ 1152982 w 1259896"/>
                  <a:gd name="connsiteY5-320" fmla="*/ 1509312 h 1535108"/>
                  <a:gd name="connsiteX6-321" fmla="*/ 95363 w 1259896"/>
                  <a:gd name="connsiteY6-322" fmla="*/ 1211856 h 1535108"/>
                  <a:gd name="connsiteX0-323" fmla="*/ 105444 w 1269977"/>
                  <a:gd name="connsiteY0-324" fmla="*/ 1211856 h 1535108"/>
                  <a:gd name="connsiteX1-325" fmla="*/ 61376 w 1269977"/>
                  <a:gd name="connsiteY1-326" fmla="*/ 517793 h 1535108"/>
                  <a:gd name="connsiteX2-327" fmla="*/ 116460 w 1269977"/>
                  <a:gd name="connsiteY2-328" fmla="*/ 0 h 1535108"/>
                  <a:gd name="connsiteX3-329" fmla="*/ 689338 w 1269977"/>
                  <a:gd name="connsiteY3-330" fmla="*/ 231355 h 1535108"/>
                  <a:gd name="connsiteX4-331" fmla="*/ 1174080 w 1269977"/>
                  <a:gd name="connsiteY4-332" fmla="*/ 583896 h 1535108"/>
                  <a:gd name="connsiteX5-333" fmla="*/ 1163063 w 1269977"/>
                  <a:gd name="connsiteY5-334" fmla="*/ 1509312 h 1535108"/>
                  <a:gd name="connsiteX6-335" fmla="*/ 105444 w 1269977"/>
                  <a:gd name="connsiteY6-336" fmla="*/ 1211856 h 1535108"/>
                  <a:gd name="connsiteX0-337" fmla="*/ 78765 w 1243298"/>
                  <a:gd name="connsiteY0-338" fmla="*/ 1211856 h 1535108"/>
                  <a:gd name="connsiteX1-339" fmla="*/ 100799 w 1243298"/>
                  <a:gd name="connsiteY1-340" fmla="*/ 517793 h 1535108"/>
                  <a:gd name="connsiteX2-341" fmla="*/ 89781 w 1243298"/>
                  <a:gd name="connsiteY2-342" fmla="*/ 0 h 1535108"/>
                  <a:gd name="connsiteX3-343" fmla="*/ 662659 w 1243298"/>
                  <a:gd name="connsiteY3-344" fmla="*/ 231355 h 1535108"/>
                  <a:gd name="connsiteX4-345" fmla="*/ 1147401 w 1243298"/>
                  <a:gd name="connsiteY4-346" fmla="*/ 583896 h 1535108"/>
                  <a:gd name="connsiteX5-347" fmla="*/ 1136384 w 1243298"/>
                  <a:gd name="connsiteY5-348" fmla="*/ 1509312 h 1535108"/>
                  <a:gd name="connsiteX6-349" fmla="*/ 78765 w 1243298"/>
                  <a:gd name="connsiteY6-350" fmla="*/ 1211856 h 1535108"/>
                  <a:gd name="connsiteX0-351" fmla="*/ 95538 w 1260071"/>
                  <a:gd name="connsiteY0-352" fmla="*/ 1211856 h 1535108"/>
                  <a:gd name="connsiteX1-353" fmla="*/ 73504 w 1260071"/>
                  <a:gd name="connsiteY1-354" fmla="*/ 517793 h 1535108"/>
                  <a:gd name="connsiteX2-355" fmla="*/ 106554 w 1260071"/>
                  <a:gd name="connsiteY2-356" fmla="*/ 0 h 1535108"/>
                  <a:gd name="connsiteX3-357" fmla="*/ 679432 w 1260071"/>
                  <a:gd name="connsiteY3-358" fmla="*/ 231355 h 1535108"/>
                  <a:gd name="connsiteX4-359" fmla="*/ 1164174 w 1260071"/>
                  <a:gd name="connsiteY4-360" fmla="*/ 583896 h 1535108"/>
                  <a:gd name="connsiteX5-361" fmla="*/ 1153157 w 1260071"/>
                  <a:gd name="connsiteY5-362" fmla="*/ 1509312 h 1535108"/>
                  <a:gd name="connsiteX6-363" fmla="*/ 95538 w 1260071"/>
                  <a:gd name="connsiteY6-364" fmla="*/ 1211856 h 1535108"/>
                  <a:gd name="connsiteX0-365" fmla="*/ 67523 w 1232056"/>
                  <a:gd name="connsiteY0-366" fmla="*/ 1211856 h 1540806"/>
                  <a:gd name="connsiteX1-367" fmla="*/ 45489 w 1232056"/>
                  <a:gd name="connsiteY1-368" fmla="*/ 517793 h 1540806"/>
                  <a:gd name="connsiteX2-369" fmla="*/ 78539 w 1232056"/>
                  <a:gd name="connsiteY2-370" fmla="*/ 0 h 1540806"/>
                  <a:gd name="connsiteX3-371" fmla="*/ 651417 w 1232056"/>
                  <a:gd name="connsiteY3-372" fmla="*/ 231355 h 1540806"/>
                  <a:gd name="connsiteX4-373" fmla="*/ 1136159 w 1232056"/>
                  <a:gd name="connsiteY4-374" fmla="*/ 583896 h 1540806"/>
                  <a:gd name="connsiteX5-375" fmla="*/ 1125142 w 1232056"/>
                  <a:gd name="connsiteY5-376" fmla="*/ 1509312 h 1540806"/>
                  <a:gd name="connsiteX6-377" fmla="*/ 67523 w 1232056"/>
                  <a:gd name="connsiteY6-378" fmla="*/ 1211856 h 1540806"/>
                  <a:gd name="connsiteX0-379" fmla="*/ 37566 w 1202099"/>
                  <a:gd name="connsiteY0-380" fmla="*/ 1211856 h 1544472"/>
                  <a:gd name="connsiteX1-381" fmla="*/ 15532 w 1202099"/>
                  <a:gd name="connsiteY1-382" fmla="*/ 517793 h 1544472"/>
                  <a:gd name="connsiteX2-383" fmla="*/ 48582 w 1202099"/>
                  <a:gd name="connsiteY2-384" fmla="*/ 0 h 1544472"/>
                  <a:gd name="connsiteX3-385" fmla="*/ 621460 w 1202099"/>
                  <a:gd name="connsiteY3-386" fmla="*/ 231355 h 1544472"/>
                  <a:gd name="connsiteX4-387" fmla="*/ 1106202 w 1202099"/>
                  <a:gd name="connsiteY4-388" fmla="*/ 583896 h 1544472"/>
                  <a:gd name="connsiteX5-389" fmla="*/ 1095185 w 1202099"/>
                  <a:gd name="connsiteY5-390" fmla="*/ 1509312 h 1544472"/>
                  <a:gd name="connsiteX6-391" fmla="*/ 37566 w 1202099"/>
                  <a:gd name="connsiteY6-392" fmla="*/ 1211856 h 1544472"/>
                  <a:gd name="connsiteX0-393" fmla="*/ 58647 w 1223180"/>
                  <a:gd name="connsiteY0-394" fmla="*/ 1211856 h 1545841"/>
                  <a:gd name="connsiteX1-395" fmla="*/ 36613 w 1223180"/>
                  <a:gd name="connsiteY1-396" fmla="*/ 517793 h 1545841"/>
                  <a:gd name="connsiteX2-397" fmla="*/ 69663 w 1223180"/>
                  <a:gd name="connsiteY2-398" fmla="*/ 0 h 1545841"/>
                  <a:gd name="connsiteX3-399" fmla="*/ 642541 w 1223180"/>
                  <a:gd name="connsiteY3-400" fmla="*/ 231355 h 1545841"/>
                  <a:gd name="connsiteX4-401" fmla="*/ 1127283 w 1223180"/>
                  <a:gd name="connsiteY4-402" fmla="*/ 583896 h 1545841"/>
                  <a:gd name="connsiteX5-403" fmla="*/ 1116266 w 1223180"/>
                  <a:gd name="connsiteY5-404" fmla="*/ 1509312 h 1545841"/>
                  <a:gd name="connsiteX6-405" fmla="*/ 58647 w 1223180"/>
                  <a:gd name="connsiteY6-406" fmla="*/ 1211856 h 1545841"/>
                  <a:gd name="connsiteX0-407" fmla="*/ 58647 w 1223180"/>
                  <a:gd name="connsiteY0-408" fmla="*/ 1211856 h 1545841"/>
                  <a:gd name="connsiteX1-409" fmla="*/ 36613 w 1223180"/>
                  <a:gd name="connsiteY1-410" fmla="*/ 517793 h 1545841"/>
                  <a:gd name="connsiteX2-411" fmla="*/ 69663 w 1223180"/>
                  <a:gd name="connsiteY2-412" fmla="*/ 0 h 1545841"/>
                  <a:gd name="connsiteX3-413" fmla="*/ 642541 w 1223180"/>
                  <a:gd name="connsiteY3-414" fmla="*/ 231355 h 1545841"/>
                  <a:gd name="connsiteX4-415" fmla="*/ 1127283 w 1223180"/>
                  <a:gd name="connsiteY4-416" fmla="*/ 583896 h 1545841"/>
                  <a:gd name="connsiteX5-417" fmla="*/ 1116266 w 1223180"/>
                  <a:gd name="connsiteY5-418" fmla="*/ 1509312 h 1545841"/>
                  <a:gd name="connsiteX6-419" fmla="*/ 58647 w 1223180"/>
                  <a:gd name="connsiteY6-420" fmla="*/ 1211856 h 1545841"/>
                  <a:gd name="connsiteX0-421" fmla="*/ 58647 w 1223180"/>
                  <a:gd name="connsiteY0-422" fmla="*/ 1211856 h 1545841"/>
                  <a:gd name="connsiteX1-423" fmla="*/ 36613 w 1223180"/>
                  <a:gd name="connsiteY1-424" fmla="*/ 517793 h 1545841"/>
                  <a:gd name="connsiteX2-425" fmla="*/ 69663 w 1223180"/>
                  <a:gd name="connsiteY2-426" fmla="*/ 0 h 1545841"/>
                  <a:gd name="connsiteX3-427" fmla="*/ 642541 w 1223180"/>
                  <a:gd name="connsiteY3-428" fmla="*/ 231355 h 1545841"/>
                  <a:gd name="connsiteX4-429" fmla="*/ 1127283 w 1223180"/>
                  <a:gd name="connsiteY4-430" fmla="*/ 583896 h 1545841"/>
                  <a:gd name="connsiteX5-431" fmla="*/ 1116266 w 1223180"/>
                  <a:gd name="connsiteY5-432" fmla="*/ 1509312 h 1545841"/>
                  <a:gd name="connsiteX6-433" fmla="*/ 58647 w 1223180"/>
                  <a:gd name="connsiteY6-434" fmla="*/ 1211856 h 1545841"/>
                  <a:gd name="connsiteX0-435" fmla="*/ 58647 w 1223180"/>
                  <a:gd name="connsiteY0-436" fmla="*/ 1211856 h 1545841"/>
                  <a:gd name="connsiteX1-437" fmla="*/ 36613 w 1223180"/>
                  <a:gd name="connsiteY1-438" fmla="*/ 517793 h 1545841"/>
                  <a:gd name="connsiteX2-439" fmla="*/ 69663 w 1223180"/>
                  <a:gd name="connsiteY2-440" fmla="*/ 0 h 1545841"/>
                  <a:gd name="connsiteX3-441" fmla="*/ 642541 w 1223180"/>
                  <a:gd name="connsiteY3-442" fmla="*/ 231355 h 1545841"/>
                  <a:gd name="connsiteX4-443" fmla="*/ 1127283 w 1223180"/>
                  <a:gd name="connsiteY4-444" fmla="*/ 583896 h 1545841"/>
                  <a:gd name="connsiteX5-445" fmla="*/ 1116266 w 1223180"/>
                  <a:gd name="connsiteY5-446" fmla="*/ 1509312 h 1545841"/>
                  <a:gd name="connsiteX6-447" fmla="*/ 58647 w 1223180"/>
                  <a:gd name="connsiteY6-448" fmla="*/ 1211856 h 1545841"/>
                  <a:gd name="connsiteX0-449" fmla="*/ 58647 w 1223180"/>
                  <a:gd name="connsiteY0-450" fmla="*/ 1211856 h 1545841"/>
                  <a:gd name="connsiteX1-451" fmla="*/ 36613 w 1223180"/>
                  <a:gd name="connsiteY1-452" fmla="*/ 517793 h 1545841"/>
                  <a:gd name="connsiteX2-453" fmla="*/ 69663 w 1223180"/>
                  <a:gd name="connsiteY2-454" fmla="*/ 0 h 1545841"/>
                  <a:gd name="connsiteX3-455" fmla="*/ 642541 w 1223180"/>
                  <a:gd name="connsiteY3-456" fmla="*/ 231355 h 1545841"/>
                  <a:gd name="connsiteX4-457" fmla="*/ 1127283 w 1223180"/>
                  <a:gd name="connsiteY4-458" fmla="*/ 583896 h 1545841"/>
                  <a:gd name="connsiteX5-459" fmla="*/ 1116266 w 1223180"/>
                  <a:gd name="connsiteY5-460" fmla="*/ 1509312 h 1545841"/>
                  <a:gd name="connsiteX6-461" fmla="*/ 58647 w 1223180"/>
                  <a:gd name="connsiteY6-462" fmla="*/ 1211856 h 1545841"/>
                  <a:gd name="connsiteX0-463" fmla="*/ 98838 w 1263371"/>
                  <a:gd name="connsiteY0-464" fmla="*/ 1211856 h 1535201"/>
                  <a:gd name="connsiteX1-465" fmla="*/ 69184 w 1263371"/>
                  <a:gd name="connsiteY1-466" fmla="*/ 510173 h 1535201"/>
                  <a:gd name="connsiteX2-467" fmla="*/ 109854 w 1263371"/>
                  <a:gd name="connsiteY2-468" fmla="*/ 0 h 1535201"/>
                  <a:gd name="connsiteX3-469" fmla="*/ 682732 w 1263371"/>
                  <a:gd name="connsiteY3-470" fmla="*/ 231355 h 1535201"/>
                  <a:gd name="connsiteX4-471" fmla="*/ 1167474 w 1263371"/>
                  <a:gd name="connsiteY4-472" fmla="*/ 583896 h 1535201"/>
                  <a:gd name="connsiteX5-473" fmla="*/ 1156457 w 1263371"/>
                  <a:gd name="connsiteY5-474" fmla="*/ 1509312 h 1535201"/>
                  <a:gd name="connsiteX6-475" fmla="*/ 98838 w 1263371"/>
                  <a:gd name="connsiteY6-476" fmla="*/ 1211856 h 1535201"/>
                  <a:gd name="connsiteX0-477" fmla="*/ 103532 w 1268065"/>
                  <a:gd name="connsiteY0-478" fmla="*/ 1211856 h 1535201"/>
                  <a:gd name="connsiteX1-479" fmla="*/ 73878 w 1268065"/>
                  <a:gd name="connsiteY1-480" fmla="*/ 510173 h 1535201"/>
                  <a:gd name="connsiteX2-481" fmla="*/ 114548 w 1268065"/>
                  <a:gd name="connsiteY2-482" fmla="*/ 0 h 1535201"/>
                  <a:gd name="connsiteX3-483" fmla="*/ 687426 w 1268065"/>
                  <a:gd name="connsiteY3-484" fmla="*/ 231355 h 1535201"/>
                  <a:gd name="connsiteX4-485" fmla="*/ 1172168 w 1268065"/>
                  <a:gd name="connsiteY4-486" fmla="*/ 583896 h 1535201"/>
                  <a:gd name="connsiteX5-487" fmla="*/ 1161151 w 1268065"/>
                  <a:gd name="connsiteY5-488" fmla="*/ 1509312 h 1535201"/>
                  <a:gd name="connsiteX6-489" fmla="*/ 103532 w 1268065"/>
                  <a:gd name="connsiteY6-490" fmla="*/ 1211856 h 1535201"/>
                  <a:gd name="connsiteX0-491" fmla="*/ 78783 w 1243316"/>
                  <a:gd name="connsiteY0-492" fmla="*/ 1211856 h 1541191"/>
                  <a:gd name="connsiteX1-493" fmla="*/ 49129 w 1243316"/>
                  <a:gd name="connsiteY1-494" fmla="*/ 510173 h 1541191"/>
                  <a:gd name="connsiteX2-495" fmla="*/ 89799 w 1243316"/>
                  <a:gd name="connsiteY2-496" fmla="*/ 0 h 1541191"/>
                  <a:gd name="connsiteX3-497" fmla="*/ 662677 w 1243316"/>
                  <a:gd name="connsiteY3-498" fmla="*/ 231355 h 1541191"/>
                  <a:gd name="connsiteX4-499" fmla="*/ 1147419 w 1243316"/>
                  <a:gd name="connsiteY4-500" fmla="*/ 583896 h 1541191"/>
                  <a:gd name="connsiteX5-501" fmla="*/ 1136402 w 1243316"/>
                  <a:gd name="connsiteY5-502" fmla="*/ 1509312 h 1541191"/>
                  <a:gd name="connsiteX6-503" fmla="*/ 78783 w 1243316"/>
                  <a:gd name="connsiteY6-504" fmla="*/ 1211856 h 1541191"/>
                  <a:gd name="connsiteX0-505" fmla="*/ 75868 w 1240401"/>
                  <a:gd name="connsiteY0-506" fmla="*/ 1211856 h 1547561"/>
                  <a:gd name="connsiteX1-507" fmla="*/ 46214 w 1240401"/>
                  <a:gd name="connsiteY1-508" fmla="*/ 510173 h 1547561"/>
                  <a:gd name="connsiteX2-509" fmla="*/ 86884 w 1240401"/>
                  <a:gd name="connsiteY2-510" fmla="*/ 0 h 1547561"/>
                  <a:gd name="connsiteX3-511" fmla="*/ 659762 w 1240401"/>
                  <a:gd name="connsiteY3-512" fmla="*/ 231355 h 1547561"/>
                  <a:gd name="connsiteX4-513" fmla="*/ 1144504 w 1240401"/>
                  <a:gd name="connsiteY4-514" fmla="*/ 583896 h 1547561"/>
                  <a:gd name="connsiteX5-515" fmla="*/ 1133487 w 1240401"/>
                  <a:gd name="connsiteY5-516" fmla="*/ 1509312 h 1547561"/>
                  <a:gd name="connsiteX6-517" fmla="*/ 75868 w 1240401"/>
                  <a:gd name="connsiteY6-518" fmla="*/ 1211856 h 1547561"/>
                  <a:gd name="connsiteX0-519" fmla="*/ 55934 w 1220467"/>
                  <a:gd name="connsiteY0-520" fmla="*/ 1211856 h 1554574"/>
                  <a:gd name="connsiteX1-521" fmla="*/ 26280 w 1220467"/>
                  <a:gd name="connsiteY1-522" fmla="*/ 510173 h 1554574"/>
                  <a:gd name="connsiteX2-523" fmla="*/ 66950 w 1220467"/>
                  <a:gd name="connsiteY2-524" fmla="*/ 0 h 1554574"/>
                  <a:gd name="connsiteX3-525" fmla="*/ 639828 w 1220467"/>
                  <a:gd name="connsiteY3-526" fmla="*/ 231355 h 1554574"/>
                  <a:gd name="connsiteX4-527" fmla="*/ 1124570 w 1220467"/>
                  <a:gd name="connsiteY4-528" fmla="*/ 583896 h 1554574"/>
                  <a:gd name="connsiteX5-529" fmla="*/ 1113553 w 1220467"/>
                  <a:gd name="connsiteY5-530" fmla="*/ 1509312 h 1554574"/>
                  <a:gd name="connsiteX6-531" fmla="*/ 55934 w 1220467"/>
                  <a:gd name="connsiteY6-532" fmla="*/ 1211856 h 1554574"/>
                  <a:gd name="connsiteX0-533" fmla="*/ 45982 w 1210515"/>
                  <a:gd name="connsiteY0-534" fmla="*/ 1211856 h 1554574"/>
                  <a:gd name="connsiteX1-535" fmla="*/ 16328 w 1210515"/>
                  <a:gd name="connsiteY1-536" fmla="*/ 510173 h 1554574"/>
                  <a:gd name="connsiteX2-537" fmla="*/ 56998 w 1210515"/>
                  <a:gd name="connsiteY2-538" fmla="*/ 0 h 1554574"/>
                  <a:gd name="connsiteX3-539" fmla="*/ 629876 w 1210515"/>
                  <a:gd name="connsiteY3-540" fmla="*/ 231355 h 1554574"/>
                  <a:gd name="connsiteX4-541" fmla="*/ 1114618 w 1210515"/>
                  <a:gd name="connsiteY4-542" fmla="*/ 583896 h 1554574"/>
                  <a:gd name="connsiteX5-543" fmla="*/ 1103601 w 1210515"/>
                  <a:gd name="connsiteY5-544" fmla="*/ 1509312 h 1554574"/>
                  <a:gd name="connsiteX6-545" fmla="*/ 45982 w 1210515"/>
                  <a:gd name="connsiteY6-546" fmla="*/ 1211856 h 1554574"/>
                  <a:gd name="connsiteX0-547" fmla="*/ 62495 w 1227028"/>
                  <a:gd name="connsiteY0-548" fmla="*/ 1211856 h 1550871"/>
                  <a:gd name="connsiteX1-549" fmla="*/ 32841 w 1227028"/>
                  <a:gd name="connsiteY1-550" fmla="*/ 510173 h 1550871"/>
                  <a:gd name="connsiteX2-551" fmla="*/ 73511 w 1227028"/>
                  <a:gd name="connsiteY2-552" fmla="*/ 0 h 1550871"/>
                  <a:gd name="connsiteX3-553" fmla="*/ 646389 w 1227028"/>
                  <a:gd name="connsiteY3-554" fmla="*/ 231355 h 1550871"/>
                  <a:gd name="connsiteX4-555" fmla="*/ 1131131 w 1227028"/>
                  <a:gd name="connsiteY4-556" fmla="*/ 583896 h 1550871"/>
                  <a:gd name="connsiteX5-557" fmla="*/ 1120114 w 1227028"/>
                  <a:gd name="connsiteY5-558" fmla="*/ 1509312 h 1550871"/>
                  <a:gd name="connsiteX6-559" fmla="*/ 62495 w 1227028"/>
                  <a:gd name="connsiteY6-560" fmla="*/ 1211856 h 1550871"/>
                  <a:gd name="connsiteX0-561" fmla="*/ 60202 w 1192156"/>
                  <a:gd name="connsiteY0-562" fmla="*/ 1204236 h 1549057"/>
                  <a:gd name="connsiteX1-563" fmla="*/ 68 w 1192156"/>
                  <a:gd name="connsiteY1-564" fmla="*/ 510173 h 1549057"/>
                  <a:gd name="connsiteX2-565" fmla="*/ 40738 w 1192156"/>
                  <a:gd name="connsiteY2-566" fmla="*/ 0 h 1549057"/>
                  <a:gd name="connsiteX3-567" fmla="*/ 613616 w 1192156"/>
                  <a:gd name="connsiteY3-568" fmla="*/ 231355 h 1549057"/>
                  <a:gd name="connsiteX4-569" fmla="*/ 1098358 w 1192156"/>
                  <a:gd name="connsiteY4-570" fmla="*/ 583896 h 1549057"/>
                  <a:gd name="connsiteX5-571" fmla="*/ 1087341 w 1192156"/>
                  <a:gd name="connsiteY5-572" fmla="*/ 1509312 h 1549057"/>
                  <a:gd name="connsiteX6-573" fmla="*/ 60202 w 1192156"/>
                  <a:gd name="connsiteY6-574" fmla="*/ 1204236 h 1549057"/>
                  <a:gd name="connsiteX0-575" fmla="*/ 95524 w 1227478"/>
                  <a:gd name="connsiteY0-576" fmla="*/ 1204236 h 1545908"/>
                  <a:gd name="connsiteX1-577" fmla="*/ 35390 w 1227478"/>
                  <a:gd name="connsiteY1-578" fmla="*/ 510173 h 1545908"/>
                  <a:gd name="connsiteX2-579" fmla="*/ 76060 w 1227478"/>
                  <a:gd name="connsiteY2-580" fmla="*/ 0 h 1545908"/>
                  <a:gd name="connsiteX3-581" fmla="*/ 648938 w 1227478"/>
                  <a:gd name="connsiteY3-582" fmla="*/ 231355 h 1545908"/>
                  <a:gd name="connsiteX4-583" fmla="*/ 1133680 w 1227478"/>
                  <a:gd name="connsiteY4-584" fmla="*/ 583896 h 1545908"/>
                  <a:gd name="connsiteX5-585" fmla="*/ 1122663 w 1227478"/>
                  <a:gd name="connsiteY5-586" fmla="*/ 1509312 h 1545908"/>
                  <a:gd name="connsiteX6-587" fmla="*/ 95524 w 1227478"/>
                  <a:gd name="connsiteY6-588" fmla="*/ 1204236 h 1545908"/>
                  <a:gd name="connsiteX0-589" fmla="*/ 102292 w 1234246"/>
                  <a:gd name="connsiteY0-590" fmla="*/ 1204236 h 1534002"/>
                  <a:gd name="connsiteX1-591" fmla="*/ 34538 w 1234246"/>
                  <a:gd name="connsiteY1-592" fmla="*/ 525413 h 1534002"/>
                  <a:gd name="connsiteX2-593" fmla="*/ 82828 w 1234246"/>
                  <a:gd name="connsiteY2-594" fmla="*/ 0 h 1534002"/>
                  <a:gd name="connsiteX3-595" fmla="*/ 655706 w 1234246"/>
                  <a:gd name="connsiteY3-596" fmla="*/ 231355 h 1534002"/>
                  <a:gd name="connsiteX4-597" fmla="*/ 1140448 w 1234246"/>
                  <a:gd name="connsiteY4-598" fmla="*/ 583896 h 1534002"/>
                  <a:gd name="connsiteX5-599" fmla="*/ 1129431 w 1234246"/>
                  <a:gd name="connsiteY5-600" fmla="*/ 1509312 h 1534002"/>
                  <a:gd name="connsiteX6-601" fmla="*/ 102292 w 1234246"/>
                  <a:gd name="connsiteY6-602" fmla="*/ 1204236 h 1534002"/>
                  <a:gd name="connsiteX0-603" fmla="*/ 115441 w 1247395"/>
                  <a:gd name="connsiteY0-604" fmla="*/ 1204236 h 1534002"/>
                  <a:gd name="connsiteX1-605" fmla="*/ 47687 w 1247395"/>
                  <a:gd name="connsiteY1-606" fmla="*/ 525413 h 1534002"/>
                  <a:gd name="connsiteX2-607" fmla="*/ 95977 w 1247395"/>
                  <a:gd name="connsiteY2-608" fmla="*/ 0 h 1534002"/>
                  <a:gd name="connsiteX3-609" fmla="*/ 668855 w 1247395"/>
                  <a:gd name="connsiteY3-610" fmla="*/ 231355 h 1534002"/>
                  <a:gd name="connsiteX4-611" fmla="*/ 1153597 w 1247395"/>
                  <a:gd name="connsiteY4-612" fmla="*/ 583896 h 1534002"/>
                  <a:gd name="connsiteX5-613" fmla="*/ 1142580 w 1247395"/>
                  <a:gd name="connsiteY5-614" fmla="*/ 1509312 h 1534002"/>
                  <a:gd name="connsiteX6-615" fmla="*/ 115441 w 1247395"/>
                  <a:gd name="connsiteY6-616" fmla="*/ 1204236 h 1534002"/>
                  <a:gd name="connsiteX0-617" fmla="*/ 101455 w 1233409"/>
                  <a:gd name="connsiteY0-618" fmla="*/ 1204236 h 1538191"/>
                  <a:gd name="connsiteX1-619" fmla="*/ 33701 w 1233409"/>
                  <a:gd name="connsiteY1-620" fmla="*/ 525413 h 1538191"/>
                  <a:gd name="connsiteX2-621" fmla="*/ 81991 w 1233409"/>
                  <a:gd name="connsiteY2-622" fmla="*/ 0 h 1538191"/>
                  <a:gd name="connsiteX3-623" fmla="*/ 654869 w 1233409"/>
                  <a:gd name="connsiteY3-624" fmla="*/ 231355 h 1538191"/>
                  <a:gd name="connsiteX4-625" fmla="*/ 1139611 w 1233409"/>
                  <a:gd name="connsiteY4-626" fmla="*/ 583896 h 1538191"/>
                  <a:gd name="connsiteX5-627" fmla="*/ 1128594 w 1233409"/>
                  <a:gd name="connsiteY5-628" fmla="*/ 1509312 h 1538191"/>
                  <a:gd name="connsiteX6-629" fmla="*/ 101455 w 1233409"/>
                  <a:gd name="connsiteY6-630" fmla="*/ 1204236 h 1538191"/>
                  <a:gd name="connsiteX0-631" fmla="*/ 96388 w 1228342"/>
                  <a:gd name="connsiteY0-632" fmla="*/ 1204236 h 1539612"/>
                  <a:gd name="connsiteX1-633" fmla="*/ 28634 w 1228342"/>
                  <a:gd name="connsiteY1-634" fmla="*/ 525413 h 1539612"/>
                  <a:gd name="connsiteX2-635" fmla="*/ 76924 w 1228342"/>
                  <a:gd name="connsiteY2-636" fmla="*/ 0 h 1539612"/>
                  <a:gd name="connsiteX3-637" fmla="*/ 649802 w 1228342"/>
                  <a:gd name="connsiteY3-638" fmla="*/ 231355 h 1539612"/>
                  <a:gd name="connsiteX4-639" fmla="*/ 1134544 w 1228342"/>
                  <a:gd name="connsiteY4-640" fmla="*/ 583896 h 1539612"/>
                  <a:gd name="connsiteX5-641" fmla="*/ 1123527 w 1228342"/>
                  <a:gd name="connsiteY5-642" fmla="*/ 1509312 h 1539612"/>
                  <a:gd name="connsiteX6-643" fmla="*/ 96388 w 1228342"/>
                  <a:gd name="connsiteY6-644" fmla="*/ 1204236 h 1539612"/>
                  <a:gd name="connsiteX0-645" fmla="*/ 82831 w 1214785"/>
                  <a:gd name="connsiteY0-646" fmla="*/ 1204236 h 1543703"/>
                  <a:gd name="connsiteX1-647" fmla="*/ 15077 w 1214785"/>
                  <a:gd name="connsiteY1-648" fmla="*/ 525413 h 1543703"/>
                  <a:gd name="connsiteX2-649" fmla="*/ 63367 w 1214785"/>
                  <a:gd name="connsiteY2-650" fmla="*/ 0 h 1543703"/>
                  <a:gd name="connsiteX3-651" fmla="*/ 636245 w 1214785"/>
                  <a:gd name="connsiteY3-652" fmla="*/ 231355 h 1543703"/>
                  <a:gd name="connsiteX4-653" fmla="*/ 1120987 w 1214785"/>
                  <a:gd name="connsiteY4-654" fmla="*/ 583896 h 1543703"/>
                  <a:gd name="connsiteX5-655" fmla="*/ 1109970 w 1214785"/>
                  <a:gd name="connsiteY5-656" fmla="*/ 1509312 h 1543703"/>
                  <a:gd name="connsiteX6-657" fmla="*/ 82831 w 1214785"/>
                  <a:gd name="connsiteY6-658" fmla="*/ 1204236 h 1543703"/>
                  <a:gd name="connsiteX0-659" fmla="*/ 91766 w 1223720"/>
                  <a:gd name="connsiteY0-660" fmla="*/ 1204236 h 1541968"/>
                  <a:gd name="connsiteX1-661" fmla="*/ 24012 w 1223720"/>
                  <a:gd name="connsiteY1-662" fmla="*/ 525413 h 1541968"/>
                  <a:gd name="connsiteX2-663" fmla="*/ 72302 w 1223720"/>
                  <a:gd name="connsiteY2-664" fmla="*/ 0 h 1541968"/>
                  <a:gd name="connsiteX3-665" fmla="*/ 645180 w 1223720"/>
                  <a:gd name="connsiteY3-666" fmla="*/ 231355 h 1541968"/>
                  <a:gd name="connsiteX4-667" fmla="*/ 1129922 w 1223720"/>
                  <a:gd name="connsiteY4-668" fmla="*/ 583896 h 1541968"/>
                  <a:gd name="connsiteX5-669" fmla="*/ 1118905 w 1223720"/>
                  <a:gd name="connsiteY5-670" fmla="*/ 1509312 h 1541968"/>
                  <a:gd name="connsiteX6-671" fmla="*/ 91766 w 1223720"/>
                  <a:gd name="connsiteY6-672" fmla="*/ 1204236 h 1541968"/>
                  <a:gd name="connsiteX0-673" fmla="*/ 91766 w 1223720"/>
                  <a:gd name="connsiteY0-674" fmla="*/ 1204236 h 1541968"/>
                  <a:gd name="connsiteX1-675" fmla="*/ 24012 w 1223720"/>
                  <a:gd name="connsiteY1-676" fmla="*/ 525413 h 1541968"/>
                  <a:gd name="connsiteX2-677" fmla="*/ 72302 w 1223720"/>
                  <a:gd name="connsiteY2-678" fmla="*/ 0 h 1541968"/>
                  <a:gd name="connsiteX3-679" fmla="*/ 645180 w 1223720"/>
                  <a:gd name="connsiteY3-680" fmla="*/ 231355 h 1541968"/>
                  <a:gd name="connsiteX4-681" fmla="*/ 1129922 w 1223720"/>
                  <a:gd name="connsiteY4-682" fmla="*/ 583896 h 1541968"/>
                  <a:gd name="connsiteX5-683" fmla="*/ 1118905 w 1223720"/>
                  <a:gd name="connsiteY5-684" fmla="*/ 1509312 h 1541968"/>
                  <a:gd name="connsiteX6-685" fmla="*/ 91766 w 1223720"/>
                  <a:gd name="connsiteY6-686" fmla="*/ 1204236 h 1541968"/>
                  <a:gd name="connsiteX0-687" fmla="*/ 91766 w 1223720"/>
                  <a:gd name="connsiteY0-688" fmla="*/ 1204236 h 1541968"/>
                  <a:gd name="connsiteX1-689" fmla="*/ 24012 w 1223720"/>
                  <a:gd name="connsiteY1-690" fmla="*/ 525413 h 1541968"/>
                  <a:gd name="connsiteX2-691" fmla="*/ 72302 w 1223720"/>
                  <a:gd name="connsiteY2-692" fmla="*/ 0 h 1541968"/>
                  <a:gd name="connsiteX3-693" fmla="*/ 645180 w 1223720"/>
                  <a:gd name="connsiteY3-694" fmla="*/ 231355 h 1541968"/>
                  <a:gd name="connsiteX4-695" fmla="*/ 1129922 w 1223720"/>
                  <a:gd name="connsiteY4-696" fmla="*/ 583896 h 1541968"/>
                  <a:gd name="connsiteX5-697" fmla="*/ 1118905 w 1223720"/>
                  <a:gd name="connsiteY5-698" fmla="*/ 1509312 h 1541968"/>
                  <a:gd name="connsiteX6-699" fmla="*/ 91766 w 1223720"/>
                  <a:gd name="connsiteY6-700" fmla="*/ 1204236 h 1541968"/>
                  <a:gd name="connsiteX0-701" fmla="*/ 91766 w 1223720"/>
                  <a:gd name="connsiteY0-702" fmla="*/ 1204236 h 1541968"/>
                  <a:gd name="connsiteX1-703" fmla="*/ 24012 w 1223720"/>
                  <a:gd name="connsiteY1-704" fmla="*/ 525413 h 1541968"/>
                  <a:gd name="connsiteX2-705" fmla="*/ 72302 w 1223720"/>
                  <a:gd name="connsiteY2-706" fmla="*/ 0 h 1541968"/>
                  <a:gd name="connsiteX3-707" fmla="*/ 645180 w 1223720"/>
                  <a:gd name="connsiteY3-708" fmla="*/ 231355 h 1541968"/>
                  <a:gd name="connsiteX4-709" fmla="*/ 1129922 w 1223720"/>
                  <a:gd name="connsiteY4-710" fmla="*/ 583896 h 1541968"/>
                  <a:gd name="connsiteX5-711" fmla="*/ 1118905 w 1223720"/>
                  <a:gd name="connsiteY5-712" fmla="*/ 1509312 h 1541968"/>
                  <a:gd name="connsiteX6-713" fmla="*/ 91766 w 1223720"/>
                  <a:gd name="connsiteY6-714" fmla="*/ 1204236 h 1541968"/>
                  <a:gd name="connsiteX0-715" fmla="*/ 91766 w 1223720"/>
                  <a:gd name="connsiteY0-716" fmla="*/ 1204236 h 1541968"/>
                  <a:gd name="connsiteX1-717" fmla="*/ 24012 w 1223720"/>
                  <a:gd name="connsiteY1-718" fmla="*/ 525413 h 1541968"/>
                  <a:gd name="connsiteX2-719" fmla="*/ 72302 w 1223720"/>
                  <a:gd name="connsiteY2-720" fmla="*/ 0 h 1541968"/>
                  <a:gd name="connsiteX3-721" fmla="*/ 546120 w 1223720"/>
                  <a:gd name="connsiteY3-722" fmla="*/ 200875 h 1541968"/>
                  <a:gd name="connsiteX4-723" fmla="*/ 1129922 w 1223720"/>
                  <a:gd name="connsiteY4-724" fmla="*/ 583896 h 1541968"/>
                  <a:gd name="connsiteX5-725" fmla="*/ 1118905 w 1223720"/>
                  <a:gd name="connsiteY5-726" fmla="*/ 1509312 h 1541968"/>
                  <a:gd name="connsiteX6-727" fmla="*/ 91766 w 1223720"/>
                  <a:gd name="connsiteY6-728" fmla="*/ 1204236 h 1541968"/>
                  <a:gd name="connsiteX0-729" fmla="*/ 91766 w 1223720"/>
                  <a:gd name="connsiteY0-730" fmla="*/ 1204236 h 1541968"/>
                  <a:gd name="connsiteX1-731" fmla="*/ 24012 w 1223720"/>
                  <a:gd name="connsiteY1-732" fmla="*/ 525413 h 1541968"/>
                  <a:gd name="connsiteX2-733" fmla="*/ 72302 w 1223720"/>
                  <a:gd name="connsiteY2-734" fmla="*/ 0 h 1541968"/>
                  <a:gd name="connsiteX3-735" fmla="*/ 546120 w 1223720"/>
                  <a:gd name="connsiteY3-736" fmla="*/ 200875 h 1541968"/>
                  <a:gd name="connsiteX4-737" fmla="*/ 1129922 w 1223720"/>
                  <a:gd name="connsiteY4-738" fmla="*/ 583896 h 1541968"/>
                  <a:gd name="connsiteX5-739" fmla="*/ 1118905 w 1223720"/>
                  <a:gd name="connsiteY5-740" fmla="*/ 1509312 h 1541968"/>
                  <a:gd name="connsiteX6-741" fmla="*/ 91766 w 1223720"/>
                  <a:gd name="connsiteY6-742" fmla="*/ 1204236 h 1541968"/>
                  <a:gd name="connsiteX0-743" fmla="*/ 91766 w 1223720"/>
                  <a:gd name="connsiteY0-744" fmla="*/ 1204236 h 1541968"/>
                  <a:gd name="connsiteX1-745" fmla="*/ 24012 w 1223720"/>
                  <a:gd name="connsiteY1-746" fmla="*/ 525413 h 1541968"/>
                  <a:gd name="connsiteX2-747" fmla="*/ 72302 w 1223720"/>
                  <a:gd name="connsiteY2-748" fmla="*/ 0 h 1541968"/>
                  <a:gd name="connsiteX3-749" fmla="*/ 546120 w 1223720"/>
                  <a:gd name="connsiteY3-750" fmla="*/ 200875 h 1541968"/>
                  <a:gd name="connsiteX4-751" fmla="*/ 1129922 w 1223720"/>
                  <a:gd name="connsiteY4-752" fmla="*/ 583896 h 1541968"/>
                  <a:gd name="connsiteX5-753" fmla="*/ 1118905 w 1223720"/>
                  <a:gd name="connsiteY5-754" fmla="*/ 1509312 h 1541968"/>
                  <a:gd name="connsiteX6-755" fmla="*/ 91766 w 1223720"/>
                  <a:gd name="connsiteY6-756" fmla="*/ 1204236 h 1541968"/>
                  <a:gd name="connsiteX0-757" fmla="*/ 91766 w 1223720"/>
                  <a:gd name="connsiteY0-758" fmla="*/ 1204236 h 1541968"/>
                  <a:gd name="connsiteX1-759" fmla="*/ 24012 w 1223720"/>
                  <a:gd name="connsiteY1-760" fmla="*/ 525413 h 1541968"/>
                  <a:gd name="connsiteX2-761" fmla="*/ 72302 w 1223720"/>
                  <a:gd name="connsiteY2-762" fmla="*/ 0 h 1541968"/>
                  <a:gd name="connsiteX3-763" fmla="*/ 546120 w 1223720"/>
                  <a:gd name="connsiteY3-764" fmla="*/ 200875 h 1541968"/>
                  <a:gd name="connsiteX4-765" fmla="*/ 1129922 w 1223720"/>
                  <a:gd name="connsiteY4-766" fmla="*/ 583896 h 1541968"/>
                  <a:gd name="connsiteX5-767" fmla="*/ 1118905 w 1223720"/>
                  <a:gd name="connsiteY5-768" fmla="*/ 1509312 h 1541968"/>
                  <a:gd name="connsiteX6-769" fmla="*/ 91766 w 1223720"/>
                  <a:gd name="connsiteY6-770" fmla="*/ 1204236 h 1541968"/>
                  <a:gd name="connsiteX0-771" fmla="*/ 91766 w 1223720"/>
                  <a:gd name="connsiteY0-772" fmla="*/ 1204236 h 1541968"/>
                  <a:gd name="connsiteX1-773" fmla="*/ 24012 w 1223720"/>
                  <a:gd name="connsiteY1-774" fmla="*/ 525413 h 1541968"/>
                  <a:gd name="connsiteX2-775" fmla="*/ 72302 w 1223720"/>
                  <a:gd name="connsiteY2-776" fmla="*/ 0 h 1541968"/>
                  <a:gd name="connsiteX3-777" fmla="*/ 546120 w 1223720"/>
                  <a:gd name="connsiteY3-778" fmla="*/ 200875 h 1541968"/>
                  <a:gd name="connsiteX4-779" fmla="*/ 1129922 w 1223720"/>
                  <a:gd name="connsiteY4-780" fmla="*/ 583896 h 1541968"/>
                  <a:gd name="connsiteX5-781" fmla="*/ 1118905 w 1223720"/>
                  <a:gd name="connsiteY5-782" fmla="*/ 1509312 h 1541968"/>
                  <a:gd name="connsiteX6-783" fmla="*/ 91766 w 1223720"/>
                  <a:gd name="connsiteY6-784" fmla="*/ 1204236 h 1541968"/>
                  <a:gd name="connsiteX0-785" fmla="*/ 91766 w 1223720"/>
                  <a:gd name="connsiteY0-786" fmla="*/ 1204236 h 1541968"/>
                  <a:gd name="connsiteX1-787" fmla="*/ 24012 w 1223720"/>
                  <a:gd name="connsiteY1-788" fmla="*/ 525413 h 1541968"/>
                  <a:gd name="connsiteX2-789" fmla="*/ 72302 w 1223720"/>
                  <a:gd name="connsiteY2-790" fmla="*/ 0 h 1541968"/>
                  <a:gd name="connsiteX3-791" fmla="*/ 546120 w 1223720"/>
                  <a:gd name="connsiteY3-792" fmla="*/ 200875 h 1541968"/>
                  <a:gd name="connsiteX4-793" fmla="*/ 1129922 w 1223720"/>
                  <a:gd name="connsiteY4-794" fmla="*/ 583896 h 1541968"/>
                  <a:gd name="connsiteX5-795" fmla="*/ 1118905 w 1223720"/>
                  <a:gd name="connsiteY5-796" fmla="*/ 1509312 h 1541968"/>
                  <a:gd name="connsiteX6-797" fmla="*/ 91766 w 1223720"/>
                  <a:gd name="connsiteY6-798" fmla="*/ 1204236 h 1541968"/>
                  <a:gd name="connsiteX0-799" fmla="*/ 120885 w 1309488"/>
                  <a:gd name="connsiteY0-800" fmla="*/ 1204236 h 1701698"/>
                  <a:gd name="connsiteX1-801" fmla="*/ 53131 w 1309488"/>
                  <a:gd name="connsiteY1-802" fmla="*/ 525413 h 1701698"/>
                  <a:gd name="connsiteX2-803" fmla="*/ 101421 w 1309488"/>
                  <a:gd name="connsiteY2-804" fmla="*/ 0 h 1701698"/>
                  <a:gd name="connsiteX3-805" fmla="*/ 575239 w 1309488"/>
                  <a:gd name="connsiteY3-806" fmla="*/ 200875 h 1701698"/>
                  <a:gd name="connsiteX4-807" fmla="*/ 1159041 w 1309488"/>
                  <a:gd name="connsiteY4-808" fmla="*/ 583896 h 1701698"/>
                  <a:gd name="connsiteX5-809" fmla="*/ 1231844 w 1309488"/>
                  <a:gd name="connsiteY5-810" fmla="*/ 1684572 h 1701698"/>
                  <a:gd name="connsiteX6-811" fmla="*/ 120885 w 1309488"/>
                  <a:gd name="connsiteY6-812" fmla="*/ 1204236 h 1701698"/>
                  <a:gd name="connsiteX0-813" fmla="*/ 106401 w 1295004"/>
                  <a:gd name="connsiteY0-814" fmla="*/ 1204236 h 1702809"/>
                  <a:gd name="connsiteX1-815" fmla="*/ 38647 w 1295004"/>
                  <a:gd name="connsiteY1-816" fmla="*/ 525413 h 1702809"/>
                  <a:gd name="connsiteX2-817" fmla="*/ 86937 w 1295004"/>
                  <a:gd name="connsiteY2-818" fmla="*/ 0 h 1702809"/>
                  <a:gd name="connsiteX3-819" fmla="*/ 560755 w 1295004"/>
                  <a:gd name="connsiteY3-820" fmla="*/ 200875 h 1702809"/>
                  <a:gd name="connsiteX4-821" fmla="*/ 1144557 w 1295004"/>
                  <a:gd name="connsiteY4-822" fmla="*/ 583896 h 1702809"/>
                  <a:gd name="connsiteX5-823" fmla="*/ 1217360 w 1295004"/>
                  <a:gd name="connsiteY5-824" fmla="*/ 1684572 h 1702809"/>
                  <a:gd name="connsiteX6-825" fmla="*/ 106401 w 1295004"/>
                  <a:gd name="connsiteY6-826" fmla="*/ 1204236 h 1702809"/>
                  <a:gd name="connsiteX0-827" fmla="*/ 103672 w 1292275"/>
                  <a:gd name="connsiteY0-828" fmla="*/ 1204236 h 1704746"/>
                  <a:gd name="connsiteX1-829" fmla="*/ 35918 w 1292275"/>
                  <a:gd name="connsiteY1-830" fmla="*/ 525413 h 1704746"/>
                  <a:gd name="connsiteX2-831" fmla="*/ 84208 w 1292275"/>
                  <a:gd name="connsiteY2-832" fmla="*/ 0 h 1704746"/>
                  <a:gd name="connsiteX3-833" fmla="*/ 558026 w 1292275"/>
                  <a:gd name="connsiteY3-834" fmla="*/ 200875 h 1704746"/>
                  <a:gd name="connsiteX4-835" fmla="*/ 1141828 w 1292275"/>
                  <a:gd name="connsiteY4-836" fmla="*/ 583896 h 1704746"/>
                  <a:gd name="connsiteX5-837" fmla="*/ 1214631 w 1292275"/>
                  <a:gd name="connsiteY5-838" fmla="*/ 1684572 h 1704746"/>
                  <a:gd name="connsiteX6-839" fmla="*/ 103672 w 1292275"/>
                  <a:gd name="connsiteY6-840" fmla="*/ 1204236 h 1704746"/>
                  <a:gd name="connsiteX0-841" fmla="*/ 93631 w 1282234"/>
                  <a:gd name="connsiteY0-842" fmla="*/ 1204236 h 1706255"/>
                  <a:gd name="connsiteX1-843" fmla="*/ 25877 w 1282234"/>
                  <a:gd name="connsiteY1-844" fmla="*/ 525413 h 1706255"/>
                  <a:gd name="connsiteX2-845" fmla="*/ 74167 w 1282234"/>
                  <a:gd name="connsiteY2-846" fmla="*/ 0 h 1706255"/>
                  <a:gd name="connsiteX3-847" fmla="*/ 547985 w 1282234"/>
                  <a:gd name="connsiteY3-848" fmla="*/ 200875 h 1706255"/>
                  <a:gd name="connsiteX4-849" fmla="*/ 1131787 w 1282234"/>
                  <a:gd name="connsiteY4-850" fmla="*/ 583896 h 1706255"/>
                  <a:gd name="connsiteX5-851" fmla="*/ 1204590 w 1282234"/>
                  <a:gd name="connsiteY5-852" fmla="*/ 1684572 h 1706255"/>
                  <a:gd name="connsiteX6-853" fmla="*/ 93631 w 1282234"/>
                  <a:gd name="connsiteY6-854" fmla="*/ 1204236 h 1706255"/>
                  <a:gd name="connsiteX0-855" fmla="*/ 103671 w 1292274"/>
                  <a:gd name="connsiteY0-856" fmla="*/ 1204236 h 1706255"/>
                  <a:gd name="connsiteX1-857" fmla="*/ 35917 w 1292274"/>
                  <a:gd name="connsiteY1-858" fmla="*/ 525413 h 1706255"/>
                  <a:gd name="connsiteX2-859" fmla="*/ 84207 w 1292274"/>
                  <a:gd name="connsiteY2-860" fmla="*/ 0 h 1706255"/>
                  <a:gd name="connsiteX3-861" fmla="*/ 558025 w 1292274"/>
                  <a:gd name="connsiteY3-862" fmla="*/ 200875 h 1706255"/>
                  <a:gd name="connsiteX4-863" fmla="*/ 1141827 w 1292274"/>
                  <a:gd name="connsiteY4-864" fmla="*/ 583896 h 1706255"/>
                  <a:gd name="connsiteX5-865" fmla="*/ 1214630 w 1292274"/>
                  <a:gd name="connsiteY5-866" fmla="*/ 1684572 h 1706255"/>
                  <a:gd name="connsiteX6-867" fmla="*/ 103671 w 1292274"/>
                  <a:gd name="connsiteY6-868" fmla="*/ 1204236 h 1706255"/>
                  <a:gd name="connsiteX0-869" fmla="*/ 98451 w 1287054"/>
                  <a:gd name="connsiteY0-870" fmla="*/ 1204236 h 1706255"/>
                  <a:gd name="connsiteX1-871" fmla="*/ 30697 w 1287054"/>
                  <a:gd name="connsiteY1-872" fmla="*/ 525413 h 1706255"/>
                  <a:gd name="connsiteX2-873" fmla="*/ 78987 w 1287054"/>
                  <a:gd name="connsiteY2-874" fmla="*/ 0 h 1706255"/>
                  <a:gd name="connsiteX3-875" fmla="*/ 552805 w 1287054"/>
                  <a:gd name="connsiteY3-876" fmla="*/ 200875 h 1706255"/>
                  <a:gd name="connsiteX4-877" fmla="*/ 1136607 w 1287054"/>
                  <a:gd name="connsiteY4-878" fmla="*/ 583896 h 1706255"/>
                  <a:gd name="connsiteX5-879" fmla="*/ 1209410 w 1287054"/>
                  <a:gd name="connsiteY5-880" fmla="*/ 1684572 h 1706255"/>
                  <a:gd name="connsiteX6-881" fmla="*/ 98451 w 1287054"/>
                  <a:gd name="connsiteY6-882" fmla="*/ 1204236 h 17062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7054" h="1706255">
                    <a:moveTo>
                      <a:pt x="98451" y="1204236"/>
                    </a:moveTo>
                    <a:cubicBezTo>
                      <a:pt x="-37041" y="904363"/>
                      <a:pt x="-4159" y="741359"/>
                      <a:pt x="30697" y="525413"/>
                    </a:cubicBezTo>
                    <a:cubicBezTo>
                      <a:pt x="65553" y="309467"/>
                      <a:pt x="150689" y="264790"/>
                      <a:pt x="78987" y="0"/>
                    </a:cubicBezTo>
                    <a:cubicBezTo>
                      <a:pt x="308963" y="167438"/>
                      <a:pt x="353675" y="134039"/>
                      <a:pt x="552805" y="200875"/>
                    </a:cubicBezTo>
                    <a:cubicBezTo>
                      <a:pt x="751935" y="267711"/>
                      <a:pt x="993388" y="282768"/>
                      <a:pt x="1136607" y="583896"/>
                    </a:cubicBezTo>
                    <a:cubicBezTo>
                      <a:pt x="1224742" y="796889"/>
                      <a:pt x="1382436" y="1581182"/>
                      <a:pt x="1209410" y="1684572"/>
                    </a:cubicBezTo>
                    <a:cubicBezTo>
                      <a:pt x="1036384" y="1787962"/>
                      <a:pt x="233943" y="1504109"/>
                      <a:pt x="98451" y="120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 rot="12524256">
                <a:off x="5339960" y="4019594"/>
                <a:ext cx="1287054" cy="1706255"/>
              </a:xfrm>
              <a:custGeom>
                <a:avLst/>
                <a:gdLst>
                  <a:gd name="connsiteX0" fmla="*/ 75154 w 1245096"/>
                  <a:gd name="connsiteY0" fmla="*/ 1206971 h 1530767"/>
                  <a:gd name="connsiteX1" fmla="*/ 86171 w 1245096"/>
                  <a:gd name="connsiteY1" fmla="*/ 468841 h 1530767"/>
                  <a:gd name="connsiteX2" fmla="*/ 86171 w 1245096"/>
                  <a:gd name="connsiteY2" fmla="*/ 6133 h 1530767"/>
                  <a:gd name="connsiteX3" fmla="*/ 603964 w 1245096"/>
                  <a:gd name="connsiteY3" fmla="*/ 226470 h 1530767"/>
                  <a:gd name="connsiteX4" fmla="*/ 1154807 w 1245096"/>
                  <a:gd name="connsiteY4" fmla="*/ 556976 h 1530767"/>
                  <a:gd name="connsiteX5" fmla="*/ 1132773 w 1245096"/>
                  <a:gd name="connsiteY5" fmla="*/ 1504427 h 1530767"/>
                  <a:gd name="connsiteX6" fmla="*/ 75154 w 1245096"/>
                  <a:gd name="connsiteY6" fmla="*/ 1206971 h 1530767"/>
                  <a:gd name="connsiteX0-1" fmla="*/ 95362 w 1265304"/>
                  <a:gd name="connsiteY0-2" fmla="*/ 1208890 h 1532142"/>
                  <a:gd name="connsiteX1-3" fmla="*/ 51294 w 1265304"/>
                  <a:gd name="connsiteY1-4" fmla="*/ 514827 h 1532142"/>
                  <a:gd name="connsiteX2-5" fmla="*/ 106379 w 1265304"/>
                  <a:gd name="connsiteY2-6" fmla="*/ 8052 h 1532142"/>
                  <a:gd name="connsiteX3-7" fmla="*/ 624172 w 1265304"/>
                  <a:gd name="connsiteY3-8" fmla="*/ 228389 h 1532142"/>
                  <a:gd name="connsiteX4-9" fmla="*/ 1175015 w 1265304"/>
                  <a:gd name="connsiteY4-10" fmla="*/ 558895 h 1532142"/>
                  <a:gd name="connsiteX5-11" fmla="*/ 1152981 w 1265304"/>
                  <a:gd name="connsiteY5-12" fmla="*/ 1506346 h 1532142"/>
                  <a:gd name="connsiteX6-13" fmla="*/ 95362 w 1265304"/>
                  <a:gd name="connsiteY6-14" fmla="*/ 1208890 h 1532142"/>
                  <a:gd name="connsiteX0-15" fmla="*/ 99142 w 1269084"/>
                  <a:gd name="connsiteY0-16" fmla="*/ 1048253 h 1371505"/>
                  <a:gd name="connsiteX1-17" fmla="*/ 55074 w 1269084"/>
                  <a:gd name="connsiteY1-18" fmla="*/ 354190 h 1371505"/>
                  <a:gd name="connsiteX2-19" fmla="*/ 187277 w 1269084"/>
                  <a:gd name="connsiteY2-20" fmla="*/ 23685 h 1371505"/>
                  <a:gd name="connsiteX3-21" fmla="*/ 627952 w 1269084"/>
                  <a:gd name="connsiteY3-22" fmla="*/ 67752 h 1371505"/>
                  <a:gd name="connsiteX4-23" fmla="*/ 1178795 w 1269084"/>
                  <a:gd name="connsiteY4-24" fmla="*/ 398258 h 1371505"/>
                  <a:gd name="connsiteX5-25" fmla="*/ 1156761 w 1269084"/>
                  <a:gd name="connsiteY5-26" fmla="*/ 1345709 h 1371505"/>
                  <a:gd name="connsiteX6-27" fmla="*/ 99142 w 1269084"/>
                  <a:gd name="connsiteY6-28" fmla="*/ 1048253 h 1371505"/>
                  <a:gd name="connsiteX0-29" fmla="*/ 96424 w 1266366"/>
                  <a:gd name="connsiteY0-30" fmla="*/ 1177018 h 1500270"/>
                  <a:gd name="connsiteX1-31" fmla="*/ 52356 w 1266366"/>
                  <a:gd name="connsiteY1-32" fmla="*/ 482955 h 1500270"/>
                  <a:gd name="connsiteX2-33" fmla="*/ 129475 w 1266366"/>
                  <a:gd name="connsiteY2-34" fmla="*/ 9231 h 1500270"/>
                  <a:gd name="connsiteX3-35" fmla="*/ 625234 w 1266366"/>
                  <a:gd name="connsiteY3-36" fmla="*/ 196517 h 1500270"/>
                  <a:gd name="connsiteX4-37" fmla="*/ 1176077 w 1266366"/>
                  <a:gd name="connsiteY4-38" fmla="*/ 527023 h 1500270"/>
                  <a:gd name="connsiteX5-39" fmla="*/ 1154043 w 1266366"/>
                  <a:gd name="connsiteY5-40" fmla="*/ 1474474 h 1500270"/>
                  <a:gd name="connsiteX6-41" fmla="*/ 96424 w 1266366"/>
                  <a:gd name="connsiteY6-42" fmla="*/ 1177018 h 1500270"/>
                  <a:gd name="connsiteX0-43" fmla="*/ 96424 w 1266366"/>
                  <a:gd name="connsiteY0-44" fmla="*/ 1222275 h 1545527"/>
                  <a:gd name="connsiteX1-45" fmla="*/ 52356 w 1266366"/>
                  <a:gd name="connsiteY1-46" fmla="*/ 528212 h 1545527"/>
                  <a:gd name="connsiteX2-47" fmla="*/ 129475 w 1266366"/>
                  <a:gd name="connsiteY2-48" fmla="*/ 54488 h 1545527"/>
                  <a:gd name="connsiteX3-49" fmla="*/ 625234 w 1266366"/>
                  <a:gd name="connsiteY3-50" fmla="*/ 241774 h 1545527"/>
                  <a:gd name="connsiteX4-51" fmla="*/ 1176077 w 1266366"/>
                  <a:gd name="connsiteY4-52" fmla="*/ 572280 h 1545527"/>
                  <a:gd name="connsiteX5-53" fmla="*/ 1154043 w 1266366"/>
                  <a:gd name="connsiteY5-54" fmla="*/ 1519731 h 1545527"/>
                  <a:gd name="connsiteX6-55" fmla="*/ 96424 w 1266366"/>
                  <a:gd name="connsiteY6-56" fmla="*/ 1222275 h 1545527"/>
                  <a:gd name="connsiteX0-57" fmla="*/ 96424 w 1266366"/>
                  <a:gd name="connsiteY0-58" fmla="*/ 1217787 h 1541039"/>
                  <a:gd name="connsiteX1-59" fmla="*/ 52356 w 1266366"/>
                  <a:gd name="connsiteY1-60" fmla="*/ 523724 h 1541039"/>
                  <a:gd name="connsiteX2-61" fmla="*/ 129475 w 1266366"/>
                  <a:gd name="connsiteY2-62" fmla="*/ 50000 h 1541039"/>
                  <a:gd name="connsiteX3-63" fmla="*/ 625234 w 1266366"/>
                  <a:gd name="connsiteY3-64" fmla="*/ 237286 h 1541039"/>
                  <a:gd name="connsiteX4-65" fmla="*/ 1176077 w 1266366"/>
                  <a:gd name="connsiteY4-66" fmla="*/ 567792 h 1541039"/>
                  <a:gd name="connsiteX5-67" fmla="*/ 1154043 w 1266366"/>
                  <a:gd name="connsiteY5-68" fmla="*/ 1515243 h 1541039"/>
                  <a:gd name="connsiteX6-69" fmla="*/ 96424 w 1266366"/>
                  <a:gd name="connsiteY6-70" fmla="*/ 1217787 h 1541039"/>
                  <a:gd name="connsiteX0-71" fmla="*/ 109930 w 1279872"/>
                  <a:gd name="connsiteY0-72" fmla="*/ 1183098 h 1506350"/>
                  <a:gd name="connsiteX1-73" fmla="*/ 65862 w 1279872"/>
                  <a:gd name="connsiteY1-74" fmla="*/ 489035 h 1506350"/>
                  <a:gd name="connsiteX2-75" fmla="*/ 142981 w 1279872"/>
                  <a:gd name="connsiteY2-76" fmla="*/ 15311 h 1506350"/>
                  <a:gd name="connsiteX3-77" fmla="*/ 638740 w 1279872"/>
                  <a:gd name="connsiteY3-78" fmla="*/ 202597 h 1506350"/>
                  <a:gd name="connsiteX4-79" fmla="*/ 1189583 w 1279872"/>
                  <a:gd name="connsiteY4-80" fmla="*/ 533103 h 1506350"/>
                  <a:gd name="connsiteX5-81" fmla="*/ 1167549 w 1279872"/>
                  <a:gd name="connsiteY5-82" fmla="*/ 1480554 h 1506350"/>
                  <a:gd name="connsiteX6-83" fmla="*/ 109930 w 1279872"/>
                  <a:gd name="connsiteY6-84" fmla="*/ 1183098 h 1506350"/>
                  <a:gd name="connsiteX0-85" fmla="*/ 96424 w 1266366"/>
                  <a:gd name="connsiteY0-86" fmla="*/ 1231352 h 1554604"/>
                  <a:gd name="connsiteX1-87" fmla="*/ 52356 w 1266366"/>
                  <a:gd name="connsiteY1-88" fmla="*/ 537289 h 1554604"/>
                  <a:gd name="connsiteX2-89" fmla="*/ 129475 w 1266366"/>
                  <a:gd name="connsiteY2-90" fmla="*/ 63565 h 1554604"/>
                  <a:gd name="connsiteX3-91" fmla="*/ 625234 w 1266366"/>
                  <a:gd name="connsiteY3-92" fmla="*/ 250851 h 1554604"/>
                  <a:gd name="connsiteX4-93" fmla="*/ 1176077 w 1266366"/>
                  <a:gd name="connsiteY4-94" fmla="*/ 581357 h 1554604"/>
                  <a:gd name="connsiteX5-95" fmla="*/ 1154043 w 1266366"/>
                  <a:gd name="connsiteY5-96" fmla="*/ 1528808 h 1554604"/>
                  <a:gd name="connsiteX6-97" fmla="*/ 96424 w 1266366"/>
                  <a:gd name="connsiteY6-98" fmla="*/ 1231352 h 1554604"/>
                  <a:gd name="connsiteX0-99" fmla="*/ 96424 w 1266366"/>
                  <a:gd name="connsiteY0-100" fmla="*/ 1175991 h 1499243"/>
                  <a:gd name="connsiteX1-101" fmla="*/ 52356 w 1266366"/>
                  <a:gd name="connsiteY1-102" fmla="*/ 481928 h 1499243"/>
                  <a:gd name="connsiteX2-103" fmla="*/ 129475 w 1266366"/>
                  <a:gd name="connsiteY2-104" fmla="*/ 8204 h 1499243"/>
                  <a:gd name="connsiteX3-105" fmla="*/ 625234 w 1266366"/>
                  <a:gd name="connsiteY3-106" fmla="*/ 195490 h 1499243"/>
                  <a:gd name="connsiteX4-107" fmla="*/ 1176077 w 1266366"/>
                  <a:gd name="connsiteY4-108" fmla="*/ 525996 h 1499243"/>
                  <a:gd name="connsiteX5-109" fmla="*/ 1154043 w 1266366"/>
                  <a:gd name="connsiteY5-110" fmla="*/ 1473447 h 1499243"/>
                  <a:gd name="connsiteX6-111" fmla="*/ 96424 w 1266366"/>
                  <a:gd name="connsiteY6-112" fmla="*/ 1175991 h 1499243"/>
                  <a:gd name="connsiteX0-113" fmla="*/ 96424 w 1266366"/>
                  <a:gd name="connsiteY0-114" fmla="*/ 1190789 h 1514041"/>
                  <a:gd name="connsiteX1-115" fmla="*/ 52356 w 1266366"/>
                  <a:gd name="connsiteY1-116" fmla="*/ 496726 h 1514041"/>
                  <a:gd name="connsiteX2-117" fmla="*/ 129475 w 1266366"/>
                  <a:gd name="connsiteY2-118" fmla="*/ 23002 h 1514041"/>
                  <a:gd name="connsiteX3-119" fmla="*/ 625234 w 1266366"/>
                  <a:gd name="connsiteY3-120" fmla="*/ 210288 h 1514041"/>
                  <a:gd name="connsiteX4-121" fmla="*/ 1176077 w 1266366"/>
                  <a:gd name="connsiteY4-122" fmla="*/ 540794 h 1514041"/>
                  <a:gd name="connsiteX5-123" fmla="*/ 1154043 w 1266366"/>
                  <a:gd name="connsiteY5-124" fmla="*/ 1488245 h 1514041"/>
                  <a:gd name="connsiteX6-125" fmla="*/ 96424 w 1266366"/>
                  <a:gd name="connsiteY6-126" fmla="*/ 1190789 h 1514041"/>
                  <a:gd name="connsiteX0-127" fmla="*/ 98591 w 1268533"/>
                  <a:gd name="connsiteY0-128" fmla="*/ 1074993 h 1398245"/>
                  <a:gd name="connsiteX1-129" fmla="*/ 54523 w 1268533"/>
                  <a:gd name="connsiteY1-130" fmla="*/ 380930 h 1398245"/>
                  <a:gd name="connsiteX2-131" fmla="*/ 175709 w 1268533"/>
                  <a:gd name="connsiteY2-132" fmla="*/ 39408 h 1398245"/>
                  <a:gd name="connsiteX3-133" fmla="*/ 627401 w 1268533"/>
                  <a:gd name="connsiteY3-134" fmla="*/ 94492 h 1398245"/>
                  <a:gd name="connsiteX4-135" fmla="*/ 1178244 w 1268533"/>
                  <a:gd name="connsiteY4-136" fmla="*/ 424998 h 1398245"/>
                  <a:gd name="connsiteX5-137" fmla="*/ 1156210 w 1268533"/>
                  <a:gd name="connsiteY5-138" fmla="*/ 1372449 h 1398245"/>
                  <a:gd name="connsiteX6-139" fmla="*/ 98591 w 1268533"/>
                  <a:gd name="connsiteY6-140" fmla="*/ 1074993 h 1398245"/>
                  <a:gd name="connsiteX0-141" fmla="*/ 98591 w 1268533"/>
                  <a:gd name="connsiteY0-142" fmla="*/ 1037274 h 1360526"/>
                  <a:gd name="connsiteX1-143" fmla="*/ 54523 w 1268533"/>
                  <a:gd name="connsiteY1-144" fmla="*/ 343211 h 1360526"/>
                  <a:gd name="connsiteX2-145" fmla="*/ 175709 w 1268533"/>
                  <a:gd name="connsiteY2-146" fmla="*/ 1689 h 1360526"/>
                  <a:gd name="connsiteX3-147" fmla="*/ 627401 w 1268533"/>
                  <a:gd name="connsiteY3-148" fmla="*/ 56773 h 1360526"/>
                  <a:gd name="connsiteX4-149" fmla="*/ 1178244 w 1268533"/>
                  <a:gd name="connsiteY4-150" fmla="*/ 387279 h 1360526"/>
                  <a:gd name="connsiteX5-151" fmla="*/ 1156210 w 1268533"/>
                  <a:gd name="connsiteY5-152" fmla="*/ 1334730 h 1360526"/>
                  <a:gd name="connsiteX6-153" fmla="*/ 98591 w 1268533"/>
                  <a:gd name="connsiteY6-154" fmla="*/ 1037274 h 1360526"/>
                  <a:gd name="connsiteX0-155" fmla="*/ 96960 w 1266902"/>
                  <a:gd name="connsiteY0-156" fmla="*/ 1190868 h 1514120"/>
                  <a:gd name="connsiteX1-157" fmla="*/ 52892 w 1266902"/>
                  <a:gd name="connsiteY1-158" fmla="*/ 496805 h 1514120"/>
                  <a:gd name="connsiteX2-159" fmla="*/ 141027 w 1266902"/>
                  <a:gd name="connsiteY2-160" fmla="*/ 1046 h 1514120"/>
                  <a:gd name="connsiteX3-161" fmla="*/ 625770 w 1266902"/>
                  <a:gd name="connsiteY3-162" fmla="*/ 210367 h 1514120"/>
                  <a:gd name="connsiteX4-163" fmla="*/ 1176613 w 1266902"/>
                  <a:gd name="connsiteY4-164" fmla="*/ 540873 h 1514120"/>
                  <a:gd name="connsiteX5-165" fmla="*/ 1154579 w 1266902"/>
                  <a:gd name="connsiteY5-166" fmla="*/ 1488324 h 1514120"/>
                  <a:gd name="connsiteX6-167" fmla="*/ 96960 w 1266902"/>
                  <a:gd name="connsiteY6-168" fmla="*/ 1190868 h 1514120"/>
                  <a:gd name="connsiteX0-169" fmla="*/ 96960 w 1266902"/>
                  <a:gd name="connsiteY0-170" fmla="*/ 1189822 h 1513074"/>
                  <a:gd name="connsiteX1-171" fmla="*/ 52892 w 1266902"/>
                  <a:gd name="connsiteY1-172" fmla="*/ 495759 h 1513074"/>
                  <a:gd name="connsiteX2-173" fmla="*/ 141027 w 1266902"/>
                  <a:gd name="connsiteY2-174" fmla="*/ 0 h 1513074"/>
                  <a:gd name="connsiteX3-175" fmla="*/ 625770 w 1266902"/>
                  <a:gd name="connsiteY3-176" fmla="*/ 209321 h 1513074"/>
                  <a:gd name="connsiteX4-177" fmla="*/ 1176613 w 1266902"/>
                  <a:gd name="connsiteY4-178" fmla="*/ 539827 h 1513074"/>
                  <a:gd name="connsiteX5-179" fmla="*/ 1154579 w 1266902"/>
                  <a:gd name="connsiteY5-180" fmla="*/ 1487278 h 1513074"/>
                  <a:gd name="connsiteX6-181" fmla="*/ 96960 w 1266902"/>
                  <a:gd name="connsiteY6-182" fmla="*/ 1189822 h 1513074"/>
                  <a:gd name="connsiteX0-183" fmla="*/ 96960 w 1266902"/>
                  <a:gd name="connsiteY0-184" fmla="*/ 1189822 h 1513074"/>
                  <a:gd name="connsiteX1-185" fmla="*/ 52892 w 1266902"/>
                  <a:gd name="connsiteY1-186" fmla="*/ 495759 h 1513074"/>
                  <a:gd name="connsiteX2-187" fmla="*/ 141027 w 1266902"/>
                  <a:gd name="connsiteY2-188" fmla="*/ 0 h 1513074"/>
                  <a:gd name="connsiteX3-189" fmla="*/ 625770 w 1266902"/>
                  <a:gd name="connsiteY3-190" fmla="*/ 209321 h 1513074"/>
                  <a:gd name="connsiteX4-191" fmla="*/ 1176613 w 1266902"/>
                  <a:gd name="connsiteY4-192" fmla="*/ 539827 h 1513074"/>
                  <a:gd name="connsiteX5-193" fmla="*/ 1154579 w 1266902"/>
                  <a:gd name="connsiteY5-194" fmla="*/ 1487278 h 1513074"/>
                  <a:gd name="connsiteX6-195" fmla="*/ 96960 w 1266902"/>
                  <a:gd name="connsiteY6-196" fmla="*/ 1189822 h 1513074"/>
                  <a:gd name="connsiteX0-197" fmla="*/ 96960 w 1266902"/>
                  <a:gd name="connsiteY0-198" fmla="*/ 1189822 h 1513074"/>
                  <a:gd name="connsiteX1-199" fmla="*/ 52892 w 1266902"/>
                  <a:gd name="connsiteY1-200" fmla="*/ 495759 h 1513074"/>
                  <a:gd name="connsiteX2-201" fmla="*/ 141027 w 1266902"/>
                  <a:gd name="connsiteY2-202" fmla="*/ 0 h 1513074"/>
                  <a:gd name="connsiteX3-203" fmla="*/ 625770 w 1266902"/>
                  <a:gd name="connsiteY3-204" fmla="*/ 209321 h 1513074"/>
                  <a:gd name="connsiteX4-205" fmla="*/ 1176613 w 1266902"/>
                  <a:gd name="connsiteY4-206" fmla="*/ 539827 h 1513074"/>
                  <a:gd name="connsiteX5-207" fmla="*/ 1154579 w 1266902"/>
                  <a:gd name="connsiteY5-208" fmla="*/ 1487278 h 1513074"/>
                  <a:gd name="connsiteX6-209" fmla="*/ 96960 w 1266902"/>
                  <a:gd name="connsiteY6-210" fmla="*/ 1189822 h 1513074"/>
                  <a:gd name="connsiteX0-211" fmla="*/ 96960 w 1266902"/>
                  <a:gd name="connsiteY0-212" fmla="*/ 1189822 h 1513074"/>
                  <a:gd name="connsiteX1-213" fmla="*/ 52892 w 1266902"/>
                  <a:gd name="connsiteY1-214" fmla="*/ 495759 h 1513074"/>
                  <a:gd name="connsiteX2-215" fmla="*/ 141027 w 1266902"/>
                  <a:gd name="connsiteY2-216" fmla="*/ 0 h 1513074"/>
                  <a:gd name="connsiteX3-217" fmla="*/ 625770 w 1266902"/>
                  <a:gd name="connsiteY3-218" fmla="*/ 209321 h 1513074"/>
                  <a:gd name="connsiteX4-219" fmla="*/ 1176613 w 1266902"/>
                  <a:gd name="connsiteY4-220" fmla="*/ 539827 h 1513074"/>
                  <a:gd name="connsiteX5-221" fmla="*/ 1154579 w 1266902"/>
                  <a:gd name="connsiteY5-222" fmla="*/ 1487278 h 1513074"/>
                  <a:gd name="connsiteX6-223" fmla="*/ 96960 w 1266902"/>
                  <a:gd name="connsiteY6-224" fmla="*/ 1189822 h 1513074"/>
                  <a:gd name="connsiteX0-225" fmla="*/ 96960 w 1266902"/>
                  <a:gd name="connsiteY0-226" fmla="*/ 1189822 h 1513074"/>
                  <a:gd name="connsiteX1-227" fmla="*/ 52892 w 1266902"/>
                  <a:gd name="connsiteY1-228" fmla="*/ 495759 h 1513074"/>
                  <a:gd name="connsiteX2-229" fmla="*/ 141027 w 1266902"/>
                  <a:gd name="connsiteY2-230" fmla="*/ 0 h 1513074"/>
                  <a:gd name="connsiteX3-231" fmla="*/ 625770 w 1266902"/>
                  <a:gd name="connsiteY3-232" fmla="*/ 209321 h 1513074"/>
                  <a:gd name="connsiteX4-233" fmla="*/ 1176613 w 1266902"/>
                  <a:gd name="connsiteY4-234" fmla="*/ 539827 h 1513074"/>
                  <a:gd name="connsiteX5-235" fmla="*/ 1154579 w 1266902"/>
                  <a:gd name="connsiteY5-236" fmla="*/ 1487278 h 1513074"/>
                  <a:gd name="connsiteX6-237" fmla="*/ 96960 w 1266902"/>
                  <a:gd name="connsiteY6-238" fmla="*/ 1189822 h 1513074"/>
                  <a:gd name="connsiteX0-239" fmla="*/ 96960 w 1266902"/>
                  <a:gd name="connsiteY0-240" fmla="*/ 1189822 h 1513074"/>
                  <a:gd name="connsiteX1-241" fmla="*/ 52892 w 1266902"/>
                  <a:gd name="connsiteY1-242" fmla="*/ 495759 h 1513074"/>
                  <a:gd name="connsiteX2-243" fmla="*/ 141027 w 1266902"/>
                  <a:gd name="connsiteY2-244" fmla="*/ 0 h 1513074"/>
                  <a:gd name="connsiteX3-245" fmla="*/ 625770 w 1266902"/>
                  <a:gd name="connsiteY3-246" fmla="*/ 209321 h 1513074"/>
                  <a:gd name="connsiteX4-247" fmla="*/ 1176613 w 1266902"/>
                  <a:gd name="connsiteY4-248" fmla="*/ 539827 h 1513074"/>
                  <a:gd name="connsiteX5-249" fmla="*/ 1154579 w 1266902"/>
                  <a:gd name="connsiteY5-250" fmla="*/ 1487278 h 1513074"/>
                  <a:gd name="connsiteX6-251" fmla="*/ 96960 w 1266902"/>
                  <a:gd name="connsiteY6-252" fmla="*/ 1189822 h 1513074"/>
                  <a:gd name="connsiteX0-253" fmla="*/ 95363 w 1265305"/>
                  <a:gd name="connsiteY0-254" fmla="*/ 1211856 h 1535108"/>
                  <a:gd name="connsiteX1-255" fmla="*/ 51295 w 1265305"/>
                  <a:gd name="connsiteY1-256" fmla="*/ 517793 h 1535108"/>
                  <a:gd name="connsiteX2-257" fmla="*/ 106379 w 1265305"/>
                  <a:gd name="connsiteY2-258" fmla="*/ 0 h 1535108"/>
                  <a:gd name="connsiteX3-259" fmla="*/ 624173 w 1265305"/>
                  <a:gd name="connsiteY3-260" fmla="*/ 231355 h 1535108"/>
                  <a:gd name="connsiteX4-261" fmla="*/ 1175016 w 1265305"/>
                  <a:gd name="connsiteY4-262" fmla="*/ 561861 h 1535108"/>
                  <a:gd name="connsiteX5-263" fmla="*/ 1152982 w 1265305"/>
                  <a:gd name="connsiteY5-264" fmla="*/ 1509312 h 1535108"/>
                  <a:gd name="connsiteX6-265" fmla="*/ 95363 w 1265305"/>
                  <a:gd name="connsiteY6-266" fmla="*/ 1211856 h 1535108"/>
                  <a:gd name="connsiteX0-267" fmla="*/ 95363 w 1265305"/>
                  <a:gd name="connsiteY0-268" fmla="*/ 1211856 h 1535108"/>
                  <a:gd name="connsiteX1-269" fmla="*/ 51295 w 1265305"/>
                  <a:gd name="connsiteY1-270" fmla="*/ 517793 h 1535108"/>
                  <a:gd name="connsiteX2-271" fmla="*/ 106379 w 1265305"/>
                  <a:gd name="connsiteY2-272" fmla="*/ 0 h 1535108"/>
                  <a:gd name="connsiteX3-273" fmla="*/ 679257 w 1265305"/>
                  <a:gd name="connsiteY3-274" fmla="*/ 231355 h 1535108"/>
                  <a:gd name="connsiteX4-275" fmla="*/ 1175016 w 1265305"/>
                  <a:gd name="connsiteY4-276" fmla="*/ 561861 h 1535108"/>
                  <a:gd name="connsiteX5-277" fmla="*/ 1152982 w 1265305"/>
                  <a:gd name="connsiteY5-278" fmla="*/ 1509312 h 1535108"/>
                  <a:gd name="connsiteX6-279" fmla="*/ 95363 w 1265305"/>
                  <a:gd name="connsiteY6-280" fmla="*/ 1211856 h 1535108"/>
                  <a:gd name="connsiteX0-281" fmla="*/ 95363 w 1270984"/>
                  <a:gd name="connsiteY0-282" fmla="*/ 1211856 h 1533181"/>
                  <a:gd name="connsiteX1-283" fmla="*/ 51295 w 1270984"/>
                  <a:gd name="connsiteY1-284" fmla="*/ 517793 h 1533181"/>
                  <a:gd name="connsiteX2-285" fmla="*/ 106379 w 1270984"/>
                  <a:gd name="connsiteY2-286" fmla="*/ 0 h 1533181"/>
                  <a:gd name="connsiteX3-287" fmla="*/ 679257 w 1270984"/>
                  <a:gd name="connsiteY3-288" fmla="*/ 231355 h 1533181"/>
                  <a:gd name="connsiteX4-289" fmla="*/ 1186033 w 1270984"/>
                  <a:gd name="connsiteY4-290" fmla="*/ 616946 h 1533181"/>
                  <a:gd name="connsiteX5-291" fmla="*/ 1152982 w 1270984"/>
                  <a:gd name="connsiteY5-292" fmla="*/ 1509312 h 1533181"/>
                  <a:gd name="connsiteX6-293" fmla="*/ 95363 w 1270984"/>
                  <a:gd name="connsiteY6-294" fmla="*/ 1211856 h 1533181"/>
                  <a:gd name="connsiteX0-295" fmla="*/ 95363 w 1259896"/>
                  <a:gd name="connsiteY0-296" fmla="*/ 1211856 h 1535108"/>
                  <a:gd name="connsiteX1-297" fmla="*/ 51295 w 1259896"/>
                  <a:gd name="connsiteY1-298" fmla="*/ 517793 h 1535108"/>
                  <a:gd name="connsiteX2-299" fmla="*/ 106379 w 1259896"/>
                  <a:gd name="connsiteY2-300" fmla="*/ 0 h 1535108"/>
                  <a:gd name="connsiteX3-301" fmla="*/ 679257 w 1259896"/>
                  <a:gd name="connsiteY3-302" fmla="*/ 231355 h 1535108"/>
                  <a:gd name="connsiteX4-303" fmla="*/ 1163999 w 1259896"/>
                  <a:gd name="connsiteY4-304" fmla="*/ 583896 h 1535108"/>
                  <a:gd name="connsiteX5-305" fmla="*/ 1152982 w 1259896"/>
                  <a:gd name="connsiteY5-306" fmla="*/ 1509312 h 1535108"/>
                  <a:gd name="connsiteX6-307" fmla="*/ 95363 w 1259896"/>
                  <a:gd name="connsiteY6-308" fmla="*/ 1211856 h 1535108"/>
                  <a:gd name="connsiteX0-309" fmla="*/ 95363 w 1259896"/>
                  <a:gd name="connsiteY0-310" fmla="*/ 1211856 h 1535108"/>
                  <a:gd name="connsiteX1-311" fmla="*/ 51295 w 1259896"/>
                  <a:gd name="connsiteY1-312" fmla="*/ 517793 h 1535108"/>
                  <a:gd name="connsiteX2-313" fmla="*/ 106379 w 1259896"/>
                  <a:gd name="connsiteY2-314" fmla="*/ 0 h 1535108"/>
                  <a:gd name="connsiteX3-315" fmla="*/ 679257 w 1259896"/>
                  <a:gd name="connsiteY3-316" fmla="*/ 231355 h 1535108"/>
                  <a:gd name="connsiteX4-317" fmla="*/ 1163999 w 1259896"/>
                  <a:gd name="connsiteY4-318" fmla="*/ 583896 h 1535108"/>
                  <a:gd name="connsiteX5-319" fmla="*/ 1152982 w 1259896"/>
                  <a:gd name="connsiteY5-320" fmla="*/ 1509312 h 1535108"/>
                  <a:gd name="connsiteX6-321" fmla="*/ 95363 w 1259896"/>
                  <a:gd name="connsiteY6-322" fmla="*/ 1211856 h 1535108"/>
                  <a:gd name="connsiteX0-323" fmla="*/ 105444 w 1269977"/>
                  <a:gd name="connsiteY0-324" fmla="*/ 1211856 h 1535108"/>
                  <a:gd name="connsiteX1-325" fmla="*/ 61376 w 1269977"/>
                  <a:gd name="connsiteY1-326" fmla="*/ 517793 h 1535108"/>
                  <a:gd name="connsiteX2-327" fmla="*/ 116460 w 1269977"/>
                  <a:gd name="connsiteY2-328" fmla="*/ 0 h 1535108"/>
                  <a:gd name="connsiteX3-329" fmla="*/ 689338 w 1269977"/>
                  <a:gd name="connsiteY3-330" fmla="*/ 231355 h 1535108"/>
                  <a:gd name="connsiteX4-331" fmla="*/ 1174080 w 1269977"/>
                  <a:gd name="connsiteY4-332" fmla="*/ 583896 h 1535108"/>
                  <a:gd name="connsiteX5-333" fmla="*/ 1163063 w 1269977"/>
                  <a:gd name="connsiteY5-334" fmla="*/ 1509312 h 1535108"/>
                  <a:gd name="connsiteX6-335" fmla="*/ 105444 w 1269977"/>
                  <a:gd name="connsiteY6-336" fmla="*/ 1211856 h 1535108"/>
                  <a:gd name="connsiteX0-337" fmla="*/ 78765 w 1243298"/>
                  <a:gd name="connsiteY0-338" fmla="*/ 1211856 h 1535108"/>
                  <a:gd name="connsiteX1-339" fmla="*/ 100799 w 1243298"/>
                  <a:gd name="connsiteY1-340" fmla="*/ 517793 h 1535108"/>
                  <a:gd name="connsiteX2-341" fmla="*/ 89781 w 1243298"/>
                  <a:gd name="connsiteY2-342" fmla="*/ 0 h 1535108"/>
                  <a:gd name="connsiteX3-343" fmla="*/ 662659 w 1243298"/>
                  <a:gd name="connsiteY3-344" fmla="*/ 231355 h 1535108"/>
                  <a:gd name="connsiteX4-345" fmla="*/ 1147401 w 1243298"/>
                  <a:gd name="connsiteY4-346" fmla="*/ 583896 h 1535108"/>
                  <a:gd name="connsiteX5-347" fmla="*/ 1136384 w 1243298"/>
                  <a:gd name="connsiteY5-348" fmla="*/ 1509312 h 1535108"/>
                  <a:gd name="connsiteX6-349" fmla="*/ 78765 w 1243298"/>
                  <a:gd name="connsiteY6-350" fmla="*/ 1211856 h 1535108"/>
                  <a:gd name="connsiteX0-351" fmla="*/ 95538 w 1260071"/>
                  <a:gd name="connsiteY0-352" fmla="*/ 1211856 h 1535108"/>
                  <a:gd name="connsiteX1-353" fmla="*/ 73504 w 1260071"/>
                  <a:gd name="connsiteY1-354" fmla="*/ 517793 h 1535108"/>
                  <a:gd name="connsiteX2-355" fmla="*/ 106554 w 1260071"/>
                  <a:gd name="connsiteY2-356" fmla="*/ 0 h 1535108"/>
                  <a:gd name="connsiteX3-357" fmla="*/ 679432 w 1260071"/>
                  <a:gd name="connsiteY3-358" fmla="*/ 231355 h 1535108"/>
                  <a:gd name="connsiteX4-359" fmla="*/ 1164174 w 1260071"/>
                  <a:gd name="connsiteY4-360" fmla="*/ 583896 h 1535108"/>
                  <a:gd name="connsiteX5-361" fmla="*/ 1153157 w 1260071"/>
                  <a:gd name="connsiteY5-362" fmla="*/ 1509312 h 1535108"/>
                  <a:gd name="connsiteX6-363" fmla="*/ 95538 w 1260071"/>
                  <a:gd name="connsiteY6-364" fmla="*/ 1211856 h 1535108"/>
                  <a:gd name="connsiteX0-365" fmla="*/ 67523 w 1232056"/>
                  <a:gd name="connsiteY0-366" fmla="*/ 1211856 h 1540806"/>
                  <a:gd name="connsiteX1-367" fmla="*/ 45489 w 1232056"/>
                  <a:gd name="connsiteY1-368" fmla="*/ 517793 h 1540806"/>
                  <a:gd name="connsiteX2-369" fmla="*/ 78539 w 1232056"/>
                  <a:gd name="connsiteY2-370" fmla="*/ 0 h 1540806"/>
                  <a:gd name="connsiteX3-371" fmla="*/ 651417 w 1232056"/>
                  <a:gd name="connsiteY3-372" fmla="*/ 231355 h 1540806"/>
                  <a:gd name="connsiteX4-373" fmla="*/ 1136159 w 1232056"/>
                  <a:gd name="connsiteY4-374" fmla="*/ 583896 h 1540806"/>
                  <a:gd name="connsiteX5-375" fmla="*/ 1125142 w 1232056"/>
                  <a:gd name="connsiteY5-376" fmla="*/ 1509312 h 1540806"/>
                  <a:gd name="connsiteX6-377" fmla="*/ 67523 w 1232056"/>
                  <a:gd name="connsiteY6-378" fmla="*/ 1211856 h 1540806"/>
                  <a:gd name="connsiteX0-379" fmla="*/ 37566 w 1202099"/>
                  <a:gd name="connsiteY0-380" fmla="*/ 1211856 h 1544472"/>
                  <a:gd name="connsiteX1-381" fmla="*/ 15532 w 1202099"/>
                  <a:gd name="connsiteY1-382" fmla="*/ 517793 h 1544472"/>
                  <a:gd name="connsiteX2-383" fmla="*/ 48582 w 1202099"/>
                  <a:gd name="connsiteY2-384" fmla="*/ 0 h 1544472"/>
                  <a:gd name="connsiteX3-385" fmla="*/ 621460 w 1202099"/>
                  <a:gd name="connsiteY3-386" fmla="*/ 231355 h 1544472"/>
                  <a:gd name="connsiteX4-387" fmla="*/ 1106202 w 1202099"/>
                  <a:gd name="connsiteY4-388" fmla="*/ 583896 h 1544472"/>
                  <a:gd name="connsiteX5-389" fmla="*/ 1095185 w 1202099"/>
                  <a:gd name="connsiteY5-390" fmla="*/ 1509312 h 1544472"/>
                  <a:gd name="connsiteX6-391" fmla="*/ 37566 w 1202099"/>
                  <a:gd name="connsiteY6-392" fmla="*/ 1211856 h 1544472"/>
                  <a:gd name="connsiteX0-393" fmla="*/ 58647 w 1223180"/>
                  <a:gd name="connsiteY0-394" fmla="*/ 1211856 h 1545841"/>
                  <a:gd name="connsiteX1-395" fmla="*/ 36613 w 1223180"/>
                  <a:gd name="connsiteY1-396" fmla="*/ 517793 h 1545841"/>
                  <a:gd name="connsiteX2-397" fmla="*/ 69663 w 1223180"/>
                  <a:gd name="connsiteY2-398" fmla="*/ 0 h 1545841"/>
                  <a:gd name="connsiteX3-399" fmla="*/ 642541 w 1223180"/>
                  <a:gd name="connsiteY3-400" fmla="*/ 231355 h 1545841"/>
                  <a:gd name="connsiteX4-401" fmla="*/ 1127283 w 1223180"/>
                  <a:gd name="connsiteY4-402" fmla="*/ 583896 h 1545841"/>
                  <a:gd name="connsiteX5-403" fmla="*/ 1116266 w 1223180"/>
                  <a:gd name="connsiteY5-404" fmla="*/ 1509312 h 1545841"/>
                  <a:gd name="connsiteX6-405" fmla="*/ 58647 w 1223180"/>
                  <a:gd name="connsiteY6-406" fmla="*/ 1211856 h 1545841"/>
                  <a:gd name="connsiteX0-407" fmla="*/ 58647 w 1223180"/>
                  <a:gd name="connsiteY0-408" fmla="*/ 1211856 h 1545841"/>
                  <a:gd name="connsiteX1-409" fmla="*/ 36613 w 1223180"/>
                  <a:gd name="connsiteY1-410" fmla="*/ 517793 h 1545841"/>
                  <a:gd name="connsiteX2-411" fmla="*/ 69663 w 1223180"/>
                  <a:gd name="connsiteY2-412" fmla="*/ 0 h 1545841"/>
                  <a:gd name="connsiteX3-413" fmla="*/ 642541 w 1223180"/>
                  <a:gd name="connsiteY3-414" fmla="*/ 231355 h 1545841"/>
                  <a:gd name="connsiteX4-415" fmla="*/ 1127283 w 1223180"/>
                  <a:gd name="connsiteY4-416" fmla="*/ 583896 h 1545841"/>
                  <a:gd name="connsiteX5-417" fmla="*/ 1116266 w 1223180"/>
                  <a:gd name="connsiteY5-418" fmla="*/ 1509312 h 1545841"/>
                  <a:gd name="connsiteX6-419" fmla="*/ 58647 w 1223180"/>
                  <a:gd name="connsiteY6-420" fmla="*/ 1211856 h 1545841"/>
                  <a:gd name="connsiteX0-421" fmla="*/ 58647 w 1223180"/>
                  <a:gd name="connsiteY0-422" fmla="*/ 1211856 h 1545841"/>
                  <a:gd name="connsiteX1-423" fmla="*/ 36613 w 1223180"/>
                  <a:gd name="connsiteY1-424" fmla="*/ 517793 h 1545841"/>
                  <a:gd name="connsiteX2-425" fmla="*/ 69663 w 1223180"/>
                  <a:gd name="connsiteY2-426" fmla="*/ 0 h 1545841"/>
                  <a:gd name="connsiteX3-427" fmla="*/ 642541 w 1223180"/>
                  <a:gd name="connsiteY3-428" fmla="*/ 231355 h 1545841"/>
                  <a:gd name="connsiteX4-429" fmla="*/ 1127283 w 1223180"/>
                  <a:gd name="connsiteY4-430" fmla="*/ 583896 h 1545841"/>
                  <a:gd name="connsiteX5-431" fmla="*/ 1116266 w 1223180"/>
                  <a:gd name="connsiteY5-432" fmla="*/ 1509312 h 1545841"/>
                  <a:gd name="connsiteX6-433" fmla="*/ 58647 w 1223180"/>
                  <a:gd name="connsiteY6-434" fmla="*/ 1211856 h 1545841"/>
                  <a:gd name="connsiteX0-435" fmla="*/ 58647 w 1223180"/>
                  <a:gd name="connsiteY0-436" fmla="*/ 1211856 h 1545841"/>
                  <a:gd name="connsiteX1-437" fmla="*/ 36613 w 1223180"/>
                  <a:gd name="connsiteY1-438" fmla="*/ 517793 h 1545841"/>
                  <a:gd name="connsiteX2-439" fmla="*/ 69663 w 1223180"/>
                  <a:gd name="connsiteY2-440" fmla="*/ 0 h 1545841"/>
                  <a:gd name="connsiteX3-441" fmla="*/ 642541 w 1223180"/>
                  <a:gd name="connsiteY3-442" fmla="*/ 231355 h 1545841"/>
                  <a:gd name="connsiteX4-443" fmla="*/ 1127283 w 1223180"/>
                  <a:gd name="connsiteY4-444" fmla="*/ 583896 h 1545841"/>
                  <a:gd name="connsiteX5-445" fmla="*/ 1116266 w 1223180"/>
                  <a:gd name="connsiteY5-446" fmla="*/ 1509312 h 1545841"/>
                  <a:gd name="connsiteX6-447" fmla="*/ 58647 w 1223180"/>
                  <a:gd name="connsiteY6-448" fmla="*/ 1211856 h 1545841"/>
                  <a:gd name="connsiteX0-449" fmla="*/ 58647 w 1223180"/>
                  <a:gd name="connsiteY0-450" fmla="*/ 1211856 h 1545841"/>
                  <a:gd name="connsiteX1-451" fmla="*/ 36613 w 1223180"/>
                  <a:gd name="connsiteY1-452" fmla="*/ 517793 h 1545841"/>
                  <a:gd name="connsiteX2-453" fmla="*/ 69663 w 1223180"/>
                  <a:gd name="connsiteY2-454" fmla="*/ 0 h 1545841"/>
                  <a:gd name="connsiteX3-455" fmla="*/ 642541 w 1223180"/>
                  <a:gd name="connsiteY3-456" fmla="*/ 231355 h 1545841"/>
                  <a:gd name="connsiteX4-457" fmla="*/ 1127283 w 1223180"/>
                  <a:gd name="connsiteY4-458" fmla="*/ 583896 h 1545841"/>
                  <a:gd name="connsiteX5-459" fmla="*/ 1116266 w 1223180"/>
                  <a:gd name="connsiteY5-460" fmla="*/ 1509312 h 1545841"/>
                  <a:gd name="connsiteX6-461" fmla="*/ 58647 w 1223180"/>
                  <a:gd name="connsiteY6-462" fmla="*/ 1211856 h 1545841"/>
                  <a:gd name="connsiteX0-463" fmla="*/ 98838 w 1263371"/>
                  <a:gd name="connsiteY0-464" fmla="*/ 1211856 h 1535201"/>
                  <a:gd name="connsiteX1-465" fmla="*/ 69184 w 1263371"/>
                  <a:gd name="connsiteY1-466" fmla="*/ 510173 h 1535201"/>
                  <a:gd name="connsiteX2-467" fmla="*/ 109854 w 1263371"/>
                  <a:gd name="connsiteY2-468" fmla="*/ 0 h 1535201"/>
                  <a:gd name="connsiteX3-469" fmla="*/ 682732 w 1263371"/>
                  <a:gd name="connsiteY3-470" fmla="*/ 231355 h 1535201"/>
                  <a:gd name="connsiteX4-471" fmla="*/ 1167474 w 1263371"/>
                  <a:gd name="connsiteY4-472" fmla="*/ 583896 h 1535201"/>
                  <a:gd name="connsiteX5-473" fmla="*/ 1156457 w 1263371"/>
                  <a:gd name="connsiteY5-474" fmla="*/ 1509312 h 1535201"/>
                  <a:gd name="connsiteX6-475" fmla="*/ 98838 w 1263371"/>
                  <a:gd name="connsiteY6-476" fmla="*/ 1211856 h 1535201"/>
                  <a:gd name="connsiteX0-477" fmla="*/ 103532 w 1268065"/>
                  <a:gd name="connsiteY0-478" fmla="*/ 1211856 h 1535201"/>
                  <a:gd name="connsiteX1-479" fmla="*/ 73878 w 1268065"/>
                  <a:gd name="connsiteY1-480" fmla="*/ 510173 h 1535201"/>
                  <a:gd name="connsiteX2-481" fmla="*/ 114548 w 1268065"/>
                  <a:gd name="connsiteY2-482" fmla="*/ 0 h 1535201"/>
                  <a:gd name="connsiteX3-483" fmla="*/ 687426 w 1268065"/>
                  <a:gd name="connsiteY3-484" fmla="*/ 231355 h 1535201"/>
                  <a:gd name="connsiteX4-485" fmla="*/ 1172168 w 1268065"/>
                  <a:gd name="connsiteY4-486" fmla="*/ 583896 h 1535201"/>
                  <a:gd name="connsiteX5-487" fmla="*/ 1161151 w 1268065"/>
                  <a:gd name="connsiteY5-488" fmla="*/ 1509312 h 1535201"/>
                  <a:gd name="connsiteX6-489" fmla="*/ 103532 w 1268065"/>
                  <a:gd name="connsiteY6-490" fmla="*/ 1211856 h 1535201"/>
                  <a:gd name="connsiteX0-491" fmla="*/ 78783 w 1243316"/>
                  <a:gd name="connsiteY0-492" fmla="*/ 1211856 h 1541191"/>
                  <a:gd name="connsiteX1-493" fmla="*/ 49129 w 1243316"/>
                  <a:gd name="connsiteY1-494" fmla="*/ 510173 h 1541191"/>
                  <a:gd name="connsiteX2-495" fmla="*/ 89799 w 1243316"/>
                  <a:gd name="connsiteY2-496" fmla="*/ 0 h 1541191"/>
                  <a:gd name="connsiteX3-497" fmla="*/ 662677 w 1243316"/>
                  <a:gd name="connsiteY3-498" fmla="*/ 231355 h 1541191"/>
                  <a:gd name="connsiteX4-499" fmla="*/ 1147419 w 1243316"/>
                  <a:gd name="connsiteY4-500" fmla="*/ 583896 h 1541191"/>
                  <a:gd name="connsiteX5-501" fmla="*/ 1136402 w 1243316"/>
                  <a:gd name="connsiteY5-502" fmla="*/ 1509312 h 1541191"/>
                  <a:gd name="connsiteX6-503" fmla="*/ 78783 w 1243316"/>
                  <a:gd name="connsiteY6-504" fmla="*/ 1211856 h 1541191"/>
                  <a:gd name="connsiteX0-505" fmla="*/ 75868 w 1240401"/>
                  <a:gd name="connsiteY0-506" fmla="*/ 1211856 h 1547561"/>
                  <a:gd name="connsiteX1-507" fmla="*/ 46214 w 1240401"/>
                  <a:gd name="connsiteY1-508" fmla="*/ 510173 h 1547561"/>
                  <a:gd name="connsiteX2-509" fmla="*/ 86884 w 1240401"/>
                  <a:gd name="connsiteY2-510" fmla="*/ 0 h 1547561"/>
                  <a:gd name="connsiteX3-511" fmla="*/ 659762 w 1240401"/>
                  <a:gd name="connsiteY3-512" fmla="*/ 231355 h 1547561"/>
                  <a:gd name="connsiteX4-513" fmla="*/ 1144504 w 1240401"/>
                  <a:gd name="connsiteY4-514" fmla="*/ 583896 h 1547561"/>
                  <a:gd name="connsiteX5-515" fmla="*/ 1133487 w 1240401"/>
                  <a:gd name="connsiteY5-516" fmla="*/ 1509312 h 1547561"/>
                  <a:gd name="connsiteX6-517" fmla="*/ 75868 w 1240401"/>
                  <a:gd name="connsiteY6-518" fmla="*/ 1211856 h 1547561"/>
                  <a:gd name="connsiteX0-519" fmla="*/ 55934 w 1220467"/>
                  <a:gd name="connsiteY0-520" fmla="*/ 1211856 h 1554574"/>
                  <a:gd name="connsiteX1-521" fmla="*/ 26280 w 1220467"/>
                  <a:gd name="connsiteY1-522" fmla="*/ 510173 h 1554574"/>
                  <a:gd name="connsiteX2-523" fmla="*/ 66950 w 1220467"/>
                  <a:gd name="connsiteY2-524" fmla="*/ 0 h 1554574"/>
                  <a:gd name="connsiteX3-525" fmla="*/ 639828 w 1220467"/>
                  <a:gd name="connsiteY3-526" fmla="*/ 231355 h 1554574"/>
                  <a:gd name="connsiteX4-527" fmla="*/ 1124570 w 1220467"/>
                  <a:gd name="connsiteY4-528" fmla="*/ 583896 h 1554574"/>
                  <a:gd name="connsiteX5-529" fmla="*/ 1113553 w 1220467"/>
                  <a:gd name="connsiteY5-530" fmla="*/ 1509312 h 1554574"/>
                  <a:gd name="connsiteX6-531" fmla="*/ 55934 w 1220467"/>
                  <a:gd name="connsiteY6-532" fmla="*/ 1211856 h 1554574"/>
                  <a:gd name="connsiteX0-533" fmla="*/ 45982 w 1210515"/>
                  <a:gd name="connsiteY0-534" fmla="*/ 1211856 h 1554574"/>
                  <a:gd name="connsiteX1-535" fmla="*/ 16328 w 1210515"/>
                  <a:gd name="connsiteY1-536" fmla="*/ 510173 h 1554574"/>
                  <a:gd name="connsiteX2-537" fmla="*/ 56998 w 1210515"/>
                  <a:gd name="connsiteY2-538" fmla="*/ 0 h 1554574"/>
                  <a:gd name="connsiteX3-539" fmla="*/ 629876 w 1210515"/>
                  <a:gd name="connsiteY3-540" fmla="*/ 231355 h 1554574"/>
                  <a:gd name="connsiteX4-541" fmla="*/ 1114618 w 1210515"/>
                  <a:gd name="connsiteY4-542" fmla="*/ 583896 h 1554574"/>
                  <a:gd name="connsiteX5-543" fmla="*/ 1103601 w 1210515"/>
                  <a:gd name="connsiteY5-544" fmla="*/ 1509312 h 1554574"/>
                  <a:gd name="connsiteX6-545" fmla="*/ 45982 w 1210515"/>
                  <a:gd name="connsiteY6-546" fmla="*/ 1211856 h 1554574"/>
                  <a:gd name="connsiteX0-547" fmla="*/ 62495 w 1227028"/>
                  <a:gd name="connsiteY0-548" fmla="*/ 1211856 h 1550871"/>
                  <a:gd name="connsiteX1-549" fmla="*/ 32841 w 1227028"/>
                  <a:gd name="connsiteY1-550" fmla="*/ 510173 h 1550871"/>
                  <a:gd name="connsiteX2-551" fmla="*/ 73511 w 1227028"/>
                  <a:gd name="connsiteY2-552" fmla="*/ 0 h 1550871"/>
                  <a:gd name="connsiteX3-553" fmla="*/ 646389 w 1227028"/>
                  <a:gd name="connsiteY3-554" fmla="*/ 231355 h 1550871"/>
                  <a:gd name="connsiteX4-555" fmla="*/ 1131131 w 1227028"/>
                  <a:gd name="connsiteY4-556" fmla="*/ 583896 h 1550871"/>
                  <a:gd name="connsiteX5-557" fmla="*/ 1120114 w 1227028"/>
                  <a:gd name="connsiteY5-558" fmla="*/ 1509312 h 1550871"/>
                  <a:gd name="connsiteX6-559" fmla="*/ 62495 w 1227028"/>
                  <a:gd name="connsiteY6-560" fmla="*/ 1211856 h 1550871"/>
                  <a:gd name="connsiteX0-561" fmla="*/ 60202 w 1192156"/>
                  <a:gd name="connsiteY0-562" fmla="*/ 1204236 h 1549057"/>
                  <a:gd name="connsiteX1-563" fmla="*/ 68 w 1192156"/>
                  <a:gd name="connsiteY1-564" fmla="*/ 510173 h 1549057"/>
                  <a:gd name="connsiteX2-565" fmla="*/ 40738 w 1192156"/>
                  <a:gd name="connsiteY2-566" fmla="*/ 0 h 1549057"/>
                  <a:gd name="connsiteX3-567" fmla="*/ 613616 w 1192156"/>
                  <a:gd name="connsiteY3-568" fmla="*/ 231355 h 1549057"/>
                  <a:gd name="connsiteX4-569" fmla="*/ 1098358 w 1192156"/>
                  <a:gd name="connsiteY4-570" fmla="*/ 583896 h 1549057"/>
                  <a:gd name="connsiteX5-571" fmla="*/ 1087341 w 1192156"/>
                  <a:gd name="connsiteY5-572" fmla="*/ 1509312 h 1549057"/>
                  <a:gd name="connsiteX6-573" fmla="*/ 60202 w 1192156"/>
                  <a:gd name="connsiteY6-574" fmla="*/ 1204236 h 1549057"/>
                  <a:gd name="connsiteX0-575" fmla="*/ 95524 w 1227478"/>
                  <a:gd name="connsiteY0-576" fmla="*/ 1204236 h 1545908"/>
                  <a:gd name="connsiteX1-577" fmla="*/ 35390 w 1227478"/>
                  <a:gd name="connsiteY1-578" fmla="*/ 510173 h 1545908"/>
                  <a:gd name="connsiteX2-579" fmla="*/ 76060 w 1227478"/>
                  <a:gd name="connsiteY2-580" fmla="*/ 0 h 1545908"/>
                  <a:gd name="connsiteX3-581" fmla="*/ 648938 w 1227478"/>
                  <a:gd name="connsiteY3-582" fmla="*/ 231355 h 1545908"/>
                  <a:gd name="connsiteX4-583" fmla="*/ 1133680 w 1227478"/>
                  <a:gd name="connsiteY4-584" fmla="*/ 583896 h 1545908"/>
                  <a:gd name="connsiteX5-585" fmla="*/ 1122663 w 1227478"/>
                  <a:gd name="connsiteY5-586" fmla="*/ 1509312 h 1545908"/>
                  <a:gd name="connsiteX6-587" fmla="*/ 95524 w 1227478"/>
                  <a:gd name="connsiteY6-588" fmla="*/ 1204236 h 1545908"/>
                  <a:gd name="connsiteX0-589" fmla="*/ 102292 w 1234246"/>
                  <a:gd name="connsiteY0-590" fmla="*/ 1204236 h 1534002"/>
                  <a:gd name="connsiteX1-591" fmla="*/ 34538 w 1234246"/>
                  <a:gd name="connsiteY1-592" fmla="*/ 525413 h 1534002"/>
                  <a:gd name="connsiteX2-593" fmla="*/ 82828 w 1234246"/>
                  <a:gd name="connsiteY2-594" fmla="*/ 0 h 1534002"/>
                  <a:gd name="connsiteX3-595" fmla="*/ 655706 w 1234246"/>
                  <a:gd name="connsiteY3-596" fmla="*/ 231355 h 1534002"/>
                  <a:gd name="connsiteX4-597" fmla="*/ 1140448 w 1234246"/>
                  <a:gd name="connsiteY4-598" fmla="*/ 583896 h 1534002"/>
                  <a:gd name="connsiteX5-599" fmla="*/ 1129431 w 1234246"/>
                  <a:gd name="connsiteY5-600" fmla="*/ 1509312 h 1534002"/>
                  <a:gd name="connsiteX6-601" fmla="*/ 102292 w 1234246"/>
                  <a:gd name="connsiteY6-602" fmla="*/ 1204236 h 1534002"/>
                  <a:gd name="connsiteX0-603" fmla="*/ 115441 w 1247395"/>
                  <a:gd name="connsiteY0-604" fmla="*/ 1204236 h 1534002"/>
                  <a:gd name="connsiteX1-605" fmla="*/ 47687 w 1247395"/>
                  <a:gd name="connsiteY1-606" fmla="*/ 525413 h 1534002"/>
                  <a:gd name="connsiteX2-607" fmla="*/ 95977 w 1247395"/>
                  <a:gd name="connsiteY2-608" fmla="*/ 0 h 1534002"/>
                  <a:gd name="connsiteX3-609" fmla="*/ 668855 w 1247395"/>
                  <a:gd name="connsiteY3-610" fmla="*/ 231355 h 1534002"/>
                  <a:gd name="connsiteX4-611" fmla="*/ 1153597 w 1247395"/>
                  <a:gd name="connsiteY4-612" fmla="*/ 583896 h 1534002"/>
                  <a:gd name="connsiteX5-613" fmla="*/ 1142580 w 1247395"/>
                  <a:gd name="connsiteY5-614" fmla="*/ 1509312 h 1534002"/>
                  <a:gd name="connsiteX6-615" fmla="*/ 115441 w 1247395"/>
                  <a:gd name="connsiteY6-616" fmla="*/ 1204236 h 1534002"/>
                  <a:gd name="connsiteX0-617" fmla="*/ 101455 w 1233409"/>
                  <a:gd name="connsiteY0-618" fmla="*/ 1204236 h 1538191"/>
                  <a:gd name="connsiteX1-619" fmla="*/ 33701 w 1233409"/>
                  <a:gd name="connsiteY1-620" fmla="*/ 525413 h 1538191"/>
                  <a:gd name="connsiteX2-621" fmla="*/ 81991 w 1233409"/>
                  <a:gd name="connsiteY2-622" fmla="*/ 0 h 1538191"/>
                  <a:gd name="connsiteX3-623" fmla="*/ 654869 w 1233409"/>
                  <a:gd name="connsiteY3-624" fmla="*/ 231355 h 1538191"/>
                  <a:gd name="connsiteX4-625" fmla="*/ 1139611 w 1233409"/>
                  <a:gd name="connsiteY4-626" fmla="*/ 583896 h 1538191"/>
                  <a:gd name="connsiteX5-627" fmla="*/ 1128594 w 1233409"/>
                  <a:gd name="connsiteY5-628" fmla="*/ 1509312 h 1538191"/>
                  <a:gd name="connsiteX6-629" fmla="*/ 101455 w 1233409"/>
                  <a:gd name="connsiteY6-630" fmla="*/ 1204236 h 1538191"/>
                  <a:gd name="connsiteX0-631" fmla="*/ 96388 w 1228342"/>
                  <a:gd name="connsiteY0-632" fmla="*/ 1204236 h 1539612"/>
                  <a:gd name="connsiteX1-633" fmla="*/ 28634 w 1228342"/>
                  <a:gd name="connsiteY1-634" fmla="*/ 525413 h 1539612"/>
                  <a:gd name="connsiteX2-635" fmla="*/ 76924 w 1228342"/>
                  <a:gd name="connsiteY2-636" fmla="*/ 0 h 1539612"/>
                  <a:gd name="connsiteX3-637" fmla="*/ 649802 w 1228342"/>
                  <a:gd name="connsiteY3-638" fmla="*/ 231355 h 1539612"/>
                  <a:gd name="connsiteX4-639" fmla="*/ 1134544 w 1228342"/>
                  <a:gd name="connsiteY4-640" fmla="*/ 583896 h 1539612"/>
                  <a:gd name="connsiteX5-641" fmla="*/ 1123527 w 1228342"/>
                  <a:gd name="connsiteY5-642" fmla="*/ 1509312 h 1539612"/>
                  <a:gd name="connsiteX6-643" fmla="*/ 96388 w 1228342"/>
                  <a:gd name="connsiteY6-644" fmla="*/ 1204236 h 1539612"/>
                  <a:gd name="connsiteX0-645" fmla="*/ 82831 w 1214785"/>
                  <a:gd name="connsiteY0-646" fmla="*/ 1204236 h 1543703"/>
                  <a:gd name="connsiteX1-647" fmla="*/ 15077 w 1214785"/>
                  <a:gd name="connsiteY1-648" fmla="*/ 525413 h 1543703"/>
                  <a:gd name="connsiteX2-649" fmla="*/ 63367 w 1214785"/>
                  <a:gd name="connsiteY2-650" fmla="*/ 0 h 1543703"/>
                  <a:gd name="connsiteX3-651" fmla="*/ 636245 w 1214785"/>
                  <a:gd name="connsiteY3-652" fmla="*/ 231355 h 1543703"/>
                  <a:gd name="connsiteX4-653" fmla="*/ 1120987 w 1214785"/>
                  <a:gd name="connsiteY4-654" fmla="*/ 583896 h 1543703"/>
                  <a:gd name="connsiteX5-655" fmla="*/ 1109970 w 1214785"/>
                  <a:gd name="connsiteY5-656" fmla="*/ 1509312 h 1543703"/>
                  <a:gd name="connsiteX6-657" fmla="*/ 82831 w 1214785"/>
                  <a:gd name="connsiteY6-658" fmla="*/ 1204236 h 1543703"/>
                  <a:gd name="connsiteX0-659" fmla="*/ 91766 w 1223720"/>
                  <a:gd name="connsiteY0-660" fmla="*/ 1204236 h 1541968"/>
                  <a:gd name="connsiteX1-661" fmla="*/ 24012 w 1223720"/>
                  <a:gd name="connsiteY1-662" fmla="*/ 525413 h 1541968"/>
                  <a:gd name="connsiteX2-663" fmla="*/ 72302 w 1223720"/>
                  <a:gd name="connsiteY2-664" fmla="*/ 0 h 1541968"/>
                  <a:gd name="connsiteX3-665" fmla="*/ 645180 w 1223720"/>
                  <a:gd name="connsiteY3-666" fmla="*/ 231355 h 1541968"/>
                  <a:gd name="connsiteX4-667" fmla="*/ 1129922 w 1223720"/>
                  <a:gd name="connsiteY4-668" fmla="*/ 583896 h 1541968"/>
                  <a:gd name="connsiteX5-669" fmla="*/ 1118905 w 1223720"/>
                  <a:gd name="connsiteY5-670" fmla="*/ 1509312 h 1541968"/>
                  <a:gd name="connsiteX6-671" fmla="*/ 91766 w 1223720"/>
                  <a:gd name="connsiteY6-672" fmla="*/ 1204236 h 1541968"/>
                  <a:gd name="connsiteX0-673" fmla="*/ 91766 w 1223720"/>
                  <a:gd name="connsiteY0-674" fmla="*/ 1204236 h 1541968"/>
                  <a:gd name="connsiteX1-675" fmla="*/ 24012 w 1223720"/>
                  <a:gd name="connsiteY1-676" fmla="*/ 525413 h 1541968"/>
                  <a:gd name="connsiteX2-677" fmla="*/ 72302 w 1223720"/>
                  <a:gd name="connsiteY2-678" fmla="*/ 0 h 1541968"/>
                  <a:gd name="connsiteX3-679" fmla="*/ 645180 w 1223720"/>
                  <a:gd name="connsiteY3-680" fmla="*/ 231355 h 1541968"/>
                  <a:gd name="connsiteX4-681" fmla="*/ 1129922 w 1223720"/>
                  <a:gd name="connsiteY4-682" fmla="*/ 583896 h 1541968"/>
                  <a:gd name="connsiteX5-683" fmla="*/ 1118905 w 1223720"/>
                  <a:gd name="connsiteY5-684" fmla="*/ 1509312 h 1541968"/>
                  <a:gd name="connsiteX6-685" fmla="*/ 91766 w 1223720"/>
                  <a:gd name="connsiteY6-686" fmla="*/ 1204236 h 1541968"/>
                  <a:gd name="connsiteX0-687" fmla="*/ 91766 w 1223720"/>
                  <a:gd name="connsiteY0-688" fmla="*/ 1204236 h 1541968"/>
                  <a:gd name="connsiteX1-689" fmla="*/ 24012 w 1223720"/>
                  <a:gd name="connsiteY1-690" fmla="*/ 525413 h 1541968"/>
                  <a:gd name="connsiteX2-691" fmla="*/ 72302 w 1223720"/>
                  <a:gd name="connsiteY2-692" fmla="*/ 0 h 1541968"/>
                  <a:gd name="connsiteX3-693" fmla="*/ 645180 w 1223720"/>
                  <a:gd name="connsiteY3-694" fmla="*/ 231355 h 1541968"/>
                  <a:gd name="connsiteX4-695" fmla="*/ 1129922 w 1223720"/>
                  <a:gd name="connsiteY4-696" fmla="*/ 583896 h 1541968"/>
                  <a:gd name="connsiteX5-697" fmla="*/ 1118905 w 1223720"/>
                  <a:gd name="connsiteY5-698" fmla="*/ 1509312 h 1541968"/>
                  <a:gd name="connsiteX6-699" fmla="*/ 91766 w 1223720"/>
                  <a:gd name="connsiteY6-700" fmla="*/ 1204236 h 1541968"/>
                  <a:gd name="connsiteX0-701" fmla="*/ 91766 w 1223720"/>
                  <a:gd name="connsiteY0-702" fmla="*/ 1204236 h 1541968"/>
                  <a:gd name="connsiteX1-703" fmla="*/ 24012 w 1223720"/>
                  <a:gd name="connsiteY1-704" fmla="*/ 525413 h 1541968"/>
                  <a:gd name="connsiteX2-705" fmla="*/ 72302 w 1223720"/>
                  <a:gd name="connsiteY2-706" fmla="*/ 0 h 1541968"/>
                  <a:gd name="connsiteX3-707" fmla="*/ 645180 w 1223720"/>
                  <a:gd name="connsiteY3-708" fmla="*/ 231355 h 1541968"/>
                  <a:gd name="connsiteX4-709" fmla="*/ 1129922 w 1223720"/>
                  <a:gd name="connsiteY4-710" fmla="*/ 583896 h 1541968"/>
                  <a:gd name="connsiteX5-711" fmla="*/ 1118905 w 1223720"/>
                  <a:gd name="connsiteY5-712" fmla="*/ 1509312 h 1541968"/>
                  <a:gd name="connsiteX6-713" fmla="*/ 91766 w 1223720"/>
                  <a:gd name="connsiteY6-714" fmla="*/ 1204236 h 1541968"/>
                  <a:gd name="connsiteX0-715" fmla="*/ 91766 w 1223720"/>
                  <a:gd name="connsiteY0-716" fmla="*/ 1204236 h 1541968"/>
                  <a:gd name="connsiteX1-717" fmla="*/ 24012 w 1223720"/>
                  <a:gd name="connsiteY1-718" fmla="*/ 525413 h 1541968"/>
                  <a:gd name="connsiteX2-719" fmla="*/ 72302 w 1223720"/>
                  <a:gd name="connsiteY2-720" fmla="*/ 0 h 1541968"/>
                  <a:gd name="connsiteX3-721" fmla="*/ 546120 w 1223720"/>
                  <a:gd name="connsiteY3-722" fmla="*/ 200875 h 1541968"/>
                  <a:gd name="connsiteX4-723" fmla="*/ 1129922 w 1223720"/>
                  <a:gd name="connsiteY4-724" fmla="*/ 583896 h 1541968"/>
                  <a:gd name="connsiteX5-725" fmla="*/ 1118905 w 1223720"/>
                  <a:gd name="connsiteY5-726" fmla="*/ 1509312 h 1541968"/>
                  <a:gd name="connsiteX6-727" fmla="*/ 91766 w 1223720"/>
                  <a:gd name="connsiteY6-728" fmla="*/ 1204236 h 1541968"/>
                  <a:gd name="connsiteX0-729" fmla="*/ 91766 w 1223720"/>
                  <a:gd name="connsiteY0-730" fmla="*/ 1204236 h 1541968"/>
                  <a:gd name="connsiteX1-731" fmla="*/ 24012 w 1223720"/>
                  <a:gd name="connsiteY1-732" fmla="*/ 525413 h 1541968"/>
                  <a:gd name="connsiteX2-733" fmla="*/ 72302 w 1223720"/>
                  <a:gd name="connsiteY2-734" fmla="*/ 0 h 1541968"/>
                  <a:gd name="connsiteX3-735" fmla="*/ 546120 w 1223720"/>
                  <a:gd name="connsiteY3-736" fmla="*/ 200875 h 1541968"/>
                  <a:gd name="connsiteX4-737" fmla="*/ 1129922 w 1223720"/>
                  <a:gd name="connsiteY4-738" fmla="*/ 583896 h 1541968"/>
                  <a:gd name="connsiteX5-739" fmla="*/ 1118905 w 1223720"/>
                  <a:gd name="connsiteY5-740" fmla="*/ 1509312 h 1541968"/>
                  <a:gd name="connsiteX6-741" fmla="*/ 91766 w 1223720"/>
                  <a:gd name="connsiteY6-742" fmla="*/ 1204236 h 1541968"/>
                  <a:gd name="connsiteX0-743" fmla="*/ 91766 w 1223720"/>
                  <a:gd name="connsiteY0-744" fmla="*/ 1204236 h 1541968"/>
                  <a:gd name="connsiteX1-745" fmla="*/ 24012 w 1223720"/>
                  <a:gd name="connsiteY1-746" fmla="*/ 525413 h 1541968"/>
                  <a:gd name="connsiteX2-747" fmla="*/ 72302 w 1223720"/>
                  <a:gd name="connsiteY2-748" fmla="*/ 0 h 1541968"/>
                  <a:gd name="connsiteX3-749" fmla="*/ 546120 w 1223720"/>
                  <a:gd name="connsiteY3-750" fmla="*/ 200875 h 1541968"/>
                  <a:gd name="connsiteX4-751" fmla="*/ 1129922 w 1223720"/>
                  <a:gd name="connsiteY4-752" fmla="*/ 583896 h 1541968"/>
                  <a:gd name="connsiteX5-753" fmla="*/ 1118905 w 1223720"/>
                  <a:gd name="connsiteY5-754" fmla="*/ 1509312 h 1541968"/>
                  <a:gd name="connsiteX6-755" fmla="*/ 91766 w 1223720"/>
                  <a:gd name="connsiteY6-756" fmla="*/ 1204236 h 1541968"/>
                  <a:gd name="connsiteX0-757" fmla="*/ 91766 w 1223720"/>
                  <a:gd name="connsiteY0-758" fmla="*/ 1204236 h 1541968"/>
                  <a:gd name="connsiteX1-759" fmla="*/ 24012 w 1223720"/>
                  <a:gd name="connsiteY1-760" fmla="*/ 525413 h 1541968"/>
                  <a:gd name="connsiteX2-761" fmla="*/ 72302 w 1223720"/>
                  <a:gd name="connsiteY2-762" fmla="*/ 0 h 1541968"/>
                  <a:gd name="connsiteX3-763" fmla="*/ 546120 w 1223720"/>
                  <a:gd name="connsiteY3-764" fmla="*/ 200875 h 1541968"/>
                  <a:gd name="connsiteX4-765" fmla="*/ 1129922 w 1223720"/>
                  <a:gd name="connsiteY4-766" fmla="*/ 583896 h 1541968"/>
                  <a:gd name="connsiteX5-767" fmla="*/ 1118905 w 1223720"/>
                  <a:gd name="connsiteY5-768" fmla="*/ 1509312 h 1541968"/>
                  <a:gd name="connsiteX6-769" fmla="*/ 91766 w 1223720"/>
                  <a:gd name="connsiteY6-770" fmla="*/ 1204236 h 1541968"/>
                  <a:gd name="connsiteX0-771" fmla="*/ 91766 w 1223720"/>
                  <a:gd name="connsiteY0-772" fmla="*/ 1204236 h 1541968"/>
                  <a:gd name="connsiteX1-773" fmla="*/ 24012 w 1223720"/>
                  <a:gd name="connsiteY1-774" fmla="*/ 525413 h 1541968"/>
                  <a:gd name="connsiteX2-775" fmla="*/ 72302 w 1223720"/>
                  <a:gd name="connsiteY2-776" fmla="*/ 0 h 1541968"/>
                  <a:gd name="connsiteX3-777" fmla="*/ 546120 w 1223720"/>
                  <a:gd name="connsiteY3-778" fmla="*/ 200875 h 1541968"/>
                  <a:gd name="connsiteX4-779" fmla="*/ 1129922 w 1223720"/>
                  <a:gd name="connsiteY4-780" fmla="*/ 583896 h 1541968"/>
                  <a:gd name="connsiteX5-781" fmla="*/ 1118905 w 1223720"/>
                  <a:gd name="connsiteY5-782" fmla="*/ 1509312 h 1541968"/>
                  <a:gd name="connsiteX6-783" fmla="*/ 91766 w 1223720"/>
                  <a:gd name="connsiteY6-784" fmla="*/ 1204236 h 1541968"/>
                  <a:gd name="connsiteX0-785" fmla="*/ 91766 w 1223720"/>
                  <a:gd name="connsiteY0-786" fmla="*/ 1204236 h 1541968"/>
                  <a:gd name="connsiteX1-787" fmla="*/ 24012 w 1223720"/>
                  <a:gd name="connsiteY1-788" fmla="*/ 525413 h 1541968"/>
                  <a:gd name="connsiteX2-789" fmla="*/ 72302 w 1223720"/>
                  <a:gd name="connsiteY2-790" fmla="*/ 0 h 1541968"/>
                  <a:gd name="connsiteX3-791" fmla="*/ 546120 w 1223720"/>
                  <a:gd name="connsiteY3-792" fmla="*/ 200875 h 1541968"/>
                  <a:gd name="connsiteX4-793" fmla="*/ 1129922 w 1223720"/>
                  <a:gd name="connsiteY4-794" fmla="*/ 583896 h 1541968"/>
                  <a:gd name="connsiteX5-795" fmla="*/ 1118905 w 1223720"/>
                  <a:gd name="connsiteY5-796" fmla="*/ 1509312 h 1541968"/>
                  <a:gd name="connsiteX6-797" fmla="*/ 91766 w 1223720"/>
                  <a:gd name="connsiteY6-798" fmla="*/ 1204236 h 1541968"/>
                  <a:gd name="connsiteX0-799" fmla="*/ 120885 w 1309488"/>
                  <a:gd name="connsiteY0-800" fmla="*/ 1204236 h 1701698"/>
                  <a:gd name="connsiteX1-801" fmla="*/ 53131 w 1309488"/>
                  <a:gd name="connsiteY1-802" fmla="*/ 525413 h 1701698"/>
                  <a:gd name="connsiteX2-803" fmla="*/ 101421 w 1309488"/>
                  <a:gd name="connsiteY2-804" fmla="*/ 0 h 1701698"/>
                  <a:gd name="connsiteX3-805" fmla="*/ 575239 w 1309488"/>
                  <a:gd name="connsiteY3-806" fmla="*/ 200875 h 1701698"/>
                  <a:gd name="connsiteX4-807" fmla="*/ 1159041 w 1309488"/>
                  <a:gd name="connsiteY4-808" fmla="*/ 583896 h 1701698"/>
                  <a:gd name="connsiteX5-809" fmla="*/ 1231844 w 1309488"/>
                  <a:gd name="connsiteY5-810" fmla="*/ 1684572 h 1701698"/>
                  <a:gd name="connsiteX6-811" fmla="*/ 120885 w 1309488"/>
                  <a:gd name="connsiteY6-812" fmla="*/ 1204236 h 1701698"/>
                  <a:gd name="connsiteX0-813" fmla="*/ 106401 w 1295004"/>
                  <a:gd name="connsiteY0-814" fmla="*/ 1204236 h 1702809"/>
                  <a:gd name="connsiteX1-815" fmla="*/ 38647 w 1295004"/>
                  <a:gd name="connsiteY1-816" fmla="*/ 525413 h 1702809"/>
                  <a:gd name="connsiteX2-817" fmla="*/ 86937 w 1295004"/>
                  <a:gd name="connsiteY2-818" fmla="*/ 0 h 1702809"/>
                  <a:gd name="connsiteX3-819" fmla="*/ 560755 w 1295004"/>
                  <a:gd name="connsiteY3-820" fmla="*/ 200875 h 1702809"/>
                  <a:gd name="connsiteX4-821" fmla="*/ 1144557 w 1295004"/>
                  <a:gd name="connsiteY4-822" fmla="*/ 583896 h 1702809"/>
                  <a:gd name="connsiteX5-823" fmla="*/ 1217360 w 1295004"/>
                  <a:gd name="connsiteY5-824" fmla="*/ 1684572 h 1702809"/>
                  <a:gd name="connsiteX6-825" fmla="*/ 106401 w 1295004"/>
                  <a:gd name="connsiteY6-826" fmla="*/ 1204236 h 1702809"/>
                  <a:gd name="connsiteX0-827" fmla="*/ 103672 w 1292275"/>
                  <a:gd name="connsiteY0-828" fmla="*/ 1204236 h 1704746"/>
                  <a:gd name="connsiteX1-829" fmla="*/ 35918 w 1292275"/>
                  <a:gd name="connsiteY1-830" fmla="*/ 525413 h 1704746"/>
                  <a:gd name="connsiteX2-831" fmla="*/ 84208 w 1292275"/>
                  <a:gd name="connsiteY2-832" fmla="*/ 0 h 1704746"/>
                  <a:gd name="connsiteX3-833" fmla="*/ 558026 w 1292275"/>
                  <a:gd name="connsiteY3-834" fmla="*/ 200875 h 1704746"/>
                  <a:gd name="connsiteX4-835" fmla="*/ 1141828 w 1292275"/>
                  <a:gd name="connsiteY4-836" fmla="*/ 583896 h 1704746"/>
                  <a:gd name="connsiteX5-837" fmla="*/ 1214631 w 1292275"/>
                  <a:gd name="connsiteY5-838" fmla="*/ 1684572 h 1704746"/>
                  <a:gd name="connsiteX6-839" fmla="*/ 103672 w 1292275"/>
                  <a:gd name="connsiteY6-840" fmla="*/ 1204236 h 1704746"/>
                  <a:gd name="connsiteX0-841" fmla="*/ 93631 w 1282234"/>
                  <a:gd name="connsiteY0-842" fmla="*/ 1204236 h 1706255"/>
                  <a:gd name="connsiteX1-843" fmla="*/ 25877 w 1282234"/>
                  <a:gd name="connsiteY1-844" fmla="*/ 525413 h 1706255"/>
                  <a:gd name="connsiteX2-845" fmla="*/ 74167 w 1282234"/>
                  <a:gd name="connsiteY2-846" fmla="*/ 0 h 1706255"/>
                  <a:gd name="connsiteX3-847" fmla="*/ 547985 w 1282234"/>
                  <a:gd name="connsiteY3-848" fmla="*/ 200875 h 1706255"/>
                  <a:gd name="connsiteX4-849" fmla="*/ 1131787 w 1282234"/>
                  <a:gd name="connsiteY4-850" fmla="*/ 583896 h 1706255"/>
                  <a:gd name="connsiteX5-851" fmla="*/ 1204590 w 1282234"/>
                  <a:gd name="connsiteY5-852" fmla="*/ 1684572 h 1706255"/>
                  <a:gd name="connsiteX6-853" fmla="*/ 93631 w 1282234"/>
                  <a:gd name="connsiteY6-854" fmla="*/ 1204236 h 1706255"/>
                  <a:gd name="connsiteX0-855" fmla="*/ 103671 w 1292274"/>
                  <a:gd name="connsiteY0-856" fmla="*/ 1204236 h 1706255"/>
                  <a:gd name="connsiteX1-857" fmla="*/ 35917 w 1292274"/>
                  <a:gd name="connsiteY1-858" fmla="*/ 525413 h 1706255"/>
                  <a:gd name="connsiteX2-859" fmla="*/ 84207 w 1292274"/>
                  <a:gd name="connsiteY2-860" fmla="*/ 0 h 1706255"/>
                  <a:gd name="connsiteX3-861" fmla="*/ 558025 w 1292274"/>
                  <a:gd name="connsiteY3-862" fmla="*/ 200875 h 1706255"/>
                  <a:gd name="connsiteX4-863" fmla="*/ 1141827 w 1292274"/>
                  <a:gd name="connsiteY4-864" fmla="*/ 583896 h 1706255"/>
                  <a:gd name="connsiteX5-865" fmla="*/ 1214630 w 1292274"/>
                  <a:gd name="connsiteY5-866" fmla="*/ 1684572 h 1706255"/>
                  <a:gd name="connsiteX6-867" fmla="*/ 103671 w 1292274"/>
                  <a:gd name="connsiteY6-868" fmla="*/ 1204236 h 1706255"/>
                  <a:gd name="connsiteX0-869" fmla="*/ 98451 w 1287054"/>
                  <a:gd name="connsiteY0-870" fmla="*/ 1204236 h 1706255"/>
                  <a:gd name="connsiteX1-871" fmla="*/ 30697 w 1287054"/>
                  <a:gd name="connsiteY1-872" fmla="*/ 525413 h 1706255"/>
                  <a:gd name="connsiteX2-873" fmla="*/ 78987 w 1287054"/>
                  <a:gd name="connsiteY2-874" fmla="*/ 0 h 1706255"/>
                  <a:gd name="connsiteX3-875" fmla="*/ 552805 w 1287054"/>
                  <a:gd name="connsiteY3-876" fmla="*/ 200875 h 1706255"/>
                  <a:gd name="connsiteX4-877" fmla="*/ 1136607 w 1287054"/>
                  <a:gd name="connsiteY4-878" fmla="*/ 583896 h 1706255"/>
                  <a:gd name="connsiteX5-879" fmla="*/ 1209410 w 1287054"/>
                  <a:gd name="connsiteY5-880" fmla="*/ 1684572 h 1706255"/>
                  <a:gd name="connsiteX6-881" fmla="*/ 98451 w 1287054"/>
                  <a:gd name="connsiteY6-882" fmla="*/ 1204236 h 17062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7054" h="1706255">
                    <a:moveTo>
                      <a:pt x="98451" y="1204236"/>
                    </a:moveTo>
                    <a:cubicBezTo>
                      <a:pt x="-37041" y="904363"/>
                      <a:pt x="-4159" y="741359"/>
                      <a:pt x="30697" y="525413"/>
                    </a:cubicBezTo>
                    <a:cubicBezTo>
                      <a:pt x="65553" y="309467"/>
                      <a:pt x="150689" y="264790"/>
                      <a:pt x="78987" y="0"/>
                    </a:cubicBezTo>
                    <a:cubicBezTo>
                      <a:pt x="308963" y="167438"/>
                      <a:pt x="353675" y="134039"/>
                      <a:pt x="552805" y="200875"/>
                    </a:cubicBezTo>
                    <a:cubicBezTo>
                      <a:pt x="751935" y="267711"/>
                      <a:pt x="993388" y="282768"/>
                      <a:pt x="1136607" y="583896"/>
                    </a:cubicBezTo>
                    <a:cubicBezTo>
                      <a:pt x="1224742" y="796889"/>
                      <a:pt x="1382436" y="1581182"/>
                      <a:pt x="1209410" y="1684572"/>
                    </a:cubicBezTo>
                    <a:cubicBezTo>
                      <a:pt x="1036384" y="1787962"/>
                      <a:pt x="233943" y="1504109"/>
                      <a:pt x="98451" y="120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3" name="椭圆 32"/>
            <p:cNvSpPr/>
            <p:nvPr/>
          </p:nvSpPr>
          <p:spPr>
            <a:xfrm>
              <a:off x="5735849" y="2879854"/>
              <a:ext cx="750734" cy="750734"/>
            </a:xfrm>
            <a:prstGeom prst="ellipse">
              <a:avLst/>
            </a:prstGeom>
            <a:solidFill>
              <a:srgbClr val="DDC69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3" name="矩形 112"/>
          <p:cNvSpPr/>
          <p:nvPr/>
        </p:nvSpPr>
        <p:spPr>
          <a:xfrm>
            <a:off x="7205860" y="1990654"/>
            <a:ext cx="3443341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矩形 113"/>
          <p:cNvSpPr/>
          <p:nvPr/>
        </p:nvSpPr>
        <p:spPr>
          <a:xfrm>
            <a:off x="7205860" y="1621322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15" name="光"/>
          <p:cNvSpPr/>
          <p:nvPr/>
        </p:nvSpPr>
        <p:spPr>
          <a:xfrm>
            <a:off x="6792449" y="1621322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光"/>
          <p:cNvSpPr/>
          <p:nvPr/>
        </p:nvSpPr>
        <p:spPr>
          <a:xfrm>
            <a:off x="5028088" y="1621322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光"/>
          <p:cNvSpPr/>
          <p:nvPr/>
        </p:nvSpPr>
        <p:spPr>
          <a:xfrm>
            <a:off x="7531870" y="3365950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光"/>
          <p:cNvSpPr/>
          <p:nvPr/>
        </p:nvSpPr>
        <p:spPr>
          <a:xfrm>
            <a:off x="4301073" y="3365950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光"/>
          <p:cNvSpPr/>
          <p:nvPr/>
        </p:nvSpPr>
        <p:spPr>
          <a:xfrm>
            <a:off x="5952034" y="4690720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矩形 119"/>
          <p:cNvSpPr/>
          <p:nvPr/>
        </p:nvSpPr>
        <p:spPr>
          <a:xfrm>
            <a:off x="7931232" y="3735282"/>
            <a:ext cx="3443341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1" name="矩形 120"/>
          <p:cNvSpPr/>
          <p:nvPr/>
        </p:nvSpPr>
        <p:spPr>
          <a:xfrm>
            <a:off x="7931232" y="3365950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2" name="矩形 121"/>
          <p:cNvSpPr/>
          <p:nvPr/>
        </p:nvSpPr>
        <p:spPr>
          <a:xfrm>
            <a:off x="4416688" y="5435376"/>
            <a:ext cx="3443341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4855600" y="5066044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4" name="矩形 123"/>
          <p:cNvSpPr/>
          <p:nvPr/>
        </p:nvSpPr>
        <p:spPr>
          <a:xfrm>
            <a:off x="1000447" y="3735282"/>
            <a:ext cx="3443341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5" name="矩形 124"/>
          <p:cNvSpPr/>
          <p:nvPr/>
        </p:nvSpPr>
        <p:spPr>
          <a:xfrm>
            <a:off x="1846855" y="3365950"/>
            <a:ext cx="2566361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6" name="矩形 125"/>
          <p:cNvSpPr/>
          <p:nvPr/>
        </p:nvSpPr>
        <p:spPr>
          <a:xfrm>
            <a:off x="1673827" y="1993829"/>
            <a:ext cx="3443341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7" name="矩形 126"/>
          <p:cNvSpPr/>
          <p:nvPr/>
        </p:nvSpPr>
        <p:spPr>
          <a:xfrm>
            <a:off x="2520235" y="1624497"/>
            <a:ext cx="2566361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128" name="组合 127"/>
          <p:cNvGrpSpPr/>
          <p:nvPr/>
        </p:nvGrpSpPr>
        <p:grpSpPr>
          <a:xfrm flipH="1">
            <a:off x="5382933" y="2779398"/>
            <a:ext cx="1523453" cy="874026"/>
            <a:chOff x="1030288" y="283731"/>
            <a:chExt cx="9763126" cy="5601241"/>
          </a:xfrm>
        </p:grpSpPr>
        <p:sp>
          <p:nvSpPr>
            <p:cNvPr id="129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0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1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2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3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4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5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6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7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8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9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0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1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2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3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4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5" name="任意多边形 144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任意多边形 145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8" name="椭圆 147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9" name="组合 148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154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0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1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67" name="椭圆 166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椭圆 167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9" name="组合 168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70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1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2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3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4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5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6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7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8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9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0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1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2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3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4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5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6" name="任意多边形 185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7" name="任意多边形 186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8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9" name="椭圆 188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95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91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2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3" name="任意多边形 192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4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06" name="矩形 205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Rot by="21600000"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Rot by="21600000">
                                      <p:cBhvr>
                                        <p:cTn id="3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656 0.20093 C -0.07969 0.06782 -0.01276 0.11944 2.5E-6 7.40741E-7 " pathEditMode="relative" rAng="0" ptsTypes="AA">
                                      <p:cBhvr>
                                        <p:cTn id="42" dur="1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28" y="-1004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606 -0.06227 C -0.06093 -0.12315 -0.0677 0.01551 -4.58333E-6 -0.0007 " pathEditMode="relative" rAng="0" ptsTypes="AA">
                                      <p:cBhvr>
                                        <p:cTn id="46" dur="1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2361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9 -0.24953 C 0.05299 -0.1905 -0.03711 -0.11319 -0.00013 -4.44444E-6 " pathEditMode="relative" rAng="0" ptsTypes="AA">
                                      <p:cBhvr>
                                        <p:cTn id="5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6" y="12477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93 -0.06111 C 0.08372 0.01643 0.04609 -0.11597 -0.00026 2.59259E-6 " pathEditMode="relative" rAng="0" ptsTypes="AA">
                                      <p:cBhvr>
                                        <p:cTn id="54" dur="1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84" y="305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58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979 0.19259 C 0.01328 0.20625 0.07903 0.01898 -0.00026 -0.00023 " pathEditMode="relative" rAng="0" ptsTypes="AA">
                                      <p:cBhvr>
                                        <p:cTn id="58" dur="1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-9606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17" presetClass="entr" presetSubtype="2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7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7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7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7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7" presetClass="entr" presetSubtype="1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17" presetClass="entr" presetSubtype="1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/>
      <p:bldP spid="114" grpId="0"/>
      <p:bldP spid="115" grpId="0" animBg="1"/>
      <p:bldP spid="115" grpId="1" animBg="1"/>
      <p:bldP spid="116" grpId="0" animBg="1"/>
      <p:bldP spid="116" grpId="1" animBg="1"/>
      <p:bldP spid="117" grpId="0" animBg="1"/>
      <p:bldP spid="117" grpId="1" animBg="1"/>
      <p:bldP spid="118" grpId="0" animBg="1"/>
      <p:bldP spid="118" grpId="1" animBg="1"/>
      <p:bldP spid="119" grpId="0" animBg="1"/>
      <p:bldP spid="119" grpId="1" animBg="1"/>
      <p:bldP spid="120" grpId="0"/>
      <p:bldP spid="121" grpId="0"/>
      <p:bldP spid="122" grpId="0"/>
      <p:bldP spid="123" grpId="0"/>
      <p:bldP spid="124" grpId="0"/>
      <p:bldP spid="125" grpId="0"/>
      <p:bldP spid="126" grpId="0"/>
      <p:bldP spid="127" grpId="0"/>
      <p:bldP spid="20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组合 41"/>
          <p:cNvGrpSpPr/>
          <p:nvPr/>
        </p:nvGrpSpPr>
        <p:grpSpPr>
          <a:xfrm rot="506782">
            <a:off x="3577604" y="3685364"/>
            <a:ext cx="300827" cy="451185"/>
            <a:chOff x="7139563" y="5479195"/>
            <a:chExt cx="650375" cy="975444"/>
          </a:xfrm>
        </p:grpSpPr>
        <p:sp>
          <p:nvSpPr>
            <p:cNvPr id="43" name="Freeform 137"/>
            <p:cNvSpPr/>
            <p:nvPr/>
          </p:nvSpPr>
          <p:spPr bwMode="auto">
            <a:xfrm>
              <a:off x="7139563" y="5479195"/>
              <a:ext cx="650375" cy="975444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756" h="10000">
                  <a:moveTo>
                    <a:pt x="5543" y="0"/>
                  </a:moveTo>
                  <a:cubicBezTo>
                    <a:pt x="3979" y="223"/>
                    <a:pt x="-586" y="4122"/>
                    <a:pt x="62" y="7586"/>
                  </a:cubicBezTo>
                  <a:cubicBezTo>
                    <a:pt x="836" y="9330"/>
                    <a:pt x="3869" y="10001"/>
                    <a:pt x="5650" y="10000"/>
                  </a:cubicBezTo>
                  <a:cubicBezTo>
                    <a:pt x="7431" y="10000"/>
                    <a:pt x="10245" y="9480"/>
                    <a:pt x="10746" y="7583"/>
                  </a:cubicBezTo>
                  <a:cubicBezTo>
                    <a:pt x="10996" y="3959"/>
                    <a:pt x="6909" y="80"/>
                    <a:pt x="5543" y="0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5000">
                  <a:srgbClr val="D8BE8C"/>
                </a:gs>
                <a:gs pos="75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4" name="Freeform 137"/>
            <p:cNvSpPr/>
            <p:nvPr/>
          </p:nvSpPr>
          <p:spPr bwMode="auto">
            <a:xfrm flipH="1">
              <a:off x="7400285" y="5488484"/>
              <a:ext cx="162374" cy="248305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>
                    <a:alpha val="48000"/>
                  </a:srgbClr>
                </a:gs>
                <a:gs pos="100000">
                  <a:srgbClr val="AD7537">
                    <a:alpha val="42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" name="Freeform 137"/>
            <p:cNvSpPr/>
            <p:nvPr/>
          </p:nvSpPr>
          <p:spPr bwMode="auto">
            <a:xfrm rot="849064">
              <a:off x="7313073" y="5562841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6" name="Freeform 137"/>
            <p:cNvSpPr/>
            <p:nvPr/>
          </p:nvSpPr>
          <p:spPr bwMode="auto">
            <a:xfrm flipH="1">
              <a:off x="7474719" y="5556329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7" name="Freeform 137"/>
            <p:cNvSpPr/>
            <p:nvPr/>
          </p:nvSpPr>
          <p:spPr bwMode="auto">
            <a:xfrm>
              <a:off x="7179777" y="5646857"/>
              <a:ext cx="250052" cy="39384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  <a:gd name="connsiteX0-569" fmla="*/ 5352 w 9633"/>
                <a:gd name="connsiteY0-570" fmla="*/ 0 h 9994"/>
                <a:gd name="connsiteX1-571" fmla="*/ 0 w 9633"/>
                <a:gd name="connsiteY1-572" fmla="*/ 6338 h 9994"/>
                <a:gd name="connsiteX2-573" fmla="*/ 4915 w 9633"/>
                <a:gd name="connsiteY2-574" fmla="*/ 9958 h 9994"/>
                <a:gd name="connsiteX3-575" fmla="*/ 9616 w 9633"/>
                <a:gd name="connsiteY3-576" fmla="*/ 7506 h 9994"/>
                <a:gd name="connsiteX4-577" fmla="*/ 5352 w 9633"/>
                <a:gd name="connsiteY4-578" fmla="*/ 0 h 99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633" h="9994">
                  <a:moveTo>
                    <a:pt x="5352" y="0"/>
                  </a:moveTo>
                  <a:cubicBezTo>
                    <a:pt x="3720" y="1861"/>
                    <a:pt x="2349" y="3268"/>
                    <a:pt x="0" y="6338"/>
                  </a:cubicBezTo>
                  <a:cubicBezTo>
                    <a:pt x="1033" y="9878"/>
                    <a:pt x="3312" y="9763"/>
                    <a:pt x="4915" y="9958"/>
                  </a:cubicBezTo>
                  <a:cubicBezTo>
                    <a:pt x="6518" y="10153"/>
                    <a:pt x="9139" y="9599"/>
                    <a:pt x="9616" y="7506"/>
                  </a:cubicBezTo>
                  <a:cubicBezTo>
                    <a:pt x="9852" y="3507"/>
                    <a:pt x="7693" y="4610"/>
                    <a:pt x="5352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8" name="Freeform 137"/>
            <p:cNvSpPr/>
            <p:nvPr/>
          </p:nvSpPr>
          <p:spPr bwMode="auto">
            <a:xfrm rot="21231722" flipH="1">
              <a:off x="7525439" y="5619360"/>
              <a:ext cx="180037" cy="33417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9" name="Freeform 137"/>
            <p:cNvSpPr/>
            <p:nvPr/>
          </p:nvSpPr>
          <p:spPr bwMode="auto">
            <a:xfrm flipH="1">
              <a:off x="7344891" y="5747192"/>
              <a:ext cx="289244" cy="44231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0" name="Freeform 137"/>
            <p:cNvSpPr/>
            <p:nvPr/>
          </p:nvSpPr>
          <p:spPr bwMode="auto">
            <a:xfrm>
              <a:off x="7143775" y="5883690"/>
              <a:ext cx="338114" cy="53615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2" h="10985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798"/>
                    <a:pt x="7527" y="10976"/>
                  </a:cubicBezTo>
                  <a:cubicBezTo>
                    <a:pt x="9570" y="11154"/>
                    <a:pt x="11807" y="8894"/>
                    <a:pt x="12308" y="6997"/>
                  </a:cubicBezTo>
                  <a:cubicBezTo>
                    <a:pt x="12558" y="3373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1" name="Freeform 137"/>
            <p:cNvSpPr/>
            <p:nvPr/>
          </p:nvSpPr>
          <p:spPr bwMode="auto">
            <a:xfrm flipH="1">
              <a:off x="7436702" y="5957888"/>
              <a:ext cx="338650" cy="496751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3368"/>
                <a:gd name="connsiteY0-480" fmla="*/ 0 h 11067"/>
                <a:gd name="connsiteX1-481" fmla="*/ 50 w 13368"/>
                <a:gd name="connsiteY1-482" fmla="*/ 5927 h 11067"/>
                <a:gd name="connsiteX2-483" fmla="*/ 7527 w 13368"/>
                <a:gd name="connsiteY2-484" fmla="*/ 10976 h 11067"/>
                <a:gd name="connsiteX3-485" fmla="*/ 13358 w 13368"/>
                <a:gd name="connsiteY3-486" fmla="*/ 8446 h 11067"/>
                <a:gd name="connsiteX4-487" fmla="*/ 6947 w 13368"/>
                <a:gd name="connsiteY4-488" fmla="*/ 0 h 11067"/>
                <a:gd name="connsiteX0-489" fmla="*/ 6947 w 11803"/>
                <a:gd name="connsiteY0-490" fmla="*/ 0 h 11056"/>
                <a:gd name="connsiteX1-491" fmla="*/ 50 w 11803"/>
                <a:gd name="connsiteY1-492" fmla="*/ 5927 h 11056"/>
                <a:gd name="connsiteX2-493" fmla="*/ 7527 w 11803"/>
                <a:gd name="connsiteY2-494" fmla="*/ 10976 h 11056"/>
                <a:gd name="connsiteX3-495" fmla="*/ 11787 w 11803"/>
                <a:gd name="connsiteY3-496" fmla="*/ 8338 h 11056"/>
                <a:gd name="connsiteX4-497" fmla="*/ 6947 w 11803"/>
                <a:gd name="connsiteY4-498" fmla="*/ 0 h 11056"/>
                <a:gd name="connsiteX0-499" fmla="*/ 6947 w 12325"/>
                <a:gd name="connsiteY0-500" fmla="*/ 0 h 11056"/>
                <a:gd name="connsiteX1-501" fmla="*/ 50 w 12325"/>
                <a:gd name="connsiteY1-502" fmla="*/ 5927 h 11056"/>
                <a:gd name="connsiteX2-503" fmla="*/ 7527 w 12325"/>
                <a:gd name="connsiteY2-504" fmla="*/ 10976 h 11056"/>
                <a:gd name="connsiteX3-505" fmla="*/ 12311 w 12325"/>
                <a:gd name="connsiteY3-506" fmla="*/ 8338 h 11056"/>
                <a:gd name="connsiteX4-507" fmla="*/ 6947 w 12325"/>
                <a:gd name="connsiteY4-508" fmla="*/ 0 h 11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5" h="11056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574"/>
                    <a:pt x="7527" y="10976"/>
                  </a:cubicBezTo>
                  <a:cubicBezTo>
                    <a:pt x="9570" y="11378"/>
                    <a:pt x="11810" y="10235"/>
                    <a:pt x="12311" y="8338"/>
                  </a:cubicBezTo>
                  <a:cubicBezTo>
                    <a:pt x="12561" y="4714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71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52" name="任意多边形 51"/>
          <p:cNvSpPr/>
          <p:nvPr/>
        </p:nvSpPr>
        <p:spPr>
          <a:xfrm>
            <a:off x="1419117" y="2334300"/>
            <a:ext cx="2941941" cy="2957044"/>
          </a:xfrm>
          <a:custGeom>
            <a:avLst/>
            <a:gdLst>
              <a:gd name="connsiteX0" fmla="*/ 920982 w 1784582"/>
              <a:gd name="connsiteY0" fmla="*/ 0 h 1193378"/>
              <a:gd name="connsiteX1" fmla="*/ 755882 w 1784582"/>
              <a:gd name="connsiteY1" fmla="*/ 1028700 h 1193378"/>
              <a:gd name="connsiteX2" fmla="*/ 6582 w 1784582"/>
              <a:gd name="connsiteY2" fmla="*/ 1143000 h 1193378"/>
              <a:gd name="connsiteX3" fmla="*/ 438382 w 1784582"/>
              <a:gd name="connsiteY3" fmla="*/ 533400 h 1193378"/>
              <a:gd name="connsiteX4" fmla="*/ 1251182 w 1784582"/>
              <a:gd name="connsiteY4" fmla="*/ 1028700 h 1193378"/>
              <a:gd name="connsiteX5" fmla="*/ 1784582 w 1784582"/>
              <a:gd name="connsiteY5" fmla="*/ 749300 h 1193378"/>
              <a:gd name="connsiteX0-1" fmla="*/ 927675 w 1791275"/>
              <a:gd name="connsiteY0-2" fmla="*/ 0 h 1193378"/>
              <a:gd name="connsiteX1-3" fmla="*/ 762575 w 1791275"/>
              <a:gd name="connsiteY1-4" fmla="*/ 1028700 h 1193378"/>
              <a:gd name="connsiteX2-5" fmla="*/ 13275 w 1791275"/>
              <a:gd name="connsiteY2-6" fmla="*/ 1143000 h 1193378"/>
              <a:gd name="connsiteX3-7" fmla="*/ 356175 w 1791275"/>
              <a:gd name="connsiteY3-8" fmla="*/ 533400 h 1193378"/>
              <a:gd name="connsiteX4-9" fmla="*/ 1257875 w 1791275"/>
              <a:gd name="connsiteY4-10" fmla="*/ 1028700 h 1193378"/>
              <a:gd name="connsiteX5-11" fmla="*/ 1791275 w 1791275"/>
              <a:gd name="connsiteY5-12" fmla="*/ 749300 h 1193378"/>
              <a:gd name="connsiteX0-13" fmla="*/ 797610 w 1661210"/>
              <a:gd name="connsiteY0-14" fmla="*/ 0 h 1232171"/>
              <a:gd name="connsiteX1-15" fmla="*/ 632510 w 1661210"/>
              <a:gd name="connsiteY1-16" fmla="*/ 1028700 h 1232171"/>
              <a:gd name="connsiteX2-17" fmla="*/ 22910 w 1661210"/>
              <a:gd name="connsiteY2-18" fmla="*/ 1193800 h 1232171"/>
              <a:gd name="connsiteX3-19" fmla="*/ 226110 w 1661210"/>
              <a:gd name="connsiteY3-20" fmla="*/ 533400 h 1232171"/>
              <a:gd name="connsiteX4-21" fmla="*/ 1127810 w 1661210"/>
              <a:gd name="connsiteY4-22" fmla="*/ 1028700 h 1232171"/>
              <a:gd name="connsiteX5-23" fmla="*/ 1661210 w 1661210"/>
              <a:gd name="connsiteY5-24" fmla="*/ 749300 h 1232171"/>
              <a:gd name="connsiteX0-25" fmla="*/ 582799 w 1446399"/>
              <a:gd name="connsiteY0-26" fmla="*/ 0 h 1037906"/>
              <a:gd name="connsiteX1-27" fmla="*/ 417699 w 1446399"/>
              <a:gd name="connsiteY1-28" fmla="*/ 1028700 h 1037906"/>
              <a:gd name="connsiteX2-29" fmla="*/ 11299 w 1446399"/>
              <a:gd name="connsiteY2-30" fmla="*/ 533400 h 1037906"/>
              <a:gd name="connsiteX3-31" fmla="*/ 912999 w 1446399"/>
              <a:gd name="connsiteY3-32" fmla="*/ 1028700 h 1037906"/>
              <a:gd name="connsiteX4-33" fmla="*/ 1446399 w 1446399"/>
              <a:gd name="connsiteY4-34" fmla="*/ 749300 h 1037906"/>
              <a:gd name="connsiteX0-35" fmla="*/ 653057 w 1516657"/>
              <a:gd name="connsiteY0-36" fmla="*/ 0 h 1049414"/>
              <a:gd name="connsiteX1-37" fmla="*/ 487957 w 1516657"/>
              <a:gd name="connsiteY1-38" fmla="*/ 1028700 h 1049414"/>
              <a:gd name="connsiteX2-39" fmla="*/ 81557 w 1516657"/>
              <a:gd name="connsiteY2-40" fmla="*/ 533400 h 1049414"/>
              <a:gd name="connsiteX3-41" fmla="*/ 983257 w 1516657"/>
              <a:gd name="connsiteY3-42" fmla="*/ 1028700 h 1049414"/>
              <a:gd name="connsiteX4-43" fmla="*/ 1516657 w 1516657"/>
              <a:gd name="connsiteY4-44" fmla="*/ 749300 h 1049414"/>
              <a:gd name="connsiteX0-45" fmla="*/ 782613 w 1646213"/>
              <a:gd name="connsiteY0-46" fmla="*/ 0 h 1065655"/>
              <a:gd name="connsiteX1-47" fmla="*/ 617513 w 1646213"/>
              <a:gd name="connsiteY1-48" fmla="*/ 1028700 h 1065655"/>
              <a:gd name="connsiteX2-49" fmla="*/ 71413 w 1646213"/>
              <a:gd name="connsiteY2-50" fmla="*/ 635000 h 1065655"/>
              <a:gd name="connsiteX3-51" fmla="*/ 1112813 w 1646213"/>
              <a:gd name="connsiteY3-52" fmla="*/ 1028700 h 1065655"/>
              <a:gd name="connsiteX4-53" fmla="*/ 1646213 w 1646213"/>
              <a:gd name="connsiteY4-54" fmla="*/ 749300 h 1065655"/>
              <a:gd name="connsiteX0-55" fmla="*/ 805571 w 1669171"/>
              <a:gd name="connsiteY0-56" fmla="*/ 0 h 1124910"/>
              <a:gd name="connsiteX1-57" fmla="*/ 640471 w 1669171"/>
              <a:gd name="connsiteY1-58" fmla="*/ 1028700 h 1124910"/>
              <a:gd name="connsiteX2-59" fmla="*/ 94371 w 1669171"/>
              <a:gd name="connsiteY2-60" fmla="*/ 635000 h 1124910"/>
              <a:gd name="connsiteX3-61" fmla="*/ 1135771 w 1669171"/>
              <a:gd name="connsiteY3-62" fmla="*/ 1028700 h 1124910"/>
              <a:gd name="connsiteX4-63" fmla="*/ 1669171 w 1669171"/>
              <a:gd name="connsiteY4-64" fmla="*/ 749300 h 1124910"/>
              <a:gd name="connsiteX0-65" fmla="*/ 795034 w 1658634"/>
              <a:gd name="connsiteY0-66" fmla="*/ 0 h 1108495"/>
              <a:gd name="connsiteX1-67" fmla="*/ 629934 w 1658634"/>
              <a:gd name="connsiteY1-68" fmla="*/ 1028700 h 1108495"/>
              <a:gd name="connsiteX2-69" fmla="*/ 83834 w 1658634"/>
              <a:gd name="connsiteY2-70" fmla="*/ 635000 h 1108495"/>
              <a:gd name="connsiteX3-71" fmla="*/ 1125234 w 1658634"/>
              <a:gd name="connsiteY3-72" fmla="*/ 1028700 h 1108495"/>
              <a:gd name="connsiteX4-73" fmla="*/ 1658634 w 1658634"/>
              <a:gd name="connsiteY4-74" fmla="*/ 749300 h 1108495"/>
              <a:gd name="connsiteX0-75" fmla="*/ 748581 w 1612181"/>
              <a:gd name="connsiteY0-76" fmla="*/ 0 h 1108537"/>
              <a:gd name="connsiteX1-77" fmla="*/ 367581 w 1612181"/>
              <a:gd name="connsiteY1-78" fmla="*/ 1066800 h 1108537"/>
              <a:gd name="connsiteX2-79" fmla="*/ 37381 w 1612181"/>
              <a:gd name="connsiteY2-80" fmla="*/ 635000 h 1108537"/>
              <a:gd name="connsiteX3-81" fmla="*/ 1078781 w 1612181"/>
              <a:gd name="connsiteY3-82" fmla="*/ 1028700 h 1108537"/>
              <a:gd name="connsiteX4-83" fmla="*/ 1612181 w 1612181"/>
              <a:gd name="connsiteY4-84" fmla="*/ 749300 h 1108537"/>
              <a:gd name="connsiteX0-85" fmla="*/ 861667 w 1725267"/>
              <a:gd name="connsiteY0-86" fmla="*/ 0 h 1121938"/>
              <a:gd name="connsiteX1-87" fmla="*/ 480667 w 1725267"/>
              <a:gd name="connsiteY1-88" fmla="*/ 1066800 h 1121938"/>
              <a:gd name="connsiteX2-89" fmla="*/ 150467 w 1725267"/>
              <a:gd name="connsiteY2-90" fmla="*/ 635000 h 1121938"/>
              <a:gd name="connsiteX3-91" fmla="*/ 1191867 w 1725267"/>
              <a:gd name="connsiteY3-92" fmla="*/ 1028700 h 1121938"/>
              <a:gd name="connsiteX4-93" fmla="*/ 1725267 w 1725267"/>
              <a:gd name="connsiteY4-94" fmla="*/ 749300 h 1121938"/>
              <a:gd name="connsiteX0-95" fmla="*/ 895258 w 1758858"/>
              <a:gd name="connsiteY0-96" fmla="*/ 0 h 1082795"/>
              <a:gd name="connsiteX1-97" fmla="*/ 514258 w 1758858"/>
              <a:gd name="connsiteY1-98" fmla="*/ 1066800 h 1082795"/>
              <a:gd name="connsiteX2-99" fmla="*/ 120558 w 1758858"/>
              <a:gd name="connsiteY2-100" fmla="*/ 584200 h 1082795"/>
              <a:gd name="connsiteX3-101" fmla="*/ 1225458 w 1758858"/>
              <a:gd name="connsiteY3-102" fmla="*/ 1028700 h 1082795"/>
              <a:gd name="connsiteX4-103" fmla="*/ 1758858 w 1758858"/>
              <a:gd name="connsiteY4-104" fmla="*/ 749300 h 1082795"/>
              <a:gd name="connsiteX0-105" fmla="*/ 855067 w 1718667"/>
              <a:gd name="connsiteY0-106" fmla="*/ 0 h 1084697"/>
              <a:gd name="connsiteX1-107" fmla="*/ 474067 w 1718667"/>
              <a:gd name="connsiteY1-108" fmla="*/ 1066800 h 1084697"/>
              <a:gd name="connsiteX2-109" fmla="*/ 80367 w 1718667"/>
              <a:gd name="connsiteY2-110" fmla="*/ 584200 h 1084697"/>
              <a:gd name="connsiteX3-111" fmla="*/ 1185267 w 1718667"/>
              <a:gd name="connsiteY3-112" fmla="*/ 1028700 h 1084697"/>
              <a:gd name="connsiteX4-113" fmla="*/ 1718667 w 1718667"/>
              <a:gd name="connsiteY4-114" fmla="*/ 749300 h 1084697"/>
              <a:gd name="connsiteX0-115" fmla="*/ 881649 w 1745249"/>
              <a:gd name="connsiteY0-116" fmla="*/ 0 h 1109416"/>
              <a:gd name="connsiteX1-117" fmla="*/ 500649 w 1745249"/>
              <a:gd name="connsiteY1-118" fmla="*/ 1066800 h 1109416"/>
              <a:gd name="connsiteX2-119" fmla="*/ 106949 w 1745249"/>
              <a:gd name="connsiteY2-120" fmla="*/ 584200 h 1109416"/>
              <a:gd name="connsiteX3-121" fmla="*/ 1211849 w 1745249"/>
              <a:gd name="connsiteY3-122" fmla="*/ 1028700 h 1109416"/>
              <a:gd name="connsiteX4-123" fmla="*/ 1745249 w 1745249"/>
              <a:gd name="connsiteY4-124" fmla="*/ 749300 h 1109416"/>
              <a:gd name="connsiteX0-125" fmla="*/ 1224396 w 2087996"/>
              <a:gd name="connsiteY0-126" fmla="*/ 0 h 1112290"/>
              <a:gd name="connsiteX1-127" fmla="*/ 843396 w 2087996"/>
              <a:gd name="connsiteY1-128" fmla="*/ 1066800 h 1112290"/>
              <a:gd name="connsiteX2-129" fmla="*/ 55996 w 2087996"/>
              <a:gd name="connsiteY2-130" fmla="*/ 774700 h 1112290"/>
              <a:gd name="connsiteX3-131" fmla="*/ 1554596 w 2087996"/>
              <a:gd name="connsiteY3-132" fmla="*/ 1028700 h 1112290"/>
              <a:gd name="connsiteX4-133" fmla="*/ 2087996 w 2087996"/>
              <a:gd name="connsiteY4-134" fmla="*/ 749300 h 1112290"/>
              <a:gd name="connsiteX0-135" fmla="*/ 1189120 w 2052720"/>
              <a:gd name="connsiteY0-136" fmla="*/ 0 h 1375643"/>
              <a:gd name="connsiteX1-137" fmla="*/ 681120 w 2052720"/>
              <a:gd name="connsiteY1-138" fmla="*/ 1358900 h 1375643"/>
              <a:gd name="connsiteX2-139" fmla="*/ 20720 w 2052720"/>
              <a:gd name="connsiteY2-140" fmla="*/ 774700 h 1375643"/>
              <a:gd name="connsiteX3-141" fmla="*/ 1519320 w 2052720"/>
              <a:gd name="connsiteY3-142" fmla="*/ 1028700 h 1375643"/>
              <a:gd name="connsiteX4-143" fmla="*/ 2052720 w 2052720"/>
              <a:gd name="connsiteY4-144" fmla="*/ 749300 h 1375643"/>
              <a:gd name="connsiteX0-145" fmla="*/ 1350853 w 2214453"/>
              <a:gd name="connsiteY0-146" fmla="*/ 0 h 1373503"/>
              <a:gd name="connsiteX1-147" fmla="*/ 842853 w 2214453"/>
              <a:gd name="connsiteY1-148" fmla="*/ 1358900 h 1373503"/>
              <a:gd name="connsiteX2-149" fmla="*/ 17353 w 2214453"/>
              <a:gd name="connsiteY2-150" fmla="*/ 736600 h 1373503"/>
              <a:gd name="connsiteX3-151" fmla="*/ 1681053 w 2214453"/>
              <a:gd name="connsiteY3-152" fmla="*/ 1028700 h 1373503"/>
              <a:gd name="connsiteX4-153" fmla="*/ 2214453 w 2214453"/>
              <a:gd name="connsiteY4-154" fmla="*/ 749300 h 1373503"/>
              <a:gd name="connsiteX0-155" fmla="*/ 1399414 w 2263014"/>
              <a:gd name="connsiteY0-156" fmla="*/ 0 h 1380144"/>
              <a:gd name="connsiteX1-157" fmla="*/ 891414 w 2263014"/>
              <a:gd name="connsiteY1-158" fmla="*/ 1358900 h 1380144"/>
              <a:gd name="connsiteX2-159" fmla="*/ 65914 w 2263014"/>
              <a:gd name="connsiteY2-160" fmla="*/ 736600 h 1380144"/>
              <a:gd name="connsiteX3-161" fmla="*/ 1729614 w 2263014"/>
              <a:gd name="connsiteY3-162" fmla="*/ 1028700 h 1380144"/>
              <a:gd name="connsiteX4-163" fmla="*/ 2263014 w 2263014"/>
              <a:gd name="connsiteY4-164" fmla="*/ 749300 h 1380144"/>
              <a:gd name="connsiteX0-165" fmla="*/ 1359594 w 2223194"/>
              <a:gd name="connsiteY0-166" fmla="*/ 0 h 1381649"/>
              <a:gd name="connsiteX1-167" fmla="*/ 851594 w 2223194"/>
              <a:gd name="connsiteY1-168" fmla="*/ 1358900 h 1381649"/>
              <a:gd name="connsiteX2-169" fmla="*/ 26094 w 2223194"/>
              <a:gd name="connsiteY2-170" fmla="*/ 736600 h 1381649"/>
              <a:gd name="connsiteX3-171" fmla="*/ 1689794 w 2223194"/>
              <a:gd name="connsiteY3-172" fmla="*/ 1028700 h 1381649"/>
              <a:gd name="connsiteX4-173" fmla="*/ 2223194 w 2223194"/>
              <a:gd name="connsiteY4-174" fmla="*/ 749300 h 1381649"/>
              <a:gd name="connsiteX0-175" fmla="*/ 1364028 w 2227628"/>
              <a:gd name="connsiteY0-176" fmla="*/ 0 h 1406009"/>
              <a:gd name="connsiteX1-177" fmla="*/ 856028 w 2227628"/>
              <a:gd name="connsiteY1-178" fmla="*/ 1358900 h 1406009"/>
              <a:gd name="connsiteX2-179" fmla="*/ 30528 w 2227628"/>
              <a:gd name="connsiteY2-180" fmla="*/ 736600 h 1406009"/>
              <a:gd name="connsiteX3-181" fmla="*/ 1694228 w 2227628"/>
              <a:gd name="connsiteY3-182" fmla="*/ 1028700 h 1406009"/>
              <a:gd name="connsiteX4-183" fmla="*/ 2227628 w 2227628"/>
              <a:gd name="connsiteY4-184" fmla="*/ 749300 h 1406009"/>
              <a:gd name="connsiteX0-185" fmla="*/ 1364989 w 2228589"/>
              <a:gd name="connsiteY0-186" fmla="*/ 0 h 1433401"/>
              <a:gd name="connsiteX1-187" fmla="*/ 856989 w 2228589"/>
              <a:gd name="connsiteY1-188" fmla="*/ 1358900 h 1433401"/>
              <a:gd name="connsiteX2-189" fmla="*/ 31489 w 2228589"/>
              <a:gd name="connsiteY2-190" fmla="*/ 736600 h 1433401"/>
              <a:gd name="connsiteX3-191" fmla="*/ 1695189 w 2228589"/>
              <a:gd name="connsiteY3-192" fmla="*/ 1028700 h 1433401"/>
              <a:gd name="connsiteX4-193" fmla="*/ 2228589 w 2228589"/>
              <a:gd name="connsiteY4-194" fmla="*/ 749300 h 1433401"/>
              <a:gd name="connsiteX0-195" fmla="*/ 1392303 w 2255903"/>
              <a:gd name="connsiteY0-196" fmla="*/ 0 h 1429206"/>
              <a:gd name="connsiteX1-197" fmla="*/ 884303 w 2255903"/>
              <a:gd name="connsiteY1-198" fmla="*/ 1358900 h 1429206"/>
              <a:gd name="connsiteX2-199" fmla="*/ 58803 w 2255903"/>
              <a:gd name="connsiteY2-200" fmla="*/ 736600 h 1429206"/>
              <a:gd name="connsiteX3-201" fmla="*/ 1722503 w 2255903"/>
              <a:gd name="connsiteY3-202" fmla="*/ 1028700 h 1429206"/>
              <a:gd name="connsiteX4-203" fmla="*/ 2255903 w 2255903"/>
              <a:gd name="connsiteY4-204" fmla="*/ 749300 h 1429206"/>
              <a:gd name="connsiteX0-205" fmla="*/ 1286552 w 2150152"/>
              <a:gd name="connsiteY0-206" fmla="*/ 0 h 1379682"/>
              <a:gd name="connsiteX1-207" fmla="*/ 778552 w 2150152"/>
              <a:gd name="connsiteY1-208" fmla="*/ 1358900 h 1379682"/>
              <a:gd name="connsiteX2-209" fmla="*/ 54652 w 2150152"/>
              <a:gd name="connsiteY2-210" fmla="*/ 736600 h 1379682"/>
              <a:gd name="connsiteX3-211" fmla="*/ 1616752 w 2150152"/>
              <a:gd name="connsiteY3-212" fmla="*/ 1028700 h 1379682"/>
              <a:gd name="connsiteX4-213" fmla="*/ 2150152 w 2150152"/>
              <a:gd name="connsiteY4-214" fmla="*/ 749300 h 1379682"/>
              <a:gd name="connsiteX0-215" fmla="*/ 1297524 w 2161124"/>
              <a:gd name="connsiteY0-216" fmla="*/ 0 h 1411322"/>
              <a:gd name="connsiteX1-217" fmla="*/ 789524 w 2161124"/>
              <a:gd name="connsiteY1-218" fmla="*/ 1358900 h 1411322"/>
              <a:gd name="connsiteX2-219" fmla="*/ 65624 w 2161124"/>
              <a:gd name="connsiteY2-220" fmla="*/ 736600 h 1411322"/>
              <a:gd name="connsiteX3-221" fmla="*/ 1627724 w 2161124"/>
              <a:gd name="connsiteY3-222" fmla="*/ 1028700 h 1411322"/>
              <a:gd name="connsiteX4-223" fmla="*/ 2161124 w 2161124"/>
              <a:gd name="connsiteY4-224" fmla="*/ 749300 h 1411322"/>
              <a:gd name="connsiteX0-225" fmla="*/ 1265543 w 2129143"/>
              <a:gd name="connsiteY0-226" fmla="*/ 0 h 1252674"/>
              <a:gd name="connsiteX1-227" fmla="*/ 668643 w 2129143"/>
              <a:gd name="connsiteY1-228" fmla="*/ 1206500 h 1252674"/>
              <a:gd name="connsiteX2-229" fmla="*/ 33643 w 2129143"/>
              <a:gd name="connsiteY2-230" fmla="*/ 736600 h 1252674"/>
              <a:gd name="connsiteX3-231" fmla="*/ 1595743 w 2129143"/>
              <a:gd name="connsiteY3-232" fmla="*/ 1028700 h 1252674"/>
              <a:gd name="connsiteX4-233" fmla="*/ 2129143 w 2129143"/>
              <a:gd name="connsiteY4-234" fmla="*/ 749300 h 1252674"/>
              <a:gd name="connsiteX0-235" fmla="*/ 1261484 w 2125084"/>
              <a:gd name="connsiteY0-236" fmla="*/ 0 h 1274887"/>
              <a:gd name="connsiteX1-237" fmla="*/ 664584 w 2125084"/>
              <a:gd name="connsiteY1-238" fmla="*/ 1206500 h 1274887"/>
              <a:gd name="connsiteX2-239" fmla="*/ 29584 w 2125084"/>
              <a:gd name="connsiteY2-240" fmla="*/ 736600 h 1274887"/>
              <a:gd name="connsiteX3-241" fmla="*/ 1591684 w 2125084"/>
              <a:gd name="connsiteY3-242" fmla="*/ 1028700 h 1274887"/>
              <a:gd name="connsiteX4-243" fmla="*/ 2125084 w 2125084"/>
              <a:gd name="connsiteY4-244" fmla="*/ 749300 h 1274887"/>
              <a:gd name="connsiteX0-245" fmla="*/ 1282792 w 2146392"/>
              <a:gd name="connsiteY0-246" fmla="*/ 0 h 1280674"/>
              <a:gd name="connsiteX1-247" fmla="*/ 685892 w 2146392"/>
              <a:gd name="connsiteY1-248" fmla="*/ 1206500 h 1280674"/>
              <a:gd name="connsiteX2-249" fmla="*/ 50892 w 2146392"/>
              <a:gd name="connsiteY2-250" fmla="*/ 736600 h 1280674"/>
              <a:gd name="connsiteX3-251" fmla="*/ 1612992 w 2146392"/>
              <a:gd name="connsiteY3-252" fmla="*/ 1028700 h 1280674"/>
              <a:gd name="connsiteX4-253" fmla="*/ 2146392 w 2146392"/>
              <a:gd name="connsiteY4-254" fmla="*/ 749300 h 1280674"/>
              <a:gd name="connsiteX0-255" fmla="*/ 1392385 w 2255985"/>
              <a:gd name="connsiteY0-256" fmla="*/ 0 h 1257349"/>
              <a:gd name="connsiteX1-257" fmla="*/ 795485 w 2255985"/>
              <a:gd name="connsiteY1-258" fmla="*/ 1206500 h 1257349"/>
              <a:gd name="connsiteX2-259" fmla="*/ 122384 w 2255985"/>
              <a:gd name="connsiteY2-260" fmla="*/ 1003297 h 1257349"/>
              <a:gd name="connsiteX3-261" fmla="*/ 160485 w 2255985"/>
              <a:gd name="connsiteY3-262" fmla="*/ 736600 h 1257349"/>
              <a:gd name="connsiteX4-263" fmla="*/ 1722585 w 2255985"/>
              <a:gd name="connsiteY4-264" fmla="*/ 1028700 h 1257349"/>
              <a:gd name="connsiteX5-265" fmla="*/ 2255985 w 2255985"/>
              <a:gd name="connsiteY5-266" fmla="*/ 749300 h 1257349"/>
              <a:gd name="connsiteX0-267" fmla="*/ 1392385 w 1722585"/>
              <a:gd name="connsiteY0-268" fmla="*/ 0 h 1257349"/>
              <a:gd name="connsiteX1-269" fmla="*/ 795485 w 1722585"/>
              <a:gd name="connsiteY1-270" fmla="*/ 1206500 h 1257349"/>
              <a:gd name="connsiteX2-271" fmla="*/ 122384 w 1722585"/>
              <a:gd name="connsiteY2-272" fmla="*/ 1003297 h 1257349"/>
              <a:gd name="connsiteX3-273" fmla="*/ 160485 w 1722585"/>
              <a:gd name="connsiteY3-274" fmla="*/ 736600 h 1257349"/>
              <a:gd name="connsiteX4-275" fmla="*/ 1722585 w 1722585"/>
              <a:gd name="connsiteY4-276" fmla="*/ 1028700 h 1257349"/>
              <a:gd name="connsiteX0-277" fmla="*/ 1392385 w 1392385"/>
              <a:gd name="connsiteY0-278" fmla="*/ 0 h 1257349"/>
              <a:gd name="connsiteX1-279" fmla="*/ 795485 w 1392385"/>
              <a:gd name="connsiteY1-280" fmla="*/ 1206500 h 1257349"/>
              <a:gd name="connsiteX2-281" fmla="*/ 122384 w 1392385"/>
              <a:gd name="connsiteY2-282" fmla="*/ 1003297 h 1257349"/>
              <a:gd name="connsiteX3-283" fmla="*/ 160485 w 1392385"/>
              <a:gd name="connsiteY3-284" fmla="*/ 736600 h 1257349"/>
              <a:gd name="connsiteX0-285" fmla="*/ 1547933 w 1547933"/>
              <a:gd name="connsiteY0-286" fmla="*/ 0 h 1257349"/>
              <a:gd name="connsiteX1-287" fmla="*/ 951033 w 1547933"/>
              <a:gd name="connsiteY1-288" fmla="*/ 1206500 h 1257349"/>
              <a:gd name="connsiteX2-289" fmla="*/ 277932 w 1547933"/>
              <a:gd name="connsiteY2-290" fmla="*/ 1003297 h 1257349"/>
              <a:gd name="connsiteX3-291" fmla="*/ 100133 w 1547933"/>
              <a:gd name="connsiteY3-292" fmla="*/ 152400 h 1257349"/>
              <a:gd name="connsiteX0-293" fmla="*/ 1473613 w 1473613"/>
              <a:gd name="connsiteY0-294" fmla="*/ 0 h 1257349"/>
              <a:gd name="connsiteX1-295" fmla="*/ 876713 w 1473613"/>
              <a:gd name="connsiteY1-296" fmla="*/ 1206500 h 1257349"/>
              <a:gd name="connsiteX2-297" fmla="*/ 203612 w 1473613"/>
              <a:gd name="connsiteY2-298" fmla="*/ 1003297 h 1257349"/>
              <a:gd name="connsiteX3-299" fmla="*/ 25813 w 1473613"/>
              <a:gd name="connsiteY3-300" fmla="*/ 152400 h 1257349"/>
              <a:gd name="connsiteX0-301" fmla="*/ 1475042 w 1475042"/>
              <a:gd name="connsiteY0-302" fmla="*/ 0 h 1259777"/>
              <a:gd name="connsiteX1-303" fmla="*/ 878142 w 1475042"/>
              <a:gd name="connsiteY1-304" fmla="*/ 1206500 h 1259777"/>
              <a:gd name="connsiteX2-305" fmla="*/ 192341 w 1475042"/>
              <a:gd name="connsiteY2-306" fmla="*/ 1015997 h 1259777"/>
              <a:gd name="connsiteX3-307" fmla="*/ 27242 w 1475042"/>
              <a:gd name="connsiteY3-308" fmla="*/ 152400 h 1259777"/>
              <a:gd name="connsiteX0-309" fmla="*/ 1475042 w 1475042"/>
              <a:gd name="connsiteY0-310" fmla="*/ 0 h 1282541"/>
              <a:gd name="connsiteX1-311" fmla="*/ 878142 w 1475042"/>
              <a:gd name="connsiteY1-312" fmla="*/ 1206500 h 1282541"/>
              <a:gd name="connsiteX2-313" fmla="*/ 192341 w 1475042"/>
              <a:gd name="connsiteY2-314" fmla="*/ 1015997 h 1282541"/>
              <a:gd name="connsiteX3-315" fmla="*/ 27242 w 1475042"/>
              <a:gd name="connsiteY3-316" fmla="*/ 152400 h 1282541"/>
              <a:gd name="connsiteX0-317" fmla="*/ 1447603 w 1447603"/>
              <a:gd name="connsiteY0-318" fmla="*/ 0 h 1282541"/>
              <a:gd name="connsiteX1-319" fmla="*/ 850703 w 1447603"/>
              <a:gd name="connsiteY1-320" fmla="*/ 1206500 h 1282541"/>
              <a:gd name="connsiteX2-321" fmla="*/ 164902 w 1447603"/>
              <a:gd name="connsiteY2-322" fmla="*/ 1015997 h 1282541"/>
              <a:gd name="connsiteX3-323" fmla="*/ 31553 w 1447603"/>
              <a:gd name="connsiteY3-324" fmla="*/ 88900 h 1282541"/>
              <a:gd name="connsiteX0-325" fmla="*/ 1431782 w 1431782"/>
              <a:gd name="connsiteY0-326" fmla="*/ 0 h 1282541"/>
              <a:gd name="connsiteX1-327" fmla="*/ 834882 w 1431782"/>
              <a:gd name="connsiteY1-328" fmla="*/ 1206500 h 1282541"/>
              <a:gd name="connsiteX2-329" fmla="*/ 149081 w 1431782"/>
              <a:gd name="connsiteY2-330" fmla="*/ 1015997 h 1282541"/>
              <a:gd name="connsiteX3-331" fmla="*/ 34782 w 1431782"/>
              <a:gd name="connsiteY3-332" fmla="*/ 88900 h 1282541"/>
              <a:gd name="connsiteX0-333" fmla="*/ 1438640 w 1438640"/>
              <a:gd name="connsiteY0-334" fmla="*/ 0 h 1286520"/>
              <a:gd name="connsiteX1-335" fmla="*/ 841740 w 1438640"/>
              <a:gd name="connsiteY1-336" fmla="*/ 1206500 h 1286520"/>
              <a:gd name="connsiteX2-337" fmla="*/ 124189 w 1438640"/>
              <a:gd name="connsiteY2-338" fmla="*/ 1028697 h 1286520"/>
              <a:gd name="connsiteX3-339" fmla="*/ 41640 w 1438640"/>
              <a:gd name="connsiteY3-340" fmla="*/ 88900 h 1286520"/>
              <a:gd name="connsiteX0-341" fmla="*/ 1335575 w 1335575"/>
              <a:gd name="connsiteY0-342" fmla="*/ 704850 h 1991370"/>
              <a:gd name="connsiteX1-343" fmla="*/ 738675 w 1335575"/>
              <a:gd name="connsiteY1-344" fmla="*/ 1911350 h 1991370"/>
              <a:gd name="connsiteX2-345" fmla="*/ 21124 w 1335575"/>
              <a:gd name="connsiteY2-346" fmla="*/ 1733547 h 1991370"/>
              <a:gd name="connsiteX3-347" fmla="*/ 325925 w 1335575"/>
              <a:gd name="connsiteY3-348" fmla="*/ 0 h 1991370"/>
              <a:gd name="connsiteX0-349" fmla="*/ 1334411 w 1334411"/>
              <a:gd name="connsiteY0-350" fmla="*/ 704850 h 1993899"/>
              <a:gd name="connsiteX1-351" fmla="*/ 737511 w 1334411"/>
              <a:gd name="connsiteY1-352" fmla="*/ 1911350 h 1993899"/>
              <a:gd name="connsiteX2-353" fmla="*/ 19960 w 1334411"/>
              <a:gd name="connsiteY2-354" fmla="*/ 1733547 h 1993899"/>
              <a:gd name="connsiteX3-355" fmla="*/ 210460 w 1334411"/>
              <a:gd name="connsiteY3-356" fmla="*/ 495297 h 1993899"/>
              <a:gd name="connsiteX4-357" fmla="*/ 324761 w 1334411"/>
              <a:gd name="connsiteY4-358" fmla="*/ 0 h 1993899"/>
              <a:gd name="connsiteX0-359" fmla="*/ 1439413 w 1439413"/>
              <a:gd name="connsiteY0-360" fmla="*/ 704850 h 1993899"/>
              <a:gd name="connsiteX1-361" fmla="*/ 842513 w 1439413"/>
              <a:gd name="connsiteY1-362" fmla="*/ 1911350 h 1993899"/>
              <a:gd name="connsiteX2-363" fmla="*/ 124962 w 1439413"/>
              <a:gd name="connsiteY2-364" fmla="*/ 1733547 h 1993899"/>
              <a:gd name="connsiteX3-365" fmla="*/ 17012 w 1439413"/>
              <a:gd name="connsiteY3-366" fmla="*/ 831847 h 1993899"/>
              <a:gd name="connsiteX4-367" fmla="*/ 429763 w 1439413"/>
              <a:gd name="connsiteY4-368" fmla="*/ 0 h 1993899"/>
              <a:gd name="connsiteX0-369" fmla="*/ 1439413 w 2207763"/>
              <a:gd name="connsiteY0-370" fmla="*/ 844550 h 2133599"/>
              <a:gd name="connsiteX1-371" fmla="*/ 842513 w 2207763"/>
              <a:gd name="connsiteY1-372" fmla="*/ 2051050 h 2133599"/>
              <a:gd name="connsiteX2-373" fmla="*/ 124962 w 2207763"/>
              <a:gd name="connsiteY2-374" fmla="*/ 1873247 h 2133599"/>
              <a:gd name="connsiteX3-375" fmla="*/ 17012 w 2207763"/>
              <a:gd name="connsiteY3-376" fmla="*/ 971547 h 2133599"/>
              <a:gd name="connsiteX4-377" fmla="*/ 2207763 w 2207763"/>
              <a:gd name="connsiteY4-378" fmla="*/ 0 h 2133599"/>
              <a:gd name="connsiteX0-379" fmla="*/ 1507173 w 2275523"/>
              <a:gd name="connsiteY0-380" fmla="*/ 844550 h 2133599"/>
              <a:gd name="connsiteX1-381" fmla="*/ 910273 w 2275523"/>
              <a:gd name="connsiteY1-382" fmla="*/ 2051050 h 2133599"/>
              <a:gd name="connsiteX2-383" fmla="*/ 192722 w 2275523"/>
              <a:gd name="connsiteY2-384" fmla="*/ 1873247 h 2133599"/>
              <a:gd name="connsiteX3-385" fmla="*/ 84772 w 2275523"/>
              <a:gd name="connsiteY3-386" fmla="*/ 971547 h 2133599"/>
              <a:gd name="connsiteX4-387" fmla="*/ 1437322 w 2275523"/>
              <a:gd name="connsiteY4-388" fmla="*/ 317497 h 2133599"/>
              <a:gd name="connsiteX5-389" fmla="*/ 2275523 w 2275523"/>
              <a:gd name="connsiteY5-390" fmla="*/ 0 h 2133599"/>
              <a:gd name="connsiteX0-391" fmla="*/ 1507173 w 2275523"/>
              <a:gd name="connsiteY0-392" fmla="*/ 1055937 h 2344986"/>
              <a:gd name="connsiteX1-393" fmla="*/ 910273 w 2275523"/>
              <a:gd name="connsiteY1-394" fmla="*/ 2262437 h 2344986"/>
              <a:gd name="connsiteX2-395" fmla="*/ 192722 w 2275523"/>
              <a:gd name="connsiteY2-396" fmla="*/ 2084634 h 2344986"/>
              <a:gd name="connsiteX3-397" fmla="*/ 84772 w 2275523"/>
              <a:gd name="connsiteY3-398" fmla="*/ 1182934 h 2344986"/>
              <a:gd name="connsiteX4-399" fmla="*/ 1297622 w 2275523"/>
              <a:gd name="connsiteY4-400" fmla="*/ 39934 h 2344986"/>
              <a:gd name="connsiteX5-401" fmla="*/ 2275523 w 2275523"/>
              <a:gd name="connsiteY5-402" fmla="*/ 211387 h 2344986"/>
              <a:gd name="connsiteX0-403" fmla="*/ 1507173 w 2980373"/>
              <a:gd name="connsiteY0-404" fmla="*/ 1028604 h 2317653"/>
              <a:gd name="connsiteX1-405" fmla="*/ 910273 w 2980373"/>
              <a:gd name="connsiteY1-406" fmla="*/ 2235104 h 2317653"/>
              <a:gd name="connsiteX2-407" fmla="*/ 192722 w 2980373"/>
              <a:gd name="connsiteY2-408" fmla="*/ 2057301 h 2317653"/>
              <a:gd name="connsiteX3-409" fmla="*/ 84772 w 2980373"/>
              <a:gd name="connsiteY3-410" fmla="*/ 1155601 h 2317653"/>
              <a:gd name="connsiteX4-411" fmla="*/ 1297622 w 2980373"/>
              <a:gd name="connsiteY4-412" fmla="*/ 12601 h 2317653"/>
              <a:gd name="connsiteX5-413" fmla="*/ 2980373 w 2980373"/>
              <a:gd name="connsiteY5-414" fmla="*/ 1250854 h 2317653"/>
              <a:gd name="connsiteX0-415" fmla="*/ 1507173 w 2980373"/>
              <a:gd name="connsiteY0-416" fmla="*/ 1032546 h 2321595"/>
              <a:gd name="connsiteX1-417" fmla="*/ 910273 w 2980373"/>
              <a:gd name="connsiteY1-418" fmla="*/ 2239046 h 2321595"/>
              <a:gd name="connsiteX2-419" fmla="*/ 192722 w 2980373"/>
              <a:gd name="connsiteY2-420" fmla="*/ 2061243 h 2321595"/>
              <a:gd name="connsiteX3-421" fmla="*/ 84772 w 2980373"/>
              <a:gd name="connsiteY3-422" fmla="*/ 1159543 h 2321595"/>
              <a:gd name="connsiteX4-423" fmla="*/ 1297622 w 2980373"/>
              <a:gd name="connsiteY4-424" fmla="*/ 16543 h 2321595"/>
              <a:gd name="connsiteX5-425" fmla="*/ 2980373 w 2980373"/>
              <a:gd name="connsiteY5-426" fmla="*/ 1254796 h 2321595"/>
              <a:gd name="connsiteX0-427" fmla="*/ 1507173 w 2815273"/>
              <a:gd name="connsiteY0-428" fmla="*/ 1025428 h 2314477"/>
              <a:gd name="connsiteX1-429" fmla="*/ 910273 w 2815273"/>
              <a:gd name="connsiteY1-430" fmla="*/ 2231928 h 2314477"/>
              <a:gd name="connsiteX2-431" fmla="*/ 192722 w 2815273"/>
              <a:gd name="connsiteY2-432" fmla="*/ 2054125 h 2314477"/>
              <a:gd name="connsiteX3-433" fmla="*/ 84772 w 2815273"/>
              <a:gd name="connsiteY3-434" fmla="*/ 1152425 h 2314477"/>
              <a:gd name="connsiteX4-435" fmla="*/ 1297622 w 2815273"/>
              <a:gd name="connsiteY4-436" fmla="*/ 9425 h 2314477"/>
              <a:gd name="connsiteX5-437" fmla="*/ 2815273 w 2815273"/>
              <a:gd name="connsiteY5-438" fmla="*/ 2149378 h 2314477"/>
              <a:gd name="connsiteX0-439" fmla="*/ 1507173 w 2669223"/>
              <a:gd name="connsiteY0-440" fmla="*/ 1024499 h 2377049"/>
              <a:gd name="connsiteX1-441" fmla="*/ 910273 w 2669223"/>
              <a:gd name="connsiteY1-442" fmla="*/ 2230999 h 2377049"/>
              <a:gd name="connsiteX2-443" fmla="*/ 192722 w 2669223"/>
              <a:gd name="connsiteY2-444" fmla="*/ 2053196 h 2377049"/>
              <a:gd name="connsiteX3-445" fmla="*/ 84772 w 2669223"/>
              <a:gd name="connsiteY3-446" fmla="*/ 1151496 h 2377049"/>
              <a:gd name="connsiteX4-447" fmla="*/ 1297622 w 2669223"/>
              <a:gd name="connsiteY4-448" fmla="*/ 8496 h 2377049"/>
              <a:gd name="connsiteX5-449" fmla="*/ 2669223 w 2669223"/>
              <a:gd name="connsiteY5-450" fmla="*/ 2377049 h 2377049"/>
              <a:gd name="connsiteX0-451" fmla="*/ 1507173 w 2669223"/>
              <a:gd name="connsiteY0-452" fmla="*/ 1016570 h 2369120"/>
              <a:gd name="connsiteX1-453" fmla="*/ 910273 w 2669223"/>
              <a:gd name="connsiteY1-454" fmla="*/ 2223070 h 2369120"/>
              <a:gd name="connsiteX2-455" fmla="*/ 192722 w 2669223"/>
              <a:gd name="connsiteY2-456" fmla="*/ 2045267 h 2369120"/>
              <a:gd name="connsiteX3-457" fmla="*/ 84772 w 2669223"/>
              <a:gd name="connsiteY3-458" fmla="*/ 1143567 h 2369120"/>
              <a:gd name="connsiteX4-459" fmla="*/ 1297622 w 2669223"/>
              <a:gd name="connsiteY4-460" fmla="*/ 567 h 2369120"/>
              <a:gd name="connsiteX5-461" fmla="*/ 2078672 w 2669223"/>
              <a:gd name="connsiteY5-462" fmla="*/ 1010216 h 2369120"/>
              <a:gd name="connsiteX6" fmla="*/ 2669223 w 2669223"/>
              <a:gd name="connsiteY6" fmla="*/ 2369120 h 2369120"/>
              <a:gd name="connsiteX0-463" fmla="*/ 1507173 w 2953499"/>
              <a:gd name="connsiteY0-464" fmla="*/ 1016672 h 2369222"/>
              <a:gd name="connsiteX1-465" fmla="*/ 910273 w 2953499"/>
              <a:gd name="connsiteY1-466" fmla="*/ 2223172 h 2369222"/>
              <a:gd name="connsiteX2-467" fmla="*/ 192722 w 2953499"/>
              <a:gd name="connsiteY2-468" fmla="*/ 2045369 h 2369222"/>
              <a:gd name="connsiteX3-469" fmla="*/ 84772 w 2953499"/>
              <a:gd name="connsiteY3-470" fmla="*/ 1143669 h 2369222"/>
              <a:gd name="connsiteX4-471" fmla="*/ 1297622 w 2953499"/>
              <a:gd name="connsiteY4-472" fmla="*/ 669 h 2369222"/>
              <a:gd name="connsiteX5-473" fmla="*/ 2897822 w 2953499"/>
              <a:gd name="connsiteY5-474" fmla="*/ 908718 h 2369222"/>
              <a:gd name="connsiteX6-475" fmla="*/ 2669223 w 2953499"/>
              <a:gd name="connsiteY6-476" fmla="*/ 2369222 h 2369222"/>
              <a:gd name="connsiteX0-477" fmla="*/ 1507173 w 2924631"/>
              <a:gd name="connsiteY0-478" fmla="*/ 1016672 h 2858172"/>
              <a:gd name="connsiteX1-479" fmla="*/ 910273 w 2924631"/>
              <a:gd name="connsiteY1-480" fmla="*/ 2223172 h 2858172"/>
              <a:gd name="connsiteX2-481" fmla="*/ 192722 w 2924631"/>
              <a:gd name="connsiteY2-482" fmla="*/ 2045369 h 2858172"/>
              <a:gd name="connsiteX3-483" fmla="*/ 84772 w 2924631"/>
              <a:gd name="connsiteY3-484" fmla="*/ 1143669 h 2858172"/>
              <a:gd name="connsiteX4-485" fmla="*/ 1297622 w 2924631"/>
              <a:gd name="connsiteY4-486" fmla="*/ 669 h 2858172"/>
              <a:gd name="connsiteX5-487" fmla="*/ 2897822 w 2924631"/>
              <a:gd name="connsiteY5-488" fmla="*/ 908718 h 2858172"/>
              <a:gd name="connsiteX6-489" fmla="*/ 1913573 w 2924631"/>
              <a:gd name="connsiteY6-490" fmla="*/ 2858172 h 2858172"/>
              <a:gd name="connsiteX0-491" fmla="*/ 1507173 w 2939264"/>
              <a:gd name="connsiteY0-492" fmla="*/ 1016672 h 2858172"/>
              <a:gd name="connsiteX1-493" fmla="*/ 910273 w 2939264"/>
              <a:gd name="connsiteY1-494" fmla="*/ 2223172 h 2858172"/>
              <a:gd name="connsiteX2-495" fmla="*/ 192722 w 2939264"/>
              <a:gd name="connsiteY2-496" fmla="*/ 2045369 h 2858172"/>
              <a:gd name="connsiteX3-497" fmla="*/ 84772 w 2939264"/>
              <a:gd name="connsiteY3-498" fmla="*/ 1143669 h 2858172"/>
              <a:gd name="connsiteX4-499" fmla="*/ 1297622 w 2939264"/>
              <a:gd name="connsiteY4-500" fmla="*/ 669 h 2858172"/>
              <a:gd name="connsiteX5-501" fmla="*/ 2897822 w 2939264"/>
              <a:gd name="connsiteY5-502" fmla="*/ 908718 h 2858172"/>
              <a:gd name="connsiteX6-503" fmla="*/ 1913573 w 2939264"/>
              <a:gd name="connsiteY6-504" fmla="*/ 2858172 h 2858172"/>
              <a:gd name="connsiteX0-505" fmla="*/ 1507173 w 2928994"/>
              <a:gd name="connsiteY0-506" fmla="*/ 1016672 h 2972472"/>
              <a:gd name="connsiteX1-507" fmla="*/ 910273 w 2928994"/>
              <a:gd name="connsiteY1-508" fmla="*/ 2223172 h 2972472"/>
              <a:gd name="connsiteX2-509" fmla="*/ 192722 w 2928994"/>
              <a:gd name="connsiteY2-510" fmla="*/ 2045369 h 2972472"/>
              <a:gd name="connsiteX3-511" fmla="*/ 84772 w 2928994"/>
              <a:gd name="connsiteY3-512" fmla="*/ 1143669 h 2972472"/>
              <a:gd name="connsiteX4-513" fmla="*/ 1297622 w 2928994"/>
              <a:gd name="connsiteY4-514" fmla="*/ 669 h 2972472"/>
              <a:gd name="connsiteX5-515" fmla="*/ 2897822 w 2928994"/>
              <a:gd name="connsiteY5-516" fmla="*/ 908718 h 2972472"/>
              <a:gd name="connsiteX6-517" fmla="*/ 1596073 w 2928994"/>
              <a:gd name="connsiteY6-518" fmla="*/ 2972472 h 2972472"/>
              <a:gd name="connsiteX0-519" fmla="*/ 1507173 w 2943499"/>
              <a:gd name="connsiteY0-520" fmla="*/ 1016623 h 2972423"/>
              <a:gd name="connsiteX1-521" fmla="*/ 910273 w 2943499"/>
              <a:gd name="connsiteY1-522" fmla="*/ 2223123 h 2972423"/>
              <a:gd name="connsiteX2-523" fmla="*/ 192722 w 2943499"/>
              <a:gd name="connsiteY2-524" fmla="*/ 2045320 h 2972423"/>
              <a:gd name="connsiteX3-525" fmla="*/ 84772 w 2943499"/>
              <a:gd name="connsiteY3-526" fmla="*/ 1143620 h 2972423"/>
              <a:gd name="connsiteX4-527" fmla="*/ 1297622 w 2943499"/>
              <a:gd name="connsiteY4-528" fmla="*/ 620 h 2972423"/>
              <a:gd name="connsiteX5-529" fmla="*/ 2897822 w 2943499"/>
              <a:gd name="connsiteY5-530" fmla="*/ 908669 h 2972423"/>
              <a:gd name="connsiteX6-531" fmla="*/ 2427921 w 2943499"/>
              <a:gd name="connsiteY6-532" fmla="*/ 2096118 h 2972423"/>
              <a:gd name="connsiteX7" fmla="*/ 1596073 w 2943499"/>
              <a:gd name="connsiteY7" fmla="*/ 2972423 h 2972423"/>
              <a:gd name="connsiteX0-533" fmla="*/ 1507173 w 2952704"/>
              <a:gd name="connsiteY0-534" fmla="*/ 1016623 h 2972423"/>
              <a:gd name="connsiteX1-535" fmla="*/ 910273 w 2952704"/>
              <a:gd name="connsiteY1-536" fmla="*/ 2223123 h 2972423"/>
              <a:gd name="connsiteX2-537" fmla="*/ 192722 w 2952704"/>
              <a:gd name="connsiteY2-538" fmla="*/ 2045320 h 2972423"/>
              <a:gd name="connsiteX3-539" fmla="*/ 84772 w 2952704"/>
              <a:gd name="connsiteY3-540" fmla="*/ 1143620 h 2972423"/>
              <a:gd name="connsiteX4-541" fmla="*/ 1297622 w 2952704"/>
              <a:gd name="connsiteY4-542" fmla="*/ 620 h 2972423"/>
              <a:gd name="connsiteX5-543" fmla="*/ 2897822 w 2952704"/>
              <a:gd name="connsiteY5-544" fmla="*/ 908669 h 2972423"/>
              <a:gd name="connsiteX6-545" fmla="*/ 2529521 w 2952704"/>
              <a:gd name="connsiteY6-546" fmla="*/ 2527918 h 2972423"/>
              <a:gd name="connsiteX7-547" fmla="*/ 1596073 w 2952704"/>
              <a:gd name="connsiteY7-548" fmla="*/ 2972423 h 2972423"/>
              <a:gd name="connsiteX0-549" fmla="*/ 1507173 w 2952704"/>
              <a:gd name="connsiteY0-550" fmla="*/ 1016623 h 2858123"/>
              <a:gd name="connsiteX1-551" fmla="*/ 910273 w 2952704"/>
              <a:gd name="connsiteY1-552" fmla="*/ 2223123 h 2858123"/>
              <a:gd name="connsiteX2-553" fmla="*/ 192722 w 2952704"/>
              <a:gd name="connsiteY2-554" fmla="*/ 2045320 h 2858123"/>
              <a:gd name="connsiteX3-555" fmla="*/ 84772 w 2952704"/>
              <a:gd name="connsiteY3-556" fmla="*/ 1143620 h 2858123"/>
              <a:gd name="connsiteX4-557" fmla="*/ 1297622 w 2952704"/>
              <a:gd name="connsiteY4-558" fmla="*/ 620 h 2858123"/>
              <a:gd name="connsiteX5-559" fmla="*/ 2897822 w 2952704"/>
              <a:gd name="connsiteY5-560" fmla="*/ 908669 h 2858123"/>
              <a:gd name="connsiteX6-561" fmla="*/ 2529521 w 2952704"/>
              <a:gd name="connsiteY6-562" fmla="*/ 2527918 h 2858123"/>
              <a:gd name="connsiteX7-563" fmla="*/ 649923 w 2952704"/>
              <a:gd name="connsiteY7-564" fmla="*/ 2858123 h 2858123"/>
              <a:gd name="connsiteX0-565" fmla="*/ 1507173 w 2952704"/>
              <a:gd name="connsiteY0-566" fmla="*/ 1016623 h 2874013"/>
              <a:gd name="connsiteX1-567" fmla="*/ 910273 w 2952704"/>
              <a:gd name="connsiteY1-568" fmla="*/ 2223123 h 2874013"/>
              <a:gd name="connsiteX2-569" fmla="*/ 192722 w 2952704"/>
              <a:gd name="connsiteY2-570" fmla="*/ 2045320 h 2874013"/>
              <a:gd name="connsiteX3-571" fmla="*/ 84772 w 2952704"/>
              <a:gd name="connsiteY3-572" fmla="*/ 1143620 h 2874013"/>
              <a:gd name="connsiteX4-573" fmla="*/ 1297622 w 2952704"/>
              <a:gd name="connsiteY4-574" fmla="*/ 620 h 2874013"/>
              <a:gd name="connsiteX5-575" fmla="*/ 2897822 w 2952704"/>
              <a:gd name="connsiteY5-576" fmla="*/ 908669 h 2874013"/>
              <a:gd name="connsiteX6-577" fmla="*/ 2529521 w 2952704"/>
              <a:gd name="connsiteY6-578" fmla="*/ 2527918 h 2874013"/>
              <a:gd name="connsiteX7-579" fmla="*/ 649923 w 2952704"/>
              <a:gd name="connsiteY7-580" fmla="*/ 2858123 h 2874013"/>
              <a:gd name="connsiteX0-581" fmla="*/ 1507173 w 2952704"/>
              <a:gd name="connsiteY0-582" fmla="*/ 1016623 h 2696848"/>
              <a:gd name="connsiteX1-583" fmla="*/ 910273 w 2952704"/>
              <a:gd name="connsiteY1-584" fmla="*/ 2223123 h 2696848"/>
              <a:gd name="connsiteX2-585" fmla="*/ 192722 w 2952704"/>
              <a:gd name="connsiteY2-586" fmla="*/ 2045320 h 2696848"/>
              <a:gd name="connsiteX3-587" fmla="*/ 84772 w 2952704"/>
              <a:gd name="connsiteY3-588" fmla="*/ 1143620 h 2696848"/>
              <a:gd name="connsiteX4-589" fmla="*/ 1297622 w 2952704"/>
              <a:gd name="connsiteY4-590" fmla="*/ 620 h 2696848"/>
              <a:gd name="connsiteX5-591" fmla="*/ 2897822 w 2952704"/>
              <a:gd name="connsiteY5-592" fmla="*/ 908669 h 2696848"/>
              <a:gd name="connsiteX6-593" fmla="*/ 2529521 w 2952704"/>
              <a:gd name="connsiteY6-594" fmla="*/ 2527918 h 2696848"/>
              <a:gd name="connsiteX7-595" fmla="*/ 522923 w 2952704"/>
              <a:gd name="connsiteY7-596" fmla="*/ 2546973 h 2696848"/>
              <a:gd name="connsiteX0-597" fmla="*/ 1507173 w 2963854"/>
              <a:gd name="connsiteY0-598" fmla="*/ 1016623 h 2681488"/>
              <a:gd name="connsiteX1-599" fmla="*/ 910273 w 2963854"/>
              <a:gd name="connsiteY1-600" fmla="*/ 2223123 h 2681488"/>
              <a:gd name="connsiteX2-601" fmla="*/ 192722 w 2963854"/>
              <a:gd name="connsiteY2-602" fmla="*/ 2045320 h 2681488"/>
              <a:gd name="connsiteX3-603" fmla="*/ 84772 w 2963854"/>
              <a:gd name="connsiteY3-604" fmla="*/ 1143620 h 2681488"/>
              <a:gd name="connsiteX4-605" fmla="*/ 1297622 w 2963854"/>
              <a:gd name="connsiteY4-606" fmla="*/ 620 h 2681488"/>
              <a:gd name="connsiteX5-607" fmla="*/ 2897822 w 2963854"/>
              <a:gd name="connsiteY5-608" fmla="*/ 908669 h 2681488"/>
              <a:gd name="connsiteX6-609" fmla="*/ 2529521 w 2963854"/>
              <a:gd name="connsiteY6-610" fmla="*/ 2527918 h 2681488"/>
              <a:gd name="connsiteX7-611" fmla="*/ 1018220 w 2963854"/>
              <a:gd name="connsiteY7-612" fmla="*/ 2616818 h 2681488"/>
              <a:gd name="connsiteX8" fmla="*/ 522923 w 2963854"/>
              <a:gd name="connsiteY8" fmla="*/ 2546973 h 2681488"/>
              <a:gd name="connsiteX0-613" fmla="*/ 1507173 w 2963854"/>
              <a:gd name="connsiteY0-614" fmla="*/ 1016623 h 2820046"/>
              <a:gd name="connsiteX1-615" fmla="*/ 910273 w 2963854"/>
              <a:gd name="connsiteY1-616" fmla="*/ 2223123 h 2820046"/>
              <a:gd name="connsiteX2-617" fmla="*/ 192722 w 2963854"/>
              <a:gd name="connsiteY2-618" fmla="*/ 2045320 h 2820046"/>
              <a:gd name="connsiteX3-619" fmla="*/ 84772 w 2963854"/>
              <a:gd name="connsiteY3-620" fmla="*/ 1143620 h 2820046"/>
              <a:gd name="connsiteX4-621" fmla="*/ 1297622 w 2963854"/>
              <a:gd name="connsiteY4-622" fmla="*/ 620 h 2820046"/>
              <a:gd name="connsiteX5-623" fmla="*/ 2897822 w 2963854"/>
              <a:gd name="connsiteY5-624" fmla="*/ 908669 h 2820046"/>
              <a:gd name="connsiteX6-625" fmla="*/ 2529521 w 2963854"/>
              <a:gd name="connsiteY6-626" fmla="*/ 2527918 h 2820046"/>
              <a:gd name="connsiteX7-627" fmla="*/ 929320 w 2963854"/>
              <a:gd name="connsiteY7-628" fmla="*/ 2820018 h 2820046"/>
              <a:gd name="connsiteX8-629" fmla="*/ 522923 w 2963854"/>
              <a:gd name="connsiteY8-630" fmla="*/ 2546973 h 2820046"/>
              <a:gd name="connsiteX0-631" fmla="*/ 1507173 w 2963854"/>
              <a:gd name="connsiteY0-632" fmla="*/ 1016623 h 2820035"/>
              <a:gd name="connsiteX1-633" fmla="*/ 910273 w 2963854"/>
              <a:gd name="connsiteY1-634" fmla="*/ 2223123 h 2820035"/>
              <a:gd name="connsiteX2-635" fmla="*/ 192722 w 2963854"/>
              <a:gd name="connsiteY2-636" fmla="*/ 2045320 h 2820035"/>
              <a:gd name="connsiteX3-637" fmla="*/ 84772 w 2963854"/>
              <a:gd name="connsiteY3-638" fmla="*/ 1143620 h 2820035"/>
              <a:gd name="connsiteX4-639" fmla="*/ 1297622 w 2963854"/>
              <a:gd name="connsiteY4-640" fmla="*/ 620 h 2820035"/>
              <a:gd name="connsiteX5-641" fmla="*/ 2897822 w 2963854"/>
              <a:gd name="connsiteY5-642" fmla="*/ 908669 h 2820035"/>
              <a:gd name="connsiteX6-643" fmla="*/ 2529521 w 2963854"/>
              <a:gd name="connsiteY6-644" fmla="*/ 2527918 h 2820035"/>
              <a:gd name="connsiteX7-645" fmla="*/ 929320 w 2963854"/>
              <a:gd name="connsiteY7-646" fmla="*/ 2820018 h 2820035"/>
              <a:gd name="connsiteX8-647" fmla="*/ 421323 w 2963854"/>
              <a:gd name="connsiteY8-648" fmla="*/ 2381873 h 2820035"/>
              <a:gd name="connsiteX0-649" fmla="*/ 1507173 w 2963854"/>
              <a:gd name="connsiteY0-650" fmla="*/ 1016623 h 2820047"/>
              <a:gd name="connsiteX1-651" fmla="*/ 910273 w 2963854"/>
              <a:gd name="connsiteY1-652" fmla="*/ 2223123 h 2820047"/>
              <a:gd name="connsiteX2-653" fmla="*/ 192722 w 2963854"/>
              <a:gd name="connsiteY2-654" fmla="*/ 2045320 h 2820047"/>
              <a:gd name="connsiteX3-655" fmla="*/ 84772 w 2963854"/>
              <a:gd name="connsiteY3-656" fmla="*/ 1143620 h 2820047"/>
              <a:gd name="connsiteX4-657" fmla="*/ 1297622 w 2963854"/>
              <a:gd name="connsiteY4-658" fmla="*/ 620 h 2820047"/>
              <a:gd name="connsiteX5-659" fmla="*/ 2897822 w 2963854"/>
              <a:gd name="connsiteY5-660" fmla="*/ 908669 h 2820047"/>
              <a:gd name="connsiteX6-661" fmla="*/ 2529521 w 2963854"/>
              <a:gd name="connsiteY6-662" fmla="*/ 2527918 h 2820047"/>
              <a:gd name="connsiteX7-663" fmla="*/ 929320 w 2963854"/>
              <a:gd name="connsiteY7-664" fmla="*/ 2820018 h 2820047"/>
              <a:gd name="connsiteX8-665" fmla="*/ 421323 w 2963854"/>
              <a:gd name="connsiteY8-666" fmla="*/ 2381873 h 2820047"/>
              <a:gd name="connsiteX0-667" fmla="*/ 1507173 w 2963854"/>
              <a:gd name="connsiteY0-668" fmla="*/ 1016623 h 2820026"/>
              <a:gd name="connsiteX1-669" fmla="*/ 910273 w 2963854"/>
              <a:gd name="connsiteY1-670" fmla="*/ 2223123 h 2820026"/>
              <a:gd name="connsiteX2-671" fmla="*/ 192722 w 2963854"/>
              <a:gd name="connsiteY2-672" fmla="*/ 2045320 h 2820026"/>
              <a:gd name="connsiteX3-673" fmla="*/ 84772 w 2963854"/>
              <a:gd name="connsiteY3-674" fmla="*/ 1143620 h 2820026"/>
              <a:gd name="connsiteX4-675" fmla="*/ 1297622 w 2963854"/>
              <a:gd name="connsiteY4-676" fmla="*/ 620 h 2820026"/>
              <a:gd name="connsiteX5-677" fmla="*/ 2897822 w 2963854"/>
              <a:gd name="connsiteY5-678" fmla="*/ 908669 h 2820026"/>
              <a:gd name="connsiteX6-679" fmla="*/ 2529521 w 2963854"/>
              <a:gd name="connsiteY6-680" fmla="*/ 2527918 h 2820026"/>
              <a:gd name="connsiteX7-681" fmla="*/ 929320 w 2963854"/>
              <a:gd name="connsiteY7-682" fmla="*/ 2820018 h 2820026"/>
              <a:gd name="connsiteX8-683" fmla="*/ 535623 w 2963854"/>
              <a:gd name="connsiteY8-684" fmla="*/ 1740523 h 2820026"/>
              <a:gd name="connsiteX0-685" fmla="*/ 1507173 w 2963854"/>
              <a:gd name="connsiteY0-686" fmla="*/ 1016623 h 2844139"/>
              <a:gd name="connsiteX1-687" fmla="*/ 910273 w 2963854"/>
              <a:gd name="connsiteY1-688" fmla="*/ 2223123 h 2844139"/>
              <a:gd name="connsiteX2-689" fmla="*/ 192722 w 2963854"/>
              <a:gd name="connsiteY2-690" fmla="*/ 2045320 h 2844139"/>
              <a:gd name="connsiteX3-691" fmla="*/ 84772 w 2963854"/>
              <a:gd name="connsiteY3-692" fmla="*/ 1143620 h 2844139"/>
              <a:gd name="connsiteX4-693" fmla="*/ 1297622 w 2963854"/>
              <a:gd name="connsiteY4-694" fmla="*/ 620 h 2844139"/>
              <a:gd name="connsiteX5-695" fmla="*/ 2897822 w 2963854"/>
              <a:gd name="connsiteY5-696" fmla="*/ 908669 h 2844139"/>
              <a:gd name="connsiteX6-697" fmla="*/ 2529521 w 2963854"/>
              <a:gd name="connsiteY6-698" fmla="*/ 2527918 h 2844139"/>
              <a:gd name="connsiteX7-699" fmla="*/ 929320 w 2963854"/>
              <a:gd name="connsiteY7-700" fmla="*/ 2820018 h 2844139"/>
              <a:gd name="connsiteX8-701" fmla="*/ 573720 w 2963854"/>
              <a:gd name="connsiteY8-702" fmla="*/ 2108819 h 2844139"/>
              <a:gd name="connsiteX9" fmla="*/ 535623 w 2963854"/>
              <a:gd name="connsiteY9" fmla="*/ 1740523 h 2844139"/>
              <a:gd name="connsiteX0-703" fmla="*/ 1507173 w 2963854"/>
              <a:gd name="connsiteY0-704" fmla="*/ 1016623 h 2844139"/>
              <a:gd name="connsiteX1-705" fmla="*/ 910273 w 2963854"/>
              <a:gd name="connsiteY1-706" fmla="*/ 2223123 h 2844139"/>
              <a:gd name="connsiteX2-707" fmla="*/ 192722 w 2963854"/>
              <a:gd name="connsiteY2-708" fmla="*/ 2045320 h 2844139"/>
              <a:gd name="connsiteX3-709" fmla="*/ 84772 w 2963854"/>
              <a:gd name="connsiteY3-710" fmla="*/ 1143620 h 2844139"/>
              <a:gd name="connsiteX4-711" fmla="*/ 1297622 w 2963854"/>
              <a:gd name="connsiteY4-712" fmla="*/ 620 h 2844139"/>
              <a:gd name="connsiteX5-713" fmla="*/ 2897822 w 2963854"/>
              <a:gd name="connsiteY5-714" fmla="*/ 908669 h 2844139"/>
              <a:gd name="connsiteX6-715" fmla="*/ 2529521 w 2963854"/>
              <a:gd name="connsiteY6-716" fmla="*/ 2527918 h 2844139"/>
              <a:gd name="connsiteX7-717" fmla="*/ 929320 w 2963854"/>
              <a:gd name="connsiteY7-718" fmla="*/ 2820018 h 2844139"/>
              <a:gd name="connsiteX8-719" fmla="*/ 408620 w 2963854"/>
              <a:gd name="connsiteY8-720" fmla="*/ 2331069 h 2844139"/>
              <a:gd name="connsiteX9-721" fmla="*/ 535623 w 2963854"/>
              <a:gd name="connsiteY9-722" fmla="*/ 1740523 h 2844139"/>
              <a:gd name="connsiteX0-723" fmla="*/ 1507173 w 2963854"/>
              <a:gd name="connsiteY0-724" fmla="*/ 1016623 h 2844139"/>
              <a:gd name="connsiteX1-725" fmla="*/ 910273 w 2963854"/>
              <a:gd name="connsiteY1-726" fmla="*/ 2223123 h 2844139"/>
              <a:gd name="connsiteX2-727" fmla="*/ 192722 w 2963854"/>
              <a:gd name="connsiteY2-728" fmla="*/ 2045320 h 2844139"/>
              <a:gd name="connsiteX3-729" fmla="*/ 84772 w 2963854"/>
              <a:gd name="connsiteY3-730" fmla="*/ 1143620 h 2844139"/>
              <a:gd name="connsiteX4-731" fmla="*/ 1297622 w 2963854"/>
              <a:gd name="connsiteY4-732" fmla="*/ 620 h 2844139"/>
              <a:gd name="connsiteX5-733" fmla="*/ 2897822 w 2963854"/>
              <a:gd name="connsiteY5-734" fmla="*/ 908669 h 2844139"/>
              <a:gd name="connsiteX6-735" fmla="*/ 2529521 w 2963854"/>
              <a:gd name="connsiteY6-736" fmla="*/ 2527918 h 2844139"/>
              <a:gd name="connsiteX7-737" fmla="*/ 929320 w 2963854"/>
              <a:gd name="connsiteY7-738" fmla="*/ 2820018 h 2844139"/>
              <a:gd name="connsiteX8-739" fmla="*/ 408620 w 2963854"/>
              <a:gd name="connsiteY8-740" fmla="*/ 2331069 h 2844139"/>
              <a:gd name="connsiteX9-741" fmla="*/ 1113473 w 2963854"/>
              <a:gd name="connsiteY9-742" fmla="*/ 1530973 h 2844139"/>
              <a:gd name="connsiteX0-743" fmla="*/ 1507173 w 2963854"/>
              <a:gd name="connsiteY0-744" fmla="*/ 1016623 h 2844139"/>
              <a:gd name="connsiteX1-745" fmla="*/ 910273 w 2963854"/>
              <a:gd name="connsiteY1-746" fmla="*/ 2223123 h 2844139"/>
              <a:gd name="connsiteX2-747" fmla="*/ 192722 w 2963854"/>
              <a:gd name="connsiteY2-748" fmla="*/ 2045320 h 2844139"/>
              <a:gd name="connsiteX3-749" fmla="*/ 84772 w 2963854"/>
              <a:gd name="connsiteY3-750" fmla="*/ 1143620 h 2844139"/>
              <a:gd name="connsiteX4-751" fmla="*/ 1297622 w 2963854"/>
              <a:gd name="connsiteY4-752" fmla="*/ 620 h 2844139"/>
              <a:gd name="connsiteX5-753" fmla="*/ 2897822 w 2963854"/>
              <a:gd name="connsiteY5-754" fmla="*/ 908669 h 2844139"/>
              <a:gd name="connsiteX6-755" fmla="*/ 2529521 w 2963854"/>
              <a:gd name="connsiteY6-756" fmla="*/ 2527918 h 2844139"/>
              <a:gd name="connsiteX7-757" fmla="*/ 929320 w 2963854"/>
              <a:gd name="connsiteY7-758" fmla="*/ 2820018 h 2844139"/>
              <a:gd name="connsiteX8-759" fmla="*/ 408620 w 2963854"/>
              <a:gd name="connsiteY8-760" fmla="*/ 2331069 h 2844139"/>
              <a:gd name="connsiteX9-761" fmla="*/ 872170 w 2963854"/>
              <a:gd name="connsiteY9-762" fmla="*/ 1746869 h 2844139"/>
              <a:gd name="connsiteX10" fmla="*/ 1113473 w 2963854"/>
              <a:gd name="connsiteY10" fmla="*/ 1530973 h 2844139"/>
              <a:gd name="connsiteX0-763" fmla="*/ 1507173 w 2963854"/>
              <a:gd name="connsiteY0-764" fmla="*/ 1016623 h 2844139"/>
              <a:gd name="connsiteX1-765" fmla="*/ 910273 w 2963854"/>
              <a:gd name="connsiteY1-766" fmla="*/ 2223123 h 2844139"/>
              <a:gd name="connsiteX2-767" fmla="*/ 192722 w 2963854"/>
              <a:gd name="connsiteY2-768" fmla="*/ 2045320 h 2844139"/>
              <a:gd name="connsiteX3-769" fmla="*/ 84772 w 2963854"/>
              <a:gd name="connsiteY3-770" fmla="*/ 1143620 h 2844139"/>
              <a:gd name="connsiteX4-771" fmla="*/ 1297622 w 2963854"/>
              <a:gd name="connsiteY4-772" fmla="*/ 620 h 2844139"/>
              <a:gd name="connsiteX5-773" fmla="*/ 2897822 w 2963854"/>
              <a:gd name="connsiteY5-774" fmla="*/ 908669 h 2844139"/>
              <a:gd name="connsiteX6-775" fmla="*/ 2529521 w 2963854"/>
              <a:gd name="connsiteY6-776" fmla="*/ 2527918 h 2844139"/>
              <a:gd name="connsiteX7-777" fmla="*/ 929320 w 2963854"/>
              <a:gd name="connsiteY7-778" fmla="*/ 2820018 h 2844139"/>
              <a:gd name="connsiteX8-779" fmla="*/ 408620 w 2963854"/>
              <a:gd name="connsiteY8-780" fmla="*/ 2331069 h 2844139"/>
              <a:gd name="connsiteX9-781" fmla="*/ 872170 w 2963854"/>
              <a:gd name="connsiteY9-782" fmla="*/ 1746869 h 2844139"/>
              <a:gd name="connsiteX10-783" fmla="*/ 2129473 w 2963854"/>
              <a:gd name="connsiteY10-784" fmla="*/ 1854823 h 2844139"/>
              <a:gd name="connsiteX0-785" fmla="*/ 1507173 w 2963854"/>
              <a:gd name="connsiteY0-786" fmla="*/ 1016623 h 2844139"/>
              <a:gd name="connsiteX1-787" fmla="*/ 910273 w 2963854"/>
              <a:gd name="connsiteY1-788" fmla="*/ 2223123 h 2844139"/>
              <a:gd name="connsiteX2-789" fmla="*/ 192722 w 2963854"/>
              <a:gd name="connsiteY2-790" fmla="*/ 2045320 h 2844139"/>
              <a:gd name="connsiteX3-791" fmla="*/ 84772 w 2963854"/>
              <a:gd name="connsiteY3-792" fmla="*/ 1143620 h 2844139"/>
              <a:gd name="connsiteX4-793" fmla="*/ 1297622 w 2963854"/>
              <a:gd name="connsiteY4-794" fmla="*/ 620 h 2844139"/>
              <a:gd name="connsiteX5-795" fmla="*/ 2897822 w 2963854"/>
              <a:gd name="connsiteY5-796" fmla="*/ 908669 h 2844139"/>
              <a:gd name="connsiteX6-797" fmla="*/ 2529521 w 2963854"/>
              <a:gd name="connsiteY6-798" fmla="*/ 2527918 h 2844139"/>
              <a:gd name="connsiteX7-799" fmla="*/ 929320 w 2963854"/>
              <a:gd name="connsiteY7-800" fmla="*/ 2820018 h 2844139"/>
              <a:gd name="connsiteX8-801" fmla="*/ 408620 w 2963854"/>
              <a:gd name="connsiteY8-802" fmla="*/ 2331069 h 2844139"/>
              <a:gd name="connsiteX9-803" fmla="*/ 656270 w 2963854"/>
              <a:gd name="connsiteY9-804" fmla="*/ 1937369 h 2844139"/>
              <a:gd name="connsiteX10-805" fmla="*/ 2129473 w 2963854"/>
              <a:gd name="connsiteY10-806" fmla="*/ 1854823 h 2844139"/>
              <a:gd name="connsiteX0-807" fmla="*/ 1507173 w 2963854"/>
              <a:gd name="connsiteY0-808" fmla="*/ 1016623 h 2844139"/>
              <a:gd name="connsiteX1-809" fmla="*/ 910273 w 2963854"/>
              <a:gd name="connsiteY1-810" fmla="*/ 2223123 h 2844139"/>
              <a:gd name="connsiteX2-811" fmla="*/ 192722 w 2963854"/>
              <a:gd name="connsiteY2-812" fmla="*/ 2045320 h 2844139"/>
              <a:gd name="connsiteX3-813" fmla="*/ 84772 w 2963854"/>
              <a:gd name="connsiteY3-814" fmla="*/ 1143620 h 2844139"/>
              <a:gd name="connsiteX4-815" fmla="*/ 1297622 w 2963854"/>
              <a:gd name="connsiteY4-816" fmla="*/ 620 h 2844139"/>
              <a:gd name="connsiteX5-817" fmla="*/ 2897822 w 2963854"/>
              <a:gd name="connsiteY5-818" fmla="*/ 908669 h 2844139"/>
              <a:gd name="connsiteX6-819" fmla="*/ 2529521 w 2963854"/>
              <a:gd name="connsiteY6-820" fmla="*/ 2527918 h 2844139"/>
              <a:gd name="connsiteX7-821" fmla="*/ 929320 w 2963854"/>
              <a:gd name="connsiteY7-822" fmla="*/ 2820018 h 2844139"/>
              <a:gd name="connsiteX8-823" fmla="*/ 408620 w 2963854"/>
              <a:gd name="connsiteY8-824" fmla="*/ 2331069 h 2844139"/>
              <a:gd name="connsiteX9-825" fmla="*/ 656270 w 2963854"/>
              <a:gd name="connsiteY9-826" fmla="*/ 1937369 h 2844139"/>
              <a:gd name="connsiteX10-827" fmla="*/ 2288223 w 2963854"/>
              <a:gd name="connsiteY10-828" fmla="*/ 1772273 h 2844139"/>
              <a:gd name="connsiteX0-829" fmla="*/ 1507173 w 2963854"/>
              <a:gd name="connsiteY0-830" fmla="*/ 1016623 h 2844139"/>
              <a:gd name="connsiteX1-831" fmla="*/ 910273 w 2963854"/>
              <a:gd name="connsiteY1-832" fmla="*/ 2223123 h 2844139"/>
              <a:gd name="connsiteX2-833" fmla="*/ 192722 w 2963854"/>
              <a:gd name="connsiteY2-834" fmla="*/ 2045320 h 2844139"/>
              <a:gd name="connsiteX3-835" fmla="*/ 84772 w 2963854"/>
              <a:gd name="connsiteY3-836" fmla="*/ 1143620 h 2844139"/>
              <a:gd name="connsiteX4-837" fmla="*/ 1297622 w 2963854"/>
              <a:gd name="connsiteY4-838" fmla="*/ 620 h 2844139"/>
              <a:gd name="connsiteX5-839" fmla="*/ 2897822 w 2963854"/>
              <a:gd name="connsiteY5-840" fmla="*/ 908669 h 2844139"/>
              <a:gd name="connsiteX6-841" fmla="*/ 2529521 w 2963854"/>
              <a:gd name="connsiteY6-842" fmla="*/ 2527918 h 2844139"/>
              <a:gd name="connsiteX7-843" fmla="*/ 929320 w 2963854"/>
              <a:gd name="connsiteY7-844" fmla="*/ 2820018 h 2844139"/>
              <a:gd name="connsiteX8-845" fmla="*/ 408620 w 2963854"/>
              <a:gd name="connsiteY8-846" fmla="*/ 2331069 h 2844139"/>
              <a:gd name="connsiteX9-847" fmla="*/ 656270 w 2963854"/>
              <a:gd name="connsiteY9-848" fmla="*/ 1937369 h 2844139"/>
              <a:gd name="connsiteX10-849" fmla="*/ 2288223 w 2963854"/>
              <a:gd name="connsiteY10-850" fmla="*/ 1772273 h 2844139"/>
              <a:gd name="connsiteX0-851" fmla="*/ 1429404 w 2886085"/>
              <a:gd name="connsiteY0-852" fmla="*/ 1016623 h 2844139"/>
              <a:gd name="connsiteX1-853" fmla="*/ 832504 w 2886085"/>
              <a:gd name="connsiteY1-854" fmla="*/ 2223123 h 2844139"/>
              <a:gd name="connsiteX2-855" fmla="*/ 114953 w 2886085"/>
              <a:gd name="connsiteY2-856" fmla="*/ 2045320 h 2844139"/>
              <a:gd name="connsiteX3-857" fmla="*/ 114953 w 2886085"/>
              <a:gd name="connsiteY3-858" fmla="*/ 921370 h 2844139"/>
              <a:gd name="connsiteX4-859" fmla="*/ 1219853 w 2886085"/>
              <a:gd name="connsiteY4-860" fmla="*/ 620 h 2844139"/>
              <a:gd name="connsiteX5-861" fmla="*/ 2820053 w 2886085"/>
              <a:gd name="connsiteY5-862" fmla="*/ 908669 h 2844139"/>
              <a:gd name="connsiteX6-863" fmla="*/ 2451752 w 2886085"/>
              <a:gd name="connsiteY6-864" fmla="*/ 2527918 h 2844139"/>
              <a:gd name="connsiteX7-865" fmla="*/ 851551 w 2886085"/>
              <a:gd name="connsiteY7-866" fmla="*/ 2820018 h 2844139"/>
              <a:gd name="connsiteX8-867" fmla="*/ 330851 w 2886085"/>
              <a:gd name="connsiteY8-868" fmla="*/ 2331069 h 2844139"/>
              <a:gd name="connsiteX9-869" fmla="*/ 578501 w 2886085"/>
              <a:gd name="connsiteY9-870" fmla="*/ 1937369 h 2844139"/>
              <a:gd name="connsiteX10-871" fmla="*/ 2210454 w 2886085"/>
              <a:gd name="connsiteY10-872" fmla="*/ 1772273 h 2844139"/>
              <a:gd name="connsiteX0-873" fmla="*/ 1429404 w 2886085"/>
              <a:gd name="connsiteY0-874" fmla="*/ 1016623 h 2844139"/>
              <a:gd name="connsiteX1-875" fmla="*/ 832504 w 2886085"/>
              <a:gd name="connsiteY1-876" fmla="*/ 2223123 h 2844139"/>
              <a:gd name="connsiteX2-877" fmla="*/ 114953 w 2886085"/>
              <a:gd name="connsiteY2-878" fmla="*/ 2045320 h 2844139"/>
              <a:gd name="connsiteX3-879" fmla="*/ 114953 w 2886085"/>
              <a:gd name="connsiteY3-880" fmla="*/ 921370 h 2844139"/>
              <a:gd name="connsiteX4-881" fmla="*/ 1219853 w 2886085"/>
              <a:gd name="connsiteY4-882" fmla="*/ 620 h 2844139"/>
              <a:gd name="connsiteX5-883" fmla="*/ 2820053 w 2886085"/>
              <a:gd name="connsiteY5-884" fmla="*/ 908669 h 2844139"/>
              <a:gd name="connsiteX6-885" fmla="*/ 2451752 w 2886085"/>
              <a:gd name="connsiteY6-886" fmla="*/ 2527918 h 2844139"/>
              <a:gd name="connsiteX7-887" fmla="*/ 851551 w 2886085"/>
              <a:gd name="connsiteY7-888" fmla="*/ 2820018 h 2844139"/>
              <a:gd name="connsiteX8-889" fmla="*/ 330851 w 2886085"/>
              <a:gd name="connsiteY8-890" fmla="*/ 2331069 h 2844139"/>
              <a:gd name="connsiteX9-891" fmla="*/ 578501 w 2886085"/>
              <a:gd name="connsiteY9-892" fmla="*/ 1937369 h 2844139"/>
              <a:gd name="connsiteX10-893" fmla="*/ 2210454 w 2886085"/>
              <a:gd name="connsiteY10-894" fmla="*/ 1772273 h 2844139"/>
              <a:gd name="connsiteX0-895" fmla="*/ 1446134 w 2902815"/>
              <a:gd name="connsiteY0-896" fmla="*/ 1016623 h 2844139"/>
              <a:gd name="connsiteX1-897" fmla="*/ 849234 w 2902815"/>
              <a:gd name="connsiteY1-898" fmla="*/ 2223123 h 2844139"/>
              <a:gd name="connsiteX2-899" fmla="*/ 131683 w 2902815"/>
              <a:gd name="connsiteY2-900" fmla="*/ 2045320 h 2844139"/>
              <a:gd name="connsiteX3-901" fmla="*/ 106283 w 2902815"/>
              <a:gd name="connsiteY3-902" fmla="*/ 927720 h 2844139"/>
              <a:gd name="connsiteX4-903" fmla="*/ 1236583 w 2902815"/>
              <a:gd name="connsiteY4-904" fmla="*/ 620 h 2844139"/>
              <a:gd name="connsiteX5-905" fmla="*/ 2836783 w 2902815"/>
              <a:gd name="connsiteY5-906" fmla="*/ 908669 h 2844139"/>
              <a:gd name="connsiteX6-907" fmla="*/ 2468482 w 2902815"/>
              <a:gd name="connsiteY6-908" fmla="*/ 2527918 h 2844139"/>
              <a:gd name="connsiteX7-909" fmla="*/ 868281 w 2902815"/>
              <a:gd name="connsiteY7-910" fmla="*/ 2820018 h 2844139"/>
              <a:gd name="connsiteX8-911" fmla="*/ 347581 w 2902815"/>
              <a:gd name="connsiteY8-912" fmla="*/ 2331069 h 2844139"/>
              <a:gd name="connsiteX9-913" fmla="*/ 595231 w 2902815"/>
              <a:gd name="connsiteY9-914" fmla="*/ 1937369 h 2844139"/>
              <a:gd name="connsiteX10-915" fmla="*/ 2227184 w 2902815"/>
              <a:gd name="connsiteY10-916" fmla="*/ 1772273 h 2844139"/>
              <a:gd name="connsiteX0-917" fmla="*/ 1446134 w 2902815"/>
              <a:gd name="connsiteY0-918" fmla="*/ 1016623 h 2844139"/>
              <a:gd name="connsiteX1-919" fmla="*/ 849234 w 2902815"/>
              <a:gd name="connsiteY1-920" fmla="*/ 2223123 h 2844139"/>
              <a:gd name="connsiteX2-921" fmla="*/ 131683 w 2902815"/>
              <a:gd name="connsiteY2-922" fmla="*/ 2045320 h 2844139"/>
              <a:gd name="connsiteX3-923" fmla="*/ 106283 w 2902815"/>
              <a:gd name="connsiteY3-924" fmla="*/ 927720 h 2844139"/>
              <a:gd name="connsiteX4-925" fmla="*/ 1236583 w 2902815"/>
              <a:gd name="connsiteY4-926" fmla="*/ 620 h 2844139"/>
              <a:gd name="connsiteX5-927" fmla="*/ 2836783 w 2902815"/>
              <a:gd name="connsiteY5-928" fmla="*/ 908669 h 2844139"/>
              <a:gd name="connsiteX6-929" fmla="*/ 2468482 w 2902815"/>
              <a:gd name="connsiteY6-930" fmla="*/ 2527918 h 2844139"/>
              <a:gd name="connsiteX7-931" fmla="*/ 868281 w 2902815"/>
              <a:gd name="connsiteY7-932" fmla="*/ 2820018 h 2844139"/>
              <a:gd name="connsiteX8-933" fmla="*/ 347581 w 2902815"/>
              <a:gd name="connsiteY8-934" fmla="*/ 2331069 h 2844139"/>
              <a:gd name="connsiteX9-935" fmla="*/ 595231 w 2902815"/>
              <a:gd name="connsiteY9-936" fmla="*/ 1937369 h 2844139"/>
              <a:gd name="connsiteX10-937" fmla="*/ 2227184 w 2902815"/>
              <a:gd name="connsiteY10-938" fmla="*/ 1772273 h 2844139"/>
              <a:gd name="connsiteX0-939" fmla="*/ 1440564 w 2897245"/>
              <a:gd name="connsiteY0-940" fmla="*/ 1016623 h 2844139"/>
              <a:gd name="connsiteX1-941" fmla="*/ 843664 w 2897245"/>
              <a:gd name="connsiteY1-942" fmla="*/ 2223123 h 2844139"/>
              <a:gd name="connsiteX2-943" fmla="*/ 126113 w 2897245"/>
              <a:gd name="connsiteY2-944" fmla="*/ 2045320 h 2844139"/>
              <a:gd name="connsiteX3-945" fmla="*/ 100713 w 2897245"/>
              <a:gd name="connsiteY3-946" fmla="*/ 927720 h 2844139"/>
              <a:gd name="connsiteX4-947" fmla="*/ 1231013 w 2897245"/>
              <a:gd name="connsiteY4-948" fmla="*/ 620 h 2844139"/>
              <a:gd name="connsiteX5-949" fmla="*/ 2831213 w 2897245"/>
              <a:gd name="connsiteY5-950" fmla="*/ 908669 h 2844139"/>
              <a:gd name="connsiteX6-951" fmla="*/ 2462912 w 2897245"/>
              <a:gd name="connsiteY6-952" fmla="*/ 2527918 h 2844139"/>
              <a:gd name="connsiteX7-953" fmla="*/ 862711 w 2897245"/>
              <a:gd name="connsiteY7-954" fmla="*/ 2820018 h 2844139"/>
              <a:gd name="connsiteX8-955" fmla="*/ 342011 w 2897245"/>
              <a:gd name="connsiteY8-956" fmla="*/ 2331069 h 2844139"/>
              <a:gd name="connsiteX9-957" fmla="*/ 589661 w 2897245"/>
              <a:gd name="connsiteY9-958" fmla="*/ 1937369 h 2844139"/>
              <a:gd name="connsiteX10-959" fmla="*/ 2221614 w 2897245"/>
              <a:gd name="connsiteY10-960" fmla="*/ 1772273 h 2844139"/>
              <a:gd name="connsiteX0-961" fmla="*/ 1440564 w 2897245"/>
              <a:gd name="connsiteY0-962" fmla="*/ 1016623 h 2844139"/>
              <a:gd name="connsiteX1-963" fmla="*/ 843664 w 2897245"/>
              <a:gd name="connsiteY1-964" fmla="*/ 2223123 h 2844139"/>
              <a:gd name="connsiteX2-965" fmla="*/ 126113 w 2897245"/>
              <a:gd name="connsiteY2-966" fmla="*/ 2045320 h 2844139"/>
              <a:gd name="connsiteX3-967" fmla="*/ 100713 w 2897245"/>
              <a:gd name="connsiteY3-968" fmla="*/ 927720 h 2844139"/>
              <a:gd name="connsiteX4-969" fmla="*/ 1358013 w 2897245"/>
              <a:gd name="connsiteY4-970" fmla="*/ 620 h 2844139"/>
              <a:gd name="connsiteX5-971" fmla="*/ 2831213 w 2897245"/>
              <a:gd name="connsiteY5-972" fmla="*/ 908669 h 2844139"/>
              <a:gd name="connsiteX6-973" fmla="*/ 2462912 w 2897245"/>
              <a:gd name="connsiteY6-974" fmla="*/ 2527918 h 2844139"/>
              <a:gd name="connsiteX7-975" fmla="*/ 862711 w 2897245"/>
              <a:gd name="connsiteY7-976" fmla="*/ 2820018 h 2844139"/>
              <a:gd name="connsiteX8-977" fmla="*/ 342011 w 2897245"/>
              <a:gd name="connsiteY8-978" fmla="*/ 2331069 h 2844139"/>
              <a:gd name="connsiteX9-979" fmla="*/ 589661 w 2897245"/>
              <a:gd name="connsiteY9-980" fmla="*/ 1937369 h 2844139"/>
              <a:gd name="connsiteX10-981" fmla="*/ 2221614 w 2897245"/>
              <a:gd name="connsiteY10-982" fmla="*/ 1772273 h 2844139"/>
              <a:gd name="connsiteX0-983" fmla="*/ 1440564 w 2897245"/>
              <a:gd name="connsiteY0-984" fmla="*/ 1016623 h 2844139"/>
              <a:gd name="connsiteX1-985" fmla="*/ 843664 w 2897245"/>
              <a:gd name="connsiteY1-986" fmla="*/ 2223123 h 2844139"/>
              <a:gd name="connsiteX2-987" fmla="*/ 126113 w 2897245"/>
              <a:gd name="connsiteY2-988" fmla="*/ 2045320 h 2844139"/>
              <a:gd name="connsiteX3-989" fmla="*/ 100713 w 2897245"/>
              <a:gd name="connsiteY3-990" fmla="*/ 927720 h 2844139"/>
              <a:gd name="connsiteX4-991" fmla="*/ 1358013 w 2897245"/>
              <a:gd name="connsiteY4-992" fmla="*/ 620 h 2844139"/>
              <a:gd name="connsiteX5-993" fmla="*/ 2831213 w 2897245"/>
              <a:gd name="connsiteY5-994" fmla="*/ 908669 h 2844139"/>
              <a:gd name="connsiteX6-995" fmla="*/ 2462912 w 2897245"/>
              <a:gd name="connsiteY6-996" fmla="*/ 2527918 h 2844139"/>
              <a:gd name="connsiteX7-997" fmla="*/ 862711 w 2897245"/>
              <a:gd name="connsiteY7-998" fmla="*/ 2820018 h 2844139"/>
              <a:gd name="connsiteX8-999" fmla="*/ 342011 w 2897245"/>
              <a:gd name="connsiteY8-1000" fmla="*/ 2331069 h 2844139"/>
              <a:gd name="connsiteX9-1001" fmla="*/ 589661 w 2897245"/>
              <a:gd name="connsiteY9-1002" fmla="*/ 1937369 h 2844139"/>
              <a:gd name="connsiteX10-1003" fmla="*/ 2221614 w 2897245"/>
              <a:gd name="connsiteY10-1004" fmla="*/ 1772273 h 2844139"/>
              <a:gd name="connsiteX0-1005" fmla="*/ 1440564 w 2897245"/>
              <a:gd name="connsiteY0-1006" fmla="*/ 1017477 h 2844993"/>
              <a:gd name="connsiteX1-1007" fmla="*/ 843664 w 2897245"/>
              <a:gd name="connsiteY1-1008" fmla="*/ 2223977 h 2844993"/>
              <a:gd name="connsiteX2-1009" fmla="*/ 126113 w 2897245"/>
              <a:gd name="connsiteY2-1010" fmla="*/ 2046174 h 2844993"/>
              <a:gd name="connsiteX3-1011" fmla="*/ 100713 w 2897245"/>
              <a:gd name="connsiteY3-1012" fmla="*/ 928574 h 2844993"/>
              <a:gd name="connsiteX4-1013" fmla="*/ 1358013 w 2897245"/>
              <a:gd name="connsiteY4-1014" fmla="*/ 1474 h 2844993"/>
              <a:gd name="connsiteX5-1015" fmla="*/ 2831213 w 2897245"/>
              <a:gd name="connsiteY5-1016" fmla="*/ 909523 h 2844993"/>
              <a:gd name="connsiteX6-1017" fmla="*/ 2462912 w 2897245"/>
              <a:gd name="connsiteY6-1018" fmla="*/ 2528772 h 2844993"/>
              <a:gd name="connsiteX7-1019" fmla="*/ 862711 w 2897245"/>
              <a:gd name="connsiteY7-1020" fmla="*/ 2820872 h 2844993"/>
              <a:gd name="connsiteX8-1021" fmla="*/ 342011 w 2897245"/>
              <a:gd name="connsiteY8-1022" fmla="*/ 2331923 h 2844993"/>
              <a:gd name="connsiteX9-1023" fmla="*/ 589661 w 2897245"/>
              <a:gd name="connsiteY9-1024" fmla="*/ 1938223 h 2844993"/>
              <a:gd name="connsiteX10-1025" fmla="*/ 2221614 w 2897245"/>
              <a:gd name="connsiteY10-1026" fmla="*/ 1773127 h 2844993"/>
              <a:gd name="connsiteX0-1027" fmla="*/ 1440564 w 2921365"/>
              <a:gd name="connsiteY0-1028" fmla="*/ 1017477 h 2844993"/>
              <a:gd name="connsiteX1-1029" fmla="*/ 843664 w 2921365"/>
              <a:gd name="connsiteY1-1030" fmla="*/ 2223977 h 2844993"/>
              <a:gd name="connsiteX2-1031" fmla="*/ 126113 w 2921365"/>
              <a:gd name="connsiteY2-1032" fmla="*/ 2046174 h 2844993"/>
              <a:gd name="connsiteX3-1033" fmla="*/ 100713 w 2921365"/>
              <a:gd name="connsiteY3-1034" fmla="*/ 928574 h 2844993"/>
              <a:gd name="connsiteX4-1035" fmla="*/ 1358013 w 2921365"/>
              <a:gd name="connsiteY4-1036" fmla="*/ 1474 h 2844993"/>
              <a:gd name="connsiteX5-1037" fmla="*/ 2831213 w 2921365"/>
              <a:gd name="connsiteY5-1038" fmla="*/ 909523 h 2844993"/>
              <a:gd name="connsiteX6-1039" fmla="*/ 2462912 w 2921365"/>
              <a:gd name="connsiteY6-1040" fmla="*/ 2528772 h 2844993"/>
              <a:gd name="connsiteX7-1041" fmla="*/ 862711 w 2921365"/>
              <a:gd name="connsiteY7-1042" fmla="*/ 2820872 h 2844993"/>
              <a:gd name="connsiteX8-1043" fmla="*/ 342011 w 2921365"/>
              <a:gd name="connsiteY8-1044" fmla="*/ 2331923 h 2844993"/>
              <a:gd name="connsiteX9-1045" fmla="*/ 589661 w 2921365"/>
              <a:gd name="connsiteY9-1046" fmla="*/ 1938223 h 2844993"/>
              <a:gd name="connsiteX10-1047" fmla="*/ 2221614 w 2921365"/>
              <a:gd name="connsiteY10-1048" fmla="*/ 1773127 h 2844993"/>
              <a:gd name="connsiteX0-1049" fmla="*/ 1440564 w 2921365"/>
              <a:gd name="connsiteY0-1050" fmla="*/ 1017477 h 2929510"/>
              <a:gd name="connsiteX1-1051" fmla="*/ 843664 w 2921365"/>
              <a:gd name="connsiteY1-1052" fmla="*/ 2223977 h 2929510"/>
              <a:gd name="connsiteX2-1053" fmla="*/ 126113 w 2921365"/>
              <a:gd name="connsiteY2-1054" fmla="*/ 2046174 h 2929510"/>
              <a:gd name="connsiteX3-1055" fmla="*/ 100713 w 2921365"/>
              <a:gd name="connsiteY3-1056" fmla="*/ 928574 h 2929510"/>
              <a:gd name="connsiteX4-1057" fmla="*/ 1358013 w 2921365"/>
              <a:gd name="connsiteY4-1058" fmla="*/ 1474 h 2929510"/>
              <a:gd name="connsiteX5-1059" fmla="*/ 2831213 w 2921365"/>
              <a:gd name="connsiteY5-1060" fmla="*/ 909523 h 2929510"/>
              <a:gd name="connsiteX6-1061" fmla="*/ 2462912 w 2921365"/>
              <a:gd name="connsiteY6-1062" fmla="*/ 2528772 h 2929510"/>
              <a:gd name="connsiteX7-1063" fmla="*/ 862711 w 2921365"/>
              <a:gd name="connsiteY7-1064" fmla="*/ 2820872 h 2929510"/>
              <a:gd name="connsiteX8-1065" fmla="*/ 342011 w 2921365"/>
              <a:gd name="connsiteY8-1066" fmla="*/ 2331923 h 2929510"/>
              <a:gd name="connsiteX9-1067" fmla="*/ 589661 w 2921365"/>
              <a:gd name="connsiteY9-1068" fmla="*/ 1938223 h 2929510"/>
              <a:gd name="connsiteX10-1069" fmla="*/ 2221614 w 2921365"/>
              <a:gd name="connsiteY10-1070" fmla="*/ 1773127 h 2929510"/>
              <a:gd name="connsiteX0-1071" fmla="*/ 1440564 w 2921365"/>
              <a:gd name="connsiteY0-1072" fmla="*/ 1017477 h 2929510"/>
              <a:gd name="connsiteX1-1073" fmla="*/ 843664 w 2921365"/>
              <a:gd name="connsiteY1-1074" fmla="*/ 2223977 h 2929510"/>
              <a:gd name="connsiteX2-1075" fmla="*/ 126113 w 2921365"/>
              <a:gd name="connsiteY2-1076" fmla="*/ 2046174 h 2929510"/>
              <a:gd name="connsiteX3-1077" fmla="*/ 100713 w 2921365"/>
              <a:gd name="connsiteY3-1078" fmla="*/ 928574 h 2929510"/>
              <a:gd name="connsiteX4-1079" fmla="*/ 1358013 w 2921365"/>
              <a:gd name="connsiteY4-1080" fmla="*/ 1474 h 2929510"/>
              <a:gd name="connsiteX5-1081" fmla="*/ 2831213 w 2921365"/>
              <a:gd name="connsiteY5-1082" fmla="*/ 909523 h 2929510"/>
              <a:gd name="connsiteX6-1083" fmla="*/ 2462912 w 2921365"/>
              <a:gd name="connsiteY6-1084" fmla="*/ 2528772 h 2929510"/>
              <a:gd name="connsiteX7-1085" fmla="*/ 862711 w 2921365"/>
              <a:gd name="connsiteY7-1086" fmla="*/ 2820872 h 2929510"/>
              <a:gd name="connsiteX8-1087" fmla="*/ 342011 w 2921365"/>
              <a:gd name="connsiteY8-1088" fmla="*/ 2331923 h 2929510"/>
              <a:gd name="connsiteX9-1089" fmla="*/ 589661 w 2921365"/>
              <a:gd name="connsiteY9-1090" fmla="*/ 1938223 h 2929510"/>
              <a:gd name="connsiteX10-1091" fmla="*/ 2221614 w 2921365"/>
              <a:gd name="connsiteY10-1092" fmla="*/ 1773127 h 2929510"/>
              <a:gd name="connsiteX0-1093" fmla="*/ 1440564 w 2921365"/>
              <a:gd name="connsiteY0-1094" fmla="*/ 1017477 h 2941933"/>
              <a:gd name="connsiteX1-1095" fmla="*/ 843664 w 2921365"/>
              <a:gd name="connsiteY1-1096" fmla="*/ 2223977 h 2941933"/>
              <a:gd name="connsiteX2-1097" fmla="*/ 126113 w 2921365"/>
              <a:gd name="connsiteY2-1098" fmla="*/ 2046174 h 2941933"/>
              <a:gd name="connsiteX3-1099" fmla="*/ 100713 w 2921365"/>
              <a:gd name="connsiteY3-1100" fmla="*/ 928574 h 2941933"/>
              <a:gd name="connsiteX4-1101" fmla="*/ 1358013 w 2921365"/>
              <a:gd name="connsiteY4-1102" fmla="*/ 1474 h 2941933"/>
              <a:gd name="connsiteX5-1103" fmla="*/ 2831213 w 2921365"/>
              <a:gd name="connsiteY5-1104" fmla="*/ 909523 h 2941933"/>
              <a:gd name="connsiteX6-1105" fmla="*/ 2462912 w 2921365"/>
              <a:gd name="connsiteY6-1106" fmla="*/ 2528772 h 2941933"/>
              <a:gd name="connsiteX7-1107" fmla="*/ 862711 w 2921365"/>
              <a:gd name="connsiteY7-1108" fmla="*/ 2820872 h 2941933"/>
              <a:gd name="connsiteX8-1109" fmla="*/ 342011 w 2921365"/>
              <a:gd name="connsiteY8-1110" fmla="*/ 2331923 h 2941933"/>
              <a:gd name="connsiteX9-1111" fmla="*/ 589661 w 2921365"/>
              <a:gd name="connsiteY9-1112" fmla="*/ 1938223 h 2941933"/>
              <a:gd name="connsiteX10-1113" fmla="*/ 2221614 w 2921365"/>
              <a:gd name="connsiteY10-1114" fmla="*/ 1773127 h 2941933"/>
              <a:gd name="connsiteX0-1115" fmla="*/ 1440564 w 2921365"/>
              <a:gd name="connsiteY0-1116" fmla="*/ 1017477 h 2941933"/>
              <a:gd name="connsiteX1-1117" fmla="*/ 843664 w 2921365"/>
              <a:gd name="connsiteY1-1118" fmla="*/ 2223977 h 2941933"/>
              <a:gd name="connsiteX2-1119" fmla="*/ 126113 w 2921365"/>
              <a:gd name="connsiteY2-1120" fmla="*/ 2046174 h 2941933"/>
              <a:gd name="connsiteX3-1121" fmla="*/ 100713 w 2921365"/>
              <a:gd name="connsiteY3-1122" fmla="*/ 928574 h 2941933"/>
              <a:gd name="connsiteX4-1123" fmla="*/ 1358013 w 2921365"/>
              <a:gd name="connsiteY4-1124" fmla="*/ 1474 h 2941933"/>
              <a:gd name="connsiteX5-1125" fmla="*/ 2831213 w 2921365"/>
              <a:gd name="connsiteY5-1126" fmla="*/ 909523 h 2941933"/>
              <a:gd name="connsiteX6-1127" fmla="*/ 2462912 w 2921365"/>
              <a:gd name="connsiteY6-1128" fmla="*/ 2528772 h 2941933"/>
              <a:gd name="connsiteX7-1129" fmla="*/ 862711 w 2921365"/>
              <a:gd name="connsiteY7-1130" fmla="*/ 2820872 h 2941933"/>
              <a:gd name="connsiteX8-1131" fmla="*/ 342011 w 2921365"/>
              <a:gd name="connsiteY8-1132" fmla="*/ 2331923 h 2941933"/>
              <a:gd name="connsiteX9-1133" fmla="*/ 589661 w 2921365"/>
              <a:gd name="connsiteY9-1134" fmla="*/ 1938223 h 2941933"/>
              <a:gd name="connsiteX10-1135" fmla="*/ 2221614 w 2921365"/>
              <a:gd name="connsiteY10-1136" fmla="*/ 1773127 h 2941933"/>
              <a:gd name="connsiteX0-1137" fmla="*/ 1440564 w 2921365"/>
              <a:gd name="connsiteY0-1138" fmla="*/ 1017477 h 2941933"/>
              <a:gd name="connsiteX1-1139" fmla="*/ 843664 w 2921365"/>
              <a:gd name="connsiteY1-1140" fmla="*/ 2223977 h 2941933"/>
              <a:gd name="connsiteX2-1141" fmla="*/ 126113 w 2921365"/>
              <a:gd name="connsiteY2-1142" fmla="*/ 2046174 h 2941933"/>
              <a:gd name="connsiteX3-1143" fmla="*/ 100713 w 2921365"/>
              <a:gd name="connsiteY3-1144" fmla="*/ 928574 h 2941933"/>
              <a:gd name="connsiteX4-1145" fmla="*/ 1358013 w 2921365"/>
              <a:gd name="connsiteY4-1146" fmla="*/ 1474 h 2941933"/>
              <a:gd name="connsiteX5-1147" fmla="*/ 2831213 w 2921365"/>
              <a:gd name="connsiteY5-1148" fmla="*/ 909523 h 2941933"/>
              <a:gd name="connsiteX6-1149" fmla="*/ 2462912 w 2921365"/>
              <a:gd name="connsiteY6-1150" fmla="*/ 2528772 h 2941933"/>
              <a:gd name="connsiteX7-1151" fmla="*/ 862711 w 2921365"/>
              <a:gd name="connsiteY7-1152" fmla="*/ 2820872 h 2941933"/>
              <a:gd name="connsiteX8-1153" fmla="*/ 342011 w 2921365"/>
              <a:gd name="connsiteY8-1154" fmla="*/ 2331923 h 2941933"/>
              <a:gd name="connsiteX9-1155" fmla="*/ 589661 w 2921365"/>
              <a:gd name="connsiteY9-1156" fmla="*/ 1938223 h 2941933"/>
              <a:gd name="connsiteX10-1157" fmla="*/ 2221614 w 2921365"/>
              <a:gd name="connsiteY10-1158" fmla="*/ 1773127 h 2941933"/>
              <a:gd name="connsiteX0-1159" fmla="*/ 1440564 w 2921365"/>
              <a:gd name="connsiteY0-1160" fmla="*/ 1017477 h 2941933"/>
              <a:gd name="connsiteX1-1161" fmla="*/ 843664 w 2921365"/>
              <a:gd name="connsiteY1-1162" fmla="*/ 2223977 h 2941933"/>
              <a:gd name="connsiteX2-1163" fmla="*/ 126113 w 2921365"/>
              <a:gd name="connsiteY2-1164" fmla="*/ 2046174 h 2941933"/>
              <a:gd name="connsiteX3-1165" fmla="*/ 100713 w 2921365"/>
              <a:gd name="connsiteY3-1166" fmla="*/ 928574 h 2941933"/>
              <a:gd name="connsiteX4-1167" fmla="*/ 1358013 w 2921365"/>
              <a:gd name="connsiteY4-1168" fmla="*/ 1474 h 2941933"/>
              <a:gd name="connsiteX5-1169" fmla="*/ 2831213 w 2921365"/>
              <a:gd name="connsiteY5-1170" fmla="*/ 909523 h 2941933"/>
              <a:gd name="connsiteX6-1171" fmla="*/ 2462912 w 2921365"/>
              <a:gd name="connsiteY6-1172" fmla="*/ 2528772 h 2941933"/>
              <a:gd name="connsiteX7-1173" fmla="*/ 862711 w 2921365"/>
              <a:gd name="connsiteY7-1174" fmla="*/ 2820872 h 2941933"/>
              <a:gd name="connsiteX8-1175" fmla="*/ 342011 w 2921365"/>
              <a:gd name="connsiteY8-1176" fmla="*/ 2331923 h 2941933"/>
              <a:gd name="connsiteX9-1177" fmla="*/ 589661 w 2921365"/>
              <a:gd name="connsiteY9-1178" fmla="*/ 1938223 h 2941933"/>
              <a:gd name="connsiteX10-1179" fmla="*/ 2221614 w 2921365"/>
              <a:gd name="connsiteY10-1180" fmla="*/ 1773127 h 2941933"/>
              <a:gd name="connsiteX0-1181" fmla="*/ 1444811 w 2925612"/>
              <a:gd name="connsiteY0-1182" fmla="*/ 1017477 h 2941933"/>
              <a:gd name="connsiteX1-1183" fmla="*/ 847911 w 2925612"/>
              <a:gd name="connsiteY1-1184" fmla="*/ 2223977 h 2941933"/>
              <a:gd name="connsiteX2-1185" fmla="*/ 117660 w 2925612"/>
              <a:gd name="connsiteY2-1186" fmla="*/ 2046174 h 2941933"/>
              <a:gd name="connsiteX3-1187" fmla="*/ 104960 w 2925612"/>
              <a:gd name="connsiteY3-1188" fmla="*/ 928574 h 2941933"/>
              <a:gd name="connsiteX4-1189" fmla="*/ 1362260 w 2925612"/>
              <a:gd name="connsiteY4-1190" fmla="*/ 1474 h 2941933"/>
              <a:gd name="connsiteX5-1191" fmla="*/ 2835460 w 2925612"/>
              <a:gd name="connsiteY5-1192" fmla="*/ 909523 h 2941933"/>
              <a:gd name="connsiteX6-1193" fmla="*/ 2467159 w 2925612"/>
              <a:gd name="connsiteY6-1194" fmla="*/ 2528772 h 2941933"/>
              <a:gd name="connsiteX7-1195" fmla="*/ 866958 w 2925612"/>
              <a:gd name="connsiteY7-1196" fmla="*/ 2820872 h 2941933"/>
              <a:gd name="connsiteX8-1197" fmla="*/ 346258 w 2925612"/>
              <a:gd name="connsiteY8-1198" fmla="*/ 2331923 h 2941933"/>
              <a:gd name="connsiteX9-1199" fmla="*/ 593908 w 2925612"/>
              <a:gd name="connsiteY9-1200" fmla="*/ 1938223 h 2941933"/>
              <a:gd name="connsiteX10-1201" fmla="*/ 2225861 w 2925612"/>
              <a:gd name="connsiteY10-1202" fmla="*/ 1773127 h 2941933"/>
              <a:gd name="connsiteX0-1203" fmla="*/ 1444811 w 2925612"/>
              <a:gd name="connsiteY0-1204" fmla="*/ 1017606 h 2942062"/>
              <a:gd name="connsiteX1-1205" fmla="*/ 847911 w 2925612"/>
              <a:gd name="connsiteY1-1206" fmla="*/ 2224106 h 2942062"/>
              <a:gd name="connsiteX2-1207" fmla="*/ 117660 w 2925612"/>
              <a:gd name="connsiteY2-1208" fmla="*/ 2046303 h 2942062"/>
              <a:gd name="connsiteX3-1209" fmla="*/ 104960 w 2925612"/>
              <a:gd name="connsiteY3-1210" fmla="*/ 928703 h 2942062"/>
              <a:gd name="connsiteX4-1211" fmla="*/ 1362260 w 2925612"/>
              <a:gd name="connsiteY4-1212" fmla="*/ 1603 h 2942062"/>
              <a:gd name="connsiteX5-1213" fmla="*/ 2835460 w 2925612"/>
              <a:gd name="connsiteY5-1214" fmla="*/ 909652 h 2942062"/>
              <a:gd name="connsiteX6-1215" fmla="*/ 2467159 w 2925612"/>
              <a:gd name="connsiteY6-1216" fmla="*/ 2528901 h 2942062"/>
              <a:gd name="connsiteX7-1217" fmla="*/ 866958 w 2925612"/>
              <a:gd name="connsiteY7-1218" fmla="*/ 2821001 h 2942062"/>
              <a:gd name="connsiteX8-1219" fmla="*/ 346258 w 2925612"/>
              <a:gd name="connsiteY8-1220" fmla="*/ 2332052 h 2942062"/>
              <a:gd name="connsiteX9-1221" fmla="*/ 593908 w 2925612"/>
              <a:gd name="connsiteY9-1222" fmla="*/ 1938352 h 2942062"/>
              <a:gd name="connsiteX10-1223" fmla="*/ 2225861 w 2925612"/>
              <a:gd name="connsiteY10-1224" fmla="*/ 1773256 h 2942062"/>
              <a:gd name="connsiteX0-1225" fmla="*/ 1444811 w 2925612"/>
              <a:gd name="connsiteY0-1226" fmla="*/ 1017606 h 2947965"/>
              <a:gd name="connsiteX1-1227" fmla="*/ 847911 w 2925612"/>
              <a:gd name="connsiteY1-1228" fmla="*/ 2224106 h 2947965"/>
              <a:gd name="connsiteX2-1229" fmla="*/ 117660 w 2925612"/>
              <a:gd name="connsiteY2-1230" fmla="*/ 2046303 h 2947965"/>
              <a:gd name="connsiteX3-1231" fmla="*/ 104960 w 2925612"/>
              <a:gd name="connsiteY3-1232" fmla="*/ 928703 h 2947965"/>
              <a:gd name="connsiteX4-1233" fmla="*/ 1362260 w 2925612"/>
              <a:gd name="connsiteY4-1234" fmla="*/ 1603 h 2947965"/>
              <a:gd name="connsiteX5-1235" fmla="*/ 2835460 w 2925612"/>
              <a:gd name="connsiteY5-1236" fmla="*/ 909652 h 2947965"/>
              <a:gd name="connsiteX6-1237" fmla="*/ 2467159 w 2925612"/>
              <a:gd name="connsiteY6-1238" fmla="*/ 2541601 h 2947965"/>
              <a:gd name="connsiteX7-1239" fmla="*/ 866958 w 2925612"/>
              <a:gd name="connsiteY7-1240" fmla="*/ 2821001 h 2947965"/>
              <a:gd name="connsiteX8-1241" fmla="*/ 346258 w 2925612"/>
              <a:gd name="connsiteY8-1242" fmla="*/ 2332052 h 2947965"/>
              <a:gd name="connsiteX9-1243" fmla="*/ 593908 w 2925612"/>
              <a:gd name="connsiteY9-1244" fmla="*/ 1938352 h 2947965"/>
              <a:gd name="connsiteX10-1245" fmla="*/ 2225861 w 2925612"/>
              <a:gd name="connsiteY10-1246" fmla="*/ 1773256 h 2947965"/>
              <a:gd name="connsiteX0-1247" fmla="*/ 1444811 w 2920316"/>
              <a:gd name="connsiteY0-1248" fmla="*/ 1017606 h 2947965"/>
              <a:gd name="connsiteX1-1249" fmla="*/ 847911 w 2920316"/>
              <a:gd name="connsiteY1-1250" fmla="*/ 2224106 h 2947965"/>
              <a:gd name="connsiteX2-1251" fmla="*/ 117660 w 2920316"/>
              <a:gd name="connsiteY2-1252" fmla="*/ 2046303 h 2947965"/>
              <a:gd name="connsiteX3-1253" fmla="*/ 104960 w 2920316"/>
              <a:gd name="connsiteY3-1254" fmla="*/ 928703 h 2947965"/>
              <a:gd name="connsiteX4-1255" fmla="*/ 1362260 w 2920316"/>
              <a:gd name="connsiteY4-1256" fmla="*/ 1603 h 2947965"/>
              <a:gd name="connsiteX5-1257" fmla="*/ 2829110 w 2920316"/>
              <a:gd name="connsiteY5-1258" fmla="*/ 909652 h 2947965"/>
              <a:gd name="connsiteX6-1259" fmla="*/ 2467159 w 2920316"/>
              <a:gd name="connsiteY6-1260" fmla="*/ 2541601 h 2947965"/>
              <a:gd name="connsiteX7-1261" fmla="*/ 866958 w 2920316"/>
              <a:gd name="connsiteY7-1262" fmla="*/ 2821001 h 2947965"/>
              <a:gd name="connsiteX8-1263" fmla="*/ 346258 w 2920316"/>
              <a:gd name="connsiteY8-1264" fmla="*/ 2332052 h 2947965"/>
              <a:gd name="connsiteX9-1265" fmla="*/ 593908 w 2920316"/>
              <a:gd name="connsiteY9-1266" fmla="*/ 1938352 h 2947965"/>
              <a:gd name="connsiteX10-1267" fmla="*/ 2225861 w 2920316"/>
              <a:gd name="connsiteY10-1268" fmla="*/ 1773256 h 2947965"/>
              <a:gd name="connsiteX0-1269" fmla="*/ 1444811 w 2473132"/>
              <a:gd name="connsiteY0-1270" fmla="*/ 1016003 h 2946362"/>
              <a:gd name="connsiteX1-1271" fmla="*/ 847911 w 2473132"/>
              <a:gd name="connsiteY1-1272" fmla="*/ 2222503 h 2946362"/>
              <a:gd name="connsiteX2-1273" fmla="*/ 117660 w 2473132"/>
              <a:gd name="connsiteY2-1274" fmla="*/ 2044700 h 2946362"/>
              <a:gd name="connsiteX3-1275" fmla="*/ 104960 w 2473132"/>
              <a:gd name="connsiteY3-1276" fmla="*/ 927100 h 2946362"/>
              <a:gd name="connsiteX4-1277" fmla="*/ 1362260 w 2473132"/>
              <a:gd name="connsiteY4-1278" fmla="*/ 0 h 2946362"/>
              <a:gd name="connsiteX5-1279" fmla="*/ 2467159 w 2473132"/>
              <a:gd name="connsiteY5-1280" fmla="*/ 2539998 h 2946362"/>
              <a:gd name="connsiteX6-1281" fmla="*/ 866958 w 2473132"/>
              <a:gd name="connsiteY6-1282" fmla="*/ 2819398 h 2946362"/>
              <a:gd name="connsiteX7-1283" fmla="*/ 346258 w 2473132"/>
              <a:gd name="connsiteY7-1284" fmla="*/ 2330449 h 2946362"/>
              <a:gd name="connsiteX8-1285" fmla="*/ 593908 w 2473132"/>
              <a:gd name="connsiteY8-1286" fmla="*/ 1936749 h 2946362"/>
              <a:gd name="connsiteX9-1287" fmla="*/ 2225861 w 2473132"/>
              <a:gd name="connsiteY9-1288" fmla="*/ 1771653 h 2946362"/>
              <a:gd name="connsiteX0-1289" fmla="*/ 1444811 w 2769956"/>
              <a:gd name="connsiteY0-1290" fmla="*/ 1016003 h 2946362"/>
              <a:gd name="connsiteX1-1291" fmla="*/ 847911 w 2769956"/>
              <a:gd name="connsiteY1-1292" fmla="*/ 2222503 h 2946362"/>
              <a:gd name="connsiteX2-1293" fmla="*/ 117660 w 2769956"/>
              <a:gd name="connsiteY2-1294" fmla="*/ 2044700 h 2946362"/>
              <a:gd name="connsiteX3-1295" fmla="*/ 104960 w 2769956"/>
              <a:gd name="connsiteY3-1296" fmla="*/ 927100 h 2946362"/>
              <a:gd name="connsiteX4-1297" fmla="*/ 1362260 w 2769956"/>
              <a:gd name="connsiteY4-1298" fmla="*/ 0 h 2946362"/>
              <a:gd name="connsiteX5-1299" fmla="*/ 2467159 w 2769956"/>
              <a:gd name="connsiteY5-1300" fmla="*/ 2539998 h 2946362"/>
              <a:gd name="connsiteX6-1301" fmla="*/ 866958 w 2769956"/>
              <a:gd name="connsiteY6-1302" fmla="*/ 2819398 h 2946362"/>
              <a:gd name="connsiteX7-1303" fmla="*/ 346258 w 2769956"/>
              <a:gd name="connsiteY7-1304" fmla="*/ 2330449 h 2946362"/>
              <a:gd name="connsiteX8-1305" fmla="*/ 593908 w 2769956"/>
              <a:gd name="connsiteY8-1306" fmla="*/ 1936749 h 2946362"/>
              <a:gd name="connsiteX9-1307" fmla="*/ 2225861 w 2769956"/>
              <a:gd name="connsiteY9-1308" fmla="*/ 1771653 h 2946362"/>
              <a:gd name="connsiteX0-1309" fmla="*/ 1444811 w 2925905"/>
              <a:gd name="connsiteY0-1310" fmla="*/ 1016003 h 2946362"/>
              <a:gd name="connsiteX1-1311" fmla="*/ 847911 w 2925905"/>
              <a:gd name="connsiteY1-1312" fmla="*/ 2222503 h 2946362"/>
              <a:gd name="connsiteX2-1313" fmla="*/ 117660 w 2925905"/>
              <a:gd name="connsiteY2-1314" fmla="*/ 2044700 h 2946362"/>
              <a:gd name="connsiteX3-1315" fmla="*/ 104960 w 2925905"/>
              <a:gd name="connsiteY3-1316" fmla="*/ 927100 h 2946362"/>
              <a:gd name="connsiteX4-1317" fmla="*/ 1362260 w 2925905"/>
              <a:gd name="connsiteY4-1318" fmla="*/ 0 h 2946362"/>
              <a:gd name="connsiteX5-1319" fmla="*/ 2467159 w 2925905"/>
              <a:gd name="connsiteY5-1320" fmla="*/ 2539998 h 2946362"/>
              <a:gd name="connsiteX6-1321" fmla="*/ 866958 w 2925905"/>
              <a:gd name="connsiteY6-1322" fmla="*/ 2819398 h 2946362"/>
              <a:gd name="connsiteX7-1323" fmla="*/ 346258 w 2925905"/>
              <a:gd name="connsiteY7-1324" fmla="*/ 2330449 h 2946362"/>
              <a:gd name="connsiteX8-1325" fmla="*/ 593908 w 2925905"/>
              <a:gd name="connsiteY8-1326" fmla="*/ 1936749 h 2946362"/>
              <a:gd name="connsiteX9-1327" fmla="*/ 2225861 w 2925905"/>
              <a:gd name="connsiteY9-1328" fmla="*/ 1771653 h 2946362"/>
              <a:gd name="connsiteX0-1329" fmla="*/ 1444811 w 2908996"/>
              <a:gd name="connsiteY0-1330" fmla="*/ 1016003 h 2946362"/>
              <a:gd name="connsiteX1-1331" fmla="*/ 847911 w 2908996"/>
              <a:gd name="connsiteY1-1332" fmla="*/ 2222503 h 2946362"/>
              <a:gd name="connsiteX2-1333" fmla="*/ 117660 w 2908996"/>
              <a:gd name="connsiteY2-1334" fmla="*/ 2044700 h 2946362"/>
              <a:gd name="connsiteX3-1335" fmla="*/ 104960 w 2908996"/>
              <a:gd name="connsiteY3-1336" fmla="*/ 927100 h 2946362"/>
              <a:gd name="connsiteX4-1337" fmla="*/ 1362260 w 2908996"/>
              <a:gd name="connsiteY4-1338" fmla="*/ 0 h 2946362"/>
              <a:gd name="connsiteX5-1339" fmla="*/ 2467159 w 2908996"/>
              <a:gd name="connsiteY5-1340" fmla="*/ 2539998 h 2946362"/>
              <a:gd name="connsiteX6-1341" fmla="*/ 866958 w 2908996"/>
              <a:gd name="connsiteY6-1342" fmla="*/ 2819398 h 2946362"/>
              <a:gd name="connsiteX7-1343" fmla="*/ 346258 w 2908996"/>
              <a:gd name="connsiteY7-1344" fmla="*/ 2330449 h 2946362"/>
              <a:gd name="connsiteX8-1345" fmla="*/ 593908 w 2908996"/>
              <a:gd name="connsiteY8-1346" fmla="*/ 1936749 h 2946362"/>
              <a:gd name="connsiteX9-1347" fmla="*/ 2225861 w 2908996"/>
              <a:gd name="connsiteY9-1348" fmla="*/ 1771653 h 2946362"/>
              <a:gd name="connsiteX0-1349" fmla="*/ 1444811 w 2940441"/>
              <a:gd name="connsiteY0-1350" fmla="*/ 1016003 h 2946362"/>
              <a:gd name="connsiteX1-1351" fmla="*/ 847911 w 2940441"/>
              <a:gd name="connsiteY1-1352" fmla="*/ 2222503 h 2946362"/>
              <a:gd name="connsiteX2-1353" fmla="*/ 117660 w 2940441"/>
              <a:gd name="connsiteY2-1354" fmla="*/ 2044700 h 2946362"/>
              <a:gd name="connsiteX3-1355" fmla="*/ 104960 w 2940441"/>
              <a:gd name="connsiteY3-1356" fmla="*/ 927100 h 2946362"/>
              <a:gd name="connsiteX4-1357" fmla="*/ 1362260 w 2940441"/>
              <a:gd name="connsiteY4-1358" fmla="*/ 0 h 2946362"/>
              <a:gd name="connsiteX5-1359" fmla="*/ 2467159 w 2940441"/>
              <a:gd name="connsiteY5-1360" fmla="*/ 2539998 h 2946362"/>
              <a:gd name="connsiteX6-1361" fmla="*/ 866958 w 2940441"/>
              <a:gd name="connsiteY6-1362" fmla="*/ 2819398 h 2946362"/>
              <a:gd name="connsiteX7-1363" fmla="*/ 346258 w 2940441"/>
              <a:gd name="connsiteY7-1364" fmla="*/ 2330449 h 2946362"/>
              <a:gd name="connsiteX8-1365" fmla="*/ 593908 w 2940441"/>
              <a:gd name="connsiteY8-1366" fmla="*/ 1936749 h 2946362"/>
              <a:gd name="connsiteX9-1367" fmla="*/ 2225861 w 2940441"/>
              <a:gd name="connsiteY9-1368" fmla="*/ 1771653 h 2946362"/>
              <a:gd name="connsiteX0-1369" fmla="*/ 1444811 w 2927309"/>
              <a:gd name="connsiteY0-1370" fmla="*/ 1016003 h 2946362"/>
              <a:gd name="connsiteX1-1371" fmla="*/ 847911 w 2927309"/>
              <a:gd name="connsiteY1-1372" fmla="*/ 2222503 h 2946362"/>
              <a:gd name="connsiteX2-1373" fmla="*/ 117660 w 2927309"/>
              <a:gd name="connsiteY2-1374" fmla="*/ 2044700 h 2946362"/>
              <a:gd name="connsiteX3-1375" fmla="*/ 104960 w 2927309"/>
              <a:gd name="connsiteY3-1376" fmla="*/ 927100 h 2946362"/>
              <a:gd name="connsiteX4-1377" fmla="*/ 1362260 w 2927309"/>
              <a:gd name="connsiteY4-1378" fmla="*/ 0 h 2946362"/>
              <a:gd name="connsiteX5-1379" fmla="*/ 2467159 w 2927309"/>
              <a:gd name="connsiteY5-1380" fmla="*/ 2539998 h 2946362"/>
              <a:gd name="connsiteX6-1381" fmla="*/ 866958 w 2927309"/>
              <a:gd name="connsiteY6-1382" fmla="*/ 2819398 h 2946362"/>
              <a:gd name="connsiteX7-1383" fmla="*/ 346258 w 2927309"/>
              <a:gd name="connsiteY7-1384" fmla="*/ 2330449 h 2946362"/>
              <a:gd name="connsiteX8-1385" fmla="*/ 593908 w 2927309"/>
              <a:gd name="connsiteY8-1386" fmla="*/ 1936749 h 2946362"/>
              <a:gd name="connsiteX9-1387" fmla="*/ 2225861 w 2927309"/>
              <a:gd name="connsiteY9-1388" fmla="*/ 1771653 h 2946362"/>
              <a:gd name="connsiteX0-1389" fmla="*/ 1444811 w 2919450"/>
              <a:gd name="connsiteY0-1390" fmla="*/ 1016003 h 2946362"/>
              <a:gd name="connsiteX1-1391" fmla="*/ 847911 w 2919450"/>
              <a:gd name="connsiteY1-1392" fmla="*/ 2222503 h 2946362"/>
              <a:gd name="connsiteX2-1393" fmla="*/ 117660 w 2919450"/>
              <a:gd name="connsiteY2-1394" fmla="*/ 2044700 h 2946362"/>
              <a:gd name="connsiteX3-1395" fmla="*/ 104960 w 2919450"/>
              <a:gd name="connsiteY3-1396" fmla="*/ 927100 h 2946362"/>
              <a:gd name="connsiteX4-1397" fmla="*/ 1362260 w 2919450"/>
              <a:gd name="connsiteY4-1398" fmla="*/ 0 h 2946362"/>
              <a:gd name="connsiteX5-1399" fmla="*/ 2467159 w 2919450"/>
              <a:gd name="connsiteY5-1400" fmla="*/ 2539998 h 2946362"/>
              <a:gd name="connsiteX6-1401" fmla="*/ 866958 w 2919450"/>
              <a:gd name="connsiteY6-1402" fmla="*/ 2819398 h 2946362"/>
              <a:gd name="connsiteX7-1403" fmla="*/ 346258 w 2919450"/>
              <a:gd name="connsiteY7-1404" fmla="*/ 2330449 h 2946362"/>
              <a:gd name="connsiteX8-1405" fmla="*/ 593908 w 2919450"/>
              <a:gd name="connsiteY8-1406" fmla="*/ 1936749 h 2946362"/>
              <a:gd name="connsiteX9-1407" fmla="*/ 2225861 w 2919450"/>
              <a:gd name="connsiteY9-1408" fmla="*/ 1771653 h 2946362"/>
              <a:gd name="connsiteX0-1409" fmla="*/ 1444811 w 2929928"/>
              <a:gd name="connsiteY0-1410" fmla="*/ 1016003 h 2946362"/>
              <a:gd name="connsiteX1-1411" fmla="*/ 847911 w 2929928"/>
              <a:gd name="connsiteY1-1412" fmla="*/ 2222503 h 2946362"/>
              <a:gd name="connsiteX2-1413" fmla="*/ 117660 w 2929928"/>
              <a:gd name="connsiteY2-1414" fmla="*/ 2044700 h 2946362"/>
              <a:gd name="connsiteX3-1415" fmla="*/ 104960 w 2929928"/>
              <a:gd name="connsiteY3-1416" fmla="*/ 927100 h 2946362"/>
              <a:gd name="connsiteX4-1417" fmla="*/ 1362260 w 2929928"/>
              <a:gd name="connsiteY4-1418" fmla="*/ 0 h 2946362"/>
              <a:gd name="connsiteX5-1419" fmla="*/ 2467159 w 2929928"/>
              <a:gd name="connsiteY5-1420" fmla="*/ 2539998 h 2946362"/>
              <a:gd name="connsiteX6-1421" fmla="*/ 866958 w 2929928"/>
              <a:gd name="connsiteY6-1422" fmla="*/ 2819398 h 2946362"/>
              <a:gd name="connsiteX7-1423" fmla="*/ 346258 w 2929928"/>
              <a:gd name="connsiteY7-1424" fmla="*/ 2330449 h 2946362"/>
              <a:gd name="connsiteX8-1425" fmla="*/ 593908 w 2929928"/>
              <a:gd name="connsiteY8-1426" fmla="*/ 1936749 h 2946362"/>
              <a:gd name="connsiteX9-1427" fmla="*/ 2225861 w 2929928"/>
              <a:gd name="connsiteY9-1428" fmla="*/ 1771653 h 2946362"/>
              <a:gd name="connsiteX0-1429" fmla="*/ 1444811 w 2915291"/>
              <a:gd name="connsiteY0-1430" fmla="*/ 1016003 h 2946362"/>
              <a:gd name="connsiteX1-1431" fmla="*/ 847911 w 2915291"/>
              <a:gd name="connsiteY1-1432" fmla="*/ 2222503 h 2946362"/>
              <a:gd name="connsiteX2-1433" fmla="*/ 117660 w 2915291"/>
              <a:gd name="connsiteY2-1434" fmla="*/ 2044700 h 2946362"/>
              <a:gd name="connsiteX3-1435" fmla="*/ 104960 w 2915291"/>
              <a:gd name="connsiteY3-1436" fmla="*/ 927100 h 2946362"/>
              <a:gd name="connsiteX4-1437" fmla="*/ 1362260 w 2915291"/>
              <a:gd name="connsiteY4-1438" fmla="*/ 0 h 2946362"/>
              <a:gd name="connsiteX5-1439" fmla="*/ 2467159 w 2915291"/>
              <a:gd name="connsiteY5-1440" fmla="*/ 2539998 h 2946362"/>
              <a:gd name="connsiteX6-1441" fmla="*/ 866958 w 2915291"/>
              <a:gd name="connsiteY6-1442" fmla="*/ 2819398 h 2946362"/>
              <a:gd name="connsiteX7-1443" fmla="*/ 346258 w 2915291"/>
              <a:gd name="connsiteY7-1444" fmla="*/ 2330449 h 2946362"/>
              <a:gd name="connsiteX8-1445" fmla="*/ 593908 w 2915291"/>
              <a:gd name="connsiteY8-1446" fmla="*/ 1936749 h 2946362"/>
              <a:gd name="connsiteX9-1447" fmla="*/ 2225861 w 2915291"/>
              <a:gd name="connsiteY9-1448" fmla="*/ 1771653 h 2946362"/>
              <a:gd name="connsiteX0-1449" fmla="*/ 1444811 w 2918371"/>
              <a:gd name="connsiteY0-1450" fmla="*/ 1016003 h 2946362"/>
              <a:gd name="connsiteX1-1451" fmla="*/ 847911 w 2918371"/>
              <a:gd name="connsiteY1-1452" fmla="*/ 2222503 h 2946362"/>
              <a:gd name="connsiteX2-1453" fmla="*/ 117660 w 2918371"/>
              <a:gd name="connsiteY2-1454" fmla="*/ 2044700 h 2946362"/>
              <a:gd name="connsiteX3-1455" fmla="*/ 104960 w 2918371"/>
              <a:gd name="connsiteY3-1456" fmla="*/ 927100 h 2946362"/>
              <a:gd name="connsiteX4-1457" fmla="*/ 1362260 w 2918371"/>
              <a:gd name="connsiteY4-1458" fmla="*/ 0 h 2946362"/>
              <a:gd name="connsiteX5-1459" fmla="*/ 2854509 w 2918371"/>
              <a:gd name="connsiteY5-1460" fmla="*/ 1873247 h 2946362"/>
              <a:gd name="connsiteX6-1461" fmla="*/ 2467159 w 2918371"/>
              <a:gd name="connsiteY6-1462" fmla="*/ 2539998 h 2946362"/>
              <a:gd name="connsiteX7-1463" fmla="*/ 866958 w 2918371"/>
              <a:gd name="connsiteY7-1464" fmla="*/ 2819398 h 2946362"/>
              <a:gd name="connsiteX8-1465" fmla="*/ 346258 w 2918371"/>
              <a:gd name="connsiteY8-1466" fmla="*/ 2330449 h 2946362"/>
              <a:gd name="connsiteX9-1467" fmla="*/ 593908 w 2918371"/>
              <a:gd name="connsiteY9-1468" fmla="*/ 1936749 h 2946362"/>
              <a:gd name="connsiteX10-1469" fmla="*/ 2225861 w 2918371"/>
              <a:gd name="connsiteY10-1470" fmla="*/ 1771653 h 2946362"/>
              <a:gd name="connsiteX0-1471" fmla="*/ 1444811 w 2858850"/>
              <a:gd name="connsiteY0-1472" fmla="*/ 1016003 h 2829226"/>
              <a:gd name="connsiteX1-1473" fmla="*/ 847911 w 2858850"/>
              <a:gd name="connsiteY1-1474" fmla="*/ 2222503 h 2829226"/>
              <a:gd name="connsiteX2-1475" fmla="*/ 117660 w 2858850"/>
              <a:gd name="connsiteY2-1476" fmla="*/ 2044700 h 2829226"/>
              <a:gd name="connsiteX3-1477" fmla="*/ 104960 w 2858850"/>
              <a:gd name="connsiteY3-1478" fmla="*/ 927100 h 2829226"/>
              <a:gd name="connsiteX4-1479" fmla="*/ 1362260 w 2858850"/>
              <a:gd name="connsiteY4-1480" fmla="*/ 0 h 2829226"/>
              <a:gd name="connsiteX5-1481" fmla="*/ 2854509 w 2858850"/>
              <a:gd name="connsiteY5-1482" fmla="*/ 1873247 h 2829226"/>
              <a:gd name="connsiteX6-1483" fmla="*/ 866958 w 2858850"/>
              <a:gd name="connsiteY6-1484" fmla="*/ 2819398 h 2829226"/>
              <a:gd name="connsiteX7-1485" fmla="*/ 346258 w 2858850"/>
              <a:gd name="connsiteY7-1486" fmla="*/ 2330449 h 2829226"/>
              <a:gd name="connsiteX8-1487" fmla="*/ 593908 w 2858850"/>
              <a:gd name="connsiteY8-1488" fmla="*/ 1936749 h 2829226"/>
              <a:gd name="connsiteX9-1489" fmla="*/ 2225861 w 2858850"/>
              <a:gd name="connsiteY9-1490" fmla="*/ 1771653 h 2829226"/>
              <a:gd name="connsiteX0-1491" fmla="*/ 1444811 w 2927718"/>
              <a:gd name="connsiteY0-1492" fmla="*/ 1016003 h 2829226"/>
              <a:gd name="connsiteX1-1493" fmla="*/ 847911 w 2927718"/>
              <a:gd name="connsiteY1-1494" fmla="*/ 2222503 h 2829226"/>
              <a:gd name="connsiteX2-1495" fmla="*/ 117660 w 2927718"/>
              <a:gd name="connsiteY2-1496" fmla="*/ 2044700 h 2829226"/>
              <a:gd name="connsiteX3-1497" fmla="*/ 104960 w 2927718"/>
              <a:gd name="connsiteY3-1498" fmla="*/ 927100 h 2829226"/>
              <a:gd name="connsiteX4-1499" fmla="*/ 1362260 w 2927718"/>
              <a:gd name="connsiteY4-1500" fmla="*/ 0 h 2829226"/>
              <a:gd name="connsiteX5-1501" fmla="*/ 2854509 w 2927718"/>
              <a:gd name="connsiteY5-1502" fmla="*/ 1873247 h 2829226"/>
              <a:gd name="connsiteX6-1503" fmla="*/ 866958 w 2927718"/>
              <a:gd name="connsiteY6-1504" fmla="*/ 2819398 h 2829226"/>
              <a:gd name="connsiteX7-1505" fmla="*/ 346258 w 2927718"/>
              <a:gd name="connsiteY7-1506" fmla="*/ 2330449 h 2829226"/>
              <a:gd name="connsiteX8-1507" fmla="*/ 593908 w 2927718"/>
              <a:gd name="connsiteY8-1508" fmla="*/ 1936749 h 2829226"/>
              <a:gd name="connsiteX9-1509" fmla="*/ 2225861 w 2927718"/>
              <a:gd name="connsiteY9-1510" fmla="*/ 1771653 h 2829226"/>
              <a:gd name="connsiteX0-1511" fmla="*/ 1444811 w 2930846"/>
              <a:gd name="connsiteY0-1512" fmla="*/ 1023812 h 2837035"/>
              <a:gd name="connsiteX1-1513" fmla="*/ 847911 w 2930846"/>
              <a:gd name="connsiteY1-1514" fmla="*/ 2230312 h 2837035"/>
              <a:gd name="connsiteX2-1515" fmla="*/ 117660 w 2930846"/>
              <a:gd name="connsiteY2-1516" fmla="*/ 2052509 h 2837035"/>
              <a:gd name="connsiteX3-1517" fmla="*/ 104960 w 2930846"/>
              <a:gd name="connsiteY3-1518" fmla="*/ 934909 h 2837035"/>
              <a:gd name="connsiteX4-1519" fmla="*/ 1362260 w 2930846"/>
              <a:gd name="connsiteY4-1520" fmla="*/ 7809 h 2837035"/>
              <a:gd name="connsiteX5-1521" fmla="*/ 2854509 w 2930846"/>
              <a:gd name="connsiteY5-1522" fmla="*/ 1881056 h 2837035"/>
              <a:gd name="connsiteX6-1523" fmla="*/ 866958 w 2930846"/>
              <a:gd name="connsiteY6-1524" fmla="*/ 2827207 h 2837035"/>
              <a:gd name="connsiteX7-1525" fmla="*/ 346258 w 2930846"/>
              <a:gd name="connsiteY7-1526" fmla="*/ 2338258 h 2837035"/>
              <a:gd name="connsiteX8-1527" fmla="*/ 593908 w 2930846"/>
              <a:gd name="connsiteY8-1528" fmla="*/ 1944558 h 2837035"/>
              <a:gd name="connsiteX9-1529" fmla="*/ 2225861 w 2930846"/>
              <a:gd name="connsiteY9-1530" fmla="*/ 1779462 h 2837035"/>
              <a:gd name="connsiteX0-1531" fmla="*/ 1444811 w 2955125"/>
              <a:gd name="connsiteY0-1532" fmla="*/ 1023541 h 2836764"/>
              <a:gd name="connsiteX1-1533" fmla="*/ 847911 w 2955125"/>
              <a:gd name="connsiteY1-1534" fmla="*/ 2230041 h 2836764"/>
              <a:gd name="connsiteX2-1535" fmla="*/ 117660 w 2955125"/>
              <a:gd name="connsiteY2-1536" fmla="*/ 2052238 h 2836764"/>
              <a:gd name="connsiteX3-1537" fmla="*/ 104960 w 2955125"/>
              <a:gd name="connsiteY3-1538" fmla="*/ 934638 h 2836764"/>
              <a:gd name="connsiteX4-1539" fmla="*/ 1362260 w 2955125"/>
              <a:gd name="connsiteY4-1540" fmla="*/ 7538 h 2836764"/>
              <a:gd name="connsiteX5-1541" fmla="*/ 2879909 w 2955125"/>
              <a:gd name="connsiteY5-1542" fmla="*/ 1906185 h 2836764"/>
              <a:gd name="connsiteX6-1543" fmla="*/ 866958 w 2955125"/>
              <a:gd name="connsiteY6-1544" fmla="*/ 2826936 h 2836764"/>
              <a:gd name="connsiteX7-1545" fmla="*/ 346258 w 2955125"/>
              <a:gd name="connsiteY7-1546" fmla="*/ 2337987 h 2836764"/>
              <a:gd name="connsiteX8-1547" fmla="*/ 593908 w 2955125"/>
              <a:gd name="connsiteY8-1548" fmla="*/ 1944287 h 2836764"/>
              <a:gd name="connsiteX9-1549" fmla="*/ 2225861 w 2955125"/>
              <a:gd name="connsiteY9-1550" fmla="*/ 1779191 h 2836764"/>
              <a:gd name="connsiteX0-1551" fmla="*/ 1444811 w 2955125"/>
              <a:gd name="connsiteY0-1552" fmla="*/ 1023541 h 2865003"/>
              <a:gd name="connsiteX1-1553" fmla="*/ 847911 w 2955125"/>
              <a:gd name="connsiteY1-1554" fmla="*/ 2230041 h 2865003"/>
              <a:gd name="connsiteX2-1555" fmla="*/ 117660 w 2955125"/>
              <a:gd name="connsiteY2-1556" fmla="*/ 2052238 h 2865003"/>
              <a:gd name="connsiteX3-1557" fmla="*/ 104960 w 2955125"/>
              <a:gd name="connsiteY3-1558" fmla="*/ 934638 h 2865003"/>
              <a:gd name="connsiteX4-1559" fmla="*/ 1362260 w 2955125"/>
              <a:gd name="connsiteY4-1560" fmla="*/ 7538 h 2865003"/>
              <a:gd name="connsiteX5-1561" fmla="*/ 2879909 w 2955125"/>
              <a:gd name="connsiteY5-1562" fmla="*/ 1906185 h 2865003"/>
              <a:gd name="connsiteX6-1563" fmla="*/ 866958 w 2955125"/>
              <a:gd name="connsiteY6-1564" fmla="*/ 2826936 h 2865003"/>
              <a:gd name="connsiteX7-1565" fmla="*/ 346258 w 2955125"/>
              <a:gd name="connsiteY7-1566" fmla="*/ 2337987 h 2865003"/>
              <a:gd name="connsiteX8-1567" fmla="*/ 593908 w 2955125"/>
              <a:gd name="connsiteY8-1568" fmla="*/ 1944287 h 2865003"/>
              <a:gd name="connsiteX9-1569" fmla="*/ 2225861 w 2955125"/>
              <a:gd name="connsiteY9-1570" fmla="*/ 1779191 h 2865003"/>
              <a:gd name="connsiteX0-1571" fmla="*/ 1444811 w 2955125"/>
              <a:gd name="connsiteY0-1572" fmla="*/ 1023541 h 2950396"/>
              <a:gd name="connsiteX1-1573" fmla="*/ 847911 w 2955125"/>
              <a:gd name="connsiteY1-1574" fmla="*/ 2230041 h 2950396"/>
              <a:gd name="connsiteX2-1575" fmla="*/ 117660 w 2955125"/>
              <a:gd name="connsiteY2-1576" fmla="*/ 2052238 h 2950396"/>
              <a:gd name="connsiteX3-1577" fmla="*/ 104960 w 2955125"/>
              <a:gd name="connsiteY3-1578" fmla="*/ 934638 h 2950396"/>
              <a:gd name="connsiteX4-1579" fmla="*/ 1362260 w 2955125"/>
              <a:gd name="connsiteY4-1580" fmla="*/ 7538 h 2950396"/>
              <a:gd name="connsiteX5-1581" fmla="*/ 2879909 w 2955125"/>
              <a:gd name="connsiteY5-1582" fmla="*/ 1906185 h 2950396"/>
              <a:gd name="connsiteX6-1583" fmla="*/ 866958 w 2955125"/>
              <a:gd name="connsiteY6-1584" fmla="*/ 2826936 h 2950396"/>
              <a:gd name="connsiteX7-1585" fmla="*/ 346258 w 2955125"/>
              <a:gd name="connsiteY7-1586" fmla="*/ 2337987 h 2950396"/>
              <a:gd name="connsiteX8-1587" fmla="*/ 593908 w 2955125"/>
              <a:gd name="connsiteY8-1588" fmla="*/ 1944287 h 2950396"/>
              <a:gd name="connsiteX9-1589" fmla="*/ 2225861 w 2955125"/>
              <a:gd name="connsiteY9-1590" fmla="*/ 1779191 h 2950396"/>
              <a:gd name="connsiteX0-1591" fmla="*/ 1444811 w 2955125"/>
              <a:gd name="connsiteY0-1592" fmla="*/ 1023541 h 2950396"/>
              <a:gd name="connsiteX1-1593" fmla="*/ 847911 w 2955125"/>
              <a:gd name="connsiteY1-1594" fmla="*/ 2230041 h 2950396"/>
              <a:gd name="connsiteX2-1595" fmla="*/ 117660 w 2955125"/>
              <a:gd name="connsiteY2-1596" fmla="*/ 2052238 h 2950396"/>
              <a:gd name="connsiteX3-1597" fmla="*/ 104960 w 2955125"/>
              <a:gd name="connsiteY3-1598" fmla="*/ 934638 h 2950396"/>
              <a:gd name="connsiteX4-1599" fmla="*/ 1362260 w 2955125"/>
              <a:gd name="connsiteY4-1600" fmla="*/ 7538 h 2950396"/>
              <a:gd name="connsiteX5-1601" fmla="*/ 2879909 w 2955125"/>
              <a:gd name="connsiteY5-1602" fmla="*/ 1906185 h 2950396"/>
              <a:gd name="connsiteX6-1603" fmla="*/ 866958 w 2955125"/>
              <a:gd name="connsiteY6-1604" fmla="*/ 2826936 h 2950396"/>
              <a:gd name="connsiteX7-1605" fmla="*/ 346258 w 2955125"/>
              <a:gd name="connsiteY7-1606" fmla="*/ 2337987 h 2950396"/>
              <a:gd name="connsiteX8-1607" fmla="*/ 593908 w 2955125"/>
              <a:gd name="connsiteY8-1608" fmla="*/ 1944287 h 2950396"/>
              <a:gd name="connsiteX9-1609" fmla="*/ 2225861 w 2955125"/>
              <a:gd name="connsiteY9-1610" fmla="*/ 1779191 h 2950396"/>
              <a:gd name="connsiteX0-1611" fmla="*/ 1444811 w 2955125"/>
              <a:gd name="connsiteY0-1612" fmla="*/ 1023541 h 2939299"/>
              <a:gd name="connsiteX1-1613" fmla="*/ 847911 w 2955125"/>
              <a:gd name="connsiteY1-1614" fmla="*/ 2230041 h 2939299"/>
              <a:gd name="connsiteX2-1615" fmla="*/ 117660 w 2955125"/>
              <a:gd name="connsiteY2-1616" fmla="*/ 2052238 h 2939299"/>
              <a:gd name="connsiteX3-1617" fmla="*/ 104960 w 2955125"/>
              <a:gd name="connsiteY3-1618" fmla="*/ 934638 h 2939299"/>
              <a:gd name="connsiteX4-1619" fmla="*/ 1362260 w 2955125"/>
              <a:gd name="connsiteY4-1620" fmla="*/ 7538 h 2939299"/>
              <a:gd name="connsiteX5-1621" fmla="*/ 2879909 w 2955125"/>
              <a:gd name="connsiteY5-1622" fmla="*/ 1906185 h 2939299"/>
              <a:gd name="connsiteX6-1623" fmla="*/ 866958 w 2955125"/>
              <a:gd name="connsiteY6-1624" fmla="*/ 2826936 h 2939299"/>
              <a:gd name="connsiteX7-1625" fmla="*/ 346258 w 2955125"/>
              <a:gd name="connsiteY7-1626" fmla="*/ 2337987 h 2939299"/>
              <a:gd name="connsiteX8-1627" fmla="*/ 593908 w 2955125"/>
              <a:gd name="connsiteY8-1628" fmla="*/ 1944287 h 2939299"/>
              <a:gd name="connsiteX9-1629" fmla="*/ 2225861 w 2955125"/>
              <a:gd name="connsiteY9-1630" fmla="*/ 1779191 h 2939299"/>
              <a:gd name="connsiteX0-1631" fmla="*/ 1444811 w 2939166"/>
              <a:gd name="connsiteY0-1632" fmla="*/ 1022999 h 2938757"/>
              <a:gd name="connsiteX1-1633" fmla="*/ 847911 w 2939166"/>
              <a:gd name="connsiteY1-1634" fmla="*/ 2229499 h 2938757"/>
              <a:gd name="connsiteX2-1635" fmla="*/ 117660 w 2939166"/>
              <a:gd name="connsiteY2-1636" fmla="*/ 2051696 h 2938757"/>
              <a:gd name="connsiteX3-1637" fmla="*/ 104960 w 2939166"/>
              <a:gd name="connsiteY3-1638" fmla="*/ 934096 h 2938757"/>
              <a:gd name="connsiteX4-1639" fmla="*/ 1362260 w 2939166"/>
              <a:gd name="connsiteY4-1640" fmla="*/ 6996 h 2938757"/>
              <a:gd name="connsiteX5-1641" fmla="*/ 2879909 w 2939166"/>
              <a:gd name="connsiteY5-1642" fmla="*/ 1905643 h 2938757"/>
              <a:gd name="connsiteX6-1643" fmla="*/ 866958 w 2939166"/>
              <a:gd name="connsiteY6-1644" fmla="*/ 2826394 h 2938757"/>
              <a:gd name="connsiteX7-1645" fmla="*/ 346258 w 2939166"/>
              <a:gd name="connsiteY7-1646" fmla="*/ 2337445 h 2938757"/>
              <a:gd name="connsiteX8-1647" fmla="*/ 593908 w 2939166"/>
              <a:gd name="connsiteY8-1648" fmla="*/ 1943745 h 2938757"/>
              <a:gd name="connsiteX9-1649" fmla="*/ 2225861 w 2939166"/>
              <a:gd name="connsiteY9-1650" fmla="*/ 1778649 h 2938757"/>
              <a:gd name="connsiteX0-1651" fmla="*/ 1444811 w 2941941"/>
              <a:gd name="connsiteY0-1652" fmla="*/ 1026059 h 2941817"/>
              <a:gd name="connsiteX1-1653" fmla="*/ 847911 w 2941941"/>
              <a:gd name="connsiteY1-1654" fmla="*/ 2232559 h 2941817"/>
              <a:gd name="connsiteX2-1655" fmla="*/ 117660 w 2941941"/>
              <a:gd name="connsiteY2-1656" fmla="*/ 2054756 h 2941817"/>
              <a:gd name="connsiteX3-1657" fmla="*/ 104960 w 2941941"/>
              <a:gd name="connsiteY3-1658" fmla="*/ 937156 h 2941817"/>
              <a:gd name="connsiteX4-1659" fmla="*/ 1362260 w 2941941"/>
              <a:gd name="connsiteY4-1660" fmla="*/ 10056 h 2941817"/>
              <a:gd name="connsiteX5-1661" fmla="*/ 2879909 w 2941941"/>
              <a:gd name="connsiteY5-1662" fmla="*/ 1908703 h 2941817"/>
              <a:gd name="connsiteX6-1663" fmla="*/ 866958 w 2941941"/>
              <a:gd name="connsiteY6-1664" fmla="*/ 2829454 h 2941817"/>
              <a:gd name="connsiteX7-1665" fmla="*/ 346258 w 2941941"/>
              <a:gd name="connsiteY7-1666" fmla="*/ 2340505 h 2941817"/>
              <a:gd name="connsiteX8-1667" fmla="*/ 593908 w 2941941"/>
              <a:gd name="connsiteY8-1668" fmla="*/ 1946805 h 2941817"/>
              <a:gd name="connsiteX9-1669" fmla="*/ 2225861 w 2941941"/>
              <a:gd name="connsiteY9-1670" fmla="*/ 1781709 h 2941817"/>
              <a:gd name="connsiteX0-1671" fmla="*/ 1444811 w 2941941"/>
              <a:gd name="connsiteY0-1672" fmla="*/ 1026059 h 2941817"/>
              <a:gd name="connsiteX1-1673" fmla="*/ 847911 w 2941941"/>
              <a:gd name="connsiteY1-1674" fmla="*/ 2232559 h 2941817"/>
              <a:gd name="connsiteX2-1675" fmla="*/ 117660 w 2941941"/>
              <a:gd name="connsiteY2-1676" fmla="*/ 2054756 h 2941817"/>
              <a:gd name="connsiteX3-1677" fmla="*/ 104960 w 2941941"/>
              <a:gd name="connsiteY3-1678" fmla="*/ 937156 h 2941817"/>
              <a:gd name="connsiteX4-1679" fmla="*/ 1362260 w 2941941"/>
              <a:gd name="connsiteY4-1680" fmla="*/ 10056 h 2941817"/>
              <a:gd name="connsiteX5-1681" fmla="*/ 2879909 w 2941941"/>
              <a:gd name="connsiteY5-1682" fmla="*/ 1908703 h 2941817"/>
              <a:gd name="connsiteX6-1683" fmla="*/ 866958 w 2941941"/>
              <a:gd name="connsiteY6-1684" fmla="*/ 2829454 h 2941817"/>
              <a:gd name="connsiteX7-1685" fmla="*/ 346258 w 2941941"/>
              <a:gd name="connsiteY7-1686" fmla="*/ 2340505 h 2941817"/>
              <a:gd name="connsiteX8-1687" fmla="*/ 593908 w 2941941"/>
              <a:gd name="connsiteY8-1688" fmla="*/ 1946805 h 2941817"/>
              <a:gd name="connsiteX9-1689" fmla="*/ 2225861 w 2941941"/>
              <a:gd name="connsiteY9-1690" fmla="*/ 1781709 h 2941817"/>
              <a:gd name="connsiteX0-1691" fmla="*/ 1444811 w 2941941"/>
              <a:gd name="connsiteY0-1692" fmla="*/ 1026059 h 2941817"/>
              <a:gd name="connsiteX1-1693" fmla="*/ 847911 w 2941941"/>
              <a:gd name="connsiteY1-1694" fmla="*/ 2232559 h 2941817"/>
              <a:gd name="connsiteX2-1695" fmla="*/ 117660 w 2941941"/>
              <a:gd name="connsiteY2-1696" fmla="*/ 2054756 h 2941817"/>
              <a:gd name="connsiteX3-1697" fmla="*/ 104960 w 2941941"/>
              <a:gd name="connsiteY3-1698" fmla="*/ 937156 h 2941817"/>
              <a:gd name="connsiteX4-1699" fmla="*/ 1362260 w 2941941"/>
              <a:gd name="connsiteY4-1700" fmla="*/ 10056 h 2941817"/>
              <a:gd name="connsiteX5-1701" fmla="*/ 2879909 w 2941941"/>
              <a:gd name="connsiteY5-1702" fmla="*/ 1908703 h 2941817"/>
              <a:gd name="connsiteX6-1703" fmla="*/ 866958 w 2941941"/>
              <a:gd name="connsiteY6-1704" fmla="*/ 2829454 h 2941817"/>
              <a:gd name="connsiteX7-1705" fmla="*/ 346258 w 2941941"/>
              <a:gd name="connsiteY7-1706" fmla="*/ 2340505 h 2941817"/>
              <a:gd name="connsiteX8-1707" fmla="*/ 593908 w 2941941"/>
              <a:gd name="connsiteY8-1708" fmla="*/ 1946805 h 2941817"/>
              <a:gd name="connsiteX9-1709" fmla="*/ 2225861 w 2941941"/>
              <a:gd name="connsiteY9-1710" fmla="*/ 1781709 h 2941817"/>
              <a:gd name="connsiteX0-1711" fmla="*/ 1444811 w 2941941"/>
              <a:gd name="connsiteY0-1712" fmla="*/ 1026059 h 2941817"/>
              <a:gd name="connsiteX1-1713" fmla="*/ 847911 w 2941941"/>
              <a:gd name="connsiteY1-1714" fmla="*/ 2232559 h 2941817"/>
              <a:gd name="connsiteX2-1715" fmla="*/ 117660 w 2941941"/>
              <a:gd name="connsiteY2-1716" fmla="*/ 2054756 h 2941817"/>
              <a:gd name="connsiteX3-1717" fmla="*/ 104960 w 2941941"/>
              <a:gd name="connsiteY3-1718" fmla="*/ 937156 h 2941817"/>
              <a:gd name="connsiteX4-1719" fmla="*/ 1362260 w 2941941"/>
              <a:gd name="connsiteY4-1720" fmla="*/ 10056 h 2941817"/>
              <a:gd name="connsiteX5-1721" fmla="*/ 2879909 w 2941941"/>
              <a:gd name="connsiteY5-1722" fmla="*/ 1908703 h 2941817"/>
              <a:gd name="connsiteX6-1723" fmla="*/ 866958 w 2941941"/>
              <a:gd name="connsiteY6-1724" fmla="*/ 2829454 h 2941817"/>
              <a:gd name="connsiteX7-1725" fmla="*/ 346258 w 2941941"/>
              <a:gd name="connsiteY7-1726" fmla="*/ 2340505 h 2941817"/>
              <a:gd name="connsiteX8-1727" fmla="*/ 593908 w 2941941"/>
              <a:gd name="connsiteY8-1728" fmla="*/ 1946805 h 2941817"/>
              <a:gd name="connsiteX9-1729" fmla="*/ 2225861 w 2941941"/>
              <a:gd name="connsiteY9-1730" fmla="*/ 1781709 h 2941817"/>
              <a:gd name="connsiteX0-1731" fmla="*/ 1444811 w 2941941"/>
              <a:gd name="connsiteY0-1732" fmla="*/ 1026059 h 2937589"/>
              <a:gd name="connsiteX1-1733" fmla="*/ 847911 w 2941941"/>
              <a:gd name="connsiteY1-1734" fmla="*/ 2232559 h 2937589"/>
              <a:gd name="connsiteX2-1735" fmla="*/ 117660 w 2941941"/>
              <a:gd name="connsiteY2-1736" fmla="*/ 2054756 h 2937589"/>
              <a:gd name="connsiteX3-1737" fmla="*/ 104960 w 2941941"/>
              <a:gd name="connsiteY3-1738" fmla="*/ 937156 h 2937589"/>
              <a:gd name="connsiteX4-1739" fmla="*/ 1362260 w 2941941"/>
              <a:gd name="connsiteY4-1740" fmla="*/ 10056 h 2937589"/>
              <a:gd name="connsiteX5-1741" fmla="*/ 2879909 w 2941941"/>
              <a:gd name="connsiteY5-1742" fmla="*/ 1908703 h 2937589"/>
              <a:gd name="connsiteX6-1743" fmla="*/ 866958 w 2941941"/>
              <a:gd name="connsiteY6-1744" fmla="*/ 2823104 h 2937589"/>
              <a:gd name="connsiteX7-1745" fmla="*/ 346258 w 2941941"/>
              <a:gd name="connsiteY7-1746" fmla="*/ 2340505 h 2937589"/>
              <a:gd name="connsiteX8-1747" fmla="*/ 593908 w 2941941"/>
              <a:gd name="connsiteY8-1748" fmla="*/ 1946805 h 2937589"/>
              <a:gd name="connsiteX9-1749" fmla="*/ 2225861 w 2941941"/>
              <a:gd name="connsiteY9-1750" fmla="*/ 1781709 h 2937589"/>
              <a:gd name="connsiteX0-1751" fmla="*/ 1444811 w 2941941"/>
              <a:gd name="connsiteY0-1752" fmla="*/ 1026059 h 2948664"/>
              <a:gd name="connsiteX1-1753" fmla="*/ 847911 w 2941941"/>
              <a:gd name="connsiteY1-1754" fmla="*/ 2232559 h 2948664"/>
              <a:gd name="connsiteX2-1755" fmla="*/ 117660 w 2941941"/>
              <a:gd name="connsiteY2-1756" fmla="*/ 2054756 h 2948664"/>
              <a:gd name="connsiteX3-1757" fmla="*/ 104960 w 2941941"/>
              <a:gd name="connsiteY3-1758" fmla="*/ 937156 h 2948664"/>
              <a:gd name="connsiteX4-1759" fmla="*/ 1362260 w 2941941"/>
              <a:gd name="connsiteY4-1760" fmla="*/ 10056 h 2948664"/>
              <a:gd name="connsiteX5-1761" fmla="*/ 2879909 w 2941941"/>
              <a:gd name="connsiteY5-1762" fmla="*/ 1908703 h 2948664"/>
              <a:gd name="connsiteX6-1763" fmla="*/ 866958 w 2941941"/>
              <a:gd name="connsiteY6-1764" fmla="*/ 2823104 h 2948664"/>
              <a:gd name="connsiteX7-1765" fmla="*/ 346258 w 2941941"/>
              <a:gd name="connsiteY7-1766" fmla="*/ 2340505 h 2948664"/>
              <a:gd name="connsiteX8-1767" fmla="*/ 593908 w 2941941"/>
              <a:gd name="connsiteY8-1768" fmla="*/ 1946805 h 2948664"/>
              <a:gd name="connsiteX9-1769" fmla="*/ 2225861 w 2941941"/>
              <a:gd name="connsiteY9-1770" fmla="*/ 1781709 h 2948664"/>
              <a:gd name="connsiteX0-1771" fmla="*/ 1444811 w 2941941"/>
              <a:gd name="connsiteY0-1772" fmla="*/ 1026059 h 2940356"/>
              <a:gd name="connsiteX1-1773" fmla="*/ 847911 w 2941941"/>
              <a:gd name="connsiteY1-1774" fmla="*/ 2232559 h 2940356"/>
              <a:gd name="connsiteX2-1775" fmla="*/ 117660 w 2941941"/>
              <a:gd name="connsiteY2-1776" fmla="*/ 2054756 h 2940356"/>
              <a:gd name="connsiteX3-1777" fmla="*/ 104960 w 2941941"/>
              <a:gd name="connsiteY3-1778" fmla="*/ 937156 h 2940356"/>
              <a:gd name="connsiteX4-1779" fmla="*/ 1362260 w 2941941"/>
              <a:gd name="connsiteY4-1780" fmla="*/ 10056 h 2940356"/>
              <a:gd name="connsiteX5-1781" fmla="*/ 2879909 w 2941941"/>
              <a:gd name="connsiteY5-1782" fmla="*/ 1908703 h 2940356"/>
              <a:gd name="connsiteX6-1783" fmla="*/ 866958 w 2941941"/>
              <a:gd name="connsiteY6-1784" fmla="*/ 2823104 h 2940356"/>
              <a:gd name="connsiteX7-1785" fmla="*/ 346258 w 2941941"/>
              <a:gd name="connsiteY7-1786" fmla="*/ 2340505 h 2940356"/>
              <a:gd name="connsiteX8-1787" fmla="*/ 593908 w 2941941"/>
              <a:gd name="connsiteY8-1788" fmla="*/ 1946805 h 2940356"/>
              <a:gd name="connsiteX9-1789" fmla="*/ 2225861 w 2941941"/>
              <a:gd name="connsiteY9-1790" fmla="*/ 1781709 h 2940356"/>
              <a:gd name="connsiteX0-1791" fmla="*/ 1444811 w 2941941"/>
              <a:gd name="connsiteY0-1792" fmla="*/ 1026059 h 2940356"/>
              <a:gd name="connsiteX1-1793" fmla="*/ 847911 w 2941941"/>
              <a:gd name="connsiteY1-1794" fmla="*/ 2232559 h 2940356"/>
              <a:gd name="connsiteX2-1795" fmla="*/ 117660 w 2941941"/>
              <a:gd name="connsiteY2-1796" fmla="*/ 2054756 h 2940356"/>
              <a:gd name="connsiteX3-1797" fmla="*/ 104960 w 2941941"/>
              <a:gd name="connsiteY3-1798" fmla="*/ 937156 h 2940356"/>
              <a:gd name="connsiteX4-1799" fmla="*/ 1362260 w 2941941"/>
              <a:gd name="connsiteY4-1800" fmla="*/ 10056 h 2940356"/>
              <a:gd name="connsiteX5-1801" fmla="*/ 2879909 w 2941941"/>
              <a:gd name="connsiteY5-1802" fmla="*/ 1908703 h 2940356"/>
              <a:gd name="connsiteX6-1803" fmla="*/ 866958 w 2941941"/>
              <a:gd name="connsiteY6-1804" fmla="*/ 2823104 h 2940356"/>
              <a:gd name="connsiteX7-1805" fmla="*/ 346258 w 2941941"/>
              <a:gd name="connsiteY7-1806" fmla="*/ 2340505 h 2940356"/>
              <a:gd name="connsiteX8-1807" fmla="*/ 593908 w 2941941"/>
              <a:gd name="connsiteY8-1808" fmla="*/ 1946805 h 2940356"/>
              <a:gd name="connsiteX9-1809" fmla="*/ 2225861 w 2941941"/>
              <a:gd name="connsiteY9-1810" fmla="*/ 1781709 h 2940356"/>
              <a:gd name="connsiteX0-1811" fmla="*/ 1444811 w 2941941"/>
              <a:gd name="connsiteY0-1812" fmla="*/ 1026059 h 2948664"/>
              <a:gd name="connsiteX1-1813" fmla="*/ 847911 w 2941941"/>
              <a:gd name="connsiteY1-1814" fmla="*/ 2232559 h 2948664"/>
              <a:gd name="connsiteX2-1815" fmla="*/ 117660 w 2941941"/>
              <a:gd name="connsiteY2-1816" fmla="*/ 2054756 h 2948664"/>
              <a:gd name="connsiteX3-1817" fmla="*/ 104960 w 2941941"/>
              <a:gd name="connsiteY3-1818" fmla="*/ 937156 h 2948664"/>
              <a:gd name="connsiteX4-1819" fmla="*/ 1362260 w 2941941"/>
              <a:gd name="connsiteY4-1820" fmla="*/ 10056 h 2948664"/>
              <a:gd name="connsiteX5-1821" fmla="*/ 2879909 w 2941941"/>
              <a:gd name="connsiteY5-1822" fmla="*/ 1908703 h 2948664"/>
              <a:gd name="connsiteX6-1823" fmla="*/ 866958 w 2941941"/>
              <a:gd name="connsiteY6-1824" fmla="*/ 2823104 h 2948664"/>
              <a:gd name="connsiteX7-1825" fmla="*/ 346258 w 2941941"/>
              <a:gd name="connsiteY7-1826" fmla="*/ 2340505 h 2948664"/>
              <a:gd name="connsiteX8-1827" fmla="*/ 593908 w 2941941"/>
              <a:gd name="connsiteY8-1828" fmla="*/ 1946805 h 2948664"/>
              <a:gd name="connsiteX9-1829" fmla="*/ 2225861 w 2941941"/>
              <a:gd name="connsiteY9-1830" fmla="*/ 1781709 h 2948664"/>
              <a:gd name="connsiteX0-1831" fmla="*/ 1444811 w 2941941"/>
              <a:gd name="connsiteY0-1832" fmla="*/ 1026059 h 2948664"/>
              <a:gd name="connsiteX1-1833" fmla="*/ 847911 w 2941941"/>
              <a:gd name="connsiteY1-1834" fmla="*/ 2232559 h 2948664"/>
              <a:gd name="connsiteX2-1835" fmla="*/ 117660 w 2941941"/>
              <a:gd name="connsiteY2-1836" fmla="*/ 2054756 h 2948664"/>
              <a:gd name="connsiteX3-1837" fmla="*/ 104960 w 2941941"/>
              <a:gd name="connsiteY3-1838" fmla="*/ 937156 h 2948664"/>
              <a:gd name="connsiteX4-1839" fmla="*/ 1362260 w 2941941"/>
              <a:gd name="connsiteY4-1840" fmla="*/ 10056 h 2948664"/>
              <a:gd name="connsiteX5-1841" fmla="*/ 2879909 w 2941941"/>
              <a:gd name="connsiteY5-1842" fmla="*/ 1908703 h 2948664"/>
              <a:gd name="connsiteX6-1843" fmla="*/ 866958 w 2941941"/>
              <a:gd name="connsiteY6-1844" fmla="*/ 2823104 h 2948664"/>
              <a:gd name="connsiteX7-1845" fmla="*/ 479609 w 2941941"/>
              <a:gd name="connsiteY7-1846" fmla="*/ 2575452 h 2948664"/>
              <a:gd name="connsiteX8-1847" fmla="*/ 346258 w 2941941"/>
              <a:gd name="connsiteY8-1848" fmla="*/ 2340505 h 2948664"/>
              <a:gd name="connsiteX9-1849" fmla="*/ 593908 w 2941941"/>
              <a:gd name="connsiteY9-1850" fmla="*/ 1946805 h 2948664"/>
              <a:gd name="connsiteX10-1851" fmla="*/ 2225861 w 2941941"/>
              <a:gd name="connsiteY10-1852" fmla="*/ 1781709 h 2948664"/>
              <a:gd name="connsiteX0-1853" fmla="*/ 1444811 w 2941941"/>
              <a:gd name="connsiteY0-1854" fmla="*/ 1026059 h 2590601"/>
              <a:gd name="connsiteX1-1855" fmla="*/ 847911 w 2941941"/>
              <a:gd name="connsiteY1-1856" fmla="*/ 2232559 h 2590601"/>
              <a:gd name="connsiteX2-1857" fmla="*/ 117660 w 2941941"/>
              <a:gd name="connsiteY2-1858" fmla="*/ 2054756 h 2590601"/>
              <a:gd name="connsiteX3-1859" fmla="*/ 104960 w 2941941"/>
              <a:gd name="connsiteY3-1860" fmla="*/ 937156 h 2590601"/>
              <a:gd name="connsiteX4-1861" fmla="*/ 1362260 w 2941941"/>
              <a:gd name="connsiteY4-1862" fmla="*/ 10056 h 2590601"/>
              <a:gd name="connsiteX5-1863" fmla="*/ 2879909 w 2941941"/>
              <a:gd name="connsiteY5-1864" fmla="*/ 1908703 h 2590601"/>
              <a:gd name="connsiteX6-1865" fmla="*/ 479609 w 2941941"/>
              <a:gd name="connsiteY6-1866" fmla="*/ 2575452 h 2590601"/>
              <a:gd name="connsiteX7-1867" fmla="*/ 346258 w 2941941"/>
              <a:gd name="connsiteY7-1868" fmla="*/ 2340505 h 2590601"/>
              <a:gd name="connsiteX8-1869" fmla="*/ 593908 w 2941941"/>
              <a:gd name="connsiteY8-1870" fmla="*/ 1946805 h 2590601"/>
              <a:gd name="connsiteX9-1871" fmla="*/ 2225861 w 2941941"/>
              <a:gd name="connsiteY9-1872" fmla="*/ 1781709 h 2590601"/>
              <a:gd name="connsiteX0-1873" fmla="*/ 1444811 w 2941941"/>
              <a:gd name="connsiteY0-1874" fmla="*/ 1026059 h 2945391"/>
              <a:gd name="connsiteX1-1875" fmla="*/ 847911 w 2941941"/>
              <a:gd name="connsiteY1-1876" fmla="*/ 2232559 h 2945391"/>
              <a:gd name="connsiteX2-1877" fmla="*/ 117660 w 2941941"/>
              <a:gd name="connsiteY2-1878" fmla="*/ 2054756 h 2945391"/>
              <a:gd name="connsiteX3-1879" fmla="*/ 104960 w 2941941"/>
              <a:gd name="connsiteY3-1880" fmla="*/ 937156 h 2945391"/>
              <a:gd name="connsiteX4-1881" fmla="*/ 1362260 w 2941941"/>
              <a:gd name="connsiteY4-1882" fmla="*/ 10056 h 2945391"/>
              <a:gd name="connsiteX5-1883" fmla="*/ 2879909 w 2941941"/>
              <a:gd name="connsiteY5-1884" fmla="*/ 1908703 h 2945391"/>
              <a:gd name="connsiteX6-1885" fmla="*/ 479609 w 2941941"/>
              <a:gd name="connsiteY6-1886" fmla="*/ 2575452 h 2945391"/>
              <a:gd name="connsiteX7-1887" fmla="*/ 346258 w 2941941"/>
              <a:gd name="connsiteY7-1888" fmla="*/ 2340505 h 2945391"/>
              <a:gd name="connsiteX8-1889" fmla="*/ 593908 w 2941941"/>
              <a:gd name="connsiteY8-1890" fmla="*/ 1946805 h 2945391"/>
              <a:gd name="connsiteX9-1891" fmla="*/ 2225861 w 2941941"/>
              <a:gd name="connsiteY9-1892" fmla="*/ 1781709 h 2945391"/>
              <a:gd name="connsiteX0-1893" fmla="*/ 1444811 w 2941941"/>
              <a:gd name="connsiteY0-1894" fmla="*/ 1026059 h 2945391"/>
              <a:gd name="connsiteX1-1895" fmla="*/ 847911 w 2941941"/>
              <a:gd name="connsiteY1-1896" fmla="*/ 2232559 h 2945391"/>
              <a:gd name="connsiteX2-1897" fmla="*/ 117660 w 2941941"/>
              <a:gd name="connsiteY2-1898" fmla="*/ 2054756 h 2945391"/>
              <a:gd name="connsiteX3-1899" fmla="*/ 104960 w 2941941"/>
              <a:gd name="connsiteY3-1900" fmla="*/ 937156 h 2945391"/>
              <a:gd name="connsiteX4-1901" fmla="*/ 1362260 w 2941941"/>
              <a:gd name="connsiteY4-1902" fmla="*/ 10056 h 2945391"/>
              <a:gd name="connsiteX5-1903" fmla="*/ 2879909 w 2941941"/>
              <a:gd name="connsiteY5-1904" fmla="*/ 1908703 h 2945391"/>
              <a:gd name="connsiteX6-1905" fmla="*/ 479609 w 2941941"/>
              <a:gd name="connsiteY6-1906" fmla="*/ 2575452 h 2945391"/>
              <a:gd name="connsiteX7-1907" fmla="*/ 346258 w 2941941"/>
              <a:gd name="connsiteY7-1908" fmla="*/ 2340505 h 2945391"/>
              <a:gd name="connsiteX8-1909" fmla="*/ 593908 w 2941941"/>
              <a:gd name="connsiteY8-1910" fmla="*/ 1946805 h 2945391"/>
              <a:gd name="connsiteX9-1911" fmla="*/ 2225861 w 2941941"/>
              <a:gd name="connsiteY9-1912" fmla="*/ 1781709 h 2945391"/>
              <a:gd name="connsiteX0-1913" fmla="*/ 1444811 w 2941941"/>
              <a:gd name="connsiteY0-1914" fmla="*/ 1026059 h 2945391"/>
              <a:gd name="connsiteX1-1915" fmla="*/ 847911 w 2941941"/>
              <a:gd name="connsiteY1-1916" fmla="*/ 2232559 h 2945391"/>
              <a:gd name="connsiteX2-1917" fmla="*/ 117660 w 2941941"/>
              <a:gd name="connsiteY2-1918" fmla="*/ 2054756 h 2945391"/>
              <a:gd name="connsiteX3-1919" fmla="*/ 104960 w 2941941"/>
              <a:gd name="connsiteY3-1920" fmla="*/ 937156 h 2945391"/>
              <a:gd name="connsiteX4-1921" fmla="*/ 1362260 w 2941941"/>
              <a:gd name="connsiteY4-1922" fmla="*/ 10056 h 2945391"/>
              <a:gd name="connsiteX5-1923" fmla="*/ 2879909 w 2941941"/>
              <a:gd name="connsiteY5-1924" fmla="*/ 1908703 h 2945391"/>
              <a:gd name="connsiteX6-1925" fmla="*/ 479609 w 2941941"/>
              <a:gd name="connsiteY6-1926" fmla="*/ 2575452 h 2945391"/>
              <a:gd name="connsiteX7-1927" fmla="*/ 346258 w 2941941"/>
              <a:gd name="connsiteY7-1928" fmla="*/ 2340505 h 2945391"/>
              <a:gd name="connsiteX8-1929" fmla="*/ 593908 w 2941941"/>
              <a:gd name="connsiteY8-1930" fmla="*/ 1946805 h 2945391"/>
              <a:gd name="connsiteX9-1931" fmla="*/ 2225861 w 2941941"/>
              <a:gd name="connsiteY9-1932" fmla="*/ 1781709 h 2945391"/>
              <a:gd name="connsiteX0-1933" fmla="*/ 1444811 w 2941941"/>
              <a:gd name="connsiteY0-1934" fmla="*/ 1026059 h 2945391"/>
              <a:gd name="connsiteX1-1935" fmla="*/ 847911 w 2941941"/>
              <a:gd name="connsiteY1-1936" fmla="*/ 2232559 h 2945391"/>
              <a:gd name="connsiteX2-1937" fmla="*/ 117660 w 2941941"/>
              <a:gd name="connsiteY2-1938" fmla="*/ 2054756 h 2945391"/>
              <a:gd name="connsiteX3-1939" fmla="*/ 104960 w 2941941"/>
              <a:gd name="connsiteY3-1940" fmla="*/ 937156 h 2945391"/>
              <a:gd name="connsiteX4-1941" fmla="*/ 1362260 w 2941941"/>
              <a:gd name="connsiteY4-1942" fmla="*/ 10056 h 2945391"/>
              <a:gd name="connsiteX5-1943" fmla="*/ 2879909 w 2941941"/>
              <a:gd name="connsiteY5-1944" fmla="*/ 1908703 h 2945391"/>
              <a:gd name="connsiteX6-1945" fmla="*/ 479609 w 2941941"/>
              <a:gd name="connsiteY6-1946" fmla="*/ 2575452 h 2945391"/>
              <a:gd name="connsiteX7-1947" fmla="*/ 365308 w 2941941"/>
              <a:gd name="connsiteY7-1948" fmla="*/ 2257955 h 2945391"/>
              <a:gd name="connsiteX8-1949" fmla="*/ 593908 w 2941941"/>
              <a:gd name="connsiteY8-1950" fmla="*/ 1946805 h 2945391"/>
              <a:gd name="connsiteX9-1951" fmla="*/ 2225861 w 2941941"/>
              <a:gd name="connsiteY9-1952" fmla="*/ 1781709 h 2945391"/>
              <a:gd name="connsiteX0-1953" fmla="*/ 1444811 w 2941941"/>
              <a:gd name="connsiteY0-1954" fmla="*/ 1026059 h 2964659"/>
              <a:gd name="connsiteX1-1955" fmla="*/ 847911 w 2941941"/>
              <a:gd name="connsiteY1-1956" fmla="*/ 2232559 h 2964659"/>
              <a:gd name="connsiteX2-1957" fmla="*/ 117660 w 2941941"/>
              <a:gd name="connsiteY2-1958" fmla="*/ 2054756 h 2964659"/>
              <a:gd name="connsiteX3-1959" fmla="*/ 104960 w 2941941"/>
              <a:gd name="connsiteY3-1960" fmla="*/ 937156 h 2964659"/>
              <a:gd name="connsiteX4-1961" fmla="*/ 1362260 w 2941941"/>
              <a:gd name="connsiteY4-1962" fmla="*/ 10056 h 2964659"/>
              <a:gd name="connsiteX5-1963" fmla="*/ 2879909 w 2941941"/>
              <a:gd name="connsiteY5-1964" fmla="*/ 1908703 h 2964659"/>
              <a:gd name="connsiteX6-1965" fmla="*/ 479609 w 2941941"/>
              <a:gd name="connsiteY6-1966" fmla="*/ 2575452 h 2964659"/>
              <a:gd name="connsiteX7-1967" fmla="*/ 365308 w 2941941"/>
              <a:gd name="connsiteY7-1968" fmla="*/ 2257955 h 2964659"/>
              <a:gd name="connsiteX8-1969" fmla="*/ 593908 w 2941941"/>
              <a:gd name="connsiteY8-1970" fmla="*/ 1946805 h 2964659"/>
              <a:gd name="connsiteX9-1971" fmla="*/ 2225861 w 2941941"/>
              <a:gd name="connsiteY9-1972" fmla="*/ 1781709 h 2964659"/>
              <a:gd name="connsiteX0-1973" fmla="*/ 1444811 w 2941941"/>
              <a:gd name="connsiteY0-1974" fmla="*/ 1026059 h 2978668"/>
              <a:gd name="connsiteX1-1975" fmla="*/ 847911 w 2941941"/>
              <a:gd name="connsiteY1-1976" fmla="*/ 2232559 h 2978668"/>
              <a:gd name="connsiteX2-1977" fmla="*/ 117660 w 2941941"/>
              <a:gd name="connsiteY2-1978" fmla="*/ 2054756 h 2978668"/>
              <a:gd name="connsiteX3-1979" fmla="*/ 104960 w 2941941"/>
              <a:gd name="connsiteY3-1980" fmla="*/ 937156 h 2978668"/>
              <a:gd name="connsiteX4-1981" fmla="*/ 1362260 w 2941941"/>
              <a:gd name="connsiteY4-1982" fmla="*/ 10056 h 2978668"/>
              <a:gd name="connsiteX5-1983" fmla="*/ 2879909 w 2941941"/>
              <a:gd name="connsiteY5-1984" fmla="*/ 1908703 h 2978668"/>
              <a:gd name="connsiteX6-1985" fmla="*/ 479609 w 2941941"/>
              <a:gd name="connsiteY6-1986" fmla="*/ 2575452 h 2978668"/>
              <a:gd name="connsiteX7-1987" fmla="*/ 365308 w 2941941"/>
              <a:gd name="connsiteY7-1988" fmla="*/ 2257955 h 2978668"/>
              <a:gd name="connsiteX8-1989" fmla="*/ 593908 w 2941941"/>
              <a:gd name="connsiteY8-1990" fmla="*/ 1946805 h 2978668"/>
              <a:gd name="connsiteX9-1991" fmla="*/ 2225861 w 2941941"/>
              <a:gd name="connsiteY9-1992" fmla="*/ 1781709 h 2978668"/>
              <a:gd name="connsiteX0-1993" fmla="*/ 1444811 w 2941941"/>
              <a:gd name="connsiteY0-1994" fmla="*/ 1026059 h 2948163"/>
              <a:gd name="connsiteX1-1995" fmla="*/ 847911 w 2941941"/>
              <a:gd name="connsiteY1-1996" fmla="*/ 2232559 h 2948163"/>
              <a:gd name="connsiteX2-1997" fmla="*/ 117660 w 2941941"/>
              <a:gd name="connsiteY2-1998" fmla="*/ 2054756 h 2948163"/>
              <a:gd name="connsiteX3-1999" fmla="*/ 104960 w 2941941"/>
              <a:gd name="connsiteY3-2000" fmla="*/ 937156 h 2948163"/>
              <a:gd name="connsiteX4-2001" fmla="*/ 1362260 w 2941941"/>
              <a:gd name="connsiteY4-2002" fmla="*/ 10056 h 2948163"/>
              <a:gd name="connsiteX5-2003" fmla="*/ 2879909 w 2941941"/>
              <a:gd name="connsiteY5-2004" fmla="*/ 1908703 h 2948163"/>
              <a:gd name="connsiteX6-2005" fmla="*/ 479609 w 2941941"/>
              <a:gd name="connsiteY6-2006" fmla="*/ 2575452 h 2948163"/>
              <a:gd name="connsiteX7-2007" fmla="*/ 365308 w 2941941"/>
              <a:gd name="connsiteY7-2008" fmla="*/ 2257955 h 2948163"/>
              <a:gd name="connsiteX8-2009" fmla="*/ 593908 w 2941941"/>
              <a:gd name="connsiteY8-2010" fmla="*/ 1946805 h 2948163"/>
              <a:gd name="connsiteX9-2011" fmla="*/ 2225861 w 2941941"/>
              <a:gd name="connsiteY9-2012" fmla="*/ 1781709 h 2948163"/>
              <a:gd name="connsiteX0-2013" fmla="*/ 1444811 w 2941941"/>
              <a:gd name="connsiteY0-2014" fmla="*/ 1026059 h 2957044"/>
              <a:gd name="connsiteX1-2015" fmla="*/ 847911 w 2941941"/>
              <a:gd name="connsiteY1-2016" fmla="*/ 2232559 h 2957044"/>
              <a:gd name="connsiteX2-2017" fmla="*/ 117660 w 2941941"/>
              <a:gd name="connsiteY2-2018" fmla="*/ 2054756 h 2957044"/>
              <a:gd name="connsiteX3-2019" fmla="*/ 104960 w 2941941"/>
              <a:gd name="connsiteY3-2020" fmla="*/ 937156 h 2957044"/>
              <a:gd name="connsiteX4-2021" fmla="*/ 1362260 w 2941941"/>
              <a:gd name="connsiteY4-2022" fmla="*/ 10056 h 2957044"/>
              <a:gd name="connsiteX5-2023" fmla="*/ 2879909 w 2941941"/>
              <a:gd name="connsiteY5-2024" fmla="*/ 1908703 h 2957044"/>
              <a:gd name="connsiteX6-2025" fmla="*/ 479609 w 2941941"/>
              <a:gd name="connsiteY6-2026" fmla="*/ 2575452 h 2957044"/>
              <a:gd name="connsiteX7-2027" fmla="*/ 365308 w 2941941"/>
              <a:gd name="connsiteY7-2028" fmla="*/ 2257955 h 2957044"/>
              <a:gd name="connsiteX8-2029" fmla="*/ 593908 w 2941941"/>
              <a:gd name="connsiteY8-2030" fmla="*/ 1946805 h 2957044"/>
              <a:gd name="connsiteX9-2031" fmla="*/ 2225861 w 2941941"/>
              <a:gd name="connsiteY9-2032" fmla="*/ 1781709 h 2957044"/>
              <a:gd name="connsiteX0-2033" fmla="*/ 1444811 w 2941941"/>
              <a:gd name="connsiteY0-2034" fmla="*/ 1026059 h 2957044"/>
              <a:gd name="connsiteX1-2035" fmla="*/ 847911 w 2941941"/>
              <a:gd name="connsiteY1-2036" fmla="*/ 2232559 h 2957044"/>
              <a:gd name="connsiteX2-2037" fmla="*/ 117660 w 2941941"/>
              <a:gd name="connsiteY2-2038" fmla="*/ 2054756 h 2957044"/>
              <a:gd name="connsiteX3-2039" fmla="*/ 104960 w 2941941"/>
              <a:gd name="connsiteY3-2040" fmla="*/ 937156 h 2957044"/>
              <a:gd name="connsiteX4-2041" fmla="*/ 1362260 w 2941941"/>
              <a:gd name="connsiteY4-2042" fmla="*/ 10056 h 2957044"/>
              <a:gd name="connsiteX5-2043" fmla="*/ 2879909 w 2941941"/>
              <a:gd name="connsiteY5-2044" fmla="*/ 1908703 h 2957044"/>
              <a:gd name="connsiteX6-2045" fmla="*/ 479609 w 2941941"/>
              <a:gd name="connsiteY6-2046" fmla="*/ 2575452 h 2957044"/>
              <a:gd name="connsiteX7-2047" fmla="*/ 593908 w 2941941"/>
              <a:gd name="connsiteY7-2048" fmla="*/ 1946805 h 2957044"/>
              <a:gd name="connsiteX8-2049" fmla="*/ 2225861 w 2941941"/>
              <a:gd name="connsiteY8-2050" fmla="*/ 1781709 h 2957044"/>
              <a:gd name="connsiteX0-2051" fmla="*/ 1444811 w 2941941"/>
              <a:gd name="connsiteY0-2052" fmla="*/ 1026059 h 2957044"/>
              <a:gd name="connsiteX1-2053" fmla="*/ 847911 w 2941941"/>
              <a:gd name="connsiteY1-2054" fmla="*/ 2232559 h 2957044"/>
              <a:gd name="connsiteX2-2055" fmla="*/ 117660 w 2941941"/>
              <a:gd name="connsiteY2-2056" fmla="*/ 2054756 h 2957044"/>
              <a:gd name="connsiteX3-2057" fmla="*/ 104960 w 2941941"/>
              <a:gd name="connsiteY3-2058" fmla="*/ 937156 h 2957044"/>
              <a:gd name="connsiteX4-2059" fmla="*/ 1362260 w 2941941"/>
              <a:gd name="connsiteY4-2060" fmla="*/ 10056 h 2957044"/>
              <a:gd name="connsiteX5-2061" fmla="*/ 2879909 w 2941941"/>
              <a:gd name="connsiteY5-2062" fmla="*/ 1908703 h 2957044"/>
              <a:gd name="connsiteX6-2063" fmla="*/ 479609 w 2941941"/>
              <a:gd name="connsiteY6-2064" fmla="*/ 2575452 h 2957044"/>
              <a:gd name="connsiteX7-2065" fmla="*/ 593908 w 2941941"/>
              <a:gd name="connsiteY7-2066" fmla="*/ 1946805 h 2957044"/>
              <a:gd name="connsiteX8-2067" fmla="*/ 2225861 w 2941941"/>
              <a:gd name="connsiteY8-2068" fmla="*/ 1781709 h 2957044"/>
              <a:gd name="connsiteX0-2069" fmla="*/ 1444811 w 2941941"/>
              <a:gd name="connsiteY0-2070" fmla="*/ 1026059 h 2957044"/>
              <a:gd name="connsiteX1-2071" fmla="*/ 847911 w 2941941"/>
              <a:gd name="connsiteY1-2072" fmla="*/ 2232559 h 2957044"/>
              <a:gd name="connsiteX2-2073" fmla="*/ 117660 w 2941941"/>
              <a:gd name="connsiteY2-2074" fmla="*/ 2054756 h 2957044"/>
              <a:gd name="connsiteX3-2075" fmla="*/ 104960 w 2941941"/>
              <a:gd name="connsiteY3-2076" fmla="*/ 937156 h 2957044"/>
              <a:gd name="connsiteX4-2077" fmla="*/ 1362260 w 2941941"/>
              <a:gd name="connsiteY4-2078" fmla="*/ 10056 h 2957044"/>
              <a:gd name="connsiteX5-2079" fmla="*/ 2879909 w 2941941"/>
              <a:gd name="connsiteY5-2080" fmla="*/ 1908703 h 2957044"/>
              <a:gd name="connsiteX6-2081" fmla="*/ 479609 w 2941941"/>
              <a:gd name="connsiteY6-2082" fmla="*/ 2575452 h 2957044"/>
              <a:gd name="connsiteX7-2083" fmla="*/ 593908 w 2941941"/>
              <a:gd name="connsiteY7-2084" fmla="*/ 1946805 h 2957044"/>
              <a:gd name="connsiteX8-2085" fmla="*/ 2225861 w 2941941"/>
              <a:gd name="connsiteY8-2086" fmla="*/ 1781709 h 2957044"/>
              <a:gd name="connsiteX0-2087" fmla="*/ 1444811 w 2941941"/>
              <a:gd name="connsiteY0-2088" fmla="*/ 1026059 h 2957044"/>
              <a:gd name="connsiteX1-2089" fmla="*/ 847911 w 2941941"/>
              <a:gd name="connsiteY1-2090" fmla="*/ 2232559 h 2957044"/>
              <a:gd name="connsiteX2-2091" fmla="*/ 117660 w 2941941"/>
              <a:gd name="connsiteY2-2092" fmla="*/ 2054756 h 2957044"/>
              <a:gd name="connsiteX3-2093" fmla="*/ 104960 w 2941941"/>
              <a:gd name="connsiteY3-2094" fmla="*/ 937156 h 2957044"/>
              <a:gd name="connsiteX4-2095" fmla="*/ 1362260 w 2941941"/>
              <a:gd name="connsiteY4-2096" fmla="*/ 10056 h 2957044"/>
              <a:gd name="connsiteX5-2097" fmla="*/ 2879909 w 2941941"/>
              <a:gd name="connsiteY5-2098" fmla="*/ 1908703 h 2957044"/>
              <a:gd name="connsiteX6-2099" fmla="*/ 479609 w 2941941"/>
              <a:gd name="connsiteY6-2100" fmla="*/ 2575452 h 2957044"/>
              <a:gd name="connsiteX7-2101" fmla="*/ 593908 w 2941941"/>
              <a:gd name="connsiteY7-2102" fmla="*/ 1946805 h 2957044"/>
              <a:gd name="connsiteX8-2103" fmla="*/ 2225861 w 2941941"/>
              <a:gd name="connsiteY8-2104" fmla="*/ 1781709 h 2957044"/>
              <a:gd name="connsiteX0-2105" fmla="*/ 1444811 w 2941941"/>
              <a:gd name="connsiteY0-2106" fmla="*/ 1026059 h 2957044"/>
              <a:gd name="connsiteX1-2107" fmla="*/ 847911 w 2941941"/>
              <a:gd name="connsiteY1-2108" fmla="*/ 2232559 h 2957044"/>
              <a:gd name="connsiteX2-2109" fmla="*/ 117660 w 2941941"/>
              <a:gd name="connsiteY2-2110" fmla="*/ 2054756 h 2957044"/>
              <a:gd name="connsiteX3-2111" fmla="*/ 104960 w 2941941"/>
              <a:gd name="connsiteY3-2112" fmla="*/ 937156 h 2957044"/>
              <a:gd name="connsiteX4-2113" fmla="*/ 1362260 w 2941941"/>
              <a:gd name="connsiteY4-2114" fmla="*/ 10056 h 2957044"/>
              <a:gd name="connsiteX5-2115" fmla="*/ 2879909 w 2941941"/>
              <a:gd name="connsiteY5-2116" fmla="*/ 1908703 h 2957044"/>
              <a:gd name="connsiteX6-2117" fmla="*/ 479609 w 2941941"/>
              <a:gd name="connsiteY6-2118" fmla="*/ 2575452 h 2957044"/>
              <a:gd name="connsiteX7-2119" fmla="*/ 593908 w 2941941"/>
              <a:gd name="connsiteY7-2120" fmla="*/ 1946805 h 2957044"/>
              <a:gd name="connsiteX8-2121" fmla="*/ 2225861 w 2941941"/>
              <a:gd name="connsiteY8-2122" fmla="*/ 1781709 h 2957044"/>
              <a:gd name="connsiteX0-2123" fmla="*/ 1444811 w 2941941"/>
              <a:gd name="connsiteY0-2124" fmla="*/ 1026059 h 2957044"/>
              <a:gd name="connsiteX1-2125" fmla="*/ 847911 w 2941941"/>
              <a:gd name="connsiteY1-2126" fmla="*/ 2232559 h 2957044"/>
              <a:gd name="connsiteX2-2127" fmla="*/ 117660 w 2941941"/>
              <a:gd name="connsiteY2-2128" fmla="*/ 2054756 h 2957044"/>
              <a:gd name="connsiteX3-2129" fmla="*/ 104960 w 2941941"/>
              <a:gd name="connsiteY3-2130" fmla="*/ 937156 h 2957044"/>
              <a:gd name="connsiteX4-2131" fmla="*/ 1362260 w 2941941"/>
              <a:gd name="connsiteY4-2132" fmla="*/ 10056 h 2957044"/>
              <a:gd name="connsiteX5-2133" fmla="*/ 2879909 w 2941941"/>
              <a:gd name="connsiteY5-2134" fmla="*/ 1908703 h 2957044"/>
              <a:gd name="connsiteX6-2135" fmla="*/ 479609 w 2941941"/>
              <a:gd name="connsiteY6-2136" fmla="*/ 2575452 h 2957044"/>
              <a:gd name="connsiteX7-2137" fmla="*/ 593908 w 2941941"/>
              <a:gd name="connsiteY7-2138" fmla="*/ 1946805 h 2957044"/>
              <a:gd name="connsiteX8-2139" fmla="*/ 2225861 w 2941941"/>
              <a:gd name="connsiteY8-2140" fmla="*/ 1781709 h 29570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475" y="connsiteY6-476"/>
              </a:cxn>
              <a:cxn ang="0">
                <a:pos x="connsiteX7-547" y="connsiteY7-548"/>
              </a:cxn>
              <a:cxn ang="0">
                <a:pos x="connsiteX8-629" y="connsiteY8-630"/>
              </a:cxn>
            </a:cxnLst>
            <a:rect l="l" t="t" r="r" b="b"/>
            <a:pathLst>
              <a:path w="2941941" h="2957044">
                <a:moveTo>
                  <a:pt x="1444811" y="1026059"/>
                </a:moveTo>
                <a:cubicBezTo>
                  <a:pt x="1438461" y="1445159"/>
                  <a:pt x="1069103" y="2061110"/>
                  <a:pt x="847911" y="2232559"/>
                </a:cubicBezTo>
                <a:cubicBezTo>
                  <a:pt x="626719" y="2404009"/>
                  <a:pt x="205502" y="2290765"/>
                  <a:pt x="117660" y="2054756"/>
                </a:cubicBezTo>
                <a:cubicBezTo>
                  <a:pt x="29818" y="1818747"/>
                  <a:pt x="-89773" y="1380598"/>
                  <a:pt x="104960" y="937156"/>
                </a:cubicBezTo>
                <a:cubicBezTo>
                  <a:pt x="280643" y="461964"/>
                  <a:pt x="807693" y="38631"/>
                  <a:pt x="1362260" y="10056"/>
                </a:cubicBezTo>
                <a:cubicBezTo>
                  <a:pt x="1972918" y="-92603"/>
                  <a:pt x="3235509" y="594253"/>
                  <a:pt x="2879909" y="1908703"/>
                </a:cubicBezTo>
                <a:cubicBezTo>
                  <a:pt x="2720101" y="2469619"/>
                  <a:pt x="1740084" y="3525835"/>
                  <a:pt x="479609" y="2575452"/>
                </a:cubicBezTo>
                <a:cubicBezTo>
                  <a:pt x="219259" y="2384952"/>
                  <a:pt x="334616" y="1983846"/>
                  <a:pt x="593908" y="1946805"/>
                </a:cubicBezTo>
                <a:cubicBezTo>
                  <a:pt x="920934" y="1876956"/>
                  <a:pt x="2166594" y="2179642"/>
                  <a:pt x="2225861" y="1781709"/>
                </a:cubicBezTo>
              </a:path>
            </a:pathLst>
          </a:custGeom>
          <a:noFill/>
          <a:ln w="19050"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 flipH="1">
            <a:off x="2329800" y="3146550"/>
            <a:ext cx="1051109" cy="603036"/>
            <a:chOff x="1030288" y="283731"/>
            <a:chExt cx="9763126" cy="5601241"/>
          </a:xfrm>
        </p:grpSpPr>
        <p:sp>
          <p:nvSpPr>
            <p:cNvPr id="4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29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488799" y="2228497"/>
            <a:ext cx="492443" cy="1479277"/>
            <a:chOff x="1488799" y="2228497"/>
            <a:chExt cx="492443" cy="1479277"/>
          </a:xfrm>
        </p:grpSpPr>
        <p:sp>
          <p:nvSpPr>
            <p:cNvPr id="95" name="矩形 94"/>
            <p:cNvSpPr/>
            <p:nvPr/>
          </p:nvSpPr>
          <p:spPr>
            <a:xfrm>
              <a:off x="1574390" y="2228497"/>
              <a:ext cx="321261" cy="1353381"/>
            </a:xfrm>
            <a:prstGeom prst="rect">
              <a:avLst/>
            </a:prstGeom>
            <a:solidFill>
              <a:srgbClr val="E4D2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" name="矩形 95"/>
            <p:cNvSpPr/>
            <p:nvPr/>
          </p:nvSpPr>
          <p:spPr>
            <a:xfrm>
              <a:off x="1488799" y="2238810"/>
              <a:ext cx="492443" cy="1468964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en-US" altLang="zh-CN" sz="2000" dirty="0">
                  <a:latin typeface="汉仪大宋简" panose="02010609000101010101" pitchFamily="49" charset="-122"/>
                  <a:ea typeface="汉仪大宋简" panose="02010609000101010101" pitchFamily="49" charset="-122"/>
                </a:rPr>
                <a:t>【</a:t>
              </a:r>
              <a:r>
                <a:rPr lang="zh-CN" altLang="en-US" sz="2000" dirty="0">
                  <a:latin typeface="汉仪大宋简" panose="02010609000101010101" pitchFamily="49" charset="-122"/>
                  <a:ea typeface="汉仪大宋简" panose="02010609000101010101" pitchFamily="49" charset="-122"/>
                </a:rPr>
                <a:t>爱莲说</a:t>
              </a:r>
              <a:r>
                <a:rPr lang="en-US" altLang="zh-CN" sz="2000" dirty="0">
                  <a:latin typeface="汉仪大宋简" panose="02010609000101010101" pitchFamily="49" charset="-122"/>
                  <a:ea typeface="汉仪大宋简" panose="02010609000101010101" pitchFamily="49" charset="-122"/>
                </a:rPr>
                <a:t>】</a:t>
              </a:r>
              <a:endParaRPr lang="zh-CN" altLang="en-US" sz="2000" dirty="0">
                <a:latin typeface="汉仪大宋简" panose="02010609000101010101" pitchFamily="49" charset="-122"/>
                <a:ea typeface="汉仪大宋简" panose="02010609000101010101" pitchFamily="49" charset="-122"/>
              </a:endParaRPr>
            </a:p>
          </p:txBody>
        </p:sp>
      </p:grpSp>
      <p:sp>
        <p:nvSpPr>
          <p:cNvPr id="97" name="矩形 96"/>
          <p:cNvSpPr/>
          <p:nvPr/>
        </p:nvSpPr>
        <p:spPr>
          <a:xfrm>
            <a:off x="4542484" y="2793738"/>
            <a:ext cx="6035205" cy="203716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  <a:spcAft>
                <a:spcPts val="1200"/>
              </a:spcAft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  <a:spcAft>
                <a:spcPts val="1200"/>
              </a:spcAft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8" name="组合 97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9" name="椭圆 98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椭圆 99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1" name="组合 100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02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3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4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6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7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1" name="椭圆 120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" name="组合 121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7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23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4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5" name="任意多边形 124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8" name="矩形 137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7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2" grpId="1" animBg="1"/>
      <p:bldP spid="97" grpId="0"/>
      <p:bldP spid="13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椭圆 41"/>
          <p:cNvSpPr/>
          <p:nvPr/>
        </p:nvSpPr>
        <p:spPr>
          <a:xfrm>
            <a:off x="5084453" y="2654927"/>
            <a:ext cx="2023094" cy="2023094"/>
          </a:xfrm>
          <a:prstGeom prst="ellipse">
            <a:avLst/>
          </a:prstGeom>
          <a:solidFill>
            <a:srgbClr val="0F3E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>
            <a:off x="5202707" y="2773181"/>
            <a:ext cx="1786586" cy="1786586"/>
          </a:xfrm>
          <a:prstGeom prst="ellipse">
            <a:avLst/>
          </a:pr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 rot="21183759" flipH="1">
            <a:off x="5309376" y="3213533"/>
            <a:ext cx="1626332" cy="933050"/>
            <a:chOff x="1030288" y="283731"/>
            <a:chExt cx="9763126" cy="5601241"/>
          </a:xfrm>
        </p:grpSpPr>
        <p:sp>
          <p:nvSpPr>
            <p:cNvPr id="3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2" name="椭圆 21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" name="组合 22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28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5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3" name="弧形 42"/>
          <p:cNvSpPr/>
          <p:nvPr/>
        </p:nvSpPr>
        <p:spPr>
          <a:xfrm>
            <a:off x="4952694" y="2523168"/>
            <a:ext cx="2286612" cy="2286612"/>
          </a:xfrm>
          <a:prstGeom prst="arc">
            <a:avLst>
              <a:gd name="adj1" fmla="val 14658187"/>
              <a:gd name="adj2" fmla="val 1082250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弧形 43"/>
          <p:cNvSpPr/>
          <p:nvPr/>
        </p:nvSpPr>
        <p:spPr>
          <a:xfrm>
            <a:off x="4952694" y="2523168"/>
            <a:ext cx="2286612" cy="2286612"/>
          </a:xfrm>
          <a:prstGeom prst="arc">
            <a:avLst>
              <a:gd name="adj1" fmla="val 4000711"/>
              <a:gd name="adj2" fmla="val 11809624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光"/>
          <p:cNvSpPr/>
          <p:nvPr/>
        </p:nvSpPr>
        <p:spPr>
          <a:xfrm>
            <a:off x="5098880" y="4312496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光"/>
          <p:cNvSpPr/>
          <p:nvPr/>
        </p:nvSpPr>
        <p:spPr>
          <a:xfrm>
            <a:off x="6789612" y="2716816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矩形 46"/>
          <p:cNvSpPr/>
          <p:nvPr/>
        </p:nvSpPr>
        <p:spPr>
          <a:xfrm>
            <a:off x="1177663" y="3917071"/>
            <a:ext cx="3727963" cy="11676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7286418" y="2241933"/>
            <a:ext cx="3661483" cy="890693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1177663" y="3543673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chemeClr val="bg1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7286418" y="1872601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chemeClr val="bg1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" presetClass="emph" presetSubtype="0" accel="30000" decel="26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accel="30000" decel="26000" autoRev="1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58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34688 -0.15069 C -0.2142 -0.25579 -0.16042 0.04398 -0.00027 -0.00069 " pathEditMode="relative" rAng="0" ptsTypes="AA">
                                      <p:cBhvr>
                                        <p:cTn id="52" dur="1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31" y="659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8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32669 -0.14653 C 0.23802 0.01458 0.06315 -0.19977 -0.00039 -0.00069 " pathEditMode="relative" rAng="0" ptsTypes="AA">
                                      <p:cBhvr>
                                        <p:cTn id="56" dur="1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354" y="7292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42" grpId="2" animBg="1"/>
      <p:bldP spid="41" grpId="0" animBg="1"/>
      <p:bldP spid="41" grpId="1" animBg="1"/>
      <p:bldP spid="41" grpId="2" animBg="1"/>
      <p:bldP spid="43" grpId="0" animBg="1"/>
      <p:bldP spid="44" grpId="0" animBg="1"/>
      <p:bldP spid="45" grpId="0" animBg="1"/>
      <p:bldP spid="45" grpId="1" animBg="1"/>
      <p:bldP spid="46" grpId="0" animBg="1"/>
      <p:bldP spid="46" grpId="1" animBg="1"/>
      <p:bldP spid="47" grpId="0"/>
      <p:bldP spid="48" grpId="0"/>
      <p:bldP spid="90" grpId="0"/>
      <p:bldP spid="91" grpId="0"/>
      <p:bldP spid="13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椭圆 6"/>
          <p:cNvSpPr/>
          <p:nvPr/>
        </p:nvSpPr>
        <p:spPr>
          <a:xfrm>
            <a:off x="7254139" y="1226122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7028987" y="1000970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>
            <a:off x="7769492" y="1741475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8026322" y="1998305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>
            <a:off x="7479710" y="1451693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" name="组合 47"/>
          <p:cNvGrpSpPr/>
          <p:nvPr/>
        </p:nvGrpSpPr>
        <p:grpSpPr>
          <a:xfrm>
            <a:off x="5950856" y="2993508"/>
            <a:ext cx="3964415" cy="523843"/>
            <a:chOff x="5950856" y="2993508"/>
            <a:chExt cx="3964415" cy="523843"/>
          </a:xfrm>
        </p:grpSpPr>
        <p:sp>
          <p:nvSpPr>
            <p:cNvPr id="9" name="矩形 8"/>
            <p:cNvSpPr/>
            <p:nvPr/>
          </p:nvSpPr>
          <p:spPr>
            <a:xfrm>
              <a:off x="5950856" y="2993508"/>
              <a:ext cx="3964415" cy="523843"/>
            </a:xfrm>
            <a:prstGeom prst="rect">
              <a:avLst/>
            </a:prstGeom>
            <a:solidFill>
              <a:srgbClr val="D8BE8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6185485" y="3028889"/>
              <a:ext cx="22280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rgbClr val="0F3E75"/>
                  </a:solidFill>
                  <a:latin typeface="Arial Unicode MS" panose="020B0604020202020204" pitchFamily="34" charset="-122"/>
                  <a:ea typeface="Arial Unicode MS" panose="020B0604020202020204" pitchFamily="34" charset="-122"/>
                  <a:cs typeface="Arial Unicode MS" panose="020B0604020202020204" pitchFamily="34" charset="-122"/>
                </a:rPr>
                <a:t>CONTENTS</a:t>
              </a:r>
              <a:endParaRPr lang="zh-CN" altLang="en-US" sz="2400" dirty="0">
                <a:solidFill>
                  <a:srgbClr val="0F3E75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9316836" y="2963123"/>
            <a:ext cx="1229480" cy="618755"/>
            <a:chOff x="9568426" y="3793644"/>
            <a:chExt cx="2486355" cy="1251297"/>
          </a:xfrm>
        </p:grpSpPr>
        <p:sp>
          <p:nvSpPr>
            <p:cNvPr id="194" name="椭圆 193"/>
            <p:cNvSpPr/>
            <p:nvPr/>
          </p:nvSpPr>
          <p:spPr>
            <a:xfrm>
              <a:off x="9568426" y="3793644"/>
              <a:ext cx="2486355" cy="1251297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5" name="椭圆 194"/>
            <p:cNvSpPr/>
            <p:nvPr/>
          </p:nvSpPr>
          <p:spPr>
            <a:xfrm>
              <a:off x="9792428" y="3906376"/>
              <a:ext cx="2038350" cy="1025832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3" name="椭圆 72"/>
          <p:cNvSpPr/>
          <p:nvPr/>
        </p:nvSpPr>
        <p:spPr>
          <a:xfrm>
            <a:off x="8634327" y="2597461"/>
            <a:ext cx="2486355" cy="1251297"/>
          </a:xfrm>
          <a:prstGeom prst="ellipse">
            <a:avLst/>
          </a:prstGeom>
          <a:solidFill>
            <a:srgbClr val="0F3E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8858329" y="2710193"/>
            <a:ext cx="2038350" cy="1025832"/>
          </a:xfrm>
          <a:prstGeom prst="ellipse">
            <a:avLst/>
          </a:pr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弧形 106"/>
          <p:cNvSpPr/>
          <p:nvPr/>
        </p:nvSpPr>
        <p:spPr>
          <a:xfrm>
            <a:off x="1931706" y="-654119"/>
            <a:ext cx="8166238" cy="8166238"/>
          </a:xfrm>
          <a:prstGeom prst="arc">
            <a:avLst>
              <a:gd name="adj1" fmla="val 5981894"/>
              <a:gd name="adj2" fmla="val 15787354"/>
            </a:avLst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1" name="光"/>
          <p:cNvSpPr/>
          <p:nvPr/>
        </p:nvSpPr>
        <p:spPr>
          <a:xfrm>
            <a:off x="2287306" y="1108368"/>
            <a:ext cx="462244" cy="4645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光"/>
          <p:cNvSpPr/>
          <p:nvPr/>
        </p:nvSpPr>
        <p:spPr>
          <a:xfrm>
            <a:off x="1723966" y="244997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光"/>
          <p:cNvSpPr/>
          <p:nvPr/>
        </p:nvSpPr>
        <p:spPr>
          <a:xfrm>
            <a:off x="1736666" y="3893174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光"/>
          <p:cNvSpPr/>
          <p:nvPr/>
        </p:nvSpPr>
        <p:spPr>
          <a:xfrm>
            <a:off x="2305140" y="5336377"/>
            <a:ext cx="462244" cy="4645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文本框 125"/>
          <p:cNvSpPr txBox="1"/>
          <p:nvPr/>
        </p:nvSpPr>
        <p:spPr>
          <a:xfrm>
            <a:off x="1924373" y="1115186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壹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7" name="矩形 126"/>
          <p:cNvSpPr/>
          <p:nvPr/>
        </p:nvSpPr>
        <p:spPr>
          <a:xfrm>
            <a:off x="2711450" y="1115186"/>
            <a:ext cx="231140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1924373" y="5336377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肆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2711450" y="5336377"/>
            <a:ext cx="231140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1416826" y="3950793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叁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2" name="矩形 131"/>
          <p:cNvSpPr/>
          <p:nvPr/>
        </p:nvSpPr>
        <p:spPr>
          <a:xfrm>
            <a:off x="2203903" y="3950793"/>
            <a:ext cx="231179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1416826" y="2515277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贰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2203903" y="2515277"/>
            <a:ext cx="229909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40" name="Freeform 11"/>
          <p:cNvSpPr/>
          <p:nvPr/>
        </p:nvSpPr>
        <p:spPr bwMode="auto">
          <a:xfrm rot="2214498">
            <a:off x="9829785" y="2428331"/>
            <a:ext cx="446232" cy="752310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000" h="10000">
                <a:moveTo>
                  <a:pt x="8984" y="9828"/>
                </a:moveTo>
                <a:cubicBezTo>
                  <a:pt x="8984" y="9828"/>
                  <a:pt x="2235" y="6349"/>
                  <a:pt x="830" y="4712"/>
                </a:cubicBezTo>
                <a:cubicBezTo>
                  <a:pt x="-575" y="3074"/>
                  <a:pt x="139" y="356"/>
                  <a:pt x="557" y="0"/>
                </a:cubicBezTo>
                <a:cubicBezTo>
                  <a:pt x="1110" y="668"/>
                  <a:pt x="2584" y="384"/>
                  <a:pt x="5026" y="1774"/>
                </a:cubicBezTo>
                <a:cubicBezTo>
                  <a:pt x="7739" y="2899"/>
                  <a:pt x="8990" y="7943"/>
                  <a:pt x="9931" y="9152"/>
                </a:cubicBezTo>
                <a:cubicBezTo>
                  <a:pt x="9931" y="9152"/>
                  <a:pt x="10383" y="10460"/>
                  <a:pt x="8984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D8BE8C"/>
              </a:gs>
              <a:gs pos="100000">
                <a:srgbClr val="D8BE8C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1" name="Freeform 11"/>
          <p:cNvSpPr/>
          <p:nvPr/>
        </p:nvSpPr>
        <p:spPr bwMode="auto">
          <a:xfrm rot="19529002" flipH="1">
            <a:off x="9604957" y="2342129"/>
            <a:ext cx="591155" cy="850518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  <a:gd name="connsiteX0-239" fmla="*/ 8984 w 10000"/>
              <a:gd name="connsiteY0-240" fmla="*/ 9828 h 10000"/>
              <a:gd name="connsiteX1-241" fmla="*/ 830 w 10000"/>
              <a:gd name="connsiteY1-242" fmla="*/ 4712 h 10000"/>
              <a:gd name="connsiteX2-243" fmla="*/ 557 w 10000"/>
              <a:gd name="connsiteY2-244" fmla="*/ 0 h 10000"/>
              <a:gd name="connsiteX3-245" fmla="*/ 6008 w 10000"/>
              <a:gd name="connsiteY3-246" fmla="*/ 1166 h 10000"/>
              <a:gd name="connsiteX4-247" fmla="*/ 9931 w 10000"/>
              <a:gd name="connsiteY4-248" fmla="*/ 9152 h 10000"/>
              <a:gd name="connsiteX5-249" fmla="*/ 8984 w 10000"/>
              <a:gd name="connsiteY5-250" fmla="*/ 9828 h 10000"/>
              <a:gd name="connsiteX0-251" fmla="*/ 8984 w 10000"/>
              <a:gd name="connsiteY0-252" fmla="*/ 9828 h 10000"/>
              <a:gd name="connsiteX1-253" fmla="*/ 830 w 10000"/>
              <a:gd name="connsiteY1-254" fmla="*/ 4712 h 10000"/>
              <a:gd name="connsiteX2-255" fmla="*/ 557 w 10000"/>
              <a:gd name="connsiteY2-256" fmla="*/ 0 h 10000"/>
              <a:gd name="connsiteX3-257" fmla="*/ 6460 w 10000"/>
              <a:gd name="connsiteY3-258" fmla="*/ 1270 h 10000"/>
              <a:gd name="connsiteX4-259" fmla="*/ 9931 w 10000"/>
              <a:gd name="connsiteY4-260" fmla="*/ 9152 h 10000"/>
              <a:gd name="connsiteX5-261" fmla="*/ 8984 w 10000"/>
              <a:gd name="connsiteY5-262" fmla="*/ 9828 h 10000"/>
              <a:gd name="connsiteX0-263" fmla="*/ 9507 w 10523"/>
              <a:gd name="connsiteY0-264" fmla="*/ 9828 h 10000"/>
              <a:gd name="connsiteX1-265" fmla="*/ 594 w 10523"/>
              <a:gd name="connsiteY1-266" fmla="*/ 4804 h 10000"/>
              <a:gd name="connsiteX2-267" fmla="*/ 1080 w 10523"/>
              <a:gd name="connsiteY2-268" fmla="*/ 0 h 10000"/>
              <a:gd name="connsiteX3-269" fmla="*/ 6983 w 10523"/>
              <a:gd name="connsiteY3-270" fmla="*/ 1270 h 10000"/>
              <a:gd name="connsiteX4-271" fmla="*/ 10454 w 10523"/>
              <a:gd name="connsiteY4-272" fmla="*/ 9152 h 10000"/>
              <a:gd name="connsiteX5-273" fmla="*/ 9507 w 10523"/>
              <a:gd name="connsiteY5-274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523" h="10000">
                <a:moveTo>
                  <a:pt x="9507" y="9828"/>
                </a:moveTo>
                <a:cubicBezTo>
                  <a:pt x="9507" y="9828"/>
                  <a:pt x="1999" y="6441"/>
                  <a:pt x="594" y="4804"/>
                </a:cubicBezTo>
                <a:cubicBezTo>
                  <a:pt x="-811" y="3166"/>
                  <a:pt x="662" y="356"/>
                  <a:pt x="1080" y="0"/>
                </a:cubicBezTo>
                <a:cubicBezTo>
                  <a:pt x="1633" y="668"/>
                  <a:pt x="4541" y="-120"/>
                  <a:pt x="6983" y="1270"/>
                </a:cubicBezTo>
                <a:cubicBezTo>
                  <a:pt x="9696" y="2395"/>
                  <a:pt x="9513" y="7943"/>
                  <a:pt x="10454" y="9152"/>
                </a:cubicBezTo>
                <a:cubicBezTo>
                  <a:pt x="10454" y="9152"/>
                  <a:pt x="10906" y="10460"/>
                  <a:pt x="9507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52000">
                <a:srgbClr val="F1E8D7"/>
              </a:gs>
              <a:gs pos="75000">
                <a:srgbClr val="DDC79B"/>
              </a:gs>
              <a:gs pos="100000">
                <a:srgbClr val="DDC79B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42" name="组合 141"/>
          <p:cNvGrpSpPr/>
          <p:nvPr/>
        </p:nvGrpSpPr>
        <p:grpSpPr>
          <a:xfrm rot="21073871">
            <a:off x="8980710" y="3024549"/>
            <a:ext cx="1061487" cy="520671"/>
            <a:chOff x="2236658" y="2674896"/>
            <a:chExt cx="1550261" cy="760419"/>
          </a:xfrm>
        </p:grpSpPr>
        <p:sp>
          <p:nvSpPr>
            <p:cNvPr id="143" name="Freeform 6"/>
            <p:cNvSpPr/>
            <p:nvPr/>
          </p:nvSpPr>
          <p:spPr bwMode="auto">
            <a:xfrm flipH="1">
              <a:off x="2236658" y="2674896"/>
              <a:ext cx="1550261" cy="760419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4" name="Freeform 7"/>
            <p:cNvSpPr/>
            <p:nvPr/>
          </p:nvSpPr>
          <p:spPr bwMode="auto">
            <a:xfrm flipH="1">
              <a:off x="2244321" y="2944381"/>
              <a:ext cx="1469120" cy="490934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45" name="Freeform 8"/>
          <p:cNvSpPr/>
          <p:nvPr/>
        </p:nvSpPr>
        <p:spPr bwMode="auto">
          <a:xfrm rot="21073871" flipH="1">
            <a:off x="9391654" y="2300795"/>
            <a:ext cx="620791" cy="975686"/>
          </a:xfrm>
          <a:custGeom>
            <a:avLst/>
            <a:gdLst>
              <a:gd name="T0" fmla="*/ 174 w 796"/>
              <a:gd name="T1" fmla="*/ 1314 h 1314"/>
              <a:gd name="T2" fmla="*/ 230 w 796"/>
              <a:gd name="T3" fmla="*/ 384 h 1314"/>
              <a:gd name="T4" fmla="*/ 761 w 796"/>
              <a:gd name="T5" fmla="*/ 0 h 1314"/>
              <a:gd name="T6" fmla="*/ 796 w 796"/>
              <a:gd name="T7" fmla="*/ 153 h 1314"/>
              <a:gd name="T8" fmla="*/ 174 w 796"/>
              <a:gd name="T9" fmla="*/ 1314 h 1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6" h="1314">
                <a:moveTo>
                  <a:pt x="174" y="1314"/>
                </a:moveTo>
                <a:cubicBezTo>
                  <a:pt x="174" y="1314"/>
                  <a:pt x="0" y="645"/>
                  <a:pt x="230" y="384"/>
                </a:cubicBezTo>
                <a:cubicBezTo>
                  <a:pt x="460" y="123"/>
                  <a:pt x="552" y="67"/>
                  <a:pt x="761" y="0"/>
                </a:cubicBezTo>
                <a:cubicBezTo>
                  <a:pt x="761" y="0"/>
                  <a:pt x="796" y="79"/>
                  <a:pt x="796" y="153"/>
                </a:cubicBezTo>
                <a:cubicBezTo>
                  <a:pt x="795" y="228"/>
                  <a:pt x="776" y="1213"/>
                  <a:pt x="174" y="1314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E5D4B1"/>
              </a:gs>
              <a:gs pos="100000">
                <a:srgbClr val="E5D4B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46" name="组合 145"/>
          <p:cNvGrpSpPr/>
          <p:nvPr/>
        </p:nvGrpSpPr>
        <p:grpSpPr>
          <a:xfrm rot="21073871">
            <a:off x="9176245" y="2386180"/>
            <a:ext cx="667248" cy="938063"/>
            <a:chOff x="2617921" y="1749565"/>
            <a:chExt cx="974490" cy="1370004"/>
          </a:xfrm>
        </p:grpSpPr>
        <p:sp>
          <p:nvSpPr>
            <p:cNvPr id="147" name="Freeform 9"/>
            <p:cNvSpPr/>
            <p:nvPr/>
          </p:nvSpPr>
          <p:spPr bwMode="auto">
            <a:xfrm flipH="1">
              <a:off x="2617921" y="1749565"/>
              <a:ext cx="974490" cy="1370004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8" name="Freeform 10"/>
            <p:cNvSpPr/>
            <p:nvPr/>
          </p:nvSpPr>
          <p:spPr bwMode="auto">
            <a:xfrm flipH="1">
              <a:off x="2623575" y="1765262"/>
              <a:ext cx="920524" cy="1345150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49" name="Freeform 11"/>
          <p:cNvSpPr/>
          <p:nvPr/>
        </p:nvSpPr>
        <p:spPr bwMode="auto">
          <a:xfrm rot="21073871" flipH="1">
            <a:off x="9839447" y="2337735"/>
            <a:ext cx="639873" cy="871730"/>
          </a:xfrm>
          <a:custGeom>
            <a:avLst/>
            <a:gdLst>
              <a:gd name="T0" fmla="*/ 712 w 817"/>
              <a:gd name="T1" fmla="*/ 1150 h 1222"/>
              <a:gd name="T2" fmla="*/ 25 w 817"/>
              <a:gd name="T3" fmla="*/ 440 h 1222"/>
              <a:gd name="T4" fmla="*/ 46 w 817"/>
              <a:gd name="T5" fmla="*/ 211 h 1222"/>
              <a:gd name="T6" fmla="*/ 45 w 817"/>
              <a:gd name="T7" fmla="*/ 35 h 1222"/>
              <a:gd name="T8" fmla="*/ 230 w 817"/>
              <a:gd name="T9" fmla="*/ 92 h 1222"/>
              <a:gd name="T10" fmla="*/ 783 w 817"/>
              <a:gd name="T11" fmla="*/ 1073 h 1222"/>
              <a:gd name="T12" fmla="*/ 712 w 817"/>
              <a:gd name="T13" fmla="*/ 1150 h 1222"/>
              <a:gd name="connsiteX0" fmla="*/ 9319 w 10252"/>
              <a:gd name="connsiteY0" fmla="*/ 9216 h 9376"/>
              <a:gd name="connsiteX1" fmla="*/ 910 w 10252"/>
              <a:gd name="connsiteY1" fmla="*/ 3406 h 9376"/>
              <a:gd name="connsiteX2" fmla="*/ 608 w 10252"/>
              <a:gd name="connsiteY2" fmla="*/ 1366 h 9376"/>
              <a:gd name="connsiteX3" fmla="*/ 1155 w 10252"/>
              <a:gd name="connsiteY3" fmla="*/ 91 h 9376"/>
              <a:gd name="connsiteX4" fmla="*/ 3419 w 10252"/>
              <a:gd name="connsiteY4" fmla="*/ 558 h 9376"/>
              <a:gd name="connsiteX5" fmla="*/ 10188 w 10252"/>
              <a:gd name="connsiteY5" fmla="*/ 8586 h 9376"/>
              <a:gd name="connsiteX6" fmla="*/ 9319 w 10252"/>
              <a:gd name="connsiteY6" fmla="*/ 9216 h 9376"/>
              <a:gd name="connsiteX0-1" fmla="*/ 8821 w 9731"/>
              <a:gd name="connsiteY0-2" fmla="*/ 9829 h 10000"/>
              <a:gd name="connsiteX1-3" fmla="*/ 619 w 9731"/>
              <a:gd name="connsiteY1-4" fmla="*/ 3633 h 10000"/>
              <a:gd name="connsiteX2-5" fmla="*/ 858 w 9731"/>
              <a:gd name="connsiteY2-6" fmla="*/ 97 h 10000"/>
              <a:gd name="connsiteX3-7" fmla="*/ 3066 w 9731"/>
              <a:gd name="connsiteY3-8" fmla="*/ 595 h 10000"/>
              <a:gd name="connsiteX4-9" fmla="*/ 9669 w 9731"/>
              <a:gd name="connsiteY4-10" fmla="*/ 9157 h 10000"/>
              <a:gd name="connsiteX5-11" fmla="*/ 8821 w 9731"/>
              <a:gd name="connsiteY5-12" fmla="*/ 9829 h 10000"/>
              <a:gd name="connsiteX0-13" fmla="*/ 8519 w 9454"/>
              <a:gd name="connsiteY0-14" fmla="*/ 9829 h 10000"/>
              <a:gd name="connsiteX1-15" fmla="*/ 1023 w 9454"/>
              <a:gd name="connsiteY1-16" fmla="*/ 4740 h 10000"/>
              <a:gd name="connsiteX2-17" fmla="*/ 336 w 9454"/>
              <a:gd name="connsiteY2-18" fmla="*/ 97 h 10000"/>
              <a:gd name="connsiteX3-19" fmla="*/ 2605 w 9454"/>
              <a:gd name="connsiteY3-20" fmla="*/ 595 h 10000"/>
              <a:gd name="connsiteX4-21" fmla="*/ 9390 w 9454"/>
              <a:gd name="connsiteY4-22" fmla="*/ 9157 h 10000"/>
              <a:gd name="connsiteX5-23" fmla="*/ 8519 w 9454"/>
              <a:gd name="connsiteY5-24" fmla="*/ 9829 h 10000"/>
              <a:gd name="connsiteX0-25" fmla="*/ 8749 w 9737"/>
              <a:gd name="connsiteY0-26" fmla="*/ 10189 h 10360"/>
              <a:gd name="connsiteX1-27" fmla="*/ 820 w 9737"/>
              <a:gd name="connsiteY1-28" fmla="*/ 5100 h 10360"/>
              <a:gd name="connsiteX2-29" fmla="*/ 554 w 9737"/>
              <a:gd name="connsiteY2-30" fmla="*/ 413 h 10360"/>
              <a:gd name="connsiteX3-31" fmla="*/ 2493 w 9737"/>
              <a:gd name="connsiteY3-32" fmla="*/ 955 h 10360"/>
              <a:gd name="connsiteX4-33" fmla="*/ 9670 w 9737"/>
              <a:gd name="connsiteY4-34" fmla="*/ 9517 h 10360"/>
              <a:gd name="connsiteX5-35" fmla="*/ 8749 w 9737"/>
              <a:gd name="connsiteY5-36" fmla="*/ 10189 h 10360"/>
              <a:gd name="connsiteX0-37" fmla="*/ 8985 w 10000"/>
              <a:gd name="connsiteY0-38" fmla="*/ 9436 h 9601"/>
              <a:gd name="connsiteX1-39" fmla="*/ 842 w 10000"/>
              <a:gd name="connsiteY1-40" fmla="*/ 4524 h 9601"/>
              <a:gd name="connsiteX2-41" fmla="*/ 569 w 10000"/>
              <a:gd name="connsiteY2-42" fmla="*/ 0 h 9601"/>
              <a:gd name="connsiteX3-43" fmla="*/ 9931 w 10000"/>
              <a:gd name="connsiteY3-44" fmla="*/ 8787 h 9601"/>
              <a:gd name="connsiteX4-45" fmla="*/ 8985 w 10000"/>
              <a:gd name="connsiteY4-46" fmla="*/ 9436 h 9601"/>
              <a:gd name="connsiteX0-47" fmla="*/ 8985 w 10000"/>
              <a:gd name="connsiteY0-48" fmla="*/ 9828 h 10000"/>
              <a:gd name="connsiteX1-49" fmla="*/ 842 w 10000"/>
              <a:gd name="connsiteY1-50" fmla="*/ 4712 h 10000"/>
              <a:gd name="connsiteX2-51" fmla="*/ 569 w 10000"/>
              <a:gd name="connsiteY2-52" fmla="*/ 0 h 10000"/>
              <a:gd name="connsiteX3-53" fmla="*/ 9931 w 10000"/>
              <a:gd name="connsiteY3-54" fmla="*/ 9152 h 10000"/>
              <a:gd name="connsiteX4-55" fmla="*/ 8985 w 10000"/>
              <a:gd name="connsiteY4-56" fmla="*/ 9828 h 10000"/>
              <a:gd name="connsiteX0-57" fmla="*/ 8985 w 10000"/>
              <a:gd name="connsiteY0-58" fmla="*/ 9828 h 10000"/>
              <a:gd name="connsiteX1-59" fmla="*/ 842 w 10000"/>
              <a:gd name="connsiteY1-60" fmla="*/ 4712 h 10000"/>
              <a:gd name="connsiteX2-61" fmla="*/ 569 w 10000"/>
              <a:gd name="connsiteY2-62" fmla="*/ 0 h 10000"/>
              <a:gd name="connsiteX3-63" fmla="*/ 9931 w 10000"/>
              <a:gd name="connsiteY3-64" fmla="*/ 9152 h 10000"/>
              <a:gd name="connsiteX4-65" fmla="*/ 8985 w 10000"/>
              <a:gd name="connsiteY4-66" fmla="*/ 9828 h 10000"/>
              <a:gd name="connsiteX0-67" fmla="*/ 8985 w 10000"/>
              <a:gd name="connsiteY0-68" fmla="*/ 9828 h 10000"/>
              <a:gd name="connsiteX1-69" fmla="*/ 842 w 10000"/>
              <a:gd name="connsiteY1-70" fmla="*/ 4712 h 10000"/>
              <a:gd name="connsiteX2-71" fmla="*/ 569 w 10000"/>
              <a:gd name="connsiteY2-72" fmla="*/ 0 h 10000"/>
              <a:gd name="connsiteX3-73" fmla="*/ 9931 w 10000"/>
              <a:gd name="connsiteY3-74" fmla="*/ 9152 h 10000"/>
              <a:gd name="connsiteX4-75" fmla="*/ 8985 w 10000"/>
              <a:gd name="connsiteY4-76" fmla="*/ 9828 h 10000"/>
              <a:gd name="connsiteX0-77" fmla="*/ 9154 w 10169"/>
              <a:gd name="connsiteY0-78" fmla="*/ 9828 h 10000"/>
              <a:gd name="connsiteX1-79" fmla="*/ 1011 w 10169"/>
              <a:gd name="connsiteY1-80" fmla="*/ 4712 h 10000"/>
              <a:gd name="connsiteX2-81" fmla="*/ 738 w 10169"/>
              <a:gd name="connsiteY2-82" fmla="*/ 0 h 10000"/>
              <a:gd name="connsiteX3-83" fmla="*/ 10100 w 10169"/>
              <a:gd name="connsiteY3-84" fmla="*/ 9152 h 10000"/>
              <a:gd name="connsiteX4-85" fmla="*/ 9154 w 10169"/>
              <a:gd name="connsiteY4-86" fmla="*/ 9828 h 10000"/>
              <a:gd name="connsiteX0-87" fmla="*/ 9154 w 10169"/>
              <a:gd name="connsiteY0-88" fmla="*/ 9828 h 10000"/>
              <a:gd name="connsiteX1-89" fmla="*/ 1011 w 10169"/>
              <a:gd name="connsiteY1-90" fmla="*/ 4712 h 10000"/>
              <a:gd name="connsiteX2-91" fmla="*/ 738 w 10169"/>
              <a:gd name="connsiteY2-92" fmla="*/ 0 h 10000"/>
              <a:gd name="connsiteX3-93" fmla="*/ 10100 w 10169"/>
              <a:gd name="connsiteY3-94" fmla="*/ 9152 h 10000"/>
              <a:gd name="connsiteX4-95" fmla="*/ 9154 w 10169"/>
              <a:gd name="connsiteY4-96" fmla="*/ 9828 h 10000"/>
              <a:gd name="connsiteX0-97" fmla="*/ 9154 w 10169"/>
              <a:gd name="connsiteY0-98" fmla="*/ 9828 h 10000"/>
              <a:gd name="connsiteX1-99" fmla="*/ 1011 w 10169"/>
              <a:gd name="connsiteY1-100" fmla="*/ 4712 h 10000"/>
              <a:gd name="connsiteX2-101" fmla="*/ 738 w 10169"/>
              <a:gd name="connsiteY2-102" fmla="*/ 0 h 10000"/>
              <a:gd name="connsiteX3-103" fmla="*/ 10100 w 10169"/>
              <a:gd name="connsiteY3-104" fmla="*/ 9152 h 10000"/>
              <a:gd name="connsiteX4-105" fmla="*/ 9154 w 10169"/>
              <a:gd name="connsiteY4-106" fmla="*/ 9828 h 10000"/>
              <a:gd name="connsiteX0-107" fmla="*/ 8972 w 9987"/>
              <a:gd name="connsiteY0-108" fmla="*/ 9883 h 10055"/>
              <a:gd name="connsiteX1-109" fmla="*/ 829 w 9987"/>
              <a:gd name="connsiteY1-110" fmla="*/ 4767 h 10055"/>
              <a:gd name="connsiteX2-111" fmla="*/ 556 w 9987"/>
              <a:gd name="connsiteY2-112" fmla="*/ 55 h 10055"/>
              <a:gd name="connsiteX3-113" fmla="*/ 3330 w 9987"/>
              <a:gd name="connsiteY3-114" fmla="*/ 2630 h 10055"/>
              <a:gd name="connsiteX4-115" fmla="*/ 9918 w 9987"/>
              <a:gd name="connsiteY4-116" fmla="*/ 9207 h 10055"/>
              <a:gd name="connsiteX5-117" fmla="*/ 8972 w 9987"/>
              <a:gd name="connsiteY5-118" fmla="*/ 9883 h 10055"/>
              <a:gd name="connsiteX0-119" fmla="*/ 8984 w 10000"/>
              <a:gd name="connsiteY0-120" fmla="*/ 9835 h 10006"/>
              <a:gd name="connsiteX1-121" fmla="*/ 830 w 10000"/>
              <a:gd name="connsiteY1-122" fmla="*/ 4747 h 10006"/>
              <a:gd name="connsiteX2-123" fmla="*/ 557 w 10000"/>
              <a:gd name="connsiteY2-124" fmla="*/ 61 h 10006"/>
              <a:gd name="connsiteX3-125" fmla="*/ 4891 w 10000"/>
              <a:gd name="connsiteY3-126" fmla="*/ 2445 h 10006"/>
              <a:gd name="connsiteX4-127" fmla="*/ 9931 w 10000"/>
              <a:gd name="connsiteY4-128" fmla="*/ 9163 h 10006"/>
              <a:gd name="connsiteX5-129" fmla="*/ 8984 w 10000"/>
              <a:gd name="connsiteY5-130" fmla="*/ 9835 h 10006"/>
              <a:gd name="connsiteX0-131" fmla="*/ 8984 w 10000"/>
              <a:gd name="connsiteY0-132" fmla="*/ 9835 h 10006"/>
              <a:gd name="connsiteX1-133" fmla="*/ 830 w 10000"/>
              <a:gd name="connsiteY1-134" fmla="*/ 4747 h 10006"/>
              <a:gd name="connsiteX2-135" fmla="*/ 557 w 10000"/>
              <a:gd name="connsiteY2-136" fmla="*/ 61 h 10006"/>
              <a:gd name="connsiteX3-137" fmla="*/ 4891 w 10000"/>
              <a:gd name="connsiteY3-138" fmla="*/ 2445 h 10006"/>
              <a:gd name="connsiteX4-139" fmla="*/ 9931 w 10000"/>
              <a:gd name="connsiteY4-140" fmla="*/ 9163 h 10006"/>
              <a:gd name="connsiteX5-141" fmla="*/ 8984 w 10000"/>
              <a:gd name="connsiteY5-142" fmla="*/ 9835 h 10006"/>
              <a:gd name="connsiteX0-143" fmla="*/ 8984 w 10000"/>
              <a:gd name="connsiteY0-144" fmla="*/ 9861 h 10032"/>
              <a:gd name="connsiteX1-145" fmla="*/ 830 w 10000"/>
              <a:gd name="connsiteY1-146" fmla="*/ 4773 h 10032"/>
              <a:gd name="connsiteX2-147" fmla="*/ 557 w 10000"/>
              <a:gd name="connsiteY2-148" fmla="*/ 87 h 10032"/>
              <a:gd name="connsiteX3-149" fmla="*/ 5297 w 10000"/>
              <a:gd name="connsiteY3-150" fmla="*/ 1984 h 10032"/>
              <a:gd name="connsiteX4-151" fmla="*/ 9931 w 10000"/>
              <a:gd name="connsiteY4-152" fmla="*/ 9189 h 10032"/>
              <a:gd name="connsiteX5-153" fmla="*/ 8984 w 10000"/>
              <a:gd name="connsiteY5-154" fmla="*/ 9861 h 10032"/>
              <a:gd name="connsiteX0-155" fmla="*/ 8984 w 10000"/>
              <a:gd name="connsiteY0-156" fmla="*/ 9856 h 10027"/>
              <a:gd name="connsiteX1-157" fmla="*/ 830 w 10000"/>
              <a:gd name="connsiteY1-158" fmla="*/ 4768 h 10027"/>
              <a:gd name="connsiteX2-159" fmla="*/ 557 w 10000"/>
              <a:gd name="connsiteY2-160" fmla="*/ 82 h 10027"/>
              <a:gd name="connsiteX3-161" fmla="*/ 5297 w 10000"/>
              <a:gd name="connsiteY3-162" fmla="*/ 1979 h 10027"/>
              <a:gd name="connsiteX4-163" fmla="*/ 9931 w 10000"/>
              <a:gd name="connsiteY4-164" fmla="*/ 9184 h 10027"/>
              <a:gd name="connsiteX5-165" fmla="*/ 8984 w 10000"/>
              <a:gd name="connsiteY5-166" fmla="*/ 9856 h 10027"/>
              <a:gd name="connsiteX0-167" fmla="*/ 8984 w 10000"/>
              <a:gd name="connsiteY0-168" fmla="*/ 9774 h 9945"/>
              <a:gd name="connsiteX1-169" fmla="*/ 830 w 10000"/>
              <a:gd name="connsiteY1-170" fmla="*/ 4686 h 9945"/>
              <a:gd name="connsiteX2-171" fmla="*/ 557 w 10000"/>
              <a:gd name="connsiteY2-172" fmla="*/ 0 h 9945"/>
              <a:gd name="connsiteX3-173" fmla="*/ 5297 w 10000"/>
              <a:gd name="connsiteY3-174" fmla="*/ 1897 h 9945"/>
              <a:gd name="connsiteX4-175" fmla="*/ 9931 w 10000"/>
              <a:gd name="connsiteY4-176" fmla="*/ 9102 h 9945"/>
              <a:gd name="connsiteX5-177" fmla="*/ 8984 w 10000"/>
              <a:gd name="connsiteY5-178" fmla="*/ 9774 h 9945"/>
              <a:gd name="connsiteX0-179" fmla="*/ 8984 w 10000"/>
              <a:gd name="connsiteY0-180" fmla="*/ 9828 h 10000"/>
              <a:gd name="connsiteX1-181" fmla="*/ 830 w 10000"/>
              <a:gd name="connsiteY1-182" fmla="*/ 4712 h 10000"/>
              <a:gd name="connsiteX2-183" fmla="*/ 557 w 10000"/>
              <a:gd name="connsiteY2-184" fmla="*/ 0 h 10000"/>
              <a:gd name="connsiteX3-185" fmla="*/ 4823 w 10000"/>
              <a:gd name="connsiteY3-186" fmla="*/ 1284 h 10000"/>
              <a:gd name="connsiteX4-187" fmla="*/ 9931 w 10000"/>
              <a:gd name="connsiteY4-188" fmla="*/ 9152 h 10000"/>
              <a:gd name="connsiteX5-189" fmla="*/ 8984 w 10000"/>
              <a:gd name="connsiteY5-190" fmla="*/ 9828 h 10000"/>
              <a:gd name="connsiteX0-191" fmla="*/ 8984 w 10000"/>
              <a:gd name="connsiteY0-192" fmla="*/ 9828 h 10000"/>
              <a:gd name="connsiteX1-193" fmla="*/ 830 w 10000"/>
              <a:gd name="connsiteY1-194" fmla="*/ 4712 h 10000"/>
              <a:gd name="connsiteX2-195" fmla="*/ 557 w 10000"/>
              <a:gd name="connsiteY2-196" fmla="*/ 0 h 10000"/>
              <a:gd name="connsiteX3-197" fmla="*/ 5094 w 10000"/>
              <a:gd name="connsiteY3-198" fmla="*/ 1774 h 10000"/>
              <a:gd name="connsiteX4-199" fmla="*/ 9931 w 10000"/>
              <a:gd name="connsiteY4-200" fmla="*/ 9152 h 10000"/>
              <a:gd name="connsiteX5-201" fmla="*/ 8984 w 10000"/>
              <a:gd name="connsiteY5-202" fmla="*/ 9828 h 10000"/>
              <a:gd name="connsiteX0-203" fmla="*/ 8984 w 10000"/>
              <a:gd name="connsiteY0-204" fmla="*/ 9828 h 10000"/>
              <a:gd name="connsiteX1-205" fmla="*/ 830 w 10000"/>
              <a:gd name="connsiteY1-206" fmla="*/ 4712 h 10000"/>
              <a:gd name="connsiteX2-207" fmla="*/ 557 w 10000"/>
              <a:gd name="connsiteY2-208" fmla="*/ 0 h 10000"/>
              <a:gd name="connsiteX3-209" fmla="*/ 5026 w 10000"/>
              <a:gd name="connsiteY3-210" fmla="*/ 1774 h 10000"/>
              <a:gd name="connsiteX4-211" fmla="*/ 9931 w 10000"/>
              <a:gd name="connsiteY4-212" fmla="*/ 9152 h 10000"/>
              <a:gd name="connsiteX5-213" fmla="*/ 8984 w 10000"/>
              <a:gd name="connsiteY5-214" fmla="*/ 9828 h 10000"/>
              <a:gd name="connsiteX0-215" fmla="*/ 8984 w 10000"/>
              <a:gd name="connsiteY0-216" fmla="*/ 9828 h 10000"/>
              <a:gd name="connsiteX1-217" fmla="*/ 830 w 10000"/>
              <a:gd name="connsiteY1-218" fmla="*/ 4712 h 10000"/>
              <a:gd name="connsiteX2-219" fmla="*/ 557 w 10000"/>
              <a:gd name="connsiteY2-220" fmla="*/ 0 h 10000"/>
              <a:gd name="connsiteX3-221" fmla="*/ 5026 w 10000"/>
              <a:gd name="connsiteY3-222" fmla="*/ 1774 h 10000"/>
              <a:gd name="connsiteX4-223" fmla="*/ 9931 w 10000"/>
              <a:gd name="connsiteY4-224" fmla="*/ 9152 h 10000"/>
              <a:gd name="connsiteX5-225" fmla="*/ 8984 w 10000"/>
              <a:gd name="connsiteY5-226" fmla="*/ 9828 h 10000"/>
              <a:gd name="connsiteX0-227" fmla="*/ 8984 w 10000"/>
              <a:gd name="connsiteY0-228" fmla="*/ 9828 h 10000"/>
              <a:gd name="connsiteX1-229" fmla="*/ 830 w 10000"/>
              <a:gd name="connsiteY1-230" fmla="*/ 4712 h 10000"/>
              <a:gd name="connsiteX2-231" fmla="*/ 557 w 10000"/>
              <a:gd name="connsiteY2-232" fmla="*/ 0 h 10000"/>
              <a:gd name="connsiteX3-233" fmla="*/ 5026 w 10000"/>
              <a:gd name="connsiteY3-234" fmla="*/ 1774 h 10000"/>
              <a:gd name="connsiteX4-235" fmla="*/ 9931 w 10000"/>
              <a:gd name="connsiteY4-236" fmla="*/ 9152 h 10000"/>
              <a:gd name="connsiteX5-237" fmla="*/ 8984 w 10000"/>
              <a:gd name="connsiteY5-238" fmla="*/ 9828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000" h="10000">
                <a:moveTo>
                  <a:pt x="8984" y="9828"/>
                </a:moveTo>
                <a:cubicBezTo>
                  <a:pt x="8984" y="9828"/>
                  <a:pt x="2235" y="6349"/>
                  <a:pt x="830" y="4712"/>
                </a:cubicBezTo>
                <a:cubicBezTo>
                  <a:pt x="-575" y="3074"/>
                  <a:pt x="139" y="356"/>
                  <a:pt x="557" y="0"/>
                </a:cubicBezTo>
                <a:cubicBezTo>
                  <a:pt x="1110" y="668"/>
                  <a:pt x="2584" y="384"/>
                  <a:pt x="5026" y="1774"/>
                </a:cubicBezTo>
                <a:cubicBezTo>
                  <a:pt x="7739" y="2899"/>
                  <a:pt x="8990" y="7943"/>
                  <a:pt x="9931" y="9152"/>
                </a:cubicBezTo>
                <a:cubicBezTo>
                  <a:pt x="9931" y="9152"/>
                  <a:pt x="10383" y="10460"/>
                  <a:pt x="8984" y="9828"/>
                </a:cubicBezTo>
              </a:path>
            </a:pathLst>
          </a:custGeom>
          <a:gradFill flip="none" rotWithShape="1">
            <a:gsLst>
              <a:gs pos="0">
                <a:srgbClr val="F8F4EC"/>
              </a:gs>
              <a:gs pos="48000">
                <a:srgbClr val="F1E8D7"/>
              </a:gs>
              <a:gs pos="75000">
                <a:srgbClr val="D8BE8C"/>
              </a:gs>
              <a:gs pos="100000">
                <a:srgbClr val="D8BE8C"/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50" name="组合 149"/>
          <p:cNvGrpSpPr/>
          <p:nvPr/>
        </p:nvGrpSpPr>
        <p:grpSpPr>
          <a:xfrm rot="21073871">
            <a:off x="9901387" y="2548812"/>
            <a:ext cx="1164353" cy="725826"/>
            <a:chOff x="3647759" y="2202906"/>
            <a:chExt cx="1700492" cy="1060040"/>
          </a:xfrm>
        </p:grpSpPr>
        <p:sp>
          <p:nvSpPr>
            <p:cNvPr id="151" name="Freeform 12"/>
            <p:cNvSpPr/>
            <p:nvPr/>
          </p:nvSpPr>
          <p:spPr bwMode="auto">
            <a:xfrm flipH="1">
              <a:off x="3647759" y="2202906"/>
              <a:ext cx="1700492" cy="1060040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2" name="Freeform 13"/>
            <p:cNvSpPr/>
            <p:nvPr/>
          </p:nvSpPr>
          <p:spPr bwMode="auto">
            <a:xfrm flipH="1">
              <a:off x="3647759" y="2383708"/>
              <a:ext cx="1687841" cy="879238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3" name="组合 152"/>
          <p:cNvGrpSpPr/>
          <p:nvPr/>
        </p:nvGrpSpPr>
        <p:grpSpPr>
          <a:xfrm rot="21073871">
            <a:off x="10001883" y="3143692"/>
            <a:ext cx="748591" cy="333912"/>
            <a:chOff x="3707544" y="3040986"/>
            <a:chExt cx="1093288" cy="487665"/>
          </a:xfrm>
        </p:grpSpPr>
        <p:sp>
          <p:nvSpPr>
            <p:cNvPr id="154" name="Freeform 85"/>
            <p:cNvSpPr/>
            <p:nvPr/>
          </p:nvSpPr>
          <p:spPr bwMode="auto">
            <a:xfrm flipH="1">
              <a:off x="3707544" y="3040986"/>
              <a:ext cx="1092193" cy="459200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5" name="Freeform 86"/>
            <p:cNvSpPr/>
            <p:nvPr/>
          </p:nvSpPr>
          <p:spPr bwMode="auto">
            <a:xfrm flipH="1">
              <a:off x="3710487" y="3205261"/>
              <a:ext cx="1090345" cy="323390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 rot="21073871">
            <a:off x="8851379" y="2696106"/>
            <a:ext cx="957902" cy="678183"/>
            <a:chOff x="2106458" y="2159155"/>
            <a:chExt cx="1398978" cy="990460"/>
          </a:xfrm>
        </p:grpSpPr>
        <p:sp>
          <p:nvSpPr>
            <p:cNvPr id="157" name="Freeform 87"/>
            <p:cNvSpPr/>
            <p:nvPr/>
          </p:nvSpPr>
          <p:spPr bwMode="auto">
            <a:xfrm flipH="1">
              <a:off x="2106458" y="2159155"/>
              <a:ext cx="1398978" cy="990460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8" name="Freeform 88"/>
            <p:cNvSpPr/>
            <p:nvPr/>
          </p:nvSpPr>
          <p:spPr bwMode="auto">
            <a:xfrm flipH="1">
              <a:off x="2106458" y="2201851"/>
              <a:ext cx="1306733" cy="905594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9" name="组合 158"/>
          <p:cNvGrpSpPr/>
          <p:nvPr/>
        </p:nvGrpSpPr>
        <p:grpSpPr>
          <a:xfrm rot="21073871">
            <a:off x="9916372" y="2639002"/>
            <a:ext cx="784594" cy="497650"/>
            <a:chOff x="3677950" y="2296094"/>
            <a:chExt cx="1145869" cy="726799"/>
          </a:xfrm>
        </p:grpSpPr>
        <p:sp>
          <p:nvSpPr>
            <p:cNvPr id="160" name="Freeform 12"/>
            <p:cNvSpPr/>
            <p:nvPr/>
          </p:nvSpPr>
          <p:spPr bwMode="auto">
            <a:xfrm rot="20038924" flipH="1">
              <a:off x="3677950" y="2296094"/>
              <a:ext cx="1122658" cy="628422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" name="Freeform 13"/>
            <p:cNvSpPr/>
            <p:nvPr/>
          </p:nvSpPr>
          <p:spPr bwMode="auto">
            <a:xfrm rot="20038924" flipH="1">
              <a:off x="3709513" y="2328974"/>
              <a:ext cx="1114306" cy="693919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62" name="任意多边形 161"/>
          <p:cNvSpPr/>
          <p:nvPr/>
        </p:nvSpPr>
        <p:spPr>
          <a:xfrm rot="21073871">
            <a:off x="9961703" y="2830238"/>
            <a:ext cx="822357" cy="350963"/>
          </a:xfrm>
          <a:custGeom>
            <a:avLst/>
            <a:gdLst>
              <a:gd name="connsiteX0" fmla="*/ 9672 w 700038"/>
              <a:gd name="connsiteY0" fmla="*/ 190131 h 195719"/>
              <a:gd name="connsiteX1" fmla="*/ 238272 w 700038"/>
              <a:gd name="connsiteY1" fmla="*/ 25031 h 195719"/>
              <a:gd name="connsiteX2" fmla="*/ 682772 w 700038"/>
              <a:gd name="connsiteY2" fmla="*/ 12331 h 195719"/>
              <a:gd name="connsiteX3" fmla="*/ 549422 w 700038"/>
              <a:gd name="connsiteY3" fmla="*/ 139331 h 195719"/>
              <a:gd name="connsiteX4" fmla="*/ 9672 w 700038"/>
              <a:gd name="connsiteY4" fmla="*/ 190131 h 195719"/>
              <a:gd name="connsiteX0-1" fmla="*/ 9834 w 720021"/>
              <a:gd name="connsiteY0-2" fmla="*/ 202004 h 207155"/>
              <a:gd name="connsiteX1-3" fmla="*/ 238434 w 720021"/>
              <a:gd name="connsiteY1-4" fmla="*/ 36904 h 207155"/>
              <a:gd name="connsiteX2-5" fmla="*/ 705159 w 720021"/>
              <a:gd name="connsiteY2-6" fmla="*/ 8329 h 207155"/>
              <a:gd name="connsiteX3-7" fmla="*/ 549584 w 720021"/>
              <a:gd name="connsiteY3-8" fmla="*/ 151204 h 207155"/>
              <a:gd name="connsiteX4-9" fmla="*/ 9834 w 720021"/>
              <a:gd name="connsiteY4-10" fmla="*/ 202004 h 207155"/>
              <a:gd name="connsiteX0-11" fmla="*/ 9834 w 720021"/>
              <a:gd name="connsiteY0-12" fmla="*/ 193675 h 198826"/>
              <a:gd name="connsiteX1-13" fmla="*/ 238434 w 720021"/>
              <a:gd name="connsiteY1-14" fmla="*/ 28575 h 198826"/>
              <a:gd name="connsiteX2-15" fmla="*/ 705159 w 720021"/>
              <a:gd name="connsiteY2-16" fmla="*/ 0 h 198826"/>
              <a:gd name="connsiteX3-17" fmla="*/ 549584 w 720021"/>
              <a:gd name="connsiteY3-18" fmla="*/ 142875 h 198826"/>
              <a:gd name="connsiteX4-19" fmla="*/ 9834 w 720021"/>
              <a:gd name="connsiteY4-20" fmla="*/ 193675 h 198826"/>
              <a:gd name="connsiteX0-21" fmla="*/ 9834 w 720021"/>
              <a:gd name="connsiteY0-22" fmla="*/ 194211 h 199362"/>
              <a:gd name="connsiteX1-23" fmla="*/ 238434 w 720021"/>
              <a:gd name="connsiteY1-24" fmla="*/ 29111 h 199362"/>
              <a:gd name="connsiteX2-25" fmla="*/ 705159 w 720021"/>
              <a:gd name="connsiteY2-26" fmla="*/ 536 h 199362"/>
              <a:gd name="connsiteX3-27" fmla="*/ 549584 w 720021"/>
              <a:gd name="connsiteY3-28" fmla="*/ 143411 h 199362"/>
              <a:gd name="connsiteX4-29" fmla="*/ 9834 w 720021"/>
              <a:gd name="connsiteY4-30" fmla="*/ 194211 h 199362"/>
              <a:gd name="connsiteX0-31" fmla="*/ 9711 w 723122"/>
              <a:gd name="connsiteY0-32" fmla="*/ 203742 h 208241"/>
              <a:gd name="connsiteX1-33" fmla="*/ 241486 w 723122"/>
              <a:gd name="connsiteY1-34" fmla="*/ 29117 h 208241"/>
              <a:gd name="connsiteX2-35" fmla="*/ 708211 w 723122"/>
              <a:gd name="connsiteY2-36" fmla="*/ 542 h 208241"/>
              <a:gd name="connsiteX3-37" fmla="*/ 552636 w 723122"/>
              <a:gd name="connsiteY3-38" fmla="*/ 143417 h 208241"/>
              <a:gd name="connsiteX4-39" fmla="*/ 9711 w 723122"/>
              <a:gd name="connsiteY4-40" fmla="*/ 203742 h 208241"/>
              <a:gd name="connsiteX0-41" fmla="*/ 10522 w 822997"/>
              <a:gd name="connsiteY0-42" fmla="*/ 387594 h 395308"/>
              <a:gd name="connsiteX1-43" fmla="*/ 242297 w 822997"/>
              <a:gd name="connsiteY1-44" fmla="*/ 212969 h 395308"/>
              <a:gd name="connsiteX2-45" fmla="*/ 813797 w 822997"/>
              <a:gd name="connsiteY2-46" fmla="*/ 244 h 395308"/>
              <a:gd name="connsiteX3-47" fmla="*/ 553447 w 822997"/>
              <a:gd name="connsiteY3-48" fmla="*/ 327269 h 395308"/>
              <a:gd name="connsiteX4-49" fmla="*/ 10522 w 822997"/>
              <a:gd name="connsiteY4-50" fmla="*/ 387594 h 395308"/>
              <a:gd name="connsiteX0-51" fmla="*/ 2535 w 815010"/>
              <a:gd name="connsiteY0-52" fmla="*/ 387594 h 401044"/>
              <a:gd name="connsiteX1-53" fmla="*/ 361310 w 815010"/>
              <a:gd name="connsiteY1-54" fmla="*/ 133594 h 401044"/>
              <a:gd name="connsiteX2-55" fmla="*/ 805810 w 815010"/>
              <a:gd name="connsiteY2-56" fmla="*/ 244 h 401044"/>
              <a:gd name="connsiteX3-57" fmla="*/ 545460 w 815010"/>
              <a:gd name="connsiteY3-58" fmla="*/ 327269 h 401044"/>
              <a:gd name="connsiteX4-59" fmla="*/ 2535 w 815010"/>
              <a:gd name="connsiteY4-60" fmla="*/ 387594 h 401044"/>
              <a:gd name="connsiteX0-61" fmla="*/ 895 w 810965"/>
              <a:gd name="connsiteY0-62" fmla="*/ 387680 h 390576"/>
              <a:gd name="connsiteX1-63" fmla="*/ 359670 w 810965"/>
              <a:gd name="connsiteY1-64" fmla="*/ 133680 h 390576"/>
              <a:gd name="connsiteX2-65" fmla="*/ 804170 w 810965"/>
              <a:gd name="connsiteY2-66" fmla="*/ 330 h 390576"/>
              <a:gd name="connsiteX3-67" fmla="*/ 464445 w 810965"/>
              <a:gd name="connsiteY3-68" fmla="*/ 254330 h 390576"/>
              <a:gd name="connsiteX4-69" fmla="*/ 895 w 810965"/>
              <a:gd name="connsiteY4-70" fmla="*/ 387680 h 390576"/>
              <a:gd name="connsiteX0-71" fmla="*/ 379 w 809686"/>
              <a:gd name="connsiteY0-72" fmla="*/ 387733 h 389152"/>
              <a:gd name="connsiteX1-73" fmla="*/ 359154 w 809686"/>
              <a:gd name="connsiteY1-74" fmla="*/ 133733 h 389152"/>
              <a:gd name="connsiteX2-75" fmla="*/ 803654 w 809686"/>
              <a:gd name="connsiteY2-76" fmla="*/ 383 h 389152"/>
              <a:gd name="connsiteX3-77" fmla="*/ 425829 w 809686"/>
              <a:gd name="connsiteY3-78" fmla="*/ 225808 h 389152"/>
              <a:gd name="connsiteX4-79" fmla="*/ 379 w 809686"/>
              <a:gd name="connsiteY4-80" fmla="*/ 387733 h 389152"/>
              <a:gd name="connsiteX0-81" fmla="*/ 379 w 809686"/>
              <a:gd name="connsiteY0-82" fmla="*/ 387630 h 394249"/>
              <a:gd name="connsiteX1-83" fmla="*/ 359154 w 809686"/>
              <a:gd name="connsiteY1-84" fmla="*/ 133630 h 394249"/>
              <a:gd name="connsiteX2-85" fmla="*/ 803654 w 809686"/>
              <a:gd name="connsiteY2-86" fmla="*/ 280 h 394249"/>
              <a:gd name="connsiteX3-87" fmla="*/ 425829 w 809686"/>
              <a:gd name="connsiteY3-88" fmla="*/ 292380 h 394249"/>
              <a:gd name="connsiteX4-89" fmla="*/ 379 w 809686"/>
              <a:gd name="connsiteY4-90" fmla="*/ 387630 h 394249"/>
              <a:gd name="connsiteX0-91" fmla="*/ 348 w 835129"/>
              <a:gd name="connsiteY0-92" fmla="*/ 359049 h 368228"/>
              <a:gd name="connsiteX1-93" fmla="*/ 384523 w 835129"/>
              <a:gd name="connsiteY1-94" fmla="*/ 133624 h 368228"/>
              <a:gd name="connsiteX2-95" fmla="*/ 829023 w 835129"/>
              <a:gd name="connsiteY2-96" fmla="*/ 274 h 368228"/>
              <a:gd name="connsiteX3-97" fmla="*/ 451198 w 835129"/>
              <a:gd name="connsiteY3-98" fmla="*/ 292374 h 368228"/>
              <a:gd name="connsiteX4-99" fmla="*/ 348 w 835129"/>
              <a:gd name="connsiteY4-100" fmla="*/ 359049 h 368228"/>
              <a:gd name="connsiteX0-101" fmla="*/ 8773 w 843554"/>
              <a:gd name="connsiteY0-102" fmla="*/ 359049 h 372222"/>
              <a:gd name="connsiteX1-103" fmla="*/ 392948 w 843554"/>
              <a:gd name="connsiteY1-104" fmla="*/ 133624 h 372222"/>
              <a:gd name="connsiteX2-105" fmla="*/ 837448 w 843554"/>
              <a:gd name="connsiteY2-106" fmla="*/ 274 h 372222"/>
              <a:gd name="connsiteX3-107" fmla="*/ 459623 w 843554"/>
              <a:gd name="connsiteY3-108" fmla="*/ 292374 h 372222"/>
              <a:gd name="connsiteX4-109" fmla="*/ 8773 w 843554"/>
              <a:gd name="connsiteY4-110" fmla="*/ 359049 h 372222"/>
              <a:gd name="connsiteX0-111" fmla="*/ 4050 w 838831"/>
              <a:gd name="connsiteY0-112" fmla="*/ 359049 h 368228"/>
              <a:gd name="connsiteX1-113" fmla="*/ 388225 w 838831"/>
              <a:gd name="connsiteY1-114" fmla="*/ 133624 h 368228"/>
              <a:gd name="connsiteX2-115" fmla="*/ 832725 w 838831"/>
              <a:gd name="connsiteY2-116" fmla="*/ 274 h 368228"/>
              <a:gd name="connsiteX3-117" fmla="*/ 454900 w 838831"/>
              <a:gd name="connsiteY3-118" fmla="*/ 292374 h 368228"/>
              <a:gd name="connsiteX4-119" fmla="*/ 4050 w 838831"/>
              <a:gd name="connsiteY4-120" fmla="*/ 359049 h 368228"/>
              <a:gd name="connsiteX0-121" fmla="*/ 565 w 835346"/>
              <a:gd name="connsiteY0-122" fmla="*/ 359049 h 370881"/>
              <a:gd name="connsiteX1-123" fmla="*/ 384740 w 835346"/>
              <a:gd name="connsiteY1-124" fmla="*/ 133624 h 370881"/>
              <a:gd name="connsiteX2-125" fmla="*/ 829240 w 835346"/>
              <a:gd name="connsiteY2-126" fmla="*/ 274 h 370881"/>
              <a:gd name="connsiteX3-127" fmla="*/ 451415 w 835346"/>
              <a:gd name="connsiteY3-128" fmla="*/ 292374 h 370881"/>
              <a:gd name="connsiteX4-129" fmla="*/ 565 w 835346"/>
              <a:gd name="connsiteY4-130" fmla="*/ 359049 h 370881"/>
              <a:gd name="connsiteX0-131" fmla="*/ 0 w 834781"/>
              <a:gd name="connsiteY0-132" fmla="*/ 359049 h 370881"/>
              <a:gd name="connsiteX1-133" fmla="*/ 384175 w 834781"/>
              <a:gd name="connsiteY1-134" fmla="*/ 133624 h 370881"/>
              <a:gd name="connsiteX2-135" fmla="*/ 828675 w 834781"/>
              <a:gd name="connsiteY2-136" fmla="*/ 274 h 370881"/>
              <a:gd name="connsiteX3-137" fmla="*/ 450850 w 834781"/>
              <a:gd name="connsiteY3-138" fmla="*/ 292374 h 370881"/>
              <a:gd name="connsiteX4-139" fmla="*/ 0 w 834781"/>
              <a:gd name="connsiteY4-140" fmla="*/ 359049 h 370881"/>
              <a:gd name="connsiteX0-141" fmla="*/ 0 w 850703"/>
              <a:gd name="connsiteY0-142" fmla="*/ 352698 h 365420"/>
              <a:gd name="connsiteX1-143" fmla="*/ 400050 w 850703"/>
              <a:gd name="connsiteY1-144" fmla="*/ 133623 h 365420"/>
              <a:gd name="connsiteX2-145" fmla="*/ 844550 w 850703"/>
              <a:gd name="connsiteY2-146" fmla="*/ 273 h 365420"/>
              <a:gd name="connsiteX3-147" fmla="*/ 466725 w 850703"/>
              <a:gd name="connsiteY3-148" fmla="*/ 292373 h 365420"/>
              <a:gd name="connsiteX4-149" fmla="*/ 0 w 850703"/>
              <a:gd name="connsiteY4-150" fmla="*/ 352698 h 365420"/>
              <a:gd name="connsiteX0-151" fmla="*/ 0 w 850703"/>
              <a:gd name="connsiteY0-152" fmla="*/ 352698 h 365420"/>
              <a:gd name="connsiteX1-153" fmla="*/ 400050 w 850703"/>
              <a:gd name="connsiteY1-154" fmla="*/ 133623 h 365420"/>
              <a:gd name="connsiteX2-155" fmla="*/ 844550 w 850703"/>
              <a:gd name="connsiteY2-156" fmla="*/ 273 h 365420"/>
              <a:gd name="connsiteX3-157" fmla="*/ 466725 w 850703"/>
              <a:gd name="connsiteY3-158" fmla="*/ 292373 h 365420"/>
              <a:gd name="connsiteX4-159" fmla="*/ 0 w 850703"/>
              <a:gd name="connsiteY4-160" fmla="*/ 352698 h 365420"/>
              <a:gd name="connsiteX0-161" fmla="*/ 0 w 850703"/>
              <a:gd name="connsiteY0-162" fmla="*/ 352698 h 365420"/>
              <a:gd name="connsiteX1-163" fmla="*/ 400050 w 850703"/>
              <a:gd name="connsiteY1-164" fmla="*/ 133623 h 365420"/>
              <a:gd name="connsiteX2-165" fmla="*/ 844550 w 850703"/>
              <a:gd name="connsiteY2-166" fmla="*/ 273 h 365420"/>
              <a:gd name="connsiteX3-167" fmla="*/ 466725 w 850703"/>
              <a:gd name="connsiteY3-168" fmla="*/ 292373 h 365420"/>
              <a:gd name="connsiteX4-169" fmla="*/ 0 w 850703"/>
              <a:gd name="connsiteY4-170" fmla="*/ 352698 h 365420"/>
              <a:gd name="connsiteX0-171" fmla="*/ 0 w 850066"/>
              <a:gd name="connsiteY0-172" fmla="*/ 352425 h 365147"/>
              <a:gd name="connsiteX1-173" fmla="*/ 400050 w 850066"/>
              <a:gd name="connsiteY1-174" fmla="*/ 133350 h 365147"/>
              <a:gd name="connsiteX2-175" fmla="*/ 844550 w 850066"/>
              <a:gd name="connsiteY2-176" fmla="*/ 0 h 365147"/>
              <a:gd name="connsiteX3-177" fmla="*/ 466725 w 850066"/>
              <a:gd name="connsiteY3-178" fmla="*/ 292100 h 365147"/>
              <a:gd name="connsiteX4-179" fmla="*/ 0 w 850066"/>
              <a:gd name="connsiteY4-180" fmla="*/ 352425 h 365147"/>
              <a:gd name="connsiteX0-181" fmla="*/ 0 w 850066"/>
              <a:gd name="connsiteY0-182" fmla="*/ 353669 h 366391"/>
              <a:gd name="connsiteX1-183" fmla="*/ 400050 w 850066"/>
              <a:gd name="connsiteY1-184" fmla="*/ 134594 h 366391"/>
              <a:gd name="connsiteX2-185" fmla="*/ 844550 w 850066"/>
              <a:gd name="connsiteY2-186" fmla="*/ 1244 h 366391"/>
              <a:gd name="connsiteX3-187" fmla="*/ 466725 w 850066"/>
              <a:gd name="connsiteY3-188" fmla="*/ 293344 h 366391"/>
              <a:gd name="connsiteX4-189" fmla="*/ 0 w 850066"/>
              <a:gd name="connsiteY4-190" fmla="*/ 353669 h 366391"/>
              <a:gd name="connsiteX0-191" fmla="*/ 0 w 844550"/>
              <a:gd name="connsiteY0-192" fmla="*/ 353669 h 366391"/>
              <a:gd name="connsiteX1-193" fmla="*/ 400050 w 844550"/>
              <a:gd name="connsiteY1-194" fmla="*/ 134594 h 366391"/>
              <a:gd name="connsiteX2-195" fmla="*/ 844550 w 844550"/>
              <a:gd name="connsiteY2-196" fmla="*/ 1244 h 366391"/>
              <a:gd name="connsiteX3-197" fmla="*/ 466725 w 844550"/>
              <a:gd name="connsiteY3-198" fmla="*/ 293344 h 366391"/>
              <a:gd name="connsiteX4-199" fmla="*/ 0 w 844550"/>
              <a:gd name="connsiteY4-200" fmla="*/ 353669 h 366391"/>
              <a:gd name="connsiteX0-201" fmla="*/ 0 w 844550"/>
              <a:gd name="connsiteY0-202" fmla="*/ 353669 h 366391"/>
              <a:gd name="connsiteX1-203" fmla="*/ 400050 w 844550"/>
              <a:gd name="connsiteY1-204" fmla="*/ 134594 h 366391"/>
              <a:gd name="connsiteX2-205" fmla="*/ 844550 w 844550"/>
              <a:gd name="connsiteY2-206" fmla="*/ 1244 h 366391"/>
              <a:gd name="connsiteX3-207" fmla="*/ 466725 w 844550"/>
              <a:gd name="connsiteY3-208" fmla="*/ 293344 h 366391"/>
              <a:gd name="connsiteX4-209" fmla="*/ 0 w 844550"/>
              <a:gd name="connsiteY4-210" fmla="*/ 353669 h 366391"/>
              <a:gd name="connsiteX0-211" fmla="*/ 0 w 844550"/>
              <a:gd name="connsiteY0-212" fmla="*/ 363198 h 375920"/>
              <a:gd name="connsiteX1-213" fmla="*/ 400050 w 844550"/>
              <a:gd name="connsiteY1-214" fmla="*/ 144123 h 375920"/>
              <a:gd name="connsiteX2-215" fmla="*/ 844550 w 844550"/>
              <a:gd name="connsiteY2-216" fmla="*/ 10773 h 375920"/>
              <a:gd name="connsiteX3-217" fmla="*/ 466725 w 844550"/>
              <a:gd name="connsiteY3-218" fmla="*/ 302873 h 375920"/>
              <a:gd name="connsiteX4-219" fmla="*/ 0 w 844550"/>
              <a:gd name="connsiteY4-220" fmla="*/ 363198 h 375920"/>
              <a:gd name="connsiteX0-221" fmla="*/ 0 w 799482"/>
              <a:gd name="connsiteY0-222" fmla="*/ 378380 h 389163"/>
              <a:gd name="connsiteX1-223" fmla="*/ 354982 w 799482"/>
              <a:gd name="connsiteY1-224" fmla="*/ 144282 h 389163"/>
              <a:gd name="connsiteX2-225" fmla="*/ 799482 w 799482"/>
              <a:gd name="connsiteY2-226" fmla="*/ 10932 h 389163"/>
              <a:gd name="connsiteX3-227" fmla="*/ 421657 w 799482"/>
              <a:gd name="connsiteY3-228" fmla="*/ 303032 h 389163"/>
              <a:gd name="connsiteX4-229" fmla="*/ 0 w 799482"/>
              <a:gd name="connsiteY4-230" fmla="*/ 378380 h 389163"/>
              <a:gd name="connsiteX0-231" fmla="*/ 0 w 799482"/>
              <a:gd name="connsiteY0-232" fmla="*/ 375969 h 386752"/>
              <a:gd name="connsiteX1-233" fmla="*/ 309913 w 799482"/>
              <a:gd name="connsiteY1-234" fmla="*/ 186940 h 386752"/>
              <a:gd name="connsiteX2-235" fmla="*/ 799482 w 799482"/>
              <a:gd name="connsiteY2-236" fmla="*/ 8521 h 386752"/>
              <a:gd name="connsiteX3-237" fmla="*/ 421657 w 799482"/>
              <a:gd name="connsiteY3-238" fmla="*/ 300621 h 386752"/>
              <a:gd name="connsiteX4-239" fmla="*/ 0 w 799482"/>
              <a:gd name="connsiteY4-240" fmla="*/ 375969 h 386752"/>
              <a:gd name="connsiteX0-241" fmla="*/ 0 w 713101"/>
              <a:gd name="connsiteY0-242" fmla="*/ 294289 h 303550"/>
              <a:gd name="connsiteX1-243" fmla="*/ 309913 w 713101"/>
              <a:gd name="connsiteY1-244" fmla="*/ 105260 h 303550"/>
              <a:gd name="connsiteX2-245" fmla="*/ 713101 w 713101"/>
              <a:gd name="connsiteY2-246" fmla="*/ 13222 h 303550"/>
              <a:gd name="connsiteX3-247" fmla="*/ 421657 w 713101"/>
              <a:gd name="connsiteY3-248" fmla="*/ 218941 h 303550"/>
              <a:gd name="connsiteX4-249" fmla="*/ 0 w 713101"/>
              <a:gd name="connsiteY4-250" fmla="*/ 294289 h 303550"/>
              <a:gd name="connsiteX0-251" fmla="*/ 0 w 713101"/>
              <a:gd name="connsiteY0-252" fmla="*/ 294289 h 303550"/>
              <a:gd name="connsiteX1-253" fmla="*/ 309913 w 713101"/>
              <a:gd name="connsiteY1-254" fmla="*/ 105260 h 303550"/>
              <a:gd name="connsiteX2-255" fmla="*/ 713101 w 713101"/>
              <a:gd name="connsiteY2-256" fmla="*/ 13222 h 303550"/>
              <a:gd name="connsiteX3-257" fmla="*/ 421657 w 713101"/>
              <a:gd name="connsiteY3-258" fmla="*/ 218941 h 303550"/>
              <a:gd name="connsiteX4-259" fmla="*/ 0 w 713101"/>
              <a:gd name="connsiteY4-260" fmla="*/ 294289 h 303550"/>
              <a:gd name="connsiteX0-261" fmla="*/ 0 w 713101"/>
              <a:gd name="connsiteY0-262" fmla="*/ 294289 h 303550"/>
              <a:gd name="connsiteX1-263" fmla="*/ 324936 w 713101"/>
              <a:gd name="connsiteY1-264" fmla="*/ 105260 h 303550"/>
              <a:gd name="connsiteX2-265" fmla="*/ 713101 w 713101"/>
              <a:gd name="connsiteY2-266" fmla="*/ 13222 h 303550"/>
              <a:gd name="connsiteX3-267" fmla="*/ 421657 w 713101"/>
              <a:gd name="connsiteY3-268" fmla="*/ 218941 h 303550"/>
              <a:gd name="connsiteX4-269" fmla="*/ 0 w 713101"/>
              <a:gd name="connsiteY4-270" fmla="*/ 294289 h 303550"/>
              <a:gd name="connsiteX0-271" fmla="*/ 0 w 713101"/>
              <a:gd name="connsiteY0-272" fmla="*/ 295074 h 304335"/>
              <a:gd name="connsiteX1-273" fmla="*/ 347470 w 713101"/>
              <a:gd name="connsiteY1-274" fmla="*/ 98534 h 304335"/>
              <a:gd name="connsiteX2-275" fmla="*/ 713101 w 713101"/>
              <a:gd name="connsiteY2-276" fmla="*/ 14007 h 304335"/>
              <a:gd name="connsiteX3-277" fmla="*/ 421657 w 713101"/>
              <a:gd name="connsiteY3-278" fmla="*/ 219726 h 304335"/>
              <a:gd name="connsiteX4-279" fmla="*/ 0 w 713101"/>
              <a:gd name="connsiteY4-280" fmla="*/ 295074 h 3043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13101" h="304335">
                <a:moveTo>
                  <a:pt x="0" y="295074"/>
                </a:moveTo>
                <a:cubicBezTo>
                  <a:pt x="204900" y="234234"/>
                  <a:pt x="228620" y="145378"/>
                  <a:pt x="347470" y="98534"/>
                </a:cubicBezTo>
                <a:cubicBezTo>
                  <a:pt x="466320" y="51690"/>
                  <a:pt x="604093" y="-33618"/>
                  <a:pt x="713101" y="14007"/>
                </a:cubicBezTo>
                <a:cubicBezTo>
                  <a:pt x="542709" y="96557"/>
                  <a:pt x="540507" y="172882"/>
                  <a:pt x="421657" y="219726"/>
                </a:cubicBezTo>
                <a:cubicBezTo>
                  <a:pt x="302807" y="266570"/>
                  <a:pt x="14288" y="327882"/>
                  <a:pt x="0" y="295074"/>
                </a:cubicBezTo>
                <a:close/>
              </a:path>
            </a:pathLst>
          </a:custGeom>
          <a:gradFill flip="none" rotWithShape="1">
            <a:gsLst>
              <a:gs pos="0">
                <a:srgbClr val="D8BE8C"/>
              </a:gs>
              <a:gs pos="68000">
                <a:srgbClr val="C1975F"/>
              </a:gs>
              <a:gs pos="83000">
                <a:srgbClr val="AD7537"/>
              </a:gs>
              <a:gs pos="100000">
                <a:srgbClr val="AD7537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 rot="21073871">
            <a:off x="9779711" y="3211980"/>
            <a:ext cx="421217" cy="149393"/>
            <a:chOff x="3394994" y="3055219"/>
            <a:chExt cx="615171" cy="218183"/>
          </a:xfrm>
        </p:grpSpPr>
        <p:sp>
          <p:nvSpPr>
            <p:cNvPr id="164" name="任意多边形 163"/>
            <p:cNvSpPr/>
            <p:nvPr/>
          </p:nvSpPr>
          <p:spPr>
            <a:xfrm flipH="1">
              <a:off x="3394994" y="3055219"/>
              <a:ext cx="615171" cy="207441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5" name="Freeform 39"/>
            <p:cNvSpPr/>
            <p:nvPr/>
          </p:nvSpPr>
          <p:spPr bwMode="auto">
            <a:xfrm flipH="1">
              <a:off x="3394994" y="3093417"/>
              <a:ext cx="615171" cy="179985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66" name="椭圆 165"/>
          <p:cNvSpPr/>
          <p:nvPr/>
        </p:nvSpPr>
        <p:spPr>
          <a:xfrm rot="449242" flipH="1">
            <a:off x="9778860" y="2844136"/>
            <a:ext cx="296689" cy="138033"/>
          </a:xfrm>
          <a:prstGeom prst="ellipse">
            <a:avLst/>
          </a:prstGeom>
          <a:solidFill>
            <a:srgbClr val="E5D4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7" name="组合 166"/>
          <p:cNvGrpSpPr/>
          <p:nvPr/>
        </p:nvGrpSpPr>
        <p:grpSpPr>
          <a:xfrm rot="21073871" flipH="1">
            <a:off x="9786857" y="2839244"/>
            <a:ext cx="230634" cy="130463"/>
            <a:chOff x="5224463" y="2208212"/>
            <a:chExt cx="1220788" cy="690563"/>
          </a:xfrm>
        </p:grpSpPr>
        <p:sp>
          <p:nvSpPr>
            <p:cNvPr id="168" name="Freeform 72"/>
            <p:cNvSpPr>
              <a:spLocks noEditPoints="1"/>
            </p:cNvSpPr>
            <p:nvPr/>
          </p:nvSpPr>
          <p:spPr bwMode="auto">
            <a:xfrm>
              <a:off x="6392863" y="2208212"/>
              <a:ext cx="52388" cy="180975"/>
            </a:xfrm>
            <a:custGeom>
              <a:avLst/>
              <a:gdLst>
                <a:gd name="T0" fmla="*/ 0 w 14"/>
                <a:gd name="T1" fmla="*/ 0 h 48"/>
                <a:gd name="T2" fmla="*/ 3 w 14"/>
                <a:gd name="T3" fmla="*/ 5 h 48"/>
                <a:gd name="T4" fmla="*/ 14 w 14"/>
                <a:gd name="T5" fmla="*/ 48 h 48"/>
                <a:gd name="T6" fmla="*/ 3 w 14"/>
                <a:gd name="T7" fmla="*/ 5 h 48"/>
                <a:gd name="T8" fmla="*/ 0 w 14"/>
                <a:gd name="T9" fmla="*/ 0 h 48"/>
                <a:gd name="T10" fmla="*/ 0 w 14"/>
                <a:gd name="T11" fmla="*/ 0 h 48"/>
                <a:gd name="T12" fmla="*/ 0 w 14"/>
                <a:gd name="T13" fmla="*/ 0 h 48"/>
                <a:gd name="T14" fmla="*/ 0 w 14"/>
                <a:gd name="T15" fmla="*/ 0 h 48"/>
                <a:gd name="T16" fmla="*/ 0 w 14"/>
                <a:gd name="T17" fmla="*/ 0 h 48"/>
                <a:gd name="T18" fmla="*/ 0 w 14"/>
                <a:gd name="T19" fmla="*/ 0 h 48"/>
                <a:gd name="T20" fmla="*/ 0 w 1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  <a:cubicBezTo>
                    <a:pt x="7" y="19"/>
                    <a:pt x="14" y="32"/>
                    <a:pt x="14" y="48"/>
                  </a:cubicBezTo>
                  <a:cubicBezTo>
                    <a:pt x="14" y="32"/>
                    <a:pt x="7" y="19"/>
                    <a:pt x="3" y="5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BF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75"/>
            <p:cNvSpPr/>
            <p:nvPr/>
          </p:nvSpPr>
          <p:spPr bwMode="auto">
            <a:xfrm>
              <a:off x="5915026" y="2305050"/>
              <a:ext cx="71438" cy="106363"/>
            </a:xfrm>
            <a:custGeom>
              <a:avLst/>
              <a:gdLst>
                <a:gd name="T0" fmla="*/ 16 w 19"/>
                <a:gd name="T1" fmla="*/ 11 h 28"/>
                <a:gd name="T2" fmla="*/ 13 w 19"/>
                <a:gd name="T3" fmla="*/ 27 h 28"/>
                <a:gd name="T4" fmla="*/ 1 w 19"/>
                <a:gd name="T5" fmla="*/ 15 h 28"/>
                <a:gd name="T6" fmla="*/ 10 w 19"/>
                <a:gd name="T7" fmla="*/ 0 h 28"/>
                <a:gd name="T8" fmla="*/ 16 w 19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16" y="11"/>
                  </a:moveTo>
                  <a:cubicBezTo>
                    <a:pt x="17" y="19"/>
                    <a:pt x="19" y="26"/>
                    <a:pt x="13" y="27"/>
                  </a:cubicBezTo>
                  <a:cubicBezTo>
                    <a:pt x="7" y="28"/>
                    <a:pt x="1" y="22"/>
                    <a:pt x="1" y="15"/>
                  </a:cubicBezTo>
                  <a:cubicBezTo>
                    <a:pt x="0" y="7"/>
                    <a:pt x="4" y="1"/>
                    <a:pt x="10" y="0"/>
                  </a:cubicBezTo>
                  <a:cubicBezTo>
                    <a:pt x="16" y="0"/>
                    <a:pt x="16" y="4"/>
                    <a:pt x="16" y="11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76"/>
            <p:cNvSpPr/>
            <p:nvPr/>
          </p:nvSpPr>
          <p:spPr bwMode="auto">
            <a:xfrm>
              <a:off x="5622926" y="2339975"/>
              <a:ext cx="71438" cy="104775"/>
            </a:xfrm>
            <a:custGeom>
              <a:avLst/>
              <a:gdLst>
                <a:gd name="T0" fmla="*/ 16 w 19"/>
                <a:gd name="T1" fmla="*/ 11 h 28"/>
                <a:gd name="T2" fmla="*/ 13 w 19"/>
                <a:gd name="T3" fmla="*/ 27 h 28"/>
                <a:gd name="T4" fmla="*/ 0 w 19"/>
                <a:gd name="T5" fmla="*/ 15 h 28"/>
                <a:gd name="T6" fmla="*/ 10 w 19"/>
                <a:gd name="T7" fmla="*/ 0 h 28"/>
                <a:gd name="T8" fmla="*/ 16 w 19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8">
                  <a:moveTo>
                    <a:pt x="16" y="11"/>
                  </a:moveTo>
                  <a:cubicBezTo>
                    <a:pt x="17" y="19"/>
                    <a:pt x="19" y="27"/>
                    <a:pt x="13" y="27"/>
                  </a:cubicBezTo>
                  <a:cubicBezTo>
                    <a:pt x="7" y="28"/>
                    <a:pt x="1" y="22"/>
                    <a:pt x="0" y="15"/>
                  </a:cubicBezTo>
                  <a:cubicBezTo>
                    <a:pt x="0" y="8"/>
                    <a:pt x="4" y="1"/>
                    <a:pt x="10" y="0"/>
                  </a:cubicBezTo>
                  <a:cubicBezTo>
                    <a:pt x="16" y="0"/>
                    <a:pt x="15" y="4"/>
                    <a:pt x="16" y="11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77"/>
            <p:cNvSpPr/>
            <p:nvPr/>
          </p:nvSpPr>
          <p:spPr bwMode="auto">
            <a:xfrm>
              <a:off x="5378451" y="2508250"/>
              <a:ext cx="104775" cy="68263"/>
            </a:xfrm>
            <a:custGeom>
              <a:avLst/>
              <a:gdLst>
                <a:gd name="T0" fmla="*/ 16 w 28"/>
                <a:gd name="T1" fmla="*/ 16 h 18"/>
                <a:gd name="T2" fmla="*/ 0 w 28"/>
                <a:gd name="T3" fmla="*/ 12 h 18"/>
                <a:gd name="T4" fmla="*/ 13 w 28"/>
                <a:gd name="T5" fmla="*/ 0 h 18"/>
                <a:gd name="T6" fmla="*/ 27 w 28"/>
                <a:gd name="T7" fmla="*/ 10 h 18"/>
                <a:gd name="T8" fmla="*/ 16 w 2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16" y="16"/>
                  </a:moveTo>
                  <a:cubicBezTo>
                    <a:pt x="9" y="16"/>
                    <a:pt x="1" y="18"/>
                    <a:pt x="0" y="12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4"/>
                    <a:pt x="27" y="10"/>
                  </a:cubicBezTo>
                  <a:cubicBezTo>
                    <a:pt x="28" y="17"/>
                    <a:pt x="23" y="15"/>
                    <a:pt x="16" y="16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8"/>
            <p:cNvSpPr/>
            <p:nvPr/>
          </p:nvSpPr>
          <p:spPr bwMode="auto">
            <a:xfrm>
              <a:off x="5224463" y="2632075"/>
              <a:ext cx="104775" cy="71438"/>
            </a:xfrm>
            <a:custGeom>
              <a:avLst/>
              <a:gdLst>
                <a:gd name="T0" fmla="*/ 16 w 28"/>
                <a:gd name="T1" fmla="*/ 17 h 19"/>
                <a:gd name="T2" fmla="*/ 0 w 28"/>
                <a:gd name="T3" fmla="*/ 12 h 19"/>
                <a:gd name="T4" fmla="*/ 13 w 28"/>
                <a:gd name="T5" fmla="*/ 1 h 19"/>
                <a:gd name="T6" fmla="*/ 27 w 28"/>
                <a:gd name="T7" fmla="*/ 11 h 19"/>
                <a:gd name="T8" fmla="*/ 16 w 28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16" y="17"/>
                  </a:moveTo>
                  <a:cubicBezTo>
                    <a:pt x="9" y="17"/>
                    <a:pt x="1" y="19"/>
                    <a:pt x="0" y="12"/>
                  </a:cubicBezTo>
                  <a:cubicBezTo>
                    <a:pt x="0" y="6"/>
                    <a:pt x="6" y="1"/>
                    <a:pt x="13" y="1"/>
                  </a:cubicBezTo>
                  <a:cubicBezTo>
                    <a:pt x="21" y="0"/>
                    <a:pt x="27" y="5"/>
                    <a:pt x="27" y="11"/>
                  </a:cubicBezTo>
                  <a:cubicBezTo>
                    <a:pt x="28" y="17"/>
                    <a:pt x="24" y="16"/>
                    <a:pt x="16" y="17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79"/>
            <p:cNvSpPr/>
            <p:nvPr/>
          </p:nvSpPr>
          <p:spPr bwMode="auto">
            <a:xfrm>
              <a:off x="6140451" y="2328862"/>
              <a:ext cx="87313" cy="112713"/>
            </a:xfrm>
            <a:custGeom>
              <a:avLst/>
              <a:gdLst>
                <a:gd name="T0" fmla="*/ 18 w 23"/>
                <a:gd name="T1" fmla="*/ 15 h 30"/>
                <a:gd name="T2" fmla="*/ 8 w 23"/>
                <a:gd name="T3" fmla="*/ 28 h 30"/>
                <a:gd name="T4" fmla="*/ 2 w 23"/>
                <a:gd name="T5" fmla="*/ 12 h 30"/>
                <a:gd name="T6" fmla="*/ 17 w 23"/>
                <a:gd name="T7" fmla="*/ 2 h 30"/>
                <a:gd name="T8" fmla="*/ 18 w 23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8" y="15"/>
                  </a:moveTo>
                  <a:cubicBezTo>
                    <a:pt x="16" y="22"/>
                    <a:pt x="14" y="30"/>
                    <a:pt x="8" y="28"/>
                  </a:cubicBezTo>
                  <a:cubicBezTo>
                    <a:pt x="3" y="26"/>
                    <a:pt x="0" y="19"/>
                    <a:pt x="2" y="12"/>
                  </a:cubicBezTo>
                  <a:cubicBezTo>
                    <a:pt x="5" y="5"/>
                    <a:pt x="11" y="0"/>
                    <a:pt x="17" y="2"/>
                  </a:cubicBezTo>
                  <a:cubicBezTo>
                    <a:pt x="23" y="4"/>
                    <a:pt x="20" y="8"/>
                    <a:pt x="18" y="15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80"/>
            <p:cNvSpPr/>
            <p:nvPr/>
          </p:nvSpPr>
          <p:spPr bwMode="auto">
            <a:xfrm>
              <a:off x="5829301" y="2474912"/>
              <a:ext cx="68263" cy="104775"/>
            </a:xfrm>
            <a:custGeom>
              <a:avLst/>
              <a:gdLst>
                <a:gd name="T0" fmla="*/ 16 w 18"/>
                <a:gd name="T1" fmla="*/ 12 h 28"/>
                <a:gd name="T2" fmla="*/ 12 w 18"/>
                <a:gd name="T3" fmla="*/ 27 h 28"/>
                <a:gd name="T4" fmla="*/ 0 w 18"/>
                <a:gd name="T5" fmla="*/ 14 h 28"/>
                <a:gd name="T6" fmla="*/ 11 w 18"/>
                <a:gd name="T7" fmla="*/ 0 h 28"/>
                <a:gd name="T8" fmla="*/ 16 w 18"/>
                <a:gd name="T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16" y="12"/>
                  </a:moveTo>
                  <a:cubicBezTo>
                    <a:pt x="16" y="19"/>
                    <a:pt x="18" y="27"/>
                    <a:pt x="12" y="27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7"/>
                    <a:pt x="5" y="1"/>
                    <a:pt x="11" y="0"/>
                  </a:cubicBezTo>
                  <a:cubicBezTo>
                    <a:pt x="17" y="0"/>
                    <a:pt x="16" y="4"/>
                    <a:pt x="16" y="12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81"/>
            <p:cNvSpPr/>
            <p:nvPr/>
          </p:nvSpPr>
          <p:spPr bwMode="auto">
            <a:xfrm>
              <a:off x="6021388" y="2519362"/>
              <a:ext cx="85725" cy="109538"/>
            </a:xfrm>
            <a:custGeom>
              <a:avLst/>
              <a:gdLst>
                <a:gd name="T0" fmla="*/ 18 w 23"/>
                <a:gd name="T1" fmla="*/ 14 h 29"/>
                <a:gd name="T2" fmla="*/ 9 w 23"/>
                <a:gd name="T3" fmla="*/ 27 h 29"/>
                <a:gd name="T4" fmla="*/ 3 w 23"/>
                <a:gd name="T5" fmla="*/ 11 h 29"/>
                <a:gd name="T6" fmla="*/ 17 w 23"/>
                <a:gd name="T7" fmla="*/ 2 h 29"/>
                <a:gd name="T8" fmla="*/ 18 w 23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9">
                  <a:moveTo>
                    <a:pt x="18" y="14"/>
                  </a:moveTo>
                  <a:cubicBezTo>
                    <a:pt x="16" y="21"/>
                    <a:pt x="15" y="29"/>
                    <a:pt x="9" y="27"/>
                  </a:cubicBezTo>
                  <a:cubicBezTo>
                    <a:pt x="3" y="25"/>
                    <a:pt x="0" y="18"/>
                    <a:pt x="3" y="11"/>
                  </a:cubicBezTo>
                  <a:cubicBezTo>
                    <a:pt x="5" y="4"/>
                    <a:pt x="12" y="0"/>
                    <a:pt x="17" y="2"/>
                  </a:cubicBezTo>
                  <a:cubicBezTo>
                    <a:pt x="23" y="4"/>
                    <a:pt x="21" y="7"/>
                    <a:pt x="18" y="14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82"/>
            <p:cNvSpPr/>
            <p:nvPr/>
          </p:nvSpPr>
          <p:spPr bwMode="auto">
            <a:xfrm>
              <a:off x="5562601" y="2587625"/>
              <a:ext cx="109538" cy="93663"/>
            </a:xfrm>
            <a:custGeom>
              <a:avLst/>
              <a:gdLst>
                <a:gd name="T0" fmla="*/ 14 w 29"/>
                <a:gd name="T1" fmla="*/ 19 h 25"/>
                <a:gd name="T2" fmla="*/ 2 w 29"/>
                <a:gd name="T3" fmla="*/ 7 h 25"/>
                <a:gd name="T4" fmla="*/ 20 w 29"/>
                <a:gd name="T5" fmla="*/ 3 h 25"/>
                <a:gd name="T6" fmla="*/ 27 w 29"/>
                <a:gd name="T7" fmla="*/ 19 h 25"/>
                <a:gd name="T8" fmla="*/ 14 w 29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4" y="19"/>
                  </a:moveTo>
                  <a:cubicBezTo>
                    <a:pt x="7" y="15"/>
                    <a:pt x="0" y="13"/>
                    <a:pt x="2" y="7"/>
                  </a:cubicBezTo>
                  <a:cubicBezTo>
                    <a:pt x="5" y="2"/>
                    <a:pt x="13" y="0"/>
                    <a:pt x="20" y="3"/>
                  </a:cubicBezTo>
                  <a:cubicBezTo>
                    <a:pt x="26" y="7"/>
                    <a:pt x="29" y="14"/>
                    <a:pt x="27" y="19"/>
                  </a:cubicBezTo>
                  <a:cubicBezTo>
                    <a:pt x="24" y="25"/>
                    <a:pt x="21" y="22"/>
                    <a:pt x="14" y="19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83"/>
            <p:cNvSpPr/>
            <p:nvPr/>
          </p:nvSpPr>
          <p:spPr bwMode="auto">
            <a:xfrm>
              <a:off x="5441951" y="2790825"/>
              <a:ext cx="109538" cy="93663"/>
            </a:xfrm>
            <a:custGeom>
              <a:avLst/>
              <a:gdLst>
                <a:gd name="T0" fmla="*/ 14 w 29"/>
                <a:gd name="T1" fmla="*/ 18 h 25"/>
                <a:gd name="T2" fmla="*/ 2 w 29"/>
                <a:gd name="T3" fmla="*/ 7 h 25"/>
                <a:gd name="T4" fmla="*/ 19 w 29"/>
                <a:gd name="T5" fmla="*/ 3 h 25"/>
                <a:gd name="T6" fmla="*/ 27 w 29"/>
                <a:gd name="T7" fmla="*/ 19 h 25"/>
                <a:gd name="T8" fmla="*/ 14 w 29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4" y="18"/>
                  </a:moveTo>
                  <a:cubicBezTo>
                    <a:pt x="7" y="15"/>
                    <a:pt x="0" y="13"/>
                    <a:pt x="2" y="7"/>
                  </a:cubicBezTo>
                  <a:cubicBezTo>
                    <a:pt x="5" y="2"/>
                    <a:pt x="13" y="0"/>
                    <a:pt x="19" y="3"/>
                  </a:cubicBezTo>
                  <a:cubicBezTo>
                    <a:pt x="26" y="7"/>
                    <a:pt x="29" y="14"/>
                    <a:pt x="27" y="19"/>
                  </a:cubicBezTo>
                  <a:cubicBezTo>
                    <a:pt x="24" y="25"/>
                    <a:pt x="21" y="22"/>
                    <a:pt x="14" y="18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84"/>
            <p:cNvSpPr/>
            <p:nvPr/>
          </p:nvSpPr>
          <p:spPr bwMode="auto">
            <a:xfrm>
              <a:off x="5240338" y="2809875"/>
              <a:ext cx="82550" cy="88900"/>
            </a:xfrm>
            <a:custGeom>
              <a:avLst/>
              <a:gdLst>
                <a:gd name="T0" fmla="*/ 13 w 22"/>
                <a:gd name="T1" fmla="*/ 9 h 24"/>
                <a:gd name="T2" fmla="*/ 18 w 22"/>
                <a:gd name="T3" fmla="*/ 21 h 24"/>
                <a:gd name="T4" fmla="*/ 4 w 22"/>
                <a:gd name="T5" fmla="*/ 18 h 24"/>
                <a:gd name="T6" fmla="*/ 4 w 22"/>
                <a:gd name="T7" fmla="*/ 4 h 24"/>
                <a:gd name="T8" fmla="*/ 13 w 22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3" y="9"/>
                  </a:moveTo>
                  <a:cubicBezTo>
                    <a:pt x="17" y="13"/>
                    <a:pt x="22" y="18"/>
                    <a:pt x="18" y="21"/>
                  </a:cubicBezTo>
                  <a:cubicBezTo>
                    <a:pt x="14" y="24"/>
                    <a:pt x="8" y="23"/>
                    <a:pt x="4" y="18"/>
                  </a:cubicBezTo>
                  <a:cubicBezTo>
                    <a:pt x="0" y="13"/>
                    <a:pt x="0" y="7"/>
                    <a:pt x="4" y="4"/>
                  </a:cubicBezTo>
                  <a:cubicBezTo>
                    <a:pt x="8" y="0"/>
                    <a:pt x="10" y="4"/>
                    <a:pt x="13" y="9"/>
                  </a:cubicBezTo>
                  <a:close/>
                </a:path>
              </a:pathLst>
            </a:custGeom>
            <a:solidFill>
              <a:srgbClr val="4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 rot="21073871">
            <a:off x="9475088" y="2738143"/>
            <a:ext cx="388014" cy="537999"/>
            <a:chOff x="3017825" y="2296451"/>
            <a:chExt cx="566680" cy="785726"/>
          </a:xfrm>
        </p:grpSpPr>
        <p:sp>
          <p:nvSpPr>
            <p:cNvPr id="180" name="Freeform 87"/>
            <p:cNvSpPr/>
            <p:nvPr/>
          </p:nvSpPr>
          <p:spPr bwMode="auto">
            <a:xfrm flipH="1">
              <a:off x="3111186" y="2296451"/>
              <a:ext cx="473319" cy="78572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1" name="Freeform 87"/>
            <p:cNvSpPr/>
            <p:nvPr/>
          </p:nvSpPr>
          <p:spPr bwMode="auto">
            <a:xfrm flipH="1">
              <a:off x="3017825" y="2296456"/>
              <a:ext cx="390956" cy="785012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sp>
        <p:nvSpPr>
          <p:cNvPr id="182" name="任意多边形 181"/>
          <p:cNvSpPr/>
          <p:nvPr/>
        </p:nvSpPr>
        <p:spPr>
          <a:xfrm rot="21073871" flipH="1">
            <a:off x="9122473" y="3070674"/>
            <a:ext cx="829149" cy="238775"/>
          </a:xfrm>
          <a:custGeom>
            <a:avLst/>
            <a:gdLst>
              <a:gd name="connsiteX0" fmla="*/ 9672 w 700038"/>
              <a:gd name="connsiteY0" fmla="*/ 190131 h 195719"/>
              <a:gd name="connsiteX1" fmla="*/ 238272 w 700038"/>
              <a:gd name="connsiteY1" fmla="*/ 25031 h 195719"/>
              <a:gd name="connsiteX2" fmla="*/ 682772 w 700038"/>
              <a:gd name="connsiteY2" fmla="*/ 12331 h 195719"/>
              <a:gd name="connsiteX3" fmla="*/ 549422 w 700038"/>
              <a:gd name="connsiteY3" fmla="*/ 139331 h 195719"/>
              <a:gd name="connsiteX4" fmla="*/ 9672 w 700038"/>
              <a:gd name="connsiteY4" fmla="*/ 190131 h 195719"/>
              <a:gd name="connsiteX0-1" fmla="*/ 9834 w 720021"/>
              <a:gd name="connsiteY0-2" fmla="*/ 202004 h 207155"/>
              <a:gd name="connsiteX1-3" fmla="*/ 238434 w 720021"/>
              <a:gd name="connsiteY1-4" fmla="*/ 36904 h 207155"/>
              <a:gd name="connsiteX2-5" fmla="*/ 705159 w 720021"/>
              <a:gd name="connsiteY2-6" fmla="*/ 8329 h 207155"/>
              <a:gd name="connsiteX3-7" fmla="*/ 549584 w 720021"/>
              <a:gd name="connsiteY3-8" fmla="*/ 151204 h 207155"/>
              <a:gd name="connsiteX4-9" fmla="*/ 9834 w 720021"/>
              <a:gd name="connsiteY4-10" fmla="*/ 202004 h 207155"/>
              <a:gd name="connsiteX0-11" fmla="*/ 9834 w 720021"/>
              <a:gd name="connsiteY0-12" fmla="*/ 193675 h 198826"/>
              <a:gd name="connsiteX1-13" fmla="*/ 238434 w 720021"/>
              <a:gd name="connsiteY1-14" fmla="*/ 28575 h 198826"/>
              <a:gd name="connsiteX2-15" fmla="*/ 705159 w 720021"/>
              <a:gd name="connsiteY2-16" fmla="*/ 0 h 198826"/>
              <a:gd name="connsiteX3-17" fmla="*/ 549584 w 720021"/>
              <a:gd name="connsiteY3-18" fmla="*/ 142875 h 198826"/>
              <a:gd name="connsiteX4-19" fmla="*/ 9834 w 720021"/>
              <a:gd name="connsiteY4-20" fmla="*/ 193675 h 198826"/>
              <a:gd name="connsiteX0-21" fmla="*/ 9834 w 720021"/>
              <a:gd name="connsiteY0-22" fmla="*/ 194211 h 199362"/>
              <a:gd name="connsiteX1-23" fmla="*/ 238434 w 720021"/>
              <a:gd name="connsiteY1-24" fmla="*/ 29111 h 199362"/>
              <a:gd name="connsiteX2-25" fmla="*/ 705159 w 720021"/>
              <a:gd name="connsiteY2-26" fmla="*/ 536 h 199362"/>
              <a:gd name="connsiteX3-27" fmla="*/ 549584 w 720021"/>
              <a:gd name="connsiteY3-28" fmla="*/ 143411 h 199362"/>
              <a:gd name="connsiteX4-29" fmla="*/ 9834 w 720021"/>
              <a:gd name="connsiteY4-30" fmla="*/ 194211 h 199362"/>
              <a:gd name="connsiteX0-31" fmla="*/ 9711 w 723122"/>
              <a:gd name="connsiteY0-32" fmla="*/ 203742 h 208241"/>
              <a:gd name="connsiteX1-33" fmla="*/ 241486 w 723122"/>
              <a:gd name="connsiteY1-34" fmla="*/ 29117 h 208241"/>
              <a:gd name="connsiteX2-35" fmla="*/ 708211 w 723122"/>
              <a:gd name="connsiteY2-36" fmla="*/ 542 h 208241"/>
              <a:gd name="connsiteX3-37" fmla="*/ 552636 w 723122"/>
              <a:gd name="connsiteY3-38" fmla="*/ 143417 h 208241"/>
              <a:gd name="connsiteX4-39" fmla="*/ 9711 w 723122"/>
              <a:gd name="connsiteY4-40" fmla="*/ 203742 h 20824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23122" h="208241">
                <a:moveTo>
                  <a:pt x="9711" y="203742"/>
                </a:moveTo>
                <a:cubicBezTo>
                  <a:pt x="-42147" y="184692"/>
                  <a:pt x="125069" y="62984"/>
                  <a:pt x="241486" y="29117"/>
                </a:cubicBezTo>
                <a:cubicBezTo>
                  <a:pt x="357903" y="-4750"/>
                  <a:pt x="653178" y="22767"/>
                  <a:pt x="708211" y="542"/>
                </a:cubicBezTo>
                <a:cubicBezTo>
                  <a:pt x="760069" y="-8983"/>
                  <a:pt x="669053" y="109550"/>
                  <a:pt x="552636" y="143417"/>
                </a:cubicBezTo>
                <a:cubicBezTo>
                  <a:pt x="436219" y="177284"/>
                  <a:pt x="61569" y="222792"/>
                  <a:pt x="9711" y="203742"/>
                </a:cubicBezTo>
                <a:close/>
              </a:path>
            </a:pathLst>
          </a:custGeom>
          <a:gradFill flip="none" rotWithShape="1">
            <a:gsLst>
              <a:gs pos="44000">
                <a:srgbClr val="D8BE8C"/>
              </a:gs>
              <a:gs pos="68000">
                <a:srgbClr val="C1975F"/>
              </a:gs>
              <a:gs pos="83000">
                <a:srgbClr val="AD7537"/>
              </a:gs>
              <a:gs pos="100000">
                <a:srgbClr val="AD753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心形 9"/>
          <p:cNvSpPr/>
          <p:nvPr/>
        </p:nvSpPr>
        <p:spPr>
          <a:xfrm rot="21073871" flipH="1">
            <a:off x="9800233" y="2899285"/>
            <a:ext cx="359812" cy="363847"/>
          </a:xfrm>
          <a:custGeom>
            <a:avLst/>
            <a:gdLst>
              <a:gd name="connsiteX0" fmla="*/ 258763 w 517525"/>
              <a:gd name="connsiteY0" fmla="*/ 116219 h 464874"/>
              <a:gd name="connsiteX1" fmla="*/ 258763 w 517525"/>
              <a:gd name="connsiteY1" fmla="*/ 464874 h 464874"/>
              <a:gd name="connsiteX2" fmla="*/ 258763 w 517525"/>
              <a:gd name="connsiteY2" fmla="*/ 116219 h 464874"/>
              <a:gd name="connsiteX0-1" fmla="*/ 260649 w 542304"/>
              <a:gd name="connsiteY0-2" fmla="*/ 110460 h 459115"/>
              <a:gd name="connsiteX1-3" fmla="*/ 260649 w 542304"/>
              <a:gd name="connsiteY1-4" fmla="*/ 459115 h 459115"/>
              <a:gd name="connsiteX2-5" fmla="*/ 260649 w 542304"/>
              <a:gd name="connsiteY2-6" fmla="*/ 110460 h 459115"/>
              <a:gd name="connsiteX0-7" fmla="*/ 247586 w 542617"/>
              <a:gd name="connsiteY0-8" fmla="*/ 98054 h 516559"/>
              <a:gd name="connsiteX1-9" fmla="*/ 266636 w 542617"/>
              <a:gd name="connsiteY1-10" fmla="*/ 516559 h 516559"/>
              <a:gd name="connsiteX2-11" fmla="*/ 247586 w 542617"/>
              <a:gd name="connsiteY2-12" fmla="*/ 98054 h 516559"/>
              <a:gd name="connsiteX0-13" fmla="*/ 272663 w 567694"/>
              <a:gd name="connsiteY0-14" fmla="*/ 91983 h 510488"/>
              <a:gd name="connsiteX1-15" fmla="*/ 291713 w 567694"/>
              <a:gd name="connsiteY1-16" fmla="*/ 510488 h 510488"/>
              <a:gd name="connsiteX2-17" fmla="*/ 272663 w 567694"/>
              <a:gd name="connsiteY2-18" fmla="*/ 91983 h 510488"/>
              <a:gd name="connsiteX0-19" fmla="*/ 272663 w 596963"/>
              <a:gd name="connsiteY0-20" fmla="*/ 49351 h 467856"/>
              <a:gd name="connsiteX1-21" fmla="*/ 291713 w 596963"/>
              <a:gd name="connsiteY1-22" fmla="*/ 467856 h 467856"/>
              <a:gd name="connsiteX2-23" fmla="*/ 272663 w 596963"/>
              <a:gd name="connsiteY2-24" fmla="*/ 49351 h 467856"/>
              <a:gd name="connsiteX0-25" fmla="*/ 307983 w 597687"/>
              <a:gd name="connsiteY0-26" fmla="*/ 46026 h 493106"/>
              <a:gd name="connsiteX1-27" fmla="*/ 273058 w 597687"/>
              <a:gd name="connsiteY1-28" fmla="*/ 493106 h 493106"/>
              <a:gd name="connsiteX2-29" fmla="*/ 307983 w 597687"/>
              <a:gd name="connsiteY2-30" fmla="*/ 46026 h 493106"/>
              <a:gd name="connsiteX0-31" fmla="*/ 307983 w 597687"/>
              <a:gd name="connsiteY0-32" fmla="*/ 45006 h 501611"/>
              <a:gd name="connsiteX1-33" fmla="*/ 273058 w 597687"/>
              <a:gd name="connsiteY1-34" fmla="*/ 501611 h 501611"/>
              <a:gd name="connsiteX2-35" fmla="*/ 307983 w 597687"/>
              <a:gd name="connsiteY2-36" fmla="*/ 45006 h 501611"/>
              <a:gd name="connsiteX0-37" fmla="*/ 311444 w 601148"/>
              <a:gd name="connsiteY0-38" fmla="*/ 40155 h 496760"/>
              <a:gd name="connsiteX1-39" fmla="*/ 276519 w 601148"/>
              <a:gd name="connsiteY1-40" fmla="*/ 496760 h 496760"/>
              <a:gd name="connsiteX2-41" fmla="*/ 311444 w 601148"/>
              <a:gd name="connsiteY2-42" fmla="*/ 40155 h 496760"/>
              <a:gd name="connsiteX0-43" fmla="*/ 264539 w 554243"/>
              <a:gd name="connsiteY0-44" fmla="*/ 29648 h 486253"/>
              <a:gd name="connsiteX1-45" fmla="*/ 229614 w 554243"/>
              <a:gd name="connsiteY1-46" fmla="*/ 486253 h 486253"/>
              <a:gd name="connsiteX2-47" fmla="*/ 264539 w 554243"/>
              <a:gd name="connsiteY2-48" fmla="*/ 29648 h 486253"/>
              <a:gd name="connsiteX0-49" fmla="*/ 264539 w 475138"/>
              <a:gd name="connsiteY0-50" fmla="*/ 28103 h 484708"/>
              <a:gd name="connsiteX1-51" fmla="*/ 229614 w 475138"/>
              <a:gd name="connsiteY1-52" fmla="*/ 484708 h 484708"/>
              <a:gd name="connsiteX2-53" fmla="*/ 264539 w 475138"/>
              <a:gd name="connsiteY2-54" fmla="*/ 28103 h 484708"/>
              <a:gd name="connsiteX0-55" fmla="*/ 236640 w 473168"/>
              <a:gd name="connsiteY0-56" fmla="*/ 27939 h 487719"/>
              <a:gd name="connsiteX1-57" fmla="*/ 246165 w 473168"/>
              <a:gd name="connsiteY1-58" fmla="*/ 487719 h 487719"/>
              <a:gd name="connsiteX2-59" fmla="*/ 236640 w 473168"/>
              <a:gd name="connsiteY2-60" fmla="*/ 27939 h 487719"/>
              <a:gd name="connsiteX0-61" fmla="*/ 236640 w 483346"/>
              <a:gd name="connsiteY0-62" fmla="*/ 27939 h 487719"/>
              <a:gd name="connsiteX1-63" fmla="*/ 246165 w 483346"/>
              <a:gd name="connsiteY1-64" fmla="*/ 487719 h 487719"/>
              <a:gd name="connsiteX2-65" fmla="*/ 236640 w 483346"/>
              <a:gd name="connsiteY2-66" fmla="*/ 27939 h 487719"/>
              <a:gd name="connsiteX0-67" fmla="*/ 236640 w 482310"/>
              <a:gd name="connsiteY0-68" fmla="*/ 27939 h 487719"/>
              <a:gd name="connsiteX1-69" fmla="*/ 246165 w 482310"/>
              <a:gd name="connsiteY1-70" fmla="*/ 487719 h 487719"/>
              <a:gd name="connsiteX2-71" fmla="*/ 236640 w 482310"/>
              <a:gd name="connsiteY2-72" fmla="*/ 27939 h 4877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482310" h="487719">
                <a:moveTo>
                  <a:pt x="236640" y="27939"/>
                </a:moveTo>
                <a:cubicBezTo>
                  <a:pt x="484157" y="-90838"/>
                  <a:pt x="631596" y="358139"/>
                  <a:pt x="246165" y="487719"/>
                </a:cubicBezTo>
                <a:cubicBezTo>
                  <a:pt x="-174192" y="316864"/>
                  <a:pt x="27222" y="-113063"/>
                  <a:pt x="236640" y="27939"/>
                </a:cubicBezTo>
                <a:close/>
              </a:path>
            </a:pathLst>
          </a:custGeom>
          <a:gradFill flip="none" rotWithShape="1">
            <a:gsLst>
              <a:gs pos="0">
                <a:srgbClr val="D8BE8C"/>
              </a:gs>
              <a:gs pos="56000">
                <a:srgbClr val="C1975F"/>
              </a:gs>
              <a:gs pos="73000">
                <a:srgbClr val="AD7537"/>
              </a:gs>
              <a:gs pos="100000">
                <a:srgbClr val="AD7537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8" name="组合 117"/>
          <p:cNvGrpSpPr/>
          <p:nvPr/>
        </p:nvGrpSpPr>
        <p:grpSpPr>
          <a:xfrm>
            <a:off x="9728639" y="2713535"/>
            <a:ext cx="438846" cy="658189"/>
            <a:chOff x="7139563" y="5479195"/>
            <a:chExt cx="650375" cy="975444"/>
          </a:xfrm>
        </p:grpSpPr>
        <p:sp>
          <p:nvSpPr>
            <p:cNvPr id="119" name="Freeform 137"/>
            <p:cNvSpPr/>
            <p:nvPr/>
          </p:nvSpPr>
          <p:spPr bwMode="auto">
            <a:xfrm>
              <a:off x="7139563" y="5479195"/>
              <a:ext cx="650375" cy="975444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756" h="10000">
                  <a:moveTo>
                    <a:pt x="5543" y="0"/>
                  </a:moveTo>
                  <a:cubicBezTo>
                    <a:pt x="3979" y="223"/>
                    <a:pt x="-586" y="4122"/>
                    <a:pt x="62" y="7586"/>
                  </a:cubicBezTo>
                  <a:cubicBezTo>
                    <a:pt x="836" y="9330"/>
                    <a:pt x="3869" y="10001"/>
                    <a:pt x="5650" y="10000"/>
                  </a:cubicBezTo>
                  <a:cubicBezTo>
                    <a:pt x="7431" y="10000"/>
                    <a:pt x="10245" y="9480"/>
                    <a:pt x="10746" y="7583"/>
                  </a:cubicBezTo>
                  <a:cubicBezTo>
                    <a:pt x="10996" y="3959"/>
                    <a:pt x="6909" y="80"/>
                    <a:pt x="5543" y="0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5000">
                  <a:srgbClr val="D8BE8C"/>
                </a:gs>
                <a:gs pos="75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0" name="Freeform 137"/>
            <p:cNvSpPr/>
            <p:nvPr/>
          </p:nvSpPr>
          <p:spPr bwMode="auto">
            <a:xfrm flipH="1">
              <a:off x="7400285" y="5488484"/>
              <a:ext cx="162374" cy="248305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>
                    <a:alpha val="48000"/>
                  </a:srgbClr>
                </a:gs>
                <a:gs pos="100000">
                  <a:srgbClr val="AD7537">
                    <a:alpha val="42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5" name="Freeform 137"/>
            <p:cNvSpPr/>
            <p:nvPr/>
          </p:nvSpPr>
          <p:spPr bwMode="auto">
            <a:xfrm rot="849064">
              <a:off x="7313073" y="5562841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8" name="Freeform 137"/>
            <p:cNvSpPr/>
            <p:nvPr/>
          </p:nvSpPr>
          <p:spPr bwMode="auto">
            <a:xfrm flipH="1">
              <a:off x="7474719" y="5556329"/>
              <a:ext cx="128648" cy="238792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C78D4D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5" name="Freeform 137"/>
            <p:cNvSpPr/>
            <p:nvPr/>
          </p:nvSpPr>
          <p:spPr bwMode="auto">
            <a:xfrm>
              <a:off x="7179777" y="5646857"/>
              <a:ext cx="250052" cy="39384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  <a:gd name="connsiteX0-569" fmla="*/ 5352 w 9633"/>
                <a:gd name="connsiteY0-570" fmla="*/ 0 h 9994"/>
                <a:gd name="connsiteX1-571" fmla="*/ 0 w 9633"/>
                <a:gd name="connsiteY1-572" fmla="*/ 6338 h 9994"/>
                <a:gd name="connsiteX2-573" fmla="*/ 4915 w 9633"/>
                <a:gd name="connsiteY2-574" fmla="*/ 9958 h 9994"/>
                <a:gd name="connsiteX3-575" fmla="*/ 9616 w 9633"/>
                <a:gd name="connsiteY3-576" fmla="*/ 7506 h 9994"/>
                <a:gd name="connsiteX4-577" fmla="*/ 5352 w 9633"/>
                <a:gd name="connsiteY4-578" fmla="*/ 0 h 99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633" h="9994">
                  <a:moveTo>
                    <a:pt x="5352" y="0"/>
                  </a:moveTo>
                  <a:cubicBezTo>
                    <a:pt x="3720" y="1861"/>
                    <a:pt x="2349" y="3268"/>
                    <a:pt x="0" y="6338"/>
                  </a:cubicBezTo>
                  <a:cubicBezTo>
                    <a:pt x="1033" y="9878"/>
                    <a:pt x="3312" y="9763"/>
                    <a:pt x="4915" y="9958"/>
                  </a:cubicBezTo>
                  <a:cubicBezTo>
                    <a:pt x="6518" y="10153"/>
                    <a:pt x="9139" y="9599"/>
                    <a:pt x="9616" y="7506"/>
                  </a:cubicBezTo>
                  <a:cubicBezTo>
                    <a:pt x="9852" y="3507"/>
                    <a:pt x="7693" y="4610"/>
                    <a:pt x="5352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6" name="Freeform 137"/>
            <p:cNvSpPr/>
            <p:nvPr/>
          </p:nvSpPr>
          <p:spPr bwMode="auto">
            <a:xfrm rot="21231722" flipH="1">
              <a:off x="7525439" y="5619360"/>
              <a:ext cx="180037" cy="33417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7" name="Freeform 137"/>
            <p:cNvSpPr/>
            <p:nvPr/>
          </p:nvSpPr>
          <p:spPr bwMode="auto">
            <a:xfrm flipH="1">
              <a:off x="7344891" y="5747192"/>
              <a:ext cx="289244" cy="44231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  <a:gd name="connsiteX0-489" fmla="*/ 6897 w 12272"/>
                <a:gd name="connsiteY0-490" fmla="*/ 0 h 10985"/>
                <a:gd name="connsiteX1-491" fmla="*/ 0 w 12272"/>
                <a:gd name="connsiteY1-492" fmla="*/ 5927 h 10985"/>
                <a:gd name="connsiteX2-493" fmla="*/ 7477 w 12272"/>
                <a:gd name="connsiteY2-494" fmla="*/ 10976 h 10985"/>
                <a:gd name="connsiteX3-495" fmla="*/ 12258 w 12272"/>
                <a:gd name="connsiteY3-496" fmla="*/ 6997 h 10985"/>
                <a:gd name="connsiteX4-497" fmla="*/ 6897 w 12272"/>
                <a:gd name="connsiteY4-498" fmla="*/ 0 h 10985"/>
                <a:gd name="connsiteX0-499" fmla="*/ 6897 w 12272"/>
                <a:gd name="connsiteY0-500" fmla="*/ 0 h 9253"/>
                <a:gd name="connsiteX1-501" fmla="*/ 0 w 12272"/>
                <a:gd name="connsiteY1-502" fmla="*/ 5927 h 9253"/>
                <a:gd name="connsiteX2-503" fmla="*/ 6089 w 12272"/>
                <a:gd name="connsiteY2-504" fmla="*/ 9220 h 9253"/>
                <a:gd name="connsiteX3-505" fmla="*/ 12258 w 12272"/>
                <a:gd name="connsiteY3-506" fmla="*/ 6997 h 9253"/>
                <a:gd name="connsiteX4-507" fmla="*/ 6897 w 12272"/>
                <a:gd name="connsiteY4-508" fmla="*/ 0 h 9253"/>
                <a:gd name="connsiteX0-509" fmla="*/ 5620 w 9297"/>
                <a:gd name="connsiteY0-510" fmla="*/ 0 h 9984"/>
                <a:gd name="connsiteX1-511" fmla="*/ 0 w 9297"/>
                <a:gd name="connsiteY1-512" fmla="*/ 6405 h 9984"/>
                <a:gd name="connsiteX2-513" fmla="*/ 4962 w 9297"/>
                <a:gd name="connsiteY2-514" fmla="*/ 9964 h 9984"/>
                <a:gd name="connsiteX3-515" fmla="*/ 9282 w 9297"/>
                <a:gd name="connsiteY3-516" fmla="*/ 7351 h 9984"/>
                <a:gd name="connsiteX4-517" fmla="*/ 5620 w 9297"/>
                <a:gd name="connsiteY4-518" fmla="*/ 0 h 9984"/>
                <a:gd name="connsiteX0-519" fmla="*/ 6045 w 10000"/>
                <a:gd name="connsiteY0-520" fmla="*/ 0 h 9795"/>
                <a:gd name="connsiteX1-521" fmla="*/ 0 w 10000"/>
                <a:gd name="connsiteY1-522" fmla="*/ 6415 h 9795"/>
                <a:gd name="connsiteX2-523" fmla="*/ 5641 w 10000"/>
                <a:gd name="connsiteY2-524" fmla="*/ 9769 h 9795"/>
                <a:gd name="connsiteX3-525" fmla="*/ 9984 w 10000"/>
                <a:gd name="connsiteY3-526" fmla="*/ 7363 h 9795"/>
                <a:gd name="connsiteX4-527" fmla="*/ 6045 w 10000"/>
                <a:gd name="connsiteY4-528" fmla="*/ 0 h 9795"/>
                <a:gd name="connsiteX0-529" fmla="*/ 5284 w 9239"/>
                <a:gd name="connsiteY0-530" fmla="*/ 0 h 10015"/>
                <a:gd name="connsiteX1-531" fmla="*/ 0 w 9239"/>
                <a:gd name="connsiteY1-532" fmla="*/ 6226 h 10015"/>
                <a:gd name="connsiteX2-533" fmla="*/ 4880 w 9239"/>
                <a:gd name="connsiteY2-534" fmla="*/ 9973 h 10015"/>
                <a:gd name="connsiteX3-535" fmla="*/ 9223 w 9239"/>
                <a:gd name="connsiteY3-536" fmla="*/ 7517 h 10015"/>
                <a:gd name="connsiteX4-537" fmla="*/ 5284 w 9239"/>
                <a:gd name="connsiteY4-538" fmla="*/ 0 h 10015"/>
                <a:gd name="connsiteX0-539" fmla="*/ 5719 w 10000"/>
                <a:gd name="connsiteY0-540" fmla="*/ 0 h 10000"/>
                <a:gd name="connsiteX1-541" fmla="*/ 0 w 10000"/>
                <a:gd name="connsiteY1-542" fmla="*/ 6217 h 10000"/>
                <a:gd name="connsiteX2-543" fmla="*/ 5282 w 10000"/>
                <a:gd name="connsiteY2-544" fmla="*/ 9958 h 10000"/>
                <a:gd name="connsiteX3-545" fmla="*/ 9983 w 10000"/>
                <a:gd name="connsiteY3-546" fmla="*/ 7506 h 10000"/>
                <a:gd name="connsiteX4-547" fmla="*/ 5719 w 10000"/>
                <a:gd name="connsiteY4-548" fmla="*/ 0 h 10000"/>
                <a:gd name="connsiteX0-549" fmla="*/ 5719 w 10000"/>
                <a:gd name="connsiteY0-550" fmla="*/ 0 h 10000"/>
                <a:gd name="connsiteX1-551" fmla="*/ 0 w 10000"/>
                <a:gd name="connsiteY1-552" fmla="*/ 6217 h 10000"/>
                <a:gd name="connsiteX2-553" fmla="*/ 5282 w 10000"/>
                <a:gd name="connsiteY2-554" fmla="*/ 9958 h 10000"/>
                <a:gd name="connsiteX3-555" fmla="*/ 9983 w 10000"/>
                <a:gd name="connsiteY3-556" fmla="*/ 7506 h 10000"/>
                <a:gd name="connsiteX4-557" fmla="*/ 5719 w 10000"/>
                <a:gd name="connsiteY4-558" fmla="*/ 0 h 10000"/>
                <a:gd name="connsiteX0-559" fmla="*/ 5719 w 10000"/>
                <a:gd name="connsiteY0-560" fmla="*/ 0 h 10000"/>
                <a:gd name="connsiteX1-561" fmla="*/ 0 w 10000"/>
                <a:gd name="connsiteY1-562" fmla="*/ 6217 h 10000"/>
                <a:gd name="connsiteX2-563" fmla="*/ 5282 w 10000"/>
                <a:gd name="connsiteY2-564" fmla="*/ 9958 h 10000"/>
                <a:gd name="connsiteX3-565" fmla="*/ 9983 w 10000"/>
                <a:gd name="connsiteY3-566" fmla="*/ 7506 h 10000"/>
                <a:gd name="connsiteX4-567" fmla="*/ 5719 w 10000"/>
                <a:gd name="connsiteY4-56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5719" y="0"/>
                  </a:moveTo>
                  <a:cubicBezTo>
                    <a:pt x="4087" y="1861"/>
                    <a:pt x="2349" y="3147"/>
                    <a:pt x="0" y="6217"/>
                  </a:cubicBezTo>
                  <a:cubicBezTo>
                    <a:pt x="1033" y="9757"/>
                    <a:pt x="3618" y="9743"/>
                    <a:pt x="5282" y="9958"/>
                  </a:cubicBezTo>
                  <a:cubicBezTo>
                    <a:pt x="6946" y="10173"/>
                    <a:pt x="9506" y="9599"/>
                    <a:pt x="9983" y="7506"/>
                  </a:cubicBezTo>
                  <a:cubicBezTo>
                    <a:pt x="10219" y="3507"/>
                    <a:pt x="8060" y="4610"/>
                    <a:pt x="5719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8" name="Freeform 137"/>
            <p:cNvSpPr/>
            <p:nvPr/>
          </p:nvSpPr>
          <p:spPr bwMode="auto">
            <a:xfrm>
              <a:off x="7143775" y="5883690"/>
              <a:ext cx="338114" cy="536157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2322"/>
                <a:gd name="connsiteY0-480" fmla="*/ 0 h 10985"/>
                <a:gd name="connsiteX1-481" fmla="*/ 50 w 12322"/>
                <a:gd name="connsiteY1-482" fmla="*/ 5927 h 10985"/>
                <a:gd name="connsiteX2-483" fmla="*/ 7527 w 12322"/>
                <a:gd name="connsiteY2-484" fmla="*/ 10976 h 10985"/>
                <a:gd name="connsiteX3-485" fmla="*/ 12308 w 12322"/>
                <a:gd name="connsiteY3-486" fmla="*/ 6997 h 10985"/>
                <a:gd name="connsiteX4-487" fmla="*/ 6947 w 12322"/>
                <a:gd name="connsiteY4-488" fmla="*/ 0 h 1098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2" h="10985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798"/>
                    <a:pt x="7527" y="10976"/>
                  </a:cubicBezTo>
                  <a:cubicBezTo>
                    <a:pt x="9570" y="11154"/>
                    <a:pt x="11807" y="8894"/>
                    <a:pt x="12308" y="6997"/>
                  </a:cubicBezTo>
                  <a:cubicBezTo>
                    <a:pt x="12558" y="3373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63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39" name="Freeform 137"/>
            <p:cNvSpPr/>
            <p:nvPr/>
          </p:nvSpPr>
          <p:spPr bwMode="auto">
            <a:xfrm flipH="1">
              <a:off x="7436702" y="5957888"/>
              <a:ext cx="338650" cy="496751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  <a:gd name="connsiteX0-359" fmla="*/ 5545 w 10758"/>
                <a:gd name="connsiteY0-360" fmla="*/ 0 h 10000"/>
                <a:gd name="connsiteX1-361" fmla="*/ 64 w 10758"/>
                <a:gd name="connsiteY1-362" fmla="*/ 7586 h 10000"/>
                <a:gd name="connsiteX2-363" fmla="*/ 5652 w 10758"/>
                <a:gd name="connsiteY2-364" fmla="*/ 10000 h 10000"/>
                <a:gd name="connsiteX3-365" fmla="*/ 10748 w 10758"/>
                <a:gd name="connsiteY3-366" fmla="*/ 7583 h 10000"/>
                <a:gd name="connsiteX4-367" fmla="*/ 5545 w 10758"/>
                <a:gd name="connsiteY4-368" fmla="*/ 0 h 10000"/>
                <a:gd name="connsiteX0-369" fmla="*/ 5545 w 10760"/>
                <a:gd name="connsiteY0-370" fmla="*/ 0 h 10000"/>
                <a:gd name="connsiteX1-371" fmla="*/ 64 w 10760"/>
                <a:gd name="connsiteY1-372" fmla="*/ 7586 h 10000"/>
                <a:gd name="connsiteX2-373" fmla="*/ 5652 w 10760"/>
                <a:gd name="connsiteY2-374" fmla="*/ 10000 h 10000"/>
                <a:gd name="connsiteX3-375" fmla="*/ 10748 w 10760"/>
                <a:gd name="connsiteY3-376" fmla="*/ 7583 h 10000"/>
                <a:gd name="connsiteX4-377" fmla="*/ 5545 w 10760"/>
                <a:gd name="connsiteY4-378" fmla="*/ 0 h 10000"/>
                <a:gd name="connsiteX0-379" fmla="*/ 5545 w 10762"/>
                <a:gd name="connsiteY0-380" fmla="*/ 0 h 10000"/>
                <a:gd name="connsiteX1-381" fmla="*/ 64 w 10762"/>
                <a:gd name="connsiteY1-382" fmla="*/ 7586 h 10000"/>
                <a:gd name="connsiteX2-383" fmla="*/ 5652 w 10762"/>
                <a:gd name="connsiteY2-384" fmla="*/ 10000 h 10000"/>
                <a:gd name="connsiteX3-385" fmla="*/ 10748 w 10762"/>
                <a:gd name="connsiteY3-386" fmla="*/ 7583 h 10000"/>
                <a:gd name="connsiteX4-387" fmla="*/ 5545 w 10762"/>
                <a:gd name="connsiteY4-388" fmla="*/ 0 h 10000"/>
                <a:gd name="connsiteX0-389" fmla="*/ 5545 w 11076"/>
                <a:gd name="connsiteY0-390" fmla="*/ 0 h 10027"/>
                <a:gd name="connsiteX1-391" fmla="*/ 64 w 11076"/>
                <a:gd name="connsiteY1-392" fmla="*/ 7586 h 10027"/>
                <a:gd name="connsiteX2-393" fmla="*/ 5652 w 11076"/>
                <a:gd name="connsiteY2-394" fmla="*/ 10000 h 10027"/>
                <a:gd name="connsiteX3-395" fmla="*/ 11063 w 11076"/>
                <a:gd name="connsiteY3-396" fmla="*/ 6412 h 10027"/>
                <a:gd name="connsiteX4-397" fmla="*/ 5545 w 11076"/>
                <a:gd name="connsiteY4-398" fmla="*/ 0 h 10027"/>
                <a:gd name="connsiteX0-399" fmla="*/ 5545 w 11076"/>
                <a:gd name="connsiteY0-400" fmla="*/ 0 h 10314"/>
                <a:gd name="connsiteX1-401" fmla="*/ 64 w 11076"/>
                <a:gd name="connsiteY1-402" fmla="*/ 7586 h 10314"/>
                <a:gd name="connsiteX2-403" fmla="*/ 6439 w 11076"/>
                <a:gd name="connsiteY2-404" fmla="*/ 10293 h 10314"/>
                <a:gd name="connsiteX3-405" fmla="*/ 11063 w 11076"/>
                <a:gd name="connsiteY3-406" fmla="*/ 6412 h 10314"/>
                <a:gd name="connsiteX4-407" fmla="*/ 5545 w 11076"/>
                <a:gd name="connsiteY4-408" fmla="*/ 0 h 10314"/>
                <a:gd name="connsiteX0-409" fmla="*/ 6635 w 12166"/>
                <a:gd name="connsiteY0-410" fmla="*/ 0 h 10303"/>
                <a:gd name="connsiteX1-411" fmla="*/ 52 w 12166"/>
                <a:gd name="connsiteY1-412" fmla="*/ 5342 h 10303"/>
                <a:gd name="connsiteX2-413" fmla="*/ 7529 w 12166"/>
                <a:gd name="connsiteY2-414" fmla="*/ 10293 h 10303"/>
                <a:gd name="connsiteX3-415" fmla="*/ 12153 w 12166"/>
                <a:gd name="connsiteY3-416" fmla="*/ 6412 h 10303"/>
                <a:gd name="connsiteX4-417" fmla="*/ 6635 w 12166"/>
                <a:gd name="connsiteY4-418" fmla="*/ 0 h 10303"/>
                <a:gd name="connsiteX0-419" fmla="*/ 6635 w 12166"/>
                <a:gd name="connsiteY0-420" fmla="*/ 0 h 10595"/>
                <a:gd name="connsiteX1-421" fmla="*/ 52 w 12166"/>
                <a:gd name="connsiteY1-422" fmla="*/ 5342 h 10595"/>
                <a:gd name="connsiteX2-423" fmla="*/ 6585 w 12166"/>
                <a:gd name="connsiteY2-424" fmla="*/ 10586 h 10595"/>
                <a:gd name="connsiteX3-425" fmla="*/ 12153 w 12166"/>
                <a:gd name="connsiteY3-426" fmla="*/ 6412 h 10595"/>
                <a:gd name="connsiteX4-427" fmla="*/ 6635 w 12166"/>
                <a:gd name="connsiteY4-428" fmla="*/ 0 h 10595"/>
                <a:gd name="connsiteX0-429" fmla="*/ 6791 w 12322"/>
                <a:gd name="connsiteY0-430" fmla="*/ 0 h 10595"/>
                <a:gd name="connsiteX1-431" fmla="*/ 51 w 12322"/>
                <a:gd name="connsiteY1-432" fmla="*/ 5342 h 10595"/>
                <a:gd name="connsiteX2-433" fmla="*/ 6741 w 12322"/>
                <a:gd name="connsiteY2-434" fmla="*/ 10586 h 10595"/>
                <a:gd name="connsiteX3-435" fmla="*/ 12309 w 12322"/>
                <a:gd name="connsiteY3-436" fmla="*/ 6412 h 10595"/>
                <a:gd name="connsiteX4-437" fmla="*/ 6791 w 12322"/>
                <a:gd name="connsiteY4-438" fmla="*/ 0 h 10595"/>
                <a:gd name="connsiteX0-439" fmla="*/ 6791 w 13735"/>
                <a:gd name="connsiteY0-440" fmla="*/ 0 h 10599"/>
                <a:gd name="connsiteX1-441" fmla="*/ 51 w 13735"/>
                <a:gd name="connsiteY1-442" fmla="*/ 5342 h 10599"/>
                <a:gd name="connsiteX2-443" fmla="*/ 6741 w 13735"/>
                <a:gd name="connsiteY2-444" fmla="*/ 10586 h 10599"/>
                <a:gd name="connsiteX3-445" fmla="*/ 13726 w 13735"/>
                <a:gd name="connsiteY3-446" fmla="*/ 6607 h 10599"/>
                <a:gd name="connsiteX4-447" fmla="*/ 6791 w 13735"/>
                <a:gd name="connsiteY4-448" fmla="*/ 0 h 10599"/>
                <a:gd name="connsiteX0-449" fmla="*/ 6791 w 13735"/>
                <a:gd name="connsiteY0-450" fmla="*/ 0 h 10987"/>
                <a:gd name="connsiteX1-451" fmla="*/ 51 w 13735"/>
                <a:gd name="connsiteY1-452" fmla="*/ 5342 h 10987"/>
                <a:gd name="connsiteX2-453" fmla="*/ 7371 w 13735"/>
                <a:gd name="connsiteY2-454" fmla="*/ 10976 h 10987"/>
                <a:gd name="connsiteX3-455" fmla="*/ 13726 w 13735"/>
                <a:gd name="connsiteY3-456" fmla="*/ 6607 h 10987"/>
                <a:gd name="connsiteX4-457" fmla="*/ 6791 w 13735"/>
                <a:gd name="connsiteY4-458" fmla="*/ 0 h 10987"/>
                <a:gd name="connsiteX0-459" fmla="*/ 6947 w 13891"/>
                <a:gd name="connsiteY0-460" fmla="*/ 0 h 10979"/>
                <a:gd name="connsiteX1-461" fmla="*/ 50 w 13891"/>
                <a:gd name="connsiteY1-462" fmla="*/ 5927 h 10979"/>
                <a:gd name="connsiteX2-463" fmla="*/ 7527 w 13891"/>
                <a:gd name="connsiteY2-464" fmla="*/ 10976 h 10979"/>
                <a:gd name="connsiteX3-465" fmla="*/ 13882 w 13891"/>
                <a:gd name="connsiteY3-466" fmla="*/ 6607 h 10979"/>
                <a:gd name="connsiteX4-467" fmla="*/ 6947 w 13891"/>
                <a:gd name="connsiteY4-468" fmla="*/ 0 h 10979"/>
                <a:gd name="connsiteX0-469" fmla="*/ 6947 w 13891"/>
                <a:gd name="connsiteY0-470" fmla="*/ 0 h 10979"/>
                <a:gd name="connsiteX1-471" fmla="*/ 50 w 13891"/>
                <a:gd name="connsiteY1-472" fmla="*/ 5927 h 10979"/>
                <a:gd name="connsiteX2-473" fmla="*/ 7527 w 13891"/>
                <a:gd name="connsiteY2-474" fmla="*/ 10976 h 10979"/>
                <a:gd name="connsiteX3-475" fmla="*/ 13882 w 13891"/>
                <a:gd name="connsiteY3-476" fmla="*/ 6607 h 10979"/>
                <a:gd name="connsiteX4-477" fmla="*/ 6947 w 13891"/>
                <a:gd name="connsiteY4-478" fmla="*/ 0 h 10979"/>
                <a:gd name="connsiteX0-479" fmla="*/ 6947 w 13368"/>
                <a:gd name="connsiteY0-480" fmla="*/ 0 h 11067"/>
                <a:gd name="connsiteX1-481" fmla="*/ 50 w 13368"/>
                <a:gd name="connsiteY1-482" fmla="*/ 5927 h 11067"/>
                <a:gd name="connsiteX2-483" fmla="*/ 7527 w 13368"/>
                <a:gd name="connsiteY2-484" fmla="*/ 10976 h 11067"/>
                <a:gd name="connsiteX3-485" fmla="*/ 13358 w 13368"/>
                <a:gd name="connsiteY3-486" fmla="*/ 8446 h 11067"/>
                <a:gd name="connsiteX4-487" fmla="*/ 6947 w 13368"/>
                <a:gd name="connsiteY4-488" fmla="*/ 0 h 11067"/>
                <a:gd name="connsiteX0-489" fmla="*/ 6947 w 11803"/>
                <a:gd name="connsiteY0-490" fmla="*/ 0 h 11056"/>
                <a:gd name="connsiteX1-491" fmla="*/ 50 w 11803"/>
                <a:gd name="connsiteY1-492" fmla="*/ 5927 h 11056"/>
                <a:gd name="connsiteX2-493" fmla="*/ 7527 w 11803"/>
                <a:gd name="connsiteY2-494" fmla="*/ 10976 h 11056"/>
                <a:gd name="connsiteX3-495" fmla="*/ 11787 w 11803"/>
                <a:gd name="connsiteY3-496" fmla="*/ 8338 h 11056"/>
                <a:gd name="connsiteX4-497" fmla="*/ 6947 w 11803"/>
                <a:gd name="connsiteY4-498" fmla="*/ 0 h 11056"/>
                <a:gd name="connsiteX0-499" fmla="*/ 6947 w 12325"/>
                <a:gd name="connsiteY0-500" fmla="*/ 0 h 11056"/>
                <a:gd name="connsiteX1-501" fmla="*/ 50 w 12325"/>
                <a:gd name="connsiteY1-502" fmla="*/ 5927 h 11056"/>
                <a:gd name="connsiteX2-503" fmla="*/ 7527 w 12325"/>
                <a:gd name="connsiteY2-504" fmla="*/ 10976 h 11056"/>
                <a:gd name="connsiteX3-505" fmla="*/ 12311 w 12325"/>
                <a:gd name="connsiteY3-506" fmla="*/ 8338 h 11056"/>
                <a:gd name="connsiteX4-507" fmla="*/ 6947 w 12325"/>
                <a:gd name="connsiteY4-508" fmla="*/ 0 h 11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2325" h="11056">
                  <a:moveTo>
                    <a:pt x="6947" y="0"/>
                  </a:moveTo>
                  <a:cubicBezTo>
                    <a:pt x="5226" y="1687"/>
                    <a:pt x="-598" y="2463"/>
                    <a:pt x="50" y="5927"/>
                  </a:cubicBezTo>
                  <a:cubicBezTo>
                    <a:pt x="1139" y="9135"/>
                    <a:pt x="5484" y="10574"/>
                    <a:pt x="7527" y="10976"/>
                  </a:cubicBezTo>
                  <a:cubicBezTo>
                    <a:pt x="9570" y="11378"/>
                    <a:pt x="11810" y="10235"/>
                    <a:pt x="12311" y="8338"/>
                  </a:cubicBezTo>
                  <a:cubicBezTo>
                    <a:pt x="12561" y="4714"/>
                    <a:pt x="9415" y="4178"/>
                    <a:pt x="6947" y="0"/>
                  </a:cubicBezTo>
                </a:path>
              </a:pathLst>
            </a:custGeom>
            <a:gradFill flip="none" rotWithShape="1">
              <a:gsLst>
                <a:gs pos="0">
                  <a:srgbClr val="D8BE8C">
                    <a:alpha val="0"/>
                  </a:srgbClr>
                </a:gs>
                <a:gs pos="55000">
                  <a:srgbClr val="C1975F">
                    <a:alpha val="71000"/>
                  </a:srgbClr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96" name="光"/>
          <p:cNvSpPr/>
          <p:nvPr/>
        </p:nvSpPr>
        <p:spPr>
          <a:xfrm>
            <a:off x="9652993" y="2681008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7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4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7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4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7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7" presetClass="entr" presetSubtype="2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7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4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7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4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7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4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7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4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17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4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4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7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7" presetClass="entr" presetSubtype="1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7" presetClass="entr" presetSubtype="1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4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4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7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4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4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4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4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7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4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17" presetClass="entr" presetSubtype="2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55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5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mph" presetSubtype="0" accel="30000" decel="26000" autoRev="1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3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6" presetClass="emph" presetSubtype="0" accel="30000" decel="26000" autoRev="1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133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6" presetClass="emph" presetSubtype="0" accel="30000" decel="26000" autoRev="1" fill="hold" grpId="2" nodeType="withEffect">
                                  <p:stCondLst>
                                    <p:cond delay="1600"/>
                                  </p:stCondLst>
                                  <p:childTnLst>
                                    <p:animScale>
                                      <p:cBhvr>
                                        <p:cTn id="143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mph" presetSubtype="0" accel="30000" decel="26000" autoRev="1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id="153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4" presetID="10" presetClass="entr" presetSubtype="0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6" presetClass="emph" presetSubtype="0" accel="30000" decel="26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Scale>
                                      <p:cBhvr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6" presetClass="emph" presetSubtype="0" accel="30000" decel="26000" autoRev="1" fill="hold" grpId="2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173" dur="500" fill="hold"/>
                                        <p:tgtEl>
                                          <p:spTgt spid="1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4" presetID="49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75E-6 4.07407E-6 L -0.18567 -0.03843 " pathEditMode="relative" rAng="0" ptsTypes="AA">
                                      <p:cBhvr>
                                        <p:cTn id="175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84" y="-1921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49" presetClass="path" presetSubtype="0" accel="50000" decel="50000" autoRev="1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-0.18567 -0.03843 L -0.19778 -0.03797 " pathEditMode="relative" rAng="0" ptsTypes="AA">
                                      <p:cBhvr>
                                        <p:cTn id="17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2" y="23"/>
                                    </p:animMotion>
                                  </p:childTnLst>
                                </p:cTn>
                              </p:par>
                              <p:par>
                                <p:cTn id="178" presetID="0" presetClass="path" presetSubtype="0" accel="50000" decel="50000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-0.18567 -0.03842 C -0.19375 -0.02222 -0.32448 0.05857 -0.36966 0.05533 C -0.41484 0.05209 -0.44218 0.01737 -0.45742 -0.0581 C -0.46601 -0.17106 -0.42929 -0.26666 -0.36002 -0.20416 C -0.32252 -0.14583 -0.31966 -0.03217 -0.39388 -0.04884 C -0.47448 -0.09375 -0.53945 -0.36782 -0.60833 -0.23449 " pathEditMode="relative" rAng="0" ptsTypes="AAAAAA">
                                      <p:cBhvr>
                                        <p:cTn id="179" dur="3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133" y="-6921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17" presetClass="entr" presetSubtype="2" fill="hold" nodeType="withEffect">
                                  <p:stCondLst>
                                    <p:cond delay="61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17" presetClass="entr" presetSubtype="8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17" presetClass="entr" presetSubtype="2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grpId="3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1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8" presetClass="path" presetSubtype="0" accel="50000" decel="50000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animMotion origin="layout" path="M 0.04206 -0.20069 C 0.02474 -0.14884 0.02201 -0.14398 0.01485 -0.09884 C 0.00795 -0.06875 0.00391 -0.04144 -0.00052 0.00347 " pathEditMode="relative" rAng="0" ptsTypes="AAA">
                                      <p:cBhvr>
                                        <p:cTn id="20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35" y="10208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17" presetClass="entr" presetSubtype="2" fill="hold" grpId="0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2" presetID="17" presetClass="entr" presetSubtype="8" fill="hold" grpId="0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97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58" presetClass="path" presetSubtype="0" accel="50000" decel="50000" fill="hold" grpId="1" nodeType="withEffect">
                                  <p:stCondLst>
                                    <p:cond delay="9700"/>
                                  </p:stCondLst>
                                  <p:childTnLst>
                                    <p:animMotion origin="layout" path="M -0.00156 -0.20695 C -0.00442 -0.15672 -0.00807 -0.13218 -0.00651 -0.09954 C -0.00781 -0.0669 -0.00403 -0.04746 -0.00221 0.00185 " pathEditMode="relative" rAng="0" ptsTypes="AAA">
                                      <p:cBhvr>
                                        <p:cTn id="221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" y="10440"/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17" presetClass="entr" presetSubtype="2" fill="hold" grpId="0" nodeType="withEffect">
                                  <p:stCondLst>
                                    <p:cond delay="107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8" presetID="17" presetClass="entr" presetSubtype="8" fill="hold" grpId="0" nodeType="withEffect">
                                  <p:stCondLst>
                                    <p:cond delay="1070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4" presetID="1" presetClass="entr" presetSubtype="0" fill="hold" grpId="0" nodeType="withEffect">
                                  <p:stCondLst>
                                    <p:cond delay="116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58" presetClass="path" presetSubtype="0" accel="50000" decel="50000" fill="hold" grpId="1" nodeType="withEffect">
                                  <p:stCondLst>
                                    <p:cond delay="11600"/>
                                  </p:stCondLst>
                                  <p:childTnLst>
                                    <p:animMotion origin="layout" path="M -0.04453 -0.1919 C -0.03698 -0.14769 -0.03763 -0.15463 -0.03112 -0.11783 C -0.02213 -0.0713 -0.01341 -0.04931 0.00013 0.00254 " pathEditMode="relative" rAng="0" ptsTypes="AAA">
                                      <p:cBhvr>
                                        <p:cTn id="23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27" y="9722"/>
                                    </p:animMotion>
                                  </p:childTnLst>
                                </p:cTn>
                              </p:par>
                              <p:par>
                                <p:cTn id="238" presetID="17" presetClass="entr" presetSubtype="2" fill="hold" grpId="0" nodeType="withEffect">
                                  <p:stCondLst>
                                    <p:cond delay="126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17" presetClass="entr" presetSubtype="8" fill="hold" grpId="0" nodeType="withEffect">
                                  <p:stCondLst>
                                    <p:cond delay="126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5" grpId="0" animBg="1"/>
      <p:bldP spid="5" grpId="1" animBg="1"/>
      <p:bldP spid="5" grpId="2" animBg="1"/>
      <p:bldP spid="4" grpId="0" animBg="1"/>
      <p:bldP spid="4" grpId="1" animBg="1"/>
      <p:bldP spid="4" grpId="2" animBg="1"/>
      <p:bldP spid="6" grpId="0" animBg="1"/>
      <p:bldP spid="6" grpId="1" animBg="1"/>
      <p:bldP spid="6" grpId="2" animBg="1"/>
      <p:bldP spid="73" grpId="0" animBg="1"/>
      <p:bldP spid="47" grpId="0" animBg="1"/>
      <p:bldP spid="107" grpId="0" animBg="1"/>
      <p:bldP spid="107" grpId="1" animBg="1"/>
      <p:bldP spid="107" grpId="2" animBg="1"/>
      <p:bldP spid="121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6" grpId="0"/>
      <p:bldP spid="127" grpId="0"/>
      <p:bldP spid="129" grpId="0"/>
      <p:bldP spid="130" grpId="0"/>
      <p:bldP spid="131" grpId="0"/>
      <p:bldP spid="132" grpId="0"/>
      <p:bldP spid="133" grpId="0"/>
      <p:bldP spid="134" grpId="0"/>
      <p:bldP spid="140" grpId="0" animBg="1"/>
      <p:bldP spid="141" grpId="0" animBg="1"/>
      <p:bldP spid="145" grpId="0" animBg="1"/>
      <p:bldP spid="149" grpId="0" animBg="1"/>
      <p:bldP spid="162" grpId="0" animBg="1"/>
      <p:bldP spid="166" grpId="0" animBg="1"/>
      <p:bldP spid="182" grpId="0" animBg="1"/>
      <p:bldP spid="183" grpId="0" animBg="1"/>
      <p:bldP spid="196" grpId="0" animBg="1"/>
      <p:bldP spid="196" grpId="1" animBg="1"/>
      <p:bldP spid="196" grpId="2" animBg="1"/>
      <p:bldP spid="196" grpId="3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46" name="任意多边形 45"/>
          <p:cNvSpPr/>
          <p:nvPr/>
        </p:nvSpPr>
        <p:spPr>
          <a:xfrm>
            <a:off x="382237" y="1188720"/>
            <a:ext cx="11822463" cy="4888230"/>
          </a:xfrm>
          <a:custGeom>
            <a:avLst/>
            <a:gdLst>
              <a:gd name="connsiteX0" fmla="*/ 0 w 11809763"/>
              <a:gd name="connsiteY0" fmla="*/ 0 h 4888230"/>
              <a:gd name="connsiteX1" fmla="*/ 11809763 w 11809763"/>
              <a:gd name="connsiteY1" fmla="*/ 0 h 4888230"/>
              <a:gd name="connsiteX2" fmla="*/ 11809763 w 11809763"/>
              <a:gd name="connsiteY2" fmla="*/ 1414780 h 4888230"/>
              <a:gd name="connsiteX3" fmla="*/ 10689331 w 11809763"/>
              <a:gd name="connsiteY3" fmla="*/ 4888230 h 4888230"/>
              <a:gd name="connsiteX4" fmla="*/ 0 w 11809763"/>
              <a:gd name="connsiteY4" fmla="*/ 4888230 h 488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9763" h="4888230">
                <a:moveTo>
                  <a:pt x="0" y="0"/>
                </a:moveTo>
                <a:lnTo>
                  <a:pt x="11809763" y="0"/>
                </a:lnTo>
                <a:lnTo>
                  <a:pt x="11809763" y="1414780"/>
                </a:lnTo>
                <a:lnTo>
                  <a:pt x="10689331" y="4888230"/>
                </a:lnTo>
                <a:lnTo>
                  <a:pt x="0" y="4888230"/>
                </a:lnTo>
                <a:close/>
              </a:path>
            </a:pathLst>
          </a:custGeom>
          <a:gradFill flip="none" rotWithShape="1">
            <a:gsLst>
              <a:gs pos="54000">
                <a:srgbClr val="E4D2AE">
                  <a:alpha val="7000"/>
                </a:srgbClr>
              </a:gs>
              <a:gs pos="83000">
                <a:srgbClr val="E4D2AE">
                  <a:alpha val="0"/>
                </a:srgbClr>
              </a:gs>
              <a:gs pos="0">
                <a:srgbClr val="E4D2AE">
                  <a:alpha val="40000"/>
                </a:srgbClr>
              </a:gs>
              <a:gs pos="100000">
                <a:srgbClr val="E4D2AE">
                  <a:alpha val="53000"/>
                </a:srgbClr>
              </a:gs>
            </a:gsLst>
            <a:lin ang="0" scaled="1"/>
            <a:tileRect/>
          </a:gradFill>
          <a:ln>
            <a:gradFill flip="none" rotWithShape="1">
              <a:gsLst>
                <a:gs pos="0">
                  <a:srgbClr val="E4D2AE">
                    <a:alpha val="55000"/>
                  </a:srgbClr>
                </a:gs>
                <a:gs pos="27000">
                  <a:srgbClr val="E4D2AE">
                    <a:alpha val="35000"/>
                  </a:srgbClr>
                </a:gs>
                <a:gs pos="61000">
                  <a:srgbClr val="E4D2AE">
                    <a:alpha val="11000"/>
                  </a:srgbClr>
                </a:gs>
                <a:gs pos="100000">
                  <a:srgbClr val="E4D2AE"/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-389127" y="1126629"/>
            <a:ext cx="770899" cy="5005287"/>
          </a:xfrm>
          <a:custGeom>
            <a:avLst/>
            <a:gdLst>
              <a:gd name="connsiteX0" fmla="*/ 0 w 661172"/>
              <a:gd name="connsiteY0" fmla="*/ 0 h 4888230"/>
              <a:gd name="connsiteX1" fmla="*/ 661172 w 661172"/>
              <a:gd name="connsiteY1" fmla="*/ 0 h 4888230"/>
              <a:gd name="connsiteX2" fmla="*/ 661172 w 661172"/>
              <a:gd name="connsiteY2" fmla="*/ 4888230 h 4888230"/>
              <a:gd name="connsiteX3" fmla="*/ 0 w 661172"/>
              <a:gd name="connsiteY3" fmla="*/ 4888230 h 4888230"/>
              <a:gd name="connsiteX4" fmla="*/ 0 w 661172"/>
              <a:gd name="connsiteY4" fmla="*/ 0 h 4888230"/>
              <a:gd name="connsiteX0-1" fmla="*/ 82646 w 743818"/>
              <a:gd name="connsiteY0-2" fmla="*/ 0 h 5499258"/>
              <a:gd name="connsiteX1-3" fmla="*/ 743818 w 743818"/>
              <a:gd name="connsiteY1-4" fmla="*/ 0 h 5499258"/>
              <a:gd name="connsiteX2-5" fmla="*/ 743818 w 743818"/>
              <a:gd name="connsiteY2-6" fmla="*/ 4888230 h 5499258"/>
              <a:gd name="connsiteX3-7" fmla="*/ 82646 w 743818"/>
              <a:gd name="connsiteY3-8" fmla="*/ 4888230 h 5499258"/>
              <a:gd name="connsiteX4-9" fmla="*/ 82646 w 743818"/>
              <a:gd name="connsiteY4-10" fmla="*/ 0 h 5499258"/>
              <a:gd name="connsiteX0-11" fmla="*/ 159107 w 820279"/>
              <a:gd name="connsiteY0-12" fmla="*/ 0 h 5257405"/>
              <a:gd name="connsiteX1-13" fmla="*/ 820279 w 820279"/>
              <a:gd name="connsiteY1-14" fmla="*/ 0 h 5257405"/>
              <a:gd name="connsiteX2-15" fmla="*/ 820279 w 820279"/>
              <a:gd name="connsiteY2-16" fmla="*/ 4888230 h 5257405"/>
              <a:gd name="connsiteX3-17" fmla="*/ 44807 w 820279"/>
              <a:gd name="connsiteY3-18" fmla="*/ 4215130 h 5257405"/>
              <a:gd name="connsiteX4-19" fmla="*/ 159107 w 820279"/>
              <a:gd name="connsiteY4-20" fmla="*/ 0 h 5257405"/>
              <a:gd name="connsiteX0-21" fmla="*/ 104120 w 765292"/>
              <a:gd name="connsiteY0-22" fmla="*/ 0 h 5396832"/>
              <a:gd name="connsiteX1-23" fmla="*/ 765292 w 765292"/>
              <a:gd name="connsiteY1-24" fmla="*/ 0 h 5396832"/>
              <a:gd name="connsiteX2-25" fmla="*/ 765292 w 765292"/>
              <a:gd name="connsiteY2-26" fmla="*/ 4888230 h 5396832"/>
              <a:gd name="connsiteX3-27" fmla="*/ 66020 w 765292"/>
              <a:gd name="connsiteY3-28" fmla="*/ 4659630 h 5396832"/>
              <a:gd name="connsiteX4-29" fmla="*/ 104120 w 765292"/>
              <a:gd name="connsiteY4-30" fmla="*/ 0 h 5396832"/>
              <a:gd name="connsiteX0-31" fmla="*/ 93413 w 754585"/>
              <a:gd name="connsiteY0-32" fmla="*/ 0 h 5282803"/>
              <a:gd name="connsiteX1-33" fmla="*/ 754585 w 754585"/>
              <a:gd name="connsiteY1-34" fmla="*/ 0 h 5282803"/>
              <a:gd name="connsiteX2-35" fmla="*/ 754585 w 754585"/>
              <a:gd name="connsiteY2-36" fmla="*/ 4888230 h 5282803"/>
              <a:gd name="connsiteX3-37" fmla="*/ 55313 w 754585"/>
              <a:gd name="connsiteY3-38" fmla="*/ 4659630 h 5282803"/>
              <a:gd name="connsiteX4-39" fmla="*/ 93413 w 754585"/>
              <a:gd name="connsiteY4-40" fmla="*/ 0 h 5282803"/>
              <a:gd name="connsiteX0-41" fmla="*/ 93413 w 754585"/>
              <a:gd name="connsiteY0-42" fmla="*/ 0 h 5208450"/>
              <a:gd name="connsiteX1-43" fmla="*/ 754585 w 754585"/>
              <a:gd name="connsiteY1-44" fmla="*/ 0 h 5208450"/>
              <a:gd name="connsiteX2-45" fmla="*/ 754585 w 754585"/>
              <a:gd name="connsiteY2-46" fmla="*/ 4888230 h 5208450"/>
              <a:gd name="connsiteX3-47" fmla="*/ 55313 w 754585"/>
              <a:gd name="connsiteY3-48" fmla="*/ 4659630 h 5208450"/>
              <a:gd name="connsiteX4-49" fmla="*/ 93413 w 754585"/>
              <a:gd name="connsiteY4-50" fmla="*/ 0 h 5208450"/>
              <a:gd name="connsiteX0-51" fmla="*/ 109727 w 770899"/>
              <a:gd name="connsiteY0-52" fmla="*/ 0 h 5276755"/>
              <a:gd name="connsiteX1-53" fmla="*/ 770899 w 770899"/>
              <a:gd name="connsiteY1-54" fmla="*/ 0 h 5276755"/>
              <a:gd name="connsiteX2-55" fmla="*/ 770899 w 770899"/>
              <a:gd name="connsiteY2-56" fmla="*/ 4888230 h 5276755"/>
              <a:gd name="connsiteX3-57" fmla="*/ 46227 w 770899"/>
              <a:gd name="connsiteY3-58" fmla="*/ 4939030 h 5276755"/>
              <a:gd name="connsiteX4-59" fmla="*/ 109727 w 770899"/>
              <a:gd name="connsiteY4-60" fmla="*/ 0 h 5276755"/>
              <a:gd name="connsiteX0-61" fmla="*/ 109727 w 770899"/>
              <a:gd name="connsiteY0-62" fmla="*/ 0 h 5283133"/>
              <a:gd name="connsiteX1-63" fmla="*/ 770899 w 770899"/>
              <a:gd name="connsiteY1-64" fmla="*/ 0 h 5283133"/>
              <a:gd name="connsiteX2-65" fmla="*/ 770899 w 770899"/>
              <a:gd name="connsiteY2-66" fmla="*/ 4888230 h 5283133"/>
              <a:gd name="connsiteX3-67" fmla="*/ 46227 w 770899"/>
              <a:gd name="connsiteY3-68" fmla="*/ 4939030 h 5283133"/>
              <a:gd name="connsiteX4-69" fmla="*/ 109727 w 770899"/>
              <a:gd name="connsiteY4-70" fmla="*/ 0 h 5283133"/>
              <a:gd name="connsiteX0-71" fmla="*/ 109727 w 770899"/>
              <a:gd name="connsiteY0-72" fmla="*/ 0 h 5115981"/>
              <a:gd name="connsiteX1-73" fmla="*/ 770899 w 770899"/>
              <a:gd name="connsiteY1-74" fmla="*/ 0 h 5115981"/>
              <a:gd name="connsiteX2-75" fmla="*/ 770899 w 770899"/>
              <a:gd name="connsiteY2-76" fmla="*/ 4888230 h 5115981"/>
              <a:gd name="connsiteX3-77" fmla="*/ 46227 w 770899"/>
              <a:gd name="connsiteY3-78" fmla="*/ 4939030 h 5115981"/>
              <a:gd name="connsiteX4-79" fmla="*/ 109727 w 770899"/>
              <a:gd name="connsiteY4-80" fmla="*/ 0 h 5115981"/>
              <a:gd name="connsiteX0-81" fmla="*/ 109727 w 770899"/>
              <a:gd name="connsiteY0-82" fmla="*/ 0 h 5098803"/>
              <a:gd name="connsiteX1-83" fmla="*/ 770899 w 770899"/>
              <a:gd name="connsiteY1-84" fmla="*/ 0 h 5098803"/>
              <a:gd name="connsiteX2-85" fmla="*/ 770899 w 770899"/>
              <a:gd name="connsiteY2-86" fmla="*/ 4888230 h 5098803"/>
              <a:gd name="connsiteX3-87" fmla="*/ 46227 w 770899"/>
              <a:gd name="connsiteY3-88" fmla="*/ 4939030 h 5098803"/>
              <a:gd name="connsiteX4-89" fmla="*/ 109727 w 770899"/>
              <a:gd name="connsiteY4-90" fmla="*/ 0 h 5098803"/>
              <a:gd name="connsiteX0-91" fmla="*/ 109727 w 770899"/>
              <a:gd name="connsiteY0-92" fmla="*/ 0 h 4972578"/>
              <a:gd name="connsiteX1-93" fmla="*/ 770899 w 770899"/>
              <a:gd name="connsiteY1-94" fmla="*/ 0 h 4972578"/>
              <a:gd name="connsiteX2-95" fmla="*/ 770899 w 770899"/>
              <a:gd name="connsiteY2-96" fmla="*/ 4888230 h 4972578"/>
              <a:gd name="connsiteX3-97" fmla="*/ 46227 w 770899"/>
              <a:gd name="connsiteY3-98" fmla="*/ 4939030 h 4972578"/>
              <a:gd name="connsiteX4-99" fmla="*/ 109727 w 770899"/>
              <a:gd name="connsiteY4-100" fmla="*/ 0 h 4972578"/>
              <a:gd name="connsiteX0-101" fmla="*/ 109727 w 770899"/>
              <a:gd name="connsiteY0-102" fmla="*/ 0 h 4958052"/>
              <a:gd name="connsiteX1-103" fmla="*/ 770899 w 770899"/>
              <a:gd name="connsiteY1-104" fmla="*/ 0 h 4958052"/>
              <a:gd name="connsiteX2-105" fmla="*/ 770899 w 770899"/>
              <a:gd name="connsiteY2-106" fmla="*/ 4888230 h 4958052"/>
              <a:gd name="connsiteX3-107" fmla="*/ 46227 w 770899"/>
              <a:gd name="connsiteY3-108" fmla="*/ 4939030 h 4958052"/>
              <a:gd name="connsiteX4-109" fmla="*/ 109727 w 770899"/>
              <a:gd name="connsiteY4-110" fmla="*/ 0 h 4958052"/>
              <a:gd name="connsiteX0-111" fmla="*/ 109727 w 770899"/>
              <a:gd name="connsiteY0-112" fmla="*/ 0 h 4972578"/>
              <a:gd name="connsiteX1-113" fmla="*/ 770899 w 770899"/>
              <a:gd name="connsiteY1-114" fmla="*/ 0 h 4972578"/>
              <a:gd name="connsiteX2-115" fmla="*/ 770899 w 770899"/>
              <a:gd name="connsiteY2-116" fmla="*/ 4888230 h 4972578"/>
              <a:gd name="connsiteX3-117" fmla="*/ 46227 w 770899"/>
              <a:gd name="connsiteY3-118" fmla="*/ 4939030 h 4972578"/>
              <a:gd name="connsiteX4-119" fmla="*/ 109727 w 770899"/>
              <a:gd name="connsiteY4-120" fmla="*/ 0 h 4972578"/>
              <a:gd name="connsiteX0-121" fmla="*/ 109727 w 770899"/>
              <a:gd name="connsiteY0-122" fmla="*/ 0 h 4943198"/>
              <a:gd name="connsiteX1-123" fmla="*/ 770899 w 770899"/>
              <a:gd name="connsiteY1-124" fmla="*/ 0 h 4943198"/>
              <a:gd name="connsiteX2-125" fmla="*/ 770899 w 770899"/>
              <a:gd name="connsiteY2-126" fmla="*/ 4888230 h 4943198"/>
              <a:gd name="connsiteX3-127" fmla="*/ 46227 w 770899"/>
              <a:gd name="connsiteY3-128" fmla="*/ 4939030 h 4943198"/>
              <a:gd name="connsiteX4-129" fmla="*/ 109727 w 770899"/>
              <a:gd name="connsiteY4-130" fmla="*/ 0 h 4943198"/>
              <a:gd name="connsiteX0-131" fmla="*/ 109727 w 770899"/>
              <a:gd name="connsiteY0-132" fmla="*/ 67733 h 5010931"/>
              <a:gd name="connsiteX1-133" fmla="*/ 770899 w 770899"/>
              <a:gd name="connsiteY1-134" fmla="*/ 67733 h 5010931"/>
              <a:gd name="connsiteX2-135" fmla="*/ 770899 w 770899"/>
              <a:gd name="connsiteY2-136" fmla="*/ 4955963 h 5010931"/>
              <a:gd name="connsiteX3-137" fmla="*/ 46227 w 770899"/>
              <a:gd name="connsiteY3-138" fmla="*/ 5006763 h 5010931"/>
              <a:gd name="connsiteX4-139" fmla="*/ 109727 w 770899"/>
              <a:gd name="connsiteY4-140" fmla="*/ 67733 h 5010931"/>
              <a:gd name="connsiteX0-141" fmla="*/ 109727 w 770899"/>
              <a:gd name="connsiteY0-142" fmla="*/ 62089 h 5005287"/>
              <a:gd name="connsiteX1-143" fmla="*/ 770899 w 770899"/>
              <a:gd name="connsiteY1-144" fmla="*/ 62089 h 5005287"/>
              <a:gd name="connsiteX2-145" fmla="*/ 770899 w 770899"/>
              <a:gd name="connsiteY2-146" fmla="*/ 4950319 h 5005287"/>
              <a:gd name="connsiteX3-147" fmla="*/ 46227 w 770899"/>
              <a:gd name="connsiteY3-148" fmla="*/ 5001119 h 5005287"/>
              <a:gd name="connsiteX4-149" fmla="*/ 109727 w 770899"/>
              <a:gd name="connsiteY4-150" fmla="*/ 62089 h 50052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70899" h="5005287">
                <a:moveTo>
                  <a:pt x="109727" y="62089"/>
                </a:moveTo>
                <a:cubicBezTo>
                  <a:pt x="330118" y="62089"/>
                  <a:pt x="525108" y="-77611"/>
                  <a:pt x="770899" y="62089"/>
                </a:cubicBezTo>
                <a:lnTo>
                  <a:pt x="770899" y="4950319"/>
                </a:lnTo>
                <a:cubicBezTo>
                  <a:pt x="508304" y="4990324"/>
                  <a:pt x="423122" y="5015724"/>
                  <a:pt x="46227" y="5001119"/>
                </a:cubicBezTo>
                <a:cubicBezTo>
                  <a:pt x="-38568" y="4592814"/>
                  <a:pt x="-468" y="876794"/>
                  <a:pt x="109727" y="62089"/>
                </a:cubicBezTo>
                <a:close/>
              </a:path>
            </a:pathLst>
          </a:custGeom>
          <a:gradFill flip="none" rotWithShape="1">
            <a:gsLst>
              <a:gs pos="34000">
                <a:srgbClr val="E4D2AE">
                  <a:alpha val="0"/>
                </a:srgbClr>
              </a:gs>
              <a:gs pos="73000">
                <a:srgbClr val="E4D2AE">
                  <a:alpha val="32000"/>
                </a:srgbClr>
              </a:gs>
              <a:gs pos="0">
                <a:srgbClr val="E4D2AE">
                  <a:alpha val="44000"/>
                </a:srgbClr>
              </a:gs>
              <a:gs pos="100000">
                <a:srgbClr val="E4D2AE">
                  <a:alpha val="45000"/>
                </a:srgbClr>
              </a:gs>
            </a:gsLst>
            <a:lin ang="0" scaled="1"/>
            <a:tileRect/>
          </a:gradFill>
          <a:ln>
            <a:gradFill>
              <a:gsLst>
                <a:gs pos="0">
                  <a:srgbClr val="E4D2AE">
                    <a:alpha val="55000"/>
                  </a:srgbClr>
                </a:gs>
                <a:gs pos="27000">
                  <a:srgbClr val="E4D2AE">
                    <a:alpha val="43000"/>
                  </a:srgbClr>
                </a:gs>
                <a:gs pos="61000">
                  <a:srgbClr val="E4D2AE"/>
                </a:gs>
                <a:gs pos="100000">
                  <a:srgbClr val="E4D2AE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/>
        </p:nvSpPr>
        <p:spPr>
          <a:xfrm>
            <a:off x="10325100" y="2616200"/>
            <a:ext cx="1879600" cy="3454400"/>
          </a:xfrm>
          <a:custGeom>
            <a:avLst/>
            <a:gdLst>
              <a:gd name="connsiteX0" fmla="*/ 749300 w 1879600"/>
              <a:gd name="connsiteY0" fmla="*/ 3454400 h 3454400"/>
              <a:gd name="connsiteX1" fmla="*/ 1879600 w 1879600"/>
              <a:gd name="connsiteY1" fmla="*/ 0 h 3454400"/>
              <a:gd name="connsiteX2" fmla="*/ 0 w 1879600"/>
              <a:gd name="connsiteY2" fmla="*/ 2819400 h 3454400"/>
              <a:gd name="connsiteX3" fmla="*/ 749300 w 1879600"/>
              <a:gd name="connsiteY3" fmla="*/ 3454400 h 3454400"/>
              <a:gd name="connsiteX0-1" fmla="*/ 749300 w 1879600"/>
              <a:gd name="connsiteY0-2" fmla="*/ 3454400 h 3454400"/>
              <a:gd name="connsiteX1-3" fmla="*/ 1879600 w 1879600"/>
              <a:gd name="connsiteY1-4" fmla="*/ 0 h 3454400"/>
              <a:gd name="connsiteX2-5" fmla="*/ 0 w 1879600"/>
              <a:gd name="connsiteY2-6" fmla="*/ 2819400 h 3454400"/>
              <a:gd name="connsiteX3-7" fmla="*/ 749300 w 1879600"/>
              <a:gd name="connsiteY3-8" fmla="*/ 3454400 h 3454400"/>
              <a:gd name="connsiteX0-9" fmla="*/ 749300 w 1879600"/>
              <a:gd name="connsiteY0-10" fmla="*/ 3454400 h 3454400"/>
              <a:gd name="connsiteX1-11" fmla="*/ 1879600 w 1879600"/>
              <a:gd name="connsiteY1-12" fmla="*/ 0 h 3454400"/>
              <a:gd name="connsiteX2-13" fmla="*/ 0 w 1879600"/>
              <a:gd name="connsiteY2-14" fmla="*/ 2819400 h 3454400"/>
              <a:gd name="connsiteX3-15" fmla="*/ 749300 w 1879600"/>
              <a:gd name="connsiteY3-16" fmla="*/ 3454400 h 3454400"/>
              <a:gd name="connsiteX0-17" fmla="*/ 749300 w 1879600"/>
              <a:gd name="connsiteY0-18" fmla="*/ 3454400 h 3454400"/>
              <a:gd name="connsiteX1-19" fmla="*/ 1879600 w 1879600"/>
              <a:gd name="connsiteY1-20" fmla="*/ 0 h 3454400"/>
              <a:gd name="connsiteX2-21" fmla="*/ 0 w 1879600"/>
              <a:gd name="connsiteY2-22" fmla="*/ 2819400 h 3454400"/>
              <a:gd name="connsiteX3-23" fmla="*/ 749300 w 1879600"/>
              <a:gd name="connsiteY3-24" fmla="*/ 3454400 h 34544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879600" h="3454400">
                <a:moveTo>
                  <a:pt x="749300" y="3454400"/>
                </a:moveTo>
                <a:lnTo>
                  <a:pt x="1879600" y="0"/>
                </a:lnTo>
                <a:cubicBezTo>
                  <a:pt x="1253067" y="939800"/>
                  <a:pt x="537633" y="1638300"/>
                  <a:pt x="0" y="2819400"/>
                </a:cubicBezTo>
                <a:cubicBezTo>
                  <a:pt x="262467" y="3234267"/>
                  <a:pt x="601133" y="3103033"/>
                  <a:pt x="749300" y="3454400"/>
                </a:cubicBezTo>
                <a:close/>
              </a:path>
            </a:pathLst>
          </a:custGeom>
          <a:gradFill flip="none" rotWithShape="1">
            <a:gsLst>
              <a:gs pos="54000">
                <a:srgbClr val="E4D2AE">
                  <a:alpha val="0"/>
                </a:srgbClr>
              </a:gs>
              <a:gs pos="83000">
                <a:srgbClr val="E4D2AE">
                  <a:alpha val="0"/>
                </a:srgbClr>
              </a:gs>
              <a:gs pos="0">
                <a:srgbClr val="E4D2AE">
                  <a:alpha val="44000"/>
                </a:srgbClr>
              </a:gs>
              <a:gs pos="100000">
                <a:srgbClr val="E4D2AE">
                  <a:alpha val="53000"/>
                </a:srgbClr>
              </a:gs>
            </a:gsLst>
            <a:lin ang="13500000" scaled="1"/>
            <a:tileRect/>
          </a:gradFill>
          <a:ln>
            <a:gradFill>
              <a:gsLst>
                <a:gs pos="0">
                  <a:srgbClr val="E4D2AE">
                    <a:alpha val="55000"/>
                  </a:srgbClr>
                </a:gs>
                <a:gs pos="27000">
                  <a:srgbClr val="E4D2AE">
                    <a:alpha val="43000"/>
                  </a:srgbClr>
                </a:gs>
                <a:gs pos="61000">
                  <a:srgbClr val="E4D2AE"/>
                </a:gs>
                <a:gs pos="100000">
                  <a:srgbClr val="E4D2AE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72" name="图片 171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8705832" y="4343400"/>
            <a:ext cx="2389839" cy="5383235"/>
          </a:xfrm>
          <a:custGeom>
            <a:avLst/>
            <a:gdLst>
              <a:gd name="connsiteX0" fmla="*/ 0 w 2389839"/>
              <a:gd name="connsiteY0" fmla="*/ 0 h 5383235"/>
              <a:gd name="connsiteX1" fmla="*/ 2247990 w 2389839"/>
              <a:gd name="connsiteY1" fmla="*/ 0 h 5383235"/>
              <a:gd name="connsiteX2" fmla="*/ 2061137 w 2389839"/>
              <a:gd name="connsiteY2" fmla="*/ 285552 h 5383235"/>
              <a:gd name="connsiteX3" fmla="*/ 1628742 w 2389839"/>
              <a:gd name="connsiteY3" fmla="*/ 1092200 h 5383235"/>
              <a:gd name="connsiteX4" fmla="*/ 2378042 w 2389839"/>
              <a:gd name="connsiteY4" fmla="*/ 1727200 h 5383235"/>
              <a:gd name="connsiteX5" fmla="*/ 2389839 w 2389839"/>
              <a:gd name="connsiteY5" fmla="*/ 1691147 h 5383235"/>
              <a:gd name="connsiteX6" fmla="*/ 2389839 w 2389839"/>
              <a:gd name="connsiteY6" fmla="*/ 1733550 h 5383235"/>
              <a:gd name="connsiteX7" fmla="*/ 704868 w 2389839"/>
              <a:gd name="connsiteY7" fmla="*/ 1733550 h 5383235"/>
              <a:gd name="connsiteX8" fmla="*/ 704868 w 2389839"/>
              <a:gd name="connsiteY8" fmla="*/ 2952750 h 5383235"/>
              <a:gd name="connsiteX9" fmla="*/ 2389839 w 2389839"/>
              <a:gd name="connsiteY9" fmla="*/ 2952750 h 5383235"/>
              <a:gd name="connsiteX10" fmla="*/ 2389839 w 2389839"/>
              <a:gd name="connsiteY10" fmla="*/ 5383235 h 5383235"/>
              <a:gd name="connsiteX11" fmla="*/ 0 w 2389839"/>
              <a:gd name="connsiteY11" fmla="*/ 5383235 h 538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9839" h="5383235">
                <a:moveTo>
                  <a:pt x="0" y="0"/>
                </a:moveTo>
                <a:lnTo>
                  <a:pt x="2247990" y="0"/>
                </a:lnTo>
                <a:lnTo>
                  <a:pt x="2061137" y="285552"/>
                </a:lnTo>
                <a:cubicBezTo>
                  <a:pt x="1908671" y="531813"/>
                  <a:pt x="1763150" y="796925"/>
                  <a:pt x="1628742" y="1092200"/>
                </a:cubicBezTo>
                <a:cubicBezTo>
                  <a:pt x="1891209" y="1507067"/>
                  <a:pt x="2229875" y="1375833"/>
                  <a:pt x="2378042" y="1727200"/>
                </a:cubicBezTo>
                <a:lnTo>
                  <a:pt x="2389839" y="1691147"/>
                </a:lnTo>
                <a:lnTo>
                  <a:pt x="2389839" y="1733550"/>
                </a:lnTo>
                <a:lnTo>
                  <a:pt x="704868" y="1733550"/>
                </a:lnTo>
                <a:lnTo>
                  <a:pt x="704868" y="2952750"/>
                </a:lnTo>
                <a:lnTo>
                  <a:pt x="2389839" y="2952750"/>
                </a:lnTo>
                <a:lnTo>
                  <a:pt x="2389839" y="5383235"/>
                </a:lnTo>
                <a:lnTo>
                  <a:pt x="0" y="5383235"/>
                </a:lnTo>
                <a:close/>
              </a:path>
            </a:pathLst>
          </a:custGeom>
        </p:spPr>
      </p:pic>
      <p:pic>
        <p:nvPicPr>
          <p:cNvPr id="173" name="图片 172"/>
          <p:cNvPicPr>
            <a:picLocks noChangeAspect="1"/>
          </p:cNvPicPr>
          <p:nvPr/>
        </p:nvPicPr>
        <p:blipFill>
          <a:blip r:embed="rId2"/>
          <a:srcRect b="54654"/>
          <a:stretch>
            <a:fillRect/>
          </a:stretch>
        </p:blipFill>
        <p:spPr>
          <a:xfrm>
            <a:off x="-1295210" y="3024900"/>
            <a:ext cx="2389839" cy="3052049"/>
          </a:xfrm>
          <a:custGeom>
            <a:avLst/>
            <a:gdLst>
              <a:gd name="connsiteX0" fmla="*/ 0 w 2389839"/>
              <a:gd name="connsiteY0" fmla="*/ 0 h 3052049"/>
              <a:gd name="connsiteX1" fmla="*/ 2389839 w 2389839"/>
              <a:gd name="connsiteY1" fmla="*/ 0 h 3052049"/>
              <a:gd name="connsiteX2" fmla="*/ 2389839 w 2389839"/>
              <a:gd name="connsiteY2" fmla="*/ 3052049 h 3052049"/>
              <a:gd name="connsiteX3" fmla="*/ 0 w 2389839"/>
              <a:gd name="connsiteY3" fmla="*/ 3052049 h 3052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9839" h="3052049">
                <a:moveTo>
                  <a:pt x="0" y="0"/>
                </a:moveTo>
                <a:lnTo>
                  <a:pt x="2389839" y="0"/>
                </a:lnTo>
                <a:lnTo>
                  <a:pt x="2389839" y="3052049"/>
                </a:lnTo>
                <a:lnTo>
                  <a:pt x="0" y="3052049"/>
                </a:lnTo>
                <a:close/>
              </a:path>
            </a:pathLst>
          </a:custGeom>
        </p:spPr>
      </p:pic>
      <p:sp>
        <p:nvSpPr>
          <p:cNvPr id="175" name="矩形 174"/>
          <p:cNvSpPr/>
          <p:nvPr/>
        </p:nvSpPr>
        <p:spPr>
          <a:xfrm>
            <a:off x="2445815" y="2373773"/>
            <a:ext cx="5724644" cy="221166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可爱者甚蕃。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晋陶渊明独爱菊。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自李唐来，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世人甚爱牡丹。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予独爱莲之出淤泥而不染，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濯清涟而不妖，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中通外直，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不蔓不枝，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香远益清，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亭亭净植，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花之隐逸者也；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牡丹，花之富贵者也；莲，花之君子者也。噫！菊之爱，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陶后鲜有闻。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莲之爱，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6" name="矩形 175"/>
          <p:cNvSpPr/>
          <p:nvPr/>
        </p:nvSpPr>
        <p:spPr>
          <a:xfrm>
            <a:off x="8477407" y="2186468"/>
            <a:ext cx="738664" cy="237992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【</a:t>
            </a:r>
            <a:r>
              <a:rPr lang="zh-CN" altLang="en-US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爱莲说</a:t>
            </a:r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】</a:t>
            </a:r>
            <a:endParaRPr lang="zh-CN" altLang="en-US" sz="36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2000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25" dur="1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2000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30" dur="1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75" grpId="0"/>
      <p:bldP spid="1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图片 133"/>
          <p:cNvPicPr>
            <a:picLocks noChangeAspect="1"/>
          </p:cNvPicPr>
          <p:nvPr/>
        </p:nvPicPr>
        <p:blipFill rotWithShape="1">
          <a:blip r:embed="rId1"/>
          <a:srcRect b="79936"/>
          <a:stretch>
            <a:fillRect/>
          </a:stretch>
        </p:blipFill>
        <p:spPr>
          <a:xfrm rot="21333175">
            <a:off x="3762004" y="3823099"/>
            <a:ext cx="3636182" cy="1116833"/>
          </a:xfrm>
          <a:prstGeom prst="rect">
            <a:avLst/>
          </a:prstGeom>
        </p:spPr>
      </p:pic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708402" y="2437716"/>
            <a:ext cx="94448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 dirty="0">
                <a:solidFill>
                  <a:srgbClr val="DBC291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莲</a:t>
            </a:r>
            <a:endParaRPr lang="zh-CN" altLang="en-US" sz="8000" dirty="0">
              <a:solidFill>
                <a:srgbClr val="DBC291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5541359" y="2031099"/>
            <a:ext cx="9444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>
                <a:solidFill>
                  <a:srgbClr val="DBC291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爱</a:t>
            </a:r>
            <a:endParaRPr lang="zh-CN" altLang="en-US" sz="4800" dirty="0">
              <a:solidFill>
                <a:srgbClr val="DBC291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619029" y="3616075"/>
            <a:ext cx="562986" cy="562986"/>
          </a:xfrm>
          <a:prstGeom prst="rect">
            <a:avLst/>
          </a:prstGeom>
          <a:solidFill>
            <a:srgbClr val="E4D2A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5463405" y="3583143"/>
            <a:ext cx="861774" cy="76764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400" dirty="0">
                <a:solidFill>
                  <a:srgbClr val="114E8E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说</a:t>
            </a:r>
            <a:endParaRPr lang="zh-CN" altLang="en-US" sz="4400" dirty="0">
              <a:solidFill>
                <a:srgbClr val="114E8E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1"/>
          <a:srcRect b="79936"/>
          <a:stretch>
            <a:fillRect/>
          </a:stretch>
        </p:blipFill>
        <p:spPr>
          <a:xfrm rot="20728810">
            <a:off x="9451227" y="5780488"/>
            <a:ext cx="3914932" cy="1202449"/>
          </a:xfrm>
          <a:prstGeom prst="rect">
            <a:avLst/>
          </a:prstGeom>
        </p:spPr>
      </p:pic>
      <p:pic>
        <p:nvPicPr>
          <p:cNvPr id="133" name="图片 132"/>
          <p:cNvPicPr>
            <a:picLocks noChangeAspect="1"/>
          </p:cNvPicPr>
          <p:nvPr/>
        </p:nvPicPr>
        <p:blipFill rotWithShape="1">
          <a:blip r:embed="rId1"/>
          <a:srcRect b="79936"/>
          <a:stretch>
            <a:fillRect/>
          </a:stretch>
        </p:blipFill>
        <p:spPr>
          <a:xfrm rot="505781">
            <a:off x="-1942438" y="4723196"/>
            <a:ext cx="3636182" cy="1116833"/>
          </a:xfrm>
          <a:prstGeom prst="rect">
            <a:avLst/>
          </a:prstGeom>
        </p:spPr>
      </p:pic>
      <p:sp>
        <p:nvSpPr>
          <p:cNvPr id="135" name="矩形 134"/>
          <p:cNvSpPr/>
          <p:nvPr/>
        </p:nvSpPr>
        <p:spPr>
          <a:xfrm>
            <a:off x="7313322" y="2807048"/>
            <a:ext cx="3445541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" name="矩形 135"/>
          <p:cNvSpPr/>
          <p:nvPr/>
        </p:nvSpPr>
        <p:spPr>
          <a:xfrm>
            <a:off x="7313322" y="2437716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7" name="矩形 136"/>
          <p:cNvSpPr/>
          <p:nvPr/>
        </p:nvSpPr>
        <p:spPr>
          <a:xfrm>
            <a:off x="1416085" y="4256558"/>
            <a:ext cx="3445541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8" name="矩形 137"/>
          <p:cNvSpPr/>
          <p:nvPr/>
        </p:nvSpPr>
        <p:spPr>
          <a:xfrm>
            <a:off x="2786555" y="3887226"/>
            <a:ext cx="2075071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4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5" grpId="0"/>
      <p:bldP spid="135" grpId="1"/>
      <p:bldP spid="136" grpId="0"/>
      <p:bldP spid="136" grpId="1"/>
      <p:bldP spid="137" grpId="0"/>
      <p:bldP spid="137" grpId="1"/>
      <p:bldP spid="138" grpId="0"/>
      <p:bldP spid="138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任意多边形 139"/>
          <p:cNvSpPr/>
          <p:nvPr/>
        </p:nvSpPr>
        <p:spPr bwMode="auto">
          <a:xfrm rot="1142888">
            <a:off x="5720651" y="5712826"/>
            <a:ext cx="241492" cy="1954411"/>
          </a:xfrm>
          <a:custGeom>
            <a:avLst/>
            <a:gdLst>
              <a:gd name="connsiteX0" fmla="*/ 73588 w 192432"/>
              <a:gd name="connsiteY0" fmla="*/ 26660 h 1954411"/>
              <a:gd name="connsiteX1" fmla="*/ 92485 w 192432"/>
              <a:gd name="connsiteY1" fmla="*/ 31169 h 1954411"/>
              <a:gd name="connsiteX2" fmla="*/ 102994 w 192432"/>
              <a:gd name="connsiteY2" fmla="*/ 122593 h 1954411"/>
              <a:gd name="connsiteX3" fmla="*/ 182360 w 192432"/>
              <a:gd name="connsiteY3" fmla="*/ 1621454 h 1954411"/>
              <a:gd name="connsiteX4" fmla="*/ 189233 w 192432"/>
              <a:gd name="connsiteY4" fmla="*/ 1838263 h 1954411"/>
              <a:gd name="connsiteX5" fmla="*/ 192432 w 192432"/>
              <a:gd name="connsiteY5" fmla="*/ 1954411 h 1954411"/>
              <a:gd name="connsiteX6" fmla="*/ 120159 w 192432"/>
              <a:gd name="connsiteY6" fmla="*/ 1954411 h 1954411"/>
              <a:gd name="connsiteX7" fmla="*/ 119513 w 192432"/>
              <a:gd name="connsiteY7" fmla="*/ 1903306 h 1954411"/>
              <a:gd name="connsiteX8" fmla="*/ 100576 w 192432"/>
              <a:gd name="connsiteY8" fmla="*/ 1368900 h 1954411"/>
              <a:gd name="connsiteX9" fmla="*/ 36885 w 192432"/>
              <a:gd name="connsiteY9" fmla="*/ 118390 h 1954411"/>
              <a:gd name="connsiteX10" fmla="*/ 30230 w 192432"/>
              <a:gd name="connsiteY10" fmla="*/ 52509 h 1954411"/>
              <a:gd name="connsiteX11" fmla="*/ 26953 w 192432"/>
              <a:gd name="connsiteY11" fmla="*/ 36049 h 1954411"/>
              <a:gd name="connsiteX12" fmla="*/ 47097 w 192432"/>
              <a:gd name="connsiteY12" fmla="*/ 29768 h 1954411"/>
              <a:gd name="connsiteX13" fmla="*/ 73588 w 192432"/>
              <a:gd name="connsiteY13" fmla="*/ 26660 h 1954411"/>
              <a:gd name="connsiteX14" fmla="*/ 8794 w 192432"/>
              <a:gd name="connsiteY14" fmla="*/ 2709 h 1954411"/>
              <a:gd name="connsiteX15" fmla="*/ 22848 w 192432"/>
              <a:gd name="connsiteY15" fmla="*/ 15428 h 1954411"/>
              <a:gd name="connsiteX16" fmla="*/ 26953 w 192432"/>
              <a:gd name="connsiteY16" fmla="*/ 36049 h 1954411"/>
              <a:gd name="connsiteX17" fmla="*/ 21118 w 192432"/>
              <a:gd name="connsiteY17" fmla="*/ 37869 h 1954411"/>
              <a:gd name="connsiteX18" fmla="*/ 3754 w 192432"/>
              <a:gd name="connsiteY18" fmla="*/ 48333 h 1954411"/>
              <a:gd name="connsiteX19" fmla="*/ 8794 w 192432"/>
              <a:gd name="connsiteY19" fmla="*/ 2709 h 1954411"/>
              <a:gd name="connsiteX0-1" fmla="*/ 73588 w 282373"/>
              <a:gd name="connsiteY0-2" fmla="*/ 26660 h 1954411"/>
              <a:gd name="connsiteX1-3" fmla="*/ 92485 w 282373"/>
              <a:gd name="connsiteY1-4" fmla="*/ 31169 h 1954411"/>
              <a:gd name="connsiteX2-5" fmla="*/ 102994 w 282373"/>
              <a:gd name="connsiteY2-6" fmla="*/ 122593 h 1954411"/>
              <a:gd name="connsiteX3-7" fmla="*/ 282333 w 282373"/>
              <a:gd name="connsiteY3-8" fmla="*/ 1280603 h 1954411"/>
              <a:gd name="connsiteX4-9" fmla="*/ 189233 w 282373"/>
              <a:gd name="connsiteY4-10" fmla="*/ 1838263 h 1954411"/>
              <a:gd name="connsiteX5-11" fmla="*/ 192432 w 282373"/>
              <a:gd name="connsiteY5-12" fmla="*/ 1954411 h 1954411"/>
              <a:gd name="connsiteX6-13" fmla="*/ 120159 w 282373"/>
              <a:gd name="connsiteY6-14" fmla="*/ 1954411 h 1954411"/>
              <a:gd name="connsiteX7-15" fmla="*/ 119513 w 282373"/>
              <a:gd name="connsiteY7-16" fmla="*/ 1903306 h 1954411"/>
              <a:gd name="connsiteX8-17" fmla="*/ 100576 w 282373"/>
              <a:gd name="connsiteY8-18" fmla="*/ 1368900 h 1954411"/>
              <a:gd name="connsiteX9-19" fmla="*/ 36885 w 282373"/>
              <a:gd name="connsiteY9-20" fmla="*/ 118390 h 1954411"/>
              <a:gd name="connsiteX10-21" fmla="*/ 30230 w 282373"/>
              <a:gd name="connsiteY10-22" fmla="*/ 52509 h 1954411"/>
              <a:gd name="connsiteX11-23" fmla="*/ 26953 w 282373"/>
              <a:gd name="connsiteY11-24" fmla="*/ 36049 h 1954411"/>
              <a:gd name="connsiteX12-25" fmla="*/ 47097 w 282373"/>
              <a:gd name="connsiteY12-26" fmla="*/ 29768 h 1954411"/>
              <a:gd name="connsiteX13-27" fmla="*/ 73588 w 282373"/>
              <a:gd name="connsiteY13-28" fmla="*/ 26660 h 1954411"/>
              <a:gd name="connsiteX14-29" fmla="*/ 8794 w 282373"/>
              <a:gd name="connsiteY14-30" fmla="*/ 2709 h 1954411"/>
              <a:gd name="connsiteX15-31" fmla="*/ 22848 w 282373"/>
              <a:gd name="connsiteY15-32" fmla="*/ 15428 h 1954411"/>
              <a:gd name="connsiteX16-33" fmla="*/ 26953 w 282373"/>
              <a:gd name="connsiteY16-34" fmla="*/ 36049 h 1954411"/>
              <a:gd name="connsiteX17-35" fmla="*/ 21118 w 282373"/>
              <a:gd name="connsiteY17-36" fmla="*/ 37869 h 1954411"/>
              <a:gd name="connsiteX18-37" fmla="*/ 3754 w 282373"/>
              <a:gd name="connsiteY18-38" fmla="*/ 48333 h 1954411"/>
              <a:gd name="connsiteX19-39" fmla="*/ 8794 w 282373"/>
              <a:gd name="connsiteY19-40" fmla="*/ 2709 h 1954411"/>
              <a:gd name="connsiteX0-41" fmla="*/ 73588 w 282373"/>
              <a:gd name="connsiteY0-42" fmla="*/ 26660 h 1954411"/>
              <a:gd name="connsiteX1-43" fmla="*/ 92485 w 282373"/>
              <a:gd name="connsiteY1-44" fmla="*/ 31169 h 1954411"/>
              <a:gd name="connsiteX2-45" fmla="*/ 102994 w 282373"/>
              <a:gd name="connsiteY2-46" fmla="*/ 122593 h 1954411"/>
              <a:gd name="connsiteX3-47" fmla="*/ 282333 w 282373"/>
              <a:gd name="connsiteY3-48" fmla="*/ 1280603 h 1954411"/>
              <a:gd name="connsiteX4-49" fmla="*/ 189233 w 282373"/>
              <a:gd name="connsiteY4-50" fmla="*/ 1838263 h 1954411"/>
              <a:gd name="connsiteX5-51" fmla="*/ 192432 w 282373"/>
              <a:gd name="connsiteY5-52" fmla="*/ 1954411 h 1954411"/>
              <a:gd name="connsiteX6-53" fmla="*/ 120159 w 282373"/>
              <a:gd name="connsiteY6-54" fmla="*/ 1954411 h 1954411"/>
              <a:gd name="connsiteX7-55" fmla="*/ 119513 w 282373"/>
              <a:gd name="connsiteY7-56" fmla="*/ 1903306 h 1954411"/>
              <a:gd name="connsiteX8-57" fmla="*/ 210073 w 282373"/>
              <a:gd name="connsiteY8-58" fmla="*/ 1242418 h 1954411"/>
              <a:gd name="connsiteX9-59" fmla="*/ 36885 w 282373"/>
              <a:gd name="connsiteY9-60" fmla="*/ 118390 h 1954411"/>
              <a:gd name="connsiteX10-61" fmla="*/ 30230 w 282373"/>
              <a:gd name="connsiteY10-62" fmla="*/ 52509 h 1954411"/>
              <a:gd name="connsiteX11-63" fmla="*/ 26953 w 282373"/>
              <a:gd name="connsiteY11-64" fmla="*/ 36049 h 1954411"/>
              <a:gd name="connsiteX12-65" fmla="*/ 47097 w 282373"/>
              <a:gd name="connsiteY12-66" fmla="*/ 29768 h 1954411"/>
              <a:gd name="connsiteX13-67" fmla="*/ 73588 w 282373"/>
              <a:gd name="connsiteY13-68" fmla="*/ 26660 h 1954411"/>
              <a:gd name="connsiteX14-69" fmla="*/ 8794 w 282373"/>
              <a:gd name="connsiteY14-70" fmla="*/ 2709 h 1954411"/>
              <a:gd name="connsiteX15-71" fmla="*/ 22848 w 282373"/>
              <a:gd name="connsiteY15-72" fmla="*/ 15428 h 1954411"/>
              <a:gd name="connsiteX16-73" fmla="*/ 26953 w 282373"/>
              <a:gd name="connsiteY16-74" fmla="*/ 36049 h 1954411"/>
              <a:gd name="connsiteX17-75" fmla="*/ 21118 w 282373"/>
              <a:gd name="connsiteY17-76" fmla="*/ 37869 h 1954411"/>
              <a:gd name="connsiteX18-77" fmla="*/ 3754 w 282373"/>
              <a:gd name="connsiteY18-78" fmla="*/ 48333 h 1954411"/>
              <a:gd name="connsiteX19-79" fmla="*/ 8794 w 282373"/>
              <a:gd name="connsiteY19-80" fmla="*/ 2709 h 1954411"/>
              <a:gd name="connsiteX0-81" fmla="*/ 73588 w 282373"/>
              <a:gd name="connsiteY0-82" fmla="*/ 26660 h 1954411"/>
              <a:gd name="connsiteX1-83" fmla="*/ 92485 w 282373"/>
              <a:gd name="connsiteY1-84" fmla="*/ 31169 h 1954411"/>
              <a:gd name="connsiteX2-85" fmla="*/ 102994 w 282373"/>
              <a:gd name="connsiteY2-86" fmla="*/ 122593 h 1954411"/>
              <a:gd name="connsiteX3-87" fmla="*/ 282333 w 282373"/>
              <a:gd name="connsiteY3-88" fmla="*/ 1280603 h 1954411"/>
              <a:gd name="connsiteX4-89" fmla="*/ 189233 w 282373"/>
              <a:gd name="connsiteY4-90" fmla="*/ 1838263 h 1954411"/>
              <a:gd name="connsiteX5-91" fmla="*/ 192432 w 282373"/>
              <a:gd name="connsiteY5-92" fmla="*/ 1954411 h 1954411"/>
              <a:gd name="connsiteX6-93" fmla="*/ 120159 w 282373"/>
              <a:gd name="connsiteY6-94" fmla="*/ 1954411 h 1954411"/>
              <a:gd name="connsiteX7-95" fmla="*/ 119513 w 282373"/>
              <a:gd name="connsiteY7-96" fmla="*/ 1903306 h 1954411"/>
              <a:gd name="connsiteX8-97" fmla="*/ 153556 w 282373"/>
              <a:gd name="connsiteY8-98" fmla="*/ 915291 h 1954411"/>
              <a:gd name="connsiteX9-99" fmla="*/ 36885 w 282373"/>
              <a:gd name="connsiteY9-100" fmla="*/ 118390 h 1954411"/>
              <a:gd name="connsiteX10-101" fmla="*/ 30230 w 282373"/>
              <a:gd name="connsiteY10-102" fmla="*/ 52509 h 1954411"/>
              <a:gd name="connsiteX11-103" fmla="*/ 26953 w 282373"/>
              <a:gd name="connsiteY11-104" fmla="*/ 36049 h 1954411"/>
              <a:gd name="connsiteX12-105" fmla="*/ 47097 w 282373"/>
              <a:gd name="connsiteY12-106" fmla="*/ 29768 h 1954411"/>
              <a:gd name="connsiteX13-107" fmla="*/ 73588 w 282373"/>
              <a:gd name="connsiteY13-108" fmla="*/ 26660 h 1954411"/>
              <a:gd name="connsiteX14-109" fmla="*/ 8794 w 282373"/>
              <a:gd name="connsiteY14-110" fmla="*/ 2709 h 1954411"/>
              <a:gd name="connsiteX15-111" fmla="*/ 22848 w 282373"/>
              <a:gd name="connsiteY15-112" fmla="*/ 15428 h 1954411"/>
              <a:gd name="connsiteX16-113" fmla="*/ 26953 w 282373"/>
              <a:gd name="connsiteY16-114" fmla="*/ 36049 h 1954411"/>
              <a:gd name="connsiteX17-115" fmla="*/ 21118 w 282373"/>
              <a:gd name="connsiteY17-116" fmla="*/ 37869 h 1954411"/>
              <a:gd name="connsiteX18-117" fmla="*/ 3754 w 282373"/>
              <a:gd name="connsiteY18-118" fmla="*/ 48333 h 1954411"/>
              <a:gd name="connsiteX19-119" fmla="*/ 8794 w 282373"/>
              <a:gd name="connsiteY19-120" fmla="*/ 2709 h 1954411"/>
              <a:gd name="connsiteX0-121" fmla="*/ 73588 w 282373"/>
              <a:gd name="connsiteY0-122" fmla="*/ 26660 h 1954411"/>
              <a:gd name="connsiteX1-123" fmla="*/ 92485 w 282373"/>
              <a:gd name="connsiteY1-124" fmla="*/ 31169 h 1954411"/>
              <a:gd name="connsiteX2-125" fmla="*/ 102994 w 282373"/>
              <a:gd name="connsiteY2-126" fmla="*/ 122593 h 1954411"/>
              <a:gd name="connsiteX3-127" fmla="*/ 282333 w 282373"/>
              <a:gd name="connsiteY3-128" fmla="*/ 1280603 h 1954411"/>
              <a:gd name="connsiteX4-129" fmla="*/ 189233 w 282373"/>
              <a:gd name="connsiteY4-130" fmla="*/ 1838263 h 1954411"/>
              <a:gd name="connsiteX5-131" fmla="*/ 192432 w 282373"/>
              <a:gd name="connsiteY5-132" fmla="*/ 1954411 h 1954411"/>
              <a:gd name="connsiteX6-133" fmla="*/ 120159 w 282373"/>
              <a:gd name="connsiteY6-134" fmla="*/ 1954411 h 1954411"/>
              <a:gd name="connsiteX7-135" fmla="*/ 119513 w 282373"/>
              <a:gd name="connsiteY7-136" fmla="*/ 1903306 h 1954411"/>
              <a:gd name="connsiteX8-137" fmla="*/ 153556 w 282373"/>
              <a:gd name="connsiteY8-138" fmla="*/ 915291 h 1954411"/>
              <a:gd name="connsiteX9-139" fmla="*/ 36885 w 282373"/>
              <a:gd name="connsiteY9-140" fmla="*/ 118390 h 1954411"/>
              <a:gd name="connsiteX10-141" fmla="*/ 30230 w 282373"/>
              <a:gd name="connsiteY10-142" fmla="*/ 52509 h 1954411"/>
              <a:gd name="connsiteX11-143" fmla="*/ 26953 w 282373"/>
              <a:gd name="connsiteY11-144" fmla="*/ 36049 h 1954411"/>
              <a:gd name="connsiteX12-145" fmla="*/ 47097 w 282373"/>
              <a:gd name="connsiteY12-146" fmla="*/ 29768 h 1954411"/>
              <a:gd name="connsiteX13-147" fmla="*/ 73588 w 282373"/>
              <a:gd name="connsiteY13-148" fmla="*/ 26660 h 1954411"/>
              <a:gd name="connsiteX14-149" fmla="*/ 8794 w 282373"/>
              <a:gd name="connsiteY14-150" fmla="*/ 2709 h 1954411"/>
              <a:gd name="connsiteX15-151" fmla="*/ 22848 w 282373"/>
              <a:gd name="connsiteY15-152" fmla="*/ 15428 h 1954411"/>
              <a:gd name="connsiteX16-153" fmla="*/ 26953 w 282373"/>
              <a:gd name="connsiteY16-154" fmla="*/ 36049 h 1954411"/>
              <a:gd name="connsiteX17-155" fmla="*/ 21118 w 282373"/>
              <a:gd name="connsiteY17-156" fmla="*/ 37869 h 1954411"/>
              <a:gd name="connsiteX18-157" fmla="*/ 3754 w 282373"/>
              <a:gd name="connsiteY18-158" fmla="*/ 48333 h 1954411"/>
              <a:gd name="connsiteX19-159" fmla="*/ 8794 w 282373"/>
              <a:gd name="connsiteY19-160" fmla="*/ 2709 h 1954411"/>
              <a:gd name="connsiteX0-161" fmla="*/ 73588 w 282373"/>
              <a:gd name="connsiteY0-162" fmla="*/ 26660 h 1954411"/>
              <a:gd name="connsiteX1-163" fmla="*/ 92485 w 282373"/>
              <a:gd name="connsiteY1-164" fmla="*/ 31169 h 1954411"/>
              <a:gd name="connsiteX2-165" fmla="*/ 102994 w 282373"/>
              <a:gd name="connsiteY2-166" fmla="*/ 122593 h 1954411"/>
              <a:gd name="connsiteX3-167" fmla="*/ 282333 w 282373"/>
              <a:gd name="connsiteY3-168" fmla="*/ 1280603 h 1954411"/>
              <a:gd name="connsiteX4-169" fmla="*/ 189233 w 282373"/>
              <a:gd name="connsiteY4-170" fmla="*/ 1838263 h 1954411"/>
              <a:gd name="connsiteX5-171" fmla="*/ 192432 w 282373"/>
              <a:gd name="connsiteY5-172" fmla="*/ 1954411 h 1954411"/>
              <a:gd name="connsiteX6-173" fmla="*/ 120159 w 282373"/>
              <a:gd name="connsiteY6-174" fmla="*/ 1954411 h 1954411"/>
              <a:gd name="connsiteX7-175" fmla="*/ 119513 w 282373"/>
              <a:gd name="connsiteY7-176" fmla="*/ 1903306 h 1954411"/>
              <a:gd name="connsiteX8-177" fmla="*/ 180138 w 282373"/>
              <a:gd name="connsiteY8-178" fmla="*/ 922236 h 1954411"/>
              <a:gd name="connsiteX9-179" fmla="*/ 36885 w 282373"/>
              <a:gd name="connsiteY9-180" fmla="*/ 118390 h 1954411"/>
              <a:gd name="connsiteX10-181" fmla="*/ 30230 w 282373"/>
              <a:gd name="connsiteY10-182" fmla="*/ 52509 h 1954411"/>
              <a:gd name="connsiteX11-183" fmla="*/ 26953 w 282373"/>
              <a:gd name="connsiteY11-184" fmla="*/ 36049 h 1954411"/>
              <a:gd name="connsiteX12-185" fmla="*/ 47097 w 282373"/>
              <a:gd name="connsiteY12-186" fmla="*/ 29768 h 1954411"/>
              <a:gd name="connsiteX13-187" fmla="*/ 73588 w 282373"/>
              <a:gd name="connsiteY13-188" fmla="*/ 26660 h 1954411"/>
              <a:gd name="connsiteX14-189" fmla="*/ 8794 w 282373"/>
              <a:gd name="connsiteY14-190" fmla="*/ 2709 h 1954411"/>
              <a:gd name="connsiteX15-191" fmla="*/ 22848 w 282373"/>
              <a:gd name="connsiteY15-192" fmla="*/ 15428 h 1954411"/>
              <a:gd name="connsiteX16-193" fmla="*/ 26953 w 282373"/>
              <a:gd name="connsiteY16-194" fmla="*/ 36049 h 1954411"/>
              <a:gd name="connsiteX17-195" fmla="*/ 21118 w 282373"/>
              <a:gd name="connsiteY17-196" fmla="*/ 37869 h 1954411"/>
              <a:gd name="connsiteX18-197" fmla="*/ 3754 w 282373"/>
              <a:gd name="connsiteY18-198" fmla="*/ 48333 h 1954411"/>
              <a:gd name="connsiteX19-199" fmla="*/ 8794 w 282373"/>
              <a:gd name="connsiteY19-200" fmla="*/ 2709 h 1954411"/>
              <a:gd name="connsiteX0-201" fmla="*/ 73588 w 240383"/>
              <a:gd name="connsiteY0-202" fmla="*/ 26660 h 1954411"/>
              <a:gd name="connsiteX1-203" fmla="*/ 92485 w 240383"/>
              <a:gd name="connsiteY1-204" fmla="*/ 31169 h 1954411"/>
              <a:gd name="connsiteX2-205" fmla="*/ 102994 w 240383"/>
              <a:gd name="connsiteY2-206" fmla="*/ 122593 h 1954411"/>
              <a:gd name="connsiteX3-207" fmla="*/ 240314 w 240383"/>
              <a:gd name="connsiteY3-208" fmla="*/ 1182251 h 1954411"/>
              <a:gd name="connsiteX4-209" fmla="*/ 189233 w 240383"/>
              <a:gd name="connsiteY4-210" fmla="*/ 1838263 h 1954411"/>
              <a:gd name="connsiteX5-211" fmla="*/ 192432 w 240383"/>
              <a:gd name="connsiteY5-212" fmla="*/ 1954411 h 1954411"/>
              <a:gd name="connsiteX6-213" fmla="*/ 120159 w 240383"/>
              <a:gd name="connsiteY6-214" fmla="*/ 1954411 h 1954411"/>
              <a:gd name="connsiteX7-215" fmla="*/ 119513 w 240383"/>
              <a:gd name="connsiteY7-216" fmla="*/ 1903306 h 1954411"/>
              <a:gd name="connsiteX8-217" fmla="*/ 180138 w 240383"/>
              <a:gd name="connsiteY8-218" fmla="*/ 922236 h 1954411"/>
              <a:gd name="connsiteX9-219" fmla="*/ 36885 w 240383"/>
              <a:gd name="connsiteY9-220" fmla="*/ 118390 h 1954411"/>
              <a:gd name="connsiteX10-221" fmla="*/ 30230 w 240383"/>
              <a:gd name="connsiteY10-222" fmla="*/ 52509 h 1954411"/>
              <a:gd name="connsiteX11-223" fmla="*/ 26953 w 240383"/>
              <a:gd name="connsiteY11-224" fmla="*/ 36049 h 1954411"/>
              <a:gd name="connsiteX12-225" fmla="*/ 47097 w 240383"/>
              <a:gd name="connsiteY12-226" fmla="*/ 29768 h 1954411"/>
              <a:gd name="connsiteX13-227" fmla="*/ 73588 w 240383"/>
              <a:gd name="connsiteY13-228" fmla="*/ 26660 h 1954411"/>
              <a:gd name="connsiteX14-229" fmla="*/ 8794 w 240383"/>
              <a:gd name="connsiteY14-230" fmla="*/ 2709 h 1954411"/>
              <a:gd name="connsiteX15-231" fmla="*/ 22848 w 240383"/>
              <a:gd name="connsiteY15-232" fmla="*/ 15428 h 1954411"/>
              <a:gd name="connsiteX16-233" fmla="*/ 26953 w 240383"/>
              <a:gd name="connsiteY16-234" fmla="*/ 36049 h 1954411"/>
              <a:gd name="connsiteX17-235" fmla="*/ 21118 w 240383"/>
              <a:gd name="connsiteY17-236" fmla="*/ 37869 h 1954411"/>
              <a:gd name="connsiteX18-237" fmla="*/ 3754 w 240383"/>
              <a:gd name="connsiteY18-238" fmla="*/ 48333 h 1954411"/>
              <a:gd name="connsiteX19-239" fmla="*/ 8794 w 240383"/>
              <a:gd name="connsiteY19-240" fmla="*/ 2709 h 1954411"/>
              <a:gd name="connsiteX0-241" fmla="*/ 73588 w 241492"/>
              <a:gd name="connsiteY0-242" fmla="*/ 26660 h 1954411"/>
              <a:gd name="connsiteX1-243" fmla="*/ 92485 w 241492"/>
              <a:gd name="connsiteY1-244" fmla="*/ 31169 h 1954411"/>
              <a:gd name="connsiteX2-245" fmla="*/ 102994 w 241492"/>
              <a:gd name="connsiteY2-246" fmla="*/ 122593 h 1954411"/>
              <a:gd name="connsiteX3-247" fmla="*/ 240314 w 241492"/>
              <a:gd name="connsiteY3-248" fmla="*/ 1182251 h 1954411"/>
              <a:gd name="connsiteX4-249" fmla="*/ 189233 w 241492"/>
              <a:gd name="connsiteY4-250" fmla="*/ 1838263 h 1954411"/>
              <a:gd name="connsiteX5-251" fmla="*/ 192432 w 241492"/>
              <a:gd name="connsiteY5-252" fmla="*/ 1954411 h 1954411"/>
              <a:gd name="connsiteX6-253" fmla="*/ 120159 w 241492"/>
              <a:gd name="connsiteY6-254" fmla="*/ 1954411 h 1954411"/>
              <a:gd name="connsiteX7-255" fmla="*/ 119513 w 241492"/>
              <a:gd name="connsiteY7-256" fmla="*/ 1903306 h 1954411"/>
              <a:gd name="connsiteX8-257" fmla="*/ 180138 w 241492"/>
              <a:gd name="connsiteY8-258" fmla="*/ 922236 h 1954411"/>
              <a:gd name="connsiteX9-259" fmla="*/ 36885 w 241492"/>
              <a:gd name="connsiteY9-260" fmla="*/ 118390 h 1954411"/>
              <a:gd name="connsiteX10-261" fmla="*/ 30230 w 241492"/>
              <a:gd name="connsiteY10-262" fmla="*/ 52509 h 1954411"/>
              <a:gd name="connsiteX11-263" fmla="*/ 26953 w 241492"/>
              <a:gd name="connsiteY11-264" fmla="*/ 36049 h 1954411"/>
              <a:gd name="connsiteX12-265" fmla="*/ 47097 w 241492"/>
              <a:gd name="connsiteY12-266" fmla="*/ 29768 h 1954411"/>
              <a:gd name="connsiteX13-267" fmla="*/ 73588 w 241492"/>
              <a:gd name="connsiteY13-268" fmla="*/ 26660 h 1954411"/>
              <a:gd name="connsiteX14-269" fmla="*/ 8794 w 241492"/>
              <a:gd name="connsiteY14-270" fmla="*/ 2709 h 1954411"/>
              <a:gd name="connsiteX15-271" fmla="*/ 22848 w 241492"/>
              <a:gd name="connsiteY15-272" fmla="*/ 15428 h 1954411"/>
              <a:gd name="connsiteX16-273" fmla="*/ 26953 w 241492"/>
              <a:gd name="connsiteY16-274" fmla="*/ 36049 h 1954411"/>
              <a:gd name="connsiteX17-275" fmla="*/ 21118 w 241492"/>
              <a:gd name="connsiteY17-276" fmla="*/ 37869 h 1954411"/>
              <a:gd name="connsiteX18-277" fmla="*/ 3754 w 241492"/>
              <a:gd name="connsiteY18-278" fmla="*/ 48333 h 1954411"/>
              <a:gd name="connsiteX19-279" fmla="*/ 8794 w 241492"/>
              <a:gd name="connsiteY19-280" fmla="*/ 2709 h 19544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241492" h="1954411">
                <a:moveTo>
                  <a:pt x="73588" y="26660"/>
                </a:moveTo>
                <a:cubicBezTo>
                  <a:pt x="81603" y="26747"/>
                  <a:pt x="88352" y="28104"/>
                  <a:pt x="92485" y="31169"/>
                </a:cubicBezTo>
                <a:cubicBezTo>
                  <a:pt x="92485" y="48333"/>
                  <a:pt x="105984" y="92119"/>
                  <a:pt x="102994" y="122593"/>
                </a:cubicBezTo>
                <a:cubicBezTo>
                  <a:pt x="116449" y="390560"/>
                  <a:pt x="255654" y="649024"/>
                  <a:pt x="240314" y="1182251"/>
                </a:cubicBezTo>
                <a:cubicBezTo>
                  <a:pt x="238380" y="1249473"/>
                  <a:pt x="186973" y="1761572"/>
                  <a:pt x="189233" y="1838263"/>
                </a:cubicBezTo>
                <a:cubicBezTo>
                  <a:pt x="190299" y="1876979"/>
                  <a:pt x="191366" y="1915695"/>
                  <a:pt x="192432" y="1954411"/>
                </a:cubicBezTo>
                <a:lnTo>
                  <a:pt x="120159" y="1954411"/>
                </a:lnTo>
                <a:cubicBezTo>
                  <a:pt x="119944" y="1937376"/>
                  <a:pt x="119728" y="1920341"/>
                  <a:pt x="119513" y="1903306"/>
                </a:cubicBezTo>
                <a:cubicBezTo>
                  <a:pt x="115605" y="1712593"/>
                  <a:pt x="189316" y="1082228"/>
                  <a:pt x="180138" y="922236"/>
                </a:cubicBezTo>
                <a:cubicBezTo>
                  <a:pt x="122990" y="410235"/>
                  <a:pt x="53022" y="338718"/>
                  <a:pt x="36885" y="118390"/>
                </a:cubicBezTo>
                <a:cubicBezTo>
                  <a:pt x="34868" y="90936"/>
                  <a:pt x="32610" y="69323"/>
                  <a:pt x="30230" y="52509"/>
                </a:cubicBezTo>
                <a:lnTo>
                  <a:pt x="26953" y="36049"/>
                </a:lnTo>
                <a:lnTo>
                  <a:pt x="47097" y="29768"/>
                </a:lnTo>
                <a:cubicBezTo>
                  <a:pt x="56293" y="27754"/>
                  <a:pt x="65573" y="26572"/>
                  <a:pt x="73588" y="26660"/>
                </a:cubicBezTo>
                <a:close/>
                <a:moveTo>
                  <a:pt x="8794" y="2709"/>
                </a:moveTo>
                <a:cubicBezTo>
                  <a:pt x="12839" y="-2546"/>
                  <a:pt x="17845" y="-1079"/>
                  <a:pt x="22848" y="15428"/>
                </a:cubicBezTo>
                <a:lnTo>
                  <a:pt x="26953" y="36049"/>
                </a:lnTo>
                <a:lnTo>
                  <a:pt x="21118" y="37869"/>
                </a:lnTo>
                <a:cubicBezTo>
                  <a:pt x="13444" y="41109"/>
                  <a:pt x="7205" y="44743"/>
                  <a:pt x="3754" y="48333"/>
                </a:cubicBezTo>
                <a:cubicBezTo>
                  <a:pt x="-3546" y="50610"/>
                  <a:pt x="703" y="13217"/>
                  <a:pt x="8794" y="2709"/>
                </a:cubicBezTo>
                <a:close/>
              </a:path>
            </a:pathLst>
          </a:custGeom>
          <a:gradFill>
            <a:gsLst>
              <a:gs pos="0">
                <a:srgbClr val="2A6B82"/>
              </a:gs>
              <a:gs pos="59000">
                <a:srgbClr val="81B3C0"/>
              </a:gs>
              <a:gs pos="83000">
                <a:srgbClr val="3585A3"/>
              </a:gs>
              <a:gs pos="100000">
                <a:srgbClr val="2A6B82"/>
              </a:gs>
            </a:gsLst>
            <a:lin ang="108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 rot="933946">
            <a:off x="1381433" y="3552699"/>
            <a:ext cx="5836266" cy="12972539"/>
            <a:chOff x="5778832" y="2402292"/>
            <a:chExt cx="2569516" cy="5711382"/>
          </a:xfrm>
        </p:grpSpPr>
        <p:grpSp>
          <p:nvGrpSpPr>
            <p:cNvPr id="73" name="组合 72"/>
            <p:cNvGrpSpPr/>
            <p:nvPr/>
          </p:nvGrpSpPr>
          <p:grpSpPr>
            <a:xfrm flipH="1">
              <a:off x="5778832" y="2402292"/>
              <a:ext cx="2569516" cy="1193128"/>
              <a:chOff x="1383142" y="1640420"/>
              <a:chExt cx="3903745" cy="1812663"/>
            </a:xfrm>
          </p:grpSpPr>
          <p:sp>
            <p:nvSpPr>
              <p:cNvPr id="74" name="任意多边形 73"/>
              <p:cNvSpPr/>
              <p:nvPr/>
            </p:nvSpPr>
            <p:spPr>
              <a:xfrm>
                <a:off x="1383142" y="1640420"/>
                <a:ext cx="3704082" cy="1466648"/>
              </a:xfrm>
              <a:custGeom>
                <a:avLst/>
                <a:gdLst>
                  <a:gd name="connsiteX0" fmla="*/ 1397088 w 5935853"/>
                  <a:gd name="connsiteY0" fmla="*/ 582 h 2350327"/>
                  <a:gd name="connsiteX1" fmla="*/ 1828888 w 5935853"/>
                  <a:gd name="connsiteY1" fmla="*/ 76782 h 2350327"/>
                  <a:gd name="connsiteX2" fmla="*/ 2146388 w 5935853"/>
                  <a:gd name="connsiteY2" fmla="*/ 267282 h 2350327"/>
                  <a:gd name="connsiteX3" fmla="*/ 2129293 w 5935853"/>
                  <a:gd name="connsiteY3" fmla="*/ 315914 h 2350327"/>
                  <a:gd name="connsiteX4" fmla="*/ 2148968 w 5935853"/>
                  <a:gd name="connsiteY4" fmla="*/ 337727 h 2350327"/>
                  <a:gd name="connsiteX5" fmla="*/ 2387688 w 5935853"/>
                  <a:gd name="connsiteY5" fmla="*/ 660982 h 2350327"/>
                  <a:gd name="connsiteX6" fmla="*/ 2971888 w 5935853"/>
                  <a:gd name="connsiteY6" fmla="*/ 851482 h 2350327"/>
                  <a:gd name="connsiteX7" fmla="*/ 3467188 w 5935853"/>
                  <a:gd name="connsiteY7" fmla="*/ 953082 h 2350327"/>
                  <a:gd name="connsiteX8" fmla="*/ 3873588 w 5935853"/>
                  <a:gd name="connsiteY8" fmla="*/ 1194382 h 2350327"/>
                  <a:gd name="connsiteX9" fmla="*/ 4432388 w 5935853"/>
                  <a:gd name="connsiteY9" fmla="*/ 1384882 h 2350327"/>
                  <a:gd name="connsiteX10" fmla="*/ 4711788 w 5935853"/>
                  <a:gd name="connsiteY10" fmla="*/ 1321382 h 2350327"/>
                  <a:gd name="connsiteX11" fmla="*/ 5029288 w 5935853"/>
                  <a:gd name="connsiteY11" fmla="*/ 1435682 h 2350327"/>
                  <a:gd name="connsiteX12" fmla="*/ 5295988 w 5935853"/>
                  <a:gd name="connsiteY12" fmla="*/ 1702382 h 2350327"/>
                  <a:gd name="connsiteX13" fmla="*/ 5575388 w 5935853"/>
                  <a:gd name="connsiteY13" fmla="*/ 1867482 h 2350327"/>
                  <a:gd name="connsiteX14" fmla="*/ 5867488 w 5935853"/>
                  <a:gd name="connsiteY14" fmla="*/ 2007182 h 2350327"/>
                  <a:gd name="connsiteX15" fmla="*/ 5918288 w 5935853"/>
                  <a:gd name="connsiteY15" fmla="*/ 2261182 h 2350327"/>
                  <a:gd name="connsiteX16" fmla="*/ 5626188 w 5935853"/>
                  <a:gd name="connsiteY16" fmla="*/ 2337382 h 2350327"/>
                  <a:gd name="connsiteX17" fmla="*/ 5435688 w 5935853"/>
                  <a:gd name="connsiteY17" fmla="*/ 2032582 h 2350327"/>
                  <a:gd name="connsiteX18" fmla="*/ 5067388 w 5935853"/>
                  <a:gd name="connsiteY18" fmla="*/ 2032582 h 2350327"/>
                  <a:gd name="connsiteX19" fmla="*/ 4622888 w 5935853"/>
                  <a:gd name="connsiteY19" fmla="*/ 1854782 h 2350327"/>
                  <a:gd name="connsiteX20" fmla="*/ 4076788 w 5935853"/>
                  <a:gd name="connsiteY20" fmla="*/ 1600782 h 2350327"/>
                  <a:gd name="connsiteX21" fmla="*/ 3556088 w 5935853"/>
                  <a:gd name="connsiteY21" fmla="*/ 1715082 h 2350327"/>
                  <a:gd name="connsiteX22" fmla="*/ 2349588 w 5935853"/>
                  <a:gd name="connsiteY22" fmla="*/ 1626182 h 2350327"/>
                  <a:gd name="connsiteX23" fmla="*/ 1765388 w 5935853"/>
                  <a:gd name="connsiteY23" fmla="*/ 1346782 h 2350327"/>
                  <a:gd name="connsiteX24" fmla="*/ 1530984 w 5935853"/>
                  <a:gd name="connsiteY24" fmla="*/ 972603 h 2350327"/>
                  <a:gd name="connsiteX25" fmla="*/ 1503432 w 5935853"/>
                  <a:gd name="connsiteY25" fmla="*/ 952873 h 2350327"/>
                  <a:gd name="connsiteX26" fmla="*/ 1498316 w 5935853"/>
                  <a:gd name="connsiteY26" fmla="*/ 952822 h 2350327"/>
                  <a:gd name="connsiteX27" fmla="*/ 1473090 w 5935853"/>
                  <a:gd name="connsiteY27" fmla="*/ 945442 h 2350327"/>
                  <a:gd name="connsiteX28" fmla="*/ 1429025 w 5935853"/>
                  <a:gd name="connsiteY28" fmla="*/ 920990 h 2350327"/>
                  <a:gd name="connsiteX29" fmla="*/ 1428863 w 5935853"/>
                  <a:gd name="connsiteY29" fmla="*/ 920935 h 2350327"/>
                  <a:gd name="connsiteX30" fmla="*/ 952588 w 5935853"/>
                  <a:gd name="connsiteY30" fmla="*/ 940382 h 2350327"/>
                  <a:gd name="connsiteX31" fmla="*/ 800188 w 5935853"/>
                  <a:gd name="connsiteY31" fmla="*/ 940382 h 2350327"/>
                  <a:gd name="connsiteX32" fmla="*/ 685888 w 5935853"/>
                  <a:gd name="connsiteY32" fmla="*/ 965782 h 2350327"/>
                  <a:gd name="connsiteX33" fmla="*/ 639503 w 5935853"/>
                  <a:gd name="connsiteY33" fmla="*/ 949960 h 2350327"/>
                  <a:gd name="connsiteX34" fmla="*/ 622388 w 5935853"/>
                  <a:gd name="connsiteY34" fmla="*/ 953082 h 2350327"/>
                  <a:gd name="connsiteX35" fmla="*/ 368388 w 5935853"/>
                  <a:gd name="connsiteY35" fmla="*/ 965782 h 2350327"/>
                  <a:gd name="connsiteX36" fmla="*/ 101688 w 5935853"/>
                  <a:gd name="connsiteY36" fmla="*/ 1003882 h 2350327"/>
                  <a:gd name="connsiteX37" fmla="*/ 88 w 5935853"/>
                  <a:gd name="connsiteY37" fmla="*/ 889582 h 2350327"/>
                  <a:gd name="connsiteX38" fmla="*/ 88988 w 5935853"/>
                  <a:gd name="connsiteY38" fmla="*/ 559382 h 2350327"/>
                  <a:gd name="connsiteX39" fmla="*/ 330288 w 5935853"/>
                  <a:gd name="connsiteY39" fmla="*/ 381582 h 2350327"/>
                  <a:gd name="connsiteX40" fmla="*/ 647788 w 5935853"/>
                  <a:gd name="connsiteY40" fmla="*/ 216482 h 2350327"/>
                  <a:gd name="connsiteX41" fmla="*/ 876388 w 5935853"/>
                  <a:gd name="connsiteY41" fmla="*/ 51382 h 2350327"/>
                  <a:gd name="connsiteX42" fmla="*/ 1397088 w 5935853"/>
                  <a:gd name="connsiteY42" fmla="*/ 582 h 2350327"/>
                  <a:gd name="connsiteX0-1" fmla="*/ 1397088 w 5935853"/>
                  <a:gd name="connsiteY0-2" fmla="*/ 582 h 2350327"/>
                  <a:gd name="connsiteX1-3" fmla="*/ 1828888 w 5935853"/>
                  <a:gd name="connsiteY1-4" fmla="*/ 76782 h 2350327"/>
                  <a:gd name="connsiteX2-5" fmla="*/ 2146388 w 5935853"/>
                  <a:gd name="connsiteY2-6" fmla="*/ 267282 h 2350327"/>
                  <a:gd name="connsiteX3-7" fmla="*/ 2148968 w 5935853"/>
                  <a:gd name="connsiteY3-8" fmla="*/ 337727 h 2350327"/>
                  <a:gd name="connsiteX4-9" fmla="*/ 2387688 w 5935853"/>
                  <a:gd name="connsiteY4-10" fmla="*/ 660982 h 2350327"/>
                  <a:gd name="connsiteX5-11" fmla="*/ 2971888 w 5935853"/>
                  <a:gd name="connsiteY5-12" fmla="*/ 851482 h 2350327"/>
                  <a:gd name="connsiteX6-13" fmla="*/ 3467188 w 5935853"/>
                  <a:gd name="connsiteY6-14" fmla="*/ 953082 h 2350327"/>
                  <a:gd name="connsiteX7-15" fmla="*/ 3873588 w 5935853"/>
                  <a:gd name="connsiteY7-16" fmla="*/ 1194382 h 2350327"/>
                  <a:gd name="connsiteX8-17" fmla="*/ 4432388 w 5935853"/>
                  <a:gd name="connsiteY8-18" fmla="*/ 1384882 h 2350327"/>
                  <a:gd name="connsiteX9-19" fmla="*/ 4711788 w 5935853"/>
                  <a:gd name="connsiteY9-20" fmla="*/ 1321382 h 2350327"/>
                  <a:gd name="connsiteX10-21" fmla="*/ 5029288 w 5935853"/>
                  <a:gd name="connsiteY10-22" fmla="*/ 1435682 h 2350327"/>
                  <a:gd name="connsiteX11-23" fmla="*/ 5295988 w 5935853"/>
                  <a:gd name="connsiteY11-24" fmla="*/ 1702382 h 2350327"/>
                  <a:gd name="connsiteX12-25" fmla="*/ 5575388 w 5935853"/>
                  <a:gd name="connsiteY12-26" fmla="*/ 1867482 h 2350327"/>
                  <a:gd name="connsiteX13-27" fmla="*/ 5867488 w 5935853"/>
                  <a:gd name="connsiteY13-28" fmla="*/ 2007182 h 2350327"/>
                  <a:gd name="connsiteX14-29" fmla="*/ 5918288 w 5935853"/>
                  <a:gd name="connsiteY14-30" fmla="*/ 2261182 h 2350327"/>
                  <a:gd name="connsiteX15-31" fmla="*/ 5626188 w 5935853"/>
                  <a:gd name="connsiteY15-32" fmla="*/ 2337382 h 2350327"/>
                  <a:gd name="connsiteX16-33" fmla="*/ 5435688 w 5935853"/>
                  <a:gd name="connsiteY16-34" fmla="*/ 2032582 h 2350327"/>
                  <a:gd name="connsiteX17-35" fmla="*/ 5067388 w 5935853"/>
                  <a:gd name="connsiteY17-36" fmla="*/ 2032582 h 2350327"/>
                  <a:gd name="connsiteX18-37" fmla="*/ 4622888 w 5935853"/>
                  <a:gd name="connsiteY18-38" fmla="*/ 1854782 h 2350327"/>
                  <a:gd name="connsiteX19-39" fmla="*/ 4076788 w 5935853"/>
                  <a:gd name="connsiteY19-40" fmla="*/ 1600782 h 2350327"/>
                  <a:gd name="connsiteX20-41" fmla="*/ 3556088 w 5935853"/>
                  <a:gd name="connsiteY20-42" fmla="*/ 1715082 h 2350327"/>
                  <a:gd name="connsiteX21-43" fmla="*/ 2349588 w 5935853"/>
                  <a:gd name="connsiteY21-44" fmla="*/ 1626182 h 2350327"/>
                  <a:gd name="connsiteX22-45" fmla="*/ 1765388 w 5935853"/>
                  <a:gd name="connsiteY22-46" fmla="*/ 1346782 h 2350327"/>
                  <a:gd name="connsiteX23-47" fmla="*/ 1530984 w 5935853"/>
                  <a:gd name="connsiteY23-48" fmla="*/ 972603 h 2350327"/>
                  <a:gd name="connsiteX24-49" fmla="*/ 1503432 w 5935853"/>
                  <a:gd name="connsiteY24-50" fmla="*/ 952873 h 2350327"/>
                  <a:gd name="connsiteX25-51" fmla="*/ 1498316 w 5935853"/>
                  <a:gd name="connsiteY25-52" fmla="*/ 952822 h 2350327"/>
                  <a:gd name="connsiteX26-53" fmla="*/ 1473090 w 5935853"/>
                  <a:gd name="connsiteY26-54" fmla="*/ 945442 h 2350327"/>
                  <a:gd name="connsiteX27-55" fmla="*/ 1429025 w 5935853"/>
                  <a:gd name="connsiteY27-56" fmla="*/ 920990 h 2350327"/>
                  <a:gd name="connsiteX28-57" fmla="*/ 1428863 w 5935853"/>
                  <a:gd name="connsiteY28-58" fmla="*/ 920935 h 2350327"/>
                  <a:gd name="connsiteX29-59" fmla="*/ 952588 w 5935853"/>
                  <a:gd name="connsiteY29-60" fmla="*/ 940382 h 2350327"/>
                  <a:gd name="connsiteX30-61" fmla="*/ 800188 w 5935853"/>
                  <a:gd name="connsiteY30-62" fmla="*/ 940382 h 2350327"/>
                  <a:gd name="connsiteX31-63" fmla="*/ 685888 w 5935853"/>
                  <a:gd name="connsiteY31-64" fmla="*/ 965782 h 2350327"/>
                  <a:gd name="connsiteX32-65" fmla="*/ 639503 w 5935853"/>
                  <a:gd name="connsiteY32-66" fmla="*/ 949960 h 2350327"/>
                  <a:gd name="connsiteX33-67" fmla="*/ 622388 w 5935853"/>
                  <a:gd name="connsiteY33-68" fmla="*/ 953082 h 2350327"/>
                  <a:gd name="connsiteX34-69" fmla="*/ 368388 w 5935853"/>
                  <a:gd name="connsiteY34-70" fmla="*/ 965782 h 2350327"/>
                  <a:gd name="connsiteX35-71" fmla="*/ 101688 w 5935853"/>
                  <a:gd name="connsiteY35-72" fmla="*/ 1003882 h 2350327"/>
                  <a:gd name="connsiteX36-73" fmla="*/ 88 w 5935853"/>
                  <a:gd name="connsiteY36-74" fmla="*/ 889582 h 2350327"/>
                  <a:gd name="connsiteX37-75" fmla="*/ 88988 w 5935853"/>
                  <a:gd name="connsiteY37-76" fmla="*/ 559382 h 2350327"/>
                  <a:gd name="connsiteX38-77" fmla="*/ 330288 w 5935853"/>
                  <a:gd name="connsiteY38-78" fmla="*/ 381582 h 2350327"/>
                  <a:gd name="connsiteX39-79" fmla="*/ 647788 w 5935853"/>
                  <a:gd name="connsiteY39-80" fmla="*/ 216482 h 2350327"/>
                  <a:gd name="connsiteX40-81" fmla="*/ 876388 w 5935853"/>
                  <a:gd name="connsiteY40-82" fmla="*/ 51382 h 2350327"/>
                  <a:gd name="connsiteX41-83" fmla="*/ 1397088 w 5935853"/>
                  <a:gd name="connsiteY41-84" fmla="*/ 582 h 2350327"/>
                  <a:gd name="connsiteX0-85" fmla="*/ 1397088 w 5935853"/>
                  <a:gd name="connsiteY0-86" fmla="*/ 582 h 2350327"/>
                  <a:gd name="connsiteX1-87" fmla="*/ 1828888 w 5935853"/>
                  <a:gd name="connsiteY1-88" fmla="*/ 76782 h 2350327"/>
                  <a:gd name="connsiteX2-89" fmla="*/ 2146388 w 5935853"/>
                  <a:gd name="connsiteY2-90" fmla="*/ 267282 h 2350327"/>
                  <a:gd name="connsiteX3-91" fmla="*/ 2387688 w 5935853"/>
                  <a:gd name="connsiteY3-92" fmla="*/ 660982 h 2350327"/>
                  <a:gd name="connsiteX4-93" fmla="*/ 2971888 w 5935853"/>
                  <a:gd name="connsiteY4-94" fmla="*/ 851482 h 2350327"/>
                  <a:gd name="connsiteX5-95" fmla="*/ 3467188 w 5935853"/>
                  <a:gd name="connsiteY5-96" fmla="*/ 953082 h 2350327"/>
                  <a:gd name="connsiteX6-97" fmla="*/ 3873588 w 5935853"/>
                  <a:gd name="connsiteY6-98" fmla="*/ 1194382 h 2350327"/>
                  <a:gd name="connsiteX7-99" fmla="*/ 4432388 w 5935853"/>
                  <a:gd name="connsiteY7-100" fmla="*/ 1384882 h 2350327"/>
                  <a:gd name="connsiteX8-101" fmla="*/ 4711788 w 5935853"/>
                  <a:gd name="connsiteY8-102" fmla="*/ 1321382 h 2350327"/>
                  <a:gd name="connsiteX9-103" fmla="*/ 5029288 w 5935853"/>
                  <a:gd name="connsiteY9-104" fmla="*/ 1435682 h 2350327"/>
                  <a:gd name="connsiteX10-105" fmla="*/ 5295988 w 5935853"/>
                  <a:gd name="connsiteY10-106" fmla="*/ 1702382 h 2350327"/>
                  <a:gd name="connsiteX11-107" fmla="*/ 5575388 w 5935853"/>
                  <a:gd name="connsiteY11-108" fmla="*/ 1867482 h 2350327"/>
                  <a:gd name="connsiteX12-109" fmla="*/ 5867488 w 5935853"/>
                  <a:gd name="connsiteY12-110" fmla="*/ 2007182 h 2350327"/>
                  <a:gd name="connsiteX13-111" fmla="*/ 5918288 w 5935853"/>
                  <a:gd name="connsiteY13-112" fmla="*/ 2261182 h 2350327"/>
                  <a:gd name="connsiteX14-113" fmla="*/ 5626188 w 5935853"/>
                  <a:gd name="connsiteY14-114" fmla="*/ 2337382 h 2350327"/>
                  <a:gd name="connsiteX15-115" fmla="*/ 5435688 w 5935853"/>
                  <a:gd name="connsiteY15-116" fmla="*/ 2032582 h 2350327"/>
                  <a:gd name="connsiteX16-117" fmla="*/ 5067388 w 5935853"/>
                  <a:gd name="connsiteY16-118" fmla="*/ 2032582 h 2350327"/>
                  <a:gd name="connsiteX17-119" fmla="*/ 4622888 w 5935853"/>
                  <a:gd name="connsiteY17-120" fmla="*/ 1854782 h 2350327"/>
                  <a:gd name="connsiteX18-121" fmla="*/ 4076788 w 5935853"/>
                  <a:gd name="connsiteY18-122" fmla="*/ 1600782 h 2350327"/>
                  <a:gd name="connsiteX19-123" fmla="*/ 3556088 w 5935853"/>
                  <a:gd name="connsiteY19-124" fmla="*/ 1715082 h 2350327"/>
                  <a:gd name="connsiteX20-125" fmla="*/ 2349588 w 5935853"/>
                  <a:gd name="connsiteY20-126" fmla="*/ 1626182 h 2350327"/>
                  <a:gd name="connsiteX21-127" fmla="*/ 1765388 w 5935853"/>
                  <a:gd name="connsiteY21-128" fmla="*/ 1346782 h 2350327"/>
                  <a:gd name="connsiteX22-129" fmla="*/ 1530984 w 5935853"/>
                  <a:gd name="connsiteY22-130" fmla="*/ 972603 h 2350327"/>
                  <a:gd name="connsiteX23-131" fmla="*/ 1503432 w 5935853"/>
                  <a:gd name="connsiteY23-132" fmla="*/ 952873 h 2350327"/>
                  <a:gd name="connsiteX24-133" fmla="*/ 1498316 w 5935853"/>
                  <a:gd name="connsiteY24-134" fmla="*/ 952822 h 2350327"/>
                  <a:gd name="connsiteX25-135" fmla="*/ 1473090 w 5935853"/>
                  <a:gd name="connsiteY25-136" fmla="*/ 945442 h 2350327"/>
                  <a:gd name="connsiteX26-137" fmla="*/ 1429025 w 5935853"/>
                  <a:gd name="connsiteY26-138" fmla="*/ 920990 h 2350327"/>
                  <a:gd name="connsiteX27-139" fmla="*/ 1428863 w 5935853"/>
                  <a:gd name="connsiteY27-140" fmla="*/ 920935 h 2350327"/>
                  <a:gd name="connsiteX28-141" fmla="*/ 952588 w 5935853"/>
                  <a:gd name="connsiteY28-142" fmla="*/ 940382 h 2350327"/>
                  <a:gd name="connsiteX29-143" fmla="*/ 800188 w 5935853"/>
                  <a:gd name="connsiteY29-144" fmla="*/ 940382 h 2350327"/>
                  <a:gd name="connsiteX30-145" fmla="*/ 685888 w 5935853"/>
                  <a:gd name="connsiteY30-146" fmla="*/ 965782 h 2350327"/>
                  <a:gd name="connsiteX31-147" fmla="*/ 639503 w 5935853"/>
                  <a:gd name="connsiteY31-148" fmla="*/ 949960 h 2350327"/>
                  <a:gd name="connsiteX32-149" fmla="*/ 622388 w 5935853"/>
                  <a:gd name="connsiteY32-150" fmla="*/ 953082 h 2350327"/>
                  <a:gd name="connsiteX33-151" fmla="*/ 368388 w 5935853"/>
                  <a:gd name="connsiteY33-152" fmla="*/ 965782 h 2350327"/>
                  <a:gd name="connsiteX34-153" fmla="*/ 101688 w 5935853"/>
                  <a:gd name="connsiteY34-154" fmla="*/ 1003882 h 2350327"/>
                  <a:gd name="connsiteX35-155" fmla="*/ 88 w 5935853"/>
                  <a:gd name="connsiteY35-156" fmla="*/ 889582 h 2350327"/>
                  <a:gd name="connsiteX36-157" fmla="*/ 88988 w 5935853"/>
                  <a:gd name="connsiteY36-158" fmla="*/ 559382 h 2350327"/>
                  <a:gd name="connsiteX37-159" fmla="*/ 330288 w 5935853"/>
                  <a:gd name="connsiteY37-160" fmla="*/ 381582 h 2350327"/>
                  <a:gd name="connsiteX38-161" fmla="*/ 647788 w 5935853"/>
                  <a:gd name="connsiteY38-162" fmla="*/ 216482 h 2350327"/>
                  <a:gd name="connsiteX39-163" fmla="*/ 876388 w 5935853"/>
                  <a:gd name="connsiteY39-164" fmla="*/ 51382 h 2350327"/>
                  <a:gd name="connsiteX40-165" fmla="*/ 1397088 w 5935853"/>
                  <a:gd name="connsiteY40-166" fmla="*/ 582 h 2350327"/>
                  <a:gd name="connsiteX0-167" fmla="*/ 1397088 w 5935853"/>
                  <a:gd name="connsiteY0-168" fmla="*/ 582 h 2350327"/>
                  <a:gd name="connsiteX1-169" fmla="*/ 1828888 w 5935853"/>
                  <a:gd name="connsiteY1-170" fmla="*/ 76782 h 2350327"/>
                  <a:gd name="connsiteX2-171" fmla="*/ 2146388 w 5935853"/>
                  <a:gd name="connsiteY2-172" fmla="*/ 267282 h 2350327"/>
                  <a:gd name="connsiteX3-173" fmla="*/ 2387688 w 5935853"/>
                  <a:gd name="connsiteY3-174" fmla="*/ 660982 h 2350327"/>
                  <a:gd name="connsiteX4-175" fmla="*/ 2971888 w 5935853"/>
                  <a:gd name="connsiteY4-176" fmla="*/ 851482 h 2350327"/>
                  <a:gd name="connsiteX5-177" fmla="*/ 3467188 w 5935853"/>
                  <a:gd name="connsiteY5-178" fmla="*/ 953082 h 2350327"/>
                  <a:gd name="connsiteX6-179" fmla="*/ 3873588 w 5935853"/>
                  <a:gd name="connsiteY6-180" fmla="*/ 1194382 h 2350327"/>
                  <a:gd name="connsiteX7-181" fmla="*/ 4432388 w 5935853"/>
                  <a:gd name="connsiteY7-182" fmla="*/ 1384882 h 2350327"/>
                  <a:gd name="connsiteX8-183" fmla="*/ 4711788 w 5935853"/>
                  <a:gd name="connsiteY8-184" fmla="*/ 1321382 h 2350327"/>
                  <a:gd name="connsiteX9-185" fmla="*/ 5029288 w 5935853"/>
                  <a:gd name="connsiteY9-186" fmla="*/ 1435682 h 2350327"/>
                  <a:gd name="connsiteX10-187" fmla="*/ 5295988 w 5935853"/>
                  <a:gd name="connsiteY10-188" fmla="*/ 1702382 h 2350327"/>
                  <a:gd name="connsiteX11-189" fmla="*/ 5575388 w 5935853"/>
                  <a:gd name="connsiteY11-190" fmla="*/ 1867482 h 2350327"/>
                  <a:gd name="connsiteX12-191" fmla="*/ 5867488 w 5935853"/>
                  <a:gd name="connsiteY12-192" fmla="*/ 2007182 h 2350327"/>
                  <a:gd name="connsiteX13-193" fmla="*/ 5918288 w 5935853"/>
                  <a:gd name="connsiteY13-194" fmla="*/ 2261182 h 2350327"/>
                  <a:gd name="connsiteX14-195" fmla="*/ 5626188 w 5935853"/>
                  <a:gd name="connsiteY14-196" fmla="*/ 2337382 h 2350327"/>
                  <a:gd name="connsiteX15-197" fmla="*/ 5435688 w 5935853"/>
                  <a:gd name="connsiteY15-198" fmla="*/ 2032582 h 2350327"/>
                  <a:gd name="connsiteX16-199" fmla="*/ 5067388 w 5935853"/>
                  <a:gd name="connsiteY16-200" fmla="*/ 2032582 h 2350327"/>
                  <a:gd name="connsiteX17-201" fmla="*/ 4622888 w 5935853"/>
                  <a:gd name="connsiteY17-202" fmla="*/ 1854782 h 2350327"/>
                  <a:gd name="connsiteX18-203" fmla="*/ 4076788 w 5935853"/>
                  <a:gd name="connsiteY18-204" fmla="*/ 1600782 h 2350327"/>
                  <a:gd name="connsiteX19-205" fmla="*/ 3556088 w 5935853"/>
                  <a:gd name="connsiteY19-206" fmla="*/ 1715082 h 2350327"/>
                  <a:gd name="connsiteX20-207" fmla="*/ 2349588 w 5935853"/>
                  <a:gd name="connsiteY20-208" fmla="*/ 1626182 h 2350327"/>
                  <a:gd name="connsiteX21-209" fmla="*/ 1765388 w 5935853"/>
                  <a:gd name="connsiteY21-210" fmla="*/ 1346782 h 2350327"/>
                  <a:gd name="connsiteX22-211" fmla="*/ 1530984 w 5935853"/>
                  <a:gd name="connsiteY22-212" fmla="*/ 972603 h 2350327"/>
                  <a:gd name="connsiteX23-213" fmla="*/ 1503432 w 5935853"/>
                  <a:gd name="connsiteY23-214" fmla="*/ 952873 h 2350327"/>
                  <a:gd name="connsiteX24-215" fmla="*/ 1498316 w 5935853"/>
                  <a:gd name="connsiteY24-216" fmla="*/ 952822 h 2350327"/>
                  <a:gd name="connsiteX25-217" fmla="*/ 1473090 w 5935853"/>
                  <a:gd name="connsiteY25-218" fmla="*/ 945442 h 2350327"/>
                  <a:gd name="connsiteX26-219" fmla="*/ 1429025 w 5935853"/>
                  <a:gd name="connsiteY26-220" fmla="*/ 920990 h 2350327"/>
                  <a:gd name="connsiteX27-221" fmla="*/ 1428863 w 5935853"/>
                  <a:gd name="connsiteY27-222" fmla="*/ 920935 h 2350327"/>
                  <a:gd name="connsiteX28-223" fmla="*/ 952588 w 5935853"/>
                  <a:gd name="connsiteY28-224" fmla="*/ 940382 h 2350327"/>
                  <a:gd name="connsiteX29-225" fmla="*/ 800188 w 5935853"/>
                  <a:gd name="connsiteY29-226" fmla="*/ 940382 h 2350327"/>
                  <a:gd name="connsiteX30-227" fmla="*/ 685888 w 5935853"/>
                  <a:gd name="connsiteY30-228" fmla="*/ 965782 h 2350327"/>
                  <a:gd name="connsiteX31-229" fmla="*/ 639503 w 5935853"/>
                  <a:gd name="connsiteY31-230" fmla="*/ 949960 h 2350327"/>
                  <a:gd name="connsiteX32-231" fmla="*/ 622388 w 5935853"/>
                  <a:gd name="connsiteY32-232" fmla="*/ 953082 h 2350327"/>
                  <a:gd name="connsiteX33-233" fmla="*/ 368388 w 5935853"/>
                  <a:gd name="connsiteY33-234" fmla="*/ 965782 h 2350327"/>
                  <a:gd name="connsiteX34-235" fmla="*/ 101688 w 5935853"/>
                  <a:gd name="connsiteY34-236" fmla="*/ 1003882 h 2350327"/>
                  <a:gd name="connsiteX35-237" fmla="*/ 88 w 5935853"/>
                  <a:gd name="connsiteY35-238" fmla="*/ 889582 h 2350327"/>
                  <a:gd name="connsiteX36-239" fmla="*/ 88988 w 5935853"/>
                  <a:gd name="connsiteY36-240" fmla="*/ 559382 h 2350327"/>
                  <a:gd name="connsiteX37-241" fmla="*/ 330288 w 5935853"/>
                  <a:gd name="connsiteY37-242" fmla="*/ 381582 h 2350327"/>
                  <a:gd name="connsiteX38-243" fmla="*/ 647788 w 5935853"/>
                  <a:gd name="connsiteY38-244" fmla="*/ 216482 h 2350327"/>
                  <a:gd name="connsiteX39-245" fmla="*/ 876388 w 5935853"/>
                  <a:gd name="connsiteY39-246" fmla="*/ 51382 h 2350327"/>
                  <a:gd name="connsiteX40-247" fmla="*/ 1397088 w 5935853"/>
                  <a:gd name="connsiteY40-248" fmla="*/ 582 h 235032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</a:cxnLst>
                <a:rect l="l" t="t" r="r" b="b"/>
                <a:pathLst>
                  <a:path w="5935853" h="2350327">
                    <a:moveTo>
                      <a:pt x="1397088" y="582"/>
                    </a:moveTo>
                    <a:cubicBezTo>
                      <a:pt x="1555838" y="4815"/>
                      <a:pt x="1704005" y="32332"/>
                      <a:pt x="1828888" y="76782"/>
                    </a:cubicBezTo>
                    <a:cubicBezTo>
                      <a:pt x="1953771" y="121232"/>
                      <a:pt x="2163321" y="146632"/>
                      <a:pt x="2146388" y="267282"/>
                    </a:cubicBezTo>
                    <a:cubicBezTo>
                      <a:pt x="2226821" y="398515"/>
                      <a:pt x="2231055" y="567849"/>
                      <a:pt x="2387688" y="660982"/>
                    </a:cubicBezTo>
                    <a:cubicBezTo>
                      <a:pt x="2546640" y="755494"/>
                      <a:pt x="2791971" y="802799"/>
                      <a:pt x="2971888" y="851482"/>
                    </a:cubicBezTo>
                    <a:cubicBezTo>
                      <a:pt x="3151805" y="900165"/>
                      <a:pt x="3316905" y="895932"/>
                      <a:pt x="3467188" y="953082"/>
                    </a:cubicBezTo>
                    <a:cubicBezTo>
                      <a:pt x="3617471" y="1010232"/>
                      <a:pt x="3712721" y="1122415"/>
                      <a:pt x="3873588" y="1194382"/>
                    </a:cubicBezTo>
                    <a:cubicBezTo>
                      <a:pt x="4034455" y="1266349"/>
                      <a:pt x="4292688" y="1363715"/>
                      <a:pt x="4432388" y="1384882"/>
                    </a:cubicBezTo>
                    <a:cubicBezTo>
                      <a:pt x="4572088" y="1406049"/>
                      <a:pt x="4612305" y="1312915"/>
                      <a:pt x="4711788" y="1321382"/>
                    </a:cubicBezTo>
                    <a:cubicBezTo>
                      <a:pt x="4811271" y="1329849"/>
                      <a:pt x="4931921" y="1372182"/>
                      <a:pt x="5029288" y="1435682"/>
                    </a:cubicBezTo>
                    <a:cubicBezTo>
                      <a:pt x="5126655" y="1499182"/>
                      <a:pt x="5204971" y="1630415"/>
                      <a:pt x="5295988" y="1702382"/>
                    </a:cubicBezTo>
                    <a:cubicBezTo>
                      <a:pt x="5387005" y="1774349"/>
                      <a:pt x="5480138" y="1816682"/>
                      <a:pt x="5575388" y="1867482"/>
                    </a:cubicBezTo>
                    <a:cubicBezTo>
                      <a:pt x="5670638" y="1918282"/>
                      <a:pt x="5810338" y="1941565"/>
                      <a:pt x="5867488" y="2007182"/>
                    </a:cubicBezTo>
                    <a:cubicBezTo>
                      <a:pt x="5924638" y="2072799"/>
                      <a:pt x="5958505" y="2206149"/>
                      <a:pt x="5918288" y="2261182"/>
                    </a:cubicBezTo>
                    <a:cubicBezTo>
                      <a:pt x="5878071" y="2316215"/>
                      <a:pt x="5706621" y="2377599"/>
                      <a:pt x="5626188" y="2337382"/>
                    </a:cubicBezTo>
                    <a:cubicBezTo>
                      <a:pt x="5545755" y="2297165"/>
                      <a:pt x="5528821" y="2083382"/>
                      <a:pt x="5435688" y="2032582"/>
                    </a:cubicBezTo>
                    <a:cubicBezTo>
                      <a:pt x="5342555" y="1981782"/>
                      <a:pt x="5202854" y="2062215"/>
                      <a:pt x="5067388" y="2032582"/>
                    </a:cubicBezTo>
                    <a:cubicBezTo>
                      <a:pt x="4931922" y="2002949"/>
                      <a:pt x="4787988" y="1926749"/>
                      <a:pt x="4622888" y="1854782"/>
                    </a:cubicBezTo>
                    <a:cubicBezTo>
                      <a:pt x="4457788" y="1782815"/>
                      <a:pt x="4254588" y="1624065"/>
                      <a:pt x="4076788" y="1600782"/>
                    </a:cubicBezTo>
                    <a:cubicBezTo>
                      <a:pt x="3898988" y="1577499"/>
                      <a:pt x="3843955" y="1710849"/>
                      <a:pt x="3556088" y="1715082"/>
                    </a:cubicBezTo>
                    <a:cubicBezTo>
                      <a:pt x="3268221" y="1719315"/>
                      <a:pt x="2648038" y="1687565"/>
                      <a:pt x="2349588" y="1626182"/>
                    </a:cubicBezTo>
                    <a:cubicBezTo>
                      <a:pt x="2051138" y="1564799"/>
                      <a:pt x="1909321" y="1461082"/>
                      <a:pt x="1765388" y="1346782"/>
                    </a:cubicBezTo>
                    <a:cubicBezTo>
                      <a:pt x="1639447" y="1246770"/>
                      <a:pt x="1623704" y="1062487"/>
                      <a:pt x="1530984" y="972603"/>
                    </a:cubicBezTo>
                    <a:lnTo>
                      <a:pt x="1503432" y="952873"/>
                    </a:lnTo>
                    <a:lnTo>
                      <a:pt x="1498316" y="952822"/>
                    </a:lnTo>
                    <a:cubicBezTo>
                      <a:pt x="1489841" y="951437"/>
                      <a:pt x="1481457" y="948865"/>
                      <a:pt x="1473090" y="945442"/>
                    </a:cubicBezTo>
                    <a:lnTo>
                      <a:pt x="1429025" y="920990"/>
                    </a:lnTo>
                    <a:lnTo>
                      <a:pt x="1428863" y="920935"/>
                    </a:lnTo>
                    <a:cubicBezTo>
                      <a:pt x="1282259" y="888524"/>
                      <a:pt x="1052601" y="940382"/>
                      <a:pt x="952588" y="940382"/>
                    </a:cubicBezTo>
                    <a:cubicBezTo>
                      <a:pt x="952588" y="940382"/>
                      <a:pt x="844638" y="936149"/>
                      <a:pt x="800188" y="940382"/>
                    </a:cubicBezTo>
                    <a:cubicBezTo>
                      <a:pt x="755738" y="944615"/>
                      <a:pt x="740921" y="976365"/>
                      <a:pt x="685888" y="965782"/>
                    </a:cubicBezTo>
                    <a:lnTo>
                      <a:pt x="639503" y="949960"/>
                    </a:lnTo>
                    <a:lnTo>
                      <a:pt x="622388" y="953082"/>
                    </a:lnTo>
                    <a:cubicBezTo>
                      <a:pt x="516555" y="967899"/>
                      <a:pt x="455171" y="957315"/>
                      <a:pt x="368388" y="965782"/>
                    </a:cubicBezTo>
                    <a:cubicBezTo>
                      <a:pt x="281605" y="974249"/>
                      <a:pt x="163071" y="1016582"/>
                      <a:pt x="101688" y="1003882"/>
                    </a:cubicBezTo>
                    <a:cubicBezTo>
                      <a:pt x="40305" y="991182"/>
                      <a:pt x="2205" y="963665"/>
                      <a:pt x="88" y="889582"/>
                    </a:cubicBezTo>
                    <a:cubicBezTo>
                      <a:pt x="-2029" y="815499"/>
                      <a:pt x="33955" y="644048"/>
                      <a:pt x="88988" y="559382"/>
                    </a:cubicBezTo>
                    <a:cubicBezTo>
                      <a:pt x="144021" y="474716"/>
                      <a:pt x="237155" y="438732"/>
                      <a:pt x="330288" y="381582"/>
                    </a:cubicBezTo>
                    <a:cubicBezTo>
                      <a:pt x="423421" y="324432"/>
                      <a:pt x="556771" y="271515"/>
                      <a:pt x="647788" y="216482"/>
                    </a:cubicBezTo>
                    <a:cubicBezTo>
                      <a:pt x="738805" y="161449"/>
                      <a:pt x="751505" y="87365"/>
                      <a:pt x="876388" y="51382"/>
                    </a:cubicBezTo>
                    <a:cubicBezTo>
                      <a:pt x="1001271" y="15399"/>
                      <a:pt x="1238338" y="-3651"/>
                      <a:pt x="1397088" y="58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5" name="任意多边形 74"/>
              <p:cNvSpPr/>
              <p:nvPr/>
            </p:nvSpPr>
            <p:spPr>
              <a:xfrm>
                <a:off x="1949178" y="2161904"/>
                <a:ext cx="3337709" cy="1291179"/>
              </a:xfrm>
              <a:custGeom>
                <a:avLst/>
                <a:gdLst>
                  <a:gd name="connsiteX0" fmla="*/ 1760006 w 5348734"/>
                  <a:gd name="connsiteY0" fmla="*/ 1577895 h 2069135"/>
                  <a:gd name="connsiteX1" fmla="*/ 2953806 w 5348734"/>
                  <a:gd name="connsiteY1" fmla="*/ 1438195 h 2069135"/>
                  <a:gd name="connsiteX2" fmla="*/ 4160306 w 5348734"/>
                  <a:gd name="connsiteY2" fmla="*/ 1463595 h 2069135"/>
                  <a:gd name="connsiteX3" fmla="*/ 4668306 w 5348734"/>
                  <a:gd name="connsiteY3" fmla="*/ 2022395 h 2069135"/>
                  <a:gd name="connsiteX4" fmla="*/ 5214406 w 5348734"/>
                  <a:gd name="connsiteY4" fmla="*/ 1984295 h 2069135"/>
                  <a:gd name="connsiteX5" fmla="*/ 5341406 w 5348734"/>
                  <a:gd name="connsiteY5" fmla="*/ 1552495 h 2069135"/>
                  <a:gd name="connsiteX6" fmla="*/ 5062006 w 5348734"/>
                  <a:gd name="connsiteY6" fmla="*/ 1425495 h 2069135"/>
                  <a:gd name="connsiteX7" fmla="*/ 4719106 w 5348734"/>
                  <a:gd name="connsiteY7" fmla="*/ 1387395 h 2069135"/>
                  <a:gd name="connsiteX8" fmla="*/ 4541306 w 5348734"/>
                  <a:gd name="connsiteY8" fmla="*/ 1120695 h 2069135"/>
                  <a:gd name="connsiteX9" fmla="*/ 4020606 w 5348734"/>
                  <a:gd name="connsiteY9" fmla="*/ 1069895 h 2069135"/>
                  <a:gd name="connsiteX10" fmla="*/ 3284006 w 5348734"/>
                  <a:gd name="connsiteY10" fmla="*/ 752395 h 2069135"/>
                  <a:gd name="connsiteX11" fmla="*/ 3055406 w 5348734"/>
                  <a:gd name="connsiteY11" fmla="*/ 714295 h 2069135"/>
                  <a:gd name="connsiteX12" fmla="*/ 2572806 w 5348734"/>
                  <a:gd name="connsiteY12" fmla="*/ 803195 h 2069135"/>
                  <a:gd name="connsiteX13" fmla="*/ 1696506 w 5348734"/>
                  <a:gd name="connsiteY13" fmla="*/ 803195 h 2069135"/>
                  <a:gd name="connsiteX14" fmla="*/ 820206 w 5348734"/>
                  <a:gd name="connsiteY14" fmla="*/ 396795 h 2069135"/>
                  <a:gd name="connsiteX15" fmla="*/ 604306 w 5348734"/>
                  <a:gd name="connsiteY15" fmla="*/ 15795 h 2069135"/>
                  <a:gd name="connsiteX16" fmla="*/ 172506 w 5348734"/>
                  <a:gd name="connsiteY16" fmla="*/ 79295 h 2069135"/>
                  <a:gd name="connsiteX17" fmla="*/ 7406 w 5348734"/>
                  <a:gd name="connsiteY17" fmla="*/ 142795 h 2069135"/>
                  <a:gd name="connsiteX18" fmla="*/ 388406 w 5348734"/>
                  <a:gd name="connsiteY18" fmla="*/ 701595 h 2069135"/>
                  <a:gd name="connsiteX19" fmla="*/ 947206 w 5348734"/>
                  <a:gd name="connsiteY19" fmla="*/ 1158795 h 2069135"/>
                  <a:gd name="connsiteX20" fmla="*/ 1480606 w 5348734"/>
                  <a:gd name="connsiteY20" fmla="*/ 1539795 h 2069135"/>
                  <a:gd name="connsiteX21" fmla="*/ 1760006 w 5348734"/>
                  <a:gd name="connsiteY21" fmla="*/ 1577895 h 2069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348734" h="2069135">
                    <a:moveTo>
                      <a:pt x="1760006" y="1577895"/>
                    </a:moveTo>
                    <a:cubicBezTo>
                      <a:pt x="2005539" y="1560962"/>
                      <a:pt x="2553756" y="1457245"/>
                      <a:pt x="2953806" y="1438195"/>
                    </a:cubicBezTo>
                    <a:cubicBezTo>
                      <a:pt x="3353856" y="1419145"/>
                      <a:pt x="3874556" y="1366228"/>
                      <a:pt x="4160306" y="1463595"/>
                    </a:cubicBezTo>
                    <a:cubicBezTo>
                      <a:pt x="4446056" y="1560962"/>
                      <a:pt x="4492623" y="1935612"/>
                      <a:pt x="4668306" y="2022395"/>
                    </a:cubicBezTo>
                    <a:cubicBezTo>
                      <a:pt x="4843989" y="2109178"/>
                      <a:pt x="5102223" y="2062612"/>
                      <a:pt x="5214406" y="1984295"/>
                    </a:cubicBezTo>
                    <a:cubicBezTo>
                      <a:pt x="5326589" y="1905978"/>
                      <a:pt x="5366806" y="1645628"/>
                      <a:pt x="5341406" y="1552495"/>
                    </a:cubicBezTo>
                    <a:cubicBezTo>
                      <a:pt x="5316006" y="1459362"/>
                      <a:pt x="5165723" y="1453012"/>
                      <a:pt x="5062006" y="1425495"/>
                    </a:cubicBezTo>
                    <a:cubicBezTo>
                      <a:pt x="4958289" y="1397978"/>
                      <a:pt x="4805889" y="1438195"/>
                      <a:pt x="4719106" y="1387395"/>
                    </a:cubicBezTo>
                    <a:cubicBezTo>
                      <a:pt x="4632323" y="1336595"/>
                      <a:pt x="4657722" y="1173612"/>
                      <a:pt x="4541306" y="1120695"/>
                    </a:cubicBezTo>
                    <a:cubicBezTo>
                      <a:pt x="4424890" y="1067778"/>
                      <a:pt x="4230156" y="1131278"/>
                      <a:pt x="4020606" y="1069895"/>
                    </a:cubicBezTo>
                    <a:cubicBezTo>
                      <a:pt x="3811056" y="1008512"/>
                      <a:pt x="3444873" y="811662"/>
                      <a:pt x="3284006" y="752395"/>
                    </a:cubicBezTo>
                    <a:cubicBezTo>
                      <a:pt x="3123139" y="693128"/>
                      <a:pt x="3173939" y="705828"/>
                      <a:pt x="3055406" y="714295"/>
                    </a:cubicBezTo>
                    <a:cubicBezTo>
                      <a:pt x="2936873" y="722762"/>
                      <a:pt x="2799289" y="788378"/>
                      <a:pt x="2572806" y="803195"/>
                    </a:cubicBezTo>
                    <a:cubicBezTo>
                      <a:pt x="2346323" y="818012"/>
                      <a:pt x="1988606" y="870928"/>
                      <a:pt x="1696506" y="803195"/>
                    </a:cubicBezTo>
                    <a:cubicBezTo>
                      <a:pt x="1404406" y="735462"/>
                      <a:pt x="1002239" y="528028"/>
                      <a:pt x="820206" y="396795"/>
                    </a:cubicBezTo>
                    <a:cubicBezTo>
                      <a:pt x="638173" y="265562"/>
                      <a:pt x="712256" y="68712"/>
                      <a:pt x="604306" y="15795"/>
                    </a:cubicBezTo>
                    <a:cubicBezTo>
                      <a:pt x="496356" y="-37122"/>
                      <a:pt x="271989" y="58128"/>
                      <a:pt x="172506" y="79295"/>
                    </a:cubicBezTo>
                    <a:cubicBezTo>
                      <a:pt x="73023" y="100462"/>
                      <a:pt x="-28577" y="39078"/>
                      <a:pt x="7406" y="142795"/>
                    </a:cubicBezTo>
                    <a:cubicBezTo>
                      <a:pt x="43389" y="246512"/>
                      <a:pt x="231773" y="532262"/>
                      <a:pt x="388406" y="701595"/>
                    </a:cubicBezTo>
                    <a:cubicBezTo>
                      <a:pt x="545039" y="870928"/>
                      <a:pt x="765173" y="1019095"/>
                      <a:pt x="947206" y="1158795"/>
                    </a:cubicBezTo>
                    <a:cubicBezTo>
                      <a:pt x="1129239" y="1298495"/>
                      <a:pt x="1345139" y="1474178"/>
                      <a:pt x="1480606" y="1539795"/>
                    </a:cubicBezTo>
                    <a:cubicBezTo>
                      <a:pt x="1616073" y="1605412"/>
                      <a:pt x="1514473" y="1594828"/>
                      <a:pt x="1760006" y="157789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B1C40"/>
                  </a:gs>
                  <a:gs pos="40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2918364" y="2726590"/>
                <a:ext cx="102896" cy="41158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7" name="任意多边形 76"/>
              <p:cNvSpPr/>
              <p:nvPr/>
            </p:nvSpPr>
            <p:spPr>
              <a:xfrm>
                <a:off x="2918364" y="2791643"/>
                <a:ext cx="488754" cy="34074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>
                <a:off x="2918364" y="2726590"/>
                <a:ext cx="1160400" cy="41147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任意多边形 78"/>
              <p:cNvSpPr/>
              <p:nvPr/>
            </p:nvSpPr>
            <p:spPr>
              <a:xfrm>
                <a:off x="2934026" y="2797477"/>
                <a:ext cx="1490643" cy="343731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6218"/>
                  <a:gd name="connsiteY0-2" fmla="*/ 671174 h 671174"/>
                  <a:gd name="connsiteX1-3" fmla="*/ 76277 w 166218"/>
                  <a:gd name="connsiteY1-4" fmla="*/ 239843 h 671174"/>
                  <a:gd name="connsiteX2-5" fmla="*/ 166218 w 166218"/>
                  <a:gd name="connsiteY2-6" fmla="*/ 0 h 67117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66218" h="671174">
                    <a:moveTo>
                      <a:pt x="0" y="671174"/>
                    </a:moveTo>
                    <a:cubicBezTo>
                      <a:pt x="23734" y="516275"/>
                      <a:pt x="48574" y="351705"/>
                      <a:pt x="76277" y="239843"/>
                    </a:cubicBezTo>
                    <a:cubicBezTo>
                      <a:pt x="103980" y="127981"/>
                      <a:pt x="134988" y="64957"/>
                      <a:pt x="166218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2934026" y="2984145"/>
                <a:ext cx="2321600" cy="24184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207310"/>
                  <a:gd name="connsiteY0-2" fmla="*/ 429837 h 429837"/>
                  <a:gd name="connsiteX1-3" fmla="*/ 74951 w 207310"/>
                  <a:gd name="connsiteY1-4" fmla="*/ 10112 h 429837"/>
                  <a:gd name="connsiteX2-5" fmla="*/ 207310 w 207310"/>
                  <a:gd name="connsiteY2-6" fmla="*/ 90602 h 429837"/>
                  <a:gd name="connsiteX0-7" fmla="*/ 0 w 207310"/>
                  <a:gd name="connsiteY0-8" fmla="*/ 568048 h 568048"/>
                  <a:gd name="connsiteX1-9" fmla="*/ 74951 w 207310"/>
                  <a:gd name="connsiteY1-10" fmla="*/ 148323 h 568048"/>
                  <a:gd name="connsiteX2-11" fmla="*/ 207310 w 207310"/>
                  <a:gd name="connsiteY2-12" fmla="*/ 228813 h 568048"/>
                  <a:gd name="connsiteX0-13" fmla="*/ 0 w 207310"/>
                  <a:gd name="connsiteY0-14" fmla="*/ 572277 h 572277"/>
                  <a:gd name="connsiteX1-15" fmla="*/ 74951 w 207310"/>
                  <a:gd name="connsiteY1-16" fmla="*/ 152552 h 572277"/>
                  <a:gd name="connsiteX2-17" fmla="*/ 158134 w 207310"/>
                  <a:gd name="connsiteY2-18" fmla="*/ 1666 h 572277"/>
                  <a:gd name="connsiteX3" fmla="*/ 207310 w 207310"/>
                  <a:gd name="connsiteY3" fmla="*/ 233042 h 572277"/>
                  <a:gd name="connsiteX0-19" fmla="*/ 0 w 234484"/>
                  <a:gd name="connsiteY0-20" fmla="*/ 572277 h 809641"/>
                  <a:gd name="connsiteX1-21" fmla="*/ 74951 w 234484"/>
                  <a:gd name="connsiteY1-22" fmla="*/ 152552 h 809641"/>
                  <a:gd name="connsiteX2-23" fmla="*/ 158134 w 234484"/>
                  <a:gd name="connsiteY2-24" fmla="*/ 1666 h 809641"/>
                  <a:gd name="connsiteX3-25" fmla="*/ 234484 w 234484"/>
                  <a:gd name="connsiteY3-26" fmla="*/ 809641 h 809641"/>
                  <a:gd name="connsiteX0-27" fmla="*/ 0 w 234484"/>
                  <a:gd name="connsiteY0-28" fmla="*/ 572277 h 809641"/>
                  <a:gd name="connsiteX1-29" fmla="*/ 74951 w 234484"/>
                  <a:gd name="connsiteY1-30" fmla="*/ 152552 h 809641"/>
                  <a:gd name="connsiteX2-31" fmla="*/ 158134 w 234484"/>
                  <a:gd name="connsiteY2-32" fmla="*/ 1666 h 809641"/>
                  <a:gd name="connsiteX3-33" fmla="*/ 234484 w 234484"/>
                  <a:gd name="connsiteY3-34" fmla="*/ 809641 h 809641"/>
                  <a:gd name="connsiteX0-35" fmla="*/ 0 w 240294"/>
                  <a:gd name="connsiteY0-36" fmla="*/ 572277 h 854599"/>
                  <a:gd name="connsiteX1-37" fmla="*/ 74951 w 240294"/>
                  <a:gd name="connsiteY1-38" fmla="*/ 152552 h 854599"/>
                  <a:gd name="connsiteX2-39" fmla="*/ 158134 w 240294"/>
                  <a:gd name="connsiteY2-40" fmla="*/ 1666 h 854599"/>
                  <a:gd name="connsiteX3-41" fmla="*/ 234484 w 240294"/>
                  <a:gd name="connsiteY3-42" fmla="*/ 809641 h 854599"/>
                  <a:gd name="connsiteX4" fmla="*/ 235016 w 240294"/>
                  <a:gd name="connsiteY4" fmla="*/ 749108 h 854599"/>
                  <a:gd name="connsiteX0-43" fmla="*/ 0 w 257550"/>
                  <a:gd name="connsiteY0-44" fmla="*/ 572277 h 838239"/>
                  <a:gd name="connsiteX1-45" fmla="*/ 74951 w 257550"/>
                  <a:gd name="connsiteY1-46" fmla="*/ 152552 h 838239"/>
                  <a:gd name="connsiteX2-47" fmla="*/ 158134 w 257550"/>
                  <a:gd name="connsiteY2-48" fmla="*/ 1666 h 838239"/>
                  <a:gd name="connsiteX3-49" fmla="*/ 234484 w 257550"/>
                  <a:gd name="connsiteY3-50" fmla="*/ 809641 h 838239"/>
                  <a:gd name="connsiteX4-51" fmla="*/ 257550 w 257550"/>
                  <a:gd name="connsiteY4-52" fmla="*/ 599619 h 838239"/>
                  <a:gd name="connsiteX0-53" fmla="*/ 0 w 257550"/>
                  <a:gd name="connsiteY0-54" fmla="*/ 572277 h 868933"/>
                  <a:gd name="connsiteX1-55" fmla="*/ 74951 w 257550"/>
                  <a:gd name="connsiteY1-56" fmla="*/ 152552 h 868933"/>
                  <a:gd name="connsiteX2-57" fmla="*/ 158134 w 257550"/>
                  <a:gd name="connsiteY2-58" fmla="*/ 1666 h 868933"/>
                  <a:gd name="connsiteX3-59" fmla="*/ 234484 w 257550"/>
                  <a:gd name="connsiteY3-60" fmla="*/ 809641 h 868933"/>
                  <a:gd name="connsiteX4-61" fmla="*/ 257550 w 257550"/>
                  <a:gd name="connsiteY4-62" fmla="*/ 813175 h 868933"/>
                  <a:gd name="connsiteX0-63" fmla="*/ 0 w 258876"/>
                  <a:gd name="connsiteY0-64" fmla="*/ 572278 h 868933"/>
                  <a:gd name="connsiteX1-65" fmla="*/ 76277 w 258876"/>
                  <a:gd name="connsiteY1-66" fmla="*/ 152552 h 868933"/>
                  <a:gd name="connsiteX2-67" fmla="*/ 159460 w 258876"/>
                  <a:gd name="connsiteY2-68" fmla="*/ 1666 h 868933"/>
                  <a:gd name="connsiteX3-69" fmla="*/ 235810 w 258876"/>
                  <a:gd name="connsiteY3-70" fmla="*/ 809641 h 868933"/>
                  <a:gd name="connsiteX4-71" fmla="*/ 258876 w 258876"/>
                  <a:gd name="connsiteY4-72" fmla="*/ 813175 h 86893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25" y="connsiteY3-26"/>
                  </a:cxn>
                  <a:cxn ang="0">
                    <a:pos x="connsiteX4-51" y="connsiteY4-52"/>
                  </a:cxn>
                </a:cxnLst>
                <a:rect l="l" t="t" r="r" b="b"/>
                <a:pathLst>
                  <a:path w="258876" h="868933">
                    <a:moveTo>
                      <a:pt x="0" y="572278"/>
                    </a:moveTo>
                    <a:cubicBezTo>
                      <a:pt x="23734" y="417379"/>
                      <a:pt x="49700" y="247654"/>
                      <a:pt x="76277" y="152552"/>
                    </a:cubicBezTo>
                    <a:cubicBezTo>
                      <a:pt x="102854" y="57450"/>
                      <a:pt x="137400" y="-11749"/>
                      <a:pt x="159460" y="1666"/>
                    </a:cubicBezTo>
                    <a:cubicBezTo>
                      <a:pt x="181520" y="15081"/>
                      <a:pt x="227614" y="536167"/>
                      <a:pt x="235810" y="809641"/>
                    </a:cubicBezTo>
                    <a:cubicBezTo>
                      <a:pt x="248624" y="934215"/>
                      <a:pt x="258765" y="825786"/>
                      <a:pt x="258876" y="813175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16000">
                      <a:srgbClr val="225B90"/>
                    </a:gs>
                    <a:gs pos="91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" name="任意多边形 80"/>
              <p:cNvSpPr/>
              <p:nvPr/>
            </p:nvSpPr>
            <p:spPr>
              <a:xfrm>
                <a:off x="4714853" y="2984145"/>
                <a:ext cx="136602" cy="6609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4628421" y="3117679"/>
                <a:ext cx="615319" cy="19052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4892"/>
                  <a:gd name="connsiteY0-2" fmla="*/ 419855 h 466965"/>
                  <a:gd name="connsiteX1-3" fmla="*/ 74951 w 164892"/>
                  <a:gd name="connsiteY1-4" fmla="*/ 130 h 466965"/>
                  <a:gd name="connsiteX2-5" fmla="*/ 164892 w 164892"/>
                  <a:gd name="connsiteY2-6" fmla="*/ 461345 h 466965"/>
                  <a:gd name="connsiteX0-7" fmla="*/ 0 w 180428"/>
                  <a:gd name="connsiteY0-8" fmla="*/ 21526 h 1267489"/>
                  <a:gd name="connsiteX1-9" fmla="*/ 90487 w 180428"/>
                  <a:gd name="connsiteY1-10" fmla="*/ 797723 h 1267489"/>
                  <a:gd name="connsiteX2-11" fmla="*/ 180428 w 180428"/>
                  <a:gd name="connsiteY2-12" fmla="*/ 1258938 h 1267489"/>
                  <a:gd name="connsiteX0-13" fmla="*/ 0 w 180428"/>
                  <a:gd name="connsiteY0-14" fmla="*/ 16032 h 1283798"/>
                  <a:gd name="connsiteX1-15" fmla="*/ 107749 w 180428"/>
                  <a:gd name="connsiteY1-16" fmla="*/ 1080900 h 1283798"/>
                  <a:gd name="connsiteX2-17" fmla="*/ 180428 w 180428"/>
                  <a:gd name="connsiteY2-18" fmla="*/ 1253444 h 1283798"/>
                  <a:gd name="connsiteX0-19" fmla="*/ 0 w 180428"/>
                  <a:gd name="connsiteY0-20" fmla="*/ 0 h 1267766"/>
                  <a:gd name="connsiteX1-21" fmla="*/ 107749 w 180428"/>
                  <a:gd name="connsiteY1-22" fmla="*/ 1064868 h 1267766"/>
                  <a:gd name="connsiteX2-23" fmla="*/ 180428 w 180428"/>
                  <a:gd name="connsiteY2-24" fmla="*/ 1237412 h 1267766"/>
                  <a:gd name="connsiteX0-25" fmla="*/ 0 w 182154"/>
                  <a:gd name="connsiteY0-26" fmla="*/ 0 h 1352980"/>
                  <a:gd name="connsiteX1-27" fmla="*/ 109475 w 182154"/>
                  <a:gd name="connsiteY1-28" fmla="*/ 1147345 h 1352980"/>
                  <a:gd name="connsiteX2-29" fmla="*/ 182154 w 182154"/>
                  <a:gd name="connsiteY2-30" fmla="*/ 1319889 h 1352980"/>
                  <a:gd name="connsiteX0-31" fmla="*/ 0 w 178702"/>
                  <a:gd name="connsiteY0-32" fmla="*/ 0 h 1321911"/>
                  <a:gd name="connsiteX1-33" fmla="*/ 109475 w 178702"/>
                  <a:gd name="connsiteY1-34" fmla="*/ 1147345 h 1321911"/>
                  <a:gd name="connsiteX2-35" fmla="*/ 178702 w 178702"/>
                  <a:gd name="connsiteY2-36" fmla="*/ 1278651 h 1321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8702" h="1321911">
                    <a:moveTo>
                      <a:pt x="0" y="0"/>
                    </a:moveTo>
                    <a:cubicBezTo>
                      <a:pt x="28913" y="339967"/>
                      <a:pt x="79691" y="934236"/>
                      <a:pt x="109475" y="1147345"/>
                    </a:cubicBezTo>
                    <a:cubicBezTo>
                      <a:pt x="139259" y="1360454"/>
                      <a:pt x="147472" y="1343608"/>
                      <a:pt x="178702" y="1278651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" name="任意多边形 82"/>
              <p:cNvSpPr/>
              <p:nvPr/>
            </p:nvSpPr>
            <p:spPr>
              <a:xfrm flipH="1" flipV="1">
                <a:off x="4805168" y="3208500"/>
                <a:ext cx="81697" cy="19857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0212" h="1775794">
                    <a:moveTo>
                      <a:pt x="80212" y="1775794"/>
                    </a:moveTo>
                    <a:cubicBezTo>
                      <a:pt x="18461" y="1183861"/>
                      <a:pt x="26737" y="591931"/>
                      <a:pt x="0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 flipH="1" flipV="1">
                <a:off x="4993748" y="3279164"/>
                <a:ext cx="141134" cy="13319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  <a:gd name="connsiteX0-31" fmla="*/ 138570 w 138570"/>
                  <a:gd name="connsiteY0-32" fmla="*/ 1191104 h 1191104"/>
                  <a:gd name="connsiteX1-33" fmla="*/ 0 w 138570"/>
                  <a:gd name="connsiteY1-34" fmla="*/ 0 h 1191104"/>
                  <a:gd name="connsiteX0-35" fmla="*/ 138570 w 138570"/>
                  <a:gd name="connsiteY0-36" fmla="*/ 1191104 h 1191104"/>
                  <a:gd name="connsiteX1-37" fmla="*/ 0 w 138570"/>
                  <a:gd name="connsiteY1-38" fmla="*/ 0 h 1191104"/>
                  <a:gd name="connsiteX0-39" fmla="*/ 138570 w 138570"/>
                  <a:gd name="connsiteY0-40" fmla="*/ 1191104 h 1191104"/>
                  <a:gd name="connsiteX1-41" fmla="*/ 0 w 138570"/>
                  <a:gd name="connsiteY1-42" fmla="*/ 0 h 11911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8570" h="1191104">
                    <a:moveTo>
                      <a:pt x="138570" y="1191104"/>
                    </a:moveTo>
                    <a:cubicBezTo>
                      <a:pt x="76819" y="599171"/>
                      <a:pt x="67587" y="273011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4871296" y="3324657"/>
                <a:ext cx="112826" cy="4683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93591"/>
                  <a:gd name="connsiteY0-2" fmla="*/ 423047 h 657532"/>
                  <a:gd name="connsiteX1-3" fmla="*/ 74951 w 193591"/>
                  <a:gd name="connsiteY1-4" fmla="*/ 3322 h 657532"/>
                  <a:gd name="connsiteX2-5" fmla="*/ 193591 w 193591"/>
                  <a:gd name="connsiteY2-6" fmla="*/ 653142 h 657532"/>
                  <a:gd name="connsiteX0-7" fmla="*/ 0 w 193591"/>
                  <a:gd name="connsiteY0-8" fmla="*/ 0 h 230095"/>
                  <a:gd name="connsiteX1-9" fmla="*/ 193591 w 193591"/>
                  <a:gd name="connsiteY1-10" fmla="*/ 230095 h 230095"/>
                  <a:gd name="connsiteX0-11" fmla="*/ 0 w 200766"/>
                  <a:gd name="connsiteY0-12" fmla="*/ 0 h 704582"/>
                  <a:gd name="connsiteX1-13" fmla="*/ 200766 w 200766"/>
                  <a:gd name="connsiteY1-14" fmla="*/ 704582 h 704582"/>
                  <a:gd name="connsiteX0-15" fmla="*/ 0 w 136193"/>
                  <a:gd name="connsiteY0-16" fmla="*/ 0 h 704582"/>
                  <a:gd name="connsiteX1-17" fmla="*/ 136193 w 136193"/>
                  <a:gd name="connsiteY1-18" fmla="*/ 704582 h 704582"/>
                  <a:gd name="connsiteX0-19" fmla="*/ 0 w 136193"/>
                  <a:gd name="connsiteY0-20" fmla="*/ 0 h 467339"/>
                  <a:gd name="connsiteX1-21" fmla="*/ 136193 w 136193"/>
                  <a:gd name="connsiteY1-22" fmla="*/ 467339 h 46733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6193" h="467339">
                    <a:moveTo>
                      <a:pt x="0" y="0"/>
                    </a:moveTo>
                    <a:lnTo>
                      <a:pt x="136193" y="467339"/>
                    </a:ln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324C6F"/>
                    </a:gs>
                    <a:gs pos="83000">
                      <a:srgbClr val="324C6F"/>
                    </a:gs>
                    <a:gs pos="100000">
                      <a:srgbClr val="324C6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2646391" y="2686964"/>
                <a:ext cx="280006" cy="43535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48715" h="697668">
                    <a:moveTo>
                      <a:pt x="448715" y="697668"/>
                    </a:moveTo>
                    <a:cubicBezTo>
                      <a:pt x="307349" y="517369"/>
                      <a:pt x="280284" y="470421"/>
                      <a:pt x="206166" y="354143"/>
                    </a:cubicBezTo>
                    <a:cubicBezTo>
                      <a:pt x="132048" y="237865"/>
                      <a:pt x="-27223" y="64957"/>
                      <a:pt x="4007" y="0"/>
                    </a:cubicBezTo>
                  </a:path>
                </a:pathLst>
              </a:custGeom>
              <a:noFill/>
              <a:ln w="19050">
                <a:solidFill>
                  <a:srgbClr val="225B9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任意多边形 86"/>
              <p:cNvSpPr/>
              <p:nvPr/>
            </p:nvSpPr>
            <p:spPr>
              <a:xfrm>
                <a:off x="2068326" y="2209130"/>
                <a:ext cx="113888" cy="23023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490014 w 1490014"/>
                  <a:gd name="connsiteY0-184" fmla="*/ 1416997 h 1416997"/>
                  <a:gd name="connsiteX1-185" fmla="*/ 1040359 w 1490014"/>
                  <a:gd name="connsiteY1-186" fmla="*/ 862143 h 1416997"/>
                  <a:gd name="connsiteX2-187" fmla="*/ 781754 w 1490014"/>
                  <a:gd name="connsiteY2-188" fmla="*/ 629379 h 1416997"/>
                  <a:gd name="connsiteX3-189" fmla="*/ 426154 w 1490014"/>
                  <a:gd name="connsiteY3-190" fmla="*/ 235679 h 1416997"/>
                  <a:gd name="connsiteX4-191" fmla="*/ 0 w 1490014"/>
                  <a:gd name="connsiteY4-192" fmla="*/ 0 h 1416997"/>
                  <a:gd name="connsiteX0-193" fmla="*/ 1322079 w 1322079"/>
                  <a:gd name="connsiteY0-194" fmla="*/ 1333785 h 1333785"/>
                  <a:gd name="connsiteX1-195" fmla="*/ 872424 w 1322079"/>
                  <a:gd name="connsiteY1-196" fmla="*/ 778931 h 1333785"/>
                  <a:gd name="connsiteX2-197" fmla="*/ 613819 w 1322079"/>
                  <a:gd name="connsiteY2-198" fmla="*/ 546167 h 1333785"/>
                  <a:gd name="connsiteX3-199" fmla="*/ 258219 w 1322079"/>
                  <a:gd name="connsiteY3-200" fmla="*/ 152467 h 1333785"/>
                  <a:gd name="connsiteX4-201" fmla="*/ 0 w 1322079"/>
                  <a:gd name="connsiteY4-202" fmla="*/ 0 h 1333785"/>
                  <a:gd name="connsiteX0-203" fmla="*/ 1174915 w 1174915"/>
                  <a:gd name="connsiteY0-204" fmla="*/ 1306796 h 1306796"/>
                  <a:gd name="connsiteX1-205" fmla="*/ 872424 w 1174915"/>
                  <a:gd name="connsiteY1-206" fmla="*/ 778931 h 1306796"/>
                  <a:gd name="connsiteX2-207" fmla="*/ 613819 w 1174915"/>
                  <a:gd name="connsiteY2-208" fmla="*/ 546167 h 1306796"/>
                  <a:gd name="connsiteX3-209" fmla="*/ 258219 w 1174915"/>
                  <a:gd name="connsiteY3-210" fmla="*/ 152467 h 1306796"/>
                  <a:gd name="connsiteX4-211" fmla="*/ 0 w 1174915"/>
                  <a:gd name="connsiteY4-212" fmla="*/ 0 h 1306796"/>
                  <a:gd name="connsiteX0-213" fmla="*/ 1174915 w 1174915"/>
                  <a:gd name="connsiteY0-214" fmla="*/ 1306796 h 1306796"/>
                  <a:gd name="connsiteX1-215" fmla="*/ 872424 w 1174915"/>
                  <a:gd name="connsiteY1-216" fmla="*/ 778931 h 1306796"/>
                  <a:gd name="connsiteX2-217" fmla="*/ 613819 w 1174915"/>
                  <a:gd name="connsiteY2-218" fmla="*/ 546167 h 1306796"/>
                  <a:gd name="connsiteX3-219" fmla="*/ 258219 w 1174915"/>
                  <a:gd name="connsiteY3-220" fmla="*/ 152467 h 1306796"/>
                  <a:gd name="connsiteX4-221" fmla="*/ 0 w 1174915"/>
                  <a:gd name="connsiteY4-222" fmla="*/ 0 h 1306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174915" h="1306796">
                    <a:moveTo>
                      <a:pt x="1174915" y="1306796"/>
                    </a:moveTo>
                    <a:cubicBezTo>
                      <a:pt x="931949" y="1151897"/>
                      <a:pt x="965940" y="905702"/>
                      <a:pt x="872424" y="778931"/>
                    </a:cubicBezTo>
                    <a:cubicBezTo>
                      <a:pt x="778908" y="652160"/>
                      <a:pt x="724653" y="635761"/>
                      <a:pt x="613819" y="546167"/>
                    </a:cubicBezTo>
                    <a:cubicBezTo>
                      <a:pt x="502985" y="456573"/>
                      <a:pt x="384278" y="248897"/>
                      <a:pt x="258219" y="152467"/>
                    </a:cubicBezTo>
                    <a:cubicBezTo>
                      <a:pt x="132160" y="56037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>
                        <a:alpha val="78000"/>
                      </a:srgbClr>
                    </a:gs>
                    <a:gs pos="83000">
                      <a:srgbClr val="225B90">
                        <a:alpha val="49000"/>
                      </a:srgbClr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1487247" y="1936177"/>
                <a:ext cx="1302877" cy="608090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2108408" h="977068">
                    <a:moveTo>
                      <a:pt x="2108408" y="977068"/>
                    </a:moveTo>
                    <a:cubicBezTo>
                      <a:pt x="1865442" y="822169"/>
                      <a:pt x="1811801" y="750758"/>
                      <a:pt x="1688059" y="633543"/>
                    </a:cubicBezTo>
                    <a:cubicBezTo>
                      <a:pt x="1564317" y="516328"/>
                      <a:pt x="1476788" y="363373"/>
                      <a:pt x="1365954" y="273779"/>
                    </a:cubicBezTo>
                    <a:cubicBezTo>
                      <a:pt x="1255120" y="184185"/>
                      <a:pt x="920513" y="179709"/>
                      <a:pt x="794454" y="83279"/>
                    </a:cubicBezTo>
                    <a:cubicBezTo>
                      <a:pt x="566795" y="376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1000"/>
                      </a:srgbClr>
                    </a:gs>
                    <a:gs pos="37000">
                      <a:srgbClr val="225B90">
                        <a:alpha val="72000"/>
                      </a:srgbClr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>
                <a:off x="1878683" y="1744871"/>
                <a:ext cx="1030522" cy="88588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591334 w 1591334"/>
                  <a:gd name="connsiteY0-364" fmla="*/ 1330269 h 1330269"/>
                  <a:gd name="connsiteX1-365" fmla="*/ 1183685 w 1591334"/>
                  <a:gd name="connsiteY1-366" fmla="*/ 758144 h 1330269"/>
                  <a:gd name="connsiteX2-367" fmla="*/ 912380 w 1591334"/>
                  <a:gd name="connsiteY2-368" fmla="*/ 398380 h 1330269"/>
                  <a:gd name="connsiteX3-369" fmla="*/ 518680 w 1591334"/>
                  <a:gd name="connsiteY3-370" fmla="*/ 169780 h 1330269"/>
                  <a:gd name="connsiteX4-371" fmla="*/ 0 w 1591334"/>
                  <a:gd name="connsiteY4-372" fmla="*/ 0 h 1330269"/>
                  <a:gd name="connsiteX0-373" fmla="*/ 1591334 w 1591334"/>
                  <a:gd name="connsiteY0-374" fmla="*/ 1330269 h 1330269"/>
                  <a:gd name="connsiteX1-375" fmla="*/ 1183685 w 1591334"/>
                  <a:gd name="connsiteY1-376" fmla="*/ 758144 h 1330269"/>
                  <a:gd name="connsiteX2-377" fmla="*/ 912380 w 1591334"/>
                  <a:gd name="connsiteY2-378" fmla="*/ 398380 h 1330269"/>
                  <a:gd name="connsiteX3-379" fmla="*/ 518680 w 1591334"/>
                  <a:gd name="connsiteY3-380" fmla="*/ 169780 h 1330269"/>
                  <a:gd name="connsiteX4-381" fmla="*/ 0 w 1591334"/>
                  <a:gd name="connsiteY4-382" fmla="*/ 0 h 1330269"/>
                  <a:gd name="connsiteX0-383" fmla="*/ 1628915 w 1628915"/>
                  <a:gd name="connsiteY0-384" fmla="*/ 1330269 h 1330269"/>
                  <a:gd name="connsiteX1-385" fmla="*/ 1221266 w 1628915"/>
                  <a:gd name="connsiteY1-386" fmla="*/ 758144 h 1330269"/>
                  <a:gd name="connsiteX2-387" fmla="*/ 949961 w 1628915"/>
                  <a:gd name="connsiteY2-388" fmla="*/ 398380 h 1330269"/>
                  <a:gd name="connsiteX3-389" fmla="*/ 556261 w 1628915"/>
                  <a:gd name="connsiteY3-390" fmla="*/ 169780 h 1330269"/>
                  <a:gd name="connsiteX4-391" fmla="*/ 0 w 1628915"/>
                  <a:gd name="connsiteY4-392" fmla="*/ 0 h 13302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28915" h="1330269">
                    <a:moveTo>
                      <a:pt x="1628915" y="1330269"/>
                    </a:moveTo>
                    <a:cubicBezTo>
                      <a:pt x="1525649" y="1035670"/>
                      <a:pt x="1334425" y="913459"/>
                      <a:pt x="1221266" y="758144"/>
                    </a:cubicBezTo>
                    <a:cubicBezTo>
                      <a:pt x="1108107" y="602829"/>
                      <a:pt x="1060795" y="487974"/>
                      <a:pt x="949961" y="398380"/>
                    </a:cubicBezTo>
                    <a:cubicBezTo>
                      <a:pt x="839127" y="308786"/>
                      <a:pt x="682320" y="266210"/>
                      <a:pt x="556261" y="169780"/>
                    </a:cubicBezTo>
                    <a:cubicBezTo>
                      <a:pt x="328602" y="124150"/>
                      <a:pt x="161220" y="13372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9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" name="任意多边形 89"/>
              <p:cNvSpPr/>
              <p:nvPr/>
            </p:nvSpPr>
            <p:spPr>
              <a:xfrm>
                <a:off x="2655743" y="1756916"/>
                <a:ext cx="365516" cy="911159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954" h="1338289">
                    <a:moveTo>
                      <a:pt x="551954" y="1338289"/>
                    </a:moveTo>
                    <a:cubicBezTo>
                      <a:pt x="474088" y="954790"/>
                      <a:pt x="414097" y="976512"/>
                      <a:pt x="322105" y="753464"/>
                    </a:cubicBezTo>
                    <a:cubicBezTo>
                      <a:pt x="230113" y="530416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34000"/>
                      </a:srgbClr>
                    </a:gs>
                    <a:gs pos="66000">
                      <a:srgbClr val="225B90"/>
                    </a:gs>
                    <a:gs pos="83000">
                      <a:srgbClr val="225B90">
                        <a:alpha val="28000"/>
                      </a:srgbClr>
                    </a:gs>
                    <a:gs pos="100000">
                      <a:srgbClr val="156EBF">
                        <a:alpha val="39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 flipH="1">
                <a:off x="3077607" y="2171837"/>
                <a:ext cx="108392" cy="506717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6816" h="1666497">
                    <a:moveTo>
                      <a:pt x="158254" y="1666497"/>
                    </a:moveTo>
                    <a:cubicBezTo>
                      <a:pt x="194688" y="1091543"/>
                      <a:pt x="170681" y="894460"/>
                      <a:pt x="144305" y="616710"/>
                    </a:cubicBezTo>
                    <a:cubicBezTo>
                      <a:pt x="117929" y="338960"/>
                      <a:pt x="123534" y="178494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156EBF">
                        <a:alpha val="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82000"/>
                      </a:srgbClr>
                    </a:gs>
                    <a:gs pos="100000">
                      <a:srgbClr val="156EBF">
                        <a:alpha val="52000"/>
                      </a:srgbClr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任意多边形 132"/>
              <p:cNvSpPr/>
              <p:nvPr/>
            </p:nvSpPr>
            <p:spPr>
              <a:xfrm flipH="1">
                <a:off x="3174194" y="2283770"/>
                <a:ext cx="405667" cy="34698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88624" h="1746265">
                    <a:moveTo>
                      <a:pt x="188624" y="1746265"/>
                    </a:moveTo>
                    <a:cubicBezTo>
                      <a:pt x="129250" y="1171310"/>
                      <a:pt x="117527" y="1346480"/>
                      <a:pt x="86238" y="1055436"/>
                    </a:cubicBezTo>
                    <a:cubicBezTo>
                      <a:pt x="54949" y="764392"/>
                      <a:pt x="-8232" y="457684"/>
                      <a:pt x="891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56EBF"/>
                    </a:gs>
                    <a:gs pos="63000">
                      <a:srgbClr val="156EBF">
                        <a:alpha val="78000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任意多边形 133"/>
              <p:cNvSpPr/>
              <p:nvPr/>
            </p:nvSpPr>
            <p:spPr>
              <a:xfrm flipH="1">
                <a:off x="3939576" y="2493255"/>
                <a:ext cx="281998" cy="18818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4883" h="1208063">
                    <a:moveTo>
                      <a:pt x="194883" y="1208063"/>
                    </a:moveTo>
                    <a:cubicBezTo>
                      <a:pt x="170897" y="900061"/>
                      <a:pt x="127797" y="406811"/>
                      <a:pt x="0" y="0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任意多边形 134"/>
              <p:cNvSpPr/>
              <p:nvPr/>
            </p:nvSpPr>
            <p:spPr>
              <a:xfrm flipH="1">
                <a:off x="4319212" y="2724842"/>
                <a:ext cx="448423" cy="4534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  <a:gd name="connsiteX0-611" fmla="*/ 260605 w 260605"/>
                  <a:gd name="connsiteY0-612" fmla="*/ 801064 h 801064"/>
                  <a:gd name="connsiteX1-613" fmla="*/ 0 w 260605"/>
                  <a:gd name="connsiteY1-614" fmla="*/ 0 h 801064"/>
                  <a:gd name="connsiteX0-615" fmla="*/ 370141 w 370141"/>
                  <a:gd name="connsiteY0-616" fmla="*/ 139690 h 151728"/>
                  <a:gd name="connsiteX1-617" fmla="*/ 0 w 370141"/>
                  <a:gd name="connsiteY1-618" fmla="*/ 0 h 151728"/>
                  <a:gd name="connsiteX0-619" fmla="*/ 370141 w 370141"/>
                  <a:gd name="connsiteY0-620" fmla="*/ 355669 h 355669"/>
                  <a:gd name="connsiteX1-621" fmla="*/ 0 w 370141"/>
                  <a:gd name="connsiteY1-622" fmla="*/ 215979 h 355669"/>
                  <a:gd name="connsiteX0-623" fmla="*/ 342757 w 342757"/>
                  <a:gd name="connsiteY0-624" fmla="*/ 291102 h 291102"/>
                  <a:gd name="connsiteX1-625" fmla="*/ 0 w 342757"/>
                  <a:gd name="connsiteY1-626" fmla="*/ 253162 h 291102"/>
                  <a:gd name="connsiteX0-627" fmla="*/ 348234 w 348234"/>
                  <a:gd name="connsiteY0-628" fmla="*/ 355669 h 355669"/>
                  <a:gd name="connsiteX1-629" fmla="*/ 0 w 348234"/>
                  <a:gd name="connsiteY1-630" fmla="*/ 215979 h 355669"/>
                  <a:gd name="connsiteX0-631" fmla="*/ 309896 w 309896"/>
                  <a:gd name="connsiteY0-632" fmla="*/ 291102 h 291102"/>
                  <a:gd name="connsiteX1-633" fmla="*/ 0 w 309896"/>
                  <a:gd name="connsiteY1-634" fmla="*/ 253162 h 2911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309896" h="291102">
                    <a:moveTo>
                      <a:pt x="309896" y="291102"/>
                    </a:moveTo>
                    <a:cubicBezTo>
                      <a:pt x="285910" y="-16900"/>
                      <a:pt x="193519" y="-154027"/>
                      <a:pt x="0" y="253162"/>
                    </a:cubicBezTo>
                  </a:path>
                </a:pathLst>
              </a:custGeom>
              <a:noFill/>
              <a:ln w="19050">
                <a:gradFill flip="none" rotWithShape="1">
                  <a:gsLst>
                    <a:gs pos="0">
                      <a:srgbClr val="156EBF">
                        <a:alpha val="86000"/>
                      </a:srgbClr>
                    </a:gs>
                    <a:gs pos="42000">
                      <a:srgbClr val="1A85E6"/>
                    </a:gs>
                    <a:gs pos="63000">
                      <a:srgbClr val="1A85E6">
                        <a:alpha val="77647"/>
                      </a:srgbClr>
                    </a:gs>
                    <a:gs pos="100000">
                      <a:srgbClr val="156EBF">
                        <a:alpha val="0"/>
                      </a:srgbClr>
                    </a:gs>
                  </a:gsLst>
                  <a:lin ang="54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任意多边形 135"/>
              <p:cNvSpPr/>
              <p:nvPr/>
            </p:nvSpPr>
            <p:spPr>
              <a:xfrm>
                <a:off x="3901725" y="2600421"/>
                <a:ext cx="837944" cy="350156"/>
              </a:xfrm>
              <a:custGeom>
                <a:avLst/>
                <a:gdLst>
                  <a:gd name="connsiteX0" fmla="*/ 1777 w 1335514"/>
                  <a:gd name="connsiteY0" fmla="*/ 17441 h 515445"/>
                  <a:gd name="connsiteX1" fmla="*/ 141477 w 1335514"/>
                  <a:gd name="connsiteY1" fmla="*/ 246041 h 515445"/>
                  <a:gd name="connsiteX2" fmla="*/ 319277 w 1335514"/>
                  <a:gd name="connsiteY2" fmla="*/ 296841 h 515445"/>
                  <a:gd name="connsiteX3" fmla="*/ 446277 w 1335514"/>
                  <a:gd name="connsiteY3" fmla="*/ 500041 h 515445"/>
                  <a:gd name="connsiteX4" fmla="*/ 751077 w 1335514"/>
                  <a:gd name="connsiteY4" fmla="*/ 474641 h 515445"/>
                  <a:gd name="connsiteX5" fmla="*/ 1043177 w 1335514"/>
                  <a:gd name="connsiteY5" fmla="*/ 512741 h 515445"/>
                  <a:gd name="connsiteX6" fmla="*/ 1195577 w 1335514"/>
                  <a:gd name="connsiteY6" fmla="*/ 385741 h 515445"/>
                  <a:gd name="connsiteX7" fmla="*/ 1322577 w 1335514"/>
                  <a:gd name="connsiteY7" fmla="*/ 398441 h 515445"/>
                  <a:gd name="connsiteX8" fmla="*/ 865377 w 1335514"/>
                  <a:gd name="connsiteY8" fmla="*/ 309541 h 515445"/>
                  <a:gd name="connsiteX9" fmla="*/ 319277 w 1335514"/>
                  <a:gd name="connsiteY9" fmla="*/ 169841 h 515445"/>
                  <a:gd name="connsiteX10" fmla="*/ 77977 w 1335514"/>
                  <a:gd name="connsiteY10" fmla="*/ 30141 h 515445"/>
                  <a:gd name="connsiteX11" fmla="*/ 1777 w 1335514"/>
                  <a:gd name="connsiteY11" fmla="*/ 17441 h 515445"/>
                  <a:gd name="connsiteX0-1" fmla="*/ 1708 w 1335445"/>
                  <a:gd name="connsiteY0-2" fmla="*/ 16093 h 514097"/>
                  <a:gd name="connsiteX1-3" fmla="*/ 141408 w 1335445"/>
                  <a:gd name="connsiteY1-4" fmla="*/ 244693 h 514097"/>
                  <a:gd name="connsiteX2-5" fmla="*/ 319208 w 1335445"/>
                  <a:gd name="connsiteY2-6" fmla="*/ 295493 h 514097"/>
                  <a:gd name="connsiteX3-7" fmla="*/ 446208 w 1335445"/>
                  <a:gd name="connsiteY3-8" fmla="*/ 498693 h 514097"/>
                  <a:gd name="connsiteX4-9" fmla="*/ 751008 w 1335445"/>
                  <a:gd name="connsiteY4-10" fmla="*/ 473293 h 514097"/>
                  <a:gd name="connsiteX5-11" fmla="*/ 1043108 w 1335445"/>
                  <a:gd name="connsiteY5-12" fmla="*/ 511393 h 514097"/>
                  <a:gd name="connsiteX6-13" fmla="*/ 1195508 w 1335445"/>
                  <a:gd name="connsiteY6-14" fmla="*/ 384393 h 514097"/>
                  <a:gd name="connsiteX7-15" fmla="*/ 1322508 w 1335445"/>
                  <a:gd name="connsiteY7-16" fmla="*/ 397093 h 514097"/>
                  <a:gd name="connsiteX8-17" fmla="*/ 865308 w 1335445"/>
                  <a:gd name="connsiteY8-18" fmla="*/ 308193 h 514097"/>
                  <a:gd name="connsiteX9-19" fmla="*/ 281108 w 1335445"/>
                  <a:gd name="connsiteY9-20" fmla="*/ 107533 h 514097"/>
                  <a:gd name="connsiteX10-21" fmla="*/ 77908 w 1335445"/>
                  <a:gd name="connsiteY10-22" fmla="*/ 28793 h 514097"/>
                  <a:gd name="connsiteX11-23" fmla="*/ 1708 w 1335445"/>
                  <a:gd name="connsiteY11-24" fmla="*/ 16093 h 514097"/>
                  <a:gd name="connsiteX0-25" fmla="*/ 1708 w 1330633"/>
                  <a:gd name="connsiteY0-26" fmla="*/ 16093 h 515259"/>
                  <a:gd name="connsiteX1-27" fmla="*/ 141408 w 1330633"/>
                  <a:gd name="connsiteY1-28" fmla="*/ 244693 h 515259"/>
                  <a:gd name="connsiteX2-29" fmla="*/ 319208 w 1330633"/>
                  <a:gd name="connsiteY2-30" fmla="*/ 295493 h 515259"/>
                  <a:gd name="connsiteX3-31" fmla="*/ 446208 w 1330633"/>
                  <a:gd name="connsiteY3-32" fmla="*/ 498693 h 515259"/>
                  <a:gd name="connsiteX4-33" fmla="*/ 751008 w 1330633"/>
                  <a:gd name="connsiteY4-34" fmla="*/ 473293 h 515259"/>
                  <a:gd name="connsiteX5-35" fmla="*/ 1043108 w 1330633"/>
                  <a:gd name="connsiteY5-36" fmla="*/ 511393 h 515259"/>
                  <a:gd name="connsiteX6-37" fmla="*/ 1149788 w 1330633"/>
                  <a:gd name="connsiteY6-38" fmla="*/ 361533 h 515259"/>
                  <a:gd name="connsiteX7-39" fmla="*/ 1322508 w 1330633"/>
                  <a:gd name="connsiteY7-40" fmla="*/ 397093 h 515259"/>
                  <a:gd name="connsiteX8-41" fmla="*/ 865308 w 1330633"/>
                  <a:gd name="connsiteY8-42" fmla="*/ 308193 h 515259"/>
                  <a:gd name="connsiteX9-43" fmla="*/ 281108 w 1330633"/>
                  <a:gd name="connsiteY9-44" fmla="*/ 107533 h 515259"/>
                  <a:gd name="connsiteX10-45" fmla="*/ 77908 w 1330633"/>
                  <a:gd name="connsiteY10-46" fmla="*/ 28793 h 515259"/>
                  <a:gd name="connsiteX11-47" fmla="*/ 1708 w 1330633"/>
                  <a:gd name="connsiteY11-48" fmla="*/ 16093 h 515259"/>
                  <a:gd name="connsiteX0-49" fmla="*/ 1708 w 1156794"/>
                  <a:gd name="connsiteY0-50" fmla="*/ 16093 h 515259"/>
                  <a:gd name="connsiteX1-51" fmla="*/ 141408 w 1156794"/>
                  <a:gd name="connsiteY1-52" fmla="*/ 244693 h 515259"/>
                  <a:gd name="connsiteX2-53" fmla="*/ 319208 w 1156794"/>
                  <a:gd name="connsiteY2-54" fmla="*/ 295493 h 515259"/>
                  <a:gd name="connsiteX3-55" fmla="*/ 446208 w 1156794"/>
                  <a:gd name="connsiteY3-56" fmla="*/ 498693 h 515259"/>
                  <a:gd name="connsiteX4-57" fmla="*/ 751008 w 1156794"/>
                  <a:gd name="connsiteY4-58" fmla="*/ 473293 h 515259"/>
                  <a:gd name="connsiteX5-59" fmla="*/ 1043108 w 1156794"/>
                  <a:gd name="connsiteY5-60" fmla="*/ 511393 h 515259"/>
                  <a:gd name="connsiteX6-61" fmla="*/ 1149788 w 1156794"/>
                  <a:gd name="connsiteY6-62" fmla="*/ 361533 h 515259"/>
                  <a:gd name="connsiteX7-63" fmla="*/ 865308 w 1156794"/>
                  <a:gd name="connsiteY7-64" fmla="*/ 308193 h 515259"/>
                  <a:gd name="connsiteX8-65" fmla="*/ 281108 w 1156794"/>
                  <a:gd name="connsiteY8-66" fmla="*/ 107533 h 515259"/>
                  <a:gd name="connsiteX9-67" fmla="*/ 77908 w 1156794"/>
                  <a:gd name="connsiteY9-68" fmla="*/ 28793 h 515259"/>
                  <a:gd name="connsiteX10-69" fmla="*/ 1708 w 1156794"/>
                  <a:gd name="connsiteY10-70" fmla="*/ 16093 h 515259"/>
                  <a:gd name="connsiteX0-71" fmla="*/ 1708 w 1200533"/>
                  <a:gd name="connsiteY0-72" fmla="*/ 16093 h 514860"/>
                  <a:gd name="connsiteX1-73" fmla="*/ 141408 w 1200533"/>
                  <a:gd name="connsiteY1-74" fmla="*/ 244693 h 514860"/>
                  <a:gd name="connsiteX2-75" fmla="*/ 319208 w 1200533"/>
                  <a:gd name="connsiteY2-76" fmla="*/ 295493 h 514860"/>
                  <a:gd name="connsiteX3-77" fmla="*/ 446208 w 1200533"/>
                  <a:gd name="connsiteY3-78" fmla="*/ 498693 h 514860"/>
                  <a:gd name="connsiteX4-79" fmla="*/ 751008 w 1200533"/>
                  <a:gd name="connsiteY4-80" fmla="*/ 473293 h 514860"/>
                  <a:gd name="connsiteX5-81" fmla="*/ 1043108 w 1200533"/>
                  <a:gd name="connsiteY5-82" fmla="*/ 511393 h 514860"/>
                  <a:gd name="connsiteX6-83" fmla="*/ 1195508 w 1200533"/>
                  <a:gd name="connsiteY6-84" fmla="*/ 369153 h 514860"/>
                  <a:gd name="connsiteX7-85" fmla="*/ 865308 w 1200533"/>
                  <a:gd name="connsiteY7-86" fmla="*/ 308193 h 514860"/>
                  <a:gd name="connsiteX8-87" fmla="*/ 281108 w 1200533"/>
                  <a:gd name="connsiteY8-88" fmla="*/ 107533 h 514860"/>
                  <a:gd name="connsiteX9-89" fmla="*/ 77908 w 1200533"/>
                  <a:gd name="connsiteY9-90" fmla="*/ 28793 h 514860"/>
                  <a:gd name="connsiteX10-91" fmla="*/ 1708 w 1200533"/>
                  <a:gd name="connsiteY10-92" fmla="*/ 16093 h 514860"/>
                  <a:gd name="connsiteX0-93" fmla="*/ 1708 w 1207534"/>
                  <a:gd name="connsiteY0-94" fmla="*/ 16093 h 514860"/>
                  <a:gd name="connsiteX1-95" fmla="*/ 141408 w 1207534"/>
                  <a:gd name="connsiteY1-96" fmla="*/ 244693 h 514860"/>
                  <a:gd name="connsiteX2-97" fmla="*/ 319208 w 1207534"/>
                  <a:gd name="connsiteY2-98" fmla="*/ 295493 h 514860"/>
                  <a:gd name="connsiteX3-99" fmla="*/ 446208 w 1207534"/>
                  <a:gd name="connsiteY3-100" fmla="*/ 498693 h 514860"/>
                  <a:gd name="connsiteX4-101" fmla="*/ 751008 w 1207534"/>
                  <a:gd name="connsiteY4-102" fmla="*/ 473293 h 514860"/>
                  <a:gd name="connsiteX5-103" fmla="*/ 1043108 w 1207534"/>
                  <a:gd name="connsiteY5-104" fmla="*/ 511393 h 514860"/>
                  <a:gd name="connsiteX6-105" fmla="*/ 1195508 w 1207534"/>
                  <a:gd name="connsiteY6-106" fmla="*/ 369153 h 514860"/>
                  <a:gd name="connsiteX7-107" fmla="*/ 865308 w 1207534"/>
                  <a:gd name="connsiteY7-108" fmla="*/ 308193 h 514860"/>
                  <a:gd name="connsiteX8-109" fmla="*/ 281108 w 1207534"/>
                  <a:gd name="connsiteY8-110" fmla="*/ 107533 h 514860"/>
                  <a:gd name="connsiteX9-111" fmla="*/ 77908 w 1207534"/>
                  <a:gd name="connsiteY9-112" fmla="*/ 28793 h 514860"/>
                  <a:gd name="connsiteX10-113" fmla="*/ 1708 w 1207534"/>
                  <a:gd name="connsiteY10-114" fmla="*/ 16093 h 514860"/>
                  <a:gd name="connsiteX0-115" fmla="*/ 1708 w 1214909"/>
                  <a:gd name="connsiteY0-116" fmla="*/ 16093 h 514860"/>
                  <a:gd name="connsiteX1-117" fmla="*/ 141408 w 1214909"/>
                  <a:gd name="connsiteY1-118" fmla="*/ 244693 h 514860"/>
                  <a:gd name="connsiteX2-119" fmla="*/ 319208 w 1214909"/>
                  <a:gd name="connsiteY2-120" fmla="*/ 295493 h 514860"/>
                  <a:gd name="connsiteX3-121" fmla="*/ 446208 w 1214909"/>
                  <a:gd name="connsiteY3-122" fmla="*/ 498693 h 514860"/>
                  <a:gd name="connsiteX4-123" fmla="*/ 751008 w 1214909"/>
                  <a:gd name="connsiteY4-124" fmla="*/ 473293 h 514860"/>
                  <a:gd name="connsiteX5-125" fmla="*/ 1043108 w 1214909"/>
                  <a:gd name="connsiteY5-126" fmla="*/ 511393 h 514860"/>
                  <a:gd name="connsiteX6-127" fmla="*/ 1203128 w 1214909"/>
                  <a:gd name="connsiteY6-128" fmla="*/ 369153 h 514860"/>
                  <a:gd name="connsiteX7-129" fmla="*/ 865308 w 1214909"/>
                  <a:gd name="connsiteY7-130" fmla="*/ 308193 h 514860"/>
                  <a:gd name="connsiteX8-131" fmla="*/ 281108 w 1214909"/>
                  <a:gd name="connsiteY8-132" fmla="*/ 107533 h 514860"/>
                  <a:gd name="connsiteX9-133" fmla="*/ 77908 w 1214909"/>
                  <a:gd name="connsiteY9-134" fmla="*/ 28793 h 514860"/>
                  <a:gd name="connsiteX10-135" fmla="*/ 1708 w 1214909"/>
                  <a:gd name="connsiteY10-136" fmla="*/ 16093 h 514860"/>
                  <a:gd name="connsiteX0-137" fmla="*/ 2382 w 1215583"/>
                  <a:gd name="connsiteY0-138" fmla="*/ 18783 h 517550"/>
                  <a:gd name="connsiteX1-139" fmla="*/ 142082 w 1215583"/>
                  <a:gd name="connsiteY1-140" fmla="*/ 247383 h 517550"/>
                  <a:gd name="connsiteX2-141" fmla="*/ 319882 w 1215583"/>
                  <a:gd name="connsiteY2-142" fmla="*/ 298183 h 517550"/>
                  <a:gd name="connsiteX3-143" fmla="*/ 446882 w 1215583"/>
                  <a:gd name="connsiteY3-144" fmla="*/ 501383 h 517550"/>
                  <a:gd name="connsiteX4-145" fmla="*/ 751682 w 1215583"/>
                  <a:gd name="connsiteY4-146" fmla="*/ 475983 h 517550"/>
                  <a:gd name="connsiteX5-147" fmla="*/ 1043782 w 1215583"/>
                  <a:gd name="connsiteY5-148" fmla="*/ 514083 h 517550"/>
                  <a:gd name="connsiteX6-149" fmla="*/ 1203802 w 1215583"/>
                  <a:gd name="connsiteY6-150" fmla="*/ 371843 h 517550"/>
                  <a:gd name="connsiteX7-151" fmla="*/ 865982 w 1215583"/>
                  <a:gd name="connsiteY7-152" fmla="*/ 310883 h 517550"/>
                  <a:gd name="connsiteX8-153" fmla="*/ 281782 w 1215583"/>
                  <a:gd name="connsiteY8-154" fmla="*/ 110223 h 517550"/>
                  <a:gd name="connsiteX9-155" fmla="*/ 70962 w 1215583"/>
                  <a:gd name="connsiteY9-156" fmla="*/ 23863 h 517550"/>
                  <a:gd name="connsiteX10-157" fmla="*/ 2382 w 1215583"/>
                  <a:gd name="connsiteY10-158" fmla="*/ 18783 h 517550"/>
                  <a:gd name="connsiteX0-159" fmla="*/ 800 w 1320681"/>
                  <a:gd name="connsiteY0-160" fmla="*/ 12076 h 548943"/>
                  <a:gd name="connsiteX1-161" fmla="*/ 247180 w 1320681"/>
                  <a:gd name="connsiteY1-162" fmla="*/ 278776 h 548943"/>
                  <a:gd name="connsiteX2-163" fmla="*/ 424980 w 1320681"/>
                  <a:gd name="connsiteY2-164" fmla="*/ 329576 h 548943"/>
                  <a:gd name="connsiteX3-165" fmla="*/ 551980 w 1320681"/>
                  <a:gd name="connsiteY3-166" fmla="*/ 532776 h 548943"/>
                  <a:gd name="connsiteX4-167" fmla="*/ 856780 w 1320681"/>
                  <a:gd name="connsiteY4-168" fmla="*/ 507376 h 548943"/>
                  <a:gd name="connsiteX5-169" fmla="*/ 1148880 w 1320681"/>
                  <a:gd name="connsiteY5-170" fmla="*/ 545476 h 548943"/>
                  <a:gd name="connsiteX6-171" fmla="*/ 1308900 w 1320681"/>
                  <a:gd name="connsiteY6-172" fmla="*/ 403236 h 548943"/>
                  <a:gd name="connsiteX7-173" fmla="*/ 971080 w 1320681"/>
                  <a:gd name="connsiteY7-174" fmla="*/ 342276 h 548943"/>
                  <a:gd name="connsiteX8-175" fmla="*/ 386880 w 1320681"/>
                  <a:gd name="connsiteY8-176" fmla="*/ 141616 h 548943"/>
                  <a:gd name="connsiteX9-177" fmla="*/ 176060 w 1320681"/>
                  <a:gd name="connsiteY9-178" fmla="*/ 55256 h 548943"/>
                  <a:gd name="connsiteX10-179" fmla="*/ 800 w 1320681"/>
                  <a:gd name="connsiteY10-180" fmla="*/ 12076 h 548943"/>
                  <a:gd name="connsiteX0-181" fmla="*/ 1516 w 1321397"/>
                  <a:gd name="connsiteY0-182" fmla="*/ 12076 h 548943"/>
                  <a:gd name="connsiteX1-183" fmla="*/ 100361 w 1321397"/>
                  <a:gd name="connsiteY1-184" fmla="*/ 148819 h 548943"/>
                  <a:gd name="connsiteX2-185" fmla="*/ 247896 w 1321397"/>
                  <a:gd name="connsiteY2-186" fmla="*/ 278776 h 548943"/>
                  <a:gd name="connsiteX3-187" fmla="*/ 425696 w 1321397"/>
                  <a:gd name="connsiteY3-188" fmla="*/ 329576 h 548943"/>
                  <a:gd name="connsiteX4-189" fmla="*/ 552696 w 1321397"/>
                  <a:gd name="connsiteY4-190" fmla="*/ 532776 h 548943"/>
                  <a:gd name="connsiteX5-191" fmla="*/ 857496 w 1321397"/>
                  <a:gd name="connsiteY5-192" fmla="*/ 507376 h 548943"/>
                  <a:gd name="connsiteX6-193" fmla="*/ 1149596 w 1321397"/>
                  <a:gd name="connsiteY6-194" fmla="*/ 545476 h 548943"/>
                  <a:gd name="connsiteX7-195" fmla="*/ 1309616 w 1321397"/>
                  <a:gd name="connsiteY7-196" fmla="*/ 403236 h 548943"/>
                  <a:gd name="connsiteX8-197" fmla="*/ 971796 w 1321397"/>
                  <a:gd name="connsiteY8-198" fmla="*/ 342276 h 548943"/>
                  <a:gd name="connsiteX9-199" fmla="*/ 387596 w 1321397"/>
                  <a:gd name="connsiteY9-200" fmla="*/ 141616 h 548943"/>
                  <a:gd name="connsiteX10-201" fmla="*/ 176776 w 1321397"/>
                  <a:gd name="connsiteY10-202" fmla="*/ 55256 h 548943"/>
                  <a:gd name="connsiteX11-203" fmla="*/ 1516 w 1321397"/>
                  <a:gd name="connsiteY11-204" fmla="*/ 12076 h 548943"/>
                  <a:gd name="connsiteX0-205" fmla="*/ 10 w 1319891"/>
                  <a:gd name="connsiteY0-206" fmla="*/ 2059 h 538926"/>
                  <a:gd name="connsiteX1-207" fmla="*/ 167435 w 1319891"/>
                  <a:gd name="connsiteY1-208" fmla="*/ 108322 h 538926"/>
                  <a:gd name="connsiteX2-209" fmla="*/ 246390 w 1319891"/>
                  <a:gd name="connsiteY2-210" fmla="*/ 268759 h 538926"/>
                  <a:gd name="connsiteX3-211" fmla="*/ 424190 w 1319891"/>
                  <a:gd name="connsiteY3-212" fmla="*/ 319559 h 538926"/>
                  <a:gd name="connsiteX4-213" fmla="*/ 551190 w 1319891"/>
                  <a:gd name="connsiteY4-214" fmla="*/ 522759 h 538926"/>
                  <a:gd name="connsiteX5-215" fmla="*/ 855990 w 1319891"/>
                  <a:gd name="connsiteY5-216" fmla="*/ 497359 h 538926"/>
                  <a:gd name="connsiteX6-217" fmla="*/ 1148090 w 1319891"/>
                  <a:gd name="connsiteY6-218" fmla="*/ 535459 h 538926"/>
                  <a:gd name="connsiteX7-219" fmla="*/ 1308110 w 1319891"/>
                  <a:gd name="connsiteY7-220" fmla="*/ 393219 h 538926"/>
                  <a:gd name="connsiteX8-221" fmla="*/ 970290 w 1319891"/>
                  <a:gd name="connsiteY8-222" fmla="*/ 332259 h 538926"/>
                  <a:gd name="connsiteX9-223" fmla="*/ 386090 w 1319891"/>
                  <a:gd name="connsiteY9-224" fmla="*/ 131599 h 538926"/>
                  <a:gd name="connsiteX10-225" fmla="*/ 175270 w 1319891"/>
                  <a:gd name="connsiteY10-226" fmla="*/ 45239 h 538926"/>
                  <a:gd name="connsiteX11-227" fmla="*/ 10 w 1319891"/>
                  <a:gd name="connsiteY11-228" fmla="*/ 2059 h 538926"/>
                  <a:gd name="connsiteX0-229" fmla="*/ 90 w 1319971"/>
                  <a:gd name="connsiteY0-230" fmla="*/ 2059 h 538926"/>
                  <a:gd name="connsiteX1-231" fmla="*/ 197995 w 1319971"/>
                  <a:gd name="connsiteY1-232" fmla="*/ 108322 h 538926"/>
                  <a:gd name="connsiteX2-233" fmla="*/ 246470 w 1319971"/>
                  <a:gd name="connsiteY2-234" fmla="*/ 268759 h 538926"/>
                  <a:gd name="connsiteX3-235" fmla="*/ 424270 w 1319971"/>
                  <a:gd name="connsiteY3-236" fmla="*/ 319559 h 538926"/>
                  <a:gd name="connsiteX4-237" fmla="*/ 551270 w 1319971"/>
                  <a:gd name="connsiteY4-238" fmla="*/ 522759 h 538926"/>
                  <a:gd name="connsiteX5-239" fmla="*/ 856070 w 1319971"/>
                  <a:gd name="connsiteY5-240" fmla="*/ 497359 h 538926"/>
                  <a:gd name="connsiteX6-241" fmla="*/ 1148170 w 1319971"/>
                  <a:gd name="connsiteY6-242" fmla="*/ 535459 h 538926"/>
                  <a:gd name="connsiteX7-243" fmla="*/ 1308190 w 1319971"/>
                  <a:gd name="connsiteY7-244" fmla="*/ 393219 h 538926"/>
                  <a:gd name="connsiteX8-245" fmla="*/ 970370 w 1319971"/>
                  <a:gd name="connsiteY8-246" fmla="*/ 332259 h 538926"/>
                  <a:gd name="connsiteX9-247" fmla="*/ 386170 w 1319971"/>
                  <a:gd name="connsiteY9-248" fmla="*/ 131599 h 538926"/>
                  <a:gd name="connsiteX10-249" fmla="*/ 175350 w 1319971"/>
                  <a:gd name="connsiteY10-250" fmla="*/ 45239 h 538926"/>
                  <a:gd name="connsiteX11-251" fmla="*/ 90 w 1319971"/>
                  <a:gd name="connsiteY11-252" fmla="*/ 2059 h 538926"/>
                  <a:gd name="connsiteX0-253" fmla="*/ 90 w 1319971"/>
                  <a:gd name="connsiteY0-254" fmla="*/ 2059 h 538926"/>
                  <a:gd name="connsiteX1-255" fmla="*/ 197995 w 1319971"/>
                  <a:gd name="connsiteY1-256" fmla="*/ 108322 h 538926"/>
                  <a:gd name="connsiteX2-257" fmla="*/ 246470 w 1319971"/>
                  <a:gd name="connsiteY2-258" fmla="*/ 268759 h 538926"/>
                  <a:gd name="connsiteX3-259" fmla="*/ 424270 w 1319971"/>
                  <a:gd name="connsiteY3-260" fmla="*/ 319559 h 538926"/>
                  <a:gd name="connsiteX4-261" fmla="*/ 551270 w 1319971"/>
                  <a:gd name="connsiteY4-262" fmla="*/ 522759 h 538926"/>
                  <a:gd name="connsiteX5-263" fmla="*/ 856070 w 1319971"/>
                  <a:gd name="connsiteY5-264" fmla="*/ 497359 h 538926"/>
                  <a:gd name="connsiteX6-265" fmla="*/ 1148170 w 1319971"/>
                  <a:gd name="connsiteY6-266" fmla="*/ 535459 h 538926"/>
                  <a:gd name="connsiteX7-267" fmla="*/ 1308190 w 1319971"/>
                  <a:gd name="connsiteY7-268" fmla="*/ 393219 h 538926"/>
                  <a:gd name="connsiteX8-269" fmla="*/ 970370 w 1319971"/>
                  <a:gd name="connsiteY8-270" fmla="*/ 332259 h 538926"/>
                  <a:gd name="connsiteX9-271" fmla="*/ 386170 w 1319971"/>
                  <a:gd name="connsiteY9-272" fmla="*/ 131599 h 538926"/>
                  <a:gd name="connsiteX10-273" fmla="*/ 175350 w 1319971"/>
                  <a:gd name="connsiteY10-274" fmla="*/ 45239 h 538926"/>
                  <a:gd name="connsiteX11-275" fmla="*/ 90 w 1319971"/>
                  <a:gd name="connsiteY11-276" fmla="*/ 2059 h 538926"/>
                  <a:gd name="connsiteX0-277" fmla="*/ 90 w 1319971"/>
                  <a:gd name="connsiteY0-278" fmla="*/ 1404 h 561131"/>
                  <a:gd name="connsiteX1-279" fmla="*/ 197995 w 1319971"/>
                  <a:gd name="connsiteY1-280" fmla="*/ 130527 h 561131"/>
                  <a:gd name="connsiteX2-281" fmla="*/ 246470 w 1319971"/>
                  <a:gd name="connsiteY2-282" fmla="*/ 290964 h 561131"/>
                  <a:gd name="connsiteX3-283" fmla="*/ 424270 w 1319971"/>
                  <a:gd name="connsiteY3-284" fmla="*/ 341764 h 561131"/>
                  <a:gd name="connsiteX4-285" fmla="*/ 551270 w 1319971"/>
                  <a:gd name="connsiteY4-286" fmla="*/ 544964 h 561131"/>
                  <a:gd name="connsiteX5-287" fmla="*/ 856070 w 1319971"/>
                  <a:gd name="connsiteY5-288" fmla="*/ 519564 h 561131"/>
                  <a:gd name="connsiteX6-289" fmla="*/ 1148170 w 1319971"/>
                  <a:gd name="connsiteY6-290" fmla="*/ 557664 h 561131"/>
                  <a:gd name="connsiteX7-291" fmla="*/ 1308190 w 1319971"/>
                  <a:gd name="connsiteY7-292" fmla="*/ 415424 h 561131"/>
                  <a:gd name="connsiteX8-293" fmla="*/ 970370 w 1319971"/>
                  <a:gd name="connsiteY8-294" fmla="*/ 354464 h 561131"/>
                  <a:gd name="connsiteX9-295" fmla="*/ 386170 w 1319971"/>
                  <a:gd name="connsiteY9-296" fmla="*/ 153804 h 561131"/>
                  <a:gd name="connsiteX10-297" fmla="*/ 175350 w 1319971"/>
                  <a:gd name="connsiteY10-298" fmla="*/ 67444 h 561131"/>
                  <a:gd name="connsiteX11-299" fmla="*/ 90 w 1319971"/>
                  <a:gd name="connsiteY11-300" fmla="*/ 1404 h 561131"/>
                  <a:gd name="connsiteX0-301" fmla="*/ 78 w 1342819"/>
                  <a:gd name="connsiteY0-302" fmla="*/ 1404 h 561131"/>
                  <a:gd name="connsiteX1-303" fmla="*/ 220843 w 1342819"/>
                  <a:gd name="connsiteY1-304" fmla="*/ 130527 h 561131"/>
                  <a:gd name="connsiteX2-305" fmla="*/ 269318 w 1342819"/>
                  <a:gd name="connsiteY2-306" fmla="*/ 290964 h 561131"/>
                  <a:gd name="connsiteX3-307" fmla="*/ 447118 w 1342819"/>
                  <a:gd name="connsiteY3-308" fmla="*/ 341764 h 561131"/>
                  <a:gd name="connsiteX4-309" fmla="*/ 574118 w 1342819"/>
                  <a:gd name="connsiteY4-310" fmla="*/ 544964 h 561131"/>
                  <a:gd name="connsiteX5-311" fmla="*/ 878918 w 1342819"/>
                  <a:gd name="connsiteY5-312" fmla="*/ 519564 h 561131"/>
                  <a:gd name="connsiteX6-313" fmla="*/ 1171018 w 1342819"/>
                  <a:gd name="connsiteY6-314" fmla="*/ 557664 h 561131"/>
                  <a:gd name="connsiteX7-315" fmla="*/ 1331038 w 1342819"/>
                  <a:gd name="connsiteY7-316" fmla="*/ 415424 h 561131"/>
                  <a:gd name="connsiteX8-317" fmla="*/ 993218 w 1342819"/>
                  <a:gd name="connsiteY8-318" fmla="*/ 354464 h 561131"/>
                  <a:gd name="connsiteX9-319" fmla="*/ 409018 w 1342819"/>
                  <a:gd name="connsiteY9-320" fmla="*/ 153804 h 561131"/>
                  <a:gd name="connsiteX10-321" fmla="*/ 198198 w 1342819"/>
                  <a:gd name="connsiteY10-322" fmla="*/ 67444 h 561131"/>
                  <a:gd name="connsiteX11-323" fmla="*/ 78 w 1342819"/>
                  <a:gd name="connsiteY11-324" fmla="*/ 1404 h 5611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42819" h="561131">
                    <a:moveTo>
                      <a:pt x="78" y="1404"/>
                    </a:moveTo>
                    <a:cubicBezTo>
                      <a:pt x="3852" y="11918"/>
                      <a:pt x="179780" y="86077"/>
                      <a:pt x="220843" y="130527"/>
                    </a:cubicBezTo>
                    <a:cubicBezTo>
                      <a:pt x="261906" y="174977"/>
                      <a:pt x="231606" y="255758"/>
                      <a:pt x="269318" y="290964"/>
                    </a:cubicBezTo>
                    <a:cubicBezTo>
                      <a:pt x="307030" y="326170"/>
                      <a:pt x="396318" y="299431"/>
                      <a:pt x="447118" y="341764"/>
                    </a:cubicBezTo>
                    <a:cubicBezTo>
                      <a:pt x="497918" y="384097"/>
                      <a:pt x="502151" y="515331"/>
                      <a:pt x="574118" y="544964"/>
                    </a:cubicBezTo>
                    <a:cubicBezTo>
                      <a:pt x="646085" y="574597"/>
                      <a:pt x="779435" y="517447"/>
                      <a:pt x="878918" y="519564"/>
                    </a:cubicBezTo>
                    <a:cubicBezTo>
                      <a:pt x="978401" y="521681"/>
                      <a:pt x="1095665" y="575021"/>
                      <a:pt x="1171018" y="557664"/>
                    </a:cubicBezTo>
                    <a:cubicBezTo>
                      <a:pt x="1246371" y="540307"/>
                      <a:pt x="1261611" y="464531"/>
                      <a:pt x="1331038" y="415424"/>
                    </a:cubicBezTo>
                    <a:cubicBezTo>
                      <a:pt x="1400465" y="366317"/>
                      <a:pt x="1146888" y="398067"/>
                      <a:pt x="993218" y="354464"/>
                    </a:cubicBezTo>
                    <a:cubicBezTo>
                      <a:pt x="839548" y="310861"/>
                      <a:pt x="540251" y="200371"/>
                      <a:pt x="409018" y="153804"/>
                    </a:cubicBezTo>
                    <a:cubicBezTo>
                      <a:pt x="277785" y="107237"/>
                      <a:pt x="266355" y="92844"/>
                      <a:pt x="198198" y="67444"/>
                    </a:cubicBezTo>
                    <a:cubicBezTo>
                      <a:pt x="130041" y="42044"/>
                      <a:pt x="-3696" y="-9110"/>
                      <a:pt x="78" y="1404"/>
                    </a:cubicBezTo>
                    <a:close/>
                  </a:path>
                </a:pathLst>
              </a:custGeom>
              <a:gradFill flip="none" rotWithShape="1">
                <a:gsLst>
                  <a:gs pos="6000">
                    <a:srgbClr val="156EBF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任意多边形 136"/>
              <p:cNvSpPr/>
              <p:nvPr/>
            </p:nvSpPr>
            <p:spPr>
              <a:xfrm>
                <a:off x="2396142" y="2327817"/>
                <a:ext cx="1516306" cy="526926"/>
              </a:xfrm>
              <a:custGeom>
                <a:avLst/>
                <a:gdLst>
                  <a:gd name="connsiteX0" fmla="*/ 1689 w 2467356"/>
                  <a:gd name="connsiteY0" fmla="*/ 5234 h 947324"/>
                  <a:gd name="connsiteX1" fmla="*/ 103289 w 2467356"/>
                  <a:gd name="connsiteY1" fmla="*/ 208434 h 947324"/>
                  <a:gd name="connsiteX2" fmla="*/ 331889 w 2467356"/>
                  <a:gd name="connsiteY2" fmla="*/ 335434 h 947324"/>
                  <a:gd name="connsiteX3" fmla="*/ 585889 w 2467356"/>
                  <a:gd name="connsiteY3" fmla="*/ 386234 h 947324"/>
                  <a:gd name="connsiteX4" fmla="*/ 877989 w 2467356"/>
                  <a:gd name="connsiteY4" fmla="*/ 525934 h 947324"/>
                  <a:gd name="connsiteX5" fmla="*/ 1144689 w 2467356"/>
                  <a:gd name="connsiteY5" fmla="*/ 602134 h 947324"/>
                  <a:gd name="connsiteX6" fmla="*/ 1449489 w 2467356"/>
                  <a:gd name="connsiteY6" fmla="*/ 627534 h 947324"/>
                  <a:gd name="connsiteX7" fmla="*/ 1678089 w 2467356"/>
                  <a:gd name="connsiteY7" fmla="*/ 614834 h 947324"/>
                  <a:gd name="connsiteX8" fmla="*/ 2122589 w 2467356"/>
                  <a:gd name="connsiteY8" fmla="*/ 589434 h 947324"/>
                  <a:gd name="connsiteX9" fmla="*/ 2452789 w 2467356"/>
                  <a:gd name="connsiteY9" fmla="*/ 538634 h 947324"/>
                  <a:gd name="connsiteX10" fmla="*/ 2389289 w 2467356"/>
                  <a:gd name="connsiteY10" fmla="*/ 652934 h 947324"/>
                  <a:gd name="connsiteX11" fmla="*/ 2211489 w 2467356"/>
                  <a:gd name="connsiteY11" fmla="*/ 830734 h 947324"/>
                  <a:gd name="connsiteX12" fmla="*/ 1970189 w 2467356"/>
                  <a:gd name="connsiteY12" fmla="*/ 792634 h 947324"/>
                  <a:gd name="connsiteX13" fmla="*/ 1881289 w 2467356"/>
                  <a:gd name="connsiteY13" fmla="*/ 919634 h 947324"/>
                  <a:gd name="connsiteX14" fmla="*/ 1614589 w 2467356"/>
                  <a:gd name="connsiteY14" fmla="*/ 945034 h 947324"/>
                  <a:gd name="connsiteX15" fmla="*/ 1424089 w 2467356"/>
                  <a:gd name="connsiteY15" fmla="*/ 881534 h 947324"/>
                  <a:gd name="connsiteX16" fmla="*/ 1106589 w 2467356"/>
                  <a:gd name="connsiteY16" fmla="*/ 919634 h 947324"/>
                  <a:gd name="connsiteX17" fmla="*/ 776389 w 2467356"/>
                  <a:gd name="connsiteY17" fmla="*/ 805334 h 947324"/>
                  <a:gd name="connsiteX18" fmla="*/ 547789 w 2467356"/>
                  <a:gd name="connsiteY18" fmla="*/ 830734 h 947324"/>
                  <a:gd name="connsiteX19" fmla="*/ 357289 w 2467356"/>
                  <a:gd name="connsiteY19" fmla="*/ 627534 h 947324"/>
                  <a:gd name="connsiteX20" fmla="*/ 65189 w 2467356"/>
                  <a:gd name="connsiteY20" fmla="*/ 525934 h 947324"/>
                  <a:gd name="connsiteX21" fmla="*/ 52489 w 2467356"/>
                  <a:gd name="connsiteY21" fmla="*/ 284634 h 947324"/>
                  <a:gd name="connsiteX22" fmla="*/ 39789 w 2467356"/>
                  <a:gd name="connsiteY22" fmla="*/ 81434 h 947324"/>
                  <a:gd name="connsiteX23" fmla="*/ 1689 w 2467356"/>
                  <a:gd name="connsiteY23" fmla="*/ 5234 h 947324"/>
                  <a:gd name="connsiteX0-1" fmla="*/ 2339 w 2429906"/>
                  <a:gd name="connsiteY0-2" fmla="*/ 1133 h 867023"/>
                  <a:gd name="connsiteX1-3" fmla="*/ 65839 w 2429906"/>
                  <a:gd name="connsiteY1-4" fmla="*/ 128133 h 867023"/>
                  <a:gd name="connsiteX2-5" fmla="*/ 294439 w 2429906"/>
                  <a:gd name="connsiteY2-6" fmla="*/ 255133 h 867023"/>
                  <a:gd name="connsiteX3-7" fmla="*/ 548439 w 2429906"/>
                  <a:gd name="connsiteY3-8" fmla="*/ 305933 h 867023"/>
                  <a:gd name="connsiteX4-9" fmla="*/ 840539 w 2429906"/>
                  <a:gd name="connsiteY4-10" fmla="*/ 445633 h 867023"/>
                  <a:gd name="connsiteX5-11" fmla="*/ 1107239 w 2429906"/>
                  <a:gd name="connsiteY5-12" fmla="*/ 521833 h 867023"/>
                  <a:gd name="connsiteX6-13" fmla="*/ 1412039 w 2429906"/>
                  <a:gd name="connsiteY6-14" fmla="*/ 547233 h 867023"/>
                  <a:gd name="connsiteX7-15" fmla="*/ 1640639 w 2429906"/>
                  <a:gd name="connsiteY7-16" fmla="*/ 534533 h 867023"/>
                  <a:gd name="connsiteX8-17" fmla="*/ 2085139 w 2429906"/>
                  <a:gd name="connsiteY8-18" fmla="*/ 509133 h 867023"/>
                  <a:gd name="connsiteX9-19" fmla="*/ 2415339 w 2429906"/>
                  <a:gd name="connsiteY9-20" fmla="*/ 458333 h 867023"/>
                  <a:gd name="connsiteX10-21" fmla="*/ 2351839 w 2429906"/>
                  <a:gd name="connsiteY10-22" fmla="*/ 572633 h 867023"/>
                  <a:gd name="connsiteX11-23" fmla="*/ 2174039 w 2429906"/>
                  <a:gd name="connsiteY11-24" fmla="*/ 750433 h 867023"/>
                  <a:gd name="connsiteX12-25" fmla="*/ 1932739 w 2429906"/>
                  <a:gd name="connsiteY12-26" fmla="*/ 712333 h 867023"/>
                  <a:gd name="connsiteX13-27" fmla="*/ 1843839 w 2429906"/>
                  <a:gd name="connsiteY13-28" fmla="*/ 839333 h 867023"/>
                  <a:gd name="connsiteX14-29" fmla="*/ 1577139 w 2429906"/>
                  <a:gd name="connsiteY14-30" fmla="*/ 864733 h 867023"/>
                  <a:gd name="connsiteX15-31" fmla="*/ 1386639 w 2429906"/>
                  <a:gd name="connsiteY15-32" fmla="*/ 801233 h 867023"/>
                  <a:gd name="connsiteX16-33" fmla="*/ 1069139 w 2429906"/>
                  <a:gd name="connsiteY16-34" fmla="*/ 839333 h 867023"/>
                  <a:gd name="connsiteX17-35" fmla="*/ 738939 w 2429906"/>
                  <a:gd name="connsiteY17-36" fmla="*/ 725033 h 867023"/>
                  <a:gd name="connsiteX18-37" fmla="*/ 510339 w 2429906"/>
                  <a:gd name="connsiteY18-38" fmla="*/ 750433 h 867023"/>
                  <a:gd name="connsiteX19-39" fmla="*/ 319839 w 2429906"/>
                  <a:gd name="connsiteY19-40" fmla="*/ 547233 h 867023"/>
                  <a:gd name="connsiteX20-41" fmla="*/ 27739 w 2429906"/>
                  <a:gd name="connsiteY20-42" fmla="*/ 445633 h 867023"/>
                  <a:gd name="connsiteX21-43" fmla="*/ 15039 w 2429906"/>
                  <a:gd name="connsiteY21-44" fmla="*/ 204333 h 867023"/>
                  <a:gd name="connsiteX22-45" fmla="*/ 2339 w 2429906"/>
                  <a:gd name="connsiteY22-46" fmla="*/ 1133 h 867023"/>
                  <a:gd name="connsiteX0-47" fmla="*/ 2339 w 2429906"/>
                  <a:gd name="connsiteY0-48" fmla="*/ 1378 h 844408"/>
                  <a:gd name="connsiteX1-49" fmla="*/ 65839 w 2429906"/>
                  <a:gd name="connsiteY1-50" fmla="*/ 105518 h 844408"/>
                  <a:gd name="connsiteX2-51" fmla="*/ 294439 w 2429906"/>
                  <a:gd name="connsiteY2-52" fmla="*/ 232518 h 844408"/>
                  <a:gd name="connsiteX3-53" fmla="*/ 548439 w 2429906"/>
                  <a:gd name="connsiteY3-54" fmla="*/ 283318 h 844408"/>
                  <a:gd name="connsiteX4-55" fmla="*/ 840539 w 2429906"/>
                  <a:gd name="connsiteY4-56" fmla="*/ 423018 h 844408"/>
                  <a:gd name="connsiteX5-57" fmla="*/ 1107239 w 2429906"/>
                  <a:gd name="connsiteY5-58" fmla="*/ 499218 h 844408"/>
                  <a:gd name="connsiteX6-59" fmla="*/ 1412039 w 2429906"/>
                  <a:gd name="connsiteY6-60" fmla="*/ 524618 h 844408"/>
                  <a:gd name="connsiteX7-61" fmla="*/ 1640639 w 2429906"/>
                  <a:gd name="connsiteY7-62" fmla="*/ 511918 h 844408"/>
                  <a:gd name="connsiteX8-63" fmla="*/ 2085139 w 2429906"/>
                  <a:gd name="connsiteY8-64" fmla="*/ 486518 h 844408"/>
                  <a:gd name="connsiteX9-65" fmla="*/ 2415339 w 2429906"/>
                  <a:gd name="connsiteY9-66" fmla="*/ 435718 h 844408"/>
                  <a:gd name="connsiteX10-67" fmla="*/ 2351839 w 2429906"/>
                  <a:gd name="connsiteY10-68" fmla="*/ 550018 h 844408"/>
                  <a:gd name="connsiteX11-69" fmla="*/ 2174039 w 2429906"/>
                  <a:gd name="connsiteY11-70" fmla="*/ 727818 h 844408"/>
                  <a:gd name="connsiteX12-71" fmla="*/ 1932739 w 2429906"/>
                  <a:gd name="connsiteY12-72" fmla="*/ 689718 h 844408"/>
                  <a:gd name="connsiteX13-73" fmla="*/ 1843839 w 2429906"/>
                  <a:gd name="connsiteY13-74" fmla="*/ 816718 h 844408"/>
                  <a:gd name="connsiteX14-75" fmla="*/ 1577139 w 2429906"/>
                  <a:gd name="connsiteY14-76" fmla="*/ 842118 h 844408"/>
                  <a:gd name="connsiteX15-77" fmla="*/ 1386639 w 2429906"/>
                  <a:gd name="connsiteY15-78" fmla="*/ 778618 h 844408"/>
                  <a:gd name="connsiteX16-79" fmla="*/ 1069139 w 2429906"/>
                  <a:gd name="connsiteY16-80" fmla="*/ 816718 h 844408"/>
                  <a:gd name="connsiteX17-81" fmla="*/ 738939 w 2429906"/>
                  <a:gd name="connsiteY17-82" fmla="*/ 702418 h 844408"/>
                  <a:gd name="connsiteX18-83" fmla="*/ 510339 w 2429906"/>
                  <a:gd name="connsiteY18-84" fmla="*/ 727818 h 844408"/>
                  <a:gd name="connsiteX19-85" fmla="*/ 319839 w 2429906"/>
                  <a:gd name="connsiteY19-86" fmla="*/ 524618 h 844408"/>
                  <a:gd name="connsiteX20-87" fmla="*/ 27739 w 2429906"/>
                  <a:gd name="connsiteY20-88" fmla="*/ 423018 h 844408"/>
                  <a:gd name="connsiteX21-89" fmla="*/ 15039 w 2429906"/>
                  <a:gd name="connsiteY21-90" fmla="*/ 181718 h 844408"/>
                  <a:gd name="connsiteX22-91" fmla="*/ 2339 w 2429906"/>
                  <a:gd name="connsiteY22-92" fmla="*/ 1378 h 8444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</a:cxnLst>
                <a:rect l="l" t="t" r="r" b="b"/>
                <a:pathLst>
                  <a:path w="2429906" h="844408">
                    <a:moveTo>
                      <a:pt x="2339" y="1378"/>
                    </a:moveTo>
                    <a:cubicBezTo>
                      <a:pt x="10806" y="-11322"/>
                      <a:pt x="17156" y="66995"/>
                      <a:pt x="65839" y="105518"/>
                    </a:cubicBezTo>
                    <a:cubicBezTo>
                      <a:pt x="114522" y="144041"/>
                      <a:pt x="214006" y="202885"/>
                      <a:pt x="294439" y="232518"/>
                    </a:cubicBezTo>
                    <a:cubicBezTo>
                      <a:pt x="374872" y="262151"/>
                      <a:pt x="457422" y="251568"/>
                      <a:pt x="548439" y="283318"/>
                    </a:cubicBezTo>
                    <a:cubicBezTo>
                      <a:pt x="639456" y="315068"/>
                      <a:pt x="747406" y="387035"/>
                      <a:pt x="840539" y="423018"/>
                    </a:cubicBezTo>
                    <a:cubicBezTo>
                      <a:pt x="933672" y="459001"/>
                      <a:pt x="1011989" y="482285"/>
                      <a:pt x="1107239" y="499218"/>
                    </a:cubicBezTo>
                    <a:cubicBezTo>
                      <a:pt x="1202489" y="516151"/>
                      <a:pt x="1323139" y="522501"/>
                      <a:pt x="1412039" y="524618"/>
                    </a:cubicBezTo>
                    <a:cubicBezTo>
                      <a:pt x="1500939" y="526735"/>
                      <a:pt x="1640639" y="511918"/>
                      <a:pt x="1640639" y="511918"/>
                    </a:cubicBezTo>
                    <a:cubicBezTo>
                      <a:pt x="1752822" y="505568"/>
                      <a:pt x="1956022" y="499218"/>
                      <a:pt x="2085139" y="486518"/>
                    </a:cubicBezTo>
                    <a:cubicBezTo>
                      <a:pt x="2214256" y="473818"/>
                      <a:pt x="2370889" y="425135"/>
                      <a:pt x="2415339" y="435718"/>
                    </a:cubicBezTo>
                    <a:cubicBezTo>
                      <a:pt x="2459789" y="446301"/>
                      <a:pt x="2392056" y="501335"/>
                      <a:pt x="2351839" y="550018"/>
                    </a:cubicBezTo>
                    <a:cubicBezTo>
                      <a:pt x="2311622" y="598701"/>
                      <a:pt x="2243889" y="704535"/>
                      <a:pt x="2174039" y="727818"/>
                    </a:cubicBezTo>
                    <a:cubicBezTo>
                      <a:pt x="2104189" y="751101"/>
                      <a:pt x="1987772" y="674901"/>
                      <a:pt x="1932739" y="689718"/>
                    </a:cubicBezTo>
                    <a:cubicBezTo>
                      <a:pt x="1877706" y="704535"/>
                      <a:pt x="1903106" y="791318"/>
                      <a:pt x="1843839" y="816718"/>
                    </a:cubicBezTo>
                    <a:cubicBezTo>
                      <a:pt x="1784572" y="842118"/>
                      <a:pt x="1653339" y="848468"/>
                      <a:pt x="1577139" y="842118"/>
                    </a:cubicBezTo>
                    <a:cubicBezTo>
                      <a:pt x="1500939" y="835768"/>
                      <a:pt x="1471306" y="782851"/>
                      <a:pt x="1386639" y="778618"/>
                    </a:cubicBezTo>
                    <a:cubicBezTo>
                      <a:pt x="1301972" y="774385"/>
                      <a:pt x="1177089" y="829418"/>
                      <a:pt x="1069139" y="816718"/>
                    </a:cubicBezTo>
                    <a:cubicBezTo>
                      <a:pt x="961189" y="804018"/>
                      <a:pt x="832072" y="717235"/>
                      <a:pt x="738939" y="702418"/>
                    </a:cubicBezTo>
                    <a:cubicBezTo>
                      <a:pt x="645806" y="687601"/>
                      <a:pt x="580189" y="757451"/>
                      <a:pt x="510339" y="727818"/>
                    </a:cubicBezTo>
                    <a:cubicBezTo>
                      <a:pt x="440489" y="698185"/>
                      <a:pt x="400272" y="575418"/>
                      <a:pt x="319839" y="524618"/>
                    </a:cubicBezTo>
                    <a:cubicBezTo>
                      <a:pt x="239406" y="473818"/>
                      <a:pt x="78539" y="480168"/>
                      <a:pt x="27739" y="423018"/>
                    </a:cubicBezTo>
                    <a:cubicBezTo>
                      <a:pt x="-23061" y="365868"/>
                      <a:pt x="19272" y="255801"/>
                      <a:pt x="15039" y="181718"/>
                    </a:cubicBezTo>
                    <a:cubicBezTo>
                      <a:pt x="10806" y="107635"/>
                      <a:pt x="-6128" y="14078"/>
                      <a:pt x="2339" y="13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156EBF"/>
                  </a:gs>
                  <a:gs pos="66000">
                    <a:srgbClr val="0B1C40"/>
                  </a:gs>
                  <a:gs pos="83000">
                    <a:srgbClr val="0B1C40"/>
                  </a:gs>
                  <a:gs pos="100000">
                    <a:srgbClr val="0B1C40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任意多边形 137"/>
              <p:cNvSpPr/>
              <p:nvPr/>
            </p:nvSpPr>
            <p:spPr>
              <a:xfrm>
                <a:off x="1881109" y="2266938"/>
                <a:ext cx="1046234" cy="87321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76608 w 1676608"/>
                  <a:gd name="connsiteY0-184" fmla="*/ 1399343 h 1399343"/>
                  <a:gd name="connsiteX1-185" fmla="*/ 1040359 w 1676608"/>
                  <a:gd name="connsiteY1-186" fmla="*/ 862143 h 1399343"/>
                  <a:gd name="connsiteX2-187" fmla="*/ 781754 w 1676608"/>
                  <a:gd name="connsiteY2-188" fmla="*/ 629379 h 1399343"/>
                  <a:gd name="connsiteX3-189" fmla="*/ 426154 w 1676608"/>
                  <a:gd name="connsiteY3-190" fmla="*/ 235679 h 1399343"/>
                  <a:gd name="connsiteX4-191" fmla="*/ 0 w 1676608"/>
                  <a:gd name="connsiteY4-192" fmla="*/ 0 h 13993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76608" h="1399343">
                    <a:moveTo>
                      <a:pt x="1676608" y="1399343"/>
                    </a:moveTo>
                    <a:cubicBezTo>
                      <a:pt x="1433642" y="1244444"/>
                      <a:pt x="1189501" y="990470"/>
                      <a:pt x="1040359" y="862143"/>
                    </a:cubicBezTo>
                    <a:cubicBezTo>
                      <a:pt x="891217" y="733816"/>
                      <a:pt x="892588" y="718973"/>
                      <a:pt x="781754" y="629379"/>
                    </a:cubicBezTo>
                    <a:cubicBezTo>
                      <a:pt x="670920" y="539785"/>
                      <a:pt x="552213" y="332109"/>
                      <a:pt x="426154" y="235679"/>
                    </a:cubicBezTo>
                    <a:cubicBezTo>
                      <a:pt x="300095" y="139249"/>
                      <a:pt x="71026" y="56213"/>
                      <a:pt x="0" y="0"/>
                    </a:cubicBezTo>
                  </a:path>
                </a:pathLst>
              </a:custGeom>
              <a:noFill/>
              <a:ln w="19050">
                <a:gradFill>
                  <a:gsLst>
                    <a:gs pos="0">
                      <a:srgbClr val="324C6F">
                        <a:alpha val="51000"/>
                      </a:srgbClr>
                    </a:gs>
                    <a:gs pos="66000">
                      <a:srgbClr val="225B90"/>
                    </a:gs>
                    <a:gs pos="83000">
                      <a:srgbClr val="225B90"/>
                    </a:gs>
                    <a:gs pos="100000">
                      <a:srgbClr val="156EBF"/>
                    </a:gs>
                  </a:gsLst>
                  <a:lin ang="5400000" scaled="1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7" name="组合 46"/>
            <p:cNvGrpSpPr/>
            <p:nvPr/>
          </p:nvGrpSpPr>
          <p:grpSpPr>
            <a:xfrm flipH="1" flipV="1">
              <a:off x="5807232" y="7024033"/>
              <a:ext cx="2472591" cy="1089641"/>
              <a:chOff x="1487247" y="1756916"/>
              <a:chExt cx="3756493" cy="1655440"/>
            </a:xfrm>
            <a:noFill/>
          </p:grpSpPr>
          <p:sp>
            <p:nvSpPr>
              <p:cNvPr id="50" name="任意多边形 49"/>
              <p:cNvSpPr/>
              <p:nvPr/>
            </p:nvSpPr>
            <p:spPr>
              <a:xfrm>
                <a:off x="2918364" y="2726590"/>
                <a:ext cx="102896" cy="41158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2918364" y="2791643"/>
                <a:ext cx="488754" cy="34074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2918364" y="2726590"/>
                <a:ext cx="1160400" cy="411473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5" name="任意多边形 54"/>
              <p:cNvSpPr/>
              <p:nvPr/>
            </p:nvSpPr>
            <p:spPr>
              <a:xfrm>
                <a:off x="4714853" y="2984145"/>
                <a:ext cx="136602" cy="6609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892" h="659568">
                    <a:moveTo>
                      <a:pt x="0" y="659568"/>
                    </a:moveTo>
                    <a:cubicBezTo>
                      <a:pt x="23734" y="504669"/>
                      <a:pt x="47469" y="349771"/>
                      <a:pt x="74951" y="239843"/>
                    </a:cubicBezTo>
                    <a:cubicBezTo>
                      <a:pt x="102433" y="129915"/>
                      <a:pt x="133662" y="64957"/>
                      <a:pt x="164892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4628421" y="3117679"/>
                <a:ext cx="615319" cy="19052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64892"/>
                  <a:gd name="connsiteY0-2" fmla="*/ 419855 h 466965"/>
                  <a:gd name="connsiteX1-3" fmla="*/ 74951 w 164892"/>
                  <a:gd name="connsiteY1-4" fmla="*/ 130 h 466965"/>
                  <a:gd name="connsiteX2-5" fmla="*/ 164892 w 164892"/>
                  <a:gd name="connsiteY2-6" fmla="*/ 461345 h 466965"/>
                  <a:gd name="connsiteX0-7" fmla="*/ 0 w 180428"/>
                  <a:gd name="connsiteY0-8" fmla="*/ 21526 h 1267489"/>
                  <a:gd name="connsiteX1-9" fmla="*/ 90487 w 180428"/>
                  <a:gd name="connsiteY1-10" fmla="*/ 797723 h 1267489"/>
                  <a:gd name="connsiteX2-11" fmla="*/ 180428 w 180428"/>
                  <a:gd name="connsiteY2-12" fmla="*/ 1258938 h 1267489"/>
                  <a:gd name="connsiteX0-13" fmla="*/ 0 w 180428"/>
                  <a:gd name="connsiteY0-14" fmla="*/ 16032 h 1283798"/>
                  <a:gd name="connsiteX1-15" fmla="*/ 107749 w 180428"/>
                  <a:gd name="connsiteY1-16" fmla="*/ 1080900 h 1283798"/>
                  <a:gd name="connsiteX2-17" fmla="*/ 180428 w 180428"/>
                  <a:gd name="connsiteY2-18" fmla="*/ 1253444 h 1283798"/>
                  <a:gd name="connsiteX0-19" fmla="*/ 0 w 180428"/>
                  <a:gd name="connsiteY0-20" fmla="*/ 0 h 1267766"/>
                  <a:gd name="connsiteX1-21" fmla="*/ 107749 w 180428"/>
                  <a:gd name="connsiteY1-22" fmla="*/ 1064868 h 1267766"/>
                  <a:gd name="connsiteX2-23" fmla="*/ 180428 w 180428"/>
                  <a:gd name="connsiteY2-24" fmla="*/ 1237412 h 1267766"/>
                  <a:gd name="connsiteX0-25" fmla="*/ 0 w 182154"/>
                  <a:gd name="connsiteY0-26" fmla="*/ 0 h 1352980"/>
                  <a:gd name="connsiteX1-27" fmla="*/ 109475 w 182154"/>
                  <a:gd name="connsiteY1-28" fmla="*/ 1147345 h 1352980"/>
                  <a:gd name="connsiteX2-29" fmla="*/ 182154 w 182154"/>
                  <a:gd name="connsiteY2-30" fmla="*/ 1319889 h 1352980"/>
                  <a:gd name="connsiteX0-31" fmla="*/ 0 w 178702"/>
                  <a:gd name="connsiteY0-32" fmla="*/ 0 h 1321911"/>
                  <a:gd name="connsiteX1-33" fmla="*/ 109475 w 178702"/>
                  <a:gd name="connsiteY1-34" fmla="*/ 1147345 h 1321911"/>
                  <a:gd name="connsiteX2-35" fmla="*/ 178702 w 178702"/>
                  <a:gd name="connsiteY2-36" fmla="*/ 1278651 h 13219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8702" h="1321911">
                    <a:moveTo>
                      <a:pt x="0" y="0"/>
                    </a:moveTo>
                    <a:cubicBezTo>
                      <a:pt x="28913" y="339967"/>
                      <a:pt x="79691" y="934236"/>
                      <a:pt x="109475" y="1147345"/>
                    </a:cubicBezTo>
                    <a:cubicBezTo>
                      <a:pt x="139259" y="1360454"/>
                      <a:pt x="147472" y="1343608"/>
                      <a:pt x="178702" y="1278651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7" name="任意多边形 56"/>
              <p:cNvSpPr/>
              <p:nvPr/>
            </p:nvSpPr>
            <p:spPr>
              <a:xfrm flipH="1" flipV="1">
                <a:off x="4805168" y="3208500"/>
                <a:ext cx="81697" cy="19857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0212" h="1775794">
                    <a:moveTo>
                      <a:pt x="80212" y="1775794"/>
                    </a:moveTo>
                    <a:cubicBezTo>
                      <a:pt x="18461" y="1183861"/>
                      <a:pt x="26737" y="591931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任意多边形 57"/>
              <p:cNvSpPr/>
              <p:nvPr/>
            </p:nvSpPr>
            <p:spPr>
              <a:xfrm flipH="1" flipV="1">
                <a:off x="4993748" y="3279164"/>
                <a:ext cx="141134" cy="133192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89027"/>
                  <a:gd name="connsiteY0-2" fmla="*/ 1084797 h 1084797"/>
                  <a:gd name="connsiteX1-3" fmla="*/ 74951 w 89027"/>
                  <a:gd name="connsiteY1-4" fmla="*/ 665072 h 1084797"/>
                  <a:gd name="connsiteX2-5" fmla="*/ 89027 w 89027"/>
                  <a:gd name="connsiteY2-6" fmla="*/ 0 h 1084797"/>
                  <a:gd name="connsiteX0-7" fmla="*/ 91730 w 95523"/>
                  <a:gd name="connsiteY0-8" fmla="*/ 1775794 h 1775794"/>
                  <a:gd name="connsiteX1-9" fmla="*/ 9114 w 95523"/>
                  <a:gd name="connsiteY1-10" fmla="*/ 665072 h 1775794"/>
                  <a:gd name="connsiteX2-11" fmla="*/ 23190 w 95523"/>
                  <a:gd name="connsiteY2-12" fmla="*/ 0 h 1775794"/>
                  <a:gd name="connsiteX0-13" fmla="*/ 81212 w 86337"/>
                  <a:gd name="connsiteY0-14" fmla="*/ 1775794 h 1775794"/>
                  <a:gd name="connsiteX1-15" fmla="*/ 27775 w 86337"/>
                  <a:gd name="connsiteY1-16" fmla="*/ 930838 h 1775794"/>
                  <a:gd name="connsiteX2-17" fmla="*/ 12672 w 86337"/>
                  <a:gd name="connsiteY2-18" fmla="*/ 0 h 1775794"/>
                  <a:gd name="connsiteX0-19" fmla="*/ 68540 w 68540"/>
                  <a:gd name="connsiteY0-20" fmla="*/ 1775794 h 1775794"/>
                  <a:gd name="connsiteX1-21" fmla="*/ 0 w 68540"/>
                  <a:gd name="connsiteY1-22" fmla="*/ 0 h 1775794"/>
                  <a:gd name="connsiteX0-23" fmla="*/ 80212 w 80212"/>
                  <a:gd name="connsiteY0-24" fmla="*/ 1775794 h 1775794"/>
                  <a:gd name="connsiteX1-25" fmla="*/ 0 w 80212"/>
                  <a:gd name="connsiteY1-26" fmla="*/ 0 h 1775794"/>
                  <a:gd name="connsiteX0-27" fmla="*/ 80212 w 80212"/>
                  <a:gd name="connsiteY0-28" fmla="*/ 1775794 h 1775794"/>
                  <a:gd name="connsiteX1-29" fmla="*/ 0 w 80212"/>
                  <a:gd name="connsiteY1-30" fmla="*/ 0 h 1775794"/>
                  <a:gd name="connsiteX0-31" fmla="*/ 138570 w 138570"/>
                  <a:gd name="connsiteY0-32" fmla="*/ 1191104 h 1191104"/>
                  <a:gd name="connsiteX1-33" fmla="*/ 0 w 138570"/>
                  <a:gd name="connsiteY1-34" fmla="*/ 0 h 1191104"/>
                  <a:gd name="connsiteX0-35" fmla="*/ 138570 w 138570"/>
                  <a:gd name="connsiteY0-36" fmla="*/ 1191104 h 1191104"/>
                  <a:gd name="connsiteX1-37" fmla="*/ 0 w 138570"/>
                  <a:gd name="connsiteY1-38" fmla="*/ 0 h 1191104"/>
                  <a:gd name="connsiteX0-39" fmla="*/ 138570 w 138570"/>
                  <a:gd name="connsiteY0-40" fmla="*/ 1191104 h 1191104"/>
                  <a:gd name="connsiteX1-41" fmla="*/ 0 w 138570"/>
                  <a:gd name="connsiteY1-42" fmla="*/ 0 h 119110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8570" h="1191104">
                    <a:moveTo>
                      <a:pt x="138570" y="1191104"/>
                    </a:moveTo>
                    <a:cubicBezTo>
                      <a:pt x="76819" y="599171"/>
                      <a:pt x="67587" y="273011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4871296" y="3324657"/>
                <a:ext cx="112826" cy="46834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0 w 193591"/>
                  <a:gd name="connsiteY0-2" fmla="*/ 423047 h 657532"/>
                  <a:gd name="connsiteX1-3" fmla="*/ 74951 w 193591"/>
                  <a:gd name="connsiteY1-4" fmla="*/ 3322 h 657532"/>
                  <a:gd name="connsiteX2-5" fmla="*/ 193591 w 193591"/>
                  <a:gd name="connsiteY2-6" fmla="*/ 653142 h 657532"/>
                  <a:gd name="connsiteX0-7" fmla="*/ 0 w 193591"/>
                  <a:gd name="connsiteY0-8" fmla="*/ 0 h 230095"/>
                  <a:gd name="connsiteX1-9" fmla="*/ 193591 w 193591"/>
                  <a:gd name="connsiteY1-10" fmla="*/ 230095 h 230095"/>
                  <a:gd name="connsiteX0-11" fmla="*/ 0 w 200766"/>
                  <a:gd name="connsiteY0-12" fmla="*/ 0 h 704582"/>
                  <a:gd name="connsiteX1-13" fmla="*/ 200766 w 200766"/>
                  <a:gd name="connsiteY1-14" fmla="*/ 704582 h 704582"/>
                  <a:gd name="connsiteX0-15" fmla="*/ 0 w 136193"/>
                  <a:gd name="connsiteY0-16" fmla="*/ 0 h 704582"/>
                  <a:gd name="connsiteX1-17" fmla="*/ 136193 w 136193"/>
                  <a:gd name="connsiteY1-18" fmla="*/ 704582 h 704582"/>
                  <a:gd name="connsiteX0-19" fmla="*/ 0 w 136193"/>
                  <a:gd name="connsiteY0-20" fmla="*/ 0 h 467339"/>
                  <a:gd name="connsiteX1-21" fmla="*/ 136193 w 136193"/>
                  <a:gd name="connsiteY1-22" fmla="*/ 467339 h 46733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36193" h="467339">
                    <a:moveTo>
                      <a:pt x="0" y="0"/>
                    </a:moveTo>
                    <a:lnTo>
                      <a:pt x="136193" y="467339"/>
                    </a:ln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2646391" y="2686964"/>
                <a:ext cx="280006" cy="435358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48715" h="697668">
                    <a:moveTo>
                      <a:pt x="448715" y="697668"/>
                    </a:moveTo>
                    <a:cubicBezTo>
                      <a:pt x="307349" y="517369"/>
                      <a:pt x="280284" y="470421"/>
                      <a:pt x="206166" y="354143"/>
                    </a:cubicBezTo>
                    <a:cubicBezTo>
                      <a:pt x="132048" y="237865"/>
                      <a:pt x="-27223" y="64957"/>
                      <a:pt x="4007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任意多边形 60"/>
              <p:cNvSpPr/>
              <p:nvPr/>
            </p:nvSpPr>
            <p:spPr>
              <a:xfrm>
                <a:off x="2068326" y="2209130"/>
                <a:ext cx="113888" cy="230235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490014 w 1490014"/>
                  <a:gd name="connsiteY0-184" fmla="*/ 1416997 h 1416997"/>
                  <a:gd name="connsiteX1-185" fmla="*/ 1040359 w 1490014"/>
                  <a:gd name="connsiteY1-186" fmla="*/ 862143 h 1416997"/>
                  <a:gd name="connsiteX2-187" fmla="*/ 781754 w 1490014"/>
                  <a:gd name="connsiteY2-188" fmla="*/ 629379 h 1416997"/>
                  <a:gd name="connsiteX3-189" fmla="*/ 426154 w 1490014"/>
                  <a:gd name="connsiteY3-190" fmla="*/ 235679 h 1416997"/>
                  <a:gd name="connsiteX4-191" fmla="*/ 0 w 1490014"/>
                  <a:gd name="connsiteY4-192" fmla="*/ 0 h 1416997"/>
                  <a:gd name="connsiteX0-193" fmla="*/ 1322079 w 1322079"/>
                  <a:gd name="connsiteY0-194" fmla="*/ 1333785 h 1333785"/>
                  <a:gd name="connsiteX1-195" fmla="*/ 872424 w 1322079"/>
                  <a:gd name="connsiteY1-196" fmla="*/ 778931 h 1333785"/>
                  <a:gd name="connsiteX2-197" fmla="*/ 613819 w 1322079"/>
                  <a:gd name="connsiteY2-198" fmla="*/ 546167 h 1333785"/>
                  <a:gd name="connsiteX3-199" fmla="*/ 258219 w 1322079"/>
                  <a:gd name="connsiteY3-200" fmla="*/ 152467 h 1333785"/>
                  <a:gd name="connsiteX4-201" fmla="*/ 0 w 1322079"/>
                  <a:gd name="connsiteY4-202" fmla="*/ 0 h 1333785"/>
                  <a:gd name="connsiteX0-203" fmla="*/ 1174915 w 1174915"/>
                  <a:gd name="connsiteY0-204" fmla="*/ 1306796 h 1306796"/>
                  <a:gd name="connsiteX1-205" fmla="*/ 872424 w 1174915"/>
                  <a:gd name="connsiteY1-206" fmla="*/ 778931 h 1306796"/>
                  <a:gd name="connsiteX2-207" fmla="*/ 613819 w 1174915"/>
                  <a:gd name="connsiteY2-208" fmla="*/ 546167 h 1306796"/>
                  <a:gd name="connsiteX3-209" fmla="*/ 258219 w 1174915"/>
                  <a:gd name="connsiteY3-210" fmla="*/ 152467 h 1306796"/>
                  <a:gd name="connsiteX4-211" fmla="*/ 0 w 1174915"/>
                  <a:gd name="connsiteY4-212" fmla="*/ 0 h 1306796"/>
                  <a:gd name="connsiteX0-213" fmla="*/ 1174915 w 1174915"/>
                  <a:gd name="connsiteY0-214" fmla="*/ 1306796 h 1306796"/>
                  <a:gd name="connsiteX1-215" fmla="*/ 872424 w 1174915"/>
                  <a:gd name="connsiteY1-216" fmla="*/ 778931 h 1306796"/>
                  <a:gd name="connsiteX2-217" fmla="*/ 613819 w 1174915"/>
                  <a:gd name="connsiteY2-218" fmla="*/ 546167 h 1306796"/>
                  <a:gd name="connsiteX3-219" fmla="*/ 258219 w 1174915"/>
                  <a:gd name="connsiteY3-220" fmla="*/ 152467 h 1306796"/>
                  <a:gd name="connsiteX4-221" fmla="*/ 0 w 1174915"/>
                  <a:gd name="connsiteY4-222" fmla="*/ 0 h 1306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174915" h="1306796">
                    <a:moveTo>
                      <a:pt x="1174915" y="1306796"/>
                    </a:moveTo>
                    <a:cubicBezTo>
                      <a:pt x="931949" y="1151897"/>
                      <a:pt x="965940" y="905702"/>
                      <a:pt x="872424" y="778931"/>
                    </a:cubicBezTo>
                    <a:cubicBezTo>
                      <a:pt x="778908" y="652160"/>
                      <a:pt x="724653" y="635761"/>
                      <a:pt x="613819" y="546167"/>
                    </a:cubicBezTo>
                    <a:cubicBezTo>
                      <a:pt x="502985" y="456573"/>
                      <a:pt x="384278" y="248897"/>
                      <a:pt x="258219" y="152467"/>
                    </a:cubicBezTo>
                    <a:cubicBezTo>
                      <a:pt x="132160" y="56037"/>
                      <a:pt x="71026" y="56213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>
                <a:off x="1487247" y="1936177"/>
                <a:ext cx="1302877" cy="608090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2108408" h="977068">
                    <a:moveTo>
                      <a:pt x="2108408" y="977068"/>
                    </a:moveTo>
                    <a:cubicBezTo>
                      <a:pt x="1865442" y="822169"/>
                      <a:pt x="1811801" y="750758"/>
                      <a:pt x="1688059" y="633543"/>
                    </a:cubicBezTo>
                    <a:cubicBezTo>
                      <a:pt x="1564317" y="516328"/>
                      <a:pt x="1476788" y="363373"/>
                      <a:pt x="1365954" y="273779"/>
                    </a:cubicBezTo>
                    <a:cubicBezTo>
                      <a:pt x="1255120" y="184185"/>
                      <a:pt x="920513" y="179709"/>
                      <a:pt x="794454" y="83279"/>
                    </a:cubicBezTo>
                    <a:cubicBezTo>
                      <a:pt x="566795" y="37649"/>
                      <a:pt x="71026" y="56213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2655743" y="1756916"/>
                <a:ext cx="365516" cy="911159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954" h="1338289">
                    <a:moveTo>
                      <a:pt x="551954" y="1338289"/>
                    </a:moveTo>
                    <a:cubicBezTo>
                      <a:pt x="474088" y="954790"/>
                      <a:pt x="414097" y="976512"/>
                      <a:pt x="322105" y="753464"/>
                    </a:cubicBezTo>
                    <a:cubicBezTo>
                      <a:pt x="230113" y="530416"/>
                      <a:pt x="123534" y="178494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" name="任意多边形 64"/>
              <p:cNvSpPr/>
              <p:nvPr/>
            </p:nvSpPr>
            <p:spPr>
              <a:xfrm flipH="1">
                <a:off x="3077607" y="2171837"/>
                <a:ext cx="108392" cy="506717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76816" h="1666497">
                    <a:moveTo>
                      <a:pt x="158254" y="1666497"/>
                    </a:moveTo>
                    <a:cubicBezTo>
                      <a:pt x="194688" y="1091543"/>
                      <a:pt x="170681" y="894460"/>
                      <a:pt x="144305" y="616710"/>
                    </a:cubicBezTo>
                    <a:cubicBezTo>
                      <a:pt x="117929" y="338960"/>
                      <a:pt x="123534" y="178494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任意多边形 66"/>
              <p:cNvSpPr/>
              <p:nvPr/>
            </p:nvSpPr>
            <p:spPr>
              <a:xfrm flipH="1">
                <a:off x="3939576" y="2493255"/>
                <a:ext cx="281998" cy="18818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94883" h="1208063">
                    <a:moveTo>
                      <a:pt x="194883" y="1208063"/>
                    </a:moveTo>
                    <a:cubicBezTo>
                      <a:pt x="170897" y="900061"/>
                      <a:pt x="127797" y="406811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" name="任意多边形 67"/>
              <p:cNvSpPr/>
              <p:nvPr/>
            </p:nvSpPr>
            <p:spPr>
              <a:xfrm flipH="1">
                <a:off x="4319212" y="2724842"/>
                <a:ext cx="448423" cy="4534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51208 w 1651208"/>
                  <a:gd name="connsiteY0-184" fmla="*/ 1370768 h 1370768"/>
                  <a:gd name="connsiteX1-185" fmla="*/ 1040359 w 1651208"/>
                  <a:gd name="connsiteY1-186" fmla="*/ 862143 h 1370768"/>
                  <a:gd name="connsiteX2-187" fmla="*/ 781754 w 1651208"/>
                  <a:gd name="connsiteY2-188" fmla="*/ 629379 h 1370768"/>
                  <a:gd name="connsiteX3-189" fmla="*/ 426154 w 1651208"/>
                  <a:gd name="connsiteY3-190" fmla="*/ 235679 h 1370768"/>
                  <a:gd name="connsiteX4-191" fmla="*/ 0 w 1651208"/>
                  <a:gd name="connsiteY4-192" fmla="*/ 0 h 1370768"/>
                  <a:gd name="connsiteX0-193" fmla="*/ 1651208 w 1651208"/>
                  <a:gd name="connsiteY0-194" fmla="*/ 1370768 h 1370768"/>
                  <a:gd name="connsiteX1-195" fmla="*/ 1040359 w 1651208"/>
                  <a:gd name="connsiteY1-196" fmla="*/ 862143 h 1370768"/>
                  <a:gd name="connsiteX2-197" fmla="*/ 781754 w 1651208"/>
                  <a:gd name="connsiteY2-198" fmla="*/ 629379 h 1370768"/>
                  <a:gd name="connsiteX3-199" fmla="*/ 426154 w 1651208"/>
                  <a:gd name="connsiteY3-200" fmla="*/ 235679 h 1370768"/>
                  <a:gd name="connsiteX4-201" fmla="*/ 0 w 1651208"/>
                  <a:gd name="connsiteY4-202" fmla="*/ 0 h 1370768"/>
                  <a:gd name="connsiteX0-203" fmla="*/ 2083008 w 2083008"/>
                  <a:gd name="connsiteY0-204" fmla="*/ 1160888 h 1160888"/>
                  <a:gd name="connsiteX1-205" fmla="*/ 1472159 w 2083008"/>
                  <a:gd name="connsiteY1-206" fmla="*/ 652263 h 1160888"/>
                  <a:gd name="connsiteX2-207" fmla="*/ 1213554 w 2083008"/>
                  <a:gd name="connsiteY2-208" fmla="*/ 419499 h 1160888"/>
                  <a:gd name="connsiteX3-209" fmla="*/ 857954 w 2083008"/>
                  <a:gd name="connsiteY3-210" fmla="*/ 25799 h 1160888"/>
                  <a:gd name="connsiteX4-211" fmla="*/ 0 w 2083008"/>
                  <a:gd name="connsiteY4-212" fmla="*/ 82220 h 1160888"/>
                  <a:gd name="connsiteX0-213" fmla="*/ 2083008 w 2083008"/>
                  <a:gd name="connsiteY0-214" fmla="*/ 1078668 h 1078668"/>
                  <a:gd name="connsiteX1-215" fmla="*/ 1472159 w 2083008"/>
                  <a:gd name="connsiteY1-216" fmla="*/ 570043 h 1078668"/>
                  <a:gd name="connsiteX2-217" fmla="*/ 1213554 w 2083008"/>
                  <a:gd name="connsiteY2-218" fmla="*/ 337279 h 1078668"/>
                  <a:gd name="connsiteX3-219" fmla="*/ 718254 w 2083008"/>
                  <a:gd name="connsiteY3-220" fmla="*/ 108679 h 1078668"/>
                  <a:gd name="connsiteX4-221" fmla="*/ 0 w 2083008"/>
                  <a:gd name="connsiteY4-222" fmla="*/ 0 h 1078668"/>
                  <a:gd name="connsiteX0-223" fmla="*/ 2235408 w 2235408"/>
                  <a:gd name="connsiteY0-224" fmla="*/ 1015168 h 1015168"/>
                  <a:gd name="connsiteX1-225" fmla="*/ 1624559 w 2235408"/>
                  <a:gd name="connsiteY1-226" fmla="*/ 506543 h 1015168"/>
                  <a:gd name="connsiteX2-227" fmla="*/ 1365954 w 2235408"/>
                  <a:gd name="connsiteY2-228" fmla="*/ 273779 h 1015168"/>
                  <a:gd name="connsiteX3-229" fmla="*/ 870654 w 2235408"/>
                  <a:gd name="connsiteY3-230" fmla="*/ 45179 h 1015168"/>
                  <a:gd name="connsiteX4-231" fmla="*/ 0 w 2235408"/>
                  <a:gd name="connsiteY4-232" fmla="*/ 0 h 1015168"/>
                  <a:gd name="connsiteX0-233" fmla="*/ 2235408 w 2235408"/>
                  <a:gd name="connsiteY0-234" fmla="*/ 1015168 h 1015168"/>
                  <a:gd name="connsiteX1-235" fmla="*/ 1624559 w 2235408"/>
                  <a:gd name="connsiteY1-236" fmla="*/ 506543 h 1015168"/>
                  <a:gd name="connsiteX2-237" fmla="*/ 1365954 w 2235408"/>
                  <a:gd name="connsiteY2-238" fmla="*/ 273779 h 1015168"/>
                  <a:gd name="connsiteX3-239" fmla="*/ 794454 w 2235408"/>
                  <a:gd name="connsiteY3-240" fmla="*/ 83279 h 1015168"/>
                  <a:gd name="connsiteX4-241" fmla="*/ 0 w 2235408"/>
                  <a:gd name="connsiteY4-242" fmla="*/ 0 h 1015168"/>
                  <a:gd name="connsiteX0-243" fmla="*/ 2235408 w 2235408"/>
                  <a:gd name="connsiteY0-244" fmla="*/ 1015168 h 1015168"/>
                  <a:gd name="connsiteX1-245" fmla="*/ 1624559 w 2235408"/>
                  <a:gd name="connsiteY1-246" fmla="*/ 506543 h 1015168"/>
                  <a:gd name="connsiteX2-247" fmla="*/ 1365954 w 2235408"/>
                  <a:gd name="connsiteY2-248" fmla="*/ 273779 h 1015168"/>
                  <a:gd name="connsiteX3-249" fmla="*/ 794454 w 2235408"/>
                  <a:gd name="connsiteY3-250" fmla="*/ 83279 h 1015168"/>
                  <a:gd name="connsiteX4-251" fmla="*/ 0 w 2235408"/>
                  <a:gd name="connsiteY4-252" fmla="*/ 0 h 1015168"/>
                  <a:gd name="connsiteX0-253" fmla="*/ 2235408 w 2235408"/>
                  <a:gd name="connsiteY0-254" fmla="*/ 1015168 h 1015168"/>
                  <a:gd name="connsiteX1-255" fmla="*/ 1688059 w 2235408"/>
                  <a:gd name="connsiteY1-256" fmla="*/ 633543 h 1015168"/>
                  <a:gd name="connsiteX2-257" fmla="*/ 1365954 w 2235408"/>
                  <a:gd name="connsiteY2-258" fmla="*/ 273779 h 1015168"/>
                  <a:gd name="connsiteX3-259" fmla="*/ 794454 w 2235408"/>
                  <a:gd name="connsiteY3-260" fmla="*/ 83279 h 1015168"/>
                  <a:gd name="connsiteX4-261" fmla="*/ 0 w 2235408"/>
                  <a:gd name="connsiteY4-262" fmla="*/ 0 h 1015168"/>
                  <a:gd name="connsiteX0-263" fmla="*/ 2108408 w 2108408"/>
                  <a:gd name="connsiteY0-264" fmla="*/ 977068 h 977068"/>
                  <a:gd name="connsiteX1-265" fmla="*/ 1688059 w 2108408"/>
                  <a:gd name="connsiteY1-266" fmla="*/ 633543 h 977068"/>
                  <a:gd name="connsiteX2-267" fmla="*/ 1365954 w 2108408"/>
                  <a:gd name="connsiteY2-268" fmla="*/ 273779 h 977068"/>
                  <a:gd name="connsiteX3-269" fmla="*/ 794454 w 2108408"/>
                  <a:gd name="connsiteY3-270" fmla="*/ 83279 h 977068"/>
                  <a:gd name="connsiteX4-271" fmla="*/ 0 w 2108408"/>
                  <a:gd name="connsiteY4-272" fmla="*/ 0 h 977068"/>
                  <a:gd name="connsiteX0-273" fmla="*/ 1943308 w 1943308"/>
                  <a:gd name="connsiteY0-274" fmla="*/ 1129468 h 1129468"/>
                  <a:gd name="connsiteX1-275" fmla="*/ 1688059 w 1943308"/>
                  <a:gd name="connsiteY1-276" fmla="*/ 633543 h 1129468"/>
                  <a:gd name="connsiteX2-277" fmla="*/ 1365954 w 1943308"/>
                  <a:gd name="connsiteY2-278" fmla="*/ 273779 h 1129468"/>
                  <a:gd name="connsiteX3-279" fmla="*/ 794454 w 1943308"/>
                  <a:gd name="connsiteY3-280" fmla="*/ 83279 h 1129468"/>
                  <a:gd name="connsiteX4-281" fmla="*/ 0 w 1943308"/>
                  <a:gd name="connsiteY4-282" fmla="*/ 0 h 1129468"/>
                  <a:gd name="connsiteX0-283" fmla="*/ 1943308 w 1943308"/>
                  <a:gd name="connsiteY0-284" fmla="*/ 1129468 h 1129468"/>
                  <a:gd name="connsiteX1-285" fmla="*/ 1688059 w 1943308"/>
                  <a:gd name="connsiteY1-286" fmla="*/ 633543 h 1129468"/>
                  <a:gd name="connsiteX2-287" fmla="*/ 1365954 w 1943308"/>
                  <a:gd name="connsiteY2-288" fmla="*/ 273779 h 1129468"/>
                  <a:gd name="connsiteX3-289" fmla="*/ 794454 w 1943308"/>
                  <a:gd name="connsiteY3-290" fmla="*/ 83279 h 1129468"/>
                  <a:gd name="connsiteX4-291" fmla="*/ 0 w 1943308"/>
                  <a:gd name="connsiteY4-292" fmla="*/ 0 h 1129468"/>
                  <a:gd name="connsiteX0-293" fmla="*/ 1943308 w 1943308"/>
                  <a:gd name="connsiteY0-294" fmla="*/ 1129468 h 1129468"/>
                  <a:gd name="connsiteX1-295" fmla="*/ 1637259 w 1943308"/>
                  <a:gd name="connsiteY1-296" fmla="*/ 620843 h 1129468"/>
                  <a:gd name="connsiteX2-297" fmla="*/ 1365954 w 1943308"/>
                  <a:gd name="connsiteY2-298" fmla="*/ 273779 h 1129468"/>
                  <a:gd name="connsiteX3-299" fmla="*/ 794454 w 1943308"/>
                  <a:gd name="connsiteY3-300" fmla="*/ 83279 h 1129468"/>
                  <a:gd name="connsiteX4-301" fmla="*/ 0 w 1943308"/>
                  <a:gd name="connsiteY4-302" fmla="*/ 0 h 1129468"/>
                  <a:gd name="connsiteX0-303" fmla="*/ 1943308 w 1943308"/>
                  <a:gd name="connsiteY0-304" fmla="*/ 1129468 h 1129468"/>
                  <a:gd name="connsiteX1-305" fmla="*/ 1637259 w 1943308"/>
                  <a:gd name="connsiteY1-306" fmla="*/ 620843 h 1129468"/>
                  <a:gd name="connsiteX2-307" fmla="*/ 1365954 w 1943308"/>
                  <a:gd name="connsiteY2-308" fmla="*/ 273779 h 1129468"/>
                  <a:gd name="connsiteX3-309" fmla="*/ 921454 w 1943308"/>
                  <a:gd name="connsiteY3-310" fmla="*/ 45179 h 1129468"/>
                  <a:gd name="connsiteX4-311" fmla="*/ 0 w 1943308"/>
                  <a:gd name="connsiteY4-312" fmla="*/ 0 h 1129468"/>
                  <a:gd name="connsiteX0-313" fmla="*/ 1435308 w 1435308"/>
                  <a:gd name="connsiteY0-314" fmla="*/ 1218368 h 1218368"/>
                  <a:gd name="connsiteX1-315" fmla="*/ 1129259 w 1435308"/>
                  <a:gd name="connsiteY1-316" fmla="*/ 709743 h 1218368"/>
                  <a:gd name="connsiteX2-317" fmla="*/ 857954 w 1435308"/>
                  <a:gd name="connsiteY2-318" fmla="*/ 362679 h 1218368"/>
                  <a:gd name="connsiteX3-319" fmla="*/ 413454 w 1435308"/>
                  <a:gd name="connsiteY3-320" fmla="*/ 134079 h 1218368"/>
                  <a:gd name="connsiteX4-321" fmla="*/ 0 w 1435308"/>
                  <a:gd name="connsiteY4-322" fmla="*/ 0 h 1218368"/>
                  <a:gd name="connsiteX0-323" fmla="*/ 1435308 w 1435308"/>
                  <a:gd name="connsiteY0-324" fmla="*/ 1218368 h 1218368"/>
                  <a:gd name="connsiteX1-325" fmla="*/ 1129259 w 1435308"/>
                  <a:gd name="connsiteY1-326" fmla="*/ 709743 h 1218368"/>
                  <a:gd name="connsiteX2-327" fmla="*/ 807154 w 1435308"/>
                  <a:gd name="connsiteY2-328" fmla="*/ 362679 h 1218368"/>
                  <a:gd name="connsiteX3-329" fmla="*/ 413454 w 1435308"/>
                  <a:gd name="connsiteY3-330" fmla="*/ 134079 h 1218368"/>
                  <a:gd name="connsiteX4-331" fmla="*/ 0 w 1435308"/>
                  <a:gd name="connsiteY4-332" fmla="*/ 0 h 1218368"/>
                  <a:gd name="connsiteX0-333" fmla="*/ 1435308 w 1435308"/>
                  <a:gd name="connsiteY0-334" fmla="*/ 1218368 h 1218368"/>
                  <a:gd name="connsiteX1-335" fmla="*/ 1078459 w 1435308"/>
                  <a:gd name="connsiteY1-336" fmla="*/ 722443 h 1218368"/>
                  <a:gd name="connsiteX2-337" fmla="*/ 807154 w 1435308"/>
                  <a:gd name="connsiteY2-338" fmla="*/ 362679 h 1218368"/>
                  <a:gd name="connsiteX3-339" fmla="*/ 413454 w 1435308"/>
                  <a:gd name="connsiteY3-340" fmla="*/ 134079 h 1218368"/>
                  <a:gd name="connsiteX4-341" fmla="*/ 0 w 1435308"/>
                  <a:gd name="connsiteY4-342" fmla="*/ 0 h 1218368"/>
                  <a:gd name="connsiteX0-343" fmla="*/ 1486108 w 1486108"/>
                  <a:gd name="connsiteY0-344" fmla="*/ 1294568 h 1294568"/>
                  <a:gd name="connsiteX1-345" fmla="*/ 1078459 w 1486108"/>
                  <a:gd name="connsiteY1-346" fmla="*/ 722443 h 1294568"/>
                  <a:gd name="connsiteX2-347" fmla="*/ 807154 w 1486108"/>
                  <a:gd name="connsiteY2-348" fmla="*/ 362679 h 1294568"/>
                  <a:gd name="connsiteX3-349" fmla="*/ 413454 w 1486108"/>
                  <a:gd name="connsiteY3-350" fmla="*/ 134079 h 1294568"/>
                  <a:gd name="connsiteX4-351" fmla="*/ 0 w 1486108"/>
                  <a:gd name="connsiteY4-352" fmla="*/ 0 h 1294568"/>
                  <a:gd name="connsiteX0-353" fmla="*/ 1486108 w 1486108"/>
                  <a:gd name="connsiteY0-354" fmla="*/ 1294568 h 1294568"/>
                  <a:gd name="connsiteX1-355" fmla="*/ 1078459 w 1486108"/>
                  <a:gd name="connsiteY1-356" fmla="*/ 722443 h 1294568"/>
                  <a:gd name="connsiteX2-357" fmla="*/ 807154 w 1486108"/>
                  <a:gd name="connsiteY2-358" fmla="*/ 362679 h 1294568"/>
                  <a:gd name="connsiteX3-359" fmla="*/ 413454 w 1486108"/>
                  <a:gd name="connsiteY3-360" fmla="*/ 134079 h 1294568"/>
                  <a:gd name="connsiteX4-361" fmla="*/ 0 w 1486108"/>
                  <a:gd name="connsiteY4-362" fmla="*/ 0 h 1294568"/>
                  <a:gd name="connsiteX0-363" fmla="*/ 1072654 w 1072654"/>
                  <a:gd name="connsiteY0-364" fmla="*/ 1160489 h 1160489"/>
                  <a:gd name="connsiteX1-365" fmla="*/ 665005 w 1072654"/>
                  <a:gd name="connsiteY1-366" fmla="*/ 588364 h 1160489"/>
                  <a:gd name="connsiteX2-367" fmla="*/ 393700 w 1072654"/>
                  <a:gd name="connsiteY2-368" fmla="*/ 228600 h 1160489"/>
                  <a:gd name="connsiteX3-369" fmla="*/ 0 w 1072654"/>
                  <a:gd name="connsiteY3-370" fmla="*/ 0 h 1160489"/>
                  <a:gd name="connsiteX0-371" fmla="*/ 932954 w 932954"/>
                  <a:gd name="connsiteY0-372" fmla="*/ 1147789 h 1147789"/>
                  <a:gd name="connsiteX1-373" fmla="*/ 525305 w 932954"/>
                  <a:gd name="connsiteY1-374" fmla="*/ 575664 h 1147789"/>
                  <a:gd name="connsiteX2-375" fmla="*/ 254000 w 932954"/>
                  <a:gd name="connsiteY2-376" fmla="*/ 215900 h 1147789"/>
                  <a:gd name="connsiteX3-377" fmla="*/ 0 w 932954"/>
                  <a:gd name="connsiteY3-378" fmla="*/ 0 h 1147789"/>
                  <a:gd name="connsiteX0-379" fmla="*/ 742454 w 742454"/>
                  <a:gd name="connsiteY0-380" fmla="*/ 1160489 h 1160489"/>
                  <a:gd name="connsiteX1-381" fmla="*/ 525305 w 742454"/>
                  <a:gd name="connsiteY1-382" fmla="*/ 575664 h 1160489"/>
                  <a:gd name="connsiteX2-383" fmla="*/ 254000 w 742454"/>
                  <a:gd name="connsiteY2-384" fmla="*/ 215900 h 1160489"/>
                  <a:gd name="connsiteX3-385" fmla="*/ 0 w 742454"/>
                  <a:gd name="connsiteY3-386" fmla="*/ 0 h 1160489"/>
                  <a:gd name="connsiteX0-387" fmla="*/ 742454 w 747447"/>
                  <a:gd name="connsiteY0-388" fmla="*/ 1160489 h 1160489"/>
                  <a:gd name="connsiteX1-389" fmla="*/ 525305 w 747447"/>
                  <a:gd name="connsiteY1-390" fmla="*/ 575664 h 1160489"/>
                  <a:gd name="connsiteX2-391" fmla="*/ 254000 w 747447"/>
                  <a:gd name="connsiteY2-392" fmla="*/ 215900 h 1160489"/>
                  <a:gd name="connsiteX3-393" fmla="*/ 0 w 747447"/>
                  <a:gd name="connsiteY3-394" fmla="*/ 0 h 1160489"/>
                  <a:gd name="connsiteX0-395" fmla="*/ 742454 w 748598"/>
                  <a:gd name="connsiteY0-396" fmla="*/ 1160489 h 1160489"/>
                  <a:gd name="connsiteX1-397" fmla="*/ 563405 w 748598"/>
                  <a:gd name="connsiteY1-398" fmla="*/ 575664 h 1160489"/>
                  <a:gd name="connsiteX2-399" fmla="*/ 254000 w 748598"/>
                  <a:gd name="connsiteY2-400" fmla="*/ 215900 h 1160489"/>
                  <a:gd name="connsiteX3-401" fmla="*/ 0 w 748598"/>
                  <a:gd name="connsiteY3-402" fmla="*/ 0 h 1160489"/>
                  <a:gd name="connsiteX0-403" fmla="*/ 742454 w 747693"/>
                  <a:gd name="connsiteY0-404" fmla="*/ 1160489 h 1160489"/>
                  <a:gd name="connsiteX1-405" fmla="*/ 563405 w 747693"/>
                  <a:gd name="connsiteY1-406" fmla="*/ 575664 h 1160489"/>
                  <a:gd name="connsiteX2-407" fmla="*/ 431800 w 747693"/>
                  <a:gd name="connsiteY2-408" fmla="*/ 279400 h 1160489"/>
                  <a:gd name="connsiteX3-409" fmla="*/ 0 w 747693"/>
                  <a:gd name="connsiteY3-410" fmla="*/ 0 h 1160489"/>
                  <a:gd name="connsiteX0-411" fmla="*/ 424954 w 430193"/>
                  <a:gd name="connsiteY0-412" fmla="*/ 1109689 h 1109689"/>
                  <a:gd name="connsiteX1-413" fmla="*/ 245905 w 430193"/>
                  <a:gd name="connsiteY1-414" fmla="*/ 524864 h 1109689"/>
                  <a:gd name="connsiteX2-415" fmla="*/ 114300 w 430193"/>
                  <a:gd name="connsiteY2-416" fmla="*/ 228600 h 1109689"/>
                  <a:gd name="connsiteX3-417" fmla="*/ 0 w 430193"/>
                  <a:gd name="connsiteY3-418" fmla="*/ 0 h 1109689"/>
                  <a:gd name="connsiteX0-419" fmla="*/ 310654 w 315893"/>
                  <a:gd name="connsiteY0-420" fmla="*/ 881089 h 881089"/>
                  <a:gd name="connsiteX1-421" fmla="*/ 131605 w 315893"/>
                  <a:gd name="connsiteY1-422" fmla="*/ 296264 h 881089"/>
                  <a:gd name="connsiteX2-423" fmla="*/ 0 w 315893"/>
                  <a:gd name="connsiteY2-424" fmla="*/ 0 h 881089"/>
                  <a:gd name="connsiteX0-425" fmla="*/ 463054 w 469051"/>
                  <a:gd name="connsiteY0-426" fmla="*/ 1122389 h 1122389"/>
                  <a:gd name="connsiteX1-427" fmla="*/ 284005 w 469051"/>
                  <a:gd name="connsiteY1-428" fmla="*/ 537564 h 1122389"/>
                  <a:gd name="connsiteX2-429" fmla="*/ 0 w 469051"/>
                  <a:gd name="connsiteY2-430" fmla="*/ 0 h 1122389"/>
                  <a:gd name="connsiteX0-431" fmla="*/ 463054 w 469051"/>
                  <a:gd name="connsiteY0-432" fmla="*/ 1122389 h 1122389"/>
                  <a:gd name="connsiteX1-433" fmla="*/ 284005 w 469051"/>
                  <a:gd name="connsiteY1-434" fmla="*/ 537564 h 1122389"/>
                  <a:gd name="connsiteX2-435" fmla="*/ 0 w 469051"/>
                  <a:gd name="connsiteY2-436" fmla="*/ 0 h 1122389"/>
                  <a:gd name="connsiteX0-437" fmla="*/ 501154 w 507374"/>
                  <a:gd name="connsiteY0-438" fmla="*/ 1338289 h 1338289"/>
                  <a:gd name="connsiteX1-439" fmla="*/ 322105 w 507374"/>
                  <a:gd name="connsiteY1-440" fmla="*/ 753464 h 1338289"/>
                  <a:gd name="connsiteX2-441" fmla="*/ 0 w 507374"/>
                  <a:gd name="connsiteY2-442" fmla="*/ 0 h 1338289"/>
                  <a:gd name="connsiteX0-443" fmla="*/ 501154 w 505897"/>
                  <a:gd name="connsiteY0-444" fmla="*/ 1338289 h 1338289"/>
                  <a:gd name="connsiteX1-445" fmla="*/ 271305 w 505897"/>
                  <a:gd name="connsiteY1-446" fmla="*/ 753464 h 1338289"/>
                  <a:gd name="connsiteX2-447" fmla="*/ 0 w 505897"/>
                  <a:gd name="connsiteY2-448" fmla="*/ 0 h 1338289"/>
                  <a:gd name="connsiteX0-449" fmla="*/ 501154 w 508314"/>
                  <a:gd name="connsiteY0-450" fmla="*/ 1338289 h 1338289"/>
                  <a:gd name="connsiteX1-451" fmla="*/ 271305 w 508314"/>
                  <a:gd name="connsiteY1-452" fmla="*/ 753464 h 1338289"/>
                  <a:gd name="connsiteX2-453" fmla="*/ 0 w 508314"/>
                  <a:gd name="connsiteY2-454" fmla="*/ 0 h 1338289"/>
                  <a:gd name="connsiteX0-455" fmla="*/ 501154 w 506187"/>
                  <a:gd name="connsiteY0-456" fmla="*/ 1338289 h 1338289"/>
                  <a:gd name="connsiteX1-457" fmla="*/ 271305 w 506187"/>
                  <a:gd name="connsiteY1-458" fmla="*/ 753464 h 1338289"/>
                  <a:gd name="connsiteX2-459" fmla="*/ 0 w 506187"/>
                  <a:gd name="connsiteY2-460" fmla="*/ 0 h 1338289"/>
                  <a:gd name="connsiteX0-461" fmla="*/ 501154 w 506187"/>
                  <a:gd name="connsiteY0-462" fmla="*/ 1338289 h 1338289"/>
                  <a:gd name="connsiteX1-463" fmla="*/ 271305 w 506187"/>
                  <a:gd name="connsiteY1-464" fmla="*/ 753464 h 1338289"/>
                  <a:gd name="connsiteX2-465" fmla="*/ 0 w 506187"/>
                  <a:gd name="connsiteY2-466" fmla="*/ 0 h 1338289"/>
                  <a:gd name="connsiteX0-467" fmla="*/ 501154 w 501154"/>
                  <a:gd name="connsiteY0-468" fmla="*/ 1338289 h 1338289"/>
                  <a:gd name="connsiteX1-469" fmla="*/ 271305 w 501154"/>
                  <a:gd name="connsiteY1-470" fmla="*/ 753464 h 1338289"/>
                  <a:gd name="connsiteX2-471" fmla="*/ 0 w 501154"/>
                  <a:gd name="connsiteY2-472" fmla="*/ 0 h 1338289"/>
                  <a:gd name="connsiteX0-473" fmla="*/ 501154 w 501154"/>
                  <a:gd name="connsiteY0-474" fmla="*/ 1338289 h 1338289"/>
                  <a:gd name="connsiteX1-475" fmla="*/ 271305 w 501154"/>
                  <a:gd name="connsiteY1-476" fmla="*/ 753464 h 1338289"/>
                  <a:gd name="connsiteX2-477" fmla="*/ 0 w 501154"/>
                  <a:gd name="connsiteY2-478" fmla="*/ 0 h 1338289"/>
                  <a:gd name="connsiteX0-479" fmla="*/ 551954 w 551954"/>
                  <a:gd name="connsiteY0-480" fmla="*/ 1338289 h 1338289"/>
                  <a:gd name="connsiteX1-481" fmla="*/ 322105 w 551954"/>
                  <a:gd name="connsiteY1-482" fmla="*/ 753464 h 1338289"/>
                  <a:gd name="connsiteX2-483" fmla="*/ 0 w 551954"/>
                  <a:gd name="connsiteY2-484" fmla="*/ 0 h 1338289"/>
                  <a:gd name="connsiteX0-485" fmla="*/ 551954 w 551954"/>
                  <a:gd name="connsiteY0-486" fmla="*/ 1338289 h 1338289"/>
                  <a:gd name="connsiteX1-487" fmla="*/ 474505 w 551954"/>
                  <a:gd name="connsiteY1-488" fmla="*/ 370554 h 1338289"/>
                  <a:gd name="connsiteX2-489" fmla="*/ 0 w 551954"/>
                  <a:gd name="connsiteY2-490" fmla="*/ 0 h 1338289"/>
                  <a:gd name="connsiteX0-491" fmla="*/ 158254 w 158254"/>
                  <a:gd name="connsiteY0-492" fmla="*/ 1666497 h 1666497"/>
                  <a:gd name="connsiteX1-493" fmla="*/ 80805 w 158254"/>
                  <a:gd name="connsiteY1-494" fmla="*/ 698762 h 1666497"/>
                  <a:gd name="connsiteX2-495" fmla="*/ 0 w 158254"/>
                  <a:gd name="connsiteY2-496" fmla="*/ 0 h 1666497"/>
                  <a:gd name="connsiteX0-497" fmla="*/ 158254 w 158254"/>
                  <a:gd name="connsiteY0-498" fmla="*/ 1666497 h 1666497"/>
                  <a:gd name="connsiteX1-499" fmla="*/ 144305 w 158254"/>
                  <a:gd name="connsiteY1-500" fmla="*/ 644061 h 1666497"/>
                  <a:gd name="connsiteX2-501" fmla="*/ 0 w 158254"/>
                  <a:gd name="connsiteY2-502" fmla="*/ 0 h 1666497"/>
                  <a:gd name="connsiteX0-503" fmla="*/ 158254 w 158254"/>
                  <a:gd name="connsiteY0-504" fmla="*/ 1666497 h 1666497"/>
                  <a:gd name="connsiteX1-505" fmla="*/ 144305 w 158254"/>
                  <a:gd name="connsiteY1-506" fmla="*/ 644061 h 1666497"/>
                  <a:gd name="connsiteX2-507" fmla="*/ 0 w 158254"/>
                  <a:gd name="connsiteY2-508" fmla="*/ 0 h 1666497"/>
                  <a:gd name="connsiteX0-509" fmla="*/ 158254 w 176816"/>
                  <a:gd name="connsiteY0-510" fmla="*/ 1666497 h 1666497"/>
                  <a:gd name="connsiteX1-511" fmla="*/ 144305 w 176816"/>
                  <a:gd name="connsiteY1-512" fmla="*/ 644061 h 1666497"/>
                  <a:gd name="connsiteX2-513" fmla="*/ 0 w 176816"/>
                  <a:gd name="connsiteY2-514" fmla="*/ 0 h 1666497"/>
                  <a:gd name="connsiteX0-515" fmla="*/ 158254 w 176816"/>
                  <a:gd name="connsiteY0-516" fmla="*/ 1666497 h 1666497"/>
                  <a:gd name="connsiteX1-517" fmla="*/ 144305 w 176816"/>
                  <a:gd name="connsiteY1-518" fmla="*/ 616710 h 1666497"/>
                  <a:gd name="connsiteX2-519" fmla="*/ 0 w 176816"/>
                  <a:gd name="connsiteY2-520" fmla="*/ 0 h 1666497"/>
                  <a:gd name="connsiteX0-521" fmla="*/ 158254 w 165848"/>
                  <a:gd name="connsiteY0-522" fmla="*/ 1666497 h 1666497"/>
                  <a:gd name="connsiteX1-523" fmla="*/ 63237 w 165848"/>
                  <a:gd name="connsiteY1-524" fmla="*/ 975668 h 1666497"/>
                  <a:gd name="connsiteX2-525" fmla="*/ 0 w 165848"/>
                  <a:gd name="connsiteY2-526" fmla="*/ 0 h 1666497"/>
                  <a:gd name="connsiteX0-527" fmla="*/ 176678 w 183478"/>
                  <a:gd name="connsiteY0-528" fmla="*/ 1666497 h 1666497"/>
                  <a:gd name="connsiteX1-529" fmla="*/ 63237 w 183478"/>
                  <a:gd name="connsiteY1-530" fmla="*/ 975668 h 1666497"/>
                  <a:gd name="connsiteX2-531" fmla="*/ 0 w 183478"/>
                  <a:gd name="connsiteY2-532" fmla="*/ 0 h 1666497"/>
                  <a:gd name="connsiteX0-533" fmla="*/ 176678 w 176678"/>
                  <a:gd name="connsiteY0-534" fmla="*/ 1666497 h 1666497"/>
                  <a:gd name="connsiteX1-535" fmla="*/ 63237 w 176678"/>
                  <a:gd name="connsiteY1-536" fmla="*/ 975668 h 1666497"/>
                  <a:gd name="connsiteX2-537" fmla="*/ 0 w 176678"/>
                  <a:gd name="connsiteY2-538" fmla="*/ 0 h 1666497"/>
                  <a:gd name="connsiteX0-539" fmla="*/ 176678 w 176678"/>
                  <a:gd name="connsiteY0-540" fmla="*/ 1666497 h 1666497"/>
                  <a:gd name="connsiteX1-541" fmla="*/ 63237 w 176678"/>
                  <a:gd name="connsiteY1-542" fmla="*/ 975668 h 1666497"/>
                  <a:gd name="connsiteX2-543" fmla="*/ 0 w 176678"/>
                  <a:gd name="connsiteY2-544" fmla="*/ 0 h 1666497"/>
                  <a:gd name="connsiteX0-545" fmla="*/ 178018 w 178018"/>
                  <a:gd name="connsiteY0-546" fmla="*/ 1666497 h 1666497"/>
                  <a:gd name="connsiteX1-547" fmla="*/ 64577 w 178018"/>
                  <a:gd name="connsiteY1-548" fmla="*/ 975668 h 1666497"/>
                  <a:gd name="connsiteX2-549" fmla="*/ 1340 w 178018"/>
                  <a:gd name="connsiteY2-550" fmla="*/ 0 h 1666497"/>
                  <a:gd name="connsiteX0-551" fmla="*/ 177767 w 177767"/>
                  <a:gd name="connsiteY0-552" fmla="*/ 1666497 h 1666497"/>
                  <a:gd name="connsiteX1-553" fmla="*/ 75381 w 177767"/>
                  <a:gd name="connsiteY1-554" fmla="*/ 975668 h 1666497"/>
                  <a:gd name="connsiteX2-555" fmla="*/ 1089 w 177767"/>
                  <a:gd name="connsiteY2-556" fmla="*/ 0 h 1666497"/>
                  <a:gd name="connsiteX0-557" fmla="*/ 188624 w 188624"/>
                  <a:gd name="connsiteY0-558" fmla="*/ 1746265 h 1746265"/>
                  <a:gd name="connsiteX1-559" fmla="*/ 86238 w 188624"/>
                  <a:gd name="connsiteY1-560" fmla="*/ 1055436 h 1746265"/>
                  <a:gd name="connsiteX2-561" fmla="*/ 891 w 188624"/>
                  <a:gd name="connsiteY2-562" fmla="*/ 0 h 1746265"/>
                  <a:gd name="connsiteX0-563" fmla="*/ 188457 w 188457"/>
                  <a:gd name="connsiteY0-564" fmla="*/ 1746265 h 1746265"/>
                  <a:gd name="connsiteX1-565" fmla="*/ 102501 w 188457"/>
                  <a:gd name="connsiteY1-566" fmla="*/ 801062 h 1746265"/>
                  <a:gd name="connsiteX2-567" fmla="*/ 724 w 188457"/>
                  <a:gd name="connsiteY2-568" fmla="*/ 0 h 1746265"/>
                  <a:gd name="connsiteX0-569" fmla="*/ 144588 w 144588"/>
                  <a:gd name="connsiteY0-570" fmla="*/ 1848015 h 1848015"/>
                  <a:gd name="connsiteX1-571" fmla="*/ 102446 w 144588"/>
                  <a:gd name="connsiteY1-572" fmla="*/ 801062 h 1848015"/>
                  <a:gd name="connsiteX2-573" fmla="*/ 669 w 144588"/>
                  <a:gd name="connsiteY2-574" fmla="*/ 0 h 1848015"/>
                  <a:gd name="connsiteX0-575" fmla="*/ 102446 w 102446"/>
                  <a:gd name="connsiteY0-576" fmla="*/ 801062 h 801063"/>
                  <a:gd name="connsiteX1-577" fmla="*/ 669 w 102446"/>
                  <a:gd name="connsiteY1-578" fmla="*/ 0 h 801063"/>
                  <a:gd name="connsiteX0-579" fmla="*/ 107886 w 107886"/>
                  <a:gd name="connsiteY0-580" fmla="*/ 1411562 h 1411562"/>
                  <a:gd name="connsiteX1-581" fmla="*/ 632 w 107886"/>
                  <a:gd name="connsiteY1-582" fmla="*/ 0 h 1411562"/>
                  <a:gd name="connsiteX0-583" fmla="*/ 107254 w 107254"/>
                  <a:gd name="connsiteY0-584" fmla="*/ 1411562 h 1411562"/>
                  <a:gd name="connsiteX1-585" fmla="*/ 0 w 107254"/>
                  <a:gd name="connsiteY1-586" fmla="*/ 0 h 1411562"/>
                  <a:gd name="connsiteX0-587" fmla="*/ 156545 w 156545"/>
                  <a:gd name="connsiteY0-588" fmla="*/ 1055438 h 1055438"/>
                  <a:gd name="connsiteX1-589" fmla="*/ 0 w 156545"/>
                  <a:gd name="connsiteY1-590" fmla="*/ 0 h 1055438"/>
                  <a:gd name="connsiteX0-591" fmla="*/ 298943 w 298943"/>
                  <a:gd name="connsiteY0-592" fmla="*/ 1208063 h 1208063"/>
                  <a:gd name="connsiteX1-593" fmla="*/ 0 w 298943"/>
                  <a:gd name="connsiteY1-594" fmla="*/ 0 h 1208063"/>
                  <a:gd name="connsiteX0-595" fmla="*/ 298943 w 298943"/>
                  <a:gd name="connsiteY0-596" fmla="*/ 1208063 h 1208063"/>
                  <a:gd name="connsiteX1-597" fmla="*/ 0 w 298943"/>
                  <a:gd name="connsiteY1-598" fmla="*/ 0 h 1208063"/>
                  <a:gd name="connsiteX0-599" fmla="*/ 200360 w 200360"/>
                  <a:gd name="connsiteY0-600" fmla="*/ 1360688 h 1360688"/>
                  <a:gd name="connsiteX1-601" fmla="*/ 0 w 200360"/>
                  <a:gd name="connsiteY1-602" fmla="*/ 0 h 1360688"/>
                  <a:gd name="connsiteX0-603" fmla="*/ 200360 w 200360"/>
                  <a:gd name="connsiteY0-604" fmla="*/ 1157188 h 1157188"/>
                  <a:gd name="connsiteX1-605" fmla="*/ 0 w 200360"/>
                  <a:gd name="connsiteY1-606" fmla="*/ 0 h 1157188"/>
                  <a:gd name="connsiteX0-607" fmla="*/ 194883 w 194883"/>
                  <a:gd name="connsiteY0-608" fmla="*/ 1208063 h 1208063"/>
                  <a:gd name="connsiteX1-609" fmla="*/ 0 w 194883"/>
                  <a:gd name="connsiteY1-610" fmla="*/ 0 h 1208063"/>
                  <a:gd name="connsiteX0-611" fmla="*/ 260605 w 260605"/>
                  <a:gd name="connsiteY0-612" fmla="*/ 801064 h 801064"/>
                  <a:gd name="connsiteX1-613" fmla="*/ 0 w 260605"/>
                  <a:gd name="connsiteY1-614" fmla="*/ 0 h 801064"/>
                  <a:gd name="connsiteX0-615" fmla="*/ 370141 w 370141"/>
                  <a:gd name="connsiteY0-616" fmla="*/ 139690 h 151728"/>
                  <a:gd name="connsiteX1-617" fmla="*/ 0 w 370141"/>
                  <a:gd name="connsiteY1-618" fmla="*/ 0 h 151728"/>
                  <a:gd name="connsiteX0-619" fmla="*/ 370141 w 370141"/>
                  <a:gd name="connsiteY0-620" fmla="*/ 355669 h 355669"/>
                  <a:gd name="connsiteX1-621" fmla="*/ 0 w 370141"/>
                  <a:gd name="connsiteY1-622" fmla="*/ 215979 h 355669"/>
                  <a:gd name="connsiteX0-623" fmla="*/ 342757 w 342757"/>
                  <a:gd name="connsiteY0-624" fmla="*/ 291102 h 291102"/>
                  <a:gd name="connsiteX1-625" fmla="*/ 0 w 342757"/>
                  <a:gd name="connsiteY1-626" fmla="*/ 253162 h 291102"/>
                  <a:gd name="connsiteX0-627" fmla="*/ 348234 w 348234"/>
                  <a:gd name="connsiteY0-628" fmla="*/ 355669 h 355669"/>
                  <a:gd name="connsiteX1-629" fmla="*/ 0 w 348234"/>
                  <a:gd name="connsiteY1-630" fmla="*/ 215979 h 355669"/>
                  <a:gd name="connsiteX0-631" fmla="*/ 309896 w 309896"/>
                  <a:gd name="connsiteY0-632" fmla="*/ 291102 h 291102"/>
                  <a:gd name="connsiteX1-633" fmla="*/ 0 w 309896"/>
                  <a:gd name="connsiteY1-634" fmla="*/ 253162 h 29110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309896" h="291102">
                    <a:moveTo>
                      <a:pt x="309896" y="291102"/>
                    </a:moveTo>
                    <a:cubicBezTo>
                      <a:pt x="285910" y="-16900"/>
                      <a:pt x="193519" y="-154027"/>
                      <a:pt x="0" y="253162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3901725" y="2600421"/>
                <a:ext cx="837944" cy="350156"/>
              </a:xfrm>
              <a:custGeom>
                <a:avLst/>
                <a:gdLst>
                  <a:gd name="connsiteX0" fmla="*/ 1777 w 1335514"/>
                  <a:gd name="connsiteY0" fmla="*/ 17441 h 515445"/>
                  <a:gd name="connsiteX1" fmla="*/ 141477 w 1335514"/>
                  <a:gd name="connsiteY1" fmla="*/ 246041 h 515445"/>
                  <a:gd name="connsiteX2" fmla="*/ 319277 w 1335514"/>
                  <a:gd name="connsiteY2" fmla="*/ 296841 h 515445"/>
                  <a:gd name="connsiteX3" fmla="*/ 446277 w 1335514"/>
                  <a:gd name="connsiteY3" fmla="*/ 500041 h 515445"/>
                  <a:gd name="connsiteX4" fmla="*/ 751077 w 1335514"/>
                  <a:gd name="connsiteY4" fmla="*/ 474641 h 515445"/>
                  <a:gd name="connsiteX5" fmla="*/ 1043177 w 1335514"/>
                  <a:gd name="connsiteY5" fmla="*/ 512741 h 515445"/>
                  <a:gd name="connsiteX6" fmla="*/ 1195577 w 1335514"/>
                  <a:gd name="connsiteY6" fmla="*/ 385741 h 515445"/>
                  <a:gd name="connsiteX7" fmla="*/ 1322577 w 1335514"/>
                  <a:gd name="connsiteY7" fmla="*/ 398441 h 515445"/>
                  <a:gd name="connsiteX8" fmla="*/ 865377 w 1335514"/>
                  <a:gd name="connsiteY8" fmla="*/ 309541 h 515445"/>
                  <a:gd name="connsiteX9" fmla="*/ 319277 w 1335514"/>
                  <a:gd name="connsiteY9" fmla="*/ 169841 h 515445"/>
                  <a:gd name="connsiteX10" fmla="*/ 77977 w 1335514"/>
                  <a:gd name="connsiteY10" fmla="*/ 30141 h 515445"/>
                  <a:gd name="connsiteX11" fmla="*/ 1777 w 1335514"/>
                  <a:gd name="connsiteY11" fmla="*/ 17441 h 515445"/>
                  <a:gd name="connsiteX0-1" fmla="*/ 1708 w 1335445"/>
                  <a:gd name="connsiteY0-2" fmla="*/ 16093 h 514097"/>
                  <a:gd name="connsiteX1-3" fmla="*/ 141408 w 1335445"/>
                  <a:gd name="connsiteY1-4" fmla="*/ 244693 h 514097"/>
                  <a:gd name="connsiteX2-5" fmla="*/ 319208 w 1335445"/>
                  <a:gd name="connsiteY2-6" fmla="*/ 295493 h 514097"/>
                  <a:gd name="connsiteX3-7" fmla="*/ 446208 w 1335445"/>
                  <a:gd name="connsiteY3-8" fmla="*/ 498693 h 514097"/>
                  <a:gd name="connsiteX4-9" fmla="*/ 751008 w 1335445"/>
                  <a:gd name="connsiteY4-10" fmla="*/ 473293 h 514097"/>
                  <a:gd name="connsiteX5-11" fmla="*/ 1043108 w 1335445"/>
                  <a:gd name="connsiteY5-12" fmla="*/ 511393 h 514097"/>
                  <a:gd name="connsiteX6-13" fmla="*/ 1195508 w 1335445"/>
                  <a:gd name="connsiteY6-14" fmla="*/ 384393 h 514097"/>
                  <a:gd name="connsiteX7-15" fmla="*/ 1322508 w 1335445"/>
                  <a:gd name="connsiteY7-16" fmla="*/ 397093 h 514097"/>
                  <a:gd name="connsiteX8-17" fmla="*/ 865308 w 1335445"/>
                  <a:gd name="connsiteY8-18" fmla="*/ 308193 h 514097"/>
                  <a:gd name="connsiteX9-19" fmla="*/ 281108 w 1335445"/>
                  <a:gd name="connsiteY9-20" fmla="*/ 107533 h 514097"/>
                  <a:gd name="connsiteX10-21" fmla="*/ 77908 w 1335445"/>
                  <a:gd name="connsiteY10-22" fmla="*/ 28793 h 514097"/>
                  <a:gd name="connsiteX11-23" fmla="*/ 1708 w 1335445"/>
                  <a:gd name="connsiteY11-24" fmla="*/ 16093 h 514097"/>
                  <a:gd name="connsiteX0-25" fmla="*/ 1708 w 1330633"/>
                  <a:gd name="connsiteY0-26" fmla="*/ 16093 h 515259"/>
                  <a:gd name="connsiteX1-27" fmla="*/ 141408 w 1330633"/>
                  <a:gd name="connsiteY1-28" fmla="*/ 244693 h 515259"/>
                  <a:gd name="connsiteX2-29" fmla="*/ 319208 w 1330633"/>
                  <a:gd name="connsiteY2-30" fmla="*/ 295493 h 515259"/>
                  <a:gd name="connsiteX3-31" fmla="*/ 446208 w 1330633"/>
                  <a:gd name="connsiteY3-32" fmla="*/ 498693 h 515259"/>
                  <a:gd name="connsiteX4-33" fmla="*/ 751008 w 1330633"/>
                  <a:gd name="connsiteY4-34" fmla="*/ 473293 h 515259"/>
                  <a:gd name="connsiteX5-35" fmla="*/ 1043108 w 1330633"/>
                  <a:gd name="connsiteY5-36" fmla="*/ 511393 h 515259"/>
                  <a:gd name="connsiteX6-37" fmla="*/ 1149788 w 1330633"/>
                  <a:gd name="connsiteY6-38" fmla="*/ 361533 h 515259"/>
                  <a:gd name="connsiteX7-39" fmla="*/ 1322508 w 1330633"/>
                  <a:gd name="connsiteY7-40" fmla="*/ 397093 h 515259"/>
                  <a:gd name="connsiteX8-41" fmla="*/ 865308 w 1330633"/>
                  <a:gd name="connsiteY8-42" fmla="*/ 308193 h 515259"/>
                  <a:gd name="connsiteX9-43" fmla="*/ 281108 w 1330633"/>
                  <a:gd name="connsiteY9-44" fmla="*/ 107533 h 515259"/>
                  <a:gd name="connsiteX10-45" fmla="*/ 77908 w 1330633"/>
                  <a:gd name="connsiteY10-46" fmla="*/ 28793 h 515259"/>
                  <a:gd name="connsiteX11-47" fmla="*/ 1708 w 1330633"/>
                  <a:gd name="connsiteY11-48" fmla="*/ 16093 h 515259"/>
                  <a:gd name="connsiteX0-49" fmla="*/ 1708 w 1156794"/>
                  <a:gd name="connsiteY0-50" fmla="*/ 16093 h 515259"/>
                  <a:gd name="connsiteX1-51" fmla="*/ 141408 w 1156794"/>
                  <a:gd name="connsiteY1-52" fmla="*/ 244693 h 515259"/>
                  <a:gd name="connsiteX2-53" fmla="*/ 319208 w 1156794"/>
                  <a:gd name="connsiteY2-54" fmla="*/ 295493 h 515259"/>
                  <a:gd name="connsiteX3-55" fmla="*/ 446208 w 1156794"/>
                  <a:gd name="connsiteY3-56" fmla="*/ 498693 h 515259"/>
                  <a:gd name="connsiteX4-57" fmla="*/ 751008 w 1156794"/>
                  <a:gd name="connsiteY4-58" fmla="*/ 473293 h 515259"/>
                  <a:gd name="connsiteX5-59" fmla="*/ 1043108 w 1156794"/>
                  <a:gd name="connsiteY5-60" fmla="*/ 511393 h 515259"/>
                  <a:gd name="connsiteX6-61" fmla="*/ 1149788 w 1156794"/>
                  <a:gd name="connsiteY6-62" fmla="*/ 361533 h 515259"/>
                  <a:gd name="connsiteX7-63" fmla="*/ 865308 w 1156794"/>
                  <a:gd name="connsiteY7-64" fmla="*/ 308193 h 515259"/>
                  <a:gd name="connsiteX8-65" fmla="*/ 281108 w 1156794"/>
                  <a:gd name="connsiteY8-66" fmla="*/ 107533 h 515259"/>
                  <a:gd name="connsiteX9-67" fmla="*/ 77908 w 1156794"/>
                  <a:gd name="connsiteY9-68" fmla="*/ 28793 h 515259"/>
                  <a:gd name="connsiteX10-69" fmla="*/ 1708 w 1156794"/>
                  <a:gd name="connsiteY10-70" fmla="*/ 16093 h 515259"/>
                  <a:gd name="connsiteX0-71" fmla="*/ 1708 w 1200533"/>
                  <a:gd name="connsiteY0-72" fmla="*/ 16093 h 514860"/>
                  <a:gd name="connsiteX1-73" fmla="*/ 141408 w 1200533"/>
                  <a:gd name="connsiteY1-74" fmla="*/ 244693 h 514860"/>
                  <a:gd name="connsiteX2-75" fmla="*/ 319208 w 1200533"/>
                  <a:gd name="connsiteY2-76" fmla="*/ 295493 h 514860"/>
                  <a:gd name="connsiteX3-77" fmla="*/ 446208 w 1200533"/>
                  <a:gd name="connsiteY3-78" fmla="*/ 498693 h 514860"/>
                  <a:gd name="connsiteX4-79" fmla="*/ 751008 w 1200533"/>
                  <a:gd name="connsiteY4-80" fmla="*/ 473293 h 514860"/>
                  <a:gd name="connsiteX5-81" fmla="*/ 1043108 w 1200533"/>
                  <a:gd name="connsiteY5-82" fmla="*/ 511393 h 514860"/>
                  <a:gd name="connsiteX6-83" fmla="*/ 1195508 w 1200533"/>
                  <a:gd name="connsiteY6-84" fmla="*/ 369153 h 514860"/>
                  <a:gd name="connsiteX7-85" fmla="*/ 865308 w 1200533"/>
                  <a:gd name="connsiteY7-86" fmla="*/ 308193 h 514860"/>
                  <a:gd name="connsiteX8-87" fmla="*/ 281108 w 1200533"/>
                  <a:gd name="connsiteY8-88" fmla="*/ 107533 h 514860"/>
                  <a:gd name="connsiteX9-89" fmla="*/ 77908 w 1200533"/>
                  <a:gd name="connsiteY9-90" fmla="*/ 28793 h 514860"/>
                  <a:gd name="connsiteX10-91" fmla="*/ 1708 w 1200533"/>
                  <a:gd name="connsiteY10-92" fmla="*/ 16093 h 514860"/>
                  <a:gd name="connsiteX0-93" fmla="*/ 1708 w 1207534"/>
                  <a:gd name="connsiteY0-94" fmla="*/ 16093 h 514860"/>
                  <a:gd name="connsiteX1-95" fmla="*/ 141408 w 1207534"/>
                  <a:gd name="connsiteY1-96" fmla="*/ 244693 h 514860"/>
                  <a:gd name="connsiteX2-97" fmla="*/ 319208 w 1207534"/>
                  <a:gd name="connsiteY2-98" fmla="*/ 295493 h 514860"/>
                  <a:gd name="connsiteX3-99" fmla="*/ 446208 w 1207534"/>
                  <a:gd name="connsiteY3-100" fmla="*/ 498693 h 514860"/>
                  <a:gd name="connsiteX4-101" fmla="*/ 751008 w 1207534"/>
                  <a:gd name="connsiteY4-102" fmla="*/ 473293 h 514860"/>
                  <a:gd name="connsiteX5-103" fmla="*/ 1043108 w 1207534"/>
                  <a:gd name="connsiteY5-104" fmla="*/ 511393 h 514860"/>
                  <a:gd name="connsiteX6-105" fmla="*/ 1195508 w 1207534"/>
                  <a:gd name="connsiteY6-106" fmla="*/ 369153 h 514860"/>
                  <a:gd name="connsiteX7-107" fmla="*/ 865308 w 1207534"/>
                  <a:gd name="connsiteY7-108" fmla="*/ 308193 h 514860"/>
                  <a:gd name="connsiteX8-109" fmla="*/ 281108 w 1207534"/>
                  <a:gd name="connsiteY8-110" fmla="*/ 107533 h 514860"/>
                  <a:gd name="connsiteX9-111" fmla="*/ 77908 w 1207534"/>
                  <a:gd name="connsiteY9-112" fmla="*/ 28793 h 514860"/>
                  <a:gd name="connsiteX10-113" fmla="*/ 1708 w 1207534"/>
                  <a:gd name="connsiteY10-114" fmla="*/ 16093 h 514860"/>
                  <a:gd name="connsiteX0-115" fmla="*/ 1708 w 1214909"/>
                  <a:gd name="connsiteY0-116" fmla="*/ 16093 h 514860"/>
                  <a:gd name="connsiteX1-117" fmla="*/ 141408 w 1214909"/>
                  <a:gd name="connsiteY1-118" fmla="*/ 244693 h 514860"/>
                  <a:gd name="connsiteX2-119" fmla="*/ 319208 w 1214909"/>
                  <a:gd name="connsiteY2-120" fmla="*/ 295493 h 514860"/>
                  <a:gd name="connsiteX3-121" fmla="*/ 446208 w 1214909"/>
                  <a:gd name="connsiteY3-122" fmla="*/ 498693 h 514860"/>
                  <a:gd name="connsiteX4-123" fmla="*/ 751008 w 1214909"/>
                  <a:gd name="connsiteY4-124" fmla="*/ 473293 h 514860"/>
                  <a:gd name="connsiteX5-125" fmla="*/ 1043108 w 1214909"/>
                  <a:gd name="connsiteY5-126" fmla="*/ 511393 h 514860"/>
                  <a:gd name="connsiteX6-127" fmla="*/ 1203128 w 1214909"/>
                  <a:gd name="connsiteY6-128" fmla="*/ 369153 h 514860"/>
                  <a:gd name="connsiteX7-129" fmla="*/ 865308 w 1214909"/>
                  <a:gd name="connsiteY7-130" fmla="*/ 308193 h 514860"/>
                  <a:gd name="connsiteX8-131" fmla="*/ 281108 w 1214909"/>
                  <a:gd name="connsiteY8-132" fmla="*/ 107533 h 514860"/>
                  <a:gd name="connsiteX9-133" fmla="*/ 77908 w 1214909"/>
                  <a:gd name="connsiteY9-134" fmla="*/ 28793 h 514860"/>
                  <a:gd name="connsiteX10-135" fmla="*/ 1708 w 1214909"/>
                  <a:gd name="connsiteY10-136" fmla="*/ 16093 h 514860"/>
                  <a:gd name="connsiteX0-137" fmla="*/ 2382 w 1215583"/>
                  <a:gd name="connsiteY0-138" fmla="*/ 18783 h 517550"/>
                  <a:gd name="connsiteX1-139" fmla="*/ 142082 w 1215583"/>
                  <a:gd name="connsiteY1-140" fmla="*/ 247383 h 517550"/>
                  <a:gd name="connsiteX2-141" fmla="*/ 319882 w 1215583"/>
                  <a:gd name="connsiteY2-142" fmla="*/ 298183 h 517550"/>
                  <a:gd name="connsiteX3-143" fmla="*/ 446882 w 1215583"/>
                  <a:gd name="connsiteY3-144" fmla="*/ 501383 h 517550"/>
                  <a:gd name="connsiteX4-145" fmla="*/ 751682 w 1215583"/>
                  <a:gd name="connsiteY4-146" fmla="*/ 475983 h 517550"/>
                  <a:gd name="connsiteX5-147" fmla="*/ 1043782 w 1215583"/>
                  <a:gd name="connsiteY5-148" fmla="*/ 514083 h 517550"/>
                  <a:gd name="connsiteX6-149" fmla="*/ 1203802 w 1215583"/>
                  <a:gd name="connsiteY6-150" fmla="*/ 371843 h 517550"/>
                  <a:gd name="connsiteX7-151" fmla="*/ 865982 w 1215583"/>
                  <a:gd name="connsiteY7-152" fmla="*/ 310883 h 517550"/>
                  <a:gd name="connsiteX8-153" fmla="*/ 281782 w 1215583"/>
                  <a:gd name="connsiteY8-154" fmla="*/ 110223 h 517550"/>
                  <a:gd name="connsiteX9-155" fmla="*/ 70962 w 1215583"/>
                  <a:gd name="connsiteY9-156" fmla="*/ 23863 h 517550"/>
                  <a:gd name="connsiteX10-157" fmla="*/ 2382 w 1215583"/>
                  <a:gd name="connsiteY10-158" fmla="*/ 18783 h 517550"/>
                  <a:gd name="connsiteX0-159" fmla="*/ 800 w 1320681"/>
                  <a:gd name="connsiteY0-160" fmla="*/ 12076 h 548943"/>
                  <a:gd name="connsiteX1-161" fmla="*/ 247180 w 1320681"/>
                  <a:gd name="connsiteY1-162" fmla="*/ 278776 h 548943"/>
                  <a:gd name="connsiteX2-163" fmla="*/ 424980 w 1320681"/>
                  <a:gd name="connsiteY2-164" fmla="*/ 329576 h 548943"/>
                  <a:gd name="connsiteX3-165" fmla="*/ 551980 w 1320681"/>
                  <a:gd name="connsiteY3-166" fmla="*/ 532776 h 548943"/>
                  <a:gd name="connsiteX4-167" fmla="*/ 856780 w 1320681"/>
                  <a:gd name="connsiteY4-168" fmla="*/ 507376 h 548943"/>
                  <a:gd name="connsiteX5-169" fmla="*/ 1148880 w 1320681"/>
                  <a:gd name="connsiteY5-170" fmla="*/ 545476 h 548943"/>
                  <a:gd name="connsiteX6-171" fmla="*/ 1308900 w 1320681"/>
                  <a:gd name="connsiteY6-172" fmla="*/ 403236 h 548943"/>
                  <a:gd name="connsiteX7-173" fmla="*/ 971080 w 1320681"/>
                  <a:gd name="connsiteY7-174" fmla="*/ 342276 h 548943"/>
                  <a:gd name="connsiteX8-175" fmla="*/ 386880 w 1320681"/>
                  <a:gd name="connsiteY8-176" fmla="*/ 141616 h 548943"/>
                  <a:gd name="connsiteX9-177" fmla="*/ 176060 w 1320681"/>
                  <a:gd name="connsiteY9-178" fmla="*/ 55256 h 548943"/>
                  <a:gd name="connsiteX10-179" fmla="*/ 800 w 1320681"/>
                  <a:gd name="connsiteY10-180" fmla="*/ 12076 h 548943"/>
                  <a:gd name="connsiteX0-181" fmla="*/ 1516 w 1321397"/>
                  <a:gd name="connsiteY0-182" fmla="*/ 12076 h 548943"/>
                  <a:gd name="connsiteX1-183" fmla="*/ 100361 w 1321397"/>
                  <a:gd name="connsiteY1-184" fmla="*/ 148819 h 548943"/>
                  <a:gd name="connsiteX2-185" fmla="*/ 247896 w 1321397"/>
                  <a:gd name="connsiteY2-186" fmla="*/ 278776 h 548943"/>
                  <a:gd name="connsiteX3-187" fmla="*/ 425696 w 1321397"/>
                  <a:gd name="connsiteY3-188" fmla="*/ 329576 h 548943"/>
                  <a:gd name="connsiteX4-189" fmla="*/ 552696 w 1321397"/>
                  <a:gd name="connsiteY4-190" fmla="*/ 532776 h 548943"/>
                  <a:gd name="connsiteX5-191" fmla="*/ 857496 w 1321397"/>
                  <a:gd name="connsiteY5-192" fmla="*/ 507376 h 548943"/>
                  <a:gd name="connsiteX6-193" fmla="*/ 1149596 w 1321397"/>
                  <a:gd name="connsiteY6-194" fmla="*/ 545476 h 548943"/>
                  <a:gd name="connsiteX7-195" fmla="*/ 1309616 w 1321397"/>
                  <a:gd name="connsiteY7-196" fmla="*/ 403236 h 548943"/>
                  <a:gd name="connsiteX8-197" fmla="*/ 971796 w 1321397"/>
                  <a:gd name="connsiteY8-198" fmla="*/ 342276 h 548943"/>
                  <a:gd name="connsiteX9-199" fmla="*/ 387596 w 1321397"/>
                  <a:gd name="connsiteY9-200" fmla="*/ 141616 h 548943"/>
                  <a:gd name="connsiteX10-201" fmla="*/ 176776 w 1321397"/>
                  <a:gd name="connsiteY10-202" fmla="*/ 55256 h 548943"/>
                  <a:gd name="connsiteX11-203" fmla="*/ 1516 w 1321397"/>
                  <a:gd name="connsiteY11-204" fmla="*/ 12076 h 548943"/>
                  <a:gd name="connsiteX0-205" fmla="*/ 10 w 1319891"/>
                  <a:gd name="connsiteY0-206" fmla="*/ 2059 h 538926"/>
                  <a:gd name="connsiteX1-207" fmla="*/ 167435 w 1319891"/>
                  <a:gd name="connsiteY1-208" fmla="*/ 108322 h 538926"/>
                  <a:gd name="connsiteX2-209" fmla="*/ 246390 w 1319891"/>
                  <a:gd name="connsiteY2-210" fmla="*/ 268759 h 538926"/>
                  <a:gd name="connsiteX3-211" fmla="*/ 424190 w 1319891"/>
                  <a:gd name="connsiteY3-212" fmla="*/ 319559 h 538926"/>
                  <a:gd name="connsiteX4-213" fmla="*/ 551190 w 1319891"/>
                  <a:gd name="connsiteY4-214" fmla="*/ 522759 h 538926"/>
                  <a:gd name="connsiteX5-215" fmla="*/ 855990 w 1319891"/>
                  <a:gd name="connsiteY5-216" fmla="*/ 497359 h 538926"/>
                  <a:gd name="connsiteX6-217" fmla="*/ 1148090 w 1319891"/>
                  <a:gd name="connsiteY6-218" fmla="*/ 535459 h 538926"/>
                  <a:gd name="connsiteX7-219" fmla="*/ 1308110 w 1319891"/>
                  <a:gd name="connsiteY7-220" fmla="*/ 393219 h 538926"/>
                  <a:gd name="connsiteX8-221" fmla="*/ 970290 w 1319891"/>
                  <a:gd name="connsiteY8-222" fmla="*/ 332259 h 538926"/>
                  <a:gd name="connsiteX9-223" fmla="*/ 386090 w 1319891"/>
                  <a:gd name="connsiteY9-224" fmla="*/ 131599 h 538926"/>
                  <a:gd name="connsiteX10-225" fmla="*/ 175270 w 1319891"/>
                  <a:gd name="connsiteY10-226" fmla="*/ 45239 h 538926"/>
                  <a:gd name="connsiteX11-227" fmla="*/ 10 w 1319891"/>
                  <a:gd name="connsiteY11-228" fmla="*/ 2059 h 538926"/>
                  <a:gd name="connsiteX0-229" fmla="*/ 90 w 1319971"/>
                  <a:gd name="connsiteY0-230" fmla="*/ 2059 h 538926"/>
                  <a:gd name="connsiteX1-231" fmla="*/ 197995 w 1319971"/>
                  <a:gd name="connsiteY1-232" fmla="*/ 108322 h 538926"/>
                  <a:gd name="connsiteX2-233" fmla="*/ 246470 w 1319971"/>
                  <a:gd name="connsiteY2-234" fmla="*/ 268759 h 538926"/>
                  <a:gd name="connsiteX3-235" fmla="*/ 424270 w 1319971"/>
                  <a:gd name="connsiteY3-236" fmla="*/ 319559 h 538926"/>
                  <a:gd name="connsiteX4-237" fmla="*/ 551270 w 1319971"/>
                  <a:gd name="connsiteY4-238" fmla="*/ 522759 h 538926"/>
                  <a:gd name="connsiteX5-239" fmla="*/ 856070 w 1319971"/>
                  <a:gd name="connsiteY5-240" fmla="*/ 497359 h 538926"/>
                  <a:gd name="connsiteX6-241" fmla="*/ 1148170 w 1319971"/>
                  <a:gd name="connsiteY6-242" fmla="*/ 535459 h 538926"/>
                  <a:gd name="connsiteX7-243" fmla="*/ 1308190 w 1319971"/>
                  <a:gd name="connsiteY7-244" fmla="*/ 393219 h 538926"/>
                  <a:gd name="connsiteX8-245" fmla="*/ 970370 w 1319971"/>
                  <a:gd name="connsiteY8-246" fmla="*/ 332259 h 538926"/>
                  <a:gd name="connsiteX9-247" fmla="*/ 386170 w 1319971"/>
                  <a:gd name="connsiteY9-248" fmla="*/ 131599 h 538926"/>
                  <a:gd name="connsiteX10-249" fmla="*/ 175350 w 1319971"/>
                  <a:gd name="connsiteY10-250" fmla="*/ 45239 h 538926"/>
                  <a:gd name="connsiteX11-251" fmla="*/ 90 w 1319971"/>
                  <a:gd name="connsiteY11-252" fmla="*/ 2059 h 538926"/>
                  <a:gd name="connsiteX0-253" fmla="*/ 90 w 1319971"/>
                  <a:gd name="connsiteY0-254" fmla="*/ 2059 h 538926"/>
                  <a:gd name="connsiteX1-255" fmla="*/ 197995 w 1319971"/>
                  <a:gd name="connsiteY1-256" fmla="*/ 108322 h 538926"/>
                  <a:gd name="connsiteX2-257" fmla="*/ 246470 w 1319971"/>
                  <a:gd name="connsiteY2-258" fmla="*/ 268759 h 538926"/>
                  <a:gd name="connsiteX3-259" fmla="*/ 424270 w 1319971"/>
                  <a:gd name="connsiteY3-260" fmla="*/ 319559 h 538926"/>
                  <a:gd name="connsiteX4-261" fmla="*/ 551270 w 1319971"/>
                  <a:gd name="connsiteY4-262" fmla="*/ 522759 h 538926"/>
                  <a:gd name="connsiteX5-263" fmla="*/ 856070 w 1319971"/>
                  <a:gd name="connsiteY5-264" fmla="*/ 497359 h 538926"/>
                  <a:gd name="connsiteX6-265" fmla="*/ 1148170 w 1319971"/>
                  <a:gd name="connsiteY6-266" fmla="*/ 535459 h 538926"/>
                  <a:gd name="connsiteX7-267" fmla="*/ 1308190 w 1319971"/>
                  <a:gd name="connsiteY7-268" fmla="*/ 393219 h 538926"/>
                  <a:gd name="connsiteX8-269" fmla="*/ 970370 w 1319971"/>
                  <a:gd name="connsiteY8-270" fmla="*/ 332259 h 538926"/>
                  <a:gd name="connsiteX9-271" fmla="*/ 386170 w 1319971"/>
                  <a:gd name="connsiteY9-272" fmla="*/ 131599 h 538926"/>
                  <a:gd name="connsiteX10-273" fmla="*/ 175350 w 1319971"/>
                  <a:gd name="connsiteY10-274" fmla="*/ 45239 h 538926"/>
                  <a:gd name="connsiteX11-275" fmla="*/ 90 w 1319971"/>
                  <a:gd name="connsiteY11-276" fmla="*/ 2059 h 538926"/>
                  <a:gd name="connsiteX0-277" fmla="*/ 90 w 1319971"/>
                  <a:gd name="connsiteY0-278" fmla="*/ 1404 h 561131"/>
                  <a:gd name="connsiteX1-279" fmla="*/ 197995 w 1319971"/>
                  <a:gd name="connsiteY1-280" fmla="*/ 130527 h 561131"/>
                  <a:gd name="connsiteX2-281" fmla="*/ 246470 w 1319971"/>
                  <a:gd name="connsiteY2-282" fmla="*/ 290964 h 561131"/>
                  <a:gd name="connsiteX3-283" fmla="*/ 424270 w 1319971"/>
                  <a:gd name="connsiteY3-284" fmla="*/ 341764 h 561131"/>
                  <a:gd name="connsiteX4-285" fmla="*/ 551270 w 1319971"/>
                  <a:gd name="connsiteY4-286" fmla="*/ 544964 h 561131"/>
                  <a:gd name="connsiteX5-287" fmla="*/ 856070 w 1319971"/>
                  <a:gd name="connsiteY5-288" fmla="*/ 519564 h 561131"/>
                  <a:gd name="connsiteX6-289" fmla="*/ 1148170 w 1319971"/>
                  <a:gd name="connsiteY6-290" fmla="*/ 557664 h 561131"/>
                  <a:gd name="connsiteX7-291" fmla="*/ 1308190 w 1319971"/>
                  <a:gd name="connsiteY7-292" fmla="*/ 415424 h 561131"/>
                  <a:gd name="connsiteX8-293" fmla="*/ 970370 w 1319971"/>
                  <a:gd name="connsiteY8-294" fmla="*/ 354464 h 561131"/>
                  <a:gd name="connsiteX9-295" fmla="*/ 386170 w 1319971"/>
                  <a:gd name="connsiteY9-296" fmla="*/ 153804 h 561131"/>
                  <a:gd name="connsiteX10-297" fmla="*/ 175350 w 1319971"/>
                  <a:gd name="connsiteY10-298" fmla="*/ 67444 h 561131"/>
                  <a:gd name="connsiteX11-299" fmla="*/ 90 w 1319971"/>
                  <a:gd name="connsiteY11-300" fmla="*/ 1404 h 561131"/>
                  <a:gd name="connsiteX0-301" fmla="*/ 78 w 1342819"/>
                  <a:gd name="connsiteY0-302" fmla="*/ 1404 h 561131"/>
                  <a:gd name="connsiteX1-303" fmla="*/ 220843 w 1342819"/>
                  <a:gd name="connsiteY1-304" fmla="*/ 130527 h 561131"/>
                  <a:gd name="connsiteX2-305" fmla="*/ 269318 w 1342819"/>
                  <a:gd name="connsiteY2-306" fmla="*/ 290964 h 561131"/>
                  <a:gd name="connsiteX3-307" fmla="*/ 447118 w 1342819"/>
                  <a:gd name="connsiteY3-308" fmla="*/ 341764 h 561131"/>
                  <a:gd name="connsiteX4-309" fmla="*/ 574118 w 1342819"/>
                  <a:gd name="connsiteY4-310" fmla="*/ 544964 h 561131"/>
                  <a:gd name="connsiteX5-311" fmla="*/ 878918 w 1342819"/>
                  <a:gd name="connsiteY5-312" fmla="*/ 519564 h 561131"/>
                  <a:gd name="connsiteX6-313" fmla="*/ 1171018 w 1342819"/>
                  <a:gd name="connsiteY6-314" fmla="*/ 557664 h 561131"/>
                  <a:gd name="connsiteX7-315" fmla="*/ 1331038 w 1342819"/>
                  <a:gd name="connsiteY7-316" fmla="*/ 415424 h 561131"/>
                  <a:gd name="connsiteX8-317" fmla="*/ 993218 w 1342819"/>
                  <a:gd name="connsiteY8-318" fmla="*/ 354464 h 561131"/>
                  <a:gd name="connsiteX9-319" fmla="*/ 409018 w 1342819"/>
                  <a:gd name="connsiteY9-320" fmla="*/ 153804 h 561131"/>
                  <a:gd name="connsiteX10-321" fmla="*/ 198198 w 1342819"/>
                  <a:gd name="connsiteY10-322" fmla="*/ 67444 h 561131"/>
                  <a:gd name="connsiteX11-323" fmla="*/ 78 w 1342819"/>
                  <a:gd name="connsiteY11-324" fmla="*/ 1404 h 56113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42819" h="561131">
                    <a:moveTo>
                      <a:pt x="78" y="1404"/>
                    </a:moveTo>
                    <a:cubicBezTo>
                      <a:pt x="3852" y="11918"/>
                      <a:pt x="179780" y="86077"/>
                      <a:pt x="220843" y="130527"/>
                    </a:cubicBezTo>
                    <a:cubicBezTo>
                      <a:pt x="261906" y="174977"/>
                      <a:pt x="231606" y="255758"/>
                      <a:pt x="269318" y="290964"/>
                    </a:cubicBezTo>
                    <a:cubicBezTo>
                      <a:pt x="307030" y="326170"/>
                      <a:pt x="396318" y="299431"/>
                      <a:pt x="447118" y="341764"/>
                    </a:cubicBezTo>
                    <a:cubicBezTo>
                      <a:pt x="497918" y="384097"/>
                      <a:pt x="502151" y="515331"/>
                      <a:pt x="574118" y="544964"/>
                    </a:cubicBezTo>
                    <a:cubicBezTo>
                      <a:pt x="646085" y="574597"/>
                      <a:pt x="779435" y="517447"/>
                      <a:pt x="878918" y="519564"/>
                    </a:cubicBezTo>
                    <a:cubicBezTo>
                      <a:pt x="978401" y="521681"/>
                      <a:pt x="1095665" y="575021"/>
                      <a:pt x="1171018" y="557664"/>
                    </a:cubicBezTo>
                    <a:cubicBezTo>
                      <a:pt x="1246371" y="540307"/>
                      <a:pt x="1261611" y="464531"/>
                      <a:pt x="1331038" y="415424"/>
                    </a:cubicBezTo>
                    <a:cubicBezTo>
                      <a:pt x="1400465" y="366317"/>
                      <a:pt x="1146888" y="398067"/>
                      <a:pt x="993218" y="354464"/>
                    </a:cubicBezTo>
                    <a:cubicBezTo>
                      <a:pt x="839548" y="310861"/>
                      <a:pt x="540251" y="200371"/>
                      <a:pt x="409018" y="153804"/>
                    </a:cubicBezTo>
                    <a:cubicBezTo>
                      <a:pt x="277785" y="107237"/>
                      <a:pt x="266355" y="92844"/>
                      <a:pt x="198198" y="67444"/>
                    </a:cubicBezTo>
                    <a:cubicBezTo>
                      <a:pt x="130041" y="42044"/>
                      <a:pt x="-3696" y="-9110"/>
                      <a:pt x="78" y="140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任意多边形 70"/>
              <p:cNvSpPr/>
              <p:nvPr/>
            </p:nvSpPr>
            <p:spPr>
              <a:xfrm>
                <a:off x="1881109" y="2266938"/>
                <a:ext cx="1046234" cy="873216"/>
              </a:xfrm>
              <a:custGeom>
                <a:avLst/>
                <a:gdLst>
                  <a:gd name="connsiteX0" fmla="*/ 0 w 164892"/>
                  <a:gd name="connsiteY0" fmla="*/ 659568 h 659568"/>
                  <a:gd name="connsiteX1" fmla="*/ 74951 w 164892"/>
                  <a:gd name="connsiteY1" fmla="*/ 239843 h 659568"/>
                  <a:gd name="connsiteX2" fmla="*/ 164892 w 164892"/>
                  <a:gd name="connsiteY2" fmla="*/ 0 h 659568"/>
                  <a:gd name="connsiteX0-1" fmla="*/ 207424 w 209298"/>
                  <a:gd name="connsiteY0-2" fmla="*/ 697668 h 697668"/>
                  <a:gd name="connsiteX1-3" fmla="*/ 2975 w 209298"/>
                  <a:gd name="connsiteY1-4" fmla="*/ 239843 h 697668"/>
                  <a:gd name="connsiteX2-5" fmla="*/ 92916 w 209298"/>
                  <a:gd name="connsiteY2-6" fmla="*/ 0 h 697668"/>
                  <a:gd name="connsiteX0-7" fmla="*/ 207424 w 207424"/>
                  <a:gd name="connsiteY0-8" fmla="*/ 697668 h 697668"/>
                  <a:gd name="connsiteX1-9" fmla="*/ 2975 w 207424"/>
                  <a:gd name="connsiteY1-10" fmla="*/ 239843 h 697668"/>
                  <a:gd name="connsiteX2-11" fmla="*/ 92916 w 207424"/>
                  <a:gd name="connsiteY2-12" fmla="*/ 0 h 697668"/>
                  <a:gd name="connsiteX0-13" fmla="*/ 207424 w 207424"/>
                  <a:gd name="connsiteY0-14" fmla="*/ 697668 h 697668"/>
                  <a:gd name="connsiteX1-15" fmla="*/ 2975 w 207424"/>
                  <a:gd name="connsiteY1-16" fmla="*/ 265243 h 697668"/>
                  <a:gd name="connsiteX2-17" fmla="*/ 92916 w 207424"/>
                  <a:gd name="connsiteY2-18" fmla="*/ 0 h 697668"/>
                  <a:gd name="connsiteX0-19" fmla="*/ 536095 w 536095"/>
                  <a:gd name="connsiteY0-20" fmla="*/ 761168 h 761168"/>
                  <a:gd name="connsiteX1-21" fmla="*/ 331646 w 536095"/>
                  <a:gd name="connsiteY1-22" fmla="*/ 328743 h 761168"/>
                  <a:gd name="connsiteX2-23" fmla="*/ 2487 w 536095"/>
                  <a:gd name="connsiteY2-24" fmla="*/ 0 h 761168"/>
                  <a:gd name="connsiteX0-25" fmla="*/ 537950 w 537950"/>
                  <a:gd name="connsiteY0-26" fmla="*/ 761168 h 761168"/>
                  <a:gd name="connsiteX1-27" fmla="*/ 206501 w 537950"/>
                  <a:gd name="connsiteY1-28" fmla="*/ 316043 h 761168"/>
                  <a:gd name="connsiteX2-29" fmla="*/ 4342 w 537950"/>
                  <a:gd name="connsiteY2-30" fmla="*/ 0 h 761168"/>
                  <a:gd name="connsiteX0-31" fmla="*/ 536464 w 536464"/>
                  <a:gd name="connsiteY0-32" fmla="*/ 761168 h 761168"/>
                  <a:gd name="connsiteX1-33" fmla="*/ 293915 w 536464"/>
                  <a:gd name="connsiteY1-34" fmla="*/ 354143 h 761168"/>
                  <a:gd name="connsiteX2-35" fmla="*/ 2856 w 536464"/>
                  <a:gd name="connsiteY2-36" fmla="*/ 0 h 761168"/>
                  <a:gd name="connsiteX0-37" fmla="*/ 448715 w 448715"/>
                  <a:gd name="connsiteY0-38" fmla="*/ 761168 h 761168"/>
                  <a:gd name="connsiteX1-39" fmla="*/ 206166 w 448715"/>
                  <a:gd name="connsiteY1-40" fmla="*/ 354143 h 761168"/>
                  <a:gd name="connsiteX2-41" fmla="*/ 4007 w 448715"/>
                  <a:gd name="connsiteY2-42" fmla="*/ 0 h 761168"/>
                  <a:gd name="connsiteX0-43" fmla="*/ 448715 w 448715"/>
                  <a:gd name="connsiteY0-44" fmla="*/ 697668 h 697668"/>
                  <a:gd name="connsiteX1-45" fmla="*/ 206166 w 448715"/>
                  <a:gd name="connsiteY1-46" fmla="*/ 354143 h 697668"/>
                  <a:gd name="connsiteX2-47" fmla="*/ 4007 w 448715"/>
                  <a:gd name="connsiteY2-48" fmla="*/ 0 h 697668"/>
                  <a:gd name="connsiteX0-49" fmla="*/ 652766 w 652766"/>
                  <a:gd name="connsiteY0-50" fmla="*/ 697668 h 697668"/>
                  <a:gd name="connsiteX1-51" fmla="*/ 207017 w 652766"/>
                  <a:gd name="connsiteY1-52" fmla="*/ 354143 h 697668"/>
                  <a:gd name="connsiteX2-53" fmla="*/ 4858 w 652766"/>
                  <a:gd name="connsiteY2-54" fmla="*/ 0 h 697668"/>
                  <a:gd name="connsiteX0-55" fmla="*/ 651805 w 651805"/>
                  <a:gd name="connsiteY0-56" fmla="*/ 697668 h 697668"/>
                  <a:gd name="connsiteX1-57" fmla="*/ 244156 w 651805"/>
                  <a:gd name="connsiteY1-58" fmla="*/ 341443 h 697668"/>
                  <a:gd name="connsiteX2-59" fmla="*/ 3897 w 651805"/>
                  <a:gd name="connsiteY2-60" fmla="*/ 0 h 697668"/>
                  <a:gd name="connsiteX0-61" fmla="*/ 1321987 w 1321987"/>
                  <a:gd name="connsiteY0-62" fmla="*/ 1091368 h 1091368"/>
                  <a:gd name="connsiteX1-63" fmla="*/ 914338 w 1321987"/>
                  <a:gd name="connsiteY1-64" fmla="*/ 735143 h 1091368"/>
                  <a:gd name="connsiteX2-65" fmla="*/ 979 w 1321987"/>
                  <a:gd name="connsiteY2-66" fmla="*/ 0 h 1091368"/>
                  <a:gd name="connsiteX0-67" fmla="*/ 1322417 w 1322417"/>
                  <a:gd name="connsiteY0-68" fmla="*/ 1091368 h 1091368"/>
                  <a:gd name="connsiteX1-69" fmla="*/ 686168 w 1322417"/>
                  <a:gd name="connsiteY1-70" fmla="*/ 582743 h 1091368"/>
                  <a:gd name="connsiteX2-71" fmla="*/ 1409 w 1322417"/>
                  <a:gd name="connsiteY2-72" fmla="*/ 0 h 1091368"/>
                  <a:gd name="connsiteX0-73" fmla="*/ 1259078 w 1259078"/>
                  <a:gd name="connsiteY0-74" fmla="*/ 1142168 h 1142168"/>
                  <a:gd name="connsiteX1-75" fmla="*/ 622829 w 1259078"/>
                  <a:gd name="connsiteY1-76" fmla="*/ 633543 h 1142168"/>
                  <a:gd name="connsiteX2-77" fmla="*/ 1570 w 1259078"/>
                  <a:gd name="connsiteY2-78" fmla="*/ 0 h 1142168"/>
                  <a:gd name="connsiteX0-79" fmla="*/ 1259078 w 1259078"/>
                  <a:gd name="connsiteY0-80" fmla="*/ 1142168 h 1142168"/>
                  <a:gd name="connsiteX1-81" fmla="*/ 622829 w 1259078"/>
                  <a:gd name="connsiteY1-82" fmla="*/ 633543 h 1142168"/>
                  <a:gd name="connsiteX2-83" fmla="*/ 1570 w 1259078"/>
                  <a:gd name="connsiteY2-84" fmla="*/ 0 h 1142168"/>
                  <a:gd name="connsiteX0-85" fmla="*/ 1257508 w 1257508"/>
                  <a:gd name="connsiteY0-86" fmla="*/ 1142168 h 1142168"/>
                  <a:gd name="connsiteX1-87" fmla="*/ 621259 w 1257508"/>
                  <a:gd name="connsiteY1-88" fmla="*/ 633543 h 1142168"/>
                  <a:gd name="connsiteX2-89" fmla="*/ 184854 w 1257508"/>
                  <a:gd name="connsiteY2-90" fmla="*/ 210279 h 1142168"/>
                  <a:gd name="connsiteX3" fmla="*/ 0 w 1257508"/>
                  <a:gd name="connsiteY3" fmla="*/ 0 h 1142168"/>
                  <a:gd name="connsiteX0-91" fmla="*/ 1257508 w 1257508"/>
                  <a:gd name="connsiteY0-92" fmla="*/ 1142168 h 1142168"/>
                  <a:gd name="connsiteX1-93" fmla="*/ 621259 w 1257508"/>
                  <a:gd name="connsiteY1-94" fmla="*/ 633543 h 1142168"/>
                  <a:gd name="connsiteX2-95" fmla="*/ 286454 w 1257508"/>
                  <a:gd name="connsiteY2-96" fmla="*/ 337279 h 1142168"/>
                  <a:gd name="connsiteX3-97" fmla="*/ 0 w 1257508"/>
                  <a:gd name="connsiteY3-98" fmla="*/ 0 h 1142168"/>
                  <a:gd name="connsiteX0-99" fmla="*/ 1282908 w 1282908"/>
                  <a:gd name="connsiteY0-100" fmla="*/ 1180268 h 1180268"/>
                  <a:gd name="connsiteX1-101" fmla="*/ 646659 w 1282908"/>
                  <a:gd name="connsiteY1-102" fmla="*/ 671643 h 1180268"/>
                  <a:gd name="connsiteX2-103" fmla="*/ 311854 w 1282908"/>
                  <a:gd name="connsiteY2-104" fmla="*/ 375379 h 1180268"/>
                  <a:gd name="connsiteX3-105" fmla="*/ 0 w 1282908"/>
                  <a:gd name="connsiteY3-106" fmla="*/ 0 h 1180268"/>
                  <a:gd name="connsiteX0-107" fmla="*/ 1727408 w 1727408"/>
                  <a:gd name="connsiteY0-108" fmla="*/ 1383468 h 1383468"/>
                  <a:gd name="connsiteX1-109" fmla="*/ 1091159 w 1727408"/>
                  <a:gd name="connsiteY1-110" fmla="*/ 874843 h 1383468"/>
                  <a:gd name="connsiteX2-111" fmla="*/ 756354 w 1727408"/>
                  <a:gd name="connsiteY2-112" fmla="*/ 578579 h 1383468"/>
                  <a:gd name="connsiteX3-113" fmla="*/ 0 w 1727408"/>
                  <a:gd name="connsiteY3-114" fmla="*/ 0 h 1383468"/>
                  <a:gd name="connsiteX0-115" fmla="*/ 1727408 w 1727408"/>
                  <a:gd name="connsiteY0-116" fmla="*/ 1383468 h 1383468"/>
                  <a:gd name="connsiteX1-117" fmla="*/ 1091159 w 1727408"/>
                  <a:gd name="connsiteY1-118" fmla="*/ 874843 h 1383468"/>
                  <a:gd name="connsiteX2-119" fmla="*/ 756354 w 1727408"/>
                  <a:gd name="connsiteY2-120" fmla="*/ 578579 h 1383468"/>
                  <a:gd name="connsiteX3-121" fmla="*/ 515054 w 1727408"/>
                  <a:gd name="connsiteY3-122" fmla="*/ 273779 h 1383468"/>
                  <a:gd name="connsiteX4" fmla="*/ 0 w 1727408"/>
                  <a:gd name="connsiteY4" fmla="*/ 0 h 1383468"/>
                  <a:gd name="connsiteX0-123" fmla="*/ 1727408 w 1727408"/>
                  <a:gd name="connsiteY0-124" fmla="*/ 1383468 h 1383468"/>
                  <a:gd name="connsiteX1-125" fmla="*/ 1091159 w 1727408"/>
                  <a:gd name="connsiteY1-126" fmla="*/ 874843 h 1383468"/>
                  <a:gd name="connsiteX2-127" fmla="*/ 832554 w 1727408"/>
                  <a:gd name="connsiteY2-128" fmla="*/ 642079 h 1383468"/>
                  <a:gd name="connsiteX3-129" fmla="*/ 515054 w 1727408"/>
                  <a:gd name="connsiteY3-130" fmla="*/ 273779 h 1383468"/>
                  <a:gd name="connsiteX4-131" fmla="*/ 0 w 1727408"/>
                  <a:gd name="connsiteY4-132" fmla="*/ 0 h 1383468"/>
                  <a:gd name="connsiteX0-133" fmla="*/ 1676608 w 1676608"/>
                  <a:gd name="connsiteY0-134" fmla="*/ 1370768 h 1370768"/>
                  <a:gd name="connsiteX1-135" fmla="*/ 1040359 w 1676608"/>
                  <a:gd name="connsiteY1-136" fmla="*/ 862143 h 1370768"/>
                  <a:gd name="connsiteX2-137" fmla="*/ 781754 w 1676608"/>
                  <a:gd name="connsiteY2-138" fmla="*/ 629379 h 1370768"/>
                  <a:gd name="connsiteX3-139" fmla="*/ 464254 w 1676608"/>
                  <a:gd name="connsiteY3-140" fmla="*/ 261079 h 1370768"/>
                  <a:gd name="connsiteX4-141" fmla="*/ 0 w 1676608"/>
                  <a:gd name="connsiteY4-142" fmla="*/ 0 h 1370768"/>
                  <a:gd name="connsiteX0-143" fmla="*/ 1676608 w 1676608"/>
                  <a:gd name="connsiteY0-144" fmla="*/ 1370768 h 1370768"/>
                  <a:gd name="connsiteX1-145" fmla="*/ 1040359 w 1676608"/>
                  <a:gd name="connsiteY1-146" fmla="*/ 862143 h 1370768"/>
                  <a:gd name="connsiteX2-147" fmla="*/ 781754 w 1676608"/>
                  <a:gd name="connsiteY2-148" fmla="*/ 629379 h 1370768"/>
                  <a:gd name="connsiteX3-149" fmla="*/ 337254 w 1676608"/>
                  <a:gd name="connsiteY3-150" fmla="*/ 248379 h 1370768"/>
                  <a:gd name="connsiteX4-151" fmla="*/ 0 w 1676608"/>
                  <a:gd name="connsiteY4-152" fmla="*/ 0 h 1370768"/>
                  <a:gd name="connsiteX0-153" fmla="*/ 1676608 w 1676608"/>
                  <a:gd name="connsiteY0-154" fmla="*/ 1370768 h 1370768"/>
                  <a:gd name="connsiteX1-155" fmla="*/ 1040359 w 1676608"/>
                  <a:gd name="connsiteY1-156" fmla="*/ 862143 h 1370768"/>
                  <a:gd name="connsiteX2-157" fmla="*/ 781754 w 1676608"/>
                  <a:gd name="connsiteY2-158" fmla="*/ 629379 h 1370768"/>
                  <a:gd name="connsiteX3-159" fmla="*/ 413454 w 1676608"/>
                  <a:gd name="connsiteY3-160" fmla="*/ 261079 h 1370768"/>
                  <a:gd name="connsiteX4-161" fmla="*/ 0 w 1676608"/>
                  <a:gd name="connsiteY4-162" fmla="*/ 0 h 1370768"/>
                  <a:gd name="connsiteX0-163" fmla="*/ 1676608 w 1676608"/>
                  <a:gd name="connsiteY0-164" fmla="*/ 1370768 h 1370768"/>
                  <a:gd name="connsiteX1-165" fmla="*/ 1040359 w 1676608"/>
                  <a:gd name="connsiteY1-166" fmla="*/ 862143 h 1370768"/>
                  <a:gd name="connsiteX2-167" fmla="*/ 781754 w 1676608"/>
                  <a:gd name="connsiteY2-168" fmla="*/ 629379 h 1370768"/>
                  <a:gd name="connsiteX3-169" fmla="*/ 426154 w 1676608"/>
                  <a:gd name="connsiteY3-170" fmla="*/ 235679 h 1370768"/>
                  <a:gd name="connsiteX4-171" fmla="*/ 0 w 1676608"/>
                  <a:gd name="connsiteY4-172" fmla="*/ 0 h 1370768"/>
                  <a:gd name="connsiteX0-173" fmla="*/ 1676608 w 1676608"/>
                  <a:gd name="connsiteY0-174" fmla="*/ 1370768 h 1370768"/>
                  <a:gd name="connsiteX1-175" fmla="*/ 1040359 w 1676608"/>
                  <a:gd name="connsiteY1-176" fmla="*/ 862143 h 1370768"/>
                  <a:gd name="connsiteX2-177" fmla="*/ 781754 w 1676608"/>
                  <a:gd name="connsiteY2-178" fmla="*/ 629379 h 1370768"/>
                  <a:gd name="connsiteX3-179" fmla="*/ 426154 w 1676608"/>
                  <a:gd name="connsiteY3-180" fmla="*/ 235679 h 1370768"/>
                  <a:gd name="connsiteX4-181" fmla="*/ 0 w 1676608"/>
                  <a:gd name="connsiteY4-182" fmla="*/ 0 h 1370768"/>
                  <a:gd name="connsiteX0-183" fmla="*/ 1676608 w 1676608"/>
                  <a:gd name="connsiteY0-184" fmla="*/ 1399343 h 1399343"/>
                  <a:gd name="connsiteX1-185" fmla="*/ 1040359 w 1676608"/>
                  <a:gd name="connsiteY1-186" fmla="*/ 862143 h 1399343"/>
                  <a:gd name="connsiteX2-187" fmla="*/ 781754 w 1676608"/>
                  <a:gd name="connsiteY2-188" fmla="*/ 629379 h 1399343"/>
                  <a:gd name="connsiteX3-189" fmla="*/ 426154 w 1676608"/>
                  <a:gd name="connsiteY3-190" fmla="*/ 235679 h 1399343"/>
                  <a:gd name="connsiteX4-191" fmla="*/ 0 w 1676608"/>
                  <a:gd name="connsiteY4-192" fmla="*/ 0 h 139934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97" y="connsiteY3-98"/>
                  </a:cxn>
                  <a:cxn ang="0">
                    <a:pos x="connsiteX4-131" y="connsiteY4-132"/>
                  </a:cxn>
                </a:cxnLst>
                <a:rect l="l" t="t" r="r" b="b"/>
                <a:pathLst>
                  <a:path w="1676608" h="1399343">
                    <a:moveTo>
                      <a:pt x="1676608" y="1399343"/>
                    </a:moveTo>
                    <a:cubicBezTo>
                      <a:pt x="1433642" y="1244444"/>
                      <a:pt x="1189501" y="990470"/>
                      <a:pt x="1040359" y="862143"/>
                    </a:cubicBezTo>
                    <a:cubicBezTo>
                      <a:pt x="891217" y="733816"/>
                      <a:pt x="892588" y="718973"/>
                      <a:pt x="781754" y="629379"/>
                    </a:cubicBezTo>
                    <a:cubicBezTo>
                      <a:pt x="670920" y="539785"/>
                      <a:pt x="552213" y="332109"/>
                      <a:pt x="426154" y="235679"/>
                    </a:cubicBezTo>
                    <a:cubicBezTo>
                      <a:pt x="300095" y="139249"/>
                      <a:pt x="71026" y="56213"/>
                      <a:pt x="0" y="0"/>
                    </a:cubicBezTo>
                  </a:path>
                </a:pathLst>
              </a:custGeom>
              <a:grp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9" name="任意多边形 138"/>
          <p:cNvSpPr/>
          <p:nvPr/>
        </p:nvSpPr>
        <p:spPr>
          <a:xfrm>
            <a:off x="-29028" y="4964473"/>
            <a:ext cx="13343769" cy="589824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095500 w 12534900"/>
              <a:gd name="connsiteY1-146" fmla="*/ 2324100 h 3448050"/>
              <a:gd name="connsiteX2-147" fmla="*/ 4362450 w 12534900"/>
              <a:gd name="connsiteY2-148" fmla="*/ 3448050 h 3448050"/>
              <a:gd name="connsiteX3-149" fmla="*/ 12534900 w 12534900"/>
              <a:gd name="connsiteY3-150" fmla="*/ 0 h 3448050"/>
              <a:gd name="connsiteX0-151" fmla="*/ 0 w 12534900"/>
              <a:gd name="connsiteY0-152" fmla="*/ 1562100 h 3473757"/>
              <a:gd name="connsiteX1-153" fmla="*/ 2095500 w 12534900"/>
              <a:gd name="connsiteY1-154" fmla="*/ 2324100 h 3473757"/>
              <a:gd name="connsiteX2-155" fmla="*/ 4362450 w 12534900"/>
              <a:gd name="connsiteY2-156" fmla="*/ 3448050 h 3473757"/>
              <a:gd name="connsiteX3-157" fmla="*/ 12534900 w 12534900"/>
              <a:gd name="connsiteY3-158" fmla="*/ 0 h 3473757"/>
              <a:gd name="connsiteX0-159" fmla="*/ 0 w 12534900"/>
              <a:gd name="connsiteY0-160" fmla="*/ 1661087 h 3564645"/>
              <a:gd name="connsiteX1-161" fmla="*/ 2095500 w 12534900"/>
              <a:gd name="connsiteY1-162" fmla="*/ 2423087 h 3564645"/>
              <a:gd name="connsiteX2-163" fmla="*/ 4362450 w 12534900"/>
              <a:gd name="connsiteY2-164" fmla="*/ 3547037 h 3564645"/>
              <a:gd name="connsiteX3-165" fmla="*/ 12534900 w 12534900"/>
              <a:gd name="connsiteY3-166" fmla="*/ 98987 h 3564645"/>
              <a:gd name="connsiteX0-167" fmla="*/ 0 w 12534900"/>
              <a:gd name="connsiteY0-168" fmla="*/ 1627850 h 3532050"/>
              <a:gd name="connsiteX1-169" fmla="*/ 2095500 w 12534900"/>
              <a:gd name="connsiteY1-170" fmla="*/ 2389850 h 3532050"/>
              <a:gd name="connsiteX2-171" fmla="*/ 4362450 w 12534900"/>
              <a:gd name="connsiteY2-172" fmla="*/ 3513800 h 3532050"/>
              <a:gd name="connsiteX3-173" fmla="*/ 12534900 w 12534900"/>
              <a:gd name="connsiteY3-174" fmla="*/ 65750 h 3532050"/>
              <a:gd name="connsiteX0-175" fmla="*/ 0 w 12534900"/>
              <a:gd name="connsiteY0-176" fmla="*/ 1562100 h 3455910"/>
              <a:gd name="connsiteX1-177" fmla="*/ 2095500 w 12534900"/>
              <a:gd name="connsiteY1-178" fmla="*/ 2324100 h 3455910"/>
              <a:gd name="connsiteX2-179" fmla="*/ 4362450 w 12534900"/>
              <a:gd name="connsiteY2-180" fmla="*/ 3448050 h 3455910"/>
              <a:gd name="connsiteX3-181" fmla="*/ 8277225 w 12534900"/>
              <a:gd name="connsiteY3-182" fmla="*/ 1714500 h 3455910"/>
              <a:gd name="connsiteX4-183" fmla="*/ 12534900 w 12534900"/>
              <a:gd name="connsiteY4-184" fmla="*/ 0 h 3455910"/>
              <a:gd name="connsiteX0-185" fmla="*/ 0 w 12534900"/>
              <a:gd name="connsiteY0-186" fmla="*/ 1562100 h 3455910"/>
              <a:gd name="connsiteX1-187" fmla="*/ 2095500 w 12534900"/>
              <a:gd name="connsiteY1-188" fmla="*/ 2324100 h 3455910"/>
              <a:gd name="connsiteX2-189" fmla="*/ 4362450 w 12534900"/>
              <a:gd name="connsiteY2-190" fmla="*/ 3448050 h 3455910"/>
              <a:gd name="connsiteX3-191" fmla="*/ 8277225 w 12534900"/>
              <a:gd name="connsiteY3-192" fmla="*/ 1714500 h 3455910"/>
              <a:gd name="connsiteX4-193" fmla="*/ 12534900 w 12534900"/>
              <a:gd name="connsiteY4-194" fmla="*/ 0 h 3455910"/>
              <a:gd name="connsiteX0-195" fmla="*/ 0 w 12534900"/>
              <a:gd name="connsiteY0-196" fmla="*/ 1562100 h 3455910"/>
              <a:gd name="connsiteX1-197" fmla="*/ 2095500 w 12534900"/>
              <a:gd name="connsiteY1-198" fmla="*/ 2324100 h 3455910"/>
              <a:gd name="connsiteX2-199" fmla="*/ 4362450 w 12534900"/>
              <a:gd name="connsiteY2-200" fmla="*/ 3448050 h 3455910"/>
              <a:gd name="connsiteX3-201" fmla="*/ 6638925 w 12534900"/>
              <a:gd name="connsiteY3-202" fmla="*/ 1638300 h 3455910"/>
              <a:gd name="connsiteX4-203" fmla="*/ 12534900 w 12534900"/>
              <a:gd name="connsiteY4-204" fmla="*/ 0 h 3455910"/>
              <a:gd name="connsiteX0-205" fmla="*/ 0 w 12534900"/>
              <a:gd name="connsiteY0-206" fmla="*/ 1562100 h 3455910"/>
              <a:gd name="connsiteX1-207" fmla="*/ 2095500 w 12534900"/>
              <a:gd name="connsiteY1-208" fmla="*/ 2324100 h 3455910"/>
              <a:gd name="connsiteX2-209" fmla="*/ 4362450 w 12534900"/>
              <a:gd name="connsiteY2-210" fmla="*/ 3448050 h 3455910"/>
              <a:gd name="connsiteX3-211" fmla="*/ 6638925 w 12534900"/>
              <a:gd name="connsiteY3-212" fmla="*/ 1638300 h 3455910"/>
              <a:gd name="connsiteX4-213" fmla="*/ 12534900 w 12534900"/>
              <a:gd name="connsiteY4-214" fmla="*/ 0 h 3455910"/>
              <a:gd name="connsiteX0-215" fmla="*/ 0 w 12534900"/>
              <a:gd name="connsiteY0-216" fmla="*/ 1562100 h 3455910"/>
              <a:gd name="connsiteX1-217" fmla="*/ 2095500 w 12534900"/>
              <a:gd name="connsiteY1-218" fmla="*/ 2324100 h 3455910"/>
              <a:gd name="connsiteX2-219" fmla="*/ 4362450 w 12534900"/>
              <a:gd name="connsiteY2-220" fmla="*/ 3448050 h 3455910"/>
              <a:gd name="connsiteX3-221" fmla="*/ 6638925 w 12534900"/>
              <a:gd name="connsiteY3-222" fmla="*/ 1638300 h 3455910"/>
              <a:gd name="connsiteX4-223" fmla="*/ 12534900 w 12534900"/>
              <a:gd name="connsiteY4-224" fmla="*/ 0 h 3455910"/>
              <a:gd name="connsiteX0-225" fmla="*/ 0 w 12534900"/>
              <a:gd name="connsiteY0-226" fmla="*/ 1748741 h 3642551"/>
              <a:gd name="connsiteX1-227" fmla="*/ 2095500 w 12534900"/>
              <a:gd name="connsiteY1-228" fmla="*/ 2510741 h 3642551"/>
              <a:gd name="connsiteX2-229" fmla="*/ 4362450 w 12534900"/>
              <a:gd name="connsiteY2-230" fmla="*/ 3634691 h 3642551"/>
              <a:gd name="connsiteX3-231" fmla="*/ 6638925 w 12534900"/>
              <a:gd name="connsiteY3-232" fmla="*/ 1824941 h 3642551"/>
              <a:gd name="connsiteX4-233" fmla="*/ 12534900 w 12534900"/>
              <a:gd name="connsiteY4-234" fmla="*/ 186641 h 3642551"/>
              <a:gd name="connsiteX0-235" fmla="*/ 0 w 12534900"/>
              <a:gd name="connsiteY0-236" fmla="*/ 1714370 h 3608180"/>
              <a:gd name="connsiteX1-237" fmla="*/ 2095500 w 12534900"/>
              <a:gd name="connsiteY1-238" fmla="*/ 2476370 h 3608180"/>
              <a:gd name="connsiteX2-239" fmla="*/ 4362450 w 12534900"/>
              <a:gd name="connsiteY2-240" fmla="*/ 3600320 h 3608180"/>
              <a:gd name="connsiteX3-241" fmla="*/ 6753225 w 12534900"/>
              <a:gd name="connsiteY3-242" fmla="*/ 2171570 h 3608180"/>
              <a:gd name="connsiteX4-243" fmla="*/ 12534900 w 12534900"/>
              <a:gd name="connsiteY4-244" fmla="*/ 152270 h 3608180"/>
              <a:gd name="connsiteX0-245" fmla="*/ 0 w 12534900"/>
              <a:gd name="connsiteY0-246" fmla="*/ 1714370 h 3608180"/>
              <a:gd name="connsiteX1-247" fmla="*/ 2095500 w 12534900"/>
              <a:gd name="connsiteY1-248" fmla="*/ 2476370 h 3608180"/>
              <a:gd name="connsiteX2-249" fmla="*/ 4362450 w 12534900"/>
              <a:gd name="connsiteY2-250" fmla="*/ 3600320 h 3608180"/>
              <a:gd name="connsiteX3-251" fmla="*/ 6753225 w 12534900"/>
              <a:gd name="connsiteY3-252" fmla="*/ 2171570 h 3608180"/>
              <a:gd name="connsiteX4-253" fmla="*/ 12534900 w 12534900"/>
              <a:gd name="connsiteY4-254" fmla="*/ 152270 h 3608180"/>
              <a:gd name="connsiteX0-255" fmla="*/ 0 w 12534900"/>
              <a:gd name="connsiteY0-256" fmla="*/ 1709205 h 3603015"/>
              <a:gd name="connsiteX1-257" fmla="*/ 2095500 w 12534900"/>
              <a:gd name="connsiteY1-258" fmla="*/ 2471205 h 3603015"/>
              <a:gd name="connsiteX2-259" fmla="*/ 4362450 w 12534900"/>
              <a:gd name="connsiteY2-260" fmla="*/ 3595155 h 3603015"/>
              <a:gd name="connsiteX3-261" fmla="*/ 6753225 w 12534900"/>
              <a:gd name="connsiteY3-262" fmla="*/ 2166405 h 3603015"/>
              <a:gd name="connsiteX4-263" fmla="*/ 12534900 w 12534900"/>
              <a:gd name="connsiteY4-264" fmla="*/ 147105 h 3603015"/>
              <a:gd name="connsiteX0-265" fmla="*/ 0 w 12534900"/>
              <a:gd name="connsiteY0-266" fmla="*/ 1709205 h 3621940"/>
              <a:gd name="connsiteX1-267" fmla="*/ 2095500 w 12534900"/>
              <a:gd name="connsiteY1-268" fmla="*/ 2471205 h 3621940"/>
              <a:gd name="connsiteX2-269" fmla="*/ 4267200 w 12534900"/>
              <a:gd name="connsiteY2-270" fmla="*/ 3614205 h 3621940"/>
              <a:gd name="connsiteX3-271" fmla="*/ 6753225 w 12534900"/>
              <a:gd name="connsiteY3-272" fmla="*/ 2166405 h 3621940"/>
              <a:gd name="connsiteX4-273" fmla="*/ 12534900 w 12534900"/>
              <a:gd name="connsiteY4-274" fmla="*/ 147105 h 3621940"/>
              <a:gd name="connsiteX0-275" fmla="*/ 0 w 12534900"/>
              <a:gd name="connsiteY0-276" fmla="*/ 1719134 h 3631869"/>
              <a:gd name="connsiteX1-277" fmla="*/ 2095500 w 12534900"/>
              <a:gd name="connsiteY1-278" fmla="*/ 2481134 h 3631869"/>
              <a:gd name="connsiteX2-279" fmla="*/ 4267200 w 12534900"/>
              <a:gd name="connsiteY2-280" fmla="*/ 3624134 h 3631869"/>
              <a:gd name="connsiteX3-281" fmla="*/ 6429375 w 12534900"/>
              <a:gd name="connsiteY3-282" fmla="*/ 2042984 h 3631869"/>
              <a:gd name="connsiteX4-283" fmla="*/ 12534900 w 12534900"/>
              <a:gd name="connsiteY4-284" fmla="*/ 157034 h 3631869"/>
              <a:gd name="connsiteX0-285" fmla="*/ 0 w 11258550"/>
              <a:gd name="connsiteY0-286" fmla="*/ 3658145 h 5570880"/>
              <a:gd name="connsiteX1-287" fmla="*/ 2095500 w 11258550"/>
              <a:gd name="connsiteY1-288" fmla="*/ 4420145 h 5570880"/>
              <a:gd name="connsiteX2-289" fmla="*/ 4267200 w 11258550"/>
              <a:gd name="connsiteY2-290" fmla="*/ 5563145 h 5570880"/>
              <a:gd name="connsiteX3-291" fmla="*/ 6429375 w 11258550"/>
              <a:gd name="connsiteY3-292" fmla="*/ 3981995 h 5570880"/>
              <a:gd name="connsiteX4-293" fmla="*/ 11258550 w 11258550"/>
              <a:gd name="connsiteY4-294" fmla="*/ 76745 h 5570880"/>
              <a:gd name="connsiteX0-295" fmla="*/ 0 w 11258550"/>
              <a:gd name="connsiteY0-296" fmla="*/ 3597869 h 5510604"/>
              <a:gd name="connsiteX1-297" fmla="*/ 2095500 w 11258550"/>
              <a:gd name="connsiteY1-298" fmla="*/ 4359869 h 5510604"/>
              <a:gd name="connsiteX2-299" fmla="*/ 4267200 w 11258550"/>
              <a:gd name="connsiteY2-300" fmla="*/ 5502869 h 5510604"/>
              <a:gd name="connsiteX3-301" fmla="*/ 6429375 w 11258550"/>
              <a:gd name="connsiteY3-302" fmla="*/ 3921719 h 5510604"/>
              <a:gd name="connsiteX4-303" fmla="*/ 11258550 w 11258550"/>
              <a:gd name="connsiteY4-304" fmla="*/ 16469 h 5510604"/>
              <a:gd name="connsiteX0-305" fmla="*/ 0 w 11258550"/>
              <a:gd name="connsiteY0-306" fmla="*/ 3602100 h 5514835"/>
              <a:gd name="connsiteX1-307" fmla="*/ 2095500 w 11258550"/>
              <a:gd name="connsiteY1-308" fmla="*/ 4364100 h 5514835"/>
              <a:gd name="connsiteX2-309" fmla="*/ 4267200 w 11258550"/>
              <a:gd name="connsiteY2-310" fmla="*/ 5507100 h 5514835"/>
              <a:gd name="connsiteX3-311" fmla="*/ 6734175 w 11258550"/>
              <a:gd name="connsiteY3-312" fmla="*/ 3259200 h 5514835"/>
              <a:gd name="connsiteX4-313" fmla="*/ 11258550 w 11258550"/>
              <a:gd name="connsiteY4-314" fmla="*/ 20700 h 5514835"/>
              <a:gd name="connsiteX0-315" fmla="*/ 0 w 11258550"/>
              <a:gd name="connsiteY0-316" fmla="*/ 3599568 h 5512303"/>
              <a:gd name="connsiteX1-317" fmla="*/ 2095500 w 11258550"/>
              <a:gd name="connsiteY1-318" fmla="*/ 4361568 h 5512303"/>
              <a:gd name="connsiteX2-319" fmla="*/ 4267200 w 11258550"/>
              <a:gd name="connsiteY2-320" fmla="*/ 5504568 h 5512303"/>
              <a:gd name="connsiteX3-321" fmla="*/ 6791325 w 11258550"/>
              <a:gd name="connsiteY3-322" fmla="*/ 3618618 h 5512303"/>
              <a:gd name="connsiteX4-323" fmla="*/ 11258550 w 11258550"/>
              <a:gd name="connsiteY4-324" fmla="*/ 18168 h 5512303"/>
              <a:gd name="connsiteX0-325" fmla="*/ 0 w 11258550"/>
              <a:gd name="connsiteY0-326" fmla="*/ 3599683 h 5512418"/>
              <a:gd name="connsiteX1-327" fmla="*/ 2095500 w 11258550"/>
              <a:gd name="connsiteY1-328" fmla="*/ 4361683 h 5512418"/>
              <a:gd name="connsiteX2-329" fmla="*/ 4267200 w 11258550"/>
              <a:gd name="connsiteY2-330" fmla="*/ 5504683 h 5512418"/>
              <a:gd name="connsiteX3-331" fmla="*/ 6791325 w 11258550"/>
              <a:gd name="connsiteY3-332" fmla="*/ 3618733 h 5512418"/>
              <a:gd name="connsiteX4-333" fmla="*/ 11258550 w 11258550"/>
              <a:gd name="connsiteY4-334" fmla="*/ 18283 h 5512418"/>
              <a:gd name="connsiteX0-335" fmla="*/ 0 w 11258550"/>
              <a:gd name="connsiteY0-336" fmla="*/ 3599683 h 5758748"/>
              <a:gd name="connsiteX1-337" fmla="*/ 2095500 w 11258550"/>
              <a:gd name="connsiteY1-338" fmla="*/ 4361683 h 5758748"/>
              <a:gd name="connsiteX2-339" fmla="*/ 4267200 w 11258550"/>
              <a:gd name="connsiteY2-340" fmla="*/ 5752333 h 5758748"/>
              <a:gd name="connsiteX3-341" fmla="*/ 6791325 w 11258550"/>
              <a:gd name="connsiteY3-342" fmla="*/ 3618733 h 5758748"/>
              <a:gd name="connsiteX4-343" fmla="*/ 11258550 w 11258550"/>
              <a:gd name="connsiteY4-344" fmla="*/ 18283 h 5758748"/>
              <a:gd name="connsiteX0-345" fmla="*/ 0 w 11258550"/>
              <a:gd name="connsiteY0-346" fmla="*/ 3599683 h 5752333"/>
              <a:gd name="connsiteX1-347" fmla="*/ 2095500 w 11258550"/>
              <a:gd name="connsiteY1-348" fmla="*/ 4361683 h 5752333"/>
              <a:gd name="connsiteX2-349" fmla="*/ 4267200 w 11258550"/>
              <a:gd name="connsiteY2-350" fmla="*/ 5752333 h 5752333"/>
              <a:gd name="connsiteX3-351" fmla="*/ 6791325 w 11258550"/>
              <a:gd name="connsiteY3-352" fmla="*/ 3618733 h 5752333"/>
              <a:gd name="connsiteX4-353" fmla="*/ 11258550 w 11258550"/>
              <a:gd name="connsiteY4-354" fmla="*/ 18283 h 5752333"/>
              <a:gd name="connsiteX0-355" fmla="*/ 0 w 11258550"/>
              <a:gd name="connsiteY0-356" fmla="*/ 3599683 h 5790433"/>
              <a:gd name="connsiteX1-357" fmla="*/ 2095500 w 11258550"/>
              <a:gd name="connsiteY1-358" fmla="*/ 4361683 h 5790433"/>
              <a:gd name="connsiteX2-359" fmla="*/ 4248150 w 11258550"/>
              <a:gd name="connsiteY2-360" fmla="*/ 5790433 h 5790433"/>
              <a:gd name="connsiteX3-361" fmla="*/ 6791325 w 11258550"/>
              <a:gd name="connsiteY3-362" fmla="*/ 3618733 h 5790433"/>
              <a:gd name="connsiteX4-363" fmla="*/ 11258550 w 11258550"/>
              <a:gd name="connsiteY4-364" fmla="*/ 18283 h 5790433"/>
              <a:gd name="connsiteX0-365" fmla="*/ 0 w 12285839"/>
              <a:gd name="connsiteY0-366" fmla="*/ 2128095 h 4318845"/>
              <a:gd name="connsiteX1-367" fmla="*/ 2095500 w 12285839"/>
              <a:gd name="connsiteY1-368" fmla="*/ 2890095 h 4318845"/>
              <a:gd name="connsiteX2-369" fmla="*/ 4248150 w 12285839"/>
              <a:gd name="connsiteY2-370" fmla="*/ 4318845 h 4318845"/>
              <a:gd name="connsiteX3-371" fmla="*/ 6791325 w 12285839"/>
              <a:gd name="connsiteY3-372" fmla="*/ 2147145 h 4318845"/>
              <a:gd name="connsiteX4-373" fmla="*/ 12285839 w 12285839"/>
              <a:gd name="connsiteY4-374" fmla="*/ 36828 h 4318845"/>
              <a:gd name="connsiteX0-375" fmla="*/ 0 w 12285839"/>
              <a:gd name="connsiteY0-376" fmla="*/ 2122015 h 4312765"/>
              <a:gd name="connsiteX1-377" fmla="*/ 2095500 w 12285839"/>
              <a:gd name="connsiteY1-378" fmla="*/ 2884015 h 4312765"/>
              <a:gd name="connsiteX2-379" fmla="*/ 4248150 w 12285839"/>
              <a:gd name="connsiteY2-380" fmla="*/ 4312765 h 4312765"/>
              <a:gd name="connsiteX3-381" fmla="*/ 6949369 w 12285839"/>
              <a:gd name="connsiteY3-382" fmla="*/ 2434576 h 4312765"/>
              <a:gd name="connsiteX4-383" fmla="*/ 12285839 w 12285839"/>
              <a:gd name="connsiteY4-384" fmla="*/ 30748 h 4312765"/>
              <a:gd name="connsiteX0-385" fmla="*/ 0 w 12285839"/>
              <a:gd name="connsiteY0-386" fmla="*/ 2111155 h 4301905"/>
              <a:gd name="connsiteX1-387" fmla="*/ 2095500 w 12285839"/>
              <a:gd name="connsiteY1-388" fmla="*/ 2873155 h 4301905"/>
              <a:gd name="connsiteX2-389" fmla="*/ 4248150 w 12285839"/>
              <a:gd name="connsiteY2-390" fmla="*/ 4301905 h 4301905"/>
              <a:gd name="connsiteX3-391" fmla="*/ 7288036 w 12285839"/>
              <a:gd name="connsiteY3-392" fmla="*/ 3383272 h 4301905"/>
              <a:gd name="connsiteX4-393" fmla="*/ 12285839 w 12285839"/>
              <a:gd name="connsiteY4-394" fmla="*/ 19888 h 4301905"/>
              <a:gd name="connsiteX0-395" fmla="*/ 0 w 12647083"/>
              <a:gd name="connsiteY0-396" fmla="*/ 0 h 2190750"/>
              <a:gd name="connsiteX1-397" fmla="*/ 2095500 w 12647083"/>
              <a:gd name="connsiteY1-398" fmla="*/ 762000 h 2190750"/>
              <a:gd name="connsiteX2-399" fmla="*/ 4248150 w 12647083"/>
              <a:gd name="connsiteY2-400" fmla="*/ 2190750 h 2190750"/>
              <a:gd name="connsiteX3-401" fmla="*/ 7288036 w 12647083"/>
              <a:gd name="connsiteY3-402" fmla="*/ 1272117 h 2190750"/>
              <a:gd name="connsiteX4-403" fmla="*/ 12647083 w 12647083"/>
              <a:gd name="connsiteY4-404" fmla="*/ 809977 h 2190750"/>
              <a:gd name="connsiteX0-405" fmla="*/ 0 w 12647083"/>
              <a:gd name="connsiteY0-406" fmla="*/ 0 h 2190750"/>
              <a:gd name="connsiteX1-407" fmla="*/ 2095500 w 12647083"/>
              <a:gd name="connsiteY1-408" fmla="*/ 762000 h 2190750"/>
              <a:gd name="connsiteX2-409" fmla="*/ 4248150 w 12647083"/>
              <a:gd name="connsiteY2-410" fmla="*/ 2190750 h 2190750"/>
              <a:gd name="connsiteX3-411" fmla="*/ 7288036 w 12647083"/>
              <a:gd name="connsiteY3-412" fmla="*/ 1272117 h 2190750"/>
              <a:gd name="connsiteX4-413" fmla="*/ 12647083 w 12647083"/>
              <a:gd name="connsiteY4-414" fmla="*/ 809977 h 2190750"/>
              <a:gd name="connsiteX0-415" fmla="*/ 0 w 12647083"/>
              <a:gd name="connsiteY0-416" fmla="*/ 0 h 2190750"/>
              <a:gd name="connsiteX1-417" fmla="*/ 2095500 w 12647083"/>
              <a:gd name="connsiteY1-418" fmla="*/ 762000 h 2190750"/>
              <a:gd name="connsiteX2-419" fmla="*/ 4248150 w 12647083"/>
              <a:gd name="connsiteY2-420" fmla="*/ 2190750 h 2190750"/>
              <a:gd name="connsiteX3-421" fmla="*/ 7288036 w 12647083"/>
              <a:gd name="connsiteY3-422" fmla="*/ 1283406 h 2190750"/>
              <a:gd name="connsiteX4-423" fmla="*/ 12647083 w 12647083"/>
              <a:gd name="connsiteY4-424" fmla="*/ 809977 h 2190750"/>
              <a:gd name="connsiteX0-425" fmla="*/ 0 w 12647083"/>
              <a:gd name="connsiteY0-426" fmla="*/ 0 h 2190750"/>
              <a:gd name="connsiteX1-427" fmla="*/ 2095500 w 12647083"/>
              <a:gd name="connsiteY1-428" fmla="*/ 762000 h 2190750"/>
              <a:gd name="connsiteX2-429" fmla="*/ 4248150 w 12647083"/>
              <a:gd name="connsiteY2-430" fmla="*/ 2190750 h 2190750"/>
              <a:gd name="connsiteX3-431" fmla="*/ 7288036 w 12647083"/>
              <a:gd name="connsiteY3-432" fmla="*/ 1283406 h 2190750"/>
              <a:gd name="connsiteX4-433" fmla="*/ 12647083 w 12647083"/>
              <a:gd name="connsiteY4-434" fmla="*/ 809977 h 2190750"/>
              <a:gd name="connsiteX0-435" fmla="*/ 0 w 12647083"/>
              <a:gd name="connsiteY0-436" fmla="*/ 0 h 2190750"/>
              <a:gd name="connsiteX1-437" fmla="*/ 2095500 w 12647083"/>
              <a:gd name="connsiteY1-438" fmla="*/ 762000 h 2190750"/>
              <a:gd name="connsiteX2-439" fmla="*/ 4248150 w 12647083"/>
              <a:gd name="connsiteY2-440" fmla="*/ 2190750 h 2190750"/>
              <a:gd name="connsiteX3-441" fmla="*/ 7355769 w 12647083"/>
              <a:gd name="connsiteY3-442" fmla="*/ 1272118 h 2190750"/>
              <a:gd name="connsiteX4-443" fmla="*/ 12647083 w 12647083"/>
              <a:gd name="connsiteY4-444" fmla="*/ 809977 h 2190750"/>
              <a:gd name="connsiteX0-445" fmla="*/ 0 w 12647083"/>
              <a:gd name="connsiteY0-446" fmla="*/ 0 h 2190750"/>
              <a:gd name="connsiteX1-447" fmla="*/ 2095500 w 12647083"/>
              <a:gd name="connsiteY1-448" fmla="*/ 762000 h 2190750"/>
              <a:gd name="connsiteX2-449" fmla="*/ 4248150 w 12647083"/>
              <a:gd name="connsiteY2-450" fmla="*/ 2190750 h 2190750"/>
              <a:gd name="connsiteX3-451" fmla="*/ 7355769 w 12647083"/>
              <a:gd name="connsiteY3-452" fmla="*/ 1272118 h 2190750"/>
              <a:gd name="connsiteX4-453" fmla="*/ 12647083 w 12647083"/>
              <a:gd name="connsiteY4-454" fmla="*/ 809977 h 2190750"/>
              <a:gd name="connsiteX0-455" fmla="*/ 0 w 12647083"/>
              <a:gd name="connsiteY0-456" fmla="*/ 0 h 2190750"/>
              <a:gd name="connsiteX1-457" fmla="*/ 2095500 w 12647083"/>
              <a:gd name="connsiteY1-458" fmla="*/ 762000 h 2190750"/>
              <a:gd name="connsiteX2-459" fmla="*/ 4248150 w 12647083"/>
              <a:gd name="connsiteY2-460" fmla="*/ 2190750 h 2190750"/>
              <a:gd name="connsiteX3-461" fmla="*/ 7355769 w 12647083"/>
              <a:gd name="connsiteY3-462" fmla="*/ 1272118 h 2190750"/>
              <a:gd name="connsiteX4-463" fmla="*/ 12647083 w 12647083"/>
              <a:gd name="connsiteY4-464" fmla="*/ 809977 h 2190750"/>
              <a:gd name="connsiteX0-465" fmla="*/ 0 w 12792226"/>
              <a:gd name="connsiteY0-466" fmla="*/ 998759 h 1650995"/>
              <a:gd name="connsiteX1-467" fmla="*/ 2240643 w 12792226"/>
              <a:gd name="connsiteY1-468" fmla="*/ 222245 h 1650995"/>
              <a:gd name="connsiteX2-469" fmla="*/ 4393293 w 12792226"/>
              <a:gd name="connsiteY2-470" fmla="*/ 1650995 h 1650995"/>
              <a:gd name="connsiteX3-471" fmla="*/ 7500912 w 12792226"/>
              <a:gd name="connsiteY3-472" fmla="*/ 732363 h 1650995"/>
              <a:gd name="connsiteX4-473" fmla="*/ 12792226 w 12792226"/>
              <a:gd name="connsiteY4-474" fmla="*/ 270222 h 1650995"/>
              <a:gd name="connsiteX0-475" fmla="*/ 0 w 12792226"/>
              <a:gd name="connsiteY0-476" fmla="*/ 998759 h 1650995"/>
              <a:gd name="connsiteX1-477" fmla="*/ 2458358 w 12792226"/>
              <a:gd name="connsiteY1-478" fmla="*/ 1470474 h 1650995"/>
              <a:gd name="connsiteX2-479" fmla="*/ 4393293 w 12792226"/>
              <a:gd name="connsiteY2-480" fmla="*/ 1650995 h 1650995"/>
              <a:gd name="connsiteX3-481" fmla="*/ 7500912 w 12792226"/>
              <a:gd name="connsiteY3-482" fmla="*/ 732363 h 1650995"/>
              <a:gd name="connsiteX4-483" fmla="*/ 12792226 w 12792226"/>
              <a:gd name="connsiteY4-484" fmla="*/ 270222 h 1650995"/>
              <a:gd name="connsiteX0-485" fmla="*/ 0 w 12893826"/>
              <a:gd name="connsiteY0-486" fmla="*/ 2058302 h 2058583"/>
              <a:gd name="connsiteX1-487" fmla="*/ 2559958 w 12893826"/>
              <a:gd name="connsiteY1-488" fmla="*/ 1470474 h 2058583"/>
              <a:gd name="connsiteX2-489" fmla="*/ 4494893 w 12893826"/>
              <a:gd name="connsiteY2-490" fmla="*/ 1650995 h 2058583"/>
              <a:gd name="connsiteX3-491" fmla="*/ 7602512 w 12893826"/>
              <a:gd name="connsiteY3-492" fmla="*/ 732363 h 2058583"/>
              <a:gd name="connsiteX4-493" fmla="*/ 12893826 w 12893826"/>
              <a:gd name="connsiteY4-494" fmla="*/ 270222 h 2058583"/>
              <a:gd name="connsiteX0-495" fmla="*/ 0 w 12893826"/>
              <a:gd name="connsiteY0-496" fmla="*/ 2058302 h 2058552"/>
              <a:gd name="connsiteX1-497" fmla="*/ 2559958 w 12893826"/>
              <a:gd name="connsiteY1-498" fmla="*/ 1470474 h 2058552"/>
              <a:gd name="connsiteX2-499" fmla="*/ 4944836 w 12893826"/>
              <a:gd name="connsiteY2-500" fmla="*/ 2057395 h 2058552"/>
              <a:gd name="connsiteX3-501" fmla="*/ 7602512 w 12893826"/>
              <a:gd name="connsiteY3-502" fmla="*/ 732363 h 2058552"/>
              <a:gd name="connsiteX4-503" fmla="*/ 12893826 w 12893826"/>
              <a:gd name="connsiteY4-504" fmla="*/ 270222 h 2058552"/>
              <a:gd name="connsiteX0-505" fmla="*/ 0 w 12893826"/>
              <a:gd name="connsiteY0-506" fmla="*/ 1857264 h 1945748"/>
              <a:gd name="connsiteX1-507" fmla="*/ 2559958 w 12893826"/>
              <a:gd name="connsiteY1-508" fmla="*/ 1269436 h 1945748"/>
              <a:gd name="connsiteX2-509" fmla="*/ 4944836 w 12893826"/>
              <a:gd name="connsiteY2-510" fmla="*/ 1856357 h 1945748"/>
              <a:gd name="connsiteX3-511" fmla="*/ 8023427 w 12893826"/>
              <a:gd name="connsiteY3-512" fmla="*/ 1387668 h 1945748"/>
              <a:gd name="connsiteX4-513" fmla="*/ 12893826 w 12893826"/>
              <a:gd name="connsiteY4-514" fmla="*/ 69184 h 1945748"/>
              <a:gd name="connsiteX0-515" fmla="*/ 0 w 13343769"/>
              <a:gd name="connsiteY0-516" fmla="*/ 1008156 h 1096640"/>
              <a:gd name="connsiteX1-517" fmla="*/ 2559958 w 13343769"/>
              <a:gd name="connsiteY1-518" fmla="*/ 420328 h 1096640"/>
              <a:gd name="connsiteX2-519" fmla="*/ 4944836 w 13343769"/>
              <a:gd name="connsiteY2-520" fmla="*/ 1007249 h 1096640"/>
              <a:gd name="connsiteX3-521" fmla="*/ 8023427 w 13343769"/>
              <a:gd name="connsiteY3-522" fmla="*/ 538560 h 1096640"/>
              <a:gd name="connsiteX4-523" fmla="*/ 13343769 w 13343769"/>
              <a:gd name="connsiteY4-524" fmla="*/ 540876 h 1096640"/>
              <a:gd name="connsiteX0-525" fmla="*/ 0 w 13343769"/>
              <a:gd name="connsiteY0-526" fmla="*/ 959643 h 1089870"/>
              <a:gd name="connsiteX1-527" fmla="*/ 2559958 w 13343769"/>
              <a:gd name="connsiteY1-528" fmla="*/ 371815 h 1089870"/>
              <a:gd name="connsiteX2-529" fmla="*/ 4944836 w 13343769"/>
              <a:gd name="connsiteY2-530" fmla="*/ 958736 h 1089870"/>
              <a:gd name="connsiteX3-531" fmla="*/ 8226627 w 13343769"/>
              <a:gd name="connsiteY3-532" fmla="*/ 562618 h 1089870"/>
              <a:gd name="connsiteX4-533" fmla="*/ 13343769 w 13343769"/>
              <a:gd name="connsiteY4-534" fmla="*/ 492363 h 1089870"/>
              <a:gd name="connsiteX0-535" fmla="*/ 0 w 13343769"/>
              <a:gd name="connsiteY0-536" fmla="*/ 959643 h 959923"/>
              <a:gd name="connsiteX1-537" fmla="*/ 2559958 w 13343769"/>
              <a:gd name="connsiteY1-538" fmla="*/ 371815 h 959923"/>
              <a:gd name="connsiteX2-539" fmla="*/ 8226627 w 13343769"/>
              <a:gd name="connsiteY2-540" fmla="*/ 562618 h 959923"/>
              <a:gd name="connsiteX3-541" fmla="*/ 13343769 w 13343769"/>
              <a:gd name="connsiteY3-542" fmla="*/ 492363 h 959923"/>
              <a:gd name="connsiteX0-543" fmla="*/ 0 w 13343769"/>
              <a:gd name="connsiteY0-544" fmla="*/ 818837 h 819099"/>
              <a:gd name="connsiteX1-545" fmla="*/ 2559958 w 13343769"/>
              <a:gd name="connsiteY1-546" fmla="*/ 231009 h 819099"/>
              <a:gd name="connsiteX2-547" fmla="*/ 7762170 w 13343769"/>
              <a:gd name="connsiteY2-548" fmla="*/ 654041 h 819099"/>
              <a:gd name="connsiteX3-549" fmla="*/ 13343769 w 13343769"/>
              <a:gd name="connsiteY3-550" fmla="*/ 351557 h 819099"/>
              <a:gd name="connsiteX0-551" fmla="*/ 0 w 13343769"/>
              <a:gd name="connsiteY0-552" fmla="*/ 697932 h 698194"/>
              <a:gd name="connsiteX1-553" fmla="*/ 2559958 w 13343769"/>
              <a:gd name="connsiteY1-554" fmla="*/ 110104 h 698194"/>
              <a:gd name="connsiteX2-555" fmla="*/ 7762170 w 13343769"/>
              <a:gd name="connsiteY2-556" fmla="*/ 533136 h 698194"/>
              <a:gd name="connsiteX3-557" fmla="*/ 13343769 w 13343769"/>
              <a:gd name="connsiteY3-558" fmla="*/ 230652 h 698194"/>
              <a:gd name="connsiteX0-559" fmla="*/ 0 w 13343769"/>
              <a:gd name="connsiteY0-560" fmla="*/ 697932 h 698194"/>
              <a:gd name="connsiteX1-561" fmla="*/ 2559958 w 13343769"/>
              <a:gd name="connsiteY1-562" fmla="*/ 110104 h 698194"/>
              <a:gd name="connsiteX2-563" fmla="*/ 7762170 w 13343769"/>
              <a:gd name="connsiteY2-564" fmla="*/ 533136 h 698194"/>
              <a:gd name="connsiteX3-565" fmla="*/ 13343769 w 13343769"/>
              <a:gd name="connsiteY3-566" fmla="*/ 230652 h 698194"/>
              <a:gd name="connsiteX0-567" fmla="*/ 0 w 13343769"/>
              <a:gd name="connsiteY0-568" fmla="*/ 641315 h 641577"/>
              <a:gd name="connsiteX1-569" fmla="*/ 2559958 w 13343769"/>
              <a:gd name="connsiteY1-570" fmla="*/ 53487 h 641577"/>
              <a:gd name="connsiteX2-571" fmla="*/ 7762170 w 13343769"/>
              <a:gd name="connsiteY2-572" fmla="*/ 476519 h 641577"/>
              <a:gd name="connsiteX3-573" fmla="*/ 13343769 w 13343769"/>
              <a:gd name="connsiteY3-574" fmla="*/ 174035 h 641577"/>
              <a:gd name="connsiteX0-575" fmla="*/ 0 w 13343769"/>
              <a:gd name="connsiteY0-576" fmla="*/ 624813 h 625075"/>
              <a:gd name="connsiteX1-577" fmla="*/ 2559958 w 13343769"/>
              <a:gd name="connsiteY1-578" fmla="*/ 36985 h 625075"/>
              <a:gd name="connsiteX2-579" fmla="*/ 7762170 w 13343769"/>
              <a:gd name="connsiteY2-580" fmla="*/ 460017 h 625075"/>
              <a:gd name="connsiteX3-581" fmla="*/ 13343769 w 13343769"/>
              <a:gd name="connsiteY3-582" fmla="*/ 157533 h 625075"/>
              <a:gd name="connsiteX0-583" fmla="*/ 0 w 13343769"/>
              <a:gd name="connsiteY0-584" fmla="*/ 654547 h 654809"/>
              <a:gd name="connsiteX1-585" fmla="*/ 2559958 w 13343769"/>
              <a:gd name="connsiteY1-586" fmla="*/ 66719 h 654809"/>
              <a:gd name="connsiteX2-587" fmla="*/ 7762170 w 13343769"/>
              <a:gd name="connsiteY2-588" fmla="*/ 489751 h 654809"/>
              <a:gd name="connsiteX3-589" fmla="*/ 13343769 w 13343769"/>
              <a:gd name="connsiteY3-590" fmla="*/ 187267 h 654809"/>
              <a:gd name="connsiteX0-591" fmla="*/ 0 w 13343769"/>
              <a:gd name="connsiteY0-592" fmla="*/ 693243 h 693511"/>
              <a:gd name="connsiteX1-593" fmla="*/ 2559958 w 13343769"/>
              <a:gd name="connsiteY1-594" fmla="*/ 105415 h 693511"/>
              <a:gd name="connsiteX2-595" fmla="*/ 8518525 w 13343769"/>
              <a:gd name="connsiteY2-596" fmla="*/ 438136 h 693511"/>
              <a:gd name="connsiteX3-597" fmla="*/ 13343769 w 13343769"/>
              <a:gd name="connsiteY3-598" fmla="*/ 225963 h 693511"/>
              <a:gd name="connsiteX0-599" fmla="*/ 0 w 13343769"/>
              <a:gd name="connsiteY0-600" fmla="*/ 693243 h 693511"/>
              <a:gd name="connsiteX1-601" fmla="*/ 2559958 w 13343769"/>
              <a:gd name="connsiteY1-602" fmla="*/ 105415 h 693511"/>
              <a:gd name="connsiteX2-603" fmla="*/ 8518525 w 13343769"/>
              <a:gd name="connsiteY2-604" fmla="*/ 438136 h 693511"/>
              <a:gd name="connsiteX3-605" fmla="*/ 13343769 w 13343769"/>
              <a:gd name="connsiteY3-606" fmla="*/ 225963 h 693511"/>
              <a:gd name="connsiteX0-607" fmla="*/ 0 w 13343769"/>
              <a:gd name="connsiteY0-608" fmla="*/ 693243 h 693511"/>
              <a:gd name="connsiteX1-609" fmla="*/ 2559958 w 13343769"/>
              <a:gd name="connsiteY1-610" fmla="*/ 105415 h 693511"/>
              <a:gd name="connsiteX2-611" fmla="*/ 8518525 w 13343769"/>
              <a:gd name="connsiteY2-612" fmla="*/ 438136 h 693511"/>
              <a:gd name="connsiteX3-613" fmla="*/ 13343769 w 13343769"/>
              <a:gd name="connsiteY3-614" fmla="*/ 225963 h 693511"/>
              <a:gd name="connsiteX0-615" fmla="*/ 0 w 13343769"/>
              <a:gd name="connsiteY0-616" fmla="*/ 603152 h 603420"/>
              <a:gd name="connsiteX1-617" fmla="*/ 2559958 w 13343769"/>
              <a:gd name="connsiteY1-618" fmla="*/ 15324 h 603420"/>
              <a:gd name="connsiteX2-619" fmla="*/ 8518525 w 13343769"/>
              <a:gd name="connsiteY2-620" fmla="*/ 348045 h 603420"/>
              <a:gd name="connsiteX3-621" fmla="*/ 13343769 w 13343769"/>
              <a:gd name="connsiteY3-622" fmla="*/ 135872 h 603420"/>
              <a:gd name="connsiteX0-623" fmla="*/ 0 w 13343769"/>
              <a:gd name="connsiteY0-624" fmla="*/ 589556 h 589824"/>
              <a:gd name="connsiteX1-625" fmla="*/ 2559958 w 13343769"/>
              <a:gd name="connsiteY1-626" fmla="*/ 1728 h 589824"/>
              <a:gd name="connsiteX2-627" fmla="*/ 8518525 w 13343769"/>
              <a:gd name="connsiteY2-628" fmla="*/ 334449 h 589824"/>
              <a:gd name="connsiteX3-629" fmla="*/ 13343769 w 13343769"/>
              <a:gd name="connsiteY3-630" fmla="*/ 122276 h 5898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3343769" h="589824">
                <a:moveTo>
                  <a:pt x="0" y="589556"/>
                </a:moveTo>
                <a:cubicBezTo>
                  <a:pt x="1389062" y="603843"/>
                  <a:pt x="1140204" y="44246"/>
                  <a:pt x="2559958" y="1728"/>
                </a:cubicBezTo>
                <a:cubicBezTo>
                  <a:pt x="3979712" y="-40790"/>
                  <a:pt x="5021441" y="719146"/>
                  <a:pt x="8518525" y="334449"/>
                </a:cubicBezTo>
                <a:cubicBezTo>
                  <a:pt x="9174742" y="326840"/>
                  <a:pt x="12138857" y="-144424"/>
                  <a:pt x="13343769" y="122276"/>
                </a:cubicBezTo>
              </a:path>
            </a:pathLst>
          </a:custGeom>
          <a:noFill/>
          <a:ln>
            <a:solidFill>
              <a:srgbClr val="156E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1" name="任意多边形 140"/>
          <p:cNvSpPr/>
          <p:nvPr/>
        </p:nvSpPr>
        <p:spPr>
          <a:xfrm>
            <a:off x="-29028" y="4894103"/>
            <a:ext cx="13343769" cy="715634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095500 w 12534900"/>
              <a:gd name="connsiteY1-146" fmla="*/ 2324100 h 3448050"/>
              <a:gd name="connsiteX2-147" fmla="*/ 4362450 w 12534900"/>
              <a:gd name="connsiteY2-148" fmla="*/ 3448050 h 3448050"/>
              <a:gd name="connsiteX3-149" fmla="*/ 12534900 w 12534900"/>
              <a:gd name="connsiteY3-150" fmla="*/ 0 h 3448050"/>
              <a:gd name="connsiteX0-151" fmla="*/ 0 w 12534900"/>
              <a:gd name="connsiteY0-152" fmla="*/ 1562100 h 3473757"/>
              <a:gd name="connsiteX1-153" fmla="*/ 2095500 w 12534900"/>
              <a:gd name="connsiteY1-154" fmla="*/ 2324100 h 3473757"/>
              <a:gd name="connsiteX2-155" fmla="*/ 4362450 w 12534900"/>
              <a:gd name="connsiteY2-156" fmla="*/ 3448050 h 3473757"/>
              <a:gd name="connsiteX3-157" fmla="*/ 12534900 w 12534900"/>
              <a:gd name="connsiteY3-158" fmla="*/ 0 h 3473757"/>
              <a:gd name="connsiteX0-159" fmla="*/ 0 w 12534900"/>
              <a:gd name="connsiteY0-160" fmla="*/ 1661087 h 3564645"/>
              <a:gd name="connsiteX1-161" fmla="*/ 2095500 w 12534900"/>
              <a:gd name="connsiteY1-162" fmla="*/ 2423087 h 3564645"/>
              <a:gd name="connsiteX2-163" fmla="*/ 4362450 w 12534900"/>
              <a:gd name="connsiteY2-164" fmla="*/ 3547037 h 3564645"/>
              <a:gd name="connsiteX3-165" fmla="*/ 12534900 w 12534900"/>
              <a:gd name="connsiteY3-166" fmla="*/ 98987 h 3564645"/>
              <a:gd name="connsiteX0-167" fmla="*/ 0 w 12534900"/>
              <a:gd name="connsiteY0-168" fmla="*/ 1627850 h 3532050"/>
              <a:gd name="connsiteX1-169" fmla="*/ 2095500 w 12534900"/>
              <a:gd name="connsiteY1-170" fmla="*/ 2389850 h 3532050"/>
              <a:gd name="connsiteX2-171" fmla="*/ 4362450 w 12534900"/>
              <a:gd name="connsiteY2-172" fmla="*/ 3513800 h 3532050"/>
              <a:gd name="connsiteX3-173" fmla="*/ 12534900 w 12534900"/>
              <a:gd name="connsiteY3-174" fmla="*/ 65750 h 3532050"/>
              <a:gd name="connsiteX0-175" fmla="*/ 0 w 12534900"/>
              <a:gd name="connsiteY0-176" fmla="*/ 1562100 h 3455910"/>
              <a:gd name="connsiteX1-177" fmla="*/ 2095500 w 12534900"/>
              <a:gd name="connsiteY1-178" fmla="*/ 2324100 h 3455910"/>
              <a:gd name="connsiteX2-179" fmla="*/ 4362450 w 12534900"/>
              <a:gd name="connsiteY2-180" fmla="*/ 3448050 h 3455910"/>
              <a:gd name="connsiteX3-181" fmla="*/ 8277225 w 12534900"/>
              <a:gd name="connsiteY3-182" fmla="*/ 1714500 h 3455910"/>
              <a:gd name="connsiteX4-183" fmla="*/ 12534900 w 12534900"/>
              <a:gd name="connsiteY4-184" fmla="*/ 0 h 3455910"/>
              <a:gd name="connsiteX0-185" fmla="*/ 0 w 12534900"/>
              <a:gd name="connsiteY0-186" fmla="*/ 1562100 h 3455910"/>
              <a:gd name="connsiteX1-187" fmla="*/ 2095500 w 12534900"/>
              <a:gd name="connsiteY1-188" fmla="*/ 2324100 h 3455910"/>
              <a:gd name="connsiteX2-189" fmla="*/ 4362450 w 12534900"/>
              <a:gd name="connsiteY2-190" fmla="*/ 3448050 h 3455910"/>
              <a:gd name="connsiteX3-191" fmla="*/ 8277225 w 12534900"/>
              <a:gd name="connsiteY3-192" fmla="*/ 1714500 h 3455910"/>
              <a:gd name="connsiteX4-193" fmla="*/ 12534900 w 12534900"/>
              <a:gd name="connsiteY4-194" fmla="*/ 0 h 3455910"/>
              <a:gd name="connsiteX0-195" fmla="*/ 0 w 12534900"/>
              <a:gd name="connsiteY0-196" fmla="*/ 1562100 h 3455910"/>
              <a:gd name="connsiteX1-197" fmla="*/ 2095500 w 12534900"/>
              <a:gd name="connsiteY1-198" fmla="*/ 2324100 h 3455910"/>
              <a:gd name="connsiteX2-199" fmla="*/ 4362450 w 12534900"/>
              <a:gd name="connsiteY2-200" fmla="*/ 3448050 h 3455910"/>
              <a:gd name="connsiteX3-201" fmla="*/ 6638925 w 12534900"/>
              <a:gd name="connsiteY3-202" fmla="*/ 1638300 h 3455910"/>
              <a:gd name="connsiteX4-203" fmla="*/ 12534900 w 12534900"/>
              <a:gd name="connsiteY4-204" fmla="*/ 0 h 3455910"/>
              <a:gd name="connsiteX0-205" fmla="*/ 0 w 12534900"/>
              <a:gd name="connsiteY0-206" fmla="*/ 1562100 h 3455910"/>
              <a:gd name="connsiteX1-207" fmla="*/ 2095500 w 12534900"/>
              <a:gd name="connsiteY1-208" fmla="*/ 2324100 h 3455910"/>
              <a:gd name="connsiteX2-209" fmla="*/ 4362450 w 12534900"/>
              <a:gd name="connsiteY2-210" fmla="*/ 3448050 h 3455910"/>
              <a:gd name="connsiteX3-211" fmla="*/ 6638925 w 12534900"/>
              <a:gd name="connsiteY3-212" fmla="*/ 1638300 h 3455910"/>
              <a:gd name="connsiteX4-213" fmla="*/ 12534900 w 12534900"/>
              <a:gd name="connsiteY4-214" fmla="*/ 0 h 3455910"/>
              <a:gd name="connsiteX0-215" fmla="*/ 0 w 12534900"/>
              <a:gd name="connsiteY0-216" fmla="*/ 1562100 h 3455910"/>
              <a:gd name="connsiteX1-217" fmla="*/ 2095500 w 12534900"/>
              <a:gd name="connsiteY1-218" fmla="*/ 2324100 h 3455910"/>
              <a:gd name="connsiteX2-219" fmla="*/ 4362450 w 12534900"/>
              <a:gd name="connsiteY2-220" fmla="*/ 3448050 h 3455910"/>
              <a:gd name="connsiteX3-221" fmla="*/ 6638925 w 12534900"/>
              <a:gd name="connsiteY3-222" fmla="*/ 1638300 h 3455910"/>
              <a:gd name="connsiteX4-223" fmla="*/ 12534900 w 12534900"/>
              <a:gd name="connsiteY4-224" fmla="*/ 0 h 3455910"/>
              <a:gd name="connsiteX0-225" fmla="*/ 0 w 12534900"/>
              <a:gd name="connsiteY0-226" fmla="*/ 1748741 h 3642551"/>
              <a:gd name="connsiteX1-227" fmla="*/ 2095500 w 12534900"/>
              <a:gd name="connsiteY1-228" fmla="*/ 2510741 h 3642551"/>
              <a:gd name="connsiteX2-229" fmla="*/ 4362450 w 12534900"/>
              <a:gd name="connsiteY2-230" fmla="*/ 3634691 h 3642551"/>
              <a:gd name="connsiteX3-231" fmla="*/ 6638925 w 12534900"/>
              <a:gd name="connsiteY3-232" fmla="*/ 1824941 h 3642551"/>
              <a:gd name="connsiteX4-233" fmla="*/ 12534900 w 12534900"/>
              <a:gd name="connsiteY4-234" fmla="*/ 186641 h 3642551"/>
              <a:gd name="connsiteX0-235" fmla="*/ 0 w 12534900"/>
              <a:gd name="connsiteY0-236" fmla="*/ 1714370 h 3608180"/>
              <a:gd name="connsiteX1-237" fmla="*/ 2095500 w 12534900"/>
              <a:gd name="connsiteY1-238" fmla="*/ 2476370 h 3608180"/>
              <a:gd name="connsiteX2-239" fmla="*/ 4362450 w 12534900"/>
              <a:gd name="connsiteY2-240" fmla="*/ 3600320 h 3608180"/>
              <a:gd name="connsiteX3-241" fmla="*/ 6753225 w 12534900"/>
              <a:gd name="connsiteY3-242" fmla="*/ 2171570 h 3608180"/>
              <a:gd name="connsiteX4-243" fmla="*/ 12534900 w 12534900"/>
              <a:gd name="connsiteY4-244" fmla="*/ 152270 h 3608180"/>
              <a:gd name="connsiteX0-245" fmla="*/ 0 w 12534900"/>
              <a:gd name="connsiteY0-246" fmla="*/ 1714370 h 3608180"/>
              <a:gd name="connsiteX1-247" fmla="*/ 2095500 w 12534900"/>
              <a:gd name="connsiteY1-248" fmla="*/ 2476370 h 3608180"/>
              <a:gd name="connsiteX2-249" fmla="*/ 4362450 w 12534900"/>
              <a:gd name="connsiteY2-250" fmla="*/ 3600320 h 3608180"/>
              <a:gd name="connsiteX3-251" fmla="*/ 6753225 w 12534900"/>
              <a:gd name="connsiteY3-252" fmla="*/ 2171570 h 3608180"/>
              <a:gd name="connsiteX4-253" fmla="*/ 12534900 w 12534900"/>
              <a:gd name="connsiteY4-254" fmla="*/ 152270 h 3608180"/>
              <a:gd name="connsiteX0-255" fmla="*/ 0 w 12534900"/>
              <a:gd name="connsiteY0-256" fmla="*/ 1709205 h 3603015"/>
              <a:gd name="connsiteX1-257" fmla="*/ 2095500 w 12534900"/>
              <a:gd name="connsiteY1-258" fmla="*/ 2471205 h 3603015"/>
              <a:gd name="connsiteX2-259" fmla="*/ 4362450 w 12534900"/>
              <a:gd name="connsiteY2-260" fmla="*/ 3595155 h 3603015"/>
              <a:gd name="connsiteX3-261" fmla="*/ 6753225 w 12534900"/>
              <a:gd name="connsiteY3-262" fmla="*/ 2166405 h 3603015"/>
              <a:gd name="connsiteX4-263" fmla="*/ 12534900 w 12534900"/>
              <a:gd name="connsiteY4-264" fmla="*/ 147105 h 3603015"/>
              <a:gd name="connsiteX0-265" fmla="*/ 0 w 12534900"/>
              <a:gd name="connsiteY0-266" fmla="*/ 1709205 h 3621940"/>
              <a:gd name="connsiteX1-267" fmla="*/ 2095500 w 12534900"/>
              <a:gd name="connsiteY1-268" fmla="*/ 2471205 h 3621940"/>
              <a:gd name="connsiteX2-269" fmla="*/ 4267200 w 12534900"/>
              <a:gd name="connsiteY2-270" fmla="*/ 3614205 h 3621940"/>
              <a:gd name="connsiteX3-271" fmla="*/ 6753225 w 12534900"/>
              <a:gd name="connsiteY3-272" fmla="*/ 2166405 h 3621940"/>
              <a:gd name="connsiteX4-273" fmla="*/ 12534900 w 12534900"/>
              <a:gd name="connsiteY4-274" fmla="*/ 147105 h 3621940"/>
              <a:gd name="connsiteX0-275" fmla="*/ 0 w 12534900"/>
              <a:gd name="connsiteY0-276" fmla="*/ 1719134 h 3631869"/>
              <a:gd name="connsiteX1-277" fmla="*/ 2095500 w 12534900"/>
              <a:gd name="connsiteY1-278" fmla="*/ 2481134 h 3631869"/>
              <a:gd name="connsiteX2-279" fmla="*/ 4267200 w 12534900"/>
              <a:gd name="connsiteY2-280" fmla="*/ 3624134 h 3631869"/>
              <a:gd name="connsiteX3-281" fmla="*/ 6429375 w 12534900"/>
              <a:gd name="connsiteY3-282" fmla="*/ 2042984 h 3631869"/>
              <a:gd name="connsiteX4-283" fmla="*/ 12534900 w 12534900"/>
              <a:gd name="connsiteY4-284" fmla="*/ 157034 h 3631869"/>
              <a:gd name="connsiteX0-285" fmla="*/ 0 w 11258550"/>
              <a:gd name="connsiteY0-286" fmla="*/ 3658145 h 5570880"/>
              <a:gd name="connsiteX1-287" fmla="*/ 2095500 w 11258550"/>
              <a:gd name="connsiteY1-288" fmla="*/ 4420145 h 5570880"/>
              <a:gd name="connsiteX2-289" fmla="*/ 4267200 w 11258550"/>
              <a:gd name="connsiteY2-290" fmla="*/ 5563145 h 5570880"/>
              <a:gd name="connsiteX3-291" fmla="*/ 6429375 w 11258550"/>
              <a:gd name="connsiteY3-292" fmla="*/ 3981995 h 5570880"/>
              <a:gd name="connsiteX4-293" fmla="*/ 11258550 w 11258550"/>
              <a:gd name="connsiteY4-294" fmla="*/ 76745 h 5570880"/>
              <a:gd name="connsiteX0-295" fmla="*/ 0 w 11258550"/>
              <a:gd name="connsiteY0-296" fmla="*/ 3597869 h 5510604"/>
              <a:gd name="connsiteX1-297" fmla="*/ 2095500 w 11258550"/>
              <a:gd name="connsiteY1-298" fmla="*/ 4359869 h 5510604"/>
              <a:gd name="connsiteX2-299" fmla="*/ 4267200 w 11258550"/>
              <a:gd name="connsiteY2-300" fmla="*/ 5502869 h 5510604"/>
              <a:gd name="connsiteX3-301" fmla="*/ 6429375 w 11258550"/>
              <a:gd name="connsiteY3-302" fmla="*/ 3921719 h 5510604"/>
              <a:gd name="connsiteX4-303" fmla="*/ 11258550 w 11258550"/>
              <a:gd name="connsiteY4-304" fmla="*/ 16469 h 5510604"/>
              <a:gd name="connsiteX0-305" fmla="*/ 0 w 11258550"/>
              <a:gd name="connsiteY0-306" fmla="*/ 3602100 h 5514835"/>
              <a:gd name="connsiteX1-307" fmla="*/ 2095500 w 11258550"/>
              <a:gd name="connsiteY1-308" fmla="*/ 4364100 h 5514835"/>
              <a:gd name="connsiteX2-309" fmla="*/ 4267200 w 11258550"/>
              <a:gd name="connsiteY2-310" fmla="*/ 5507100 h 5514835"/>
              <a:gd name="connsiteX3-311" fmla="*/ 6734175 w 11258550"/>
              <a:gd name="connsiteY3-312" fmla="*/ 3259200 h 5514835"/>
              <a:gd name="connsiteX4-313" fmla="*/ 11258550 w 11258550"/>
              <a:gd name="connsiteY4-314" fmla="*/ 20700 h 5514835"/>
              <a:gd name="connsiteX0-315" fmla="*/ 0 w 11258550"/>
              <a:gd name="connsiteY0-316" fmla="*/ 3599568 h 5512303"/>
              <a:gd name="connsiteX1-317" fmla="*/ 2095500 w 11258550"/>
              <a:gd name="connsiteY1-318" fmla="*/ 4361568 h 5512303"/>
              <a:gd name="connsiteX2-319" fmla="*/ 4267200 w 11258550"/>
              <a:gd name="connsiteY2-320" fmla="*/ 5504568 h 5512303"/>
              <a:gd name="connsiteX3-321" fmla="*/ 6791325 w 11258550"/>
              <a:gd name="connsiteY3-322" fmla="*/ 3618618 h 5512303"/>
              <a:gd name="connsiteX4-323" fmla="*/ 11258550 w 11258550"/>
              <a:gd name="connsiteY4-324" fmla="*/ 18168 h 5512303"/>
              <a:gd name="connsiteX0-325" fmla="*/ 0 w 11258550"/>
              <a:gd name="connsiteY0-326" fmla="*/ 3599683 h 5512418"/>
              <a:gd name="connsiteX1-327" fmla="*/ 2095500 w 11258550"/>
              <a:gd name="connsiteY1-328" fmla="*/ 4361683 h 5512418"/>
              <a:gd name="connsiteX2-329" fmla="*/ 4267200 w 11258550"/>
              <a:gd name="connsiteY2-330" fmla="*/ 5504683 h 5512418"/>
              <a:gd name="connsiteX3-331" fmla="*/ 6791325 w 11258550"/>
              <a:gd name="connsiteY3-332" fmla="*/ 3618733 h 5512418"/>
              <a:gd name="connsiteX4-333" fmla="*/ 11258550 w 11258550"/>
              <a:gd name="connsiteY4-334" fmla="*/ 18283 h 5512418"/>
              <a:gd name="connsiteX0-335" fmla="*/ 0 w 11258550"/>
              <a:gd name="connsiteY0-336" fmla="*/ 3599683 h 5758748"/>
              <a:gd name="connsiteX1-337" fmla="*/ 2095500 w 11258550"/>
              <a:gd name="connsiteY1-338" fmla="*/ 4361683 h 5758748"/>
              <a:gd name="connsiteX2-339" fmla="*/ 4267200 w 11258550"/>
              <a:gd name="connsiteY2-340" fmla="*/ 5752333 h 5758748"/>
              <a:gd name="connsiteX3-341" fmla="*/ 6791325 w 11258550"/>
              <a:gd name="connsiteY3-342" fmla="*/ 3618733 h 5758748"/>
              <a:gd name="connsiteX4-343" fmla="*/ 11258550 w 11258550"/>
              <a:gd name="connsiteY4-344" fmla="*/ 18283 h 5758748"/>
              <a:gd name="connsiteX0-345" fmla="*/ 0 w 11258550"/>
              <a:gd name="connsiteY0-346" fmla="*/ 3599683 h 5752333"/>
              <a:gd name="connsiteX1-347" fmla="*/ 2095500 w 11258550"/>
              <a:gd name="connsiteY1-348" fmla="*/ 4361683 h 5752333"/>
              <a:gd name="connsiteX2-349" fmla="*/ 4267200 w 11258550"/>
              <a:gd name="connsiteY2-350" fmla="*/ 5752333 h 5752333"/>
              <a:gd name="connsiteX3-351" fmla="*/ 6791325 w 11258550"/>
              <a:gd name="connsiteY3-352" fmla="*/ 3618733 h 5752333"/>
              <a:gd name="connsiteX4-353" fmla="*/ 11258550 w 11258550"/>
              <a:gd name="connsiteY4-354" fmla="*/ 18283 h 5752333"/>
              <a:gd name="connsiteX0-355" fmla="*/ 0 w 11258550"/>
              <a:gd name="connsiteY0-356" fmla="*/ 3599683 h 5790433"/>
              <a:gd name="connsiteX1-357" fmla="*/ 2095500 w 11258550"/>
              <a:gd name="connsiteY1-358" fmla="*/ 4361683 h 5790433"/>
              <a:gd name="connsiteX2-359" fmla="*/ 4248150 w 11258550"/>
              <a:gd name="connsiteY2-360" fmla="*/ 5790433 h 5790433"/>
              <a:gd name="connsiteX3-361" fmla="*/ 6791325 w 11258550"/>
              <a:gd name="connsiteY3-362" fmla="*/ 3618733 h 5790433"/>
              <a:gd name="connsiteX4-363" fmla="*/ 11258550 w 11258550"/>
              <a:gd name="connsiteY4-364" fmla="*/ 18283 h 5790433"/>
              <a:gd name="connsiteX0-365" fmla="*/ 0 w 12285839"/>
              <a:gd name="connsiteY0-366" fmla="*/ 2128095 h 4318845"/>
              <a:gd name="connsiteX1-367" fmla="*/ 2095500 w 12285839"/>
              <a:gd name="connsiteY1-368" fmla="*/ 2890095 h 4318845"/>
              <a:gd name="connsiteX2-369" fmla="*/ 4248150 w 12285839"/>
              <a:gd name="connsiteY2-370" fmla="*/ 4318845 h 4318845"/>
              <a:gd name="connsiteX3-371" fmla="*/ 6791325 w 12285839"/>
              <a:gd name="connsiteY3-372" fmla="*/ 2147145 h 4318845"/>
              <a:gd name="connsiteX4-373" fmla="*/ 12285839 w 12285839"/>
              <a:gd name="connsiteY4-374" fmla="*/ 36828 h 4318845"/>
              <a:gd name="connsiteX0-375" fmla="*/ 0 w 12285839"/>
              <a:gd name="connsiteY0-376" fmla="*/ 2122015 h 4312765"/>
              <a:gd name="connsiteX1-377" fmla="*/ 2095500 w 12285839"/>
              <a:gd name="connsiteY1-378" fmla="*/ 2884015 h 4312765"/>
              <a:gd name="connsiteX2-379" fmla="*/ 4248150 w 12285839"/>
              <a:gd name="connsiteY2-380" fmla="*/ 4312765 h 4312765"/>
              <a:gd name="connsiteX3-381" fmla="*/ 6949369 w 12285839"/>
              <a:gd name="connsiteY3-382" fmla="*/ 2434576 h 4312765"/>
              <a:gd name="connsiteX4-383" fmla="*/ 12285839 w 12285839"/>
              <a:gd name="connsiteY4-384" fmla="*/ 30748 h 4312765"/>
              <a:gd name="connsiteX0-385" fmla="*/ 0 w 12285839"/>
              <a:gd name="connsiteY0-386" fmla="*/ 2111155 h 4301905"/>
              <a:gd name="connsiteX1-387" fmla="*/ 2095500 w 12285839"/>
              <a:gd name="connsiteY1-388" fmla="*/ 2873155 h 4301905"/>
              <a:gd name="connsiteX2-389" fmla="*/ 4248150 w 12285839"/>
              <a:gd name="connsiteY2-390" fmla="*/ 4301905 h 4301905"/>
              <a:gd name="connsiteX3-391" fmla="*/ 7288036 w 12285839"/>
              <a:gd name="connsiteY3-392" fmla="*/ 3383272 h 4301905"/>
              <a:gd name="connsiteX4-393" fmla="*/ 12285839 w 12285839"/>
              <a:gd name="connsiteY4-394" fmla="*/ 19888 h 4301905"/>
              <a:gd name="connsiteX0-395" fmla="*/ 0 w 12647083"/>
              <a:gd name="connsiteY0-396" fmla="*/ 0 h 2190750"/>
              <a:gd name="connsiteX1-397" fmla="*/ 2095500 w 12647083"/>
              <a:gd name="connsiteY1-398" fmla="*/ 762000 h 2190750"/>
              <a:gd name="connsiteX2-399" fmla="*/ 4248150 w 12647083"/>
              <a:gd name="connsiteY2-400" fmla="*/ 2190750 h 2190750"/>
              <a:gd name="connsiteX3-401" fmla="*/ 7288036 w 12647083"/>
              <a:gd name="connsiteY3-402" fmla="*/ 1272117 h 2190750"/>
              <a:gd name="connsiteX4-403" fmla="*/ 12647083 w 12647083"/>
              <a:gd name="connsiteY4-404" fmla="*/ 809977 h 2190750"/>
              <a:gd name="connsiteX0-405" fmla="*/ 0 w 12647083"/>
              <a:gd name="connsiteY0-406" fmla="*/ 0 h 2190750"/>
              <a:gd name="connsiteX1-407" fmla="*/ 2095500 w 12647083"/>
              <a:gd name="connsiteY1-408" fmla="*/ 762000 h 2190750"/>
              <a:gd name="connsiteX2-409" fmla="*/ 4248150 w 12647083"/>
              <a:gd name="connsiteY2-410" fmla="*/ 2190750 h 2190750"/>
              <a:gd name="connsiteX3-411" fmla="*/ 7288036 w 12647083"/>
              <a:gd name="connsiteY3-412" fmla="*/ 1272117 h 2190750"/>
              <a:gd name="connsiteX4-413" fmla="*/ 12647083 w 12647083"/>
              <a:gd name="connsiteY4-414" fmla="*/ 809977 h 2190750"/>
              <a:gd name="connsiteX0-415" fmla="*/ 0 w 12647083"/>
              <a:gd name="connsiteY0-416" fmla="*/ 0 h 2190750"/>
              <a:gd name="connsiteX1-417" fmla="*/ 2095500 w 12647083"/>
              <a:gd name="connsiteY1-418" fmla="*/ 762000 h 2190750"/>
              <a:gd name="connsiteX2-419" fmla="*/ 4248150 w 12647083"/>
              <a:gd name="connsiteY2-420" fmla="*/ 2190750 h 2190750"/>
              <a:gd name="connsiteX3-421" fmla="*/ 7288036 w 12647083"/>
              <a:gd name="connsiteY3-422" fmla="*/ 1283406 h 2190750"/>
              <a:gd name="connsiteX4-423" fmla="*/ 12647083 w 12647083"/>
              <a:gd name="connsiteY4-424" fmla="*/ 809977 h 2190750"/>
              <a:gd name="connsiteX0-425" fmla="*/ 0 w 12647083"/>
              <a:gd name="connsiteY0-426" fmla="*/ 0 h 2190750"/>
              <a:gd name="connsiteX1-427" fmla="*/ 2095500 w 12647083"/>
              <a:gd name="connsiteY1-428" fmla="*/ 762000 h 2190750"/>
              <a:gd name="connsiteX2-429" fmla="*/ 4248150 w 12647083"/>
              <a:gd name="connsiteY2-430" fmla="*/ 2190750 h 2190750"/>
              <a:gd name="connsiteX3-431" fmla="*/ 7288036 w 12647083"/>
              <a:gd name="connsiteY3-432" fmla="*/ 1283406 h 2190750"/>
              <a:gd name="connsiteX4-433" fmla="*/ 12647083 w 12647083"/>
              <a:gd name="connsiteY4-434" fmla="*/ 809977 h 2190750"/>
              <a:gd name="connsiteX0-435" fmla="*/ 0 w 12647083"/>
              <a:gd name="connsiteY0-436" fmla="*/ 0 h 2190750"/>
              <a:gd name="connsiteX1-437" fmla="*/ 2095500 w 12647083"/>
              <a:gd name="connsiteY1-438" fmla="*/ 762000 h 2190750"/>
              <a:gd name="connsiteX2-439" fmla="*/ 4248150 w 12647083"/>
              <a:gd name="connsiteY2-440" fmla="*/ 2190750 h 2190750"/>
              <a:gd name="connsiteX3-441" fmla="*/ 7355769 w 12647083"/>
              <a:gd name="connsiteY3-442" fmla="*/ 1272118 h 2190750"/>
              <a:gd name="connsiteX4-443" fmla="*/ 12647083 w 12647083"/>
              <a:gd name="connsiteY4-444" fmla="*/ 809977 h 2190750"/>
              <a:gd name="connsiteX0-445" fmla="*/ 0 w 12647083"/>
              <a:gd name="connsiteY0-446" fmla="*/ 0 h 2190750"/>
              <a:gd name="connsiteX1-447" fmla="*/ 2095500 w 12647083"/>
              <a:gd name="connsiteY1-448" fmla="*/ 762000 h 2190750"/>
              <a:gd name="connsiteX2-449" fmla="*/ 4248150 w 12647083"/>
              <a:gd name="connsiteY2-450" fmla="*/ 2190750 h 2190750"/>
              <a:gd name="connsiteX3-451" fmla="*/ 7355769 w 12647083"/>
              <a:gd name="connsiteY3-452" fmla="*/ 1272118 h 2190750"/>
              <a:gd name="connsiteX4-453" fmla="*/ 12647083 w 12647083"/>
              <a:gd name="connsiteY4-454" fmla="*/ 809977 h 2190750"/>
              <a:gd name="connsiteX0-455" fmla="*/ 0 w 12647083"/>
              <a:gd name="connsiteY0-456" fmla="*/ 0 h 2190750"/>
              <a:gd name="connsiteX1-457" fmla="*/ 2095500 w 12647083"/>
              <a:gd name="connsiteY1-458" fmla="*/ 762000 h 2190750"/>
              <a:gd name="connsiteX2-459" fmla="*/ 4248150 w 12647083"/>
              <a:gd name="connsiteY2-460" fmla="*/ 2190750 h 2190750"/>
              <a:gd name="connsiteX3-461" fmla="*/ 7355769 w 12647083"/>
              <a:gd name="connsiteY3-462" fmla="*/ 1272118 h 2190750"/>
              <a:gd name="connsiteX4-463" fmla="*/ 12647083 w 12647083"/>
              <a:gd name="connsiteY4-464" fmla="*/ 809977 h 2190750"/>
              <a:gd name="connsiteX0-465" fmla="*/ 0 w 12792226"/>
              <a:gd name="connsiteY0-466" fmla="*/ 998759 h 1650995"/>
              <a:gd name="connsiteX1-467" fmla="*/ 2240643 w 12792226"/>
              <a:gd name="connsiteY1-468" fmla="*/ 222245 h 1650995"/>
              <a:gd name="connsiteX2-469" fmla="*/ 4393293 w 12792226"/>
              <a:gd name="connsiteY2-470" fmla="*/ 1650995 h 1650995"/>
              <a:gd name="connsiteX3-471" fmla="*/ 7500912 w 12792226"/>
              <a:gd name="connsiteY3-472" fmla="*/ 732363 h 1650995"/>
              <a:gd name="connsiteX4-473" fmla="*/ 12792226 w 12792226"/>
              <a:gd name="connsiteY4-474" fmla="*/ 270222 h 1650995"/>
              <a:gd name="connsiteX0-475" fmla="*/ 0 w 12792226"/>
              <a:gd name="connsiteY0-476" fmla="*/ 998759 h 1650995"/>
              <a:gd name="connsiteX1-477" fmla="*/ 2458358 w 12792226"/>
              <a:gd name="connsiteY1-478" fmla="*/ 1470474 h 1650995"/>
              <a:gd name="connsiteX2-479" fmla="*/ 4393293 w 12792226"/>
              <a:gd name="connsiteY2-480" fmla="*/ 1650995 h 1650995"/>
              <a:gd name="connsiteX3-481" fmla="*/ 7500912 w 12792226"/>
              <a:gd name="connsiteY3-482" fmla="*/ 732363 h 1650995"/>
              <a:gd name="connsiteX4-483" fmla="*/ 12792226 w 12792226"/>
              <a:gd name="connsiteY4-484" fmla="*/ 270222 h 1650995"/>
              <a:gd name="connsiteX0-485" fmla="*/ 0 w 12893826"/>
              <a:gd name="connsiteY0-486" fmla="*/ 2058302 h 2058583"/>
              <a:gd name="connsiteX1-487" fmla="*/ 2559958 w 12893826"/>
              <a:gd name="connsiteY1-488" fmla="*/ 1470474 h 2058583"/>
              <a:gd name="connsiteX2-489" fmla="*/ 4494893 w 12893826"/>
              <a:gd name="connsiteY2-490" fmla="*/ 1650995 h 2058583"/>
              <a:gd name="connsiteX3-491" fmla="*/ 7602512 w 12893826"/>
              <a:gd name="connsiteY3-492" fmla="*/ 732363 h 2058583"/>
              <a:gd name="connsiteX4-493" fmla="*/ 12893826 w 12893826"/>
              <a:gd name="connsiteY4-494" fmla="*/ 270222 h 2058583"/>
              <a:gd name="connsiteX0-495" fmla="*/ 0 w 12893826"/>
              <a:gd name="connsiteY0-496" fmla="*/ 2058302 h 2058552"/>
              <a:gd name="connsiteX1-497" fmla="*/ 2559958 w 12893826"/>
              <a:gd name="connsiteY1-498" fmla="*/ 1470474 h 2058552"/>
              <a:gd name="connsiteX2-499" fmla="*/ 4944836 w 12893826"/>
              <a:gd name="connsiteY2-500" fmla="*/ 2057395 h 2058552"/>
              <a:gd name="connsiteX3-501" fmla="*/ 7602512 w 12893826"/>
              <a:gd name="connsiteY3-502" fmla="*/ 732363 h 2058552"/>
              <a:gd name="connsiteX4-503" fmla="*/ 12893826 w 12893826"/>
              <a:gd name="connsiteY4-504" fmla="*/ 270222 h 2058552"/>
              <a:gd name="connsiteX0-505" fmla="*/ 0 w 12893826"/>
              <a:gd name="connsiteY0-506" fmla="*/ 1857264 h 1945748"/>
              <a:gd name="connsiteX1-507" fmla="*/ 2559958 w 12893826"/>
              <a:gd name="connsiteY1-508" fmla="*/ 1269436 h 1945748"/>
              <a:gd name="connsiteX2-509" fmla="*/ 4944836 w 12893826"/>
              <a:gd name="connsiteY2-510" fmla="*/ 1856357 h 1945748"/>
              <a:gd name="connsiteX3-511" fmla="*/ 8023427 w 12893826"/>
              <a:gd name="connsiteY3-512" fmla="*/ 1387668 h 1945748"/>
              <a:gd name="connsiteX4-513" fmla="*/ 12893826 w 12893826"/>
              <a:gd name="connsiteY4-514" fmla="*/ 69184 h 1945748"/>
              <a:gd name="connsiteX0-515" fmla="*/ 0 w 13343769"/>
              <a:gd name="connsiteY0-516" fmla="*/ 1008156 h 1096640"/>
              <a:gd name="connsiteX1-517" fmla="*/ 2559958 w 13343769"/>
              <a:gd name="connsiteY1-518" fmla="*/ 420328 h 1096640"/>
              <a:gd name="connsiteX2-519" fmla="*/ 4944836 w 13343769"/>
              <a:gd name="connsiteY2-520" fmla="*/ 1007249 h 1096640"/>
              <a:gd name="connsiteX3-521" fmla="*/ 8023427 w 13343769"/>
              <a:gd name="connsiteY3-522" fmla="*/ 538560 h 1096640"/>
              <a:gd name="connsiteX4-523" fmla="*/ 13343769 w 13343769"/>
              <a:gd name="connsiteY4-524" fmla="*/ 540876 h 1096640"/>
              <a:gd name="connsiteX0-525" fmla="*/ 0 w 13343769"/>
              <a:gd name="connsiteY0-526" fmla="*/ 959643 h 1089870"/>
              <a:gd name="connsiteX1-527" fmla="*/ 2559958 w 13343769"/>
              <a:gd name="connsiteY1-528" fmla="*/ 371815 h 1089870"/>
              <a:gd name="connsiteX2-529" fmla="*/ 4944836 w 13343769"/>
              <a:gd name="connsiteY2-530" fmla="*/ 958736 h 1089870"/>
              <a:gd name="connsiteX3-531" fmla="*/ 8226627 w 13343769"/>
              <a:gd name="connsiteY3-532" fmla="*/ 562618 h 1089870"/>
              <a:gd name="connsiteX4-533" fmla="*/ 13343769 w 13343769"/>
              <a:gd name="connsiteY4-534" fmla="*/ 492363 h 1089870"/>
              <a:gd name="connsiteX0-535" fmla="*/ 0 w 13343769"/>
              <a:gd name="connsiteY0-536" fmla="*/ 959643 h 959923"/>
              <a:gd name="connsiteX1-537" fmla="*/ 2559958 w 13343769"/>
              <a:gd name="connsiteY1-538" fmla="*/ 371815 h 959923"/>
              <a:gd name="connsiteX2-539" fmla="*/ 8226627 w 13343769"/>
              <a:gd name="connsiteY2-540" fmla="*/ 562618 h 959923"/>
              <a:gd name="connsiteX3-541" fmla="*/ 13343769 w 13343769"/>
              <a:gd name="connsiteY3-542" fmla="*/ 492363 h 959923"/>
              <a:gd name="connsiteX0-543" fmla="*/ 0 w 13343769"/>
              <a:gd name="connsiteY0-544" fmla="*/ 818837 h 819099"/>
              <a:gd name="connsiteX1-545" fmla="*/ 2559958 w 13343769"/>
              <a:gd name="connsiteY1-546" fmla="*/ 231009 h 819099"/>
              <a:gd name="connsiteX2-547" fmla="*/ 7762170 w 13343769"/>
              <a:gd name="connsiteY2-548" fmla="*/ 654041 h 819099"/>
              <a:gd name="connsiteX3-549" fmla="*/ 13343769 w 13343769"/>
              <a:gd name="connsiteY3-550" fmla="*/ 351557 h 819099"/>
              <a:gd name="connsiteX0-551" fmla="*/ 0 w 13343769"/>
              <a:gd name="connsiteY0-552" fmla="*/ 697932 h 698194"/>
              <a:gd name="connsiteX1-553" fmla="*/ 2559958 w 13343769"/>
              <a:gd name="connsiteY1-554" fmla="*/ 110104 h 698194"/>
              <a:gd name="connsiteX2-555" fmla="*/ 7762170 w 13343769"/>
              <a:gd name="connsiteY2-556" fmla="*/ 533136 h 698194"/>
              <a:gd name="connsiteX3-557" fmla="*/ 13343769 w 13343769"/>
              <a:gd name="connsiteY3-558" fmla="*/ 230652 h 698194"/>
              <a:gd name="connsiteX0-559" fmla="*/ 0 w 13343769"/>
              <a:gd name="connsiteY0-560" fmla="*/ 697932 h 698194"/>
              <a:gd name="connsiteX1-561" fmla="*/ 2559958 w 13343769"/>
              <a:gd name="connsiteY1-562" fmla="*/ 110104 h 698194"/>
              <a:gd name="connsiteX2-563" fmla="*/ 7762170 w 13343769"/>
              <a:gd name="connsiteY2-564" fmla="*/ 533136 h 698194"/>
              <a:gd name="connsiteX3-565" fmla="*/ 13343769 w 13343769"/>
              <a:gd name="connsiteY3-566" fmla="*/ 230652 h 698194"/>
              <a:gd name="connsiteX0-567" fmla="*/ 0 w 13343769"/>
              <a:gd name="connsiteY0-568" fmla="*/ 641315 h 641577"/>
              <a:gd name="connsiteX1-569" fmla="*/ 2559958 w 13343769"/>
              <a:gd name="connsiteY1-570" fmla="*/ 53487 h 641577"/>
              <a:gd name="connsiteX2-571" fmla="*/ 7762170 w 13343769"/>
              <a:gd name="connsiteY2-572" fmla="*/ 476519 h 641577"/>
              <a:gd name="connsiteX3-573" fmla="*/ 13343769 w 13343769"/>
              <a:gd name="connsiteY3-574" fmla="*/ 174035 h 641577"/>
              <a:gd name="connsiteX0-575" fmla="*/ 0 w 13343769"/>
              <a:gd name="connsiteY0-576" fmla="*/ 624813 h 625075"/>
              <a:gd name="connsiteX1-577" fmla="*/ 2559958 w 13343769"/>
              <a:gd name="connsiteY1-578" fmla="*/ 36985 h 625075"/>
              <a:gd name="connsiteX2-579" fmla="*/ 7762170 w 13343769"/>
              <a:gd name="connsiteY2-580" fmla="*/ 460017 h 625075"/>
              <a:gd name="connsiteX3-581" fmla="*/ 13343769 w 13343769"/>
              <a:gd name="connsiteY3-582" fmla="*/ 157533 h 625075"/>
              <a:gd name="connsiteX0-583" fmla="*/ 0 w 13343769"/>
              <a:gd name="connsiteY0-584" fmla="*/ 654547 h 654809"/>
              <a:gd name="connsiteX1-585" fmla="*/ 2559958 w 13343769"/>
              <a:gd name="connsiteY1-586" fmla="*/ 66719 h 654809"/>
              <a:gd name="connsiteX2-587" fmla="*/ 7762170 w 13343769"/>
              <a:gd name="connsiteY2-588" fmla="*/ 489751 h 654809"/>
              <a:gd name="connsiteX3-589" fmla="*/ 13343769 w 13343769"/>
              <a:gd name="connsiteY3-590" fmla="*/ 187267 h 654809"/>
              <a:gd name="connsiteX0-591" fmla="*/ 0 w 13343769"/>
              <a:gd name="connsiteY0-592" fmla="*/ 654547 h 667071"/>
              <a:gd name="connsiteX1-593" fmla="*/ 2582536 w 13343769"/>
              <a:gd name="connsiteY1-594" fmla="*/ 213474 h 667071"/>
              <a:gd name="connsiteX2-595" fmla="*/ 7762170 w 13343769"/>
              <a:gd name="connsiteY2-596" fmla="*/ 489751 h 667071"/>
              <a:gd name="connsiteX3-597" fmla="*/ 13343769 w 13343769"/>
              <a:gd name="connsiteY3-598" fmla="*/ 187267 h 667071"/>
              <a:gd name="connsiteX0-599" fmla="*/ 0 w 13343769"/>
              <a:gd name="connsiteY0-600" fmla="*/ 715266 h 715634"/>
              <a:gd name="connsiteX1-601" fmla="*/ 2582536 w 13343769"/>
              <a:gd name="connsiteY1-602" fmla="*/ 274193 h 715634"/>
              <a:gd name="connsiteX2-603" fmla="*/ 7728303 w 13343769"/>
              <a:gd name="connsiteY2-604" fmla="*/ 415003 h 715634"/>
              <a:gd name="connsiteX3-605" fmla="*/ 13343769 w 13343769"/>
              <a:gd name="connsiteY3-606" fmla="*/ 247986 h 71563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3343769" h="715634">
                <a:moveTo>
                  <a:pt x="0" y="715266"/>
                </a:moveTo>
                <a:cubicBezTo>
                  <a:pt x="1389062" y="729553"/>
                  <a:pt x="1294486" y="324237"/>
                  <a:pt x="2582536" y="274193"/>
                </a:cubicBezTo>
                <a:cubicBezTo>
                  <a:pt x="3870586" y="224149"/>
                  <a:pt x="6105173" y="946455"/>
                  <a:pt x="7728303" y="415003"/>
                </a:cubicBezTo>
                <a:cubicBezTo>
                  <a:pt x="9107009" y="-202206"/>
                  <a:pt x="12138857" y="-18714"/>
                  <a:pt x="13343769" y="247986"/>
                </a:cubicBezTo>
              </a:path>
            </a:pathLst>
          </a:custGeom>
          <a:noFill/>
          <a:ln>
            <a:solidFill>
              <a:srgbClr val="156E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2" name="光"/>
          <p:cNvSpPr/>
          <p:nvPr/>
        </p:nvSpPr>
        <p:spPr>
          <a:xfrm>
            <a:off x="3696299" y="4716114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3" name="光"/>
          <p:cNvSpPr/>
          <p:nvPr/>
        </p:nvSpPr>
        <p:spPr>
          <a:xfrm>
            <a:off x="8164457" y="5099558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4" name="光"/>
          <p:cNvSpPr/>
          <p:nvPr/>
        </p:nvSpPr>
        <p:spPr>
          <a:xfrm>
            <a:off x="944115" y="5300663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矩形 148"/>
          <p:cNvSpPr/>
          <p:nvPr/>
        </p:nvSpPr>
        <p:spPr>
          <a:xfrm>
            <a:off x="3010775" y="1955575"/>
            <a:ext cx="6035205" cy="19389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0" name="矩形 149"/>
          <p:cNvSpPr/>
          <p:nvPr/>
        </p:nvSpPr>
        <p:spPr>
          <a:xfrm>
            <a:off x="4586061" y="4676749"/>
            <a:ext cx="2726574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莲</a:t>
            </a:r>
            <a:r>
              <a:rPr lang="en-US" altLang="zh-CN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·</a:t>
            </a:r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出淤泥而不染</a:t>
            </a:r>
            <a:endParaRPr lang="zh-CN" altLang="en-US" sz="2400" dirty="0">
              <a:solidFill>
                <a:srgbClr val="E4D2AE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51" name="光"/>
          <p:cNvSpPr/>
          <p:nvPr/>
        </p:nvSpPr>
        <p:spPr>
          <a:xfrm>
            <a:off x="2744985" y="1994675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81706 -0.66666 C 0.70911 -0.30069 -0.08659 -0.16551 -0.00026 -0.00046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198" y="3331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7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72474 -0.65556 C 0.84375 -0.0088 -0.08711 -0.16505 -0.00013 -0.00023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16" y="3275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7" presetClass="path" presetSubtype="0" accel="50000" decel="5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16237 -0.73334 C 0.31692 -0.46158 -0.08672 -0.16621 -0.00013 -0.00024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3664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37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72474 -0.65556 C 0.84375 -0.0088 -0.08711 -0.16505 -0.00013 -0.00023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16" y="3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9" grpId="0" animBg="1"/>
      <p:bldP spid="141" grpId="0" animBg="1"/>
      <p:bldP spid="142" grpId="0" animBg="1"/>
      <p:bldP spid="142" grpId="1" animBg="1"/>
      <p:bldP spid="143" grpId="0" animBg="1"/>
      <p:bldP spid="143" grpId="1" animBg="1"/>
      <p:bldP spid="144" grpId="0" animBg="1"/>
      <p:bldP spid="144" grpId="1" animBg="1"/>
      <p:bldP spid="149" grpId="0"/>
      <p:bldP spid="150" grpId="0"/>
      <p:bldP spid="151" grpId="0" animBg="1"/>
      <p:bldP spid="151" grpId="1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 rot="21228020" flipH="1">
            <a:off x="9269514" y="2812763"/>
            <a:ext cx="2365176" cy="1280774"/>
            <a:chOff x="683669" y="2065877"/>
            <a:chExt cx="4105393" cy="2223124"/>
          </a:xfrm>
        </p:grpSpPr>
        <p:sp>
          <p:nvSpPr>
            <p:cNvPr id="48" name="Freeform 11"/>
            <p:cNvSpPr/>
            <p:nvPr/>
          </p:nvSpPr>
          <p:spPr bwMode="auto">
            <a:xfrm rot="2740627">
              <a:off x="3079598" y="2325658"/>
              <a:ext cx="146251" cy="203482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9931"/>
                <a:gd name="connsiteY0-240" fmla="*/ 9828 h 9828"/>
                <a:gd name="connsiteX1-241" fmla="*/ 830 w 9931"/>
                <a:gd name="connsiteY1-242" fmla="*/ 4712 h 9828"/>
                <a:gd name="connsiteX2-243" fmla="*/ 557 w 9931"/>
                <a:gd name="connsiteY2-244" fmla="*/ 0 h 9828"/>
                <a:gd name="connsiteX3-245" fmla="*/ 5026 w 9931"/>
                <a:gd name="connsiteY3-246" fmla="*/ 1774 h 9828"/>
                <a:gd name="connsiteX4-247" fmla="*/ 9931 w 9931"/>
                <a:gd name="connsiteY4-248" fmla="*/ 9152 h 9828"/>
                <a:gd name="connsiteX0-249" fmla="*/ 9046 w 9046"/>
                <a:gd name="connsiteY0-250" fmla="*/ 10000 h 10000"/>
                <a:gd name="connsiteX1-251" fmla="*/ 836 w 9046"/>
                <a:gd name="connsiteY1-252" fmla="*/ 4794 h 10000"/>
                <a:gd name="connsiteX2-253" fmla="*/ 561 w 9046"/>
                <a:gd name="connsiteY2-254" fmla="*/ 0 h 10000"/>
                <a:gd name="connsiteX3-255" fmla="*/ 5061 w 9046"/>
                <a:gd name="connsiteY3-256" fmla="*/ 1805 h 10000"/>
                <a:gd name="connsiteX0-257" fmla="*/ 924 w 5595"/>
                <a:gd name="connsiteY0-258" fmla="*/ 4794 h 4794"/>
                <a:gd name="connsiteX1-259" fmla="*/ 620 w 5595"/>
                <a:gd name="connsiteY1-260" fmla="*/ 0 h 4794"/>
                <a:gd name="connsiteX2-261" fmla="*/ 5595 w 5595"/>
                <a:gd name="connsiteY2-262" fmla="*/ 1805 h 4794"/>
                <a:gd name="connsiteX0-263" fmla="*/ 1264 w 10781"/>
                <a:gd name="connsiteY0-264" fmla="*/ 3104 h 3765"/>
                <a:gd name="connsiteX1-265" fmla="*/ 1889 w 10781"/>
                <a:gd name="connsiteY1-266" fmla="*/ 0 h 3765"/>
                <a:gd name="connsiteX2-267" fmla="*/ 10781 w 10781"/>
                <a:gd name="connsiteY2-268" fmla="*/ 3765 h 3765"/>
                <a:gd name="connsiteX0-269" fmla="*/ 138 w 8966"/>
                <a:gd name="connsiteY0-270" fmla="*/ 8244 h 10000"/>
                <a:gd name="connsiteX1-271" fmla="*/ 718 w 8966"/>
                <a:gd name="connsiteY1-272" fmla="*/ 0 h 10000"/>
                <a:gd name="connsiteX2-273" fmla="*/ 8966 w 8966"/>
                <a:gd name="connsiteY2-274" fmla="*/ 10000 h 10000"/>
                <a:gd name="connsiteX0-275" fmla="*/ 154 w 3648"/>
                <a:gd name="connsiteY0-276" fmla="*/ 8244 h 8244"/>
                <a:gd name="connsiteX1-277" fmla="*/ 801 w 3648"/>
                <a:gd name="connsiteY1-278" fmla="*/ 0 h 8244"/>
                <a:gd name="connsiteX2-279" fmla="*/ 3648 w 3648"/>
                <a:gd name="connsiteY2-280" fmla="*/ 5101 h 8244"/>
                <a:gd name="connsiteX0-281" fmla="*/ 420 w 9998"/>
                <a:gd name="connsiteY0-282" fmla="*/ 10000 h 10000"/>
                <a:gd name="connsiteX1-283" fmla="*/ 2194 w 9998"/>
                <a:gd name="connsiteY1-284" fmla="*/ 0 h 10000"/>
                <a:gd name="connsiteX2-285" fmla="*/ 9998 w 9998"/>
                <a:gd name="connsiteY2-286" fmla="*/ 6188 h 10000"/>
                <a:gd name="connsiteX0-287" fmla="*/ 420 w 10000"/>
                <a:gd name="connsiteY0-288" fmla="*/ 10000 h 10000"/>
                <a:gd name="connsiteX1-289" fmla="*/ 2194 w 10000"/>
                <a:gd name="connsiteY1-290" fmla="*/ 0 h 10000"/>
                <a:gd name="connsiteX2-291" fmla="*/ 10000 w 10000"/>
                <a:gd name="connsiteY2-292" fmla="*/ 618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000" h="10000">
                  <a:moveTo>
                    <a:pt x="420" y="10000"/>
                  </a:moveTo>
                  <a:cubicBezTo>
                    <a:pt x="-380" y="6424"/>
                    <a:pt x="-164" y="2432"/>
                    <a:pt x="2194" y="0"/>
                  </a:cubicBezTo>
                  <a:cubicBezTo>
                    <a:pt x="5317" y="4568"/>
                    <a:pt x="6980" y="1626"/>
                    <a:pt x="10000" y="6188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 11"/>
            <p:cNvSpPr/>
            <p:nvPr/>
          </p:nvSpPr>
          <p:spPr bwMode="auto">
            <a:xfrm rot="20055131" flipH="1">
              <a:off x="2180437" y="2168981"/>
              <a:ext cx="1045255" cy="15460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  <a:gd name="connsiteX0-275" fmla="*/ 9507 w 10313"/>
                <a:gd name="connsiteY0-276" fmla="*/ 9828 h 10002"/>
                <a:gd name="connsiteX1-277" fmla="*/ 594 w 10313"/>
                <a:gd name="connsiteY1-278" fmla="*/ 4804 h 10002"/>
                <a:gd name="connsiteX2-279" fmla="*/ 1080 w 10313"/>
                <a:gd name="connsiteY2-280" fmla="*/ 0 h 10002"/>
                <a:gd name="connsiteX3-281" fmla="*/ 6983 w 10313"/>
                <a:gd name="connsiteY3-282" fmla="*/ 1270 h 10002"/>
                <a:gd name="connsiteX4-283" fmla="*/ 10060 w 10313"/>
                <a:gd name="connsiteY4-284" fmla="*/ 9170 h 10002"/>
                <a:gd name="connsiteX5-285" fmla="*/ 9507 w 10313"/>
                <a:gd name="connsiteY5-286" fmla="*/ 9828 h 10002"/>
                <a:gd name="connsiteX0-287" fmla="*/ 9507 w 10060"/>
                <a:gd name="connsiteY0-288" fmla="*/ 9828 h 9828"/>
                <a:gd name="connsiteX1-289" fmla="*/ 594 w 10060"/>
                <a:gd name="connsiteY1-290" fmla="*/ 4804 h 9828"/>
                <a:gd name="connsiteX2-291" fmla="*/ 1080 w 10060"/>
                <a:gd name="connsiteY2-292" fmla="*/ 0 h 9828"/>
                <a:gd name="connsiteX3-293" fmla="*/ 6983 w 10060"/>
                <a:gd name="connsiteY3-294" fmla="*/ 1270 h 9828"/>
                <a:gd name="connsiteX4-295" fmla="*/ 10060 w 10060"/>
                <a:gd name="connsiteY4-296" fmla="*/ 9170 h 9828"/>
                <a:gd name="connsiteX5-297" fmla="*/ 9507 w 10060"/>
                <a:gd name="connsiteY5-298" fmla="*/ 9828 h 982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60" h="9828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119" y="7961"/>
                    <a:pt x="10060" y="9170"/>
                  </a:cubicBezTo>
                  <a:cubicBezTo>
                    <a:pt x="10060" y="9170"/>
                    <a:pt x="9838" y="9778"/>
                    <a:pt x="9507" y="9828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 6"/>
            <p:cNvSpPr/>
            <p:nvPr/>
          </p:nvSpPr>
          <p:spPr bwMode="auto">
            <a:xfrm flipH="1">
              <a:off x="787423" y="3417448"/>
              <a:ext cx="1695849" cy="453987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  <a:gd name="connsiteX0" fmla="*/ 3303 w 9486"/>
                <a:gd name="connsiteY0" fmla="*/ 1878 h 7449"/>
                <a:gd name="connsiteX1" fmla="*/ 8303 w 9486"/>
                <a:gd name="connsiteY1" fmla="*/ 324 h 7449"/>
                <a:gd name="connsiteX2" fmla="*/ 9486 w 9486"/>
                <a:gd name="connsiteY2" fmla="*/ 2611 h 7449"/>
                <a:gd name="connsiteX3" fmla="*/ 7464 w 9486"/>
                <a:gd name="connsiteY3" fmla="*/ 5062 h 7449"/>
                <a:gd name="connsiteX4" fmla="*/ 2553 w 9486"/>
                <a:gd name="connsiteY4" fmla="*/ 6542 h 7449"/>
                <a:gd name="connsiteX5" fmla="*/ 277 w 9486"/>
                <a:gd name="connsiteY5" fmla="*/ 3298 h 7449"/>
                <a:gd name="connsiteX6" fmla="*/ 3303 w 9486"/>
                <a:gd name="connsiteY6" fmla="*/ 1878 h 7449"/>
                <a:gd name="connsiteX0-1" fmla="*/ 3482 w 10421"/>
                <a:gd name="connsiteY0-2" fmla="*/ 2520 h 8781"/>
                <a:gd name="connsiteX1-3" fmla="*/ 8753 w 10421"/>
                <a:gd name="connsiteY1-4" fmla="*/ 434 h 8781"/>
                <a:gd name="connsiteX2-5" fmla="*/ 10000 w 10421"/>
                <a:gd name="connsiteY2-6" fmla="*/ 3504 h 8781"/>
                <a:gd name="connsiteX3-7" fmla="*/ 2691 w 10421"/>
                <a:gd name="connsiteY3-8" fmla="*/ 8781 h 8781"/>
                <a:gd name="connsiteX4-9" fmla="*/ 292 w 10421"/>
                <a:gd name="connsiteY4-10" fmla="*/ 4426 h 8781"/>
                <a:gd name="connsiteX5-11" fmla="*/ 3482 w 10421"/>
                <a:gd name="connsiteY5-12" fmla="*/ 2520 h 8781"/>
                <a:gd name="connsiteX0-13" fmla="*/ 3063 w 9634"/>
                <a:gd name="connsiteY0-14" fmla="*/ 2870 h 8064"/>
                <a:gd name="connsiteX1-15" fmla="*/ 8121 w 9634"/>
                <a:gd name="connsiteY1-16" fmla="*/ 494 h 8064"/>
                <a:gd name="connsiteX2-17" fmla="*/ 9318 w 9634"/>
                <a:gd name="connsiteY2-18" fmla="*/ 3990 h 8064"/>
                <a:gd name="connsiteX3-19" fmla="*/ 3521 w 9634"/>
                <a:gd name="connsiteY3-20" fmla="*/ 8064 h 8064"/>
                <a:gd name="connsiteX4-21" fmla="*/ 2 w 9634"/>
                <a:gd name="connsiteY4-22" fmla="*/ 5040 h 8064"/>
                <a:gd name="connsiteX5-23" fmla="*/ 3063 w 9634"/>
                <a:gd name="connsiteY5-24" fmla="*/ 2870 h 8064"/>
                <a:gd name="connsiteX0-25" fmla="*/ 3179 w 10000"/>
                <a:gd name="connsiteY0-26" fmla="*/ 3559 h 10000"/>
                <a:gd name="connsiteX1-27" fmla="*/ 8430 w 10000"/>
                <a:gd name="connsiteY1-28" fmla="*/ 613 h 10000"/>
                <a:gd name="connsiteX2-29" fmla="*/ 9672 w 10000"/>
                <a:gd name="connsiteY2-30" fmla="*/ 4948 h 10000"/>
                <a:gd name="connsiteX3-31" fmla="*/ 3655 w 10000"/>
                <a:gd name="connsiteY3-32" fmla="*/ 10000 h 10000"/>
                <a:gd name="connsiteX4-33" fmla="*/ 2 w 10000"/>
                <a:gd name="connsiteY4-34" fmla="*/ 6250 h 10000"/>
                <a:gd name="connsiteX5-35" fmla="*/ 3179 w 10000"/>
                <a:gd name="connsiteY5-36" fmla="*/ 3559 h 10000"/>
                <a:gd name="connsiteX0-37" fmla="*/ 3179 w 9919"/>
                <a:gd name="connsiteY0-38" fmla="*/ 3559 h 10205"/>
                <a:gd name="connsiteX1-39" fmla="*/ 8430 w 9919"/>
                <a:gd name="connsiteY1-40" fmla="*/ 613 h 10205"/>
                <a:gd name="connsiteX2-41" fmla="*/ 9672 w 9919"/>
                <a:gd name="connsiteY2-42" fmla="*/ 4948 h 10205"/>
                <a:gd name="connsiteX3-43" fmla="*/ 4765 w 9919"/>
                <a:gd name="connsiteY3-44" fmla="*/ 8941 h 10205"/>
                <a:gd name="connsiteX4-45" fmla="*/ 3655 w 9919"/>
                <a:gd name="connsiteY4-46" fmla="*/ 10000 h 10205"/>
                <a:gd name="connsiteX5-47" fmla="*/ 2 w 9919"/>
                <a:gd name="connsiteY5-48" fmla="*/ 6250 h 10205"/>
                <a:gd name="connsiteX6-49" fmla="*/ 3179 w 9919"/>
                <a:gd name="connsiteY6-50" fmla="*/ 3559 h 10205"/>
                <a:gd name="connsiteX0-51" fmla="*/ 3204 w 9999"/>
                <a:gd name="connsiteY0-52" fmla="*/ 3488 h 9368"/>
                <a:gd name="connsiteX1-53" fmla="*/ 8498 w 9999"/>
                <a:gd name="connsiteY1-54" fmla="*/ 601 h 9368"/>
                <a:gd name="connsiteX2-55" fmla="*/ 9750 w 9999"/>
                <a:gd name="connsiteY2-56" fmla="*/ 4849 h 9368"/>
                <a:gd name="connsiteX3-57" fmla="*/ 4803 w 9999"/>
                <a:gd name="connsiteY3-58" fmla="*/ 8761 h 9368"/>
                <a:gd name="connsiteX4-59" fmla="*/ 3314 w 9999"/>
                <a:gd name="connsiteY4-60" fmla="*/ 8917 h 9368"/>
                <a:gd name="connsiteX5-61" fmla="*/ 1 w 9999"/>
                <a:gd name="connsiteY5-62" fmla="*/ 6124 h 9368"/>
                <a:gd name="connsiteX6-63" fmla="*/ 3204 w 9999"/>
                <a:gd name="connsiteY6-64" fmla="*/ 3488 h 9368"/>
                <a:gd name="connsiteX0-65" fmla="*/ 3204 w 10000"/>
                <a:gd name="connsiteY0-66" fmla="*/ 3723 h 9717"/>
                <a:gd name="connsiteX1-67" fmla="*/ 8499 w 10000"/>
                <a:gd name="connsiteY1-68" fmla="*/ 642 h 9717"/>
                <a:gd name="connsiteX2-69" fmla="*/ 9751 w 10000"/>
                <a:gd name="connsiteY2-70" fmla="*/ 5176 h 9717"/>
                <a:gd name="connsiteX3-71" fmla="*/ 4803 w 10000"/>
                <a:gd name="connsiteY3-72" fmla="*/ 9352 h 9717"/>
                <a:gd name="connsiteX4-73" fmla="*/ 3314 w 10000"/>
                <a:gd name="connsiteY4-74" fmla="*/ 9519 h 9717"/>
                <a:gd name="connsiteX5-75" fmla="*/ 1 w 10000"/>
                <a:gd name="connsiteY5-76" fmla="*/ 6537 h 9717"/>
                <a:gd name="connsiteX6-77" fmla="*/ 3204 w 10000"/>
                <a:gd name="connsiteY6-78" fmla="*/ 3723 h 9717"/>
                <a:gd name="connsiteX0-79" fmla="*/ 3204 w 10299"/>
                <a:gd name="connsiteY0-80" fmla="*/ 3173 h 9342"/>
                <a:gd name="connsiteX1-81" fmla="*/ 8499 w 10299"/>
                <a:gd name="connsiteY1-82" fmla="*/ 3 h 9342"/>
                <a:gd name="connsiteX2-83" fmla="*/ 10121 w 10299"/>
                <a:gd name="connsiteY2-84" fmla="*/ 2731 h 9342"/>
                <a:gd name="connsiteX3-85" fmla="*/ 4803 w 10299"/>
                <a:gd name="connsiteY3-86" fmla="*/ 8966 h 9342"/>
                <a:gd name="connsiteX4-87" fmla="*/ 3314 w 10299"/>
                <a:gd name="connsiteY4-88" fmla="*/ 9138 h 9342"/>
                <a:gd name="connsiteX5-89" fmla="*/ 1 w 10299"/>
                <a:gd name="connsiteY5-90" fmla="*/ 6069 h 9342"/>
                <a:gd name="connsiteX6-91" fmla="*/ 3204 w 10299"/>
                <a:gd name="connsiteY6-92" fmla="*/ 3173 h 9342"/>
                <a:gd name="connsiteX0-93" fmla="*/ 3111 w 9871"/>
                <a:gd name="connsiteY0-94" fmla="*/ 2364 h 8968"/>
                <a:gd name="connsiteX1-95" fmla="*/ 6935 w 9871"/>
                <a:gd name="connsiteY1-96" fmla="*/ 8 h 8968"/>
                <a:gd name="connsiteX2-97" fmla="*/ 9827 w 9871"/>
                <a:gd name="connsiteY2-98" fmla="*/ 1891 h 8968"/>
                <a:gd name="connsiteX3-99" fmla="*/ 4664 w 9871"/>
                <a:gd name="connsiteY3-100" fmla="*/ 8566 h 8968"/>
                <a:gd name="connsiteX4-101" fmla="*/ 3218 w 9871"/>
                <a:gd name="connsiteY4-102" fmla="*/ 8750 h 8968"/>
                <a:gd name="connsiteX5-103" fmla="*/ 1 w 9871"/>
                <a:gd name="connsiteY5-104" fmla="*/ 5464 h 8968"/>
                <a:gd name="connsiteX6-105" fmla="*/ 3111 w 9871"/>
                <a:gd name="connsiteY6-106" fmla="*/ 2364 h 8968"/>
                <a:gd name="connsiteX0-107" fmla="*/ 3152 w 9991"/>
                <a:gd name="connsiteY0-108" fmla="*/ 4364 h 11728"/>
                <a:gd name="connsiteX1-109" fmla="*/ 6864 w 9991"/>
                <a:gd name="connsiteY1-110" fmla="*/ 2 h 11728"/>
                <a:gd name="connsiteX2-111" fmla="*/ 9955 w 9991"/>
                <a:gd name="connsiteY2-112" fmla="*/ 3837 h 11728"/>
                <a:gd name="connsiteX3-113" fmla="*/ 4725 w 9991"/>
                <a:gd name="connsiteY3-114" fmla="*/ 11280 h 11728"/>
                <a:gd name="connsiteX4-115" fmla="*/ 3260 w 9991"/>
                <a:gd name="connsiteY4-116" fmla="*/ 11485 h 11728"/>
                <a:gd name="connsiteX5-117" fmla="*/ 1 w 9991"/>
                <a:gd name="connsiteY5-118" fmla="*/ 7821 h 11728"/>
                <a:gd name="connsiteX6-119" fmla="*/ 3152 w 9991"/>
                <a:gd name="connsiteY6-120" fmla="*/ 4364 h 11728"/>
                <a:gd name="connsiteX0-121" fmla="*/ 3115 w 10000"/>
                <a:gd name="connsiteY0-122" fmla="*/ 3063 h 9999"/>
                <a:gd name="connsiteX1-123" fmla="*/ 6870 w 10000"/>
                <a:gd name="connsiteY1-124" fmla="*/ 1 h 9999"/>
                <a:gd name="connsiteX2-125" fmla="*/ 9964 w 10000"/>
                <a:gd name="connsiteY2-126" fmla="*/ 3271 h 9999"/>
                <a:gd name="connsiteX3-127" fmla="*/ 4729 w 10000"/>
                <a:gd name="connsiteY3-128" fmla="*/ 9617 h 9999"/>
                <a:gd name="connsiteX4-129" fmla="*/ 3263 w 10000"/>
                <a:gd name="connsiteY4-130" fmla="*/ 9792 h 9999"/>
                <a:gd name="connsiteX5-131" fmla="*/ 1 w 10000"/>
                <a:gd name="connsiteY5-132" fmla="*/ 6668 h 9999"/>
                <a:gd name="connsiteX6-133" fmla="*/ 3115 w 10000"/>
                <a:gd name="connsiteY6-134" fmla="*/ 3063 h 9999"/>
                <a:gd name="connsiteX0-135" fmla="*/ 2144 w 9029"/>
                <a:gd name="connsiteY0-136" fmla="*/ 3063 h 10000"/>
                <a:gd name="connsiteX1-137" fmla="*/ 5899 w 9029"/>
                <a:gd name="connsiteY1-138" fmla="*/ 1 h 10000"/>
                <a:gd name="connsiteX2-139" fmla="*/ 8993 w 9029"/>
                <a:gd name="connsiteY2-140" fmla="*/ 3271 h 10000"/>
                <a:gd name="connsiteX3-141" fmla="*/ 3758 w 9029"/>
                <a:gd name="connsiteY3-142" fmla="*/ 9618 h 10000"/>
                <a:gd name="connsiteX4-143" fmla="*/ 2292 w 9029"/>
                <a:gd name="connsiteY4-144" fmla="*/ 9793 h 10000"/>
                <a:gd name="connsiteX5-145" fmla="*/ 1 w 9029"/>
                <a:gd name="connsiteY5-146" fmla="*/ 8477 h 10000"/>
                <a:gd name="connsiteX6-147" fmla="*/ 2144 w 9029"/>
                <a:gd name="connsiteY6-148" fmla="*/ 3063 h 10000"/>
                <a:gd name="connsiteX0-149" fmla="*/ 2375 w 9972"/>
                <a:gd name="connsiteY0-150" fmla="*/ 3063 h 9793"/>
                <a:gd name="connsiteX1-151" fmla="*/ 6533 w 9972"/>
                <a:gd name="connsiteY1-152" fmla="*/ 1 h 9793"/>
                <a:gd name="connsiteX2-153" fmla="*/ 9960 w 9972"/>
                <a:gd name="connsiteY2-154" fmla="*/ 3271 h 9793"/>
                <a:gd name="connsiteX3-155" fmla="*/ 5327 w 9972"/>
                <a:gd name="connsiteY3-156" fmla="*/ 8632 h 9793"/>
                <a:gd name="connsiteX4-157" fmla="*/ 2538 w 9972"/>
                <a:gd name="connsiteY4-158" fmla="*/ 9793 h 9793"/>
                <a:gd name="connsiteX5-159" fmla="*/ 1 w 9972"/>
                <a:gd name="connsiteY5-160" fmla="*/ 8477 h 9793"/>
                <a:gd name="connsiteX6-161" fmla="*/ 2375 w 9972"/>
                <a:gd name="connsiteY6-162" fmla="*/ 3063 h 979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49" y="connsiteY6-50"/>
                </a:cxn>
              </a:cxnLst>
              <a:rect l="l" t="t" r="r" b="b"/>
              <a:pathLst>
                <a:path w="9972" h="9793">
                  <a:moveTo>
                    <a:pt x="2375" y="3063"/>
                  </a:moveTo>
                  <a:cubicBezTo>
                    <a:pt x="3463" y="1650"/>
                    <a:pt x="5270" y="-34"/>
                    <a:pt x="6533" y="1"/>
                  </a:cubicBezTo>
                  <a:cubicBezTo>
                    <a:pt x="7797" y="36"/>
                    <a:pt x="10161" y="1833"/>
                    <a:pt x="9960" y="3271"/>
                  </a:cubicBezTo>
                  <a:cubicBezTo>
                    <a:pt x="9759" y="4709"/>
                    <a:pt x="6430" y="7709"/>
                    <a:pt x="5327" y="8632"/>
                  </a:cubicBezTo>
                  <a:cubicBezTo>
                    <a:pt x="4224" y="9554"/>
                    <a:pt x="2529" y="9462"/>
                    <a:pt x="2538" y="9793"/>
                  </a:cubicBezTo>
                  <a:cubicBezTo>
                    <a:pt x="547" y="9312"/>
                    <a:pt x="29" y="9598"/>
                    <a:pt x="1" y="8477"/>
                  </a:cubicBezTo>
                  <a:cubicBezTo>
                    <a:pt x="-27" y="7356"/>
                    <a:pt x="1286" y="4476"/>
                    <a:pt x="2375" y="3063"/>
                  </a:cubicBezTo>
                  <a:close/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 8"/>
            <p:cNvSpPr/>
            <p:nvPr/>
          </p:nvSpPr>
          <p:spPr bwMode="auto">
            <a:xfrm flipH="1">
              <a:off x="1719906" y="2065877"/>
              <a:ext cx="612367" cy="323767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  <a:gd name="connsiteX0" fmla="*/ 793 w 8607"/>
                <a:gd name="connsiteY0" fmla="*/ 10000 h 10000"/>
                <a:gd name="connsiteX1" fmla="*/ 1496 w 8607"/>
                <a:gd name="connsiteY1" fmla="*/ 2922 h 10000"/>
                <a:gd name="connsiteX2" fmla="*/ 8167 w 8607"/>
                <a:gd name="connsiteY2" fmla="*/ 0 h 10000"/>
                <a:gd name="connsiteX3" fmla="*/ 8607 w 8607"/>
                <a:gd name="connsiteY3" fmla="*/ 1164 h 10000"/>
                <a:gd name="connsiteX0-1" fmla="*/ 0 w 8262"/>
                <a:gd name="connsiteY0-2" fmla="*/ 2922 h 2922"/>
                <a:gd name="connsiteX1-3" fmla="*/ 7751 w 8262"/>
                <a:gd name="connsiteY1-4" fmla="*/ 0 h 2922"/>
                <a:gd name="connsiteX2-5" fmla="*/ 8262 w 8262"/>
                <a:gd name="connsiteY2-6" fmla="*/ 1164 h 2922"/>
                <a:gd name="connsiteX0-7" fmla="*/ 0 w 7043"/>
                <a:gd name="connsiteY0-8" fmla="*/ 5984 h 5984"/>
                <a:gd name="connsiteX1-9" fmla="*/ 6302 w 7043"/>
                <a:gd name="connsiteY1-10" fmla="*/ 30 h 5984"/>
                <a:gd name="connsiteX2-11" fmla="*/ 6920 w 7043"/>
                <a:gd name="connsiteY2-12" fmla="*/ 4014 h 5984"/>
                <a:gd name="connsiteX0-13" fmla="*/ 0 w 10423"/>
                <a:gd name="connsiteY0-14" fmla="*/ 10497 h 10497"/>
                <a:gd name="connsiteX1-15" fmla="*/ 9346 w 10423"/>
                <a:gd name="connsiteY1-16" fmla="*/ 64 h 10497"/>
                <a:gd name="connsiteX2-17" fmla="*/ 10223 w 10423"/>
                <a:gd name="connsiteY2-18" fmla="*/ 6722 h 10497"/>
                <a:gd name="connsiteX0-19" fmla="*/ 0 w 10649"/>
                <a:gd name="connsiteY0-20" fmla="*/ 10261 h 10261"/>
                <a:gd name="connsiteX1-21" fmla="*/ 9744 w 10649"/>
                <a:gd name="connsiteY1-22" fmla="*/ 69 h 10261"/>
                <a:gd name="connsiteX2-23" fmla="*/ 10223 w 10649"/>
                <a:gd name="connsiteY2-24" fmla="*/ 6486 h 102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649" h="10261">
                  <a:moveTo>
                    <a:pt x="0" y="10261"/>
                  </a:moveTo>
                  <a:cubicBezTo>
                    <a:pt x="5770" y="-1098"/>
                    <a:pt x="8040" y="698"/>
                    <a:pt x="9744" y="69"/>
                  </a:cubicBezTo>
                  <a:cubicBezTo>
                    <a:pt x="11448" y="-560"/>
                    <a:pt x="10223" y="3266"/>
                    <a:pt x="10223" y="6486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 9"/>
            <p:cNvSpPr/>
            <p:nvPr/>
          </p:nvSpPr>
          <p:spPr bwMode="auto">
            <a:xfrm flipH="1">
              <a:off x="1331363" y="2147508"/>
              <a:ext cx="1165482" cy="1586015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  <a:gd name="connsiteX0" fmla="*/ 0 w 10000"/>
                <a:gd name="connsiteY0" fmla="*/ 9932 h 10459"/>
                <a:gd name="connsiteX1" fmla="*/ 2781 w 10000"/>
                <a:gd name="connsiteY1" fmla="*/ 4111 h 10459"/>
                <a:gd name="connsiteX2" fmla="*/ 9526 w 10000"/>
                <a:gd name="connsiteY2" fmla="*/ 60 h 10459"/>
                <a:gd name="connsiteX3" fmla="*/ 10000 w 10000"/>
                <a:gd name="connsiteY3" fmla="*/ 0 h 10459"/>
                <a:gd name="connsiteX4" fmla="*/ 9065 w 10000"/>
                <a:gd name="connsiteY4" fmla="*/ 2387 h 10459"/>
                <a:gd name="connsiteX5" fmla="*/ 2431 w 10000"/>
                <a:gd name="connsiteY5" fmla="*/ 9556 h 10459"/>
                <a:gd name="connsiteX6" fmla="*/ 741 w 10000"/>
                <a:gd name="connsiteY6" fmla="*/ 10459 h 10459"/>
                <a:gd name="connsiteX0-1" fmla="*/ 0 w 10000"/>
                <a:gd name="connsiteY0-2" fmla="*/ 9932 h 9932"/>
                <a:gd name="connsiteX1-3" fmla="*/ 2781 w 10000"/>
                <a:gd name="connsiteY1-4" fmla="*/ 4111 h 9932"/>
                <a:gd name="connsiteX2-5" fmla="*/ 9526 w 10000"/>
                <a:gd name="connsiteY2-6" fmla="*/ 60 h 9932"/>
                <a:gd name="connsiteX3-7" fmla="*/ 10000 w 10000"/>
                <a:gd name="connsiteY3-8" fmla="*/ 0 h 9932"/>
                <a:gd name="connsiteX4-9" fmla="*/ 9065 w 10000"/>
                <a:gd name="connsiteY4-10" fmla="*/ 2387 h 9932"/>
                <a:gd name="connsiteX5-11" fmla="*/ 2431 w 10000"/>
                <a:gd name="connsiteY5-12" fmla="*/ 9556 h 9932"/>
                <a:gd name="connsiteX0-13" fmla="*/ 0 w 11566"/>
                <a:gd name="connsiteY0-14" fmla="*/ 10000 h 10000"/>
                <a:gd name="connsiteX1-15" fmla="*/ 2781 w 11566"/>
                <a:gd name="connsiteY1-16" fmla="*/ 4139 h 10000"/>
                <a:gd name="connsiteX2-17" fmla="*/ 9526 w 11566"/>
                <a:gd name="connsiteY2-18" fmla="*/ 60 h 10000"/>
                <a:gd name="connsiteX3-19" fmla="*/ 10000 w 11566"/>
                <a:gd name="connsiteY3-20" fmla="*/ 0 h 10000"/>
                <a:gd name="connsiteX4-21" fmla="*/ 9065 w 11566"/>
                <a:gd name="connsiteY4-22" fmla="*/ 2403 h 10000"/>
                <a:gd name="connsiteX5-23" fmla="*/ 8606 w 11566"/>
                <a:gd name="connsiteY5-24" fmla="*/ 3928 h 10000"/>
                <a:gd name="connsiteX0-25" fmla="*/ 0 w 10000"/>
                <a:gd name="connsiteY0-26" fmla="*/ 10000 h 10000"/>
                <a:gd name="connsiteX1-27" fmla="*/ 2781 w 10000"/>
                <a:gd name="connsiteY1-28" fmla="*/ 4139 h 10000"/>
                <a:gd name="connsiteX2-29" fmla="*/ 9526 w 10000"/>
                <a:gd name="connsiteY2-30" fmla="*/ 60 h 10000"/>
                <a:gd name="connsiteX3-31" fmla="*/ 10000 w 10000"/>
                <a:gd name="connsiteY3-32" fmla="*/ 0 h 10000"/>
                <a:gd name="connsiteX4-33" fmla="*/ 9065 w 10000"/>
                <a:gd name="connsiteY4-34" fmla="*/ 2403 h 10000"/>
                <a:gd name="connsiteX5-35" fmla="*/ 8606 w 10000"/>
                <a:gd name="connsiteY5-36" fmla="*/ 3928 h 10000"/>
                <a:gd name="connsiteX0-37" fmla="*/ 0 w 9444"/>
                <a:gd name="connsiteY0-38" fmla="*/ 9204 h 9204"/>
                <a:gd name="connsiteX1-39" fmla="*/ 2225 w 9444"/>
                <a:gd name="connsiteY1-40" fmla="*/ 4139 h 9204"/>
                <a:gd name="connsiteX2-41" fmla="*/ 8970 w 9444"/>
                <a:gd name="connsiteY2-42" fmla="*/ 60 h 9204"/>
                <a:gd name="connsiteX3-43" fmla="*/ 9444 w 9444"/>
                <a:gd name="connsiteY3-44" fmla="*/ 0 h 9204"/>
                <a:gd name="connsiteX4-45" fmla="*/ 8509 w 9444"/>
                <a:gd name="connsiteY4-46" fmla="*/ 2403 h 9204"/>
                <a:gd name="connsiteX5-47" fmla="*/ 8050 w 9444"/>
                <a:gd name="connsiteY5-48" fmla="*/ 3928 h 92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444" h="9204">
                  <a:moveTo>
                    <a:pt x="0" y="9204"/>
                  </a:moveTo>
                  <a:cubicBezTo>
                    <a:pt x="0" y="9204"/>
                    <a:pt x="1850" y="6710"/>
                    <a:pt x="2225" y="4139"/>
                  </a:cubicBezTo>
                  <a:cubicBezTo>
                    <a:pt x="2611" y="1562"/>
                    <a:pt x="7461" y="152"/>
                    <a:pt x="8970" y="60"/>
                  </a:cubicBezTo>
                  <a:lnTo>
                    <a:pt x="9444" y="0"/>
                  </a:lnTo>
                  <a:cubicBezTo>
                    <a:pt x="9444" y="0"/>
                    <a:pt x="8571" y="1630"/>
                    <a:pt x="8509" y="2403"/>
                  </a:cubicBezTo>
                  <a:cubicBezTo>
                    <a:pt x="8434" y="3185"/>
                    <a:pt x="8297" y="4042"/>
                    <a:pt x="8050" y="3928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 11"/>
            <p:cNvSpPr/>
            <p:nvPr/>
          </p:nvSpPr>
          <p:spPr bwMode="auto">
            <a:xfrm flipH="1">
              <a:off x="3102213" y="2242806"/>
              <a:ext cx="641173" cy="409131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9931"/>
                <a:gd name="connsiteY0-240" fmla="*/ 9828 h 9828"/>
                <a:gd name="connsiteX1-241" fmla="*/ 830 w 9931"/>
                <a:gd name="connsiteY1-242" fmla="*/ 4712 h 9828"/>
                <a:gd name="connsiteX2-243" fmla="*/ 557 w 9931"/>
                <a:gd name="connsiteY2-244" fmla="*/ 0 h 9828"/>
                <a:gd name="connsiteX3-245" fmla="*/ 5026 w 9931"/>
                <a:gd name="connsiteY3-246" fmla="*/ 1774 h 9828"/>
                <a:gd name="connsiteX4-247" fmla="*/ 9931 w 9931"/>
                <a:gd name="connsiteY4-248" fmla="*/ 9152 h 9828"/>
                <a:gd name="connsiteX0-249" fmla="*/ 9046 w 9046"/>
                <a:gd name="connsiteY0-250" fmla="*/ 10000 h 10000"/>
                <a:gd name="connsiteX1-251" fmla="*/ 836 w 9046"/>
                <a:gd name="connsiteY1-252" fmla="*/ 4794 h 10000"/>
                <a:gd name="connsiteX2-253" fmla="*/ 561 w 9046"/>
                <a:gd name="connsiteY2-254" fmla="*/ 0 h 10000"/>
                <a:gd name="connsiteX3-255" fmla="*/ 5061 w 9046"/>
                <a:gd name="connsiteY3-256" fmla="*/ 1805 h 10000"/>
                <a:gd name="connsiteX0-257" fmla="*/ 924 w 5595"/>
                <a:gd name="connsiteY0-258" fmla="*/ 4794 h 4794"/>
                <a:gd name="connsiteX1-259" fmla="*/ 620 w 5595"/>
                <a:gd name="connsiteY1-260" fmla="*/ 0 h 4794"/>
                <a:gd name="connsiteX2-261" fmla="*/ 5595 w 5595"/>
                <a:gd name="connsiteY2-262" fmla="*/ 1805 h 4794"/>
                <a:gd name="connsiteX0-263" fmla="*/ 1763 w 9856"/>
                <a:gd name="connsiteY0-264" fmla="*/ 9699 h 9699"/>
                <a:gd name="connsiteX1-265" fmla="*/ 964 w 9856"/>
                <a:gd name="connsiteY1-266" fmla="*/ 0 h 9699"/>
                <a:gd name="connsiteX2-267" fmla="*/ 9856 w 9856"/>
                <a:gd name="connsiteY2-268" fmla="*/ 3765 h 9699"/>
                <a:gd name="connsiteX0-269" fmla="*/ 1789 w 10910"/>
                <a:gd name="connsiteY0-270" fmla="*/ 10000 h 10000"/>
                <a:gd name="connsiteX1-271" fmla="*/ 978 w 10910"/>
                <a:gd name="connsiteY1-272" fmla="*/ 0 h 10000"/>
                <a:gd name="connsiteX2-273" fmla="*/ 10910 w 10910"/>
                <a:gd name="connsiteY2-274" fmla="*/ 4296 h 10000"/>
                <a:gd name="connsiteX0-275" fmla="*/ 1322 w 11743"/>
                <a:gd name="connsiteY0-276" fmla="*/ 5553 h 5553"/>
                <a:gd name="connsiteX1-277" fmla="*/ 1811 w 11743"/>
                <a:gd name="connsiteY1-278" fmla="*/ 0 h 5553"/>
                <a:gd name="connsiteX2-279" fmla="*/ 11743 w 11743"/>
                <a:gd name="connsiteY2-280" fmla="*/ 4296 h 5553"/>
                <a:gd name="connsiteX0-281" fmla="*/ 439 w 9313"/>
                <a:gd name="connsiteY0-282" fmla="*/ 10000 h 10000"/>
                <a:gd name="connsiteX1-283" fmla="*/ 855 w 9313"/>
                <a:gd name="connsiteY1-284" fmla="*/ 0 h 10000"/>
                <a:gd name="connsiteX2-285" fmla="*/ 9313 w 9313"/>
                <a:gd name="connsiteY2-286" fmla="*/ 7736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9313" h="10000">
                  <a:moveTo>
                    <a:pt x="439" y="10000"/>
                  </a:moveTo>
                  <a:cubicBezTo>
                    <a:pt x="-426" y="4293"/>
                    <a:pt x="137" y="1401"/>
                    <a:pt x="855" y="0"/>
                  </a:cubicBezTo>
                  <a:cubicBezTo>
                    <a:pt x="1806" y="2633"/>
                    <a:pt x="5114" y="2260"/>
                    <a:pt x="9313" y="7736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 12"/>
            <p:cNvSpPr/>
            <p:nvPr/>
          </p:nvSpPr>
          <p:spPr bwMode="auto">
            <a:xfrm flipH="1">
              <a:off x="3633769" y="2873010"/>
              <a:ext cx="1155293" cy="946212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425"/>
                <a:gd name="connsiteY0" fmla="*/ 7901 h 8684"/>
                <a:gd name="connsiteX1" fmla="*/ 2720 w 10425"/>
                <a:gd name="connsiteY1" fmla="*/ 30 h 8684"/>
                <a:gd name="connsiteX2" fmla="*/ 0 w 10425"/>
                <a:gd name="connsiteY2" fmla="*/ 1042 h 8684"/>
                <a:gd name="connsiteX3" fmla="*/ 1312 w 10425"/>
                <a:gd name="connsiteY3" fmla="*/ 3371 h 8684"/>
                <a:gd name="connsiteX4" fmla="*/ 10425 w 10425"/>
                <a:gd name="connsiteY4" fmla="*/ 8582 h 8684"/>
                <a:gd name="connsiteX0-1" fmla="*/ 2609 w 10000"/>
                <a:gd name="connsiteY0-2" fmla="*/ 0 h 9965"/>
                <a:gd name="connsiteX1-3" fmla="*/ 0 w 10000"/>
                <a:gd name="connsiteY1-4" fmla="*/ 1165 h 9965"/>
                <a:gd name="connsiteX2-5" fmla="*/ 1259 w 10000"/>
                <a:gd name="connsiteY2-6" fmla="*/ 3847 h 9965"/>
                <a:gd name="connsiteX3-7" fmla="*/ 10000 w 10000"/>
                <a:gd name="connsiteY3-8" fmla="*/ 9848 h 9965"/>
                <a:gd name="connsiteX0-9" fmla="*/ 4408 w 10000"/>
                <a:gd name="connsiteY0-10" fmla="*/ 77 h 8831"/>
                <a:gd name="connsiteX1-11" fmla="*/ 0 w 10000"/>
                <a:gd name="connsiteY1-12" fmla="*/ 0 h 8831"/>
                <a:gd name="connsiteX2-13" fmla="*/ 1259 w 10000"/>
                <a:gd name="connsiteY2-14" fmla="*/ 2692 h 8831"/>
                <a:gd name="connsiteX3-15" fmla="*/ 10000 w 10000"/>
                <a:gd name="connsiteY3-16" fmla="*/ 8714 h 8831"/>
                <a:gd name="connsiteX0-17" fmla="*/ 4408 w 10000"/>
                <a:gd name="connsiteY0-18" fmla="*/ 638 h 10552"/>
                <a:gd name="connsiteX1-19" fmla="*/ 0 w 10000"/>
                <a:gd name="connsiteY1-20" fmla="*/ 551 h 10552"/>
                <a:gd name="connsiteX2-21" fmla="*/ 1259 w 10000"/>
                <a:gd name="connsiteY2-22" fmla="*/ 3599 h 10552"/>
                <a:gd name="connsiteX3-23" fmla="*/ 10000 w 10000"/>
                <a:gd name="connsiteY3-24" fmla="*/ 10419 h 10552"/>
                <a:gd name="connsiteX0-25" fmla="*/ 4408 w 10000"/>
                <a:gd name="connsiteY0-26" fmla="*/ 705 h 10619"/>
                <a:gd name="connsiteX1-27" fmla="*/ 0 w 10000"/>
                <a:gd name="connsiteY1-28" fmla="*/ 618 h 10619"/>
                <a:gd name="connsiteX2-29" fmla="*/ 1259 w 10000"/>
                <a:gd name="connsiteY2-30" fmla="*/ 3666 h 10619"/>
                <a:gd name="connsiteX3-31" fmla="*/ 10000 w 10000"/>
                <a:gd name="connsiteY3-32" fmla="*/ 10486 h 10619"/>
                <a:gd name="connsiteX0-33" fmla="*/ 4408 w 5146"/>
                <a:gd name="connsiteY0-34" fmla="*/ 705 h 9379"/>
                <a:gd name="connsiteX1-35" fmla="*/ 0 w 5146"/>
                <a:gd name="connsiteY1-36" fmla="*/ 618 h 9379"/>
                <a:gd name="connsiteX2-37" fmla="*/ 1259 w 5146"/>
                <a:gd name="connsiteY2-38" fmla="*/ 3666 h 9379"/>
                <a:gd name="connsiteX3-39" fmla="*/ 5146 w 5146"/>
                <a:gd name="connsiteY3-40" fmla="*/ 9223 h 9379"/>
                <a:gd name="connsiteX0-41" fmla="*/ 8566 w 10000"/>
                <a:gd name="connsiteY0-42" fmla="*/ 752 h 9834"/>
                <a:gd name="connsiteX1-43" fmla="*/ 0 w 10000"/>
                <a:gd name="connsiteY1-44" fmla="*/ 659 h 9834"/>
                <a:gd name="connsiteX2-45" fmla="*/ 2447 w 10000"/>
                <a:gd name="connsiteY2-46" fmla="*/ 3909 h 9834"/>
                <a:gd name="connsiteX3-47" fmla="*/ 10000 w 10000"/>
                <a:gd name="connsiteY3-48" fmla="*/ 9834 h 9834"/>
                <a:gd name="connsiteX0-49" fmla="*/ 8566 w 10000"/>
                <a:gd name="connsiteY0-50" fmla="*/ 765 h 10000"/>
                <a:gd name="connsiteX1-51" fmla="*/ 0 w 10000"/>
                <a:gd name="connsiteY1-52" fmla="*/ 670 h 10000"/>
                <a:gd name="connsiteX2-53" fmla="*/ 2447 w 10000"/>
                <a:gd name="connsiteY2-54" fmla="*/ 3975 h 10000"/>
                <a:gd name="connsiteX3-55" fmla="*/ 10000 w 10000"/>
                <a:gd name="connsiteY3-56" fmla="*/ 10000 h 10000"/>
                <a:gd name="connsiteX0-57" fmla="*/ 8566 w 10000"/>
                <a:gd name="connsiteY0-58" fmla="*/ 765 h 10000"/>
                <a:gd name="connsiteX1-59" fmla="*/ 0 w 10000"/>
                <a:gd name="connsiteY1-60" fmla="*/ 670 h 10000"/>
                <a:gd name="connsiteX2-61" fmla="*/ 2315 w 10000"/>
                <a:gd name="connsiteY2-62" fmla="*/ 4056 h 10000"/>
                <a:gd name="connsiteX3-63" fmla="*/ 10000 w 10000"/>
                <a:gd name="connsiteY3-64" fmla="*/ 10000 h 10000"/>
                <a:gd name="connsiteX0-65" fmla="*/ 8566 w 10000"/>
                <a:gd name="connsiteY0-66" fmla="*/ 765 h 10000"/>
                <a:gd name="connsiteX1-67" fmla="*/ 0 w 10000"/>
                <a:gd name="connsiteY1-68" fmla="*/ 670 h 10000"/>
                <a:gd name="connsiteX2-69" fmla="*/ 2315 w 10000"/>
                <a:gd name="connsiteY2-70" fmla="*/ 4056 h 10000"/>
                <a:gd name="connsiteX3-71" fmla="*/ 10000 w 10000"/>
                <a:gd name="connsiteY3-72" fmla="*/ 10000 h 10000"/>
                <a:gd name="connsiteX0-73" fmla="*/ 8566 w 10000"/>
                <a:gd name="connsiteY0-74" fmla="*/ 765 h 10000"/>
                <a:gd name="connsiteX1-75" fmla="*/ 0 w 10000"/>
                <a:gd name="connsiteY1-76" fmla="*/ 670 h 10000"/>
                <a:gd name="connsiteX2-77" fmla="*/ 2315 w 10000"/>
                <a:gd name="connsiteY2-78" fmla="*/ 4056 h 10000"/>
                <a:gd name="connsiteX3-79" fmla="*/ 10000 w 10000"/>
                <a:gd name="connsiteY3-80" fmla="*/ 10000 h 10000"/>
                <a:gd name="connsiteX0-81" fmla="*/ 8566 w 10000"/>
                <a:gd name="connsiteY0-82" fmla="*/ 765 h 10000"/>
                <a:gd name="connsiteX1-83" fmla="*/ 0 w 10000"/>
                <a:gd name="connsiteY1-84" fmla="*/ 670 h 10000"/>
                <a:gd name="connsiteX2-85" fmla="*/ 2315 w 10000"/>
                <a:gd name="connsiteY2-86" fmla="*/ 4056 h 10000"/>
                <a:gd name="connsiteX3-87" fmla="*/ 10000 w 10000"/>
                <a:gd name="connsiteY3-88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0000" h="10000">
                  <a:moveTo>
                    <a:pt x="8566" y="765"/>
                  </a:moveTo>
                  <a:cubicBezTo>
                    <a:pt x="3527" y="-899"/>
                    <a:pt x="0" y="670"/>
                    <a:pt x="0" y="670"/>
                  </a:cubicBezTo>
                  <a:cubicBezTo>
                    <a:pt x="0" y="670"/>
                    <a:pt x="1043" y="1856"/>
                    <a:pt x="2315" y="4056"/>
                  </a:cubicBezTo>
                  <a:cubicBezTo>
                    <a:pt x="3587" y="6256"/>
                    <a:pt x="4506" y="8158"/>
                    <a:pt x="10000" y="100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 85"/>
            <p:cNvSpPr/>
            <p:nvPr/>
          </p:nvSpPr>
          <p:spPr bwMode="auto">
            <a:xfrm flipH="1">
              <a:off x="2635191" y="3789063"/>
              <a:ext cx="1459231" cy="499938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  <a:gd name="connsiteX0-253" fmla="*/ 6561 w 10550"/>
                <a:gd name="connsiteY0-254" fmla="*/ 34 h 9926"/>
                <a:gd name="connsiteX1-255" fmla="*/ 2538 w 10550"/>
                <a:gd name="connsiteY1-256" fmla="*/ 1426 h 9926"/>
                <a:gd name="connsiteX2-257" fmla="*/ 0 w 10550"/>
                <a:gd name="connsiteY2-258" fmla="*/ 7836 h 9926"/>
                <a:gd name="connsiteX3-259" fmla="*/ 5357 w 10550"/>
                <a:gd name="connsiteY3-260" fmla="*/ 9700 h 9926"/>
                <a:gd name="connsiteX4-261" fmla="*/ 10540 w 10550"/>
                <a:gd name="connsiteY4-262" fmla="*/ 1323 h 9926"/>
                <a:gd name="connsiteX5-263" fmla="*/ 6561 w 10550"/>
                <a:gd name="connsiteY5-264" fmla="*/ 34 h 9926"/>
                <a:gd name="connsiteX0-265" fmla="*/ 6219 w 10000"/>
                <a:gd name="connsiteY0-266" fmla="*/ 3 h 8661"/>
                <a:gd name="connsiteX1-267" fmla="*/ 2406 w 10000"/>
                <a:gd name="connsiteY1-268" fmla="*/ 1406 h 8661"/>
                <a:gd name="connsiteX2-269" fmla="*/ 0 w 10000"/>
                <a:gd name="connsiteY2-270" fmla="*/ 7863 h 8661"/>
                <a:gd name="connsiteX3-271" fmla="*/ 5078 w 10000"/>
                <a:gd name="connsiteY3-272" fmla="*/ 7761 h 8661"/>
                <a:gd name="connsiteX4-273" fmla="*/ 9991 w 10000"/>
                <a:gd name="connsiteY4-274" fmla="*/ 1302 h 8661"/>
                <a:gd name="connsiteX5-275" fmla="*/ 6219 w 10000"/>
                <a:gd name="connsiteY5-276" fmla="*/ 3 h 86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8661">
                  <a:moveTo>
                    <a:pt x="6219" y="3"/>
                  </a:moveTo>
                  <a:cubicBezTo>
                    <a:pt x="4955" y="20"/>
                    <a:pt x="3441" y="96"/>
                    <a:pt x="2406" y="1406"/>
                  </a:cubicBezTo>
                  <a:cubicBezTo>
                    <a:pt x="1371" y="2714"/>
                    <a:pt x="1649" y="4900"/>
                    <a:pt x="0" y="7863"/>
                  </a:cubicBezTo>
                  <a:cubicBezTo>
                    <a:pt x="1149" y="9298"/>
                    <a:pt x="3499" y="8504"/>
                    <a:pt x="5078" y="7761"/>
                  </a:cubicBezTo>
                  <a:cubicBezTo>
                    <a:pt x="6658" y="7019"/>
                    <a:pt x="9801" y="2595"/>
                    <a:pt x="9991" y="1302"/>
                  </a:cubicBezTo>
                  <a:cubicBezTo>
                    <a:pt x="10181" y="9"/>
                    <a:pt x="7483" y="-14"/>
                    <a:pt x="6219" y="3"/>
                  </a:cubicBezTo>
                  <a:close/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 87"/>
            <p:cNvSpPr/>
            <p:nvPr/>
          </p:nvSpPr>
          <p:spPr bwMode="auto">
            <a:xfrm flipH="1">
              <a:off x="683669" y="2678693"/>
              <a:ext cx="1824563" cy="1076754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0 w 9180"/>
                <a:gd name="connsiteY0" fmla="*/ 8695 h 9523"/>
                <a:gd name="connsiteX1" fmla="*/ 7237 w 9180"/>
                <a:gd name="connsiteY1" fmla="*/ 17 h 9523"/>
                <a:gd name="connsiteX2" fmla="*/ 9180 w 9180"/>
                <a:gd name="connsiteY2" fmla="*/ 344 h 9523"/>
                <a:gd name="connsiteX3" fmla="*/ 8066 w 9180"/>
                <a:gd name="connsiteY3" fmla="*/ 1478 h 9523"/>
                <a:gd name="connsiteX4" fmla="*/ 4135 w 9180"/>
                <a:gd name="connsiteY4" fmla="*/ 7297 h 9523"/>
                <a:gd name="connsiteX5" fmla="*/ 516 w 9180"/>
                <a:gd name="connsiteY5" fmla="*/ 9424 h 9523"/>
                <a:gd name="connsiteX0-1" fmla="*/ 2634 w 9870"/>
                <a:gd name="connsiteY0-2" fmla="*/ 4092 h 10256"/>
                <a:gd name="connsiteX1-3" fmla="*/ 7753 w 9870"/>
                <a:gd name="connsiteY1-4" fmla="*/ 274 h 10256"/>
                <a:gd name="connsiteX2-5" fmla="*/ 9870 w 9870"/>
                <a:gd name="connsiteY2-6" fmla="*/ 617 h 10256"/>
                <a:gd name="connsiteX3-7" fmla="*/ 8656 w 9870"/>
                <a:gd name="connsiteY3-8" fmla="*/ 1808 h 10256"/>
                <a:gd name="connsiteX4-9" fmla="*/ 4374 w 9870"/>
                <a:gd name="connsiteY4-10" fmla="*/ 7919 h 10256"/>
                <a:gd name="connsiteX5-11" fmla="*/ 432 w 9870"/>
                <a:gd name="connsiteY5-12" fmla="*/ 10152 h 10256"/>
                <a:gd name="connsiteX0-13" fmla="*/ 2668 w 10052"/>
                <a:gd name="connsiteY0-14" fmla="*/ 3896 h 9906"/>
                <a:gd name="connsiteX1-15" fmla="*/ 6905 w 10052"/>
                <a:gd name="connsiteY1-16" fmla="*/ 235 h 9906"/>
                <a:gd name="connsiteX2-17" fmla="*/ 9999 w 10052"/>
                <a:gd name="connsiteY2-18" fmla="*/ 508 h 9906"/>
                <a:gd name="connsiteX3-19" fmla="*/ 8769 w 10052"/>
                <a:gd name="connsiteY3-20" fmla="*/ 1669 h 9906"/>
                <a:gd name="connsiteX4-21" fmla="*/ 4431 w 10052"/>
                <a:gd name="connsiteY4-22" fmla="*/ 7627 h 9906"/>
                <a:gd name="connsiteX5-23" fmla="*/ 437 w 10052"/>
                <a:gd name="connsiteY5-24" fmla="*/ 9805 h 9906"/>
                <a:gd name="connsiteX0-25" fmla="*/ 2654 w 10000"/>
                <a:gd name="connsiteY0-26" fmla="*/ 3837 h 9905"/>
                <a:gd name="connsiteX1-27" fmla="*/ 6869 w 10000"/>
                <a:gd name="connsiteY1-28" fmla="*/ 141 h 9905"/>
                <a:gd name="connsiteX2-29" fmla="*/ 9947 w 10000"/>
                <a:gd name="connsiteY2-30" fmla="*/ 417 h 9905"/>
                <a:gd name="connsiteX3-31" fmla="*/ 8724 w 10000"/>
                <a:gd name="connsiteY3-32" fmla="*/ 1589 h 9905"/>
                <a:gd name="connsiteX4-33" fmla="*/ 4408 w 10000"/>
                <a:gd name="connsiteY4-34" fmla="*/ 7603 h 9905"/>
                <a:gd name="connsiteX5-35" fmla="*/ 435 w 10000"/>
                <a:gd name="connsiteY5-36" fmla="*/ 9802 h 9905"/>
                <a:gd name="connsiteX0-37" fmla="*/ 0 w 7346"/>
                <a:gd name="connsiteY0-38" fmla="*/ 3874 h 7676"/>
                <a:gd name="connsiteX1-39" fmla="*/ 4215 w 7346"/>
                <a:gd name="connsiteY1-40" fmla="*/ 142 h 7676"/>
                <a:gd name="connsiteX2-41" fmla="*/ 7293 w 7346"/>
                <a:gd name="connsiteY2-42" fmla="*/ 421 h 7676"/>
                <a:gd name="connsiteX3-43" fmla="*/ 6070 w 7346"/>
                <a:gd name="connsiteY3-44" fmla="*/ 1604 h 7676"/>
                <a:gd name="connsiteX4-45" fmla="*/ 1754 w 7346"/>
                <a:gd name="connsiteY4-46" fmla="*/ 7676 h 7676"/>
                <a:gd name="connsiteX0-47" fmla="*/ 0 w 10001"/>
                <a:gd name="connsiteY0-48" fmla="*/ 5047 h 8018"/>
                <a:gd name="connsiteX1-49" fmla="*/ 5738 w 10001"/>
                <a:gd name="connsiteY1-50" fmla="*/ 185 h 8018"/>
                <a:gd name="connsiteX2-51" fmla="*/ 9928 w 10001"/>
                <a:gd name="connsiteY2-52" fmla="*/ 548 h 8018"/>
                <a:gd name="connsiteX3-53" fmla="*/ 8263 w 10001"/>
                <a:gd name="connsiteY3-54" fmla="*/ 2090 h 8018"/>
                <a:gd name="connsiteX4-55" fmla="*/ 4831 w 10001"/>
                <a:gd name="connsiteY4-56" fmla="*/ 8018 h 8018"/>
                <a:gd name="connsiteX0-57" fmla="*/ 0 w 10000"/>
                <a:gd name="connsiteY0-58" fmla="*/ 6295 h 10000"/>
                <a:gd name="connsiteX1-59" fmla="*/ 5737 w 10000"/>
                <a:gd name="connsiteY1-60" fmla="*/ 231 h 10000"/>
                <a:gd name="connsiteX2-61" fmla="*/ 9927 w 10000"/>
                <a:gd name="connsiteY2-62" fmla="*/ 683 h 10000"/>
                <a:gd name="connsiteX3-63" fmla="*/ 8262 w 10000"/>
                <a:gd name="connsiteY3-64" fmla="*/ 2607 h 10000"/>
                <a:gd name="connsiteX4-65" fmla="*/ 4831 w 10000"/>
                <a:gd name="connsiteY4-66" fmla="*/ 10000 h 10000"/>
                <a:gd name="connsiteX0-67" fmla="*/ 0 w 10000"/>
                <a:gd name="connsiteY0-68" fmla="*/ 6295 h 10000"/>
                <a:gd name="connsiteX1-69" fmla="*/ 5737 w 10000"/>
                <a:gd name="connsiteY1-70" fmla="*/ 231 h 10000"/>
                <a:gd name="connsiteX2-71" fmla="*/ 9927 w 10000"/>
                <a:gd name="connsiteY2-72" fmla="*/ 683 h 10000"/>
                <a:gd name="connsiteX3-73" fmla="*/ 8262 w 10000"/>
                <a:gd name="connsiteY3-74" fmla="*/ 2607 h 10000"/>
                <a:gd name="connsiteX4-75" fmla="*/ 4831 w 10000"/>
                <a:gd name="connsiteY4-76" fmla="*/ 10000 h 10000"/>
                <a:gd name="connsiteX0-77" fmla="*/ 0 w 9939"/>
                <a:gd name="connsiteY0-78" fmla="*/ 6321 h 10026"/>
                <a:gd name="connsiteX1-79" fmla="*/ 5737 w 9939"/>
                <a:gd name="connsiteY1-80" fmla="*/ 257 h 10026"/>
                <a:gd name="connsiteX2-81" fmla="*/ 9927 w 9939"/>
                <a:gd name="connsiteY2-82" fmla="*/ 709 h 10026"/>
                <a:gd name="connsiteX3-83" fmla="*/ 8262 w 9939"/>
                <a:gd name="connsiteY3-84" fmla="*/ 2633 h 10026"/>
                <a:gd name="connsiteX4-85" fmla="*/ 4831 w 9939"/>
                <a:gd name="connsiteY4-86" fmla="*/ 10026 h 10026"/>
                <a:gd name="connsiteX0-87" fmla="*/ 0 w 10023"/>
                <a:gd name="connsiteY0-88" fmla="*/ 6285 h 9980"/>
                <a:gd name="connsiteX1-89" fmla="*/ 5772 w 10023"/>
                <a:gd name="connsiteY1-90" fmla="*/ 236 h 9980"/>
                <a:gd name="connsiteX2-91" fmla="*/ 9988 w 10023"/>
                <a:gd name="connsiteY2-92" fmla="*/ 687 h 9980"/>
                <a:gd name="connsiteX3-93" fmla="*/ 8313 w 10023"/>
                <a:gd name="connsiteY3-94" fmla="*/ 2606 h 9980"/>
                <a:gd name="connsiteX4-95" fmla="*/ 4861 w 10023"/>
                <a:gd name="connsiteY4-96" fmla="*/ 9980 h 9980"/>
                <a:gd name="connsiteX0-97" fmla="*/ 0 w 15496"/>
                <a:gd name="connsiteY0-98" fmla="*/ 15412 h 15412"/>
                <a:gd name="connsiteX1-99" fmla="*/ 11244 w 15496"/>
                <a:gd name="connsiteY1-100" fmla="*/ 1012 h 15412"/>
                <a:gd name="connsiteX2-101" fmla="*/ 15450 w 15496"/>
                <a:gd name="connsiteY2-102" fmla="*/ 1464 h 15412"/>
                <a:gd name="connsiteX3-103" fmla="*/ 13779 w 15496"/>
                <a:gd name="connsiteY3-104" fmla="*/ 3387 h 15412"/>
                <a:gd name="connsiteX4-105" fmla="*/ 10335 w 15496"/>
                <a:gd name="connsiteY4-106" fmla="*/ 10776 h 15412"/>
                <a:gd name="connsiteX0-107" fmla="*/ 0 w 15588"/>
                <a:gd name="connsiteY0-108" fmla="*/ 15244 h 15244"/>
                <a:gd name="connsiteX1-109" fmla="*/ 9954 w 15588"/>
                <a:gd name="connsiteY1-110" fmla="*/ 1050 h 15244"/>
                <a:gd name="connsiteX2-111" fmla="*/ 15450 w 15588"/>
                <a:gd name="connsiteY2-112" fmla="*/ 1296 h 15244"/>
                <a:gd name="connsiteX3-113" fmla="*/ 13779 w 15588"/>
                <a:gd name="connsiteY3-114" fmla="*/ 3219 h 15244"/>
                <a:gd name="connsiteX4-115" fmla="*/ 10335 w 15588"/>
                <a:gd name="connsiteY4-116" fmla="*/ 10608 h 15244"/>
                <a:gd name="connsiteX0-117" fmla="*/ 0 w 15544"/>
                <a:gd name="connsiteY0-118" fmla="*/ 15255 h 15255"/>
                <a:gd name="connsiteX1-119" fmla="*/ 9954 w 15544"/>
                <a:gd name="connsiteY1-120" fmla="*/ 1061 h 15255"/>
                <a:gd name="connsiteX2-121" fmla="*/ 15450 w 15544"/>
                <a:gd name="connsiteY2-122" fmla="*/ 1307 h 15255"/>
                <a:gd name="connsiteX3-123" fmla="*/ 13327 w 15544"/>
                <a:gd name="connsiteY3-124" fmla="*/ 3539 h 15255"/>
                <a:gd name="connsiteX4-125" fmla="*/ 10335 w 15544"/>
                <a:gd name="connsiteY4-126" fmla="*/ 10619 h 15255"/>
                <a:gd name="connsiteX0-127" fmla="*/ 0 w 15544"/>
                <a:gd name="connsiteY0-128" fmla="*/ 15255 h 15255"/>
                <a:gd name="connsiteX1-129" fmla="*/ 9954 w 15544"/>
                <a:gd name="connsiteY1-130" fmla="*/ 1061 h 15255"/>
                <a:gd name="connsiteX2-131" fmla="*/ 15450 w 15544"/>
                <a:gd name="connsiteY2-132" fmla="*/ 1307 h 15255"/>
                <a:gd name="connsiteX3-133" fmla="*/ 13327 w 15544"/>
                <a:gd name="connsiteY3-134" fmla="*/ 3539 h 15255"/>
                <a:gd name="connsiteX4-135" fmla="*/ 10335 w 15544"/>
                <a:gd name="connsiteY4-136" fmla="*/ 10619 h 15255"/>
                <a:gd name="connsiteX0-137" fmla="*/ 0 w 15463"/>
                <a:gd name="connsiteY0-138" fmla="*/ 15312 h 15312"/>
                <a:gd name="connsiteX1-139" fmla="*/ 9954 w 15463"/>
                <a:gd name="connsiteY1-140" fmla="*/ 1118 h 15312"/>
                <a:gd name="connsiteX2-141" fmla="*/ 15450 w 15463"/>
                <a:gd name="connsiteY2-142" fmla="*/ 1364 h 15312"/>
                <a:gd name="connsiteX3-143" fmla="*/ 13327 w 15463"/>
                <a:gd name="connsiteY3-144" fmla="*/ 3596 h 15312"/>
                <a:gd name="connsiteX4-145" fmla="*/ 10335 w 15463"/>
                <a:gd name="connsiteY4-146" fmla="*/ 10676 h 15312"/>
                <a:gd name="connsiteX0-147" fmla="*/ 0 w 15516"/>
                <a:gd name="connsiteY0-148" fmla="*/ 15305 h 15305"/>
                <a:gd name="connsiteX1-149" fmla="*/ 9954 w 15516"/>
                <a:gd name="connsiteY1-150" fmla="*/ 1111 h 15305"/>
                <a:gd name="connsiteX2-151" fmla="*/ 15450 w 15516"/>
                <a:gd name="connsiteY2-152" fmla="*/ 1357 h 15305"/>
                <a:gd name="connsiteX3-153" fmla="*/ 12940 w 15516"/>
                <a:gd name="connsiteY3-154" fmla="*/ 4824 h 15305"/>
                <a:gd name="connsiteX4-155" fmla="*/ 10335 w 15516"/>
                <a:gd name="connsiteY4-156" fmla="*/ 10669 h 15305"/>
                <a:gd name="connsiteX0-157" fmla="*/ 0 w 15450"/>
                <a:gd name="connsiteY0-158" fmla="*/ 15574 h 15574"/>
                <a:gd name="connsiteX1-159" fmla="*/ 9954 w 15450"/>
                <a:gd name="connsiteY1-160" fmla="*/ 1380 h 15574"/>
                <a:gd name="connsiteX2-161" fmla="*/ 15450 w 15450"/>
                <a:gd name="connsiteY2-162" fmla="*/ 1626 h 15574"/>
                <a:gd name="connsiteX3-163" fmla="*/ 10335 w 15450"/>
                <a:gd name="connsiteY3-164" fmla="*/ 10938 h 15574"/>
                <a:gd name="connsiteX0-165" fmla="*/ 0 w 15451"/>
                <a:gd name="connsiteY0-166" fmla="*/ 15574 h 15574"/>
                <a:gd name="connsiteX1-167" fmla="*/ 9954 w 15451"/>
                <a:gd name="connsiteY1-168" fmla="*/ 1380 h 15574"/>
                <a:gd name="connsiteX2-169" fmla="*/ 15450 w 15451"/>
                <a:gd name="connsiteY2-170" fmla="*/ 1626 h 15574"/>
                <a:gd name="connsiteX3-171" fmla="*/ 10335 w 15451"/>
                <a:gd name="connsiteY3-172" fmla="*/ 10938 h 15574"/>
                <a:gd name="connsiteX0-173" fmla="*/ 0 w 15702"/>
                <a:gd name="connsiteY0-174" fmla="*/ 15574 h 15574"/>
                <a:gd name="connsiteX1-175" fmla="*/ 9954 w 15702"/>
                <a:gd name="connsiteY1-176" fmla="*/ 1380 h 15574"/>
                <a:gd name="connsiteX2-177" fmla="*/ 15450 w 15702"/>
                <a:gd name="connsiteY2-178" fmla="*/ 1626 h 15574"/>
                <a:gd name="connsiteX3-179" fmla="*/ 10335 w 15702"/>
                <a:gd name="connsiteY3-180" fmla="*/ 10938 h 15574"/>
                <a:gd name="connsiteX0-181" fmla="*/ 0 w 15525"/>
                <a:gd name="connsiteY0-182" fmla="*/ 15640 h 15640"/>
                <a:gd name="connsiteX1-183" fmla="*/ 9954 w 15525"/>
                <a:gd name="connsiteY1-184" fmla="*/ 1446 h 15640"/>
                <a:gd name="connsiteX2-185" fmla="*/ 15450 w 15525"/>
                <a:gd name="connsiteY2-186" fmla="*/ 1692 h 15640"/>
                <a:gd name="connsiteX3-187" fmla="*/ 10335 w 15525"/>
                <a:gd name="connsiteY3-188" fmla="*/ 11004 h 15640"/>
                <a:gd name="connsiteX0-189" fmla="*/ 0 w 15525"/>
                <a:gd name="connsiteY0-190" fmla="*/ 15453 h 15453"/>
                <a:gd name="connsiteX1-191" fmla="*/ 9954 w 15525"/>
                <a:gd name="connsiteY1-192" fmla="*/ 1259 h 15453"/>
                <a:gd name="connsiteX2-193" fmla="*/ 15450 w 15525"/>
                <a:gd name="connsiteY2-194" fmla="*/ 1505 h 15453"/>
                <a:gd name="connsiteX3-195" fmla="*/ 10335 w 15525"/>
                <a:gd name="connsiteY3-196" fmla="*/ 10817 h 15453"/>
                <a:gd name="connsiteX0-197" fmla="*/ 0 w 15525"/>
                <a:gd name="connsiteY0-198" fmla="*/ 14520 h 14520"/>
                <a:gd name="connsiteX1-199" fmla="*/ 8986 w 15525"/>
                <a:gd name="connsiteY1-200" fmla="*/ 2385 h 14520"/>
                <a:gd name="connsiteX2-201" fmla="*/ 15450 w 15525"/>
                <a:gd name="connsiteY2-202" fmla="*/ 572 h 14520"/>
                <a:gd name="connsiteX3-203" fmla="*/ 10335 w 15525"/>
                <a:gd name="connsiteY3-204" fmla="*/ 9884 h 14520"/>
                <a:gd name="connsiteX0-205" fmla="*/ 0 w 15525"/>
                <a:gd name="connsiteY0-206" fmla="*/ 14546 h 14546"/>
                <a:gd name="connsiteX1-207" fmla="*/ 8405 w 15525"/>
                <a:gd name="connsiteY1-208" fmla="*/ 2308 h 14546"/>
                <a:gd name="connsiteX2-209" fmla="*/ 15450 w 15525"/>
                <a:gd name="connsiteY2-210" fmla="*/ 598 h 14546"/>
                <a:gd name="connsiteX3-211" fmla="*/ 10335 w 15525"/>
                <a:gd name="connsiteY3-212" fmla="*/ 9910 h 14546"/>
                <a:gd name="connsiteX0-213" fmla="*/ 0 w 15450"/>
                <a:gd name="connsiteY0-214" fmla="*/ 14546 h 14546"/>
                <a:gd name="connsiteX1-215" fmla="*/ 8405 w 15450"/>
                <a:gd name="connsiteY1-216" fmla="*/ 2308 h 14546"/>
                <a:gd name="connsiteX2-217" fmla="*/ 15450 w 15450"/>
                <a:gd name="connsiteY2-218" fmla="*/ 598 h 14546"/>
                <a:gd name="connsiteX3-219" fmla="*/ 10335 w 15450"/>
                <a:gd name="connsiteY3-220" fmla="*/ 9910 h 14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450" h="14546">
                  <a:moveTo>
                    <a:pt x="0" y="14546"/>
                  </a:moveTo>
                  <a:cubicBezTo>
                    <a:pt x="0" y="14546"/>
                    <a:pt x="5830" y="4633"/>
                    <a:pt x="8405" y="2308"/>
                  </a:cubicBezTo>
                  <a:cubicBezTo>
                    <a:pt x="10980" y="-17"/>
                    <a:pt x="12806" y="-583"/>
                    <a:pt x="15450" y="598"/>
                  </a:cubicBezTo>
                  <a:cubicBezTo>
                    <a:pt x="14697" y="2923"/>
                    <a:pt x="13595" y="1794"/>
                    <a:pt x="10335" y="991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 12"/>
            <p:cNvSpPr/>
            <p:nvPr/>
          </p:nvSpPr>
          <p:spPr bwMode="auto">
            <a:xfrm rot="20038924" flipH="1">
              <a:off x="2444558" y="2890684"/>
              <a:ext cx="1624407" cy="632064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  <a:gd name="connsiteX0-51" fmla="*/ 11513 w 11513"/>
                <a:gd name="connsiteY0-52" fmla="*/ 7666 h 8192"/>
                <a:gd name="connsiteX1-53" fmla="*/ 4312 w 11513"/>
                <a:gd name="connsiteY1-54" fmla="*/ 538 h 8192"/>
                <a:gd name="connsiteX2-55" fmla="*/ 87 w 11513"/>
                <a:gd name="connsiteY2-56" fmla="*/ 508 h 8192"/>
                <a:gd name="connsiteX3-57" fmla="*/ 1399 w 11513"/>
                <a:gd name="connsiteY3-58" fmla="*/ 3711 h 8192"/>
                <a:gd name="connsiteX4-59" fmla="*/ 11513 w 11513"/>
                <a:gd name="connsiteY4-60" fmla="*/ 7666 h 8192"/>
                <a:gd name="connsiteX0-61" fmla="*/ 9924 w 9924"/>
                <a:gd name="connsiteY0-62" fmla="*/ 9358 h 9978"/>
                <a:gd name="connsiteX1-63" fmla="*/ 3669 w 9924"/>
                <a:gd name="connsiteY1-64" fmla="*/ 657 h 9978"/>
                <a:gd name="connsiteX2-65" fmla="*/ 0 w 9924"/>
                <a:gd name="connsiteY2-66" fmla="*/ 620 h 9978"/>
                <a:gd name="connsiteX3-67" fmla="*/ 1139 w 9924"/>
                <a:gd name="connsiteY3-68" fmla="*/ 4530 h 9978"/>
                <a:gd name="connsiteX4-69" fmla="*/ 9924 w 9924"/>
                <a:gd name="connsiteY4-70" fmla="*/ 9358 h 9978"/>
                <a:gd name="connsiteX0-71" fmla="*/ 10000 w 10000"/>
                <a:gd name="connsiteY0-72" fmla="*/ 9379 h 10037"/>
                <a:gd name="connsiteX1-73" fmla="*/ 3697 w 10000"/>
                <a:gd name="connsiteY1-74" fmla="*/ 658 h 10037"/>
                <a:gd name="connsiteX2-75" fmla="*/ 0 w 10000"/>
                <a:gd name="connsiteY2-76" fmla="*/ 621 h 10037"/>
                <a:gd name="connsiteX3-77" fmla="*/ 1148 w 10000"/>
                <a:gd name="connsiteY3-78" fmla="*/ 4540 h 10037"/>
                <a:gd name="connsiteX4-79" fmla="*/ 10000 w 10000"/>
                <a:gd name="connsiteY4-80" fmla="*/ 9379 h 100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37">
                  <a:moveTo>
                    <a:pt x="10000" y="9379"/>
                  </a:moveTo>
                  <a:cubicBezTo>
                    <a:pt x="10000" y="9379"/>
                    <a:pt x="5364" y="2118"/>
                    <a:pt x="3697" y="658"/>
                  </a:cubicBezTo>
                  <a:cubicBezTo>
                    <a:pt x="2031" y="-802"/>
                    <a:pt x="0" y="621"/>
                    <a:pt x="0" y="621"/>
                  </a:cubicBezTo>
                  <a:cubicBezTo>
                    <a:pt x="0" y="621"/>
                    <a:pt x="593" y="2891"/>
                    <a:pt x="1148" y="4540"/>
                  </a:cubicBezTo>
                  <a:cubicBezTo>
                    <a:pt x="1703" y="6189"/>
                    <a:pt x="5129" y="11971"/>
                    <a:pt x="10000" y="9379"/>
                  </a:cubicBezTo>
                  <a:close/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 13"/>
            <p:cNvSpPr/>
            <p:nvPr/>
          </p:nvSpPr>
          <p:spPr bwMode="auto">
            <a:xfrm rot="20038924" flipH="1">
              <a:off x="2417871" y="2949633"/>
              <a:ext cx="1657329" cy="595214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  <a:gd name="connsiteX0" fmla="*/ 1248 w 11438"/>
                <a:gd name="connsiteY0" fmla="*/ 2681 h 8258"/>
                <a:gd name="connsiteX1" fmla="*/ 10000 w 11438"/>
                <a:gd name="connsiteY1" fmla="*/ 8142 h 8258"/>
                <a:gd name="connsiteX2" fmla="*/ 11393 w 11438"/>
                <a:gd name="connsiteY2" fmla="*/ 6492 h 8258"/>
                <a:gd name="connsiteX3" fmla="*/ 1174 w 11438"/>
                <a:gd name="connsiteY3" fmla="*/ 1149 h 8258"/>
                <a:gd name="connsiteX4" fmla="*/ 0 w 11438"/>
                <a:gd name="connsiteY4" fmla="*/ 0 h 8258"/>
                <a:gd name="connsiteX5" fmla="*/ 1248 w 11438"/>
                <a:gd name="connsiteY5" fmla="*/ 2681 h 8258"/>
                <a:gd name="connsiteX0-1" fmla="*/ 1091 w 10625"/>
                <a:gd name="connsiteY0-2" fmla="*/ 3247 h 8150"/>
                <a:gd name="connsiteX1-3" fmla="*/ 9956 w 10625"/>
                <a:gd name="connsiteY1-4" fmla="*/ 7726 h 8150"/>
                <a:gd name="connsiteX2-5" fmla="*/ 9961 w 10625"/>
                <a:gd name="connsiteY2-6" fmla="*/ 7861 h 8150"/>
                <a:gd name="connsiteX3-7" fmla="*/ 1026 w 10625"/>
                <a:gd name="connsiteY3-8" fmla="*/ 1391 h 8150"/>
                <a:gd name="connsiteX4-9" fmla="*/ 0 w 10625"/>
                <a:gd name="connsiteY4-10" fmla="*/ 0 h 8150"/>
                <a:gd name="connsiteX5-11" fmla="*/ 1091 w 10625"/>
                <a:gd name="connsiteY5-12" fmla="*/ 3247 h 8150"/>
                <a:gd name="connsiteX0-13" fmla="*/ 1027 w 9970"/>
                <a:gd name="connsiteY0-14" fmla="*/ 3984 h 10434"/>
                <a:gd name="connsiteX1-15" fmla="*/ 9370 w 9970"/>
                <a:gd name="connsiteY1-16" fmla="*/ 9480 h 10434"/>
                <a:gd name="connsiteX2-17" fmla="*/ 9375 w 9970"/>
                <a:gd name="connsiteY2-18" fmla="*/ 9645 h 10434"/>
                <a:gd name="connsiteX3-19" fmla="*/ 966 w 9970"/>
                <a:gd name="connsiteY3-20" fmla="*/ 1707 h 10434"/>
                <a:gd name="connsiteX4-21" fmla="*/ 0 w 9970"/>
                <a:gd name="connsiteY4-22" fmla="*/ 0 h 10434"/>
                <a:gd name="connsiteX5-23" fmla="*/ 1027 w 9970"/>
                <a:gd name="connsiteY5-24" fmla="*/ 3984 h 10434"/>
                <a:gd name="connsiteX0-25" fmla="*/ 1030 w 10041"/>
                <a:gd name="connsiteY0-26" fmla="*/ 3818 h 9697"/>
                <a:gd name="connsiteX1-27" fmla="*/ 9398 w 10041"/>
                <a:gd name="connsiteY1-28" fmla="*/ 9086 h 9697"/>
                <a:gd name="connsiteX2-29" fmla="*/ 9403 w 10041"/>
                <a:gd name="connsiteY2-30" fmla="*/ 9244 h 9697"/>
                <a:gd name="connsiteX3-31" fmla="*/ 969 w 10041"/>
                <a:gd name="connsiteY3-32" fmla="*/ 1636 h 9697"/>
                <a:gd name="connsiteX4-33" fmla="*/ 0 w 10041"/>
                <a:gd name="connsiteY4-34" fmla="*/ 0 h 9697"/>
                <a:gd name="connsiteX5-35" fmla="*/ 1030 w 10041"/>
                <a:gd name="connsiteY5-36" fmla="*/ 3818 h 9697"/>
                <a:gd name="connsiteX0-37" fmla="*/ 1026 w 10016"/>
                <a:gd name="connsiteY0-38" fmla="*/ 3937 h 9900"/>
                <a:gd name="connsiteX1-39" fmla="*/ 9360 w 10016"/>
                <a:gd name="connsiteY1-40" fmla="*/ 9370 h 9900"/>
                <a:gd name="connsiteX2-41" fmla="*/ 9365 w 10016"/>
                <a:gd name="connsiteY2-42" fmla="*/ 9533 h 9900"/>
                <a:gd name="connsiteX3-43" fmla="*/ 965 w 10016"/>
                <a:gd name="connsiteY3-44" fmla="*/ 1687 h 9900"/>
                <a:gd name="connsiteX4-45" fmla="*/ 0 w 10016"/>
                <a:gd name="connsiteY4-46" fmla="*/ 0 h 9900"/>
                <a:gd name="connsiteX5-47" fmla="*/ 1026 w 10016"/>
                <a:gd name="connsiteY5-48" fmla="*/ 3937 h 9900"/>
                <a:gd name="connsiteX0-49" fmla="*/ 1024 w 9638"/>
                <a:gd name="connsiteY0-50" fmla="*/ 3977 h 10047"/>
                <a:gd name="connsiteX1-51" fmla="*/ 9345 w 9638"/>
                <a:gd name="connsiteY1-52" fmla="*/ 9465 h 10047"/>
                <a:gd name="connsiteX2-53" fmla="*/ 9350 w 9638"/>
                <a:gd name="connsiteY2-54" fmla="*/ 9629 h 10047"/>
                <a:gd name="connsiteX3-55" fmla="*/ 963 w 9638"/>
                <a:gd name="connsiteY3-56" fmla="*/ 1704 h 10047"/>
                <a:gd name="connsiteX4-57" fmla="*/ 0 w 9638"/>
                <a:gd name="connsiteY4-58" fmla="*/ 0 h 10047"/>
                <a:gd name="connsiteX5-59" fmla="*/ 1024 w 9638"/>
                <a:gd name="connsiteY5-60" fmla="*/ 3977 h 10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638" h="10047">
                  <a:moveTo>
                    <a:pt x="1024" y="3977"/>
                  </a:moveTo>
                  <a:cubicBezTo>
                    <a:pt x="1443" y="6228"/>
                    <a:pt x="5468" y="11862"/>
                    <a:pt x="9345" y="9465"/>
                  </a:cubicBezTo>
                  <a:cubicBezTo>
                    <a:pt x="9979" y="9073"/>
                    <a:pt x="9397" y="9820"/>
                    <a:pt x="9350" y="9629"/>
                  </a:cubicBezTo>
                  <a:cubicBezTo>
                    <a:pt x="5047" y="10830"/>
                    <a:pt x="1564" y="3199"/>
                    <a:pt x="963" y="1704"/>
                  </a:cubicBezTo>
                  <a:cubicBezTo>
                    <a:pt x="624" y="864"/>
                    <a:pt x="267" y="316"/>
                    <a:pt x="0" y="0"/>
                  </a:cubicBezTo>
                  <a:cubicBezTo>
                    <a:pt x="176" y="527"/>
                    <a:pt x="685" y="2146"/>
                    <a:pt x="1024" y="3977"/>
                  </a:cubicBezTo>
                  <a:close/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68" name="组合 67"/>
            <p:cNvGrpSpPr/>
            <p:nvPr/>
          </p:nvGrpSpPr>
          <p:grpSpPr>
            <a:xfrm flipH="1">
              <a:off x="2438337" y="3095014"/>
              <a:ext cx="426566" cy="241295"/>
              <a:chOff x="5224463" y="2208212"/>
              <a:chExt cx="1220788" cy="690563"/>
            </a:xfrm>
            <a:noFill/>
          </p:grpSpPr>
          <p:sp>
            <p:nvSpPr>
              <p:cNvPr id="73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0" name="组合 19"/>
          <p:cNvGrpSpPr/>
          <p:nvPr/>
        </p:nvGrpSpPr>
        <p:grpSpPr>
          <a:xfrm flipH="1">
            <a:off x="8717832" y="4996063"/>
            <a:ext cx="3474168" cy="1959726"/>
            <a:chOff x="683645" y="4447659"/>
            <a:chExt cx="3474168" cy="1959726"/>
          </a:xfrm>
        </p:grpSpPr>
        <p:sp>
          <p:nvSpPr>
            <p:cNvPr id="4" name="任意多边形 3"/>
            <p:cNvSpPr/>
            <p:nvPr/>
          </p:nvSpPr>
          <p:spPr>
            <a:xfrm>
              <a:off x="1940944" y="4447659"/>
              <a:ext cx="2216869" cy="1261226"/>
            </a:xfrm>
            <a:custGeom>
              <a:avLst/>
              <a:gdLst>
                <a:gd name="connsiteX0" fmla="*/ 0 w 2219169"/>
                <a:gd name="connsiteY0" fmla="*/ 1261226 h 1261226"/>
                <a:gd name="connsiteX1" fmla="*/ 330200 w 2219169"/>
                <a:gd name="connsiteY1" fmla="*/ 1223126 h 1261226"/>
                <a:gd name="connsiteX2" fmla="*/ 660400 w 2219169"/>
                <a:gd name="connsiteY2" fmla="*/ 1083426 h 1261226"/>
                <a:gd name="connsiteX3" fmla="*/ 889000 w 2219169"/>
                <a:gd name="connsiteY3" fmla="*/ 1134226 h 1261226"/>
                <a:gd name="connsiteX4" fmla="*/ 1498600 w 2219169"/>
                <a:gd name="connsiteY4" fmla="*/ 804026 h 1261226"/>
                <a:gd name="connsiteX5" fmla="*/ 1574800 w 2219169"/>
                <a:gd name="connsiteY5" fmla="*/ 588126 h 1261226"/>
                <a:gd name="connsiteX6" fmla="*/ 1778000 w 2219169"/>
                <a:gd name="connsiteY6" fmla="*/ 550026 h 1261226"/>
                <a:gd name="connsiteX7" fmla="*/ 2146300 w 2219169"/>
                <a:gd name="connsiteY7" fmla="*/ 321426 h 1261226"/>
                <a:gd name="connsiteX8" fmla="*/ 2171700 w 2219169"/>
                <a:gd name="connsiteY8" fmla="*/ 29326 h 1261226"/>
                <a:gd name="connsiteX9" fmla="*/ 1625600 w 2219169"/>
                <a:gd name="connsiteY9" fmla="*/ 54726 h 1261226"/>
                <a:gd name="connsiteX10" fmla="*/ 1346200 w 2219169"/>
                <a:gd name="connsiteY10" fmla="*/ 423026 h 1261226"/>
                <a:gd name="connsiteX11" fmla="*/ 1219200 w 2219169"/>
                <a:gd name="connsiteY11" fmla="*/ 892926 h 1261226"/>
                <a:gd name="connsiteX0-1" fmla="*/ 0 w 2219169"/>
                <a:gd name="connsiteY0-2" fmla="*/ 1261226 h 1261226"/>
                <a:gd name="connsiteX1-3" fmla="*/ 330200 w 2219169"/>
                <a:gd name="connsiteY1-4" fmla="*/ 1223126 h 1261226"/>
                <a:gd name="connsiteX2-5" fmla="*/ 889000 w 2219169"/>
                <a:gd name="connsiteY2-6" fmla="*/ 1134226 h 1261226"/>
                <a:gd name="connsiteX3-7" fmla="*/ 1498600 w 2219169"/>
                <a:gd name="connsiteY3-8" fmla="*/ 804026 h 1261226"/>
                <a:gd name="connsiteX4-9" fmla="*/ 1574800 w 2219169"/>
                <a:gd name="connsiteY4-10" fmla="*/ 588126 h 1261226"/>
                <a:gd name="connsiteX5-11" fmla="*/ 1778000 w 2219169"/>
                <a:gd name="connsiteY5-12" fmla="*/ 550026 h 1261226"/>
                <a:gd name="connsiteX6-13" fmla="*/ 2146300 w 2219169"/>
                <a:gd name="connsiteY6-14" fmla="*/ 321426 h 1261226"/>
                <a:gd name="connsiteX7-15" fmla="*/ 2171700 w 2219169"/>
                <a:gd name="connsiteY7-16" fmla="*/ 29326 h 1261226"/>
                <a:gd name="connsiteX8-17" fmla="*/ 1625600 w 2219169"/>
                <a:gd name="connsiteY8-18" fmla="*/ 54726 h 1261226"/>
                <a:gd name="connsiteX9-19" fmla="*/ 1346200 w 2219169"/>
                <a:gd name="connsiteY9-20" fmla="*/ 423026 h 1261226"/>
                <a:gd name="connsiteX10-21" fmla="*/ 1219200 w 2219169"/>
                <a:gd name="connsiteY10-22" fmla="*/ 892926 h 1261226"/>
                <a:gd name="connsiteX0-23" fmla="*/ 0 w 2219169"/>
                <a:gd name="connsiteY0-24" fmla="*/ 1261226 h 1261226"/>
                <a:gd name="connsiteX1-25" fmla="*/ 546100 w 2219169"/>
                <a:gd name="connsiteY1-26" fmla="*/ 1210426 h 1261226"/>
                <a:gd name="connsiteX2-27" fmla="*/ 889000 w 2219169"/>
                <a:gd name="connsiteY2-28" fmla="*/ 1134226 h 1261226"/>
                <a:gd name="connsiteX3-29" fmla="*/ 1498600 w 2219169"/>
                <a:gd name="connsiteY3-30" fmla="*/ 804026 h 1261226"/>
                <a:gd name="connsiteX4-31" fmla="*/ 1574800 w 2219169"/>
                <a:gd name="connsiteY4-32" fmla="*/ 588126 h 1261226"/>
                <a:gd name="connsiteX5-33" fmla="*/ 1778000 w 2219169"/>
                <a:gd name="connsiteY5-34" fmla="*/ 550026 h 1261226"/>
                <a:gd name="connsiteX6-35" fmla="*/ 2146300 w 2219169"/>
                <a:gd name="connsiteY6-36" fmla="*/ 321426 h 1261226"/>
                <a:gd name="connsiteX7-37" fmla="*/ 2171700 w 2219169"/>
                <a:gd name="connsiteY7-38" fmla="*/ 29326 h 1261226"/>
                <a:gd name="connsiteX8-39" fmla="*/ 1625600 w 2219169"/>
                <a:gd name="connsiteY8-40" fmla="*/ 54726 h 1261226"/>
                <a:gd name="connsiteX9-41" fmla="*/ 1346200 w 2219169"/>
                <a:gd name="connsiteY9-42" fmla="*/ 423026 h 1261226"/>
                <a:gd name="connsiteX10-43" fmla="*/ 1219200 w 2219169"/>
                <a:gd name="connsiteY10-44" fmla="*/ 892926 h 1261226"/>
                <a:gd name="connsiteX0-45" fmla="*/ 0 w 2219169"/>
                <a:gd name="connsiteY0-46" fmla="*/ 1261226 h 1261226"/>
                <a:gd name="connsiteX1-47" fmla="*/ 546100 w 2219169"/>
                <a:gd name="connsiteY1-48" fmla="*/ 1210426 h 1261226"/>
                <a:gd name="connsiteX2-49" fmla="*/ 889000 w 2219169"/>
                <a:gd name="connsiteY2-50" fmla="*/ 1134226 h 1261226"/>
                <a:gd name="connsiteX3-51" fmla="*/ 1498600 w 2219169"/>
                <a:gd name="connsiteY3-52" fmla="*/ 804026 h 1261226"/>
                <a:gd name="connsiteX4-53" fmla="*/ 1511300 w 2219169"/>
                <a:gd name="connsiteY4-54" fmla="*/ 600826 h 1261226"/>
                <a:gd name="connsiteX5-55" fmla="*/ 1778000 w 2219169"/>
                <a:gd name="connsiteY5-56" fmla="*/ 550026 h 1261226"/>
                <a:gd name="connsiteX6-57" fmla="*/ 2146300 w 2219169"/>
                <a:gd name="connsiteY6-58" fmla="*/ 321426 h 1261226"/>
                <a:gd name="connsiteX7-59" fmla="*/ 2171700 w 2219169"/>
                <a:gd name="connsiteY7-60" fmla="*/ 29326 h 1261226"/>
                <a:gd name="connsiteX8-61" fmla="*/ 1625600 w 2219169"/>
                <a:gd name="connsiteY8-62" fmla="*/ 54726 h 1261226"/>
                <a:gd name="connsiteX9-63" fmla="*/ 1346200 w 2219169"/>
                <a:gd name="connsiteY9-64" fmla="*/ 423026 h 1261226"/>
                <a:gd name="connsiteX10-65" fmla="*/ 1219200 w 2219169"/>
                <a:gd name="connsiteY10-66" fmla="*/ 892926 h 1261226"/>
                <a:gd name="connsiteX0-67" fmla="*/ 0 w 2219169"/>
                <a:gd name="connsiteY0-68" fmla="*/ 1261226 h 1261226"/>
                <a:gd name="connsiteX1-69" fmla="*/ 546100 w 2219169"/>
                <a:gd name="connsiteY1-70" fmla="*/ 1210426 h 1261226"/>
                <a:gd name="connsiteX2-71" fmla="*/ 889000 w 2219169"/>
                <a:gd name="connsiteY2-72" fmla="*/ 1134226 h 1261226"/>
                <a:gd name="connsiteX3-73" fmla="*/ 1384300 w 2219169"/>
                <a:gd name="connsiteY3-74" fmla="*/ 892926 h 1261226"/>
                <a:gd name="connsiteX4-75" fmla="*/ 1511300 w 2219169"/>
                <a:gd name="connsiteY4-76" fmla="*/ 600826 h 1261226"/>
                <a:gd name="connsiteX5-77" fmla="*/ 1778000 w 2219169"/>
                <a:gd name="connsiteY5-78" fmla="*/ 550026 h 1261226"/>
                <a:gd name="connsiteX6-79" fmla="*/ 2146300 w 2219169"/>
                <a:gd name="connsiteY6-80" fmla="*/ 321426 h 1261226"/>
                <a:gd name="connsiteX7-81" fmla="*/ 2171700 w 2219169"/>
                <a:gd name="connsiteY7-82" fmla="*/ 29326 h 1261226"/>
                <a:gd name="connsiteX8-83" fmla="*/ 1625600 w 2219169"/>
                <a:gd name="connsiteY8-84" fmla="*/ 54726 h 1261226"/>
                <a:gd name="connsiteX9-85" fmla="*/ 1346200 w 2219169"/>
                <a:gd name="connsiteY9-86" fmla="*/ 423026 h 1261226"/>
                <a:gd name="connsiteX10-87" fmla="*/ 1219200 w 2219169"/>
                <a:gd name="connsiteY10-88" fmla="*/ 892926 h 1261226"/>
                <a:gd name="connsiteX0-89" fmla="*/ 0 w 2216869"/>
                <a:gd name="connsiteY0-90" fmla="*/ 1261226 h 1261226"/>
                <a:gd name="connsiteX1-91" fmla="*/ 546100 w 2216869"/>
                <a:gd name="connsiteY1-92" fmla="*/ 1210426 h 1261226"/>
                <a:gd name="connsiteX2-93" fmla="*/ 889000 w 2216869"/>
                <a:gd name="connsiteY2-94" fmla="*/ 1134226 h 1261226"/>
                <a:gd name="connsiteX3-95" fmla="*/ 1384300 w 2216869"/>
                <a:gd name="connsiteY3-96" fmla="*/ 892926 h 1261226"/>
                <a:gd name="connsiteX4-97" fmla="*/ 1511300 w 2216869"/>
                <a:gd name="connsiteY4-98" fmla="*/ 600826 h 1261226"/>
                <a:gd name="connsiteX5-99" fmla="*/ 1828800 w 2216869"/>
                <a:gd name="connsiteY5-100" fmla="*/ 511926 h 1261226"/>
                <a:gd name="connsiteX6-101" fmla="*/ 2146300 w 2216869"/>
                <a:gd name="connsiteY6-102" fmla="*/ 321426 h 1261226"/>
                <a:gd name="connsiteX7-103" fmla="*/ 2171700 w 2216869"/>
                <a:gd name="connsiteY7-104" fmla="*/ 29326 h 1261226"/>
                <a:gd name="connsiteX8-105" fmla="*/ 1625600 w 2216869"/>
                <a:gd name="connsiteY8-106" fmla="*/ 54726 h 1261226"/>
                <a:gd name="connsiteX9-107" fmla="*/ 1346200 w 2216869"/>
                <a:gd name="connsiteY9-108" fmla="*/ 423026 h 1261226"/>
                <a:gd name="connsiteX10-109" fmla="*/ 1219200 w 2216869"/>
                <a:gd name="connsiteY10-110" fmla="*/ 892926 h 1261226"/>
                <a:gd name="connsiteX0-111" fmla="*/ 0 w 2216869"/>
                <a:gd name="connsiteY0-112" fmla="*/ 1261226 h 1261226"/>
                <a:gd name="connsiteX1-113" fmla="*/ 546100 w 2216869"/>
                <a:gd name="connsiteY1-114" fmla="*/ 1210426 h 1261226"/>
                <a:gd name="connsiteX2-115" fmla="*/ 889000 w 2216869"/>
                <a:gd name="connsiteY2-116" fmla="*/ 1134226 h 1261226"/>
                <a:gd name="connsiteX3-117" fmla="*/ 1384300 w 2216869"/>
                <a:gd name="connsiteY3-118" fmla="*/ 892926 h 1261226"/>
                <a:gd name="connsiteX4-119" fmla="*/ 1511300 w 2216869"/>
                <a:gd name="connsiteY4-120" fmla="*/ 600826 h 1261226"/>
                <a:gd name="connsiteX5-121" fmla="*/ 1828800 w 2216869"/>
                <a:gd name="connsiteY5-122" fmla="*/ 511926 h 1261226"/>
                <a:gd name="connsiteX6-123" fmla="*/ 2146300 w 2216869"/>
                <a:gd name="connsiteY6-124" fmla="*/ 321426 h 1261226"/>
                <a:gd name="connsiteX7-125" fmla="*/ 2171700 w 2216869"/>
                <a:gd name="connsiteY7-126" fmla="*/ 29326 h 1261226"/>
                <a:gd name="connsiteX8-127" fmla="*/ 1625600 w 2216869"/>
                <a:gd name="connsiteY8-128" fmla="*/ 54726 h 1261226"/>
                <a:gd name="connsiteX9-129" fmla="*/ 1346200 w 2216869"/>
                <a:gd name="connsiteY9-130" fmla="*/ 423026 h 1261226"/>
                <a:gd name="connsiteX10-131" fmla="*/ 1219200 w 2216869"/>
                <a:gd name="connsiteY10-132" fmla="*/ 892926 h 1261226"/>
                <a:gd name="connsiteX0-133" fmla="*/ 0 w 2216869"/>
                <a:gd name="connsiteY0-134" fmla="*/ 1261226 h 1261226"/>
                <a:gd name="connsiteX1-135" fmla="*/ 546100 w 2216869"/>
                <a:gd name="connsiteY1-136" fmla="*/ 1210426 h 1261226"/>
                <a:gd name="connsiteX2-137" fmla="*/ 889000 w 2216869"/>
                <a:gd name="connsiteY2-138" fmla="*/ 1134226 h 1261226"/>
                <a:gd name="connsiteX3-139" fmla="*/ 1384300 w 2216869"/>
                <a:gd name="connsiteY3-140" fmla="*/ 892926 h 1261226"/>
                <a:gd name="connsiteX4-141" fmla="*/ 1511300 w 2216869"/>
                <a:gd name="connsiteY4-142" fmla="*/ 600826 h 1261226"/>
                <a:gd name="connsiteX5-143" fmla="*/ 1828800 w 2216869"/>
                <a:gd name="connsiteY5-144" fmla="*/ 511926 h 1261226"/>
                <a:gd name="connsiteX6-145" fmla="*/ 2146300 w 2216869"/>
                <a:gd name="connsiteY6-146" fmla="*/ 321426 h 1261226"/>
                <a:gd name="connsiteX7-147" fmla="*/ 2171700 w 2216869"/>
                <a:gd name="connsiteY7-148" fmla="*/ 29326 h 1261226"/>
                <a:gd name="connsiteX8-149" fmla="*/ 1625600 w 2216869"/>
                <a:gd name="connsiteY8-150" fmla="*/ 54726 h 1261226"/>
                <a:gd name="connsiteX9-151" fmla="*/ 1346200 w 2216869"/>
                <a:gd name="connsiteY9-152" fmla="*/ 423026 h 1261226"/>
                <a:gd name="connsiteX10-153" fmla="*/ 1219200 w 2216869"/>
                <a:gd name="connsiteY10-154" fmla="*/ 892926 h 126122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</a:cxnLst>
              <a:rect l="l" t="t" r="r" b="b"/>
              <a:pathLst>
                <a:path w="2216869" h="1261226">
                  <a:moveTo>
                    <a:pt x="0" y="1261226"/>
                  </a:moveTo>
                  <a:cubicBezTo>
                    <a:pt x="110066" y="1256992"/>
                    <a:pt x="397933" y="1231593"/>
                    <a:pt x="546100" y="1210426"/>
                  </a:cubicBezTo>
                  <a:cubicBezTo>
                    <a:pt x="694267" y="1189259"/>
                    <a:pt x="749300" y="1187143"/>
                    <a:pt x="889000" y="1134226"/>
                  </a:cubicBezTo>
                  <a:cubicBezTo>
                    <a:pt x="1028700" y="1081309"/>
                    <a:pt x="1280583" y="981826"/>
                    <a:pt x="1384300" y="892926"/>
                  </a:cubicBezTo>
                  <a:cubicBezTo>
                    <a:pt x="1488017" y="804026"/>
                    <a:pt x="1437217" y="727826"/>
                    <a:pt x="1511300" y="600826"/>
                  </a:cubicBezTo>
                  <a:cubicBezTo>
                    <a:pt x="1585383" y="473826"/>
                    <a:pt x="1722967" y="558493"/>
                    <a:pt x="1828800" y="511926"/>
                  </a:cubicBezTo>
                  <a:cubicBezTo>
                    <a:pt x="1934633" y="465359"/>
                    <a:pt x="2089150" y="401859"/>
                    <a:pt x="2146300" y="321426"/>
                  </a:cubicBezTo>
                  <a:cubicBezTo>
                    <a:pt x="2203450" y="240993"/>
                    <a:pt x="2258483" y="73776"/>
                    <a:pt x="2171700" y="29326"/>
                  </a:cubicBezTo>
                  <a:cubicBezTo>
                    <a:pt x="2084917" y="-15124"/>
                    <a:pt x="1763183" y="-10891"/>
                    <a:pt x="1625600" y="54726"/>
                  </a:cubicBezTo>
                  <a:cubicBezTo>
                    <a:pt x="1488017" y="120343"/>
                    <a:pt x="1413933" y="283326"/>
                    <a:pt x="1346200" y="423026"/>
                  </a:cubicBezTo>
                  <a:cubicBezTo>
                    <a:pt x="1278467" y="562726"/>
                    <a:pt x="1219200" y="892926"/>
                    <a:pt x="1219200" y="892926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683645" y="4567707"/>
              <a:ext cx="1312484" cy="1801577"/>
            </a:xfrm>
            <a:custGeom>
              <a:avLst/>
              <a:gdLst>
                <a:gd name="connsiteX0" fmla="*/ 0 w 1247071"/>
                <a:gd name="connsiteY0" fmla="*/ 0 h 1714500"/>
                <a:gd name="connsiteX1" fmla="*/ 660400 w 1247071"/>
                <a:gd name="connsiteY1" fmla="*/ 25400 h 1714500"/>
                <a:gd name="connsiteX2" fmla="*/ 965200 w 1247071"/>
                <a:gd name="connsiteY2" fmla="*/ 254000 h 1714500"/>
                <a:gd name="connsiteX3" fmla="*/ 1231900 w 1247071"/>
                <a:gd name="connsiteY3" fmla="*/ 266700 h 1714500"/>
                <a:gd name="connsiteX4" fmla="*/ 1206500 w 1247071"/>
                <a:gd name="connsiteY4" fmla="*/ 1092200 h 1714500"/>
                <a:gd name="connsiteX5" fmla="*/ 1143000 w 1247071"/>
                <a:gd name="connsiteY5" fmla="*/ 1714500 h 1714500"/>
                <a:gd name="connsiteX0-1" fmla="*/ 0 w 1247071"/>
                <a:gd name="connsiteY0-2" fmla="*/ 76200 h 1790700"/>
                <a:gd name="connsiteX1-3" fmla="*/ 520700 w 1247071"/>
                <a:gd name="connsiteY1-4" fmla="*/ 0 h 1790700"/>
                <a:gd name="connsiteX2-5" fmla="*/ 965200 w 1247071"/>
                <a:gd name="connsiteY2-6" fmla="*/ 330200 h 1790700"/>
                <a:gd name="connsiteX3-7" fmla="*/ 1231900 w 1247071"/>
                <a:gd name="connsiteY3-8" fmla="*/ 342900 h 1790700"/>
                <a:gd name="connsiteX4-9" fmla="*/ 1206500 w 1247071"/>
                <a:gd name="connsiteY4-10" fmla="*/ 1168400 h 1790700"/>
                <a:gd name="connsiteX5-11" fmla="*/ 1143000 w 1247071"/>
                <a:gd name="connsiteY5-12" fmla="*/ 1790700 h 1790700"/>
                <a:gd name="connsiteX0-13" fmla="*/ 0 w 1256305"/>
                <a:gd name="connsiteY0-14" fmla="*/ 87077 h 1801577"/>
                <a:gd name="connsiteX1-15" fmla="*/ 520700 w 1256305"/>
                <a:gd name="connsiteY1-16" fmla="*/ 10877 h 1801577"/>
                <a:gd name="connsiteX2-17" fmla="*/ 838200 w 1256305"/>
                <a:gd name="connsiteY2-18" fmla="*/ 341077 h 1801577"/>
                <a:gd name="connsiteX3-19" fmla="*/ 1231900 w 1256305"/>
                <a:gd name="connsiteY3-20" fmla="*/ 353777 h 1801577"/>
                <a:gd name="connsiteX4-21" fmla="*/ 1206500 w 1256305"/>
                <a:gd name="connsiteY4-22" fmla="*/ 1179277 h 1801577"/>
                <a:gd name="connsiteX5-23" fmla="*/ 1143000 w 1256305"/>
                <a:gd name="connsiteY5-24" fmla="*/ 1801577 h 1801577"/>
                <a:gd name="connsiteX0-25" fmla="*/ 0 w 1312484"/>
                <a:gd name="connsiteY0-26" fmla="*/ 87077 h 1801577"/>
                <a:gd name="connsiteX1-27" fmla="*/ 520700 w 1312484"/>
                <a:gd name="connsiteY1-28" fmla="*/ 10877 h 1801577"/>
                <a:gd name="connsiteX2-29" fmla="*/ 838200 w 1312484"/>
                <a:gd name="connsiteY2-30" fmla="*/ 341077 h 1801577"/>
                <a:gd name="connsiteX3-31" fmla="*/ 1231900 w 1312484"/>
                <a:gd name="connsiteY3-32" fmla="*/ 353777 h 1801577"/>
                <a:gd name="connsiteX4-33" fmla="*/ 1206500 w 1312484"/>
                <a:gd name="connsiteY4-34" fmla="*/ 1179277 h 1801577"/>
                <a:gd name="connsiteX5-35" fmla="*/ 1143000 w 1312484"/>
                <a:gd name="connsiteY5-36" fmla="*/ 1801577 h 18015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312484" h="1801577">
                  <a:moveTo>
                    <a:pt x="0" y="87077"/>
                  </a:moveTo>
                  <a:cubicBezTo>
                    <a:pt x="173567" y="61677"/>
                    <a:pt x="381000" y="-31456"/>
                    <a:pt x="520700" y="10877"/>
                  </a:cubicBezTo>
                  <a:cubicBezTo>
                    <a:pt x="660400" y="53210"/>
                    <a:pt x="719667" y="283927"/>
                    <a:pt x="838200" y="341077"/>
                  </a:cubicBezTo>
                  <a:cubicBezTo>
                    <a:pt x="956733" y="398227"/>
                    <a:pt x="1043517" y="150577"/>
                    <a:pt x="1231900" y="353777"/>
                  </a:cubicBezTo>
                  <a:cubicBezTo>
                    <a:pt x="1420283" y="556977"/>
                    <a:pt x="1221317" y="937977"/>
                    <a:pt x="1206500" y="1179277"/>
                  </a:cubicBezTo>
                  <a:cubicBezTo>
                    <a:pt x="1191683" y="1420577"/>
                    <a:pt x="1143000" y="1801577"/>
                    <a:pt x="1143000" y="1801577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3579244" y="4845285"/>
              <a:ext cx="482600" cy="1524000"/>
            </a:xfrm>
            <a:custGeom>
              <a:avLst/>
              <a:gdLst>
                <a:gd name="connsiteX0" fmla="*/ 381000 w 381000"/>
                <a:gd name="connsiteY0" fmla="*/ 0 h 1524000"/>
                <a:gd name="connsiteX1" fmla="*/ 152400 w 381000"/>
                <a:gd name="connsiteY1" fmla="*/ 622300 h 1524000"/>
                <a:gd name="connsiteX2" fmla="*/ 0 w 381000"/>
                <a:gd name="connsiteY2" fmla="*/ 1524000 h 1524000"/>
                <a:gd name="connsiteX0-1" fmla="*/ 482600 w 482600"/>
                <a:gd name="connsiteY0-2" fmla="*/ 0 h 1524000"/>
                <a:gd name="connsiteX1-3" fmla="*/ 254000 w 482600"/>
                <a:gd name="connsiteY1-4" fmla="*/ 622300 h 1524000"/>
                <a:gd name="connsiteX2-5" fmla="*/ 0 w 482600"/>
                <a:gd name="connsiteY2-6" fmla="*/ 1524000 h 1524000"/>
                <a:gd name="connsiteX0-7" fmla="*/ 482600 w 482600"/>
                <a:gd name="connsiteY0-8" fmla="*/ 0 h 1524000"/>
                <a:gd name="connsiteX1-9" fmla="*/ 166914 w 482600"/>
                <a:gd name="connsiteY1-10" fmla="*/ 622300 h 1524000"/>
                <a:gd name="connsiteX2-11" fmla="*/ 0 w 482600"/>
                <a:gd name="connsiteY2-12" fmla="*/ 1524000 h 1524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600" h="1524000">
                  <a:moveTo>
                    <a:pt x="482600" y="0"/>
                  </a:moveTo>
                  <a:cubicBezTo>
                    <a:pt x="400050" y="184150"/>
                    <a:pt x="247347" y="368300"/>
                    <a:pt x="166914" y="622300"/>
                  </a:cubicBezTo>
                  <a:cubicBezTo>
                    <a:pt x="86481" y="876300"/>
                    <a:pt x="0" y="1524000"/>
                    <a:pt x="0" y="15240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3573802" y="5150085"/>
              <a:ext cx="25400" cy="1168400"/>
            </a:xfrm>
            <a:custGeom>
              <a:avLst/>
              <a:gdLst>
                <a:gd name="connsiteX0" fmla="*/ 25400 w 25400"/>
                <a:gd name="connsiteY0" fmla="*/ 0 h 1168400"/>
                <a:gd name="connsiteX1" fmla="*/ 0 w 25400"/>
                <a:gd name="connsiteY1" fmla="*/ 11684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00" h="1168400">
                  <a:moveTo>
                    <a:pt x="25400" y="0"/>
                  </a:moveTo>
                  <a:lnTo>
                    <a:pt x="0" y="116840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>
              <a:off x="3477644" y="5378685"/>
              <a:ext cx="50800" cy="1003300"/>
            </a:xfrm>
            <a:custGeom>
              <a:avLst/>
              <a:gdLst>
                <a:gd name="connsiteX0" fmla="*/ 0 w 50800"/>
                <a:gd name="connsiteY0" fmla="*/ 0 h 1003300"/>
                <a:gd name="connsiteX1" fmla="*/ 12700 w 50800"/>
                <a:gd name="connsiteY1" fmla="*/ 533400 h 1003300"/>
                <a:gd name="connsiteX2" fmla="*/ 50800 w 50800"/>
                <a:gd name="connsiteY2" fmla="*/ 1003300 h 10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0" h="1003300">
                  <a:moveTo>
                    <a:pt x="0" y="0"/>
                  </a:moveTo>
                  <a:cubicBezTo>
                    <a:pt x="2116" y="183091"/>
                    <a:pt x="4233" y="366183"/>
                    <a:pt x="12700" y="533400"/>
                  </a:cubicBezTo>
                  <a:cubicBezTo>
                    <a:pt x="21167" y="700617"/>
                    <a:pt x="35983" y="851958"/>
                    <a:pt x="50800" y="10033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3172844" y="5480285"/>
              <a:ext cx="254000" cy="901700"/>
            </a:xfrm>
            <a:custGeom>
              <a:avLst/>
              <a:gdLst>
                <a:gd name="connsiteX0" fmla="*/ 0 w 254000"/>
                <a:gd name="connsiteY0" fmla="*/ 0 h 901700"/>
                <a:gd name="connsiteX1" fmla="*/ 152400 w 254000"/>
                <a:gd name="connsiteY1" fmla="*/ 508000 h 901700"/>
                <a:gd name="connsiteX2" fmla="*/ 254000 w 254000"/>
                <a:gd name="connsiteY2" fmla="*/ 9017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000" h="901700">
                  <a:moveTo>
                    <a:pt x="0" y="0"/>
                  </a:moveTo>
                  <a:cubicBezTo>
                    <a:pt x="55033" y="178858"/>
                    <a:pt x="110067" y="357717"/>
                    <a:pt x="152400" y="508000"/>
                  </a:cubicBezTo>
                  <a:cubicBezTo>
                    <a:pt x="194733" y="658283"/>
                    <a:pt x="224366" y="779991"/>
                    <a:pt x="254000" y="9017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2895775" y="5708885"/>
              <a:ext cx="391369" cy="698500"/>
            </a:xfrm>
            <a:custGeom>
              <a:avLst/>
              <a:gdLst>
                <a:gd name="connsiteX0" fmla="*/ 10369 w 391369"/>
                <a:gd name="connsiteY0" fmla="*/ 0 h 698500"/>
                <a:gd name="connsiteX1" fmla="*/ 48469 w 391369"/>
                <a:gd name="connsiteY1" fmla="*/ 266700 h 698500"/>
                <a:gd name="connsiteX2" fmla="*/ 391369 w 391369"/>
                <a:gd name="connsiteY2" fmla="*/ 698500 h 6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369" h="698500">
                  <a:moveTo>
                    <a:pt x="10369" y="0"/>
                  </a:moveTo>
                  <a:cubicBezTo>
                    <a:pt x="-2331" y="75141"/>
                    <a:pt x="-15031" y="150283"/>
                    <a:pt x="48469" y="266700"/>
                  </a:cubicBezTo>
                  <a:cubicBezTo>
                    <a:pt x="111969" y="383117"/>
                    <a:pt x="391369" y="698500"/>
                    <a:pt x="391369" y="6985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2436244" y="5734285"/>
              <a:ext cx="495300" cy="203200"/>
            </a:xfrm>
            <a:custGeom>
              <a:avLst/>
              <a:gdLst>
                <a:gd name="connsiteX0" fmla="*/ 495300 w 495300"/>
                <a:gd name="connsiteY0" fmla="*/ 203200 h 203200"/>
                <a:gd name="connsiteX1" fmla="*/ 0 w 495300"/>
                <a:gd name="connsiteY1" fmla="*/ 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5300" h="203200">
                  <a:moveTo>
                    <a:pt x="495300" y="203200"/>
                  </a:move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2182244" y="5746985"/>
              <a:ext cx="787400" cy="647700"/>
            </a:xfrm>
            <a:custGeom>
              <a:avLst/>
              <a:gdLst>
                <a:gd name="connsiteX0" fmla="*/ 0 w 787400"/>
                <a:gd name="connsiteY0" fmla="*/ 0 h 647700"/>
                <a:gd name="connsiteX1" fmla="*/ 355600 w 787400"/>
                <a:gd name="connsiteY1" fmla="*/ 419100 h 647700"/>
                <a:gd name="connsiteX2" fmla="*/ 787400 w 787400"/>
                <a:gd name="connsiteY2" fmla="*/ 6477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400" h="647700">
                  <a:moveTo>
                    <a:pt x="0" y="0"/>
                  </a:moveTo>
                  <a:cubicBezTo>
                    <a:pt x="112183" y="155575"/>
                    <a:pt x="224367" y="311150"/>
                    <a:pt x="355600" y="419100"/>
                  </a:cubicBezTo>
                  <a:cubicBezTo>
                    <a:pt x="486833" y="527050"/>
                    <a:pt x="637116" y="587375"/>
                    <a:pt x="787400" y="64770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890144" y="5924785"/>
              <a:ext cx="609600" cy="254000"/>
            </a:xfrm>
            <a:custGeom>
              <a:avLst/>
              <a:gdLst>
                <a:gd name="connsiteX0" fmla="*/ 609600 w 609600"/>
                <a:gd name="connsiteY0" fmla="*/ 254000 h 254000"/>
                <a:gd name="connsiteX1" fmla="*/ 0 w 609600"/>
                <a:gd name="connsiteY1" fmla="*/ 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9600" h="254000">
                  <a:moveTo>
                    <a:pt x="609600" y="254000"/>
                  </a:move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2055244" y="6153385"/>
              <a:ext cx="368300" cy="228600"/>
            </a:xfrm>
            <a:custGeom>
              <a:avLst/>
              <a:gdLst>
                <a:gd name="connsiteX0" fmla="*/ 368300 w 368300"/>
                <a:gd name="connsiteY0" fmla="*/ 228600 h 228600"/>
                <a:gd name="connsiteX1" fmla="*/ 0 w 368300"/>
                <a:gd name="connsiteY1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8300" h="228600">
                  <a:moveTo>
                    <a:pt x="368300" y="228600"/>
                  </a:move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94844" y="5899371"/>
              <a:ext cx="393700" cy="469914"/>
            </a:xfrm>
            <a:custGeom>
              <a:avLst/>
              <a:gdLst>
                <a:gd name="connsiteX0" fmla="*/ 0 w 393700"/>
                <a:gd name="connsiteY0" fmla="*/ 457214 h 469914"/>
                <a:gd name="connsiteX1" fmla="*/ 228600 w 393700"/>
                <a:gd name="connsiteY1" fmla="*/ 14 h 469914"/>
                <a:gd name="connsiteX2" fmla="*/ 393700 w 393700"/>
                <a:gd name="connsiteY2" fmla="*/ 469914 h 46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700" h="469914">
                  <a:moveTo>
                    <a:pt x="0" y="457214"/>
                  </a:moveTo>
                  <a:cubicBezTo>
                    <a:pt x="81491" y="227555"/>
                    <a:pt x="162983" y="-2103"/>
                    <a:pt x="228600" y="14"/>
                  </a:cubicBezTo>
                  <a:cubicBezTo>
                    <a:pt x="294217" y="2131"/>
                    <a:pt x="343958" y="236022"/>
                    <a:pt x="393700" y="469914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>
              <a:off x="1559944" y="4972285"/>
              <a:ext cx="38100" cy="876300"/>
            </a:xfrm>
            <a:custGeom>
              <a:avLst/>
              <a:gdLst>
                <a:gd name="connsiteX0" fmla="*/ 0 w 38100"/>
                <a:gd name="connsiteY0" fmla="*/ 0 h 876300"/>
                <a:gd name="connsiteX1" fmla="*/ 38100 w 38100"/>
                <a:gd name="connsiteY1" fmla="*/ 8763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876300">
                  <a:moveTo>
                    <a:pt x="0" y="0"/>
                  </a:moveTo>
                  <a:lnTo>
                    <a:pt x="38100" y="87630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836044" y="5099285"/>
              <a:ext cx="558800" cy="927100"/>
            </a:xfrm>
            <a:custGeom>
              <a:avLst/>
              <a:gdLst>
                <a:gd name="connsiteX0" fmla="*/ 0 w 558800"/>
                <a:gd name="connsiteY0" fmla="*/ 0 h 927100"/>
                <a:gd name="connsiteX1" fmla="*/ 558800 w 558800"/>
                <a:gd name="connsiteY1" fmla="*/ 927100 h 92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8800" h="927100">
                  <a:moveTo>
                    <a:pt x="0" y="0"/>
                  </a:moveTo>
                  <a:lnTo>
                    <a:pt x="558800" y="92710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734444" y="5696185"/>
              <a:ext cx="533400" cy="457200"/>
            </a:xfrm>
            <a:custGeom>
              <a:avLst/>
              <a:gdLst>
                <a:gd name="connsiteX0" fmla="*/ 0 w 533400"/>
                <a:gd name="connsiteY0" fmla="*/ 0 h 457200"/>
                <a:gd name="connsiteX1" fmla="*/ 533400 w 533400"/>
                <a:gd name="connsiteY1" fmla="*/ 457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 h="457200">
                  <a:moveTo>
                    <a:pt x="0" y="0"/>
                  </a:moveTo>
                  <a:lnTo>
                    <a:pt x="533400" y="45720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721744" y="6089885"/>
              <a:ext cx="596900" cy="292100"/>
            </a:xfrm>
            <a:custGeom>
              <a:avLst/>
              <a:gdLst>
                <a:gd name="connsiteX0" fmla="*/ 0 w 596900"/>
                <a:gd name="connsiteY0" fmla="*/ 0 h 292100"/>
                <a:gd name="connsiteX1" fmla="*/ 596900 w 596900"/>
                <a:gd name="connsiteY1" fmla="*/ 2921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6900" h="292100">
                  <a:moveTo>
                    <a:pt x="0" y="0"/>
                  </a:moveTo>
                  <a:lnTo>
                    <a:pt x="596900" y="292100"/>
                  </a:ln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" name="任意多边形 20"/>
          <p:cNvSpPr/>
          <p:nvPr/>
        </p:nvSpPr>
        <p:spPr>
          <a:xfrm flipH="1">
            <a:off x="10668783" y="3818521"/>
            <a:ext cx="647700" cy="1587500"/>
          </a:xfrm>
          <a:custGeom>
            <a:avLst/>
            <a:gdLst>
              <a:gd name="connsiteX0" fmla="*/ 0 w 647700"/>
              <a:gd name="connsiteY0" fmla="*/ 1587500 h 1587500"/>
              <a:gd name="connsiteX1" fmla="*/ 228600 w 647700"/>
              <a:gd name="connsiteY1" fmla="*/ 698500 h 1587500"/>
              <a:gd name="connsiteX2" fmla="*/ 647700 w 647700"/>
              <a:gd name="connsiteY2" fmla="*/ 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700" h="1587500">
                <a:moveTo>
                  <a:pt x="0" y="1587500"/>
                </a:moveTo>
                <a:cubicBezTo>
                  <a:pt x="60325" y="1275291"/>
                  <a:pt x="120650" y="963083"/>
                  <a:pt x="228600" y="698500"/>
                </a:cubicBezTo>
                <a:cubicBezTo>
                  <a:pt x="336550" y="433917"/>
                  <a:pt x="492125" y="216958"/>
                  <a:pt x="647700" y="0"/>
                </a:cubicBezTo>
              </a:path>
            </a:pathLst>
          </a:custGeom>
          <a:noFill/>
          <a:ln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任意多边形 189"/>
          <p:cNvSpPr/>
          <p:nvPr/>
        </p:nvSpPr>
        <p:spPr>
          <a:xfrm flipH="1">
            <a:off x="10535433" y="3818521"/>
            <a:ext cx="647700" cy="1587500"/>
          </a:xfrm>
          <a:custGeom>
            <a:avLst/>
            <a:gdLst>
              <a:gd name="connsiteX0" fmla="*/ 0 w 647700"/>
              <a:gd name="connsiteY0" fmla="*/ 1587500 h 1587500"/>
              <a:gd name="connsiteX1" fmla="*/ 228600 w 647700"/>
              <a:gd name="connsiteY1" fmla="*/ 698500 h 1587500"/>
              <a:gd name="connsiteX2" fmla="*/ 647700 w 647700"/>
              <a:gd name="connsiteY2" fmla="*/ 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700" h="1587500">
                <a:moveTo>
                  <a:pt x="0" y="1587500"/>
                </a:moveTo>
                <a:cubicBezTo>
                  <a:pt x="60325" y="1275291"/>
                  <a:pt x="120650" y="963083"/>
                  <a:pt x="228600" y="698500"/>
                </a:cubicBezTo>
                <a:cubicBezTo>
                  <a:pt x="336550" y="433917"/>
                  <a:pt x="492125" y="216958"/>
                  <a:pt x="647700" y="0"/>
                </a:cubicBezTo>
              </a:path>
            </a:pathLst>
          </a:custGeom>
          <a:noFill/>
          <a:ln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 flipH="1">
            <a:off x="10227131" y="4769735"/>
            <a:ext cx="454509" cy="734239"/>
            <a:chOff x="3505199" y="3388035"/>
            <a:chExt cx="531397" cy="858448"/>
          </a:xfrm>
        </p:grpSpPr>
        <p:sp>
          <p:nvSpPr>
            <p:cNvPr id="207" name="Freeform 137"/>
            <p:cNvSpPr/>
            <p:nvPr/>
          </p:nvSpPr>
          <p:spPr bwMode="auto">
            <a:xfrm>
              <a:off x="3505199" y="3388035"/>
              <a:ext cx="531397" cy="858448"/>
            </a:xfrm>
            <a:custGeom>
              <a:avLst/>
              <a:gdLst>
                <a:gd name="T0" fmla="*/ 567 w 1066"/>
                <a:gd name="T1" fmla="*/ 21 h 1417"/>
                <a:gd name="T2" fmla="*/ 392 w 1066"/>
                <a:gd name="T3" fmla="*/ 945 h 1417"/>
                <a:gd name="T4" fmla="*/ 576 w 1066"/>
                <a:gd name="T5" fmla="*/ 1373 h 1417"/>
                <a:gd name="T6" fmla="*/ 971 w 1066"/>
                <a:gd name="T7" fmla="*/ 592 h 1417"/>
                <a:gd name="T8" fmla="*/ 567 w 1066"/>
                <a:gd name="T9" fmla="*/ 21 h 1417"/>
                <a:gd name="connsiteX0" fmla="*/ 4568 w 8505"/>
                <a:gd name="connsiteY0" fmla="*/ 12 h 9710"/>
                <a:gd name="connsiteX1" fmla="*/ 1046 w 8505"/>
                <a:gd name="connsiteY1" fmla="*/ 8322 h 9710"/>
                <a:gd name="connsiteX2" fmla="*/ 4652 w 8505"/>
                <a:gd name="connsiteY2" fmla="*/ 9553 h 9710"/>
                <a:gd name="connsiteX3" fmla="*/ 8358 w 8505"/>
                <a:gd name="connsiteY3" fmla="*/ 4042 h 9710"/>
                <a:gd name="connsiteX4" fmla="*/ 4568 w 8505"/>
                <a:gd name="connsiteY4" fmla="*/ 12 h 9710"/>
                <a:gd name="connsiteX0-1" fmla="*/ 5371 w 10028"/>
                <a:gd name="connsiteY0-2" fmla="*/ 12 h 9839"/>
                <a:gd name="connsiteX1-3" fmla="*/ 1230 w 10028"/>
                <a:gd name="connsiteY1-4" fmla="*/ 8571 h 9839"/>
                <a:gd name="connsiteX2-5" fmla="*/ 5470 w 10028"/>
                <a:gd name="connsiteY2-6" fmla="*/ 9838 h 9839"/>
                <a:gd name="connsiteX3-7" fmla="*/ 9827 w 10028"/>
                <a:gd name="connsiteY3-8" fmla="*/ 4163 h 9839"/>
                <a:gd name="connsiteX4-9" fmla="*/ 5371 w 10028"/>
                <a:gd name="connsiteY4-10" fmla="*/ 12 h 9839"/>
                <a:gd name="connsiteX0-11" fmla="*/ 6402 w 11026"/>
                <a:gd name="connsiteY0-12" fmla="*/ 12 h 10014"/>
                <a:gd name="connsiteX1-13" fmla="*/ 1113 w 11026"/>
                <a:gd name="connsiteY1-14" fmla="*/ 6058 h 10014"/>
                <a:gd name="connsiteX2-15" fmla="*/ 6501 w 11026"/>
                <a:gd name="connsiteY2-16" fmla="*/ 9999 h 10014"/>
                <a:gd name="connsiteX3-17" fmla="*/ 10846 w 11026"/>
                <a:gd name="connsiteY3-18" fmla="*/ 4231 h 10014"/>
                <a:gd name="connsiteX4-19" fmla="*/ 6402 w 11026"/>
                <a:gd name="connsiteY4-20" fmla="*/ 12 h 10014"/>
                <a:gd name="connsiteX0-21" fmla="*/ 5289 w 9913"/>
                <a:gd name="connsiteY0-22" fmla="*/ 12 h 10014"/>
                <a:gd name="connsiteX1-23" fmla="*/ 0 w 9913"/>
                <a:gd name="connsiteY1-24" fmla="*/ 6058 h 10014"/>
                <a:gd name="connsiteX2-25" fmla="*/ 5388 w 9913"/>
                <a:gd name="connsiteY2-26" fmla="*/ 9999 h 10014"/>
                <a:gd name="connsiteX3-27" fmla="*/ 9733 w 9913"/>
                <a:gd name="connsiteY3-28" fmla="*/ 4231 h 10014"/>
                <a:gd name="connsiteX4-29" fmla="*/ 5289 w 9913"/>
                <a:gd name="connsiteY4-30" fmla="*/ 12 h 10014"/>
                <a:gd name="connsiteX0-31" fmla="*/ 5920 w 10588"/>
                <a:gd name="connsiteY0-32" fmla="*/ 12 h 10003"/>
                <a:gd name="connsiteX1-33" fmla="*/ 0 w 10588"/>
                <a:gd name="connsiteY1-34" fmla="*/ 6206 h 10003"/>
                <a:gd name="connsiteX2-35" fmla="*/ 6020 w 10588"/>
                <a:gd name="connsiteY2-36" fmla="*/ 9985 h 10003"/>
                <a:gd name="connsiteX3-37" fmla="*/ 10403 w 10588"/>
                <a:gd name="connsiteY3-38" fmla="*/ 4225 h 10003"/>
                <a:gd name="connsiteX4-39" fmla="*/ 5920 w 10588"/>
                <a:gd name="connsiteY4-40" fmla="*/ 12 h 10003"/>
                <a:gd name="connsiteX0-41" fmla="*/ 5946 w 10614"/>
                <a:gd name="connsiteY0-42" fmla="*/ 12 h 10003"/>
                <a:gd name="connsiteX1-43" fmla="*/ 26 w 10614"/>
                <a:gd name="connsiteY1-44" fmla="*/ 6206 h 10003"/>
                <a:gd name="connsiteX2-45" fmla="*/ 6046 w 10614"/>
                <a:gd name="connsiteY2-46" fmla="*/ 9985 h 10003"/>
                <a:gd name="connsiteX3-47" fmla="*/ 10429 w 10614"/>
                <a:gd name="connsiteY3-48" fmla="*/ 4225 h 10003"/>
                <a:gd name="connsiteX4-49" fmla="*/ 5946 w 10614"/>
                <a:gd name="connsiteY4-50" fmla="*/ 12 h 10003"/>
                <a:gd name="connsiteX0-51" fmla="*/ 5946 w 10727"/>
                <a:gd name="connsiteY0-52" fmla="*/ 6 h 9979"/>
                <a:gd name="connsiteX1-53" fmla="*/ 26 w 10727"/>
                <a:gd name="connsiteY1-54" fmla="*/ 6200 h 9979"/>
                <a:gd name="connsiteX2-55" fmla="*/ 6046 w 10727"/>
                <a:gd name="connsiteY2-56" fmla="*/ 9979 h 9979"/>
                <a:gd name="connsiteX3-57" fmla="*/ 10546 w 10727"/>
                <a:gd name="connsiteY3-58" fmla="*/ 6245 h 9979"/>
                <a:gd name="connsiteX4-59" fmla="*/ 5946 w 10727"/>
                <a:gd name="connsiteY4-60" fmla="*/ 6 h 9979"/>
                <a:gd name="connsiteX0-61" fmla="*/ 5543 w 10000"/>
                <a:gd name="connsiteY0-62" fmla="*/ 6 h 10000"/>
                <a:gd name="connsiteX1-63" fmla="*/ 24 w 10000"/>
                <a:gd name="connsiteY1-64" fmla="*/ 6213 h 10000"/>
                <a:gd name="connsiteX2-65" fmla="*/ 5636 w 10000"/>
                <a:gd name="connsiteY2-66" fmla="*/ 10000 h 10000"/>
                <a:gd name="connsiteX3-67" fmla="*/ 9831 w 10000"/>
                <a:gd name="connsiteY3-68" fmla="*/ 6258 h 10000"/>
                <a:gd name="connsiteX4-69" fmla="*/ 5543 w 10000"/>
                <a:gd name="connsiteY4-70" fmla="*/ 6 h 10000"/>
                <a:gd name="connsiteX0-71" fmla="*/ 5543 w 9839"/>
                <a:gd name="connsiteY0-72" fmla="*/ 6 h 10000"/>
                <a:gd name="connsiteX1-73" fmla="*/ 24 w 9839"/>
                <a:gd name="connsiteY1-74" fmla="*/ 6213 h 10000"/>
                <a:gd name="connsiteX2-75" fmla="*/ 5636 w 9839"/>
                <a:gd name="connsiteY2-76" fmla="*/ 10000 h 10000"/>
                <a:gd name="connsiteX3-77" fmla="*/ 9831 w 9839"/>
                <a:gd name="connsiteY3-78" fmla="*/ 6258 h 10000"/>
                <a:gd name="connsiteX4-79" fmla="*/ 5543 w 9839"/>
                <a:gd name="connsiteY4-80" fmla="*/ 6 h 10000"/>
                <a:gd name="connsiteX0-81" fmla="*/ 5634 w 10000"/>
                <a:gd name="connsiteY0-82" fmla="*/ 6 h 10000"/>
                <a:gd name="connsiteX1-83" fmla="*/ 24 w 10000"/>
                <a:gd name="connsiteY1-84" fmla="*/ 6213 h 10000"/>
                <a:gd name="connsiteX2-85" fmla="*/ 5728 w 10000"/>
                <a:gd name="connsiteY2-86" fmla="*/ 10000 h 10000"/>
                <a:gd name="connsiteX3-87" fmla="*/ 9992 w 10000"/>
                <a:gd name="connsiteY3-88" fmla="*/ 6258 h 10000"/>
                <a:gd name="connsiteX4-89" fmla="*/ 5634 w 10000"/>
                <a:gd name="connsiteY4-90" fmla="*/ 6 h 10000"/>
                <a:gd name="connsiteX0-91" fmla="*/ 5634 w 9889"/>
                <a:gd name="connsiteY0-92" fmla="*/ 5 h 10019"/>
                <a:gd name="connsiteX1-93" fmla="*/ 24 w 9889"/>
                <a:gd name="connsiteY1-94" fmla="*/ 6212 h 10019"/>
                <a:gd name="connsiteX2-95" fmla="*/ 5728 w 9889"/>
                <a:gd name="connsiteY2-96" fmla="*/ 9999 h 10019"/>
                <a:gd name="connsiteX3-97" fmla="*/ 9881 w 9889"/>
                <a:gd name="connsiteY3-98" fmla="*/ 7350 h 10019"/>
                <a:gd name="connsiteX4-99" fmla="*/ 5634 w 9889"/>
                <a:gd name="connsiteY4-100" fmla="*/ 5 h 10019"/>
                <a:gd name="connsiteX0-101" fmla="*/ 5698 w 10225"/>
                <a:gd name="connsiteY0-102" fmla="*/ 5 h 9996"/>
                <a:gd name="connsiteX1-103" fmla="*/ 25 w 10225"/>
                <a:gd name="connsiteY1-104" fmla="*/ 6200 h 9996"/>
                <a:gd name="connsiteX2-105" fmla="*/ 5793 w 10225"/>
                <a:gd name="connsiteY2-106" fmla="*/ 9980 h 9996"/>
                <a:gd name="connsiteX3-107" fmla="*/ 10217 w 10225"/>
                <a:gd name="connsiteY3-108" fmla="*/ 7258 h 9996"/>
                <a:gd name="connsiteX4-109" fmla="*/ 5698 w 10225"/>
                <a:gd name="connsiteY4-110" fmla="*/ 5 h 9996"/>
                <a:gd name="connsiteX0-111" fmla="*/ 4264 w 8690"/>
                <a:gd name="connsiteY0-112" fmla="*/ 5 h 10002"/>
                <a:gd name="connsiteX1-113" fmla="*/ 31 w 8690"/>
                <a:gd name="connsiteY1-114" fmla="*/ 8541 h 10002"/>
                <a:gd name="connsiteX2-115" fmla="*/ 4357 w 8690"/>
                <a:gd name="connsiteY2-116" fmla="*/ 9984 h 10002"/>
                <a:gd name="connsiteX3-117" fmla="*/ 8683 w 8690"/>
                <a:gd name="connsiteY3-118" fmla="*/ 7261 h 10002"/>
                <a:gd name="connsiteX4-119" fmla="*/ 4264 w 8690"/>
                <a:gd name="connsiteY4-120" fmla="*/ 5 h 10002"/>
                <a:gd name="connsiteX0-121" fmla="*/ 5076 w 10170"/>
                <a:gd name="connsiteY0-122" fmla="*/ 5 h 10000"/>
                <a:gd name="connsiteX1-123" fmla="*/ 205 w 10170"/>
                <a:gd name="connsiteY1-124" fmla="*/ 8539 h 10000"/>
                <a:gd name="connsiteX2-125" fmla="*/ 5183 w 10170"/>
                <a:gd name="connsiteY2-126" fmla="*/ 9982 h 10000"/>
                <a:gd name="connsiteX3-127" fmla="*/ 10161 w 10170"/>
                <a:gd name="connsiteY3-128" fmla="*/ 7260 h 10000"/>
                <a:gd name="connsiteX4-129" fmla="*/ 5076 w 10170"/>
                <a:gd name="connsiteY4-130" fmla="*/ 5 h 10000"/>
                <a:gd name="connsiteX0-131" fmla="*/ 5175 w 10269"/>
                <a:gd name="connsiteY0-132" fmla="*/ 5 h 10000"/>
                <a:gd name="connsiteX1-133" fmla="*/ 304 w 10269"/>
                <a:gd name="connsiteY1-134" fmla="*/ 8539 h 10000"/>
                <a:gd name="connsiteX2-135" fmla="*/ 5282 w 10269"/>
                <a:gd name="connsiteY2-136" fmla="*/ 9982 h 10000"/>
                <a:gd name="connsiteX3-137" fmla="*/ 10260 w 10269"/>
                <a:gd name="connsiteY3-138" fmla="*/ 7260 h 10000"/>
                <a:gd name="connsiteX4-139" fmla="*/ 5175 w 10269"/>
                <a:gd name="connsiteY4-140" fmla="*/ 5 h 10000"/>
                <a:gd name="connsiteX0-141" fmla="*/ 5055 w 10149"/>
                <a:gd name="connsiteY0-142" fmla="*/ 5 h 10020"/>
                <a:gd name="connsiteX1-143" fmla="*/ 310 w 10149"/>
                <a:gd name="connsiteY1-144" fmla="*/ 8929 h 10020"/>
                <a:gd name="connsiteX2-145" fmla="*/ 5162 w 10149"/>
                <a:gd name="connsiteY2-146" fmla="*/ 9982 h 10020"/>
                <a:gd name="connsiteX3-147" fmla="*/ 10140 w 10149"/>
                <a:gd name="connsiteY3-148" fmla="*/ 7260 h 10020"/>
                <a:gd name="connsiteX4-149" fmla="*/ 5055 w 10149"/>
                <a:gd name="connsiteY4-150" fmla="*/ 5 h 10020"/>
                <a:gd name="connsiteX0-151" fmla="*/ 294 w 5388"/>
                <a:gd name="connsiteY0-152" fmla="*/ 5 h 9982"/>
                <a:gd name="connsiteX1-153" fmla="*/ 401 w 5388"/>
                <a:gd name="connsiteY1-154" fmla="*/ 9982 h 9982"/>
                <a:gd name="connsiteX2-155" fmla="*/ 5379 w 5388"/>
                <a:gd name="connsiteY2-156" fmla="*/ 7260 h 9982"/>
                <a:gd name="connsiteX3-157" fmla="*/ 294 w 5388"/>
                <a:gd name="connsiteY3-158" fmla="*/ 5 h 9982"/>
                <a:gd name="connsiteX0-159" fmla="*/ 808 w 10262"/>
                <a:gd name="connsiteY0-160" fmla="*/ 5 h 10000"/>
                <a:gd name="connsiteX1-161" fmla="*/ 223 w 10262"/>
                <a:gd name="connsiteY1-162" fmla="*/ 4619 h 10000"/>
                <a:gd name="connsiteX2-163" fmla="*/ 1006 w 10262"/>
                <a:gd name="connsiteY2-164" fmla="*/ 10000 h 10000"/>
                <a:gd name="connsiteX3-165" fmla="*/ 10245 w 10262"/>
                <a:gd name="connsiteY3-166" fmla="*/ 7273 h 10000"/>
                <a:gd name="connsiteX4-167" fmla="*/ 808 w 10262"/>
                <a:gd name="connsiteY4-168" fmla="*/ 5 h 10000"/>
                <a:gd name="connsiteX0-169" fmla="*/ 9018 w 18472"/>
                <a:gd name="connsiteY0-170" fmla="*/ 5 h 10000"/>
                <a:gd name="connsiteX1-171" fmla="*/ 0 w 18472"/>
                <a:gd name="connsiteY1-172" fmla="*/ 7196 h 10000"/>
                <a:gd name="connsiteX2-173" fmla="*/ 9216 w 18472"/>
                <a:gd name="connsiteY2-174" fmla="*/ 10000 h 10000"/>
                <a:gd name="connsiteX3-175" fmla="*/ 18455 w 18472"/>
                <a:gd name="connsiteY3-176" fmla="*/ 7273 h 10000"/>
                <a:gd name="connsiteX4-177" fmla="*/ 9018 w 18472"/>
                <a:gd name="connsiteY4-178" fmla="*/ 5 h 10000"/>
                <a:gd name="connsiteX0-179" fmla="*/ 9117 w 18571"/>
                <a:gd name="connsiteY0-180" fmla="*/ 5 h 10000"/>
                <a:gd name="connsiteX1-181" fmla="*/ 99 w 18571"/>
                <a:gd name="connsiteY1-182" fmla="*/ 7196 h 10000"/>
                <a:gd name="connsiteX2-183" fmla="*/ 9315 w 18571"/>
                <a:gd name="connsiteY2-184" fmla="*/ 10000 h 10000"/>
                <a:gd name="connsiteX3-185" fmla="*/ 18554 w 18571"/>
                <a:gd name="connsiteY3-186" fmla="*/ 7273 h 10000"/>
                <a:gd name="connsiteX4-187" fmla="*/ 9117 w 18571"/>
                <a:gd name="connsiteY4-188" fmla="*/ 5 h 10000"/>
                <a:gd name="connsiteX0-189" fmla="*/ 9131 w 18585"/>
                <a:gd name="connsiteY0-190" fmla="*/ 5 h 10000"/>
                <a:gd name="connsiteX1-191" fmla="*/ 113 w 18585"/>
                <a:gd name="connsiteY1-192" fmla="*/ 7196 h 10000"/>
                <a:gd name="connsiteX2-193" fmla="*/ 9329 w 18585"/>
                <a:gd name="connsiteY2-194" fmla="*/ 10000 h 10000"/>
                <a:gd name="connsiteX3-195" fmla="*/ 18568 w 18585"/>
                <a:gd name="connsiteY3-196" fmla="*/ 7273 h 10000"/>
                <a:gd name="connsiteX4-197" fmla="*/ 9131 w 18585"/>
                <a:gd name="connsiteY4-198" fmla="*/ 5 h 10000"/>
                <a:gd name="connsiteX0-199" fmla="*/ 9131 w 18589"/>
                <a:gd name="connsiteY0-200" fmla="*/ 0 h 9995"/>
                <a:gd name="connsiteX1-201" fmla="*/ 113 w 18589"/>
                <a:gd name="connsiteY1-202" fmla="*/ 7191 h 9995"/>
                <a:gd name="connsiteX2-203" fmla="*/ 9329 w 18589"/>
                <a:gd name="connsiteY2-204" fmla="*/ 9995 h 9995"/>
                <a:gd name="connsiteX3-205" fmla="*/ 18568 w 18589"/>
                <a:gd name="connsiteY3-206" fmla="*/ 7268 h 9995"/>
                <a:gd name="connsiteX4-207" fmla="*/ 9131 w 18589"/>
                <a:gd name="connsiteY4-208" fmla="*/ 0 h 9995"/>
                <a:gd name="connsiteX0-209" fmla="*/ 4912 w 10251"/>
                <a:gd name="connsiteY0-210" fmla="*/ 0 h 10002"/>
                <a:gd name="connsiteX1-211" fmla="*/ 61 w 10251"/>
                <a:gd name="connsiteY1-212" fmla="*/ 7195 h 10002"/>
                <a:gd name="connsiteX2-213" fmla="*/ 5019 w 10251"/>
                <a:gd name="connsiteY2-214" fmla="*/ 10000 h 10002"/>
                <a:gd name="connsiteX3-215" fmla="*/ 10241 w 10251"/>
                <a:gd name="connsiteY3-216" fmla="*/ 6803 h 10002"/>
                <a:gd name="connsiteX4-217" fmla="*/ 4912 w 10251"/>
                <a:gd name="connsiteY4-218" fmla="*/ 0 h 10002"/>
                <a:gd name="connsiteX0-219" fmla="*/ 5410 w 10749"/>
                <a:gd name="connsiteY0-220" fmla="*/ 0 h 10016"/>
                <a:gd name="connsiteX1-221" fmla="*/ 55 w 10749"/>
                <a:gd name="connsiteY1-222" fmla="*/ 7664 h 10016"/>
                <a:gd name="connsiteX2-223" fmla="*/ 5517 w 10749"/>
                <a:gd name="connsiteY2-224" fmla="*/ 10000 h 10016"/>
                <a:gd name="connsiteX3-225" fmla="*/ 10739 w 10749"/>
                <a:gd name="connsiteY3-226" fmla="*/ 6803 h 10016"/>
                <a:gd name="connsiteX4-227" fmla="*/ 5410 w 10749"/>
                <a:gd name="connsiteY4-228" fmla="*/ 0 h 10016"/>
                <a:gd name="connsiteX0-229" fmla="*/ 5287 w 10626"/>
                <a:gd name="connsiteY0-230" fmla="*/ 0 h 10000"/>
                <a:gd name="connsiteX1-231" fmla="*/ 58 w 10626"/>
                <a:gd name="connsiteY1-232" fmla="*/ 7039 h 10000"/>
                <a:gd name="connsiteX2-233" fmla="*/ 5394 w 10626"/>
                <a:gd name="connsiteY2-234" fmla="*/ 10000 h 10000"/>
                <a:gd name="connsiteX3-235" fmla="*/ 10616 w 10626"/>
                <a:gd name="connsiteY3-236" fmla="*/ 6803 h 10000"/>
                <a:gd name="connsiteX4-237" fmla="*/ 5287 w 10626"/>
                <a:gd name="connsiteY4-238" fmla="*/ 0 h 10000"/>
                <a:gd name="connsiteX0-239" fmla="*/ 5287 w 10500"/>
                <a:gd name="connsiteY0-240" fmla="*/ 0 h 10000"/>
                <a:gd name="connsiteX1-241" fmla="*/ 58 w 10500"/>
                <a:gd name="connsiteY1-242" fmla="*/ 7039 h 10000"/>
                <a:gd name="connsiteX2-243" fmla="*/ 5394 w 10500"/>
                <a:gd name="connsiteY2-244" fmla="*/ 10000 h 10000"/>
                <a:gd name="connsiteX3-245" fmla="*/ 10490 w 10500"/>
                <a:gd name="connsiteY3-246" fmla="*/ 7115 h 10000"/>
                <a:gd name="connsiteX4-247" fmla="*/ 5287 w 10500"/>
                <a:gd name="connsiteY4-248" fmla="*/ 0 h 10000"/>
                <a:gd name="connsiteX0-249" fmla="*/ 5287 w 10878"/>
                <a:gd name="connsiteY0-250" fmla="*/ 0 h 10003"/>
                <a:gd name="connsiteX1-251" fmla="*/ 58 w 10878"/>
                <a:gd name="connsiteY1-252" fmla="*/ 7039 h 10003"/>
                <a:gd name="connsiteX2-253" fmla="*/ 5394 w 10878"/>
                <a:gd name="connsiteY2-254" fmla="*/ 10000 h 10003"/>
                <a:gd name="connsiteX3-255" fmla="*/ 10868 w 10878"/>
                <a:gd name="connsiteY3-256" fmla="*/ 7427 h 10003"/>
                <a:gd name="connsiteX4-257" fmla="*/ 5287 w 10878"/>
                <a:gd name="connsiteY4-258" fmla="*/ 0 h 10003"/>
                <a:gd name="connsiteX0-259" fmla="*/ 5287 w 10878"/>
                <a:gd name="connsiteY0-260" fmla="*/ 0 h 10000"/>
                <a:gd name="connsiteX1-261" fmla="*/ 58 w 10878"/>
                <a:gd name="connsiteY1-262" fmla="*/ 7586 h 10000"/>
                <a:gd name="connsiteX2-263" fmla="*/ 5394 w 10878"/>
                <a:gd name="connsiteY2-264" fmla="*/ 10000 h 10000"/>
                <a:gd name="connsiteX3-265" fmla="*/ 10868 w 10878"/>
                <a:gd name="connsiteY3-266" fmla="*/ 7427 h 10000"/>
                <a:gd name="connsiteX4-267" fmla="*/ 5287 w 10878"/>
                <a:gd name="connsiteY4-268" fmla="*/ 0 h 10000"/>
                <a:gd name="connsiteX0-269" fmla="*/ 5535 w 11126"/>
                <a:gd name="connsiteY0-270" fmla="*/ 0 h 10000"/>
                <a:gd name="connsiteX1-271" fmla="*/ 54 w 11126"/>
                <a:gd name="connsiteY1-272" fmla="*/ 7586 h 10000"/>
                <a:gd name="connsiteX2-273" fmla="*/ 5642 w 11126"/>
                <a:gd name="connsiteY2-274" fmla="*/ 10000 h 10000"/>
                <a:gd name="connsiteX3-275" fmla="*/ 11116 w 11126"/>
                <a:gd name="connsiteY3-276" fmla="*/ 7427 h 10000"/>
                <a:gd name="connsiteX4-277" fmla="*/ 5535 w 11126"/>
                <a:gd name="connsiteY4-278" fmla="*/ 0 h 10000"/>
                <a:gd name="connsiteX0-279" fmla="*/ 5543 w 11134"/>
                <a:gd name="connsiteY0-280" fmla="*/ 0 h 10000"/>
                <a:gd name="connsiteX1-281" fmla="*/ 62 w 11134"/>
                <a:gd name="connsiteY1-282" fmla="*/ 7586 h 10000"/>
                <a:gd name="connsiteX2-283" fmla="*/ 5650 w 11134"/>
                <a:gd name="connsiteY2-284" fmla="*/ 10000 h 10000"/>
                <a:gd name="connsiteX3-285" fmla="*/ 11124 w 11134"/>
                <a:gd name="connsiteY3-286" fmla="*/ 7427 h 10000"/>
                <a:gd name="connsiteX4-287" fmla="*/ 5543 w 11134"/>
                <a:gd name="connsiteY4-288" fmla="*/ 0 h 10000"/>
                <a:gd name="connsiteX0-289" fmla="*/ 5543 w 10756"/>
                <a:gd name="connsiteY0-290" fmla="*/ 0 h 10002"/>
                <a:gd name="connsiteX1-291" fmla="*/ 62 w 10756"/>
                <a:gd name="connsiteY1-292" fmla="*/ 7586 h 10002"/>
                <a:gd name="connsiteX2-293" fmla="*/ 5650 w 10756"/>
                <a:gd name="connsiteY2-294" fmla="*/ 10000 h 10002"/>
                <a:gd name="connsiteX3-295" fmla="*/ 10746 w 10756"/>
                <a:gd name="connsiteY3-296" fmla="*/ 7271 h 10002"/>
                <a:gd name="connsiteX4-297" fmla="*/ 5543 w 10756"/>
                <a:gd name="connsiteY4-298" fmla="*/ 0 h 10002"/>
                <a:gd name="connsiteX0-299" fmla="*/ 5543 w 10756"/>
                <a:gd name="connsiteY0-300" fmla="*/ 0 h 10002"/>
                <a:gd name="connsiteX1-301" fmla="*/ 62 w 10756"/>
                <a:gd name="connsiteY1-302" fmla="*/ 7586 h 10002"/>
                <a:gd name="connsiteX2-303" fmla="*/ 5650 w 10756"/>
                <a:gd name="connsiteY2-304" fmla="*/ 10000 h 10002"/>
                <a:gd name="connsiteX3-305" fmla="*/ 10746 w 10756"/>
                <a:gd name="connsiteY3-306" fmla="*/ 7271 h 10002"/>
                <a:gd name="connsiteX4-307" fmla="*/ 5543 w 10756"/>
                <a:gd name="connsiteY4-308" fmla="*/ 0 h 10002"/>
                <a:gd name="connsiteX0-309" fmla="*/ 5543 w 10756"/>
                <a:gd name="connsiteY0-310" fmla="*/ 0 h 10002"/>
                <a:gd name="connsiteX1-311" fmla="*/ 62 w 10756"/>
                <a:gd name="connsiteY1-312" fmla="*/ 7586 h 10002"/>
                <a:gd name="connsiteX2-313" fmla="*/ 5650 w 10756"/>
                <a:gd name="connsiteY2-314" fmla="*/ 10000 h 10002"/>
                <a:gd name="connsiteX3-315" fmla="*/ 10746 w 10756"/>
                <a:gd name="connsiteY3-316" fmla="*/ 7271 h 10002"/>
                <a:gd name="connsiteX4-317" fmla="*/ 5543 w 10756"/>
                <a:gd name="connsiteY4-318" fmla="*/ 0 h 10002"/>
                <a:gd name="connsiteX0-319" fmla="*/ 5543 w 10756"/>
                <a:gd name="connsiteY0-320" fmla="*/ 0 h 10002"/>
                <a:gd name="connsiteX1-321" fmla="*/ 62 w 10756"/>
                <a:gd name="connsiteY1-322" fmla="*/ 7586 h 10002"/>
                <a:gd name="connsiteX2-323" fmla="*/ 5650 w 10756"/>
                <a:gd name="connsiteY2-324" fmla="*/ 10000 h 10002"/>
                <a:gd name="connsiteX3-325" fmla="*/ 10746 w 10756"/>
                <a:gd name="connsiteY3-326" fmla="*/ 7271 h 10002"/>
                <a:gd name="connsiteX4-327" fmla="*/ 5543 w 10756"/>
                <a:gd name="connsiteY4-328" fmla="*/ 0 h 10002"/>
                <a:gd name="connsiteX0-329" fmla="*/ 5543 w 10756"/>
                <a:gd name="connsiteY0-330" fmla="*/ 0 h 10002"/>
                <a:gd name="connsiteX1-331" fmla="*/ 62 w 10756"/>
                <a:gd name="connsiteY1-332" fmla="*/ 7586 h 10002"/>
                <a:gd name="connsiteX2-333" fmla="*/ 5650 w 10756"/>
                <a:gd name="connsiteY2-334" fmla="*/ 10000 h 10002"/>
                <a:gd name="connsiteX3-335" fmla="*/ 10746 w 10756"/>
                <a:gd name="connsiteY3-336" fmla="*/ 7271 h 10002"/>
                <a:gd name="connsiteX4-337" fmla="*/ 5543 w 10756"/>
                <a:gd name="connsiteY4-338" fmla="*/ 0 h 10002"/>
                <a:gd name="connsiteX0-339" fmla="*/ 5543 w 10756"/>
                <a:gd name="connsiteY0-340" fmla="*/ 0 h 10002"/>
                <a:gd name="connsiteX1-341" fmla="*/ 62 w 10756"/>
                <a:gd name="connsiteY1-342" fmla="*/ 7586 h 10002"/>
                <a:gd name="connsiteX2-343" fmla="*/ 5650 w 10756"/>
                <a:gd name="connsiteY2-344" fmla="*/ 10000 h 10002"/>
                <a:gd name="connsiteX3-345" fmla="*/ 10746 w 10756"/>
                <a:gd name="connsiteY3-346" fmla="*/ 7271 h 10002"/>
                <a:gd name="connsiteX4-347" fmla="*/ 5543 w 10756"/>
                <a:gd name="connsiteY4-348" fmla="*/ 0 h 10002"/>
                <a:gd name="connsiteX0-349" fmla="*/ 5543 w 10756"/>
                <a:gd name="connsiteY0-350" fmla="*/ 0 h 10000"/>
                <a:gd name="connsiteX1-351" fmla="*/ 62 w 10756"/>
                <a:gd name="connsiteY1-352" fmla="*/ 7586 h 10000"/>
                <a:gd name="connsiteX2-353" fmla="*/ 5650 w 10756"/>
                <a:gd name="connsiteY2-354" fmla="*/ 10000 h 10000"/>
                <a:gd name="connsiteX3-355" fmla="*/ 10746 w 10756"/>
                <a:gd name="connsiteY3-356" fmla="*/ 7583 h 10000"/>
                <a:gd name="connsiteX4-357" fmla="*/ 5543 w 10756"/>
                <a:gd name="connsiteY4-358" fmla="*/ 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756" h="10000">
                  <a:moveTo>
                    <a:pt x="5543" y="0"/>
                  </a:moveTo>
                  <a:cubicBezTo>
                    <a:pt x="3979" y="223"/>
                    <a:pt x="-586" y="4122"/>
                    <a:pt x="62" y="7586"/>
                  </a:cubicBezTo>
                  <a:cubicBezTo>
                    <a:pt x="836" y="9330"/>
                    <a:pt x="3869" y="10001"/>
                    <a:pt x="5650" y="10000"/>
                  </a:cubicBezTo>
                  <a:cubicBezTo>
                    <a:pt x="7431" y="10000"/>
                    <a:pt x="10245" y="9480"/>
                    <a:pt x="10746" y="7583"/>
                  </a:cubicBezTo>
                  <a:cubicBezTo>
                    <a:pt x="10996" y="3959"/>
                    <a:pt x="6909" y="80"/>
                    <a:pt x="5543" y="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2" name="任意多边形 21"/>
            <p:cNvSpPr/>
            <p:nvPr/>
          </p:nvSpPr>
          <p:spPr>
            <a:xfrm>
              <a:off x="3590924" y="3914754"/>
              <a:ext cx="352425" cy="247671"/>
            </a:xfrm>
            <a:custGeom>
              <a:avLst/>
              <a:gdLst>
                <a:gd name="connsiteX0" fmla="*/ 0 w 285750"/>
                <a:gd name="connsiteY0" fmla="*/ 305139 h 305139"/>
                <a:gd name="connsiteX1" fmla="*/ 76200 w 285750"/>
                <a:gd name="connsiteY1" fmla="*/ 339 h 305139"/>
                <a:gd name="connsiteX2" fmla="*/ 285750 w 285750"/>
                <a:gd name="connsiteY2" fmla="*/ 257514 h 305139"/>
                <a:gd name="connsiteX0-1" fmla="*/ 0 w 352425"/>
                <a:gd name="connsiteY0-2" fmla="*/ 247669 h 257194"/>
                <a:gd name="connsiteX1-3" fmla="*/ 142875 w 352425"/>
                <a:gd name="connsiteY1-4" fmla="*/ 19 h 257194"/>
                <a:gd name="connsiteX2-5" fmla="*/ 352425 w 352425"/>
                <a:gd name="connsiteY2-6" fmla="*/ 257194 h 257194"/>
                <a:gd name="connsiteX0-7" fmla="*/ 0 w 352425"/>
                <a:gd name="connsiteY0-8" fmla="*/ 238146 h 247671"/>
                <a:gd name="connsiteX1-9" fmla="*/ 180975 w 352425"/>
                <a:gd name="connsiteY1-10" fmla="*/ 21 h 247671"/>
                <a:gd name="connsiteX2-11" fmla="*/ 352425 w 352425"/>
                <a:gd name="connsiteY2-12" fmla="*/ 247671 h 2476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2425" h="247671">
                  <a:moveTo>
                    <a:pt x="0" y="238146"/>
                  </a:moveTo>
                  <a:cubicBezTo>
                    <a:pt x="14287" y="89714"/>
                    <a:pt x="122238" y="-1566"/>
                    <a:pt x="180975" y="21"/>
                  </a:cubicBezTo>
                  <a:cubicBezTo>
                    <a:pt x="239712" y="1608"/>
                    <a:pt x="271462" y="115115"/>
                    <a:pt x="352425" y="247671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>
              <a:off x="3524250" y="3654715"/>
              <a:ext cx="352425" cy="374360"/>
            </a:xfrm>
            <a:custGeom>
              <a:avLst/>
              <a:gdLst>
                <a:gd name="connsiteX0" fmla="*/ 0 w 371475"/>
                <a:gd name="connsiteY0" fmla="*/ 404613 h 404613"/>
                <a:gd name="connsiteX1" fmla="*/ 123825 w 371475"/>
                <a:gd name="connsiteY1" fmla="*/ 4563 h 404613"/>
                <a:gd name="connsiteX2" fmla="*/ 371475 w 371475"/>
                <a:gd name="connsiteY2" fmla="*/ 223638 h 404613"/>
                <a:gd name="connsiteX0-1" fmla="*/ 0 w 371475"/>
                <a:gd name="connsiteY0-2" fmla="*/ 413872 h 413872"/>
                <a:gd name="connsiteX1-3" fmla="*/ 209550 w 371475"/>
                <a:gd name="connsiteY1-4" fmla="*/ 4297 h 413872"/>
                <a:gd name="connsiteX2-5" fmla="*/ 371475 w 371475"/>
                <a:gd name="connsiteY2-6" fmla="*/ 232897 h 413872"/>
                <a:gd name="connsiteX0-7" fmla="*/ 0 w 352425"/>
                <a:gd name="connsiteY0-8" fmla="*/ 374360 h 374360"/>
                <a:gd name="connsiteX1-9" fmla="*/ 190500 w 352425"/>
                <a:gd name="connsiteY1-10" fmla="*/ 2885 h 374360"/>
                <a:gd name="connsiteX2-11" fmla="*/ 352425 w 352425"/>
                <a:gd name="connsiteY2-12" fmla="*/ 231485 h 374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2425" h="374360">
                  <a:moveTo>
                    <a:pt x="0" y="374360"/>
                  </a:moveTo>
                  <a:cubicBezTo>
                    <a:pt x="30956" y="189416"/>
                    <a:pt x="131763" y="26697"/>
                    <a:pt x="190500" y="2885"/>
                  </a:cubicBezTo>
                  <a:cubicBezTo>
                    <a:pt x="249237" y="-20927"/>
                    <a:pt x="259556" y="106866"/>
                    <a:pt x="352425" y="231485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3872657" y="3657599"/>
              <a:ext cx="70693" cy="352425"/>
            </a:xfrm>
            <a:custGeom>
              <a:avLst/>
              <a:gdLst>
                <a:gd name="connsiteX0" fmla="*/ 0 w 85725"/>
                <a:gd name="connsiteY0" fmla="*/ 381000 h 381000"/>
                <a:gd name="connsiteX1" fmla="*/ 85725 w 85725"/>
                <a:gd name="connsiteY1" fmla="*/ 0 h 381000"/>
                <a:gd name="connsiteX0-1" fmla="*/ 0 w 85725"/>
                <a:gd name="connsiteY0-2" fmla="*/ 381000 h 381000"/>
                <a:gd name="connsiteX1-3" fmla="*/ 85725 w 85725"/>
                <a:gd name="connsiteY1-4" fmla="*/ 0 h 381000"/>
                <a:gd name="connsiteX0-5" fmla="*/ 0 w 66675"/>
                <a:gd name="connsiteY0-6" fmla="*/ 352425 h 352425"/>
                <a:gd name="connsiteX1-7" fmla="*/ 66675 w 66675"/>
                <a:gd name="connsiteY1-8" fmla="*/ 0 h 352425"/>
                <a:gd name="connsiteX0-9" fmla="*/ 4018 w 70693"/>
                <a:gd name="connsiteY0-10" fmla="*/ 352425 h 352425"/>
                <a:gd name="connsiteX1-11" fmla="*/ 70693 w 70693"/>
                <a:gd name="connsiteY1-12" fmla="*/ 0 h 3524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70693" h="352425">
                  <a:moveTo>
                    <a:pt x="4018" y="352425"/>
                  </a:moveTo>
                  <a:cubicBezTo>
                    <a:pt x="4018" y="225425"/>
                    <a:pt x="-24557" y="193675"/>
                    <a:pt x="70693" y="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3724275" y="3448050"/>
              <a:ext cx="200025" cy="266700"/>
            </a:xfrm>
            <a:custGeom>
              <a:avLst/>
              <a:gdLst>
                <a:gd name="connsiteX0" fmla="*/ 200025 w 200025"/>
                <a:gd name="connsiteY0" fmla="*/ 323850 h 323850"/>
                <a:gd name="connsiteX1" fmla="*/ 0 w 200025"/>
                <a:gd name="connsiteY1" fmla="*/ 0 h 323850"/>
                <a:gd name="connsiteX0-1" fmla="*/ 200025 w 200025"/>
                <a:gd name="connsiteY0-2" fmla="*/ 266700 h 266700"/>
                <a:gd name="connsiteX1-3" fmla="*/ 0 w 200025"/>
                <a:gd name="connsiteY1-4" fmla="*/ 0 h 266700"/>
                <a:gd name="connsiteX0-5" fmla="*/ 200025 w 200025"/>
                <a:gd name="connsiteY0-6" fmla="*/ 266700 h 266700"/>
                <a:gd name="connsiteX1-7" fmla="*/ 0 w 200025"/>
                <a:gd name="connsiteY1-8" fmla="*/ 0 h 2667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00025" h="266700">
                  <a:moveTo>
                    <a:pt x="200025" y="266700"/>
                  </a:moveTo>
                  <a:cubicBezTo>
                    <a:pt x="123825" y="101600"/>
                    <a:pt x="66675" y="88900"/>
                    <a:pt x="0" y="0"/>
                  </a:cubicBezTo>
                </a:path>
              </a:pathLst>
            </a:custGeom>
            <a:noFill/>
            <a:ln>
              <a:solidFill>
                <a:srgbClr val="E4D2A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6" name="任意多边形 215"/>
          <p:cNvSpPr/>
          <p:nvPr/>
        </p:nvSpPr>
        <p:spPr>
          <a:xfrm flipH="1">
            <a:off x="10508166" y="5481425"/>
            <a:ext cx="94280" cy="746373"/>
          </a:xfrm>
          <a:custGeom>
            <a:avLst/>
            <a:gdLst>
              <a:gd name="connsiteX0" fmla="*/ 128789 w 128789"/>
              <a:gd name="connsiteY0" fmla="*/ 0 h 1996225"/>
              <a:gd name="connsiteX1" fmla="*/ 25758 w 128789"/>
              <a:gd name="connsiteY1" fmla="*/ 1159098 h 1996225"/>
              <a:gd name="connsiteX2" fmla="*/ 0 w 128789"/>
              <a:gd name="connsiteY2" fmla="*/ 1996225 h 1996225"/>
              <a:gd name="connsiteX0-1" fmla="*/ 103031 w 103031"/>
              <a:gd name="connsiteY0-2" fmla="*/ 0 h 1159098"/>
              <a:gd name="connsiteX1-3" fmla="*/ 0 w 103031"/>
              <a:gd name="connsiteY1-4" fmla="*/ 1159098 h 1159098"/>
              <a:gd name="connsiteX0-5" fmla="*/ 90153 w 90153"/>
              <a:gd name="connsiteY0-6" fmla="*/ 0 h 785611"/>
              <a:gd name="connsiteX1-7" fmla="*/ 0 w 90153"/>
              <a:gd name="connsiteY1-8" fmla="*/ 785611 h 7856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90153" h="785611">
                <a:moveTo>
                  <a:pt x="90153" y="0"/>
                </a:moveTo>
                <a:cubicBezTo>
                  <a:pt x="49370" y="413197"/>
                  <a:pt x="21465" y="452907"/>
                  <a:pt x="0" y="785611"/>
                </a:cubicBezTo>
              </a:path>
            </a:pathLst>
          </a:custGeom>
          <a:noFill/>
          <a:ln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7" name="任意多边形 216"/>
          <p:cNvSpPr/>
          <p:nvPr/>
        </p:nvSpPr>
        <p:spPr>
          <a:xfrm flipH="1">
            <a:off x="10432184" y="5481425"/>
            <a:ext cx="94280" cy="746373"/>
          </a:xfrm>
          <a:custGeom>
            <a:avLst/>
            <a:gdLst>
              <a:gd name="connsiteX0" fmla="*/ 128789 w 128789"/>
              <a:gd name="connsiteY0" fmla="*/ 0 h 1996225"/>
              <a:gd name="connsiteX1" fmla="*/ 25758 w 128789"/>
              <a:gd name="connsiteY1" fmla="*/ 1159098 h 1996225"/>
              <a:gd name="connsiteX2" fmla="*/ 0 w 128789"/>
              <a:gd name="connsiteY2" fmla="*/ 1996225 h 1996225"/>
              <a:gd name="connsiteX0-1" fmla="*/ 103031 w 103031"/>
              <a:gd name="connsiteY0-2" fmla="*/ 0 h 1159098"/>
              <a:gd name="connsiteX1-3" fmla="*/ 0 w 103031"/>
              <a:gd name="connsiteY1-4" fmla="*/ 1159098 h 1159098"/>
              <a:gd name="connsiteX0-5" fmla="*/ 90153 w 90153"/>
              <a:gd name="connsiteY0-6" fmla="*/ 0 h 785611"/>
              <a:gd name="connsiteX1-7" fmla="*/ 0 w 90153"/>
              <a:gd name="connsiteY1-8" fmla="*/ 785611 h 7856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90153" h="785611">
                <a:moveTo>
                  <a:pt x="90153" y="0"/>
                </a:moveTo>
                <a:cubicBezTo>
                  <a:pt x="49370" y="413197"/>
                  <a:pt x="21465" y="452907"/>
                  <a:pt x="0" y="785611"/>
                </a:cubicBezTo>
              </a:path>
            </a:pathLst>
          </a:custGeom>
          <a:noFill/>
          <a:ln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8" name="椭圆 217"/>
          <p:cNvSpPr/>
          <p:nvPr/>
        </p:nvSpPr>
        <p:spPr>
          <a:xfrm>
            <a:off x="1771752" y="2766224"/>
            <a:ext cx="154236" cy="154236"/>
          </a:xfrm>
          <a:prstGeom prst="ellipse">
            <a:avLst/>
          </a:prstGeom>
          <a:solidFill>
            <a:srgbClr val="E4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9" name="直接连接符 218"/>
          <p:cNvCxnSpPr>
            <a:stCxn id="218" idx="6"/>
          </p:cNvCxnSpPr>
          <p:nvPr/>
        </p:nvCxnSpPr>
        <p:spPr>
          <a:xfrm>
            <a:off x="1925988" y="2843342"/>
            <a:ext cx="5761822" cy="0"/>
          </a:xfrm>
          <a:prstGeom prst="line">
            <a:avLst/>
          </a:prstGeom>
          <a:ln>
            <a:solidFill>
              <a:srgbClr val="E4D2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矩形 219"/>
          <p:cNvSpPr/>
          <p:nvPr/>
        </p:nvSpPr>
        <p:spPr>
          <a:xfrm>
            <a:off x="1828603" y="2830743"/>
            <a:ext cx="6035205" cy="19389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1" name="矩形 220"/>
          <p:cNvSpPr/>
          <p:nvPr/>
        </p:nvSpPr>
        <p:spPr>
          <a:xfrm>
            <a:off x="1828603" y="2334241"/>
            <a:ext cx="2726574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莲</a:t>
            </a:r>
            <a:r>
              <a:rPr lang="en-US" altLang="zh-CN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·</a:t>
            </a:r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出淤泥而不染</a:t>
            </a:r>
            <a:endParaRPr lang="zh-CN" altLang="en-US" sz="2400" dirty="0">
              <a:solidFill>
                <a:srgbClr val="E4D2AE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22" name="光"/>
          <p:cNvSpPr/>
          <p:nvPr/>
        </p:nvSpPr>
        <p:spPr>
          <a:xfrm>
            <a:off x="10159782" y="2636740"/>
            <a:ext cx="391951" cy="393904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3" name="光"/>
          <p:cNvSpPr/>
          <p:nvPr/>
        </p:nvSpPr>
        <p:spPr>
          <a:xfrm>
            <a:off x="10379267" y="3554897"/>
            <a:ext cx="391951" cy="393904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4" name="光"/>
          <p:cNvSpPr/>
          <p:nvPr/>
        </p:nvSpPr>
        <p:spPr>
          <a:xfrm>
            <a:off x="9533099" y="5717335"/>
            <a:ext cx="391951" cy="393904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5" name="光"/>
          <p:cNvSpPr/>
          <p:nvPr/>
        </p:nvSpPr>
        <p:spPr>
          <a:xfrm>
            <a:off x="10955895" y="2985943"/>
            <a:ext cx="391951" cy="393904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6" name="光"/>
          <p:cNvSpPr/>
          <p:nvPr/>
        </p:nvSpPr>
        <p:spPr>
          <a:xfrm>
            <a:off x="10930408" y="5138326"/>
            <a:ext cx="391951" cy="393904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6146 -0.14074 C -0.57578 -0.06388 0.05638 -0.03541 -0.01224 -0.00046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721" y="7014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9024 -0.20417 C -0.60078 -0.09236 0.05911 -0.05116 -0.0125 -0.00046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167" y="10185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58529 -0.55116 C -0.50964 -0.24884 0.04896 -0.13704 -0.01159 -0.00046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919" y="2752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75481 -0.06389 C -0.6569 -0.02917 0.06537 -0.0162 -0.01302 -0.00046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396" y="3171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7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68073 -0.4669 C -0.59258 -0.21088 0.0582 -0.1162 -0.01237 -0.00046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5" y="233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18" grpId="0" animBg="1"/>
      <p:bldP spid="220" grpId="0"/>
      <p:bldP spid="221" grpId="0"/>
      <p:bldP spid="222" grpId="0" animBg="1"/>
      <p:bldP spid="222" grpId="1" animBg="1"/>
      <p:bldP spid="223" grpId="0" animBg="1"/>
      <p:bldP spid="223" grpId="1" animBg="1"/>
      <p:bldP spid="224" grpId="0" animBg="1"/>
      <p:bldP spid="224" grpId="1" animBg="1"/>
      <p:bldP spid="225" grpId="0" animBg="1"/>
      <p:bldP spid="225" grpId="1" animBg="1"/>
      <p:bldP spid="226" grpId="0" animBg="1"/>
      <p:bldP spid="226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645360" y="1799079"/>
            <a:ext cx="2315860" cy="3943958"/>
            <a:chOff x="1645360" y="1799079"/>
            <a:chExt cx="2315860" cy="3943958"/>
          </a:xfrm>
        </p:grpSpPr>
        <p:cxnSp>
          <p:nvCxnSpPr>
            <p:cNvPr id="8" name="肘形连接符 7"/>
            <p:cNvCxnSpPr/>
            <p:nvPr/>
          </p:nvCxnSpPr>
          <p:spPr>
            <a:xfrm rot="16200000" flipH="1">
              <a:off x="1389163" y="2672144"/>
              <a:ext cx="3445122" cy="1698992"/>
            </a:xfrm>
            <a:prstGeom prst="bentConnector3">
              <a:avLst>
                <a:gd name="adj1" fmla="val 21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肘形连接符 53"/>
            <p:cNvCxnSpPr/>
            <p:nvPr/>
          </p:nvCxnSpPr>
          <p:spPr>
            <a:xfrm rot="16200000" flipV="1">
              <a:off x="633418" y="3493859"/>
              <a:ext cx="3261120" cy="1237236"/>
            </a:xfrm>
            <a:prstGeom prst="bentConnector3">
              <a:avLst>
                <a:gd name="adj1" fmla="val 307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>
              <a:off x="2419511" y="185950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/>
            <p:cNvCxnSpPr/>
            <p:nvPr/>
          </p:nvCxnSpPr>
          <p:spPr>
            <a:xfrm rot="5400000" flipV="1">
              <a:off x="978370" y="488566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组合 21"/>
          <p:cNvGrpSpPr/>
          <p:nvPr/>
        </p:nvGrpSpPr>
        <p:grpSpPr>
          <a:xfrm>
            <a:off x="4969131" y="1799079"/>
            <a:ext cx="2315860" cy="3943958"/>
            <a:chOff x="4969131" y="1799079"/>
            <a:chExt cx="2315860" cy="3943958"/>
          </a:xfrm>
        </p:grpSpPr>
        <p:cxnSp>
          <p:nvCxnSpPr>
            <p:cNvPr id="76" name="肘形连接符 75"/>
            <p:cNvCxnSpPr/>
            <p:nvPr/>
          </p:nvCxnSpPr>
          <p:spPr>
            <a:xfrm rot="16200000" flipH="1">
              <a:off x="4712934" y="2672144"/>
              <a:ext cx="3445122" cy="1698992"/>
            </a:xfrm>
            <a:prstGeom prst="bentConnector3">
              <a:avLst>
                <a:gd name="adj1" fmla="val 21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肘形连接符 76"/>
            <p:cNvCxnSpPr/>
            <p:nvPr/>
          </p:nvCxnSpPr>
          <p:spPr>
            <a:xfrm rot="16200000" flipV="1">
              <a:off x="3957189" y="3493859"/>
              <a:ext cx="3261120" cy="1237236"/>
            </a:xfrm>
            <a:prstGeom prst="bentConnector3">
              <a:avLst>
                <a:gd name="adj1" fmla="val 307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连接符 77"/>
            <p:cNvCxnSpPr/>
            <p:nvPr/>
          </p:nvCxnSpPr>
          <p:spPr>
            <a:xfrm>
              <a:off x="5743282" y="185950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接连接符 78"/>
            <p:cNvCxnSpPr/>
            <p:nvPr/>
          </p:nvCxnSpPr>
          <p:spPr>
            <a:xfrm rot="5400000" flipV="1">
              <a:off x="4302141" y="488566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组合 22"/>
          <p:cNvGrpSpPr/>
          <p:nvPr/>
        </p:nvGrpSpPr>
        <p:grpSpPr>
          <a:xfrm>
            <a:off x="8292903" y="1799079"/>
            <a:ext cx="2315860" cy="3943958"/>
            <a:chOff x="8292903" y="1799079"/>
            <a:chExt cx="2315860" cy="3943958"/>
          </a:xfrm>
        </p:grpSpPr>
        <p:cxnSp>
          <p:nvCxnSpPr>
            <p:cNvPr id="81" name="肘形连接符 80"/>
            <p:cNvCxnSpPr/>
            <p:nvPr/>
          </p:nvCxnSpPr>
          <p:spPr>
            <a:xfrm rot="16200000" flipH="1">
              <a:off x="8036706" y="2672144"/>
              <a:ext cx="3445122" cy="1698992"/>
            </a:xfrm>
            <a:prstGeom prst="bentConnector3">
              <a:avLst>
                <a:gd name="adj1" fmla="val 21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肘形连接符 81"/>
            <p:cNvCxnSpPr/>
            <p:nvPr/>
          </p:nvCxnSpPr>
          <p:spPr>
            <a:xfrm rot="16200000" flipV="1">
              <a:off x="7280961" y="3493859"/>
              <a:ext cx="3261120" cy="1237236"/>
            </a:xfrm>
            <a:prstGeom prst="bentConnector3">
              <a:avLst>
                <a:gd name="adj1" fmla="val 307"/>
              </a:avLst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82"/>
            <p:cNvCxnSpPr/>
            <p:nvPr/>
          </p:nvCxnSpPr>
          <p:spPr>
            <a:xfrm>
              <a:off x="9067054" y="185950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接连接符 83"/>
            <p:cNvCxnSpPr/>
            <p:nvPr/>
          </p:nvCxnSpPr>
          <p:spPr>
            <a:xfrm rot="5400000" flipV="1">
              <a:off x="7625913" y="4885667"/>
              <a:ext cx="1468628" cy="0"/>
            </a:xfrm>
            <a:prstGeom prst="line">
              <a:avLst/>
            </a:prstGeom>
            <a:ln>
              <a:solidFill>
                <a:srgbClr val="E4D2A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矩形 87"/>
          <p:cNvSpPr/>
          <p:nvPr/>
        </p:nvSpPr>
        <p:spPr>
          <a:xfrm>
            <a:off x="2384872" y="2505471"/>
            <a:ext cx="1255702" cy="2585323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1809037" y="2031133"/>
            <a:ext cx="548756" cy="230832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5728768" y="2505471"/>
            <a:ext cx="1255702" cy="2585323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5152933" y="2031133"/>
            <a:ext cx="548756" cy="230832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9052540" y="2505471"/>
            <a:ext cx="1255702" cy="2585323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8476705" y="2031133"/>
            <a:ext cx="548756" cy="2308324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88" grpId="0"/>
      <p:bldP spid="88" grpId="1"/>
      <p:bldP spid="89" grpId="0"/>
      <p:bldP spid="89" grpId="1"/>
      <p:bldP spid="90" grpId="0"/>
      <p:bldP spid="90" grpId="1"/>
      <p:bldP spid="91" grpId="0"/>
      <p:bldP spid="91" grpId="1"/>
      <p:bldP spid="133" grpId="0"/>
      <p:bldP spid="133" grpId="1"/>
      <p:bldP spid="134" grpId="0"/>
      <p:bldP spid="134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44" name="光"/>
          <p:cNvSpPr/>
          <p:nvPr/>
        </p:nvSpPr>
        <p:spPr>
          <a:xfrm>
            <a:off x="8017444" y="748309"/>
            <a:ext cx="3602101" cy="3620051"/>
          </a:xfrm>
          <a:prstGeom prst="ellipse">
            <a:avLst/>
          </a:prstGeom>
          <a:gradFill flip="none" rotWithShape="1">
            <a:gsLst>
              <a:gs pos="2000">
                <a:srgbClr val="A1B9D2"/>
              </a:gs>
              <a:gs pos="47000">
                <a:srgbClr val="114E8E"/>
              </a:gs>
              <a:gs pos="0">
                <a:schemeClr val="bg1">
                  <a:alpha val="68000"/>
                </a:schemeClr>
              </a:gs>
              <a:gs pos="70000">
                <a:srgbClr val="114E8E">
                  <a:alpha val="13000"/>
                </a:srgbClr>
              </a:gs>
              <a:gs pos="100000">
                <a:srgbClr val="114E8E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0161818" y="2866550"/>
            <a:ext cx="874482" cy="2446813"/>
            <a:chOff x="10111018" y="2853850"/>
            <a:chExt cx="874482" cy="2446813"/>
          </a:xfrm>
        </p:grpSpPr>
        <p:grpSp>
          <p:nvGrpSpPr>
            <p:cNvPr id="82" name="组合 81"/>
            <p:cNvGrpSpPr/>
            <p:nvPr/>
          </p:nvGrpSpPr>
          <p:grpSpPr>
            <a:xfrm rot="20841508" flipH="1">
              <a:off x="10111018" y="2853850"/>
              <a:ext cx="454509" cy="734239"/>
              <a:chOff x="3505199" y="3388035"/>
              <a:chExt cx="531397" cy="858448"/>
            </a:xfrm>
          </p:grpSpPr>
          <p:sp>
            <p:nvSpPr>
              <p:cNvPr id="83" name="Freeform 137"/>
              <p:cNvSpPr/>
              <p:nvPr/>
            </p:nvSpPr>
            <p:spPr bwMode="auto">
              <a:xfrm>
                <a:off x="3505199" y="3388035"/>
                <a:ext cx="531397" cy="85844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756" h="10000">
                    <a:moveTo>
                      <a:pt x="5543" y="0"/>
                    </a:moveTo>
                    <a:cubicBezTo>
                      <a:pt x="3979" y="223"/>
                      <a:pt x="-586" y="4122"/>
                      <a:pt x="62" y="7586"/>
                    </a:cubicBezTo>
                    <a:cubicBezTo>
                      <a:pt x="836" y="9330"/>
                      <a:pt x="3869" y="10001"/>
                      <a:pt x="5650" y="10000"/>
                    </a:cubicBezTo>
                    <a:cubicBezTo>
                      <a:pt x="7431" y="10000"/>
                      <a:pt x="10245" y="9480"/>
                      <a:pt x="10746" y="7583"/>
                    </a:cubicBezTo>
                    <a:cubicBezTo>
                      <a:pt x="10996" y="3959"/>
                      <a:pt x="6909" y="80"/>
                      <a:pt x="5543" y="0"/>
                    </a:cubicBezTo>
                  </a:path>
                </a:pathLst>
              </a:custGeom>
              <a:noFill/>
              <a:ln>
                <a:solidFill>
                  <a:srgbClr val="E4D2A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4" name="任意多边形 83"/>
              <p:cNvSpPr/>
              <p:nvPr/>
            </p:nvSpPr>
            <p:spPr>
              <a:xfrm>
                <a:off x="3590924" y="3914754"/>
                <a:ext cx="352425" cy="247671"/>
              </a:xfrm>
              <a:custGeom>
                <a:avLst/>
                <a:gdLst>
                  <a:gd name="connsiteX0" fmla="*/ 0 w 285750"/>
                  <a:gd name="connsiteY0" fmla="*/ 305139 h 305139"/>
                  <a:gd name="connsiteX1" fmla="*/ 76200 w 285750"/>
                  <a:gd name="connsiteY1" fmla="*/ 339 h 305139"/>
                  <a:gd name="connsiteX2" fmla="*/ 285750 w 285750"/>
                  <a:gd name="connsiteY2" fmla="*/ 257514 h 305139"/>
                  <a:gd name="connsiteX0-1" fmla="*/ 0 w 352425"/>
                  <a:gd name="connsiteY0-2" fmla="*/ 247669 h 257194"/>
                  <a:gd name="connsiteX1-3" fmla="*/ 142875 w 352425"/>
                  <a:gd name="connsiteY1-4" fmla="*/ 19 h 257194"/>
                  <a:gd name="connsiteX2-5" fmla="*/ 352425 w 352425"/>
                  <a:gd name="connsiteY2-6" fmla="*/ 257194 h 257194"/>
                  <a:gd name="connsiteX0-7" fmla="*/ 0 w 352425"/>
                  <a:gd name="connsiteY0-8" fmla="*/ 238146 h 247671"/>
                  <a:gd name="connsiteX1-9" fmla="*/ 180975 w 352425"/>
                  <a:gd name="connsiteY1-10" fmla="*/ 21 h 247671"/>
                  <a:gd name="connsiteX2-11" fmla="*/ 352425 w 352425"/>
                  <a:gd name="connsiteY2-12" fmla="*/ 247671 h 24767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2425" h="247671">
                    <a:moveTo>
                      <a:pt x="0" y="238146"/>
                    </a:moveTo>
                    <a:cubicBezTo>
                      <a:pt x="14287" y="89714"/>
                      <a:pt x="122238" y="-1566"/>
                      <a:pt x="180975" y="21"/>
                    </a:cubicBezTo>
                    <a:cubicBezTo>
                      <a:pt x="239712" y="1608"/>
                      <a:pt x="271462" y="115115"/>
                      <a:pt x="352425" y="247671"/>
                    </a:cubicBezTo>
                  </a:path>
                </a:pathLst>
              </a:custGeom>
              <a:noFill/>
              <a:ln>
                <a:solidFill>
                  <a:srgbClr val="E4D2A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" name="任意多边形 84"/>
              <p:cNvSpPr/>
              <p:nvPr/>
            </p:nvSpPr>
            <p:spPr>
              <a:xfrm>
                <a:off x="3524250" y="3654715"/>
                <a:ext cx="352425" cy="374360"/>
              </a:xfrm>
              <a:custGeom>
                <a:avLst/>
                <a:gdLst>
                  <a:gd name="connsiteX0" fmla="*/ 0 w 371475"/>
                  <a:gd name="connsiteY0" fmla="*/ 404613 h 404613"/>
                  <a:gd name="connsiteX1" fmla="*/ 123825 w 371475"/>
                  <a:gd name="connsiteY1" fmla="*/ 4563 h 404613"/>
                  <a:gd name="connsiteX2" fmla="*/ 371475 w 371475"/>
                  <a:gd name="connsiteY2" fmla="*/ 223638 h 404613"/>
                  <a:gd name="connsiteX0-1" fmla="*/ 0 w 371475"/>
                  <a:gd name="connsiteY0-2" fmla="*/ 413872 h 413872"/>
                  <a:gd name="connsiteX1-3" fmla="*/ 209550 w 371475"/>
                  <a:gd name="connsiteY1-4" fmla="*/ 4297 h 413872"/>
                  <a:gd name="connsiteX2-5" fmla="*/ 371475 w 371475"/>
                  <a:gd name="connsiteY2-6" fmla="*/ 232897 h 413872"/>
                  <a:gd name="connsiteX0-7" fmla="*/ 0 w 352425"/>
                  <a:gd name="connsiteY0-8" fmla="*/ 374360 h 374360"/>
                  <a:gd name="connsiteX1-9" fmla="*/ 190500 w 352425"/>
                  <a:gd name="connsiteY1-10" fmla="*/ 2885 h 374360"/>
                  <a:gd name="connsiteX2-11" fmla="*/ 352425 w 352425"/>
                  <a:gd name="connsiteY2-12" fmla="*/ 231485 h 37436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2425" h="374360">
                    <a:moveTo>
                      <a:pt x="0" y="374360"/>
                    </a:moveTo>
                    <a:cubicBezTo>
                      <a:pt x="30956" y="189416"/>
                      <a:pt x="131763" y="26697"/>
                      <a:pt x="190500" y="2885"/>
                    </a:cubicBezTo>
                    <a:cubicBezTo>
                      <a:pt x="249237" y="-20927"/>
                      <a:pt x="259556" y="106866"/>
                      <a:pt x="352425" y="231485"/>
                    </a:cubicBezTo>
                  </a:path>
                </a:pathLst>
              </a:custGeom>
              <a:noFill/>
              <a:ln>
                <a:solidFill>
                  <a:srgbClr val="E4D2A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3872657" y="3657599"/>
                <a:ext cx="70693" cy="352425"/>
              </a:xfrm>
              <a:custGeom>
                <a:avLst/>
                <a:gdLst>
                  <a:gd name="connsiteX0" fmla="*/ 0 w 85725"/>
                  <a:gd name="connsiteY0" fmla="*/ 381000 h 381000"/>
                  <a:gd name="connsiteX1" fmla="*/ 85725 w 85725"/>
                  <a:gd name="connsiteY1" fmla="*/ 0 h 381000"/>
                  <a:gd name="connsiteX0-1" fmla="*/ 0 w 85725"/>
                  <a:gd name="connsiteY0-2" fmla="*/ 381000 h 381000"/>
                  <a:gd name="connsiteX1-3" fmla="*/ 85725 w 85725"/>
                  <a:gd name="connsiteY1-4" fmla="*/ 0 h 381000"/>
                  <a:gd name="connsiteX0-5" fmla="*/ 0 w 66675"/>
                  <a:gd name="connsiteY0-6" fmla="*/ 352425 h 352425"/>
                  <a:gd name="connsiteX1-7" fmla="*/ 66675 w 66675"/>
                  <a:gd name="connsiteY1-8" fmla="*/ 0 h 352425"/>
                  <a:gd name="connsiteX0-9" fmla="*/ 4018 w 70693"/>
                  <a:gd name="connsiteY0-10" fmla="*/ 352425 h 352425"/>
                  <a:gd name="connsiteX1-11" fmla="*/ 70693 w 70693"/>
                  <a:gd name="connsiteY1-12" fmla="*/ 0 h 35242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70693" h="352425">
                    <a:moveTo>
                      <a:pt x="4018" y="352425"/>
                    </a:moveTo>
                    <a:cubicBezTo>
                      <a:pt x="4018" y="225425"/>
                      <a:pt x="-24557" y="193675"/>
                      <a:pt x="70693" y="0"/>
                    </a:cubicBezTo>
                  </a:path>
                </a:pathLst>
              </a:custGeom>
              <a:noFill/>
              <a:ln>
                <a:solidFill>
                  <a:srgbClr val="E4D2A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" name="任意多边形 86"/>
              <p:cNvSpPr/>
              <p:nvPr/>
            </p:nvSpPr>
            <p:spPr>
              <a:xfrm>
                <a:off x="3724275" y="3448050"/>
                <a:ext cx="200025" cy="266700"/>
              </a:xfrm>
              <a:custGeom>
                <a:avLst/>
                <a:gdLst>
                  <a:gd name="connsiteX0" fmla="*/ 200025 w 200025"/>
                  <a:gd name="connsiteY0" fmla="*/ 323850 h 323850"/>
                  <a:gd name="connsiteX1" fmla="*/ 0 w 200025"/>
                  <a:gd name="connsiteY1" fmla="*/ 0 h 323850"/>
                  <a:gd name="connsiteX0-1" fmla="*/ 200025 w 200025"/>
                  <a:gd name="connsiteY0-2" fmla="*/ 266700 h 266700"/>
                  <a:gd name="connsiteX1-3" fmla="*/ 0 w 200025"/>
                  <a:gd name="connsiteY1-4" fmla="*/ 0 h 266700"/>
                  <a:gd name="connsiteX0-5" fmla="*/ 200025 w 200025"/>
                  <a:gd name="connsiteY0-6" fmla="*/ 266700 h 266700"/>
                  <a:gd name="connsiteX1-7" fmla="*/ 0 w 200025"/>
                  <a:gd name="connsiteY1-8" fmla="*/ 0 h 2667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200025" h="266700">
                    <a:moveTo>
                      <a:pt x="200025" y="266700"/>
                    </a:moveTo>
                    <a:cubicBezTo>
                      <a:pt x="123825" y="101600"/>
                      <a:pt x="66675" y="88900"/>
                      <a:pt x="0" y="0"/>
                    </a:cubicBezTo>
                  </a:path>
                </a:pathLst>
              </a:custGeom>
              <a:noFill/>
              <a:ln>
                <a:solidFill>
                  <a:srgbClr val="E4D2A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10423233" y="3558545"/>
              <a:ext cx="562267" cy="1742118"/>
              <a:chOff x="10423233" y="3558545"/>
              <a:chExt cx="447967" cy="1289228"/>
            </a:xfrm>
          </p:grpSpPr>
          <p:sp>
            <p:nvSpPr>
              <p:cNvPr id="88" name="任意多边形 87"/>
              <p:cNvSpPr/>
              <p:nvPr/>
            </p:nvSpPr>
            <p:spPr>
              <a:xfrm flipH="1">
                <a:off x="10465233" y="3558545"/>
                <a:ext cx="405967" cy="1260200"/>
              </a:xfrm>
              <a:custGeom>
                <a:avLst/>
                <a:gdLst>
                  <a:gd name="connsiteX0" fmla="*/ 0 w 647700"/>
                  <a:gd name="connsiteY0" fmla="*/ 1587500 h 1587500"/>
                  <a:gd name="connsiteX1" fmla="*/ 228600 w 647700"/>
                  <a:gd name="connsiteY1" fmla="*/ 698500 h 1587500"/>
                  <a:gd name="connsiteX2" fmla="*/ 647700 w 647700"/>
                  <a:gd name="connsiteY2" fmla="*/ 0 h 1587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7700" h="1587500">
                    <a:moveTo>
                      <a:pt x="0" y="1587500"/>
                    </a:moveTo>
                    <a:cubicBezTo>
                      <a:pt x="60325" y="1275291"/>
                      <a:pt x="120650" y="963083"/>
                      <a:pt x="228600" y="698500"/>
                    </a:cubicBezTo>
                    <a:cubicBezTo>
                      <a:pt x="336550" y="433917"/>
                      <a:pt x="492125" y="216958"/>
                      <a:pt x="647700" y="0"/>
                    </a:cubicBezTo>
                  </a:path>
                </a:pathLst>
              </a:custGeom>
              <a:noFill/>
              <a:ln>
                <a:gradFill flip="none" rotWithShape="1">
                  <a:gsLst>
                    <a:gs pos="0">
                      <a:srgbClr val="E4D2AE">
                        <a:alpha val="0"/>
                      </a:srgbClr>
                    </a:gs>
                    <a:gs pos="25000">
                      <a:srgbClr val="E4D2AE">
                        <a:alpha val="35000"/>
                      </a:srgbClr>
                    </a:gs>
                    <a:gs pos="49000">
                      <a:srgbClr val="E4D2AE"/>
                    </a:gs>
                    <a:gs pos="98000">
                      <a:srgbClr val="E4D2AE"/>
                    </a:gs>
                  </a:gsLst>
                  <a:lin ang="162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" name="任意多边形 88"/>
              <p:cNvSpPr/>
              <p:nvPr/>
            </p:nvSpPr>
            <p:spPr>
              <a:xfrm flipH="1">
                <a:off x="10423233" y="3587573"/>
                <a:ext cx="405967" cy="1260200"/>
              </a:xfrm>
              <a:custGeom>
                <a:avLst/>
                <a:gdLst>
                  <a:gd name="connsiteX0" fmla="*/ 0 w 647700"/>
                  <a:gd name="connsiteY0" fmla="*/ 1587500 h 1587500"/>
                  <a:gd name="connsiteX1" fmla="*/ 228600 w 647700"/>
                  <a:gd name="connsiteY1" fmla="*/ 698500 h 1587500"/>
                  <a:gd name="connsiteX2" fmla="*/ 647700 w 647700"/>
                  <a:gd name="connsiteY2" fmla="*/ 0 h 1587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7700" h="1587500">
                    <a:moveTo>
                      <a:pt x="0" y="1587500"/>
                    </a:moveTo>
                    <a:cubicBezTo>
                      <a:pt x="60325" y="1275291"/>
                      <a:pt x="120650" y="963083"/>
                      <a:pt x="228600" y="698500"/>
                    </a:cubicBezTo>
                    <a:cubicBezTo>
                      <a:pt x="336550" y="433917"/>
                      <a:pt x="492125" y="216958"/>
                      <a:pt x="647700" y="0"/>
                    </a:cubicBezTo>
                  </a:path>
                </a:pathLst>
              </a:custGeom>
              <a:noFill/>
              <a:ln>
                <a:gradFill flip="none" rotWithShape="1">
                  <a:gsLst>
                    <a:gs pos="0">
                      <a:srgbClr val="E4D2AE">
                        <a:alpha val="0"/>
                      </a:srgbClr>
                    </a:gs>
                    <a:gs pos="25000">
                      <a:srgbClr val="E4D2AE">
                        <a:alpha val="35000"/>
                      </a:srgbClr>
                    </a:gs>
                    <a:gs pos="49000">
                      <a:srgbClr val="E4D2AE"/>
                    </a:gs>
                    <a:gs pos="98000">
                      <a:srgbClr val="E4D2AE"/>
                    </a:gs>
                  </a:gsLst>
                  <a:lin ang="162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91" name="文本框 90"/>
          <p:cNvSpPr txBox="1"/>
          <p:nvPr/>
        </p:nvSpPr>
        <p:spPr>
          <a:xfrm>
            <a:off x="9224543" y="1792054"/>
            <a:ext cx="94448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0" dirty="0">
                <a:solidFill>
                  <a:srgbClr val="DBC291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莲</a:t>
            </a:r>
            <a:endParaRPr lang="zh-CN" altLang="en-US" sz="8000" dirty="0">
              <a:solidFill>
                <a:srgbClr val="DBC291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9057500" y="1385437"/>
            <a:ext cx="9444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>
                <a:solidFill>
                  <a:srgbClr val="DBC291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爱</a:t>
            </a:r>
            <a:endParaRPr lang="zh-CN" altLang="en-US" sz="4800" dirty="0">
              <a:solidFill>
                <a:srgbClr val="DBC291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135" name="矩形 134"/>
          <p:cNvSpPr/>
          <p:nvPr/>
        </p:nvSpPr>
        <p:spPr>
          <a:xfrm>
            <a:off x="8979546" y="2899381"/>
            <a:ext cx="861774" cy="76764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400" dirty="0">
                <a:solidFill>
                  <a:srgbClr val="E4D2AE"/>
                </a:soli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说</a:t>
            </a:r>
            <a:endParaRPr lang="zh-CN" altLang="en-US" sz="4400" dirty="0">
              <a:solidFill>
                <a:srgbClr val="E4D2AE"/>
              </a:soli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136" name="矩形 135"/>
          <p:cNvSpPr/>
          <p:nvPr/>
        </p:nvSpPr>
        <p:spPr>
          <a:xfrm>
            <a:off x="2463290" y="2875907"/>
            <a:ext cx="6035205" cy="19389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1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1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1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44" grpId="0" animBg="1"/>
      <p:bldP spid="91" grpId="0"/>
      <p:bldP spid="133" grpId="0"/>
      <p:bldP spid="135" grpId="0"/>
      <p:bldP spid="13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pic>
        <p:nvPicPr>
          <p:cNvPr id="43" name="图片 42"/>
          <p:cNvPicPr>
            <a:picLocks noChangeAspect="1"/>
          </p:cNvPicPr>
          <p:nvPr/>
        </p:nvPicPr>
        <p:blipFill rotWithShape="1">
          <a:blip r:embed="rId1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2" r="-10"/>
          <a:stretch>
            <a:fillRect/>
          </a:stretch>
        </p:blipFill>
        <p:spPr>
          <a:xfrm>
            <a:off x="1529239" y="2516782"/>
            <a:ext cx="4174875" cy="2783881"/>
          </a:xfrm>
          <a:prstGeom prst="rect">
            <a:avLst/>
          </a:prstGeom>
        </p:spPr>
      </p:pic>
      <p:sp>
        <p:nvSpPr>
          <p:cNvPr id="2" name="椭圆 1"/>
          <p:cNvSpPr/>
          <p:nvPr/>
        </p:nvSpPr>
        <p:spPr>
          <a:xfrm>
            <a:off x="1141276" y="1596134"/>
            <a:ext cx="1683620" cy="1683620"/>
          </a:xfrm>
          <a:prstGeom prst="ellipse">
            <a:avLst/>
          </a:prstGeom>
          <a:noFill/>
          <a:ln>
            <a:solidFill>
              <a:srgbClr val="DBC29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/>
        </p:nvCxnSpPr>
        <p:spPr>
          <a:xfrm flipV="1">
            <a:off x="2426206" y="1516923"/>
            <a:ext cx="398690" cy="398690"/>
          </a:xfrm>
          <a:prstGeom prst="line">
            <a:avLst/>
          </a:prstGeom>
          <a:ln>
            <a:solidFill>
              <a:srgbClr val="D2A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/>
          <p:nvPr/>
        </p:nvCxnSpPr>
        <p:spPr>
          <a:xfrm flipV="1">
            <a:off x="2387570" y="1629750"/>
            <a:ext cx="395615" cy="395615"/>
          </a:xfrm>
          <a:prstGeom prst="line">
            <a:avLst/>
          </a:prstGeom>
          <a:ln>
            <a:solidFill>
              <a:srgbClr val="DBC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/>
          <p:nvPr/>
        </p:nvCxnSpPr>
        <p:spPr>
          <a:xfrm flipV="1">
            <a:off x="1140567" y="2962335"/>
            <a:ext cx="493043" cy="493043"/>
          </a:xfrm>
          <a:prstGeom prst="line">
            <a:avLst/>
          </a:prstGeom>
          <a:ln>
            <a:solidFill>
              <a:srgbClr val="DBC29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 flipV="1">
            <a:off x="989666" y="3036993"/>
            <a:ext cx="643944" cy="643944"/>
          </a:xfrm>
          <a:prstGeom prst="line">
            <a:avLst/>
          </a:prstGeom>
          <a:ln>
            <a:solidFill>
              <a:srgbClr val="D2A37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矩形 54"/>
          <p:cNvSpPr/>
          <p:nvPr/>
        </p:nvSpPr>
        <p:spPr>
          <a:xfrm>
            <a:off x="1228911" y="2113403"/>
            <a:ext cx="1977381" cy="646331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致</a:t>
            </a:r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·</a:t>
            </a:r>
            <a:r>
              <a:rPr lang="zh-CN" altLang="en-US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莲</a:t>
            </a:r>
            <a:endParaRPr lang="zh-CN" altLang="en-US" sz="36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6519461" y="2582008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6519461" y="3550311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6519461" y="4518614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6217734" y="2592621"/>
            <a:ext cx="231859" cy="336695"/>
            <a:chOff x="6217734" y="2592621"/>
            <a:chExt cx="231859" cy="336695"/>
          </a:xfrm>
        </p:grpSpPr>
        <p:sp>
          <p:nvSpPr>
            <p:cNvPr id="8" name="椭圆 7"/>
            <p:cNvSpPr/>
            <p:nvPr/>
          </p:nvSpPr>
          <p:spPr>
            <a:xfrm>
              <a:off x="6247503" y="2685890"/>
              <a:ext cx="202090" cy="202090"/>
            </a:xfrm>
            <a:prstGeom prst="ellipse">
              <a:avLst/>
            </a:prstGeom>
            <a:solidFill>
              <a:srgbClr val="DBC2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6217734" y="2592621"/>
              <a:ext cx="216619" cy="336695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114E8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1200" dirty="0">
                <a:solidFill>
                  <a:srgbClr val="114E8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6217734" y="3572027"/>
            <a:ext cx="231859" cy="336695"/>
            <a:chOff x="6217734" y="2592621"/>
            <a:chExt cx="231859" cy="336695"/>
          </a:xfrm>
        </p:grpSpPr>
        <p:sp>
          <p:nvSpPr>
            <p:cNvPr id="63" name="椭圆 62"/>
            <p:cNvSpPr/>
            <p:nvPr/>
          </p:nvSpPr>
          <p:spPr>
            <a:xfrm>
              <a:off x="6247503" y="2685890"/>
              <a:ext cx="202090" cy="202090"/>
            </a:xfrm>
            <a:prstGeom prst="ellipse">
              <a:avLst/>
            </a:prstGeom>
            <a:solidFill>
              <a:srgbClr val="DBC2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6217734" y="2592621"/>
              <a:ext cx="216619" cy="336695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114E8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1200" dirty="0">
                <a:solidFill>
                  <a:srgbClr val="114E8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6217734" y="4518614"/>
            <a:ext cx="231859" cy="336695"/>
            <a:chOff x="6217734" y="2592621"/>
            <a:chExt cx="231859" cy="336695"/>
          </a:xfrm>
        </p:grpSpPr>
        <p:sp>
          <p:nvSpPr>
            <p:cNvPr id="66" name="椭圆 65"/>
            <p:cNvSpPr/>
            <p:nvPr/>
          </p:nvSpPr>
          <p:spPr>
            <a:xfrm>
              <a:off x="6247503" y="2685890"/>
              <a:ext cx="202090" cy="202090"/>
            </a:xfrm>
            <a:prstGeom prst="ellipse">
              <a:avLst/>
            </a:prstGeom>
            <a:solidFill>
              <a:srgbClr val="DBC29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217734" y="2592621"/>
              <a:ext cx="216619" cy="336695"/>
            </a:xfrm>
            <a:prstGeom prst="rect">
              <a:avLst/>
            </a:prstGeom>
          </p:spPr>
          <p:txBody>
            <a:bodyPr vert="horz"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rgbClr val="114E8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1200" dirty="0">
                <a:solidFill>
                  <a:srgbClr val="114E8E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9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9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7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7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7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7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7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 animBg="1"/>
      <p:bldP spid="55" grpId="0"/>
      <p:bldP spid="56" grpId="0"/>
      <p:bldP spid="57" grpId="0"/>
      <p:bldP spid="5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82" name="任意多边形 81"/>
          <p:cNvSpPr/>
          <p:nvPr/>
        </p:nvSpPr>
        <p:spPr>
          <a:xfrm>
            <a:off x="3649098" y="6858000"/>
            <a:ext cx="710907" cy="289605"/>
          </a:xfrm>
          <a:custGeom>
            <a:avLst/>
            <a:gdLst>
              <a:gd name="connsiteX0" fmla="*/ 0 w 1337586"/>
              <a:gd name="connsiteY0" fmla="*/ 32122 h 854014"/>
              <a:gd name="connsiteX1" fmla="*/ 1117600 w 1337586"/>
              <a:gd name="connsiteY1" fmla="*/ 32122 h 854014"/>
              <a:gd name="connsiteX2" fmla="*/ 1262743 w 1337586"/>
              <a:gd name="connsiteY2" fmla="*/ 365950 h 854014"/>
              <a:gd name="connsiteX3" fmla="*/ 232229 w 1337586"/>
              <a:gd name="connsiteY3" fmla="*/ 365950 h 854014"/>
              <a:gd name="connsiteX4" fmla="*/ 377372 w 1337586"/>
              <a:gd name="connsiteY4" fmla="*/ 801379 h 854014"/>
              <a:gd name="connsiteX5" fmla="*/ 1291772 w 1337586"/>
              <a:gd name="connsiteY5" fmla="*/ 830407 h 854014"/>
              <a:gd name="connsiteX0-1" fmla="*/ 0 w 1332636"/>
              <a:gd name="connsiteY0-2" fmla="*/ 19450 h 869917"/>
              <a:gd name="connsiteX1-3" fmla="*/ 1112837 w 1332636"/>
              <a:gd name="connsiteY1-4" fmla="*/ 48025 h 869917"/>
              <a:gd name="connsiteX2-5" fmla="*/ 1257980 w 1332636"/>
              <a:gd name="connsiteY2-6" fmla="*/ 381853 h 869917"/>
              <a:gd name="connsiteX3-7" fmla="*/ 227466 w 1332636"/>
              <a:gd name="connsiteY3-8" fmla="*/ 381853 h 869917"/>
              <a:gd name="connsiteX4-9" fmla="*/ 372609 w 1332636"/>
              <a:gd name="connsiteY4-10" fmla="*/ 817282 h 869917"/>
              <a:gd name="connsiteX5-11" fmla="*/ 1287009 w 1332636"/>
              <a:gd name="connsiteY5-12" fmla="*/ 846310 h 869917"/>
              <a:gd name="connsiteX0-13" fmla="*/ 0 w 1332636"/>
              <a:gd name="connsiteY0-14" fmla="*/ 8104 h 858571"/>
              <a:gd name="connsiteX1-15" fmla="*/ 1112837 w 1332636"/>
              <a:gd name="connsiteY1-16" fmla="*/ 36679 h 858571"/>
              <a:gd name="connsiteX2-17" fmla="*/ 1257980 w 1332636"/>
              <a:gd name="connsiteY2-18" fmla="*/ 370507 h 858571"/>
              <a:gd name="connsiteX3-19" fmla="*/ 227466 w 1332636"/>
              <a:gd name="connsiteY3-20" fmla="*/ 370507 h 858571"/>
              <a:gd name="connsiteX4-21" fmla="*/ 372609 w 1332636"/>
              <a:gd name="connsiteY4-22" fmla="*/ 805936 h 858571"/>
              <a:gd name="connsiteX5-23" fmla="*/ 1287009 w 1332636"/>
              <a:gd name="connsiteY5-24" fmla="*/ 834964 h 858571"/>
              <a:gd name="connsiteX0-25" fmla="*/ 0 w 1332636"/>
              <a:gd name="connsiteY0-26" fmla="*/ 23194 h 873661"/>
              <a:gd name="connsiteX1-27" fmla="*/ 1112837 w 1332636"/>
              <a:gd name="connsiteY1-28" fmla="*/ 27956 h 873661"/>
              <a:gd name="connsiteX2-29" fmla="*/ 1257980 w 1332636"/>
              <a:gd name="connsiteY2-30" fmla="*/ 385597 h 873661"/>
              <a:gd name="connsiteX3-31" fmla="*/ 227466 w 1332636"/>
              <a:gd name="connsiteY3-32" fmla="*/ 385597 h 873661"/>
              <a:gd name="connsiteX4-33" fmla="*/ 372609 w 1332636"/>
              <a:gd name="connsiteY4-34" fmla="*/ 821026 h 873661"/>
              <a:gd name="connsiteX5-35" fmla="*/ 1287009 w 1332636"/>
              <a:gd name="connsiteY5-36" fmla="*/ 850054 h 873661"/>
              <a:gd name="connsiteX0-37" fmla="*/ 0 w 1287009"/>
              <a:gd name="connsiteY0-38" fmla="*/ 21082 h 871549"/>
              <a:gd name="connsiteX1-39" fmla="*/ 1112837 w 1287009"/>
              <a:gd name="connsiteY1-40" fmla="*/ 25844 h 871549"/>
              <a:gd name="connsiteX2-41" fmla="*/ 1134155 w 1287009"/>
              <a:gd name="connsiteY2-42" fmla="*/ 354910 h 871549"/>
              <a:gd name="connsiteX3-43" fmla="*/ 227466 w 1287009"/>
              <a:gd name="connsiteY3-44" fmla="*/ 383485 h 871549"/>
              <a:gd name="connsiteX4-45" fmla="*/ 372609 w 1287009"/>
              <a:gd name="connsiteY4-46" fmla="*/ 818914 h 871549"/>
              <a:gd name="connsiteX5-47" fmla="*/ 1287009 w 1287009"/>
              <a:gd name="connsiteY5-48" fmla="*/ 847942 h 871549"/>
              <a:gd name="connsiteX0-49" fmla="*/ 0 w 1287009"/>
              <a:gd name="connsiteY0-50" fmla="*/ 21082 h 871549"/>
              <a:gd name="connsiteX1-51" fmla="*/ 1112837 w 1287009"/>
              <a:gd name="connsiteY1-52" fmla="*/ 25844 h 871549"/>
              <a:gd name="connsiteX2-53" fmla="*/ 1115105 w 1287009"/>
              <a:gd name="connsiteY2-54" fmla="*/ 354910 h 871549"/>
              <a:gd name="connsiteX3-55" fmla="*/ 227466 w 1287009"/>
              <a:gd name="connsiteY3-56" fmla="*/ 383485 h 871549"/>
              <a:gd name="connsiteX4-57" fmla="*/ 372609 w 1287009"/>
              <a:gd name="connsiteY4-58" fmla="*/ 818914 h 871549"/>
              <a:gd name="connsiteX5-59" fmla="*/ 1287009 w 1287009"/>
              <a:gd name="connsiteY5-60" fmla="*/ 847942 h 871549"/>
              <a:gd name="connsiteX0-61" fmla="*/ 0 w 1287009"/>
              <a:gd name="connsiteY0-62" fmla="*/ 21082 h 870115"/>
              <a:gd name="connsiteX1-63" fmla="*/ 1112837 w 1287009"/>
              <a:gd name="connsiteY1-64" fmla="*/ 25844 h 870115"/>
              <a:gd name="connsiteX2-65" fmla="*/ 1115105 w 1287009"/>
              <a:gd name="connsiteY2-66" fmla="*/ 354910 h 870115"/>
              <a:gd name="connsiteX3-67" fmla="*/ 227466 w 1287009"/>
              <a:gd name="connsiteY3-68" fmla="*/ 407297 h 870115"/>
              <a:gd name="connsiteX4-69" fmla="*/ 372609 w 1287009"/>
              <a:gd name="connsiteY4-70" fmla="*/ 818914 h 870115"/>
              <a:gd name="connsiteX5-71" fmla="*/ 1287009 w 1287009"/>
              <a:gd name="connsiteY5-72" fmla="*/ 847942 h 870115"/>
              <a:gd name="connsiteX0-73" fmla="*/ 0 w 1287009"/>
              <a:gd name="connsiteY0-74" fmla="*/ 21082 h 854393"/>
              <a:gd name="connsiteX1-75" fmla="*/ 1112837 w 1287009"/>
              <a:gd name="connsiteY1-76" fmla="*/ 25844 h 854393"/>
              <a:gd name="connsiteX2-77" fmla="*/ 1115105 w 1287009"/>
              <a:gd name="connsiteY2-78" fmla="*/ 354910 h 854393"/>
              <a:gd name="connsiteX3-79" fmla="*/ 227466 w 1287009"/>
              <a:gd name="connsiteY3-80" fmla="*/ 407297 h 854393"/>
              <a:gd name="connsiteX4-81" fmla="*/ 220209 w 1287009"/>
              <a:gd name="connsiteY4-82" fmla="*/ 752239 h 854393"/>
              <a:gd name="connsiteX5-83" fmla="*/ 1287009 w 1287009"/>
              <a:gd name="connsiteY5-84" fmla="*/ 847942 h 854393"/>
              <a:gd name="connsiteX0-85" fmla="*/ 0 w 1448934"/>
              <a:gd name="connsiteY0-86" fmla="*/ 21082 h 788727"/>
              <a:gd name="connsiteX1-87" fmla="*/ 1112837 w 1448934"/>
              <a:gd name="connsiteY1-88" fmla="*/ 25844 h 788727"/>
              <a:gd name="connsiteX2-89" fmla="*/ 1115105 w 1448934"/>
              <a:gd name="connsiteY2-90" fmla="*/ 354910 h 788727"/>
              <a:gd name="connsiteX3-91" fmla="*/ 227466 w 1448934"/>
              <a:gd name="connsiteY3-92" fmla="*/ 407297 h 788727"/>
              <a:gd name="connsiteX4-93" fmla="*/ 220209 w 1448934"/>
              <a:gd name="connsiteY4-94" fmla="*/ 752239 h 788727"/>
              <a:gd name="connsiteX5-95" fmla="*/ 1448934 w 1448934"/>
              <a:gd name="connsiteY5-96" fmla="*/ 762217 h 788727"/>
              <a:gd name="connsiteX0-97" fmla="*/ 0 w 1448934"/>
              <a:gd name="connsiteY0-98" fmla="*/ 21082 h 779109"/>
              <a:gd name="connsiteX1-99" fmla="*/ 1112837 w 1448934"/>
              <a:gd name="connsiteY1-100" fmla="*/ 25844 h 779109"/>
              <a:gd name="connsiteX2-101" fmla="*/ 1115105 w 1448934"/>
              <a:gd name="connsiteY2-102" fmla="*/ 354910 h 779109"/>
              <a:gd name="connsiteX3-103" fmla="*/ 227466 w 1448934"/>
              <a:gd name="connsiteY3-104" fmla="*/ 407297 h 779109"/>
              <a:gd name="connsiteX4-105" fmla="*/ 220209 w 1448934"/>
              <a:gd name="connsiteY4-106" fmla="*/ 752239 h 779109"/>
              <a:gd name="connsiteX5-107" fmla="*/ 1448934 w 1448934"/>
              <a:gd name="connsiteY5-108" fmla="*/ 762217 h 779109"/>
              <a:gd name="connsiteX0-109" fmla="*/ 0 w 1448934"/>
              <a:gd name="connsiteY0-110" fmla="*/ 21082 h 770656"/>
              <a:gd name="connsiteX1-111" fmla="*/ 1112837 w 1448934"/>
              <a:gd name="connsiteY1-112" fmla="*/ 25844 h 770656"/>
              <a:gd name="connsiteX2-113" fmla="*/ 1115105 w 1448934"/>
              <a:gd name="connsiteY2-114" fmla="*/ 354910 h 770656"/>
              <a:gd name="connsiteX3-115" fmla="*/ 227466 w 1448934"/>
              <a:gd name="connsiteY3-116" fmla="*/ 407297 h 770656"/>
              <a:gd name="connsiteX4-117" fmla="*/ 220209 w 1448934"/>
              <a:gd name="connsiteY4-118" fmla="*/ 752239 h 770656"/>
              <a:gd name="connsiteX5-119" fmla="*/ 1448934 w 1448934"/>
              <a:gd name="connsiteY5-120" fmla="*/ 762217 h 770656"/>
              <a:gd name="connsiteX0-121" fmla="*/ 0 w 1448934"/>
              <a:gd name="connsiteY0-122" fmla="*/ 21082 h 764333"/>
              <a:gd name="connsiteX1-123" fmla="*/ 1112837 w 1448934"/>
              <a:gd name="connsiteY1-124" fmla="*/ 25844 h 764333"/>
              <a:gd name="connsiteX2-125" fmla="*/ 1115105 w 1448934"/>
              <a:gd name="connsiteY2-126" fmla="*/ 354910 h 764333"/>
              <a:gd name="connsiteX3-127" fmla="*/ 227466 w 1448934"/>
              <a:gd name="connsiteY3-128" fmla="*/ 407297 h 764333"/>
              <a:gd name="connsiteX4-129" fmla="*/ 220209 w 1448934"/>
              <a:gd name="connsiteY4-130" fmla="*/ 752239 h 764333"/>
              <a:gd name="connsiteX5-131" fmla="*/ 1448934 w 1448934"/>
              <a:gd name="connsiteY5-132" fmla="*/ 762217 h 764333"/>
              <a:gd name="connsiteX0-133" fmla="*/ 0 w 1448934"/>
              <a:gd name="connsiteY0-134" fmla="*/ 21082 h 764333"/>
              <a:gd name="connsiteX1-135" fmla="*/ 1112837 w 1448934"/>
              <a:gd name="connsiteY1-136" fmla="*/ 25844 h 764333"/>
              <a:gd name="connsiteX2-137" fmla="*/ 1115105 w 1448934"/>
              <a:gd name="connsiteY2-138" fmla="*/ 354910 h 764333"/>
              <a:gd name="connsiteX3-139" fmla="*/ 227466 w 1448934"/>
              <a:gd name="connsiteY3-140" fmla="*/ 407297 h 764333"/>
              <a:gd name="connsiteX4-141" fmla="*/ 220209 w 1448934"/>
              <a:gd name="connsiteY4-142" fmla="*/ 752239 h 764333"/>
              <a:gd name="connsiteX5-143" fmla="*/ 1448934 w 1448934"/>
              <a:gd name="connsiteY5-144" fmla="*/ 762217 h 764333"/>
              <a:gd name="connsiteX0-145" fmla="*/ 0 w 1448934"/>
              <a:gd name="connsiteY0-146" fmla="*/ 23546 h 766797"/>
              <a:gd name="connsiteX1-147" fmla="*/ 1112837 w 1448934"/>
              <a:gd name="connsiteY1-148" fmla="*/ 28308 h 766797"/>
              <a:gd name="connsiteX2-149" fmla="*/ 1115105 w 1448934"/>
              <a:gd name="connsiteY2-150" fmla="*/ 390712 h 766797"/>
              <a:gd name="connsiteX3-151" fmla="*/ 227466 w 1448934"/>
              <a:gd name="connsiteY3-152" fmla="*/ 409761 h 766797"/>
              <a:gd name="connsiteX4-153" fmla="*/ 220209 w 1448934"/>
              <a:gd name="connsiteY4-154" fmla="*/ 754703 h 766797"/>
              <a:gd name="connsiteX5-155" fmla="*/ 1448934 w 1448934"/>
              <a:gd name="connsiteY5-156" fmla="*/ 764681 h 766797"/>
              <a:gd name="connsiteX0-157" fmla="*/ 0 w 1448934"/>
              <a:gd name="connsiteY0-158" fmla="*/ 22138 h 765389"/>
              <a:gd name="connsiteX1-159" fmla="*/ 1112837 w 1448934"/>
              <a:gd name="connsiteY1-160" fmla="*/ 26900 h 765389"/>
              <a:gd name="connsiteX2-161" fmla="*/ 1115105 w 1448934"/>
              <a:gd name="connsiteY2-162" fmla="*/ 370254 h 765389"/>
              <a:gd name="connsiteX3-163" fmla="*/ 227466 w 1448934"/>
              <a:gd name="connsiteY3-164" fmla="*/ 408353 h 765389"/>
              <a:gd name="connsiteX4-165" fmla="*/ 220209 w 1448934"/>
              <a:gd name="connsiteY4-166" fmla="*/ 753295 h 765389"/>
              <a:gd name="connsiteX5-167" fmla="*/ 1448934 w 1448934"/>
              <a:gd name="connsiteY5-168" fmla="*/ 763273 h 765389"/>
              <a:gd name="connsiteX0-169" fmla="*/ 0 w 1448934"/>
              <a:gd name="connsiteY0-170" fmla="*/ 22138 h 765389"/>
              <a:gd name="connsiteX1-171" fmla="*/ 1112837 w 1448934"/>
              <a:gd name="connsiteY1-172" fmla="*/ 26900 h 765389"/>
              <a:gd name="connsiteX2-173" fmla="*/ 1115105 w 1448934"/>
              <a:gd name="connsiteY2-174" fmla="*/ 370254 h 765389"/>
              <a:gd name="connsiteX3-175" fmla="*/ 213179 w 1448934"/>
              <a:gd name="connsiteY3-176" fmla="*/ 408353 h 765389"/>
              <a:gd name="connsiteX4-177" fmla="*/ 220209 w 1448934"/>
              <a:gd name="connsiteY4-178" fmla="*/ 753295 h 765389"/>
              <a:gd name="connsiteX5-179" fmla="*/ 1448934 w 1448934"/>
              <a:gd name="connsiteY5-180" fmla="*/ 763273 h 765389"/>
              <a:gd name="connsiteX0-181" fmla="*/ 0 w 1448934"/>
              <a:gd name="connsiteY0-182" fmla="*/ 22138 h 765389"/>
              <a:gd name="connsiteX1-183" fmla="*/ 1112837 w 1448934"/>
              <a:gd name="connsiteY1-184" fmla="*/ 26900 h 765389"/>
              <a:gd name="connsiteX2-185" fmla="*/ 1115105 w 1448934"/>
              <a:gd name="connsiteY2-186" fmla="*/ 370254 h 765389"/>
              <a:gd name="connsiteX3-187" fmla="*/ 213179 w 1448934"/>
              <a:gd name="connsiteY3-188" fmla="*/ 408353 h 765389"/>
              <a:gd name="connsiteX4-189" fmla="*/ 220209 w 1448934"/>
              <a:gd name="connsiteY4-190" fmla="*/ 753295 h 765389"/>
              <a:gd name="connsiteX5-191" fmla="*/ 1448934 w 1448934"/>
              <a:gd name="connsiteY5-192" fmla="*/ 763273 h 765389"/>
              <a:gd name="connsiteX0-193" fmla="*/ 0 w 1448934"/>
              <a:gd name="connsiteY0-194" fmla="*/ 22138 h 765389"/>
              <a:gd name="connsiteX1-195" fmla="*/ 1112837 w 1448934"/>
              <a:gd name="connsiteY1-196" fmla="*/ 26900 h 765389"/>
              <a:gd name="connsiteX2-197" fmla="*/ 1115105 w 1448934"/>
              <a:gd name="connsiteY2-198" fmla="*/ 370254 h 765389"/>
              <a:gd name="connsiteX3-199" fmla="*/ 213179 w 1448934"/>
              <a:gd name="connsiteY3-200" fmla="*/ 408353 h 765389"/>
              <a:gd name="connsiteX4-201" fmla="*/ 220209 w 1448934"/>
              <a:gd name="connsiteY4-202" fmla="*/ 753295 h 765389"/>
              <a:gd name="connsiteX5-203" fmla="*/ 1448934 w 1448934"/>
              <a:gd name="connsiteY5-204" fmla="*/ 763273 h 765389"/>
              <a:gd name="connsiteX0-205" fmla="*/ 0 w 1448934"/>
              <a:gd name="connsiteY0-206" fmla="*/ 22138 h 765389"/>
              <a:gd name="connsiteX1-207" fmla="*/ 1112837 w 1448934"/>
              <a:gd name="connsiteY1-208" fmla="*/ 26900 h 765389"/>
              <a:gd name="connsiteX2-209" fmla="*/ 1115105 w 1448934"/>
              <a:gd name="connsiteY2-210" fmla="*/ 370254 h 765389"/>
              <a:gd name="connsiteX3-211" fmla="*/ 213179 w 1448934"/>
              <a:gd name="connsiteY3-212" fmla="*/ 408353 h 765389"/>
              <a:gd name="connsiteX4-213" fmla="*/ 220209 w 1448934"/>
              <a:gd name="connsiteY4-214" fmla="*/ 753295 h 765389"/>
              <a:gd name="connsiteX5-215" fmla="*/ 1448934 w 1448934"/>
              <a:gd name="connsiteY5-216" fmla="*/ 763273 h 765389"/>
              <a:gd name="connsiteX0-217" fmla="*/ 0 w 1448934"/>
              <a:gd name="connsiteY0-218" fmla="*/ 24603 h 767854"/>
              <a:gd name="connsiteX1-219" fmla="*/ 1112837 w 1448934"/>
              <a:gd name="connsiteY1-220" fmla="*/ 29365 h 767854"/>
              <a:gd name="connsiteX2-221" fmla="*/ 1119867 w 1448934"/>
              <a:gd name="connsiteY2-222" fmla="*/ 406057 h 767854"/>
              <a:gd name="connsiteX3-223" fmla="*/ 213179 w 1448934"/>
              <a:gd name="connsiteY3-224" fmla="*/ 410818 h 767854"/>
              <a:gd name="connsiteX4-225" fmla="*/ 220209 w 1448934"/>
              <a:gd name="connsiteY4-226" fmla="*/ 755760 h 767854"/>
              <a:gd name="connsiteX5-227" fmla="*/ 1448934 w 1448934"/>
              <a:gd name="connsiteY5-228" fmla="*/ 765738 h 767854"/>
              <a:gd name="connsiteX0-229" fmla="*/ 0 w 1448934"/>
              <a:gd name="connsiteY0-230" fmla="*/ 1446 h 744697"/>
              <a:gd name="connsiteX1-231" fmla="*/ 1122362 w 1448934"/>
              <a:gd name="connsiteY1-232" fmla="*/ 49070 h 744697"/>
              <a:gd name="connsiteX2-233" fmla="*/ 1119867 w 1448934"/>
              <a:gd name="connsiteY2-234" fmla="*/ 382900 h 744697"/>
              <a:gd name="connsiteX3-235" fmla="*/ 213179 w 1448934"/>
              <a:gd name="connsiteY3-236" fmla="*/ 387661 h 744697"/>
              <a:gd name="connsiteX4-237" fmla="*/ 220209 w 1448934"/>
              <a:gd name="connsiteY4-238" fmla="*/ 732603 h 744697"/>
              <a:gd name="connsiteX5-239" fmla="*/ 1448934 w 1448934"/>
              <a:gd name="connsiteY5-240" fmla="*/ 742581 h 744697"/>
              <a:gd name="connsiteX0-241" fmla="*/ 0 w 1401309"/>
              <a:gd name="connsiteY0-242" fmla="*/ 15592 h 725505"/>
              <a:gd name="connsiteX1-243" fmla="*/ 1074737 w 1401309"/>
              <a:gd name="connsiteY1-244" fmla="*/ 29878 h 725505"/>
              <a:gd name="connsiteX2-245" fmla="*/ 1072242 w 1401309"/>
              <a:gd name="connsiteY2-246" fmla="*/ 363708 h 725505"/>
              <a:gd name="connsiteX3-247" fmla="*/ 165554 w 1401309"/>
              <a:gd name="connsiteY3-248" fmla="*/ 368469 h 725505"/>
              <a:gd name="connsiteX4-249" fmla="*/ 172584 w 1401309"/>
              <a:gd name="connsiteY4-250" fmla="*/ 713411 h 725505"/>
              <a:gd name="connsiteX5-251" fmla="*/ 1401309 w 1401309"/>
              <a:gd name="connsiteY5-252" fmla="*/ 723389 h 725505"/>
              <a:gd name="connsiteX0-253" fmla="*/ 0 w 1401309"/>
              <a:gd name="connsiteY0-254" fmla="*/ 0 h 709913"/>
              <a:gd name="connsiteX1-255" fmla="*/ 1074737 w 1401309"/>
              <a:gd name="connsiteY1-256" fmla="*/ 14286 h 709913"/>
              <a:gd name="connsiteX2-257" fmla="*/ 1072242 w 1401309"/>
              <a:gd name="connsiteY2-258" fmla="*/ 348116 h 709913"/>
              <a:gd name="connsiteX3-259" fmla="*/ 165554 w 1401309"/>
              <a:gd name="connsiteY3-260" fmla="*/ 352877 h 709913"/>
              <a:gd name="connsiteX4-261" fmla="*/ 172584 w 1401309"/>
              <a:gd name="connsiteY4-262" fmla="*/ 697819 h 709913"/>
              <a:gd name="connsiteX5-263" fmla="*/ 1401309 w 1401309"/>
              <a:gd name="connsiteY5-264" fmla="*/ 707797 h 709913"/>
              <a:gd name="connsiteX0-265" fmla="*/ 0 w 1401309"/>
              <a:gd name="connsiteY0-266" fmla="*/ 0 h 700388"/>
              <a:gd name="connsiteX1-267" fmla="*/ 1074737 w 1401309"/>
              <a:gd name="connsiteY1-268" fmla="*/ 4761 h 700388"/>
              <a:gd name="connsiteX2-269" fmla="*/ 1072242 w 1401309"/>
              <a:gd name="connsiteY2-270" fmla="*/ 338591 h 700388"/>
              <a:gd name="connsiteX3-271" fmla="*/ 165554 w 1401309"/>
              <a:gd name="connsiteY3-272" fmla="*/ 343352 h 700388"/>
              <a:gd name="connsiteX4-273" fmla="*/ 172584 w 1401309"/>
              <a:gd name="connsiteY4-274" fmla="*/ 688294 h 700388"/>
              <a:gd name="connsiteX5-275" fmla="*/ 1401309 w 1401309"/>
              <a:gd name="connsiteY5-276" fmla="*/ 698272 h 700388"/>
              <a:gd name="connsiteX0-277" fmla="*/ 0 w 1401309"/>
              <a:gd name="connsiteY0-278" fmla="*/ 9527 h 695627"/>
              <a:gd name="connsiteX1-279" fmla="*/ 1074737 w 1401309"/>
              <a:gd name="connsiteY1-280" fmla="*/ 0 h 695627"/>
              <a:gd name="connsiteX2-281" fmla="*/ 1072242 w 1401309"/>
              <a:gd name="connsiteY2-282" fmla="*/ 333830 h 695627"/>
              <a:gd name="connsiteX3-283" fmla="*/ 165554 w 1401309"/>
              <a:gd name="connsiteY3-284" fmla="*/ 338591 h 695627"/>
              <a:gd name="connsiteX4-285" fmla="*/ 172584 w 1401309"/>
              <a:gd name="connsiteY4-286" fmla="*/ 683533 h 695627"/>
              <a:gd name="connsiteX5-287" fmla="*/ 1401309 w 1401309"/>
              <a:gd name="connsiteY5-288" fmla="*/ 693511 h 695627"/>
              <a:gd name="connsiteX0-289" fmla="*/ 0 w 1401309"/>
              <a:gd name="connsiteY0-290" fmla="*/ 0 h 705150"/>
              <a:gd name="connsiteX1-291" fmla="*/ 1074737 w 1401309"/>
              <a:gd name="connsiteY1-292" fmla="*/ 9523 h 705150"/>
              <a:gd name="connsiteX2-293" fmla="*/ 1072242 w 1401309"/>
              <a:gd name="connsiteY2-294" fmla="*/ 343353 h 705150"/>
              <a:gd name="connsiteX3-295" fmla="*/ 165554 w 1401309"/>
              <a:gd name="connsiteY3-296" fmla="*/ 348114 h 705150"/>
              <a:gd name="connsiteX4-297" fmla="*/ 172584 w 1401309"/>
              <a:gd name="connsiteY4-298" fmla="*/ 693056 h 705150"/>
              <a:gd name="connsiteX5-299" fmla="*/ 1401309 w 1401309"/>
              <a:gd name="connsiteY5-300" fmla="*/ 703034 h 705150"/>
              <a:gd name="connsiteX0-301" fmla="*/ 0 w 1401309"/>
              <a:gd name="connsiteY0-302" fmla="*/ 0 h 700387"/>
              <a:gd name="connsiteX1-303" fmla="*/ 1074737 w 1401309"/>
              <a:gd name="connsiteY1-304" fmla="*/ 4760 h 700387"/>
              <a:gd name="connsiteX2-305" fmla="*/ 1072242 w 1401309"/>
              <a:gd name="connsiteY2-306" fmla="*/ 338590 h 700387"/>
              <a:gd name="connsiteX3-307" fmla="*/ 165554 w 1401309"/>
              <a:gd name="connsiteY3-308" fmla="*/ 343351 h 700387"/>
              <a:gd name="connsiteX4-309" fmla="*/ 172584 w 1401309"/>
              <a:gd name="connsiteY4-310" fmla="*/ 688293 h 700387"/>
              <a:gd name="connsiteX5-311" fmla="*/ 1401309 w 1401309"/>
              <a:gd name="connsiteY5-312" fmla="*/ 698271 h 700387"/>
              <a:gd name="connsiteX0-313" fmla="*/ 0 w 1401309"/>
              <a:gd name="connsiteY0-314" fmla="*/ 0 h 700387"/>
              <a:gd name="connsiteX1-315" fmla="*/ 1074737 w 1401309"/>
              <a:gd name="connsiteY1-316" fmla="*/ 4760 h 700387"/>
              <a:gd name="connsiteX2-317" fmla="*/ 1072242 w 1401309"/>
              <a:gd name="connsiteY2-318" fmla="*/ 338590 h 700387"/>
              <a:gd name="connsiteX3-319" fmla="*/ 165554 w 1401309"/>
              <a:gd name="connsiteY3-320" fmla="*/ 343351 h 700387"/>
              <a:gd name="connsiteX4-321" fmla="*/ 172584 w 1401309"/>
              <a:gd name="connsiteY4-322" fmla="*/ 688293 h 700387"/>
              <a:gd name="connsiteX5-323" fmla="*/ 1401309 w 1401309"/>
              <a:gd name="connsiteY5-324" fmla="*/ 698271 h 700387"/>
              <a:gd name="connsiteX0-325" fmla="*/ 0 w 1401309"/>
              <a:gd name="connsiteY0-326" fmla="*/ 0 h 700387"/>
              <a:gd name="connsiteX1-327" fmla="*/ 1074737 w 1401309"/>
              <a:gd name="connsiteY1-328" fmla="*/ 4760 h 700387"/>
              <a:gd name="connsiteX2-329" fmla="*/ 1072242 w 1401309"/>
              <a:gd name="connsiteY2-330" fmla="*/ 338590 h 700387"/>
              <a:gd name="connsiteX3-331" fmla="*/ 165554 w 1401309"/>
              <a:gd name="connsiteY3-332" fmla="*/ 343351 h 700387"/>
              <a:gd name="connsiteX4-333" fmla="*/ 172584 w 1401309"/>
              <a:gd name="connsiteY4-334" fmla="*/ 688293 h 700387"/>
              <a:gd name="connsiteX5-335" fmla="*/ 1401309 w 1401309"/>
              <a:gd name="connsiteY5-336" fmla="*/ 698271 h 700387"/>
              <a:gd name="connsiteX0-337" fmla="*/ 0 w 1401309"/>
              <a:gd name="connsiteY0-338" fmla="*/ 0 h 700387"/>
              <a:gd name="connsiteX1-339" fmla="*/ 1074737 w 1401309"/>
              <a:gd name="connsiteY1-340" fmla="*/ 4760 h 700387"/>
              <a:gd name="connsiteX2-341" fmla="*/ 1072242 w 1401309"/>
              <a:gd name="connsiteY2-342" fmla="*/ 338590 h 700387"/>
              <a:gd name="connsiteX3-343" fmla="*/ 165554 w 1401309"/>
              <a:gd name="connsiteY3-344" fmla="*/ 343351 h 700387"/>
              <a:gd name="connsiteX4-345" fmla="*/ 172584 w 1401309"/>
              <a:gd name="connsiteY4-346" fmla="*/ 688293 h 700387"/>
              <a:gd name="connsiteX5-347" fmla="*/ 1401309 w 1401309"/>
              <a:gd name="connsiteY5-348" fmla="*/ 698271 h 70038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401309" h="700387">
                <a:moveTo>
                  <a:pt x="0" y="0"/>
                </a:moveTo>
                <a:lnTo>
                  <a:pt x="1074737" y="4760"/>
                </a:lnTo>
                <a:cubicBezTo>
                  <a:pt x="1253444" y="62779"/>
                  <a:pt x="1250760" y="289303"/>
                  <a:pt x="1072242" y="338590"/>
                </a:cubicBezTo>
                <a:cubicBezTo>
                  <a:pt x="860386" y="345015"/>
                  <a:pt x="333753" y="341424"/>
                  <a:pt x="165554" y="343351"/>
                </a:cubicBezTo>
                <a:cubicBezTo>
                  <a:pt x="-16932" y="402428"/>
                  <a:pt x="-30994" y="629140"/>
                  <a:pt x="172584" y="688293"/>
                </a:cubicBezTo>
                <a:cubicBezTo>
                  <a:pt x="628575" y="714108"/>
                  <a:pt x="941917" y="689124"/>
                  <a:pt x="1401309" y="698271"/>
                </a:cubicBezTo>
              </a:path>
            </a:pathLst>
          </a:custGeom>
          <a:noFill/>
          <a:ln w="3175">
            <a:solidFill>
              <a:srgbClr val="E4D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1373151" y="1293336"/>
            <a:ext cx="1090917" cy="1085192"/>
            <a:chOff x="763559" y="1162710"/>
            <a:chExt cx="1090917" cy="1085192"/>
          </a:xfrm>
        </p:grpSpPr>
        <p:sp>
          <p:nvSpPr>
            <p:cNvPr id="2" name="矩形 1"/>
            <p:cNvSpPr/>
            <p:nvPr/>
          </p:nvSpPr>
          <p:spPr>
            <a:xfrm>
              <a:off x="774976" y="1168400"/>
              <a:ext cx="1079500" cy="1079500"/>
            </a:xfrm>
            <a:prstGeom prst="rect">
              <a:avLst/>
            </a:prstGeom>
            <a:noFill/>
            <a:ln>
              <a:solidFill>
                <a:srgbClr val="D2A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763559" y="1162710"/>
              <a:ext cx="1090917" cy="1085190"/>
            </a:xfrm>
            <a:prstGeom prst="line">
              <a:avLst/>
            </a:prstGeom>
            <a:ln>
              <a:solidFill>
                <a:srgbClr val="D2A37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/>
            <p:cNvCxnSpPr/>
            <p:nvPr/>
          </p:nvCxnSpPr>
          <p:spPr>
            <a:xfrm flipV="1">
              <a:off x="774976" y="1168400"/>
              <a:ext cx="1079500" cy="1079502"/>
            </a:xfrm>
            <a:prstGeom prst="line">
              <a:avLst/>
            </a:prstGeom>
            <a:ln>
              <a:solidFill>
                <a:srgbClr val="D2A37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/>
            <p:cNvCxnSpPr>
              <a:stCxn id="2" idx="0"/>
              <a:endCxn id="2" idx="2"/>
            </p:cNvCxnSpPr>
            <p:nvPr/>
          </p:nvCxnSpPr>
          <p:spPr>
            <a:xfrm>
              <a:off x="1314726" y="1168400"/>
              <a:ext cx="0" cy="1079500"/>
            </a:xfrm>
            <a:prstGeom prst="line">
              <a:avLst/>
            </a:prstGeom>
            <a:ln>
              <a:solidFill>
                <a:srgbClr val="D2A37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/>
            <p:cNvCxnSpPr>
              <a:stCxn id="2" idx="1"/>
              <a:endCxn id="2" idx="3"/>
            </p:cNvCxnSpPr>
            <p:nvPr/>
          </p:nvCxnSpPr>
          <p:spPr>
            <a:xfrm>
              <a:off x="774976" y="1708150"/>
              <a:ext cx="1079500" cy="0"/>
            </a:xfrm>
            <a:prstGeom prst="line">
              <a:avLst/>
            </a:prstGeom>
            <a:ln>
              <a:solidFill>
                <a:srgbClr val="D2A37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矩形 132"/>
          <p:cNvSpPr/>
          <p:nvPr/>
        </p:nvSpPr>
        <p:spPr>
          <a:xfrm>
            <a:off x="1460478" y="1317370"/>
            <a:ext cx="764989" cy="92333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5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莲</a:t>
            </a:r>
            <a:endParaRPr lang="zh-CN" altLang="en-US" sz="5400" dirty="0">
              <a:solidFill>
                <a:srgbClr val="E4D2AE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1753388" y="2530891"/>
            <a:ext cx="337966" cy="1200329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r>
              <a:rPr lang="zh-CN" altLang="en-US" sz="1200" dirty="0">
                <a:solidFill>
                  <a:srgbClr val="E4D2A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出淤泥而不染</a:t>
            </a:r>
            <a:endParaRPr lang="zh-CN" altLang="en-US" sz="1200" dirty="0">
              <a:solidFill>
                <a:srgbClr val="E4D2A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" name="矩形 135"/>
          <p:cNvSpPr/>
          <p:nvPr/>
        </p:nvSpPr>
        <p:spPr>
          <a:xfrm>
            <a:off x="3435745" y="2631098"/>
            <a:ext cx="6035205" cy="19389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3" grpId="0"/>
      <p:bldP spid="134" grpId="0"/>
      <p:bldP spid="1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椭圆 6"/>
          <p:cNvSpPr/>
          <p:nvPr/>
        </p:nvSpPr>
        <p:spPr>
          <a:xfrm>
            <a:off x="7254139" y="1226122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7028987" y="1000970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>
            <a:off x="7769492" y="1741475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8026322" y="1998305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>
            <a:off x="7479710" y="1451693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" name="组合 47"/>
          <p:cNvGrpSpPr/>
          <p:nvPr/>
        </p:nvGrpSpPr>
        <p:grpSpPr>
          <a:xfrm>
            <a:off x="5950856" y="2993508"/>
            <a:ext cx="3964415" cy="523843"/>
            <a:chOff x="5950856" y="2993508"/>
            <a:chExt cx="3964415" cy="523843"/>
          </a:xfrm>
        </p:grpSpPr>
        <p:sp>
          <p:nvSpPr>
            <p:cNvPr id="9" name="矩形 8"/>
            <p:cNvSpPr/>
            <p:nvPr/>
          </p:nvSpPr>
          <p:spPr>
            <a:xfrm>
              <a:off x="5950856" y="2993508"/>
              <a:ext cx="3964415" cy="523843"/>
            </a:xfrm>
            <a:prstGeom prst="rect">
              <a:avLst/>
            </a:prstGeom>
            <a:solidFill>
              <a:srgbClr val="D8BE8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6185485" y="3028889"/>
              <a:ext cx="22280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400" dirty="0">
                  <a:solidFill>
                    <a:srgbClr val="0F3E75"/>
                  </a:solidFill>
                  <a:latin typeface="Arial Unicode MS" panose="020B0604020202020204" pitchFamily="34" charset="-122"/>
                  <a:ea typeface="Arial Unicode MS" panose="020B0604020202020204" pitchFamily="34" charset="-122"/>
                  <a:cs typeface="Arial Unicode MS" panose="020B0604020202020204" pitchFamily="34" charset="-122"/>
                </a:rPr>
                <a:t>CONTENTS</a:t>
              </a:r>
              <a:endParaRPr lang="zh-CN" altLang="en-US" sz="2400" dirty="0">
                <a:solidFill>
                  <a:srgbClr val="0F3E75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endParaRPr>
            </a:p>
          </p:txBody>
        </p:sp>
      </p:grpSp>
      <p:sp>
        <p:nvSpPr>
          <p:cNvPr id="107" name="弧形 106"/>
          <p:cNvSpPr/>
          <p:nvPr/>
        </p:nvSpPr>
        <p:spPr>
          <a:xfrm>
            <a:off x="1931706" y="-654119"/>
            <a:ext cx="8166238" cy="8166238"/>
          </a:xfrm>
          <a:prstGeom prst="arc">
            <a:avLst>
              <a:gd name="adj1" fmla="val 5981894"/>
              <a:gd name="adj2" fmla="val 15787354"/>
            </a:avLst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1" name="光"/>
          <p:cNvSpPr/>
          <p:nvPr/>
        </p:nvSpPr>
        <p:spPr>
          <a:xfrm>
            <a:off x="2287306" y="1108368"/>
            <a:ext cx="462244" cy="4645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光"/>
          <p:cNvSpPr/>
          <p:nvPr/>
        </p:nvSpPr>
        <p:spPr>
          <a:xfrm>
            <a:off x="1723966" y="244997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光"/>
          <p:cNvSpPr/>
          <p:nvPr/>
        </p:nvSpPr>
        <p:spPr>
          <a:xfrm>
            <a:off x="1736666" y="3893174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光"/>
          <p:cNvSpPr/>
          <p:nvPr/>
        </p:nvSpPr>
        <p:spPr>
          <a:xfrm>
            <a:off x="2305140" y="5336377"/>
            <a:ext cx="462244" cy="4645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文本框 125"/>
          <p:cNvSpPr txBox="1"/>
          <p:nvPr/>
        </p:nvSpPr>
        <p:spPr>
          <a:xfrm>
            <a:off x="1924373" y="1115186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壹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7" name="矩形 126"/>
          <p:cNvSpPr/>
          <p:nvPr/>
        </p:nvSpPr>
        <p:spPr>
          <a:xfrm>
            <a:off x="2711450" y="1115186"/>
            <a:ext cx="231140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29" name="文本框 128"/>
          <p:cNvSpPr txBox="1"/>
          <p:nvPr/>
        </p:nvSpPr>
        <p:spPr>
          <a:xfrm>
            <a:off x="1924373" y="5336377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肆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2711450" y="5336377"/>
            <a:ext cx="231140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1416826" y="3950793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叁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2" name="矩形 131"/>
          <p:cNvSpPr/>
          <p:nvPr/>
        </p:nvSpPr>
        <p:spPr>
          <a:xfrm>
            <a:off x="2203903" y="3950793"/>
            <a:ext cx="231179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3" name="文本框 132"/>
          <p:cNvSpPr txBox="1"/>
          <p:nvPr/>
        </p:nvSpPr>
        <p:spPr>
          <a:xfrm>
            <a:off x="1416826" y="2515277"/>
            <a:ext cx="487356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贰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2203903" y="2515277"/>
            <a:ext cx="2299090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0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0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8634327" y="2300795"/>
            <a:ext cx="2486355" cy="1547963"/>
            <a:chOff x="8634327" y="2300795"/>
            <a:chExt cx="2486355" cy="1547963"/>
          </a:xfrm>
        </p:grpSpPr>
        <p:grpSp>
          <p:nvGrpSpPr>
            <p:cNvPr id="3" name="组合 2"/>
            <p:cNvGrpSpPr/>
            <p:nvPr/>
          </p:nvGrpSpPr>
          <p:grpSpPr>
            <a:xfrm>
              <a:off x="9316836" y="2963123"/>
              <a:ext cx="1229480" cy="618755"/>
              <a:chOff x="9568426" y="3793644"/>
              <a:chExt cx="2486355" cy="1251297"/>
            </a:xfrm>
          </p:grpSpPr>
          <p:sp>
            <p:nvSpPr>
              <p:cNvPr id="194" name="椭圆 193"/>
              <p:cNvSpPr/>
              <p:nvPr/>
            </p:nvSpPr>
            <p:spPr>
              <a:xfrm>
                <a:off x="9568426" y="3793644"/>
                <a:ext cx="2486355" cy="1251297"/>
              </a:xfrm>
              <a:prstGeom prst="ellipse">
                <a:avLst/>
              </a:prstGeom>
              <a:solidFill>
                <a:srgbClr val="0F3E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" name="椭圆 194"/>
              <p:cNvSpPr/>
              <p:nvPr/>
            </p:nvSpPr>
            <p:spPr>
              <a:xfrm>
                <a:off x="9792428" y="3906376"/>
                <a:ext cx="2038350" cy="1025832"/>
              </a:xfrm>
              <a:prstGeom prst="ellipse">
                <a:avLst/>
              </a:prstGeom>
              <a:solidFill>
                <a:srgbClr val="114E8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73" name="椭圆 72"/>
            <p:cNvSpPr/>
            <p:nvPr/>
          </p:nvSpPr>
          <p:spPr>
            <a:xfrm>
              <a:off x="8634327" y="2597461"/>
              <a:ext cx="2486355" cy="1251297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8858329" y="2710193"/>
              <a:ext cx="2038350" cy="1025832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" name="Freeform 11"/>
            <p:cNvSpPr/>
            <p:nvPr/>
          </p:nvSpPr>
          <p:spPr bwMode="auto">
            <a:xfrm rot="2214498">
              <a:off x="9829785" y="2428331"/>
              <a:ext cx="446232" cy="752310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1" name="Freeform 11"/>
            <p:cNvSpPr/>
            <p:nvPr/>
          </p:nvSpPr>
          <p:spPr bwMode="auto">
            <a:xfrm rot="19529002" flipH="1">
              <a:off x="9604957" y="2342129"/>
              <a:ext cx="591155" cy="850518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2" name="组合 141"/>
            <p:cNvGrpSpPr/>
            <p:nvPr/>
          </p:nvGrpSpPr>
          <p:grpSpPr>
            <a:xfrm rot="21073871">
              <a:off x="8980710" y="3024549"/>
              <a:ext cx="1061487" cy="520671"/>
              <a:chOff x="2236658" y="2674896"/>
              <a:chExt cx="1550261" cy="760419"/>
            </a:xfrm>
          </p:grpSpPr>
          <p:sp>
            <p:nvSpPr>
              <p:cNvPr id="143" name="Freeform 6"/>
              <p:cNvSpPr/>
              <p:nvPr/>
            </p:nvSpPr>
            <p:spPr bwMode="auto">
              <a:xfrm flipH="1">
                <a:off x="2236658" y="2674896"/>
                <a:ext cx="1550261" cy="760419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4" name="Freeform 7"/>
              <p:cNvSpPr/>
              <p:nvPr/>
            </p:nvSpPr>
            <p:spPr bwMode="auto">
              <a:xfrm flipH="1">
                <a:off x="2244321" y="2944381"/>
                <a:ext cx="1469120" cy="490934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45" name="Freeform 8"/>
            <p:cNvSpPr/>
            <p:nvPr/>
          </p:nvSpPr>
          <p:spPr bwMode="auto">
            <a:xfrm rot="21073871" flipH="1">
              <a:off x="9391654" y="2300795"/>
              <a:ext cx="620791" cy="975686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46" name="组合 145"/>
            <p:cNvGrpSpPr/>
            <p:nvPr/>
          </p:nvGrpSpPr>
          <p:grpSpPr>
            <a:xfrm rot="21073871">
              <a:off x="9176245" y="2386180"/>
              <a:ext cx="667248" cy="938063"/>
              <a:chOff x="2617921" y="1749565"/>
              <a:chExt cx="974490" cy="1370004"/>
            </a:xfrm>
          </p:grpSpPr>
          <p:sp>
            <p:nvSpPr>
              <p:cNvPr id="147" name="Freeform 9"/>
              <p:cNvSpPr/>
              <p:nvPr/>
            </p:nvSpPr>
            <p:spPr bwMode="auto">
              <a:xfrm flipH="1">
                <a:off x="2617921" y="1749565"/>
                <a:ext cx="974490" cy="1370004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8" name="Freeform 10"/>
              <p:cNvSpPr/>
              <p:nvPr/>
            </p:nvSpPr>
            <p:spPr bwMode="auto">
              <a:xfrm flipH="1">
                <a:off x="2623575" y="1765262"/>
                <a:ext cx="920524" cy="1345150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49" name="Freeform 11"/>
            <p:cNvSpPr/>
            <p:nvPr/>
          </p:nvSpPr>
          <p:spPr bwMode="auto">
            <a:xfrm rot="21073871" flipH="1">
              <a:off x="9839447" y="2337735"/>
              <a:ext cx="639873" cy="871730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grpSp>
          <p:nvGrpSpPr>
            <p:cNvPr id="150" name="组合 149"/>
            <p:cNvGrpSpPr/>
            <p:nvPr/>
          </p:nvGrpSpPr>
          <p:grpSpPr>
            <a:xfrm rot="21073871">
              <a:off x="9901387" y="2548812"/>
              <a:ext cx="1164353" cy="725826"/>
              <a:chOff x="3647759" y="2202906"/>
              <a:chExt cx="1700492" cy="1060040"/>
            </a:xfrm>
          </p:grpSpPr>
          <p:sp>
            <p:nvSpPr>
              <p:cNvPr id="151" name="Freeform 12"/>
              <p:cNvSpPr/>
              <p:nvPr/>
            </p:nvSpPr>
            <p:spPr bwMode="auto">
              <a:xfrm flipH="1">
                <a:off x="3647759" y="2202906"/>
                <a:ext cx="1700492" cy="1060040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2" name="Freeform 13"/>
              <p:cNvSpPr/>
              <p:nvPr/>
            </p:nvSpPr>
            <p:spPr bwMode="auto">
              <a:xfrm flipH="1">
                <a:off x="3647759" y="2383708"/>
                <a:ext cx="1687841" cy="879238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 rot="21073871">
              <a:off x="10001883" y="3143692"/>
              <a:ext cx="748591" cy="333912"/>
              <a:chOff x="3707544" y="3040986"/>
              <a:chExt cx="1093288" cy="487665"/>
            </a:xfrm>
          </p:grpSpPr>
          <p:sp>
            <p:nvSpPr>
              <p:cNvPr id="154" name="Freeform 85"/>
              <p:cNvSpPr/>
              <p:nvPr/>
            </p:nvSpPr>
            <p:spPr bwMode="auto">
              <a:xfrm flipH="1">
                <a:off x="3707544" y="3040986"/>
                <a:ext cx="1092193" cy="459200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5" name="Freeform 86"/>
              <p:cNvSpPr/>
              <p:nvPr/>
            </p:nvSpPr>
            <p:spPr bwMode="auto">
              <a:xfrm flipH="1">
                <a:off x="3710487" y="3205261"/>
                <a:ext cx="1090345" cy="323390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 rot="21073871">
              <a:off x="8851379" y="2696106"/>
              <a:ext cx="957902" cy="678183"/>
              <a:chOff x="2106458" y="2159155"/>
              <a:chExt cx="1398978" cy="990460"/>
            </a:xfrm>
          </p:grpSpPr>
          <p:sp>
            <p:nvSpPr>
              <p:cNvPr id="157" name="Freeform 87"/>
              <p:cNvSpPr/>
              <p:nvPr/>
            </p:nvSpPr>
            <p:spPr bwMode="auto">
              <a:xfrm flipH="1">
                <a:off x="2106458" y="2159155"/>
                <a:ext cx="1398978" cy="990460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8" name="Freeform 88"/>
              <p:cNvSpPr/>
              <p:nvPr/>
            </p:nvSpPr>
            <p:spPr bwMode="auto">
              <a:xfrm flipH="1">
                <a:off x="2106458" y="2201851"/>
                <a:ext cx="1306733" cy="905594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 rot="21073871">
              <a:off x="9916372" y="2639002"/>
              <a:ext cx="784594" cy="497650"/>
              <a:chOff x="3677950" y="2296094"/>
              <a:chExt cx="1145869" cy="726799"/>
            </a:xfrm>
          </p:grpSpPr>
          <p:sp>
            <p:nvSpPr>
              <p:cNvPr id="160" name="Freeform 12"/>
              <p:cNvSpPr/>
              <p:nvPr/>
            </p:nvSpPr>
            <p:spPr bwMode="auto">
              <a:xfrm rot="20038924" flipH="1">
                <a:off x="3677950" y="2296094"/>
                <a:ext cx="1122658" cy="628422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61" name="Freeform 13"/>
              <p:cNvSpPr/>
              <p:nvPr/>
            </p:nvSpPr>
            <p:spPr bwMode="auto">
              <a:xfrm rot="20038924" flipH="1">
                <a:off x="3709513" y="2328974"/>
                <a:ext cx="1114306" cy="693919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62" name="任意多边形 161"/>
            <p:cNvSpPr/>
            <p:nvPr/>
          </p:nvSpPr>
          <p:spPr>
            <a:xfrm rot="21073871">
              <a:off x="9961703" y="2830238"/>
              <a:ext cx="822357" cy="35096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 rot="21073871">
              <a:off x="9779711" y="3211980"/>
              <a:ext cx="421217" cy="149393"/>
              <a:chOff x="3394994" y="3055219"/>
              <a:chExt cx="615171" cy="218183"/>
            </a:xfrm>
          </p:grpSpPr>
          <p:sp>
            <p:nvSpPr>
              <p:cNvPr id="164" name="任意多边形 163"/>
              <p:cNvSpPr/>
              <p:nvPr/>
            </p:nvSpPr>
            <p:spPr>
              <a:xfrm flipH="1">
                <a:off x="3394994" y="3055219"/>
                <a:ext cx="615171" cy="207441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5" name="Freeform 39"/>
              <p:cNvSpPr/>
              <p:nvPr/>
            </p:nvSpPr>
            <p:spPr bwMode="auto">
              <a:xfrm flipH="1">
                <a:off x="3394994" y="3093417"/>
                <a:ext cx="615171" cy="179985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66" name="椭圆 165"/>
            <p:cNvSpPr/>
            <p:nvPr/>
          </p:nvSpPr>
          <p:spPr>
            <a:xfrm rot="449242" flipH="1">
              <a:off x="9778860" y="2844136"/>
              <a:ext cx="296689" cy="138033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7" name="组合 166"/>
            <p:cNvGrpSpPr/>
            <p:nvPr/>
          </p:nvGrpSpPr>
          <p:grpSpPr>
            <a:xfrm rot="21073871" flipH="1">
              <a:off x="9786857" y="2839244"/>
              <a:ext cx="230634" cy="130463"/>
              <a:chOff x="5224463" y="2208212"/>
              <a:chExt cx="1220788" cy="690563"/>
            </a:xfrm>
          </p:grpSpPr>
          <p:sp>
            <p:nvSpPr>
              <p:cNvPr id="168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9" name="组合 178"/>
            <p:cNvGrpSpPr/>
            <p:nvPr/>
          </p:nvGrpSpPr>
          <p:grpSpPr>
            <a:xfrm rot="21073871">
              <a:off x="9475088" y="2738143"/>
              <a:ext cx="388014" cy="537999"/>
              <a:chOff x="3017825" y="2296451"/>
              <a:chExt cx="566680" cy="785726"/>
            </a:xfrm>
          </p:grpSpPr>
          <p:sp>
            <p:nvSpPr>
              <p:cNvPr id="180" name="Freeform 87"/>
              <p:cNvSpPr/>
              <p:nvPr/>
            </p:nvSpPr>
            <p:spPr bwMode="auto">
              <a:xfrm flipH="1">
                <a:off x="3111186" y="2296451"/>
                <a:ext cx="473319" cy="78572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1" name="Freeform 87"/>
              <p:cNvSpPr/>
              <p:nvPr/>
            </p:nvSpPr>
            <p:spPr bwMode="auto">
              <a:xfrm flipH="1">
                <a:off x="3017825" y="2296456"/>
                <a:ext cx="390956" cy="785012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182" name="任意多边形 181"/>
            <p:cNvSpPr/>
            <p:nvPr/>
          </p:nvSpPr>
          <p:spPr>
            <a:xfrm rot="21073871" flipH="1">
              <a:off x="9122473" y="3070674"/>
              <a:ext cx="829149" cy="238775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3" name="心形 9"/>
            <p:cNvSpPr/>
            <p:nvPr/>
          </p:nvSpPr>
          <p:spPr>
            <a:xfrm rot="21073871" flipH="1">
              <a:off x="9800233" y="2899285"/>
              <a:ext cx="359812" cy="363847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9728639" y="2713535"/>
              <a:ext cx="438846" cy="658189"/>
              <a:chOff x="7139563" y="5479195"/>
              <a:chExt cx="650375" cy="975444"/>
            </a:xfrm>
          </p:grpSpPr>
          <p:sp>
            <p:nvSpPr>
              <p:cNvPr id="119" name="Freeform 137"/>
              <p:cNvSpPr/>
              <p:nvPr/>
            </p:nvSpPr>
            <p:spPr bwMode="auto">
              <a:xfrm>
                <a:off x="7139563" y="5479195"/>
                <a:ext cx="650375" cy="975444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756" h="10000">
                    <a:moveTo>
                      <a:pt x="5543" y="0"/>
                    </a:moveTo>
                    <a:cubicBezTo>
                      <a:pt x="3979" y="223"/>
                      <a:pt x="-586" y="4122"/>
                      <a:pt x="62" y="7586"/>
                    </a:cubicBezTo>
                    <a:cubicBezTo>
                      <a:pt x="836" y="9330"/>
                      <a:pt x="3869" y="10001"/>
                      <a:pt x="5650" y="10000"/>
                    </a:cubicBezTo>
                    <a:cubicBezTo>
                      <a:pt x="7431" y="10000"/>
                      <a:pt x="10245" y="9480"/>
                      <a:pt x="10746" y="7583"/>
                    </a:cubicBezTo>
                    <a:cubicBezTo>
                      <a:pt x="10996" y="3959"/>
                      <a:pt x="6909" y="80"/>
                      <a:pt x="5543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5000">
                    <a:srgbClr val="D8BE8C"/>
                  </a:gs>
                  <a:gs pos="75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0" name="Freeform 137"/>
              <p:cNvSpPr/>
              <p:nvPr/>
            </p:nvSpPr>
            <p:spPr bwMode="auto">
              <a:xfrm flipH="1">
                <a:off x="7400285" y="5488484"/>
                <a:ext cx="162374" cy="248305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>
                      <a:alpha val="48000"/>
                    </a:srgbClr>
                  </a:gs>
                  <a:gs pos="100000">
                    <a:srgbClr val="AD7537">
                      <a:alpha val="42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Freeform 137"/>
              <p:cNvSpPr/>
              <p:nvPr/>
            </p:nvSpPr>
            <p:spPr bwMode="auto">
              <a:xfrm rot="849064">
                <a:off x="7313073" y="5562841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Freeform 137"/>
              <p:cNvSpPr/>
              <p:nvPr/>
            </p:nvSpPr>
            <p:spPr bwMode="auto">
              <a:xfrm flipH="1">
                <a:off x="7474719" y="5556329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Freeform 137"/>
              <p:cNvSpPr/>
              <p:nvPr/>
            </p:nvSpPr>
            <p:spPr bwMode="auto">
              <a:xfrm>
                <a:off x="7179777" y="5646857"/>
                <a:ext cx="250052" cy="39384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  <a:gd name="connsiteX0-569" fmla="*/ 5352 w 9633"/>
                  <a:gd name="connsiteY0-570" fmla="*/ 0 h 9994"/>
                  <a:gd name="connsiteX1-571" fmla="*/ 0 w 9633"/>
                  <a:gd name="connsiteY1-572" fmla="*/ 6338 h 9994"/>
                  <a:gd name="connsiteX2-573" fmla="*/ 4915 w 9633"/>
                  <a:gd name="connsiteY2-574" fmla="*/ 9958 h 9994"/>
                  <a:gd name="connsiteX3-575" fmla="*/ 9616 w 9633"/>
                  <a:gd name="connsiteY3-576" fmla="*/ 7506 h 9994"/>
                  <a:gd name="connsiteX4-577" fmla="*/ 5352 w 9633"/>
                  <a:gd name="connsiteY4-578" fmla="*/ 0 h 9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633" h="9994">
                    <a:moveTo>
                      <a:pt x="5352" y="0"/>
                    </a:moveTo>
                    <a:cubicBezTo>
                      <a:pt x="3720" y="1861"/>
                      <a:pt x="2349" y="3268"/>
                      <a:pt x="0" y="6338"/>
                    </a:cubicBezTo>
                    <a:cubicBezTo>
                      <a:pt x="1033" y="9878"/>
                      <a:pt x="3312" y="9763"/>
                      <a:pt x="4915" y="9958"/>
                    </a:cubicBezTo>
                    <a:cubicBezTo>
                      <a:pt x="6518" y="10153"/>
                      <a:pt x="9139" y="9599"/>
                      <a:pt x="9616" y="7506"/>
                    </a:cubicBezTo>
                    <a:cubicBezTo>
                      <a:pt x="9852" y="3507"/>
                      <a:pt x="7693" y="4610"/>
                      <a:pt x="5352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Freeform 137"/>
              <p:cNvSpPr/>
              <p:nvPr/>
            </p:nvSpPr>
            <p:spPr bwMode="auto">
              <a:xfrm rot="21231722" flipH="1">
                <a:off x="7525439" y="5619360"/>
                <a:ext cx="180037" cy="33417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Freeform 137"/>
              <p:cNvSpPr/>
              <p:nvPr/>
            </p:nvSpPr>
            <p:spPr bwMode="auto">
              <a:xfrm flipH="1">
                <a:off x="7344891" y="5747192"/>
                <a:ext cx="289244" cy="44231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7143775" y="5883690"/>
                <a:ext cx="338114" cy="53615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2" h="10985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798"/>
                      <a:pt x="7527" y="10976"/>
                    </a:cubicBezTo>
                    <a:cubicBezTo>
                      <a:pt x="9570" y="11154"/>
                      <a:pt x="11807" y="8894"/>
                      <a:pt x="12308" y="6997"/>
                    </a:cubicBezTo>
                    <a:cubicBezTo>
                      <a:pt x="12558" y="3373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Freeform 137"/>
              <p:cNvSpPr/>
              <p:nvPr/>
            </p:nvSpPr>
            <p:spPr bwMode="auto">
              <a:xfrm flipH="1">
                <a:off x="7436702" y="5957888"/>
                <a:ext cx="338650" cy="496751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3368"/>
                  <a:gd name="connsiteY0-480" fmla="*/ 0 h 11067"/>
                  <a:gd name="connsiteX1-481" fmla="*/ 50 w 13368"/>
                  <a:gd name="connsiteY1-482" fmla="*/ 5927 h 11067"/>
                  <a:gd name="connsiteX2-483" fmla="*/ 7527 w 13368"/>
                  <a:gd name="connsiteY2-484" fmla="*/ 10976 h 11067"/>
                  <a:gd name="connsiteX3-485" fmla="*/ 13358 w 13368"/>
                  <a:gd name="connsiteY3-486" fmla="*/ 8446 h 11067"/>
                  <a:gd name="connsiteX4-487" fmla="*/ 6947 w 13368"/>
                  <a:gd name="connsiteY4-488" fmla="*/ 0 h 11067"/>
                  <a:gd name="connsiteX0-489" fmla="*/ 6947 w 11803"/>
                  <a:gd name="connsiteY0-490" fmla="*/ 0 h 11056"/>
                  <a:gd name="connsiteX1-491" fmla="*/ 50 w 11803"/>
                  <a:gd name="connsiteY1-492" fmla="*/ 5927 h 11056"/>
                  <a:gd name="connsiteX2-493" fmla="*/ 7527 w 11803"/>
                  <a:gd name="connsiteY2-494" fmla="*/ 10976 h 11056"/>
                  <a:gd name="connsiteX3-495" fmla="*/ 11787 w 11803"/>
                  <a:gd name="connsiteY3-496" fmla="*/ 8338 h 11056"/>
                  <a:gd name="connsiteX4-497" fmla="*/ 6947 w 11803"/>
                  <a:gd name="connsiteY4-498" fmla="*/ 0 h 11056"/>
                  <a:gd name="connsiteX0-499" fmla="*/ 6947 w 12325"/>
                  <a:gd name="connsiteY0-500" fmla="*/ 0 h 11056"/>
                  <a:gd name="connsiteX1-501" fmla="*/ 50 w 12325"/>
                  <a:gd name="connsiteY1-502" fmla="*/ 5927 h 11056"/>
                  <a:gd name="connsiteX2-503" fmla="*/ 7527 w 12325"/>
                  <a:gd name="connsiteY2-504" fmla="*/ 10976 h 11056"/>
                  <a:gd name="connsiteX3-505" fmla="*/ 12311 w 12325"/>
                  <a:gd name="connsiteY3-506" fmla="*/ 8338 h 11056"/>
                  <a:gd name="connsiteX4-507" fmla="*/ 6947 w 12325"/>
                  <a:gd name="connsiteY4-508" fmla="*/ 0 h 1105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5" h="11056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574"/>
                      <a:pt x="7527" y="10976"/>
                    </a:cubicBezTo>
                    <a:cubicBezTo>
                      <a:pt x="9570" y="11378"/>
                      <a:pt x="11810" y="10235"/>
                      <a:pt x="12311" y="8338"/>
                    </a:cubicBezTo>
                    <a:cubicBezTo>
                      <a:pt x="12561" y="4714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71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85185E-6 L -0.42956 0.03241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4" y="162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33333E-6 L 0.29726 0.31944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857" y="15972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500" fill="hold"/>
                                        <p:tgtEl>
                                          <p:spTgt spid="127"/>
                                        </p:tgtEl>
                                      </p:cBhvr>
                                      <p:by x="140000" y="14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5" grpId="0" animBg="1"/>
      <p:bldP spid="4" grpId="0" animBg="1"/>
      <p:bldP spid="6" grpId="0" animBg="1"/>
      <p:bldP spid="107" grpId="0" animBg="1"/>
      <p:bldP spid="121" grpId="0" animBg="1"/>
      <p:bldP spid="122" grpId="0" animBg="1"/>
      <p:bldP spid="123" grpId="0" animBg="1"/>
      <p:bldP spid="124" grpId="0" animBg="1"/>
      <p:bldP spid="126" grpId="0"/>
      <p:bldP spid="127" grpId="0"/>
      <p:bldP spid="127" grpId="1"/>
      <p:bldP spid="129" grpId="0"/>
      <p:bldP spid="130" grpId="0"/>
      <p:bldP spid="131" grpId="0"/>
      <p:bldP spid="132" grpId="0"/>
      <p:bldP spid="133" grpId="0"/>
      <p:bldP spid="13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组合 9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3" name="椭圆 9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4" name="椭圆 9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5" name="组合 9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9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任意多边形 11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椭圆 11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" name="组合 11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1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594087" y="2090056"/>
            <a:ext cx="9035616" cy="0"/>
          </a:xfrm>
          <a:prstGeom prst="line">
            <a:avLst/>
          </a:prstGeom>
          <a:ln>
            <a:solidFill>
              <a:srgbClr val="E4D2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3" name="图片 82"/>
          <p:cNvPicPr>
            <a:picLocks noChangeAspect="1"/>
          </p:cNvPicPr>
          <p:nvPr/>
        </p:nvPicPr>
        <p:blipFill rotWithShape="1">
          <a:blip r:embed="rId1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05" r="5226" b="47856"/>
          <a:stretch>
            <a:fillRect/>
          </a:stretch>
        </p:blipFill>
        <p:spPr>
          <a:xfrm>
            <a:off x="6355540" y="2279429"/>
            <a:ext cx="1893723" cy="1342800"/>
          </a:xfrm>
          <a:prstGeom prst="rect">
            <a:avLst/>
          </a:prstGeom>
        </p:spPr>
      </p:pic>
      <p:pic>
        <p:nvPicPr>
          <p:cNvPr id="84" name="图片 83"/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2" r="55195" b="52546"/>
          <a:stretch>
            <a:fillRect/>
          </a:stretch>
        </p:blipFill>
        <p:spPr>
          <a:xfrm>
            <a:off x="1594087" y="2279429"/>
            <a:ext cx="1892873" cy="1342800"/>
          </a:xfrm>
          <a:prstGeom prst="rect">
            <a:avLst/>
          </a:prstGeom>
        </p:spPr>
      </p:pic>
      <p:pic>
        <p:nvPicPr>
          <p:cNvPr id="85" name="图片 84"/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86" t="24663" r="26945" b="26140"/>
          <a:stretch>
            <a:fillRect/>
          </a:stretch>
        </p:blipFill>
        <p:spPr>
          <a:xfrm>
            <a:off x="3975100" y="2279429"/>
            <a:ext cx="1892300" cy="1342800"/>
          </a:xfrm>
          <a:prstGeom prst="rect">
            <a:avLst/>
          </a:prstGeom>
        </p:spPr>
      </p:pic>
      <p:pic>
        <p:nvPicPr>
          <p:cNvPr id="86" name="图片 85"/>
          <p:cNvPicPr>
            <a:picLocks noChangeAspect="1"/>
          </p:cNvPicPr>
          <p:nvPr/>
        </p:nvPicPr>
        <p:blipFill rotWithShape="1">
          <a:blip r:embed="rId4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92" t="51786" r="39457" b="2029"/>
          <a:stretch>
            <a:fillRect/>
          </a:stretch>
        </p:blipFill>
        <p:spPr>
          <a:xfrm>
            <a:off x="8737403" y="2279429"/>
            <a:ext cx="1892300" cy="1342800"/>
          </a:xfrm>
          <a:prstGeom prst="rect">
            <a:avLst/>
          </a:prstGeom>
        </p:spPr>
      </p:pic>
      <p:sp>
        <p:nvSpPr>
          <p:cNvPr id="87" name="矩形 86"/>
          <p:cNvSpPr/>
          <p:nvPr/>
        </p:nvSpPr>
        <p:spPr>
          <a:xfrm>
            <a:off x="1496879" y="1516297"/>
            <a:ext cx="1347921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爱莲说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2734555" y="1762184"/>
            <a:ext cx="5913948" cy="276999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r>
              <a:rPr lang="zh-CN" altLang="en-US" sz="1200" dirty="0">
                <a:solidFill>
                  <a:srgbClr val="E4D2A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该页为图文结合页，可以更改图片及数量，尽量三张或四张图片</a:t>
            </a:r>
            <a:endParaRPr lang="zh-CN" altLang="en-US" sz="1200" dirty="0">
              <a:solidFill>
                <a:srgbClr val="E4D2A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1496879" y="3775793"/>
            <a:ext cx="9258207" cy="156966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任意多边形 195"/>
          <p:cNvSpPr/>
          <p:nvPr/>
        </p:nvSpPr>
        <p:spPr>
          <a:xfrm>
            <a:off x="3873500" y="2835393"/>
            <a:ext cx="4445000" cy="3289182"/>
          </a:xfrm>
          <a:custGeom>
            <a:avLst/>
            <a:gdLst>
              <a:gd name="connsiteX0" fmla="*/ 272683 w 4445000"/>
              <a:gd name="connsiteY0" fmla="*/ 0 h 3289182"/>
              <a:gd name="connsiteX1" fmla="*/ 211956 w 4445000"/>
              <a:gd name="connsiteY1" fmla="*/ 126061 h 3289182"/>
              <a:gd name="connsiteX2" fmla="*/ 40482 w 4445000"/>
              <a:gd name="connsiteY2" fmla="*/ 975401 h 3289182"/>
              <a:gd name="connsiteX3" fmla="*/ 2222501 w 4445000"/>
              <a:gd name="connsiteY3" fmla="*/ 3157420 h 3289182"/>
              <a:gd name="connsiteX4" fmla="*/ 4404520 w 4445000"/>
              <a:gd name="connsiteY4" fmla="*/ 975401 h 3289182"/>
              <a:gd name="connsiteX5" fmla="*/ 4233046 w 4445000"/>
              <a:gd name="connsiteY5" fmla="*/ 126061 h 3289182"/>
              <a:gd name="connsiteX6" fmla="*/ 4172328 w 4445000"/>
              <a:gd name="connsiteY6" fmla="*/ 16 h 3289182"/>
              <a:gd name="connsiteX7" fmla="*/ 4176757 w 4445000"/>
              <a:gd name="connsiteY7" fmla="*/ 7307 h 3289182"/>
              <a:gd name="connsiteX8" fmla="*/ 4445000 w 4445000"/>
              <a:gd name="connsiteY8" fmla="*/ 1066682 h 3289182"/>
              <a:gd name="connsiteX9" fmla="*/ 2222500 w 4445000"/>
              <a:gd name="connsiteY9" fmla="*/ 3289182 h 3289182"/>
              <a:gd name="connsiteX10" fmla="*/ 0 w 4445000"/>
              <a:gd name="connsiteY10" fmla="*/ 1066682 h 3289182"/>
              <a:gd name="connsiteX11" fmla="*/ 268244 w 4445000"/>
              <a:gd name="connsiteY11" fmla="*/ 7307 h 328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45000" h="3289182">
                <a:moveTo>
                  <a:pt x="272683" y="0"/>
                </a:moveTo>
                <a:lnTo>
                  <a:pt x="211956" y="126061"/>
                </a:lnTo>
                <a:cubicBezTo>
                  <a:pt x="101540" y="387114"/>
                  <a:pt x="40482" y="674127"/>
                  <a:pt x="40482" y="975401"/>
                </a:cubicBezTo>
                <a:cubicBezTo>
                  <a:pt x="40482" y="2180497"/>
                  <a:pt x="1017405" y="3157420"/>
                  <a:pt x="2222501" y="3157420"/>
                </a:cubicBezTo>
                <a:cubicBezTo>
                  <a:pt x="3427597" y="3157420"/>
                  <a:pt x="4404520" y="2180497"/>
                  <a:pt x="4404520" y="975401"/>
                </a:cubicBezTo>
                <a:cubicBezTo>
                  <a:pt x="4404520" y="674127"/>
                  <a:pt x="4343463" y="387114"/>
                  <a:pt x="4233046" y="126061"/>
                </a:cubicBezTo>
                <a:lnTo>
                  <a:pt x="4172328" y="16"/>
                </a:lnTo>
                <a:lnTo>
                  <a:pt x="4176757" y="7307"/>
                </a:lnTo>
                <a:cubicBezTo>
                  <a:pt x="4347828" y="322220"/>
                  <a:pt x="4445000" y="683103"/>
                  <a:pt x="4445000" y="1066682"/>
                </a:cubicBezTo>
                <a:cubicBezTo>
                  <a:pt x="4445000" y="2294135"/>
                  <a:pt x="3449953" y="3289182"/>
                  <a:pt x="2222500" y="3289182"/>
                </a:cubicBezTo>
                <a:cubicBezTo>
                  <a:pt x="995047" y="3289182"/>
                  <a:pt x="0" y="2294135"/>
                  <a:pt x="0" y="1066682"/>
                </a:cubicBezTo>
                <a:cubicBezTo>
                  <a:pt x="0" y="683103"/>
                  <a:pt x="97173" y="322220"/>
                  <a:pt x="268244" y="7307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9" name="文本框 208"/>
          <p:cNvSpPr txBox="1"/>
          <p:nvPr/>
        </p:nvSpPr>
        <p:spPr>
          <a:xfrm>
            <a:off x="4635551" y="1144239"/>
            <a:ext cx="154121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毛笔行书简体" panose="02010601030101010101" pitchFamily="2" charset="-122"/>
                <a:ea typeface="叶根友毛笔行书简体" panose="02010601030101010101" pitchFamily="2" charset="-122"/>
              </a:rPr>
              <a:t>谢谢欣赏</a:t>
            </a:r>
            <a:endParaRPr lang="zh-CN" altLang="en-US" sz="5400" dirty="0">
              <a:gradFill flip="none" rotWithShape="1">
                <a:gsLst>
                  <a:gs pos="0">
                    <a:srgbClr val="C78D4D"/>
                  </a:gs>
                  <a:gs pos="36000">
                    <a:srgbClr val="D8BE8C"/>
                  </a:gs>
                  <a:gs pos="61000">
                    <a:srgbClr val="D8BE8C"/>
                  </a:gs>
                  <a:gs pos="98000">
                    <a:srgbClr val="C78D4D"/>
                  </a:gs>
                </a:gsLst>
                <a:lin ang="16200000" scaled="1"/>
                <a:tileRect/>
              </a:gradFill>
              <a:latin typeface="叶根友毛笔行书简体" panose="02010601030101010101" pitchFamily="2" charset="-122"/>
              <a:ea typeface="叶根友毛笔行书简体" panose="02010601030101010101" pitchFamily="2" charset="-122"/>
            </a:endParaRPr>
          </a:p>
        </p:txBody>
      </p:sp>
      <p:sp>
        <p:nvSpPr>
          <p:cNvPr id="210" name="矩形 209"/>
          <p:cNvSpPr/>
          <p:nvPr/>
        </p:nvSpPr>
        <p:spPr>
          <a:xfrm rot="5400000">
            <a:off x="3724255" y="1910095"/>
            <a:ext cx="1774142" cy="40011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rgbClr val="D8BE8C"/>
                </a:solidFill>
                <a:latin typeface="Arial Unicode MS" panose="020B0604020202020204" pitchFamily="34" charset="-122"/>
                <a:ea typeface="Arial Unicode MS" panose="020B0604020202020204" pitchFamily="34" charset="-122"/>
                <a:cs typeface="Arial Unicode MS" panose="020B0604020202020204" pitchFamily="34" charset="-122"/>
              </a:rPr>
              <a:t>THANKS</a:t>
            </a:r>
            <a:endParaRPr lang="zh-CN" altLang="en-US" sz="2000" dirty="0">
              <a:solidFill>
                <a:srgbClr val="D8BE8C"/>
              </a:solidFill>
              <a:latin typeface="Arial Unicode MS" panose="020B0604020202020204" pitchFamily="34" charset="-122"/>
              <a:ea typeface="Arial Unicode MS" panose="020B0604020202020204" pitchFamily="34" charset="-122"/>
              <a:cs typeface="Arial Unicode MS" panose="020B0604020202020204" pitchFamily="34" charset="-122"/>
            </a:endParaRPr>
          </a:p>
        </p:txBody>
      </p:sp>
      <p:grpSp>
        <p:nvGrpSpPr>
          <p:cNvPr id="211" name="组合 210"/>
          <p:cNvGrpSpPr/>
          <p:nvPr/>
        </p:nvGrpSpPr>
        <p:grpSpPr>
          <a:xfrm>
            <a:off x="5652555" y="1336526"/>
            <a:ext cx="2022939" cy="7729384"/>
            <a:chOff x="5652555" y="1336526"/>
            <a:chExt cx="2022939" cy="7729384"/>
          </a:xfrm>
        </p:grpSpPr>
        <p:grpSp>
          <p:nvGrpSpPr>
            <p:cNvPr id="212" name="组合 211"/>
            <p:cNvGrpSpPr/>
            <p:nvPr/>
          </p:nvGrpSpPr>
          <p:grpSpPr>
            <a:xfrm>
              <a:off x="5652555" y="1336526"/>
              <a:ext cx="2022939" cy="3748237"/>
              <a:chOff x="5652555" y="1336526"/>
              <a:chExt cx="2022939" cy="3748237"/>
            </a:xfrm>
          </p:grpSpPr>
          <p:sp>
            <p:nvSpPr>
              <p:cNvPr id="252" name="任意多边形 251"/>
              <p:cNvSpPr/>
              <p:nvPr/>
            </p:nvSpPr>
            <p:spPr bwMode="auto">
              <a:xfrm flipH="1">
                <a:off x="6539748" y="2145405"/>
                <a:ext cx="192688" cy="2939358"/>
              </a:xfrm>
              <a:custGeom>
                <a:avLst/>
                <a:gdLst>
                  <a:gd name="connsiteX0" fmla="*/ 14814 w 192688"/>
                  <a:gd name="connsiteY0" fmla="*/ 49244 h 2939358"/>
                  <a:gd name="connsiteX1" fmla="*/ 14778 w 192688"/>
                  <a:gd name="connsiteY1" fmla="*/ 49624 h 2939358"/>
                  <a:gd name="connsiteX2" fmla="*/ 19803 w 192688"/>
                  <a:gd name="connsiteY2" fmla="*/ 71393 h 2939358"/>
                  <a:gd name="connsiteX3" fmla="*/ 17807 w 192688"/>
                  <a:gd name="connsiteY3" fmla="*/ 17450 h 2939358"/>
                  <a:gd name="connsiteX4" fmla="*/ 8022 w 192688"/>
                  <a:gd name="connsiteY4" fmla="*/ 19085 h 2939358"/>
                  <a:gd name="connsiteX5" fmla="*/ 14814 w 192688"/>
                  <a:gd name="connsiteY5" fmla="*/ 49244 h 2939358"/>
                  <a:gd name="connsiteX6" fmla="*/ 17944 w 192688"/>
                  <a:gd name="connsiteY6" fmla="*/ 15993 h 2939358"/>
                  <a:gd name="connsiteX7" fmla="*/ 17807 w 192688"/>
                  <a:gd name="connsiteY7" fmla="*/ 17450 h 2939358"/>
                  <a:gd name="connsiteX8" fmla="*/ 18582 w 192688"/>
                  <a:gd name="connsiteY8" fmla="*/ 17320 h 2939358"/>
                  <a:gd name="connsiteX9" fmla="*/ 122186 w 192688"/>
                  <a:gd name="connsiteY9" fmla="*/ 0 h 2939358"/>
                  <a:gd name="connsiteX10" fmla="*/ 18582 w 192688"/>
                  <a:gd name="connsiteY10" fmla="*/ 17320 h 2939358"/>
                  <a:gd name="connsiteX11" fmla="*/ 23501 w 192688"/>
                  <a:gd name="connsiteY11" fmla="*/ 27557 h 2939358"/>
                  <a:gd name="connsiteX12" fmla="*/ 25649 w 192688"/>
                  <a:gd name="connsiteY12" fmla="*/ 141373 h 2939358"/>
                  <a:gd name="connsiteX13" fmla="*/ 7890 w 192688"/>
                  <a:gd name="connsiteY13" fmla="*/ 1545202 h 2939358"/>
                  <a:gd name="connsiteX14" fmla="*/ 84504 w 192688"/>
                  <a:gd name="connsiteY14" fmla="*/ 2652238 h 2939358"/>
                  <a:gd name="connsiteX15" fmla="*/ 106854 w 192688"/>
                  <a:gd name="connsiteY15" fmla="*/ 2939358 h 2939358"/>
                  <a:gd name="connsiteX16" fmla="*/ 192688 w 192688"/>
                  <a:gd name="connsiteY16" fmla="*/ 2939358 h 2939358"/>
                  <a:gd name="connsiteX17" fmla="*/ 160145 w 192688"/>
                  <a:gd name="connsiteY17" fmla="*/ 2560257 h 2939358"/>
                  <a:gd name="connsiteX18" fmla="*/ 82543 w 192688"/>
                  <a:gd name="connsiteY18" fmla="*/ 1546263 h 2939358"/>
                  <a:gd name="connsiteX19" fmla="*/ 91897 w 192688"/>
                  <a:gd name="connsiteY19" fmla="*/ 145614 h 2939358"/>
                  <a:gd name="connsiteX20" fmla="*/ 126621 w 192688"/>
                  <a:gd name="connsiteY20" fmla="*/ 53722 h 2939358"/>
                  <a:gd name="connsiteX21" fmla="*/ 122186 w 192688"/>
                  <a:gd name="connsiteY21" fmla="*/ 0 h 29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688" h="2939358">
                    <a:moveTo>
                      <a:pt x="14814" y="49244"/>
                    </a:moveTo>
                    <a:lnTo>
                      <a:pt x="14778" y="49624"/>
                    </a:lnTo>
                    <a:cubicBezTo>
                      <a:pt x="14766" y="62027"/>
                      <a:pt x="16119" y="72454"/>
                      <a:pt x="19803" y="71393"/>
                    </a:cubicBezTo>
                    <a:close/>
                    <a:moveTo>
                      <a:pt x="17807" y="17450"/>
                    </a:moveTo>
                    <a:lnTo>
                      <a:pt x="8022" y="19085"/>
                    </a:lnTo>
                    <a:lnTo>
                      <a:pt x="14814" y="49244"/>
                    </a:lnTo>
                    <a:close/>
                    <a:moveTo>
                      <a:pt x="17944" y="15993"/>
                    </a:moveTo>
                    <a:lnTo>
                      <a:pt x="17807" y="17450"/>
                    </a:lnTo>
                    <a:lnTo>
                      <a:pt x="18582" y="17320"/>
                    </a:lnTo>
                    <a:close/>
                    <a:moveTo>
                      <a:pt x="122186" y="0"/>
                    </a:moveTo>
                    <a:lnTo>
                      <a:pt x="18582" y="17320"/>
                    </a:lnTo>
                    <a:lnTo>
                      <a:pt x="23501" y="27557"/>
                    </a:lnTo>
                    <a:cubicBezTo>
                      <a:pt x="25107" y="45284"/>
                      <a:pt x="26145" y="80052"/>
                      <a:pt x="25649" y="141373"/>
                    </a:cubicBezTo>
                    <a:cubicBezTo>
                      <a:pt x="23685" y="387008"/>
                      <a:pt x="-16642" y="856364"/>
                      <a:pt x="7890" y="1545202"/>
                    </a:cubicBezTo>
                    <a:cubicBezTo>
                      <a:pt x="35300" y="1951648"/>
                      <a:pt x="61111" y="2333443"/>
                      <a:pt x="84504" y="2652238"/>
                    </a:cubicBezTo>
                    <a:lnTo>
                      <a:pt x="106854" y="2939358"/>
                    </a:lnTo>
                    <a:lnTo>
                      <a:pt x="192688" y="2939358"/>
                    </a:lnTo>
                    <a:lnTo>
                      <a:pt x="160145" y="2560257"/>
                    </a:lnTo>
                    <a:cubicBezTo>
                      <a:pt x="128132" y="2203468"/>
                      <a:pt x="93265" y="1817344"/>
                      <a:pt x="82543" y="1546263"/>
                    </a:cubicBezTo>
                    <a:cubicBezTo>
                      <a:pt x="61100" y="1004099"/>
                      <a:pt x="96618" y="392662"/>
                      <a:pt x="91897" y="145614"/>
                    </a:cubicBezTo>
                    <a:cubicBezTo>
                      <a:pt x="94809" y="114865"/>
                      <a:pt x="126621" y="71393"/>
                      <a:pt x="126621" y="53722"/>
                    </a:cubicBezTo>
                    <a:cubicBezTo>
                      <a:pt x="128099" y="37464"/>
                      <a:pt x="122186" y="0"/>
                      <a:pt x="122186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253" name="组合 252"/>
              <p:cNvGrpSpPr/>
              <p:nvPr/>
            </p:nvGrpSpPr>
            <p:grpSpPr>
              <a:xfrm>
                <a:off x="5652555" y="1336526"/>
                <a:ext cx="2022939" cy="1160588"/>
                <a:chOff x="1030288" y="283731"/>
                <a:chExt cx="9763126" cy="5601241"/>
              </a:xfrm>
            </p:grpSpPr>
            <p:sp>
              <p:nvSpPr>
                <p:cNvPr id="254" name="Freeform 11"/>
                <p:cNvSpPr/>
                <p:nvPr/>
              </p:nvSpPr>
              <p:spPr bwMode="auto">
                <a:xfrm rot="18859373" flipH="1">
                  <a:off x="4409753" y="1079122"/>
                  <a:ext cx="1962701" cy="3308949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8984" y="9828"/>
                      </a:moveTo>
                      <a:cubicBezTo>
                        <a:pt x="8984" y="9828"/>
                        <a:pt x="2235" y="6349"/>
                        <a:pt x="830" y="4712"/>
                      </a:cubicBezTo>
                      <a:cubicBezTo>
                        <a:pt x="-575" y="3074"/>
                        <a:pt x="139" y="356"/>
                        <a:pt x="557" y="0"/>
                      </a:cubicBezTo>
                      <a:cubicBezTo>
                        <a:pt x="1110" y="668"/>
                        <a:pt x="2584" y="384"/>
                        <a:pt x="5026" y="1774"/>
                      </a:cubicBezTo>
                      <a:cubicBezTo>
                        <a:pt x="7739" y="2899"/>
                        <a:pt x="8990" y="7943"/>
                        <a:pt x="9931" y="9152"/>
                      </a:cubicBezTo>
                      <a:cubicBezTo>
                        <a:pt x="9931" y="9152"/>
                        <a:pt x="10383" y="10460"/>
                        <a:pt x="8984" y="9828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55" name="Freeform 11"/>
                <p:cNvSpPr/>
                <p:nvPr/>
              </p:nvSpPr>
              <p:spPr bwMode="auto">
                <a:xfrm rot="1544869">
                  <a:off x="4728496" y="599716"/>
                  <a:ext cx="2600129" cy="3740907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  <a:gd name="connsiteX0-239" fmla="*/ 8984 w 10000"/>
                    <a:gd name="connsiteY0-240" fmla="*/ 9828 h 10000"/>
                    <a:gd name="connsiteX1-241" fmla="*/ 830 w 10000"/>
                    <a:gd name="connsiteY1-242" fmla="*/ 4712 h 10000"/>
                    <a:gd name="connsiteX2-243" fmla="*/ 557 w 10000"/>
                    <a:gd name="connsiteY2-244" fmla="*/ 0 h 10000"/>
                    <a:gd name="connsiteX3-245" fmla="*/ 6008 w 10000"/>
                    <a:gd name="connsiteY3-246" fmla="*/ 1166 h 10000"/>
                    <a:gd name="connsiteX4-247" fmla="*/ 9931 w 10000"/>
                    <a:gd name="connsiteY4-248" fmla="*/ 9152 h 10000"/>
                    <a:gd name="connsiteX5-249" fmla="*/ 8984 w 10000"/>
                    <a:gd name="connsiteY5-250" fmla="*/ 9828 h 10000"/>
                    <a:gd name="connsiteX0-251" fmla="*/ 8984 w 10000"/>
                    <a:gd name="connsiteY0-252" fmla="*/ 9828 h 10000"/>
                    <a:gd name="connsiteX1-253" fmla="*/ 830 w 10000"/>
                    <a:gd name="connsiteY1-254" fmla="*/ 4712 h 10000"/>
                    <a:gd name="connsiteX2-255" fmla="*/ 557 w 10000"/>
                    <a:gd name="connsiteY2-256" fmla="*/ 0 h 10000"/>
                    <a:gd name="connsiteX3-257" fmla="*/ 6460 w 10000"/>
                    <a:gd name="connsiteY3-258" fmla="*/ 1270 h 10000"/>
                    <a:gd name="connsiteX4-259" fmla="*/ 9931 w 10000"/>
                    <a:gd name="connsiteY4-260" fmla="*/ 9152 h 10000"/>
                    <a:gd name="connsiteX5-261" fmla="*/ 8984 w 10000"/>
                    <a:gd name="connsiteY5-262" fmla="*/ 9828 h 10000"/>
                    <a:gd name="connsiteX0-263" fmla="*/ 9507 w 10523"/>
                    <a:gd name="connsiteY0-264" fmla="*/ 9828 h 10000"/>
                    <a:gd name="connsiteX1-265" fmla="*/ 594 w 10523"/>
                    <a:gd name="connsiteY1-266" fmla="*/ 4804 h 10000"/>
                    <a:gd name="connsiteX2-267" fmla="*/ 1080 w 10523"/>
                    <a:gd name="connsiteY2-268" fmla="*/ 0 h 10000"/>
                    <a:gd name="connsiteX3-269" fmla="*/ 6983 w 10523"/>
                    <a:gd name="connsiteY3-270" fmla="*/ 1270 h 10000"/>
                    <a:gd name="connsiteX4-271" fmla="*/ 10454 w 10523"/>
                    <a:gd name="connsiteY4-272" fmla="*/ 9152 h 10000"/>
                    <a:gd name="connsiteX5-273" fmla="*/ 9507 w 10523"/>
                    <a:gd name="connsiteY5-274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523" h="10000">
                      <a:moveTo>
                        <a:pt x="9507" y="9828"/>
                      </a:moveTo>
                      <a:cubicBezTo>
                        <a:pt x="9507" y="9828"/>
                        <a:pt x="1999" y="6441"/>
                        <a:pt x="594" y="4804"/>
                      </a:cubicBezTo>
                      <a:cubicBezTo>
                        <a:pt x="-811" y="3166"/>
                        <a:pt x="662" y="356"/>
                        <a:pt x="1080" y="0"/>
                      </a:cubicBezTo>
                      <a:cubicBezTo>
                        <a:pt x="1633" y="668"/>
                        <a:pt x="4541" y="-120"/>
                        <a:pt x="6983" y="1270"/>
                      </a:cubicBezTo>
                      <a:cubicBezTo>
                        <a:pt x="9696" y="2395"/>
                        <a:pt x="9513" y="7943"/>
                        <a:pt x="10454" y="9152"/>
                      </a:cubicBezTo>
                      <a:cubicBezTo>
                        <a:pt x="10454" y="9152"/>
                        <a:pt x="10906" y="10460"/>
                        <a:pt x="9507" y="9828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52000">
                      <a:srgbClr val="F1E8D7"/>
                    </a:gs>
                    <a:gs pos="75000">
                      <a:srgbClr val="DDC79B"/>
                    </a:gs>
                    <a:gs pos="100000">
                      <a:srgbClr val="DDC79B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56" name="Freeform 6"/>
                <p:cNvSpPr/>
                <p:nvPr/>
              </p:nvSpPr>
              <p:spPr bwMode="auto">
                <a:xfrm>
                  <a:off x="5732462" y="3313765"/>
                  <a:ext cx="4668835" cy="2290110"/>
                </a:xfrm>
                <a:custGeom>
                  <a:avLst/>
                  <a:gdLst>
                    <a:gd name="T0" fmla="*/ 548 w 1454"/>
                    <a:gd name="T1" fmla="*/ 188 h 669"/>
                    <a:gd name="T2" fmla="*/ 1275 w 1454"/>
                    <a:gd name="T3" fmla="*/ 84 h 669"/>
                    <a:gd name="T4" fmla="*/ 1447 w 1454"/>
                    <a:gd name="T5" fmla="*/ 237 h 669"/>
                    <a:gd name="T6" fmla="*/ 1153 w 1454"/>
                    <a:gd name="T7" fmla="*/ 401 h 669"/>
                    <a:gd name="T8" fmla="*/ 439 w 1454"/>
                    <a:gd name="T9" fmla="*/ 500 h 669"/>
                    <a:gd name="T10" fmla="*/ 108 w 1454"/>
                    <a:gd name="T11" fmla="*/ 283 h 669"/>
                    <a:gd name="T12" fmla="*/ 548 w 1454"/>
                    <a:gd name="T13" fmla="*/ 188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4" h="669">
                      <a:moveTo>
                        <a:pt x="548" y="188"/>
                      </a:moveTo>
                      <a:cubicBezTo>
                        <a:pt x="548" y="188"/>
                        <a:pt x="1097" y="0"/>
                        <a:pt x="1275" y="84"/>
                      </a:cubicBezTo>
                      <a:cubicBezTo>
                        <a:pt x="1454" y="167"/>
                        <a:pt x="1447" y="237"/>
                        <a:pt x="1447" y="237"/>
                      </a:cubicBezTo>
                      <a:cubicBezTo>
                        <a:pt x="1447" y="237"/>
                        <a:pt x="1268" y="276"/>
                        <a:pt x="1153" y="401"/>
                      </a:cubicBezTo>
                      <a:cubicBezTo>
                        <a:pt x="1039" y="525"/>
                        <a:pt x="769" y="669"/>
                        <a:pt x="439" y="500"/>
                      </a:cubicBezTo>
                      <a:cubicBezTo>
                        <a:pt x="109" y="331"/>
                        <a:pt x="0" y="380"/>
                        <a:pt x="108" y="283"/>
                      </a:cubicBezTo>
                      <a:cubicBezTo>
                        <a:pt x="217" y="185"/>
                        <a:pt x="548" y="188"/>
                        <a:pt x="548" y="18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57" name="Freeform 7"/>
                <p:cNvSpPr/>
                <p:nvPr/>
              </p:nvSpPr>
              <p:spPr bwMode="auto">
                <a:xfrm>
                  <a:off x="5953755" y="4125358"/>
                  <a:ext cx="4424466" cy="1478517"/>
                </a:xfrm>
                <a:custGeom>
                  <a:avLst/>
                  <a:gdLst>
                    <a:gd name="T0" fmla="*/ 0 w 1378"/>
                    <a:gd name="T1" fmla="*/ 102 h 432"/>
                    <a:gd name="T2" fmla="*/ 981 w 1378"/>
                    <a:gd name="T3" fmla="*/ 182 h 432"/>
                    <a:gd name="T4" fmla="*/ 1378 w 1378"/>
                    <a:gd name="T5" fmla="*/ 0 h 432"/>
                    <a:gd name="T6" fmla="*/ 1084 w 1378"/>
                    <a:gd name="T7" fmla="*/ 164 h 432"/>
                    <a:gd name="T8" fmla="*/ 370 w 1378"/>
                    <a:gd name="T9" fmla="*/ 263 h 432"/>
                    <a:gd name="T10" fmla="*/ 0 w 1378"/>
                    <a:gd name="T11" fmla="*/ 102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8" h="432">
                      <a:moveTo>
                        <a:pt x="0" y="102"/>
                      </a:moveTo>
                      <a:cubicBezTo>
                        <a:pt x="226" y="213"/>
                        <a:pt x="772" y="322"/>
                        <a:pt x="981" y="182"/>
                      </a:cubicBezTo>
                      <a:cubicBezTo>
                        <a:pt x="1203" y="35"/>
                        <a:pt x="1378" y="0"/>
                        <a:pt x="1378" y="0"/>
                      </a:cubicBezTo>
                      <a:cubicBezTo>
                        <a:pt x="1378" y="0"/>
                        <a:pt x="1199" y="39"/>
                        <a:pt x="1084" y="164"/>
                      </a:cubicBezTo>
                      <a:cubicBezTo>
                        <a:pt x="970" y="288"/>
                        <a:pt x="700" y="432"/>
                        <a:pt x="370" y="263"/>
                      </a:cubicBezTo>
                      <a:cubicBezTo>
                        <a:pt x="135" y="142"/>
                        <a:pt x="12" y="133"/>
                        <a:pt x="0" y="10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3000">
                      <a:srgbClr val="DDC79B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58" name="Freeform 8"/>
                <p:cNvSpPr/>
                <p:nvPr/>
              </p:nvSpPr>
              <p:spPr bwMode="auto">
                <a:xfrm>
                  <a:off x="5540376" y="283731"/>
                  <a:ext cx="2730481" cy="4291444"/>
                </a:xfrm>
                <a:custGeom>
                  <a:avLst/>
                  <a:gdLst>
                    <a:gd name="T0" fmla="*/ 174 w 796"/>
                    <a:gd name="T1" fmla="*/ 1314 h 1314"/>
                    <a:gd name="T2" fmla="*/ 230 w 796"/>
                    <a:gd name="T3" fmla="*/ 384 h 1314"/>
                    <a:gd name="T4" fmla="*/ 761 w 796"/>
                    <a:gd name="T5" fmla="*/ 0 h 1314"/>
                    <a:gd name="T6" fmla="*/ 796 w 796"/>
                    <a:gd name="T7" fmla="*/ 153 h 1314"/>
                    <a:gd name="T8" fmla="*/ 174 w 796"/>
                    <a:gd name="T9" fmla="*/ 1314 h 1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6" h="1314">
                      <a:moveTo>
                        <a:pt x="174" y="1314"/>
                      </a:moveTo>
                      <a:cubicBezTo>
                        <a:pt x="174" y="1314"/>
                        <a:pt x="0" y="645"/>
                        <a:pt x="230" y="384"/>
                      </a:cubicBezTo>
                      <a:cubicBezTo>
                        <a:pt x="460" y="123"/>
                        <a:pt x="552" y="67"/>
                        <a:pt x="761" y="0"/>
                      </a:cubicBezTo>
                      <a:cubicBezTo>
                        <a:pt x="761" y="0"/>
                        <a:pt x="796" y="79"/>
                        <a:pt x="796" y="153"/>
                      </a:cubicBezTo>
                      <a:cubicBezTo>
                        <a:pt x="795" y="228"/>
                        <a:pt x="776" y="1213"/>
                        <a:pt x="174" y="1314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E5D4B1"/>
                    </a:gs>
                    <a:gs pos="100000">
                      <a:srgbClr val="E5D4B1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59" name="Freeform 9"/>
                <p:cNvSpPr/>
                <p:nvPr/>
              </p:nvSpPr>
              <p:spPr bwMode="auto">
                <a:xfrm>
                  <a:off x="6318251" y="526999"/>
                  <a:ext cx="2934818" cy="4125963"/>
                </a:xfrm>
                <a:custGeom>
                  <a:avLst/>
                  <a:gdLst>
                    <a:gd name="T0" fmla="*/ 0 w 802"/>
                    <a:gd name="T1" fmla="*/ 1319 h 1328"/>
                    <a:gd name="T2" fmla="*/ 223 w 802"/>
                    <a:gd name="T3" fmla="*/ 546 h 1328"/>
                    <a:gd name="T4" fmla="*/ 764 w 802"/>
                    <a:gd name="T5" fmla="*/ 8 h 1328"/>
                    <a:gd name="T6" fmla="*/ 802 w 802"/>
                    <a:gd name="T7" fmla="*/ 0 h 1328"/>
                    <a:gd name="T8" fmla="*/ 727 w 802"/>
                    <a:gd name="T9" fmla="*/ 317 h 1328"/>
                    <a:gd name="T10" fmla="*/ 195 w 802"/>
                    <a:gd name="T11" fmla="*/ 1269 h 1328"/>
                    <a:gd name="T12" fmla="*/ 0 w 802"/>
                    <a:gd name="T13" fmla="*/ 1319 h 1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2" h="1328">
                      <a:moveTo>
                        <a:pt x="0" y="1319"/>
                      </a:moveTo>
                      <a:cubicBezTo>
                        <a:pt x="0" y="1319"/>
                        <a:pt x="193" y="885"/>
                        <a:pt x="223" y="546"/>
                      </a:cubicBezTo>
                      <a:cubicBezTo>
                        <a:pt x="254" y="206"/>
                        <a:pt x="643" y="20"/>
                        <a:pt x="764" y="8"/>
                      </a:cubicBezTo>
                      <a:cubicBezTo>
                        <a:pt x="802" y="0"/>
                        <a:pt x="802" y="0"/>
                        <a:pt x="802" y="0"/>
                      </a:cubicBezTo>
                      <a:cubicBezTo>
                        <a:pt x="802" y="0"/>
                        <a:pt x="732" y="215"/>
                        <a:pt x="727" y="317"/>
                      </a:cubicBezTo>
                      <a:cubicBezTo>
                        <a:pt x="721" y="420"/>
                        <a:pt x="710" y="883"/>
                        <a:pt x="195" y="1269"/>
                      </a:cubicBezTo>
                      <a:cubicBezTo>
                        <a:pt x="195" y="1269"/>
                        <a:pt x="114" y="1328"/>
                        <a:pt x="0" y="131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0" name="Freeform 10"/>
                <p:cNvSpPr/>
                <p:nvPr/>
              </p:nvSpPr>
              <p:spPr bwMode="auto">
                <a:xfrm>
                  <a:off x="6463754" y="574273"/>
                  <a:ext cx="2772289" cy="4051112"/>
                </a:xfrm>
                <a:custGeom>
                  <a:avLst/>
                  <a:gdLst>
                    <a:gd name="T0" fmla="*/ 155 w 757"/>
                    <a:gd name="T1" fmla="*/ 1254 h 1304"/>
                    <a:gd name="T2" fmla="*/ 687 w 757"/>
                    <a:gd name="T3" fmla="*/ 302 h 1304"/>
                    <a:gd name="T4" fmla="*/ 757 w 757"/>
                    <a:gd name="T5" fmla="*/ 0 h 1304"/>
                    <a:gd name="T6" fmla="*/ 624 w 757"/>
                    <a:gd name="T7" fmla="*/ 265 h 1304"/>
                    <a:gd name="T8" fmla="*/ 296 w 757"/>
                    <a:gd name="T9" fmla="*/ 1056 h 1304"/>
                    <a:gd name="T10" fmla="*/ 0 w 757"/>
                    <a:gd name="T11" fmla="*/ 1304 h 1304"/>
                    <a:gd name="T12" fmla="*/ 155 w 757"/>
                    <a:gd name="T13" fmla="*/ 1254 h 1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7" h="1304">
                      <a:moveTo>
                        <a:pt x="155" y="1254"/>
                      </a:moveTo>
                      <a:cubicBezTo>
                        <a:pt x="670" y="868"/>
                        <a:pt x="681" y="405"/>
                        <a:pt x="687" y="302"/>
                      </a:cubicBezTo>
                      <a:cubicBezTo>
                        <a:pt x="692" y="216"/>
                        <a:pt x="742" y="49"/>
                        <a:pt x="757" y="0"/>
                      </a:cubicBezTo>
                      <a:cubicBezTo>
                        <a:pt x="723" y="45"/>
                        <a:pt x="676" y="126"/>
                        <a:pt x="624" y="265"/>
                      </a:cubicBezTo>
                      <a:cubicBezTo>
                        <a:pt x="531" y="517"/>
                        <a:pt x="463" y="915"/>
                        <a:pt x="296" y="1056"/>
                      </a:cubicBezTo>
                      <a:cubicBezTo>
                        <a:pt x="178" y="1157"/>
                        <a:pt x="111" y="1256"/>
                        <a:pt x="0" y="1304"/>
                      </a:cubicBezTo>
                      <a:cubicBezTo>
                        <a:pt x="93" y="1299"/>
                        <a:pt x="155" y="1254"/>
                        <a:pt x="155" y="125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49000">
                      <a:srgbClr val="DDC79B"/>
                    </a:gs>
                    <a:gs pos="73000">
                      <a:srgbClr val="C78D4D"/>
                    </a:gs>
                    <a:gs pos="100000">
                      <a:srgbClr val="C78D4D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1" name="Freeform 11"/>
                <p:cNvSpPr/>
                <p:nvPr/>
              </p:nvSpPr>
              <p:spPr bwMode="auto">
                <a:xfrm>
                  <a:off x="3500310" y="753631"/>
                  <a:ext cx="2814411" cy="3834205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8984" y="9828"/>
                      </a:moveTo>
                      <a:cubicBezTo>
                        <a:pt x="8984" y="9828"/>
                        <a:pt x="2235" y="6349"/>
                        <a:pt x="830" y="4712"/>
                      </a:cubicBezTo>
                      <a:cubicBezTo>
                        <a:pt x="-575" y="3074"/>
                        <a:pt x="139" y="356"/>
                        <a:pt x="557" y="0"/>
                      </a:cubicBezTo>
                      <a:cubicBezTo>
                        <a:pt x="1110" y="668"/>
                        <a:pt x="2584" y="384"/>
                        <a:pt x="5026" y="1774"/>
                      </a:cubicBezTo>
                      <a:cubicBezTo>
                        <a:pt x="7739" y="2899"/>
                        <a:pt x="8990" y="7943"/>
                        <a:pt x="9931" y="9152"/>
                      </a:cubicBezTo>
                      <a:cubicBezTo>
                        <a:pt x="9931" y="9152"/>
                        <a:pt x="10383" y="10460"/>
                        <a:pt x="8984" y="9828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2" name="Freeform 12"/>
                <p:cNvSpPr/>
                <p:nvPr/>
              </p:nvSpPr>
              <p:spPr bwMode="auto">
                <a:xfrm>
                  <a:off x="1030288" y="1892300"/>
                  <a:ext cx="5121275" cy="3192463"/>
                </a:xfrm>
                <a:custGeom>
                  <a:avLst/>
                  <a:gdLst>
                    <a:gd name="T0" fmla="*/ 1364 w 1364"/>
                    <a:gd name="T1" fmla="*/ 719 h 850"/>
                    <a:gd name="T2" fmla="*/ 371 w 1364"/>
                    <a:gd name="T3" fmla="*/ 50 h 850"/>
                    <a:gd name="T4" fmla="*/ 0 w 1364"/>
                    <a:gd name="T5" fmla="*/ 136 h 850"/>
                    <a:gd name="T6" fmla="*/ 179 w 1364"/>
                    <a:gd name="T7" fmla="*/ 334 h 850"/>
                    <a:gd name="T8" fmla="*/ 1364 w 1364"/>
                    <a:gd name="T9" fmla="*/ 71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4" h="850">
                      <a:moveTo>
                        <a:pt x="1364" y="719"/>
                      </a:moveTo>
                      <a:cubicBezTo>
                        <a:pt x="1364" y="719"/>
                        <a:pt x="731" y="0"/>
                        <a:pt x="371" y="50"/>
                      </a:cubicBezTo>
                      <a:cubicBezTo>
                        <a:pt x="12" y="100"/>
                        <a:pt x="0" y="136"/>
                        <a:pt x="0" y="136"/>
                      </a:cubicBezTo>
                      <a:cubicBezTo>
                        <a:pt x="0" y="136"/>
                        <a:pt x="110" y="227"/>
                        <a:pt x="179" y="334"/>
                      </a:cubicBezTo>
                      <a:cubicBezTo>
                        <a:pt x="248" y="441"/>
                        <a:pt x="605" y="850"/>
                        <a:pt x="1364" y="71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3" name="Freeform 13"/>
                <p:cNvSpPr/>
                <p:nvPr/>
              </p:nvSpPr>
              <p:spPr bwMode="auto">
                <a:xfrm>
                  <a:off x="1068388" y="2436812"/>
                  <a:ext cx="5083175" cy="2647950"/>
                </a:xfrm>
                <a:custGeom>
                  <a:avLst/>
                  <a:gdLst>
                    <a:gd name="T0" fmla="*/ 169 w 1354"/>
                    <a:gd name="T1" fmla="*/ 189 h 705"/>
                    <a:gd name="T2" fmla="*/ 1354 w 1354"/>
                    <a:gd name="T3" fmla="*/ 574 h 705"/>
                    <a:gd name="T4" fmla="*/ 1342 w 1354"/>
                    <a:gd name="T5" fmla="*/ 560 h 705"/>
                    <a:gd name="T6" fmla="*/ 159 w 1354"/>
                    <a:gd name="T7" fmla="*/ 81 h 705"/>
                    <a:gd name="T8" fmla="*/ 0 w 1354"/>
                    <a:gd name="T9" fmla="*/ 0 h 705"/>
                    <a:gd name="T10" fmla="*/ 169 w 1354"/>
                    <a:gd name="T11" fmla="*/ 189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54" h="705">
                      <a:moveTo>
                        <a:pt x="169" y="189"/>
                      </a:moveTo>
                      <a:cubicBezTo>
                        <a:pt x="238" y="296"/>
                        <a:pt x="595" y="705"/>
                        <a:pt x="1354" y="574"/>
                      </a:cubicBezTo>
                      <a:cubicBezTo>
                        <a:pt x="1354" y="574"/>
                        <a:pt x="1350" y="569"/>
                        <a:pt x="1342" y="560"/>
                      </a:cubicBezTo>
                      <a:cubicBezTo>
                        <a:pt x="632" y="617"/>
                        <a:pt x="258" y="152"/>
                        <a:pt x="159" y="81"/>
                      </a:cubicBezTo>
                      <a:cubicBezTo>
                        <a:pt x="103" y="41"/>
                        <a:pt x="44" y="15"/>
                        <a:pt x="0" y="0"/>
                      </a:cubicBezTo>
                      <a:cubicBezTo>
                        <a:pt x="29" y="25"/>
                        <a:pt x="113" y="102"/>
                        <a:pt x="169" y="18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4" name="Freeform 85"/>
                <p:cNvSpPr/>
                <p:nvPr/>
              </p:nvSpPr>
              <p:spPr bwMode="auto">
                <a:xfrm>
                  <a:off x="2682216" y="4416300"/>
                  <a:ext cx="3289296" cy="1382946"/>
                </a:xfrm>
                <a:custGeom>
                  <a:avLst/>
                  <a:gdLst>
                    <a:gd name="T0" fmla="*/ 802 w 1319"/>
                    <a:gd name="T1" fmla="*/ 72 h 533"/>
                    <a:gd name="T2" fmla="*/ 143 w 1319"/>
                    <a:gd name="T3" fmla="*/ 103 h 533"/>
                    <a:gd name="T4" fmla="*/ 18 w 1319"/>
                    <a:gd name="T5" fmla="*/ 268 h 533"/>
                    <a:gd name="T6" fmla="*/ 305 w 1319"/>
                    <a:gd name="T7" fmla="*/ 362 h 533"/>
                    <a:gd name="T8" fmla="*/ 952 w 1319"/>
                    <a:gd name="T9" fmla="*/ 327 h 533"/>
                    <a:gd name="T10" fmla="*/ 1207 w 1319"/>
                    <a:gd name="T11" fmla="*/ 80 h 533"/>
                    <a:gd name="T12" fmla="*/ 802 w 1319"/>
                    <a:gd name="T13" fmla="*/ 72 h 533"/>
                    <a:gd name="connsiteX0" fmla="*/ 5997 w 9406"/>
                    <a:gd name="connsiteY0" fmla="*/ 482 h 7689"/>
                    <a:gd name="connsiteX1" fmla="*/ 1192 w 9406"/>
                    <a:gd name="connsiteY1" fmla="*/ 1158 h 7689"/>
                    <a:gd name="connsiteX2" fmla="*/ 53 w 9406"/>
                    <a:gd name="connsiteY2" fmla="*/ 4159 h 7689"/>
                    <a:gd name="connsiteX3" fmla="*/ 2229 w 9406"/>
                    <a:gd name="connsiteY3" fmla="*/ 5923 h 7689"/>
                    <a:gd name="connsiteX4" fmla="*/ 7135 w 9406"/>
                    <a:gd name="connsiteY4" fmla="*/ 5266 h 7689"/>
                    <a:gd name="connsiteX5" fmla="*/ 9068 w 9406"/>
                    <a:gd name="connsiteY5" fmla="*/ 632 h 7689"/>
                    <a:gd name="connsiteX6" fmla="*/ 5997 w 9406"/>
                    <a:gd name="connsiteY6" fmla="*/ 482 h 7689"/>
                    <a:gd name="connsiteX0-1" fmla="*/ 5966 w 9590"/>
                    <a:gd name="connsiteY0-2" fmla="*/ 627 h 9298"/>
                    <a:gd name="connsiteX1-3" fmla="*/ 857 w 9590"/>
                    <a:gd name="connsiteY1-4" fmla="*/ 1506 h 9298"/>
                    <a:gd name="connsiteX2-5" fmla="*/ 104 w 9590"/>
                    <a:gd name="connsiteY2-6" fmla="*/ 7513 h 9298"/>
                    <a:gd name="connsiteX3-7" fmla="*/ 1960 w 9590"/>
                    <a:gd name="connsiteY3-8" fmla="*/ 7703 h 9298"/>
                    <a:gd name="connsiteX4-9" fmla="*/ 7176 w 9590"/>
                    <a:gd name="connsiteY4-10" fmla="*/ 6849 h 9298"/>
                    <a:gd name="connsiteX5-11" fmla="*/ 9231 w 9590"/>
                    <a:gd name="connsiteY5-12" fmla="*/ 822 h 9298"/>
                    <a:gd name="connsiteX6-13" fmla="*/ 5966 w 9590"/>
                    <a:gd name="connsiteY6-14" fmla="*/ 627 h 9298"/>
                    <a:gd name="connsiteX0-15" fmla="*/ 6303 w 10082"/>
                    <a:gd name="connsiteY0-16" fmla="*/ 674 h 10000"/>
                    <a:gd name="connsiteX1-17" fmla="*/ 976 w 10082"/>
                    <a:gd name="connsiteY1-18" fmla="*/ 1620 h 10000"/>
                    <a:gd name="connsiteX2-19" fmla="*/ 190 w 10082"/>
                    <a:gd name="connsiteY2-20" fmla="*/ 8080 h 10000"/>
                    <a:gd name="connsiteX3-21" fmla="*/ 2126 w 10082"/>
                    <a:gd name="connsiteY3-22" fmla="*/ 8285 h 10000"/>
                    <a:gd name="connsiteX4-23" fmla="*/ 7565 w 10082"/>
                    <a:gd name="connsiteY4-24" fmla="*/ 7366 h 10000"/>
                    <a:gd name="connsiteX5-25" fmla="*/ 9708 w 10082"/>
                    <a:gd name="connsiteY5-26" fmla="*/ 884 h 10000"/>
                    <a:gd name="connsiteX6-27" fmla="*/ 6303 w 10082"/>
                    <a:gd name="connsiteY6-28" fmla="*/ 674 h 10000"/>
                    <a:gd name="connsiteX0-29" fmla="*/ 6285 w 10064"/>
                    <a:gd name="connsiteY0-30" fmla="*/ 674 h 10000"/>
                    <a:gd name="connsiteX1-31" fmla="*/ 958 w 10064"/>
                    <a:gd name="connsiteY1-32" fmla="*/ 1620 h 10000"/>
                    <a:gd name="connsiteX2-33" fmla="*/ 172 w 10064"/>
                    <a:gd name="connsiteY2-34" fmla="*/ 8080 h 10000"/>
                    <a:gd name="connsiteX3-35" fmla="*/ 2108 w 10064"/>
                    <a:gd name="connsiteY3-36" fmla="*/ 8285 h 10000"/>
                    <a:gd name="connsiteX4-37" fmla="*/ 7547 w 10064"/>
                    <a:gd name="connsiteY4-38" fmla="*/ 7366 h 10000"/>
                    <a:gd name="connsiteX5-39" fmla="*/ 9690 w 10064"/>
                    <a:gd name="connsiteY5-40" fmla="*/ 884 h 10000"/>
                    <a:gd name="connsiteX6-41" fmla="*/ 6285 w 10064"/>
                    <a:gd name="connsiteY6-42" fmla="*/ 674 h 10000"/>
                    <a:gd name="connsiteX0-43" fmla="*/ 6187 w 9966"/>
                    <a:gd name="connsiteY0-44" fmla="*/ 674 h 9995"/>
                    <a:gd name="connsiteX1-45" fmla="*/ 860 w 9966"/>
                    <a:gd name="connsiteY1-46" fmla="*/ 1620 h 9995"/>
                    <a:gd name="connsiteX2-47" fmla="*/ 180 w 9966"/>
                    <a:gd name="connsiteY2-48" fmla="*/ 8213 h 9995"/>
                    <a:gd name="connsiteX3-49" fmla="*/ 2010 w 9966"/>
                    <a:gd name="connsiteY3-50" fmla="*/ 8285 h 9995"/>
                    <a:gd name="connsiteX4-51" fmla="*/ 7449 w 9966"/>
                    <a:gd name="connsiteY4-52" fmla="*/ 7366 h 9995"/>
                    <a:gd name="connsiteX5-53" fmla="*/ 9592 w 9966"/>
                    <a:gd name="connsiteY5-54" fmla="*/ 884 h 9995"/>
                    <a:gd name="connsiteX6-55" fmla="*/ 6187 w 9966"/>
                    <a:gd name="connsiteY6-56" fmla="*/ 674 h 9995"/>
                    <a:gd name="connsiteX0-57" fmla="*/ 6277 w 10069"/>
                    <a:gd name="connsiteY0-58" fmla="*/ 674 h 10547"/>
                    <a:gd name="connsiteX1-59" fmla="*/ 932 w 10069"/>
                    <a:gd name="connsiteY1-60" fmla="*/ 1621 h 10547"/>
                    <a:gd name="connsiteX2-61" fmla="*/ 250 w 10069"/>
                    <a:gd name="connsiteY2-62" fmla="*/ 8217 h 10547"/>
                    <a:gd name="connsiteX3-63" fmla="*/ 3683 w 10069"/>
                    <a:gd name="connsiteY3-64" fmla="*/ 9754 h 10547"/>
                    <a:gd name="connsiteX4-65" fmla="*/ 7543 w 10069"/>
                    <a:gd name="connsiteY4-66" fmla="*/ 7370 h 10547"/>
                    <a:gd name="connsiteX5-67" fmla="*/ 9694 w 10069"/>
                    <a:gd name="connsiteY5-68" fmla="*/ 884 h 10547"/>
                    <a:gd name="connsiteX6-69" fmla="*/ 6277 w 10069"/>
                    <a:gd name="connsiteY6-70" fmla="*/ 674 h 10547"/>
                    <a:gd name="connsiteX0-71" fmla="*/ 6277 w 9865"/>
                    <a:gd name="connsiteY0-72" fmla="*/ 353 h 9991"/>
                    <a:gd name="connsiteX1-73" fmla="*/ 932 w 9865"/>
                    <a:gd name="connsiteY1-74" fmla="*/ 1300 h 9991"/>
                    <a:gd name="connsiteX2-75" fmla="*/ 250 w 9865"/>
                    <a:gd name="connsiteY2-76" fmla="*/ 7896 h 9991"/>
                    <a:gd name="connsiteX3-77" fmla="*/ 3683 w 9865"/>
                    <a:gd name="connsiteY3-78" fmla="*/ 9433 h 9991"/>
                    <a:gd name="connsiteX4-79" fmla="*/ 7969 w 9865"/>
                    <a:gd name="connsiteY4-80" fmla="*/ 6649 h 9991"/>
                    <a:gd name="connsiteX5-81" fmla="*/ 9694 w 9865"/>
                    <a:gd name="connsiteY5-82" fmla="*/ 563 h 9991"/>
                    <a:gd name="connsiteX6-83" fmla="*/ 6277 w 9865"/>
                    <a:gd name="connsiteY6-84" fmla="*/ 353 h 9991"/>
                    <a:gd name="connsiteX0-85" fmla="*/ 6364 w 9880"/>
                    <a:gd name="connsiteY0-86" fmla="*/ 554 h 10110"/>
                    <a:gd name="connsiteX1-87" fmla="*/ 946 w 9880"/>
                    <a:gd name="connsiteY1-88" fmla="*/ 1502 h 10110"/>
                    <a:gd name="connsiteX2-89" fmla="*/ 254 w 9880"/>
                    <a:gd name="connsiteY2-90" fmla="*/ 8104 h 10110"/>
                    <a:gd name="connsiteX3-91" fmla="*/ 3734 w 9880"/>
                    <a:gd name="connsiteY3-92" fmla="*/ 9642 h 10110"/>
                    <a:gd name="connsiteX4-93" fmla="*/ 9828 w 9880"/>
                    <a:gd name="connsiteY4-94" fmla="*/ 765 h 10110"/>
                    <a:gd name="connsiteX5-95" fmla="*/ 6364 w 9880"/>
                    <a:gd name="connsiteY5-96" fmla="*/ 554 h 10110"/>
                    <a:gd name="connsiteX0-97" fmla="*/ 6441 w 9731"/>
                    <a:gd name="connsiteY0-98" fmla="*/ 205 h 9442"/>
                    <a:gd name="connsiteX1-99" fmla="*/ 957 w 9731"/>
                    <a:gd name="connsiteY1-100" fmla="*/ 1143 h 9442"/>
                    <a:gd name="connsiteX2-101" fmla="*/ 257 w 9731"/>
                    <a:gd name="connsiteY2-102" fmla="*/ 7673 h 9442"/>
                    <a:gd name="connsiteX3-103" fmla="*/ 3779 w 9731"/>
                    <a:gd name="connsiteY3-104" fmla="*/ 9194 h 9442"/>
                    <a:gd name="connsiteX4-105" fmla="*/ 9674 w 9731"/>
                    <a:gd name="connsiteY4-106" fmla="*/ 3446 h 9442"/>
                    <a:gd name="connsiteX5-107" fmla="*/ 6441 w 9731"/>
                    <a:gd name="connsiteY5-108" fmla="*/ 205 h 9442"/>
                    <a:gd name="connsiteX0-109" fmla="*/ 6427 w 9805"/>
                    <a:gd name="connsiteY0-110" fmla="*/ 266 h 10052"/>
                    <a:gd name="connsiteX1-111" fmla="*/ 1689 w 9805"/>
                    <a:gd name="connsiteY1-112" fmla="*/ 1120 h 10052"/>
                    <a:gd name="connsiteX2-113" fmla="*/ 72 w 9805"/>
                    <a:gd name="connsiteY2-114" fmla="*/ 8175 h 10052"/>
                    <a:gd name="connsiteX3-115" fmla="*/ 3691 w 9805"/>
                    <a:gd name="connsiteY3-116" fmla="*/ 9786 h 10052"/>
                    <a:gd name="connsiteX4-117" fmla="*/ 9749 w 9805"/>
                    <a:gd name="connsiteY4-118" fmla="*/ 3699 h 10052"/>
                    <a:gd name="connsiteX5-119" fmla="*/ 6427 w 9805"/>
                    <a:gd name="connsiteY5-120" fmla="*/ 266 h 10052"/>
                    <a:gd name="connsiteX0-121" fmla="*/ 6638 w 10083"/>
                    <a:gd name="connsiteY0-122" fmla="*/ 265 h 10155"/>
                    <a:gd name="connsiteX1-123" fmla="*/ 1806 w 10083"/>
                    <a:gd name="connsiteY1-124" fmla="*/ 1114 h 10155"/>
                    <a:gd name="connsiteX2-125" fmla="*/ 156 w 10083"/>
                    <a:gd name="connsiteY2-126" fmla="*/ 8133 h 10155"/>
                    <a:gd name="connsiteX3-127" fmla="*/ 3847 w 10083"/>
                    <a:gd name="connsiteY3-128" fmla="*/ 9735 h 10155"/>
                    <a:gd name="connsiteX4-129" fmla="*/ 10026 w 10083"/>
                    <a:gd name="connsiteY4-130" fmla="*/ 3680 h 10155"/>
                    <a:gd name="connsiteX5-131" fmla="*/ 6638 w 10083"/>
                    <a:gd name="connsiteY5-132" fmla="*/ 265 h 10155"/>
                    <a:gd name="connsiteX0-133" fmla="*/ 6482 w 9927"/>
                    <a:gd name="connsiteY0-134" fmla="*/ 265 h 10000"/>
                    <a:gd name="connsiteX1-135" fmla="*/ 1650 w 9927"/>
                    <a:gd name="connsiteY1-136" fmla="*/ 1114 h 10000"/>
                    <a:gd name="connsiteX2-137" fmla="*/ 0 w 9927"/>
                    <a:gd name="connsiteY2-138" fmla="*/ 8133 h 10000"/>
                    <a:gd name="connsiteX3-139" fmla="*/ 3691 w 9927"/>
                    <a:gd name="connsiteY3-140" fmla="*/ 9735 h 10000"/>
                    <a:gd name="connsiteX4-141" fmla="*/ 9870 w 9927"/>
                    <a:gd name="connsiteY4-142" fmla="*/ 3680 h 10000"/>
                    <a:gd name="connsiteX5-143" fmla="*/ 6482 w 9927"/>
                    <a:gd name="connsiteY5-144" fmla="*/ 265 h 10000"/>
                    <a:gd name="connsiteX0-145" fmla="*/ 6530 w 10000"/>
                    <a:gd name="connsiteY0-146" fmla="*/ 265 h 10000"/>
                    <a:gd name="connsiteX1-147" fmla="*/ 1662 w 10000"/>
                    <a:gd name="connsiteY1-148" fmla="*/ 1114 h 10000"/>
                    <a:gd name="connsiteX2-149" fmla="*/ 0 w 10000"/>
                    <a:gd name="connsiteY2-150" fmla="*/ 8133 h 10000"/>
                    <a:gd name="connsiteX3-151" fmla="*/ 3718 w 10000"/>
                    <a:gd name="connsiteY3-152" fmla="*/ 9735 h 10000"/>
                    <a:gd name="connsiteX4-153" fmla="*/ 9943 w 10000"/>
                    <a:gd name="connsiteY4-154" fmla="*/ 3680 h 10000"/>
                    <a:gd name="connsiteX5-155" fmla="*/ 6530 w 10000"/>
                    <a:gd name="connsiteY5-156" fmla="*/ 265 h 10000"/>
                    <a:gd name="connsiteX0-157" fmla="*/ 6530 w 9999"/>
                    <a:gd name="connsiteY0-158" fmla="*/ 265 h 10000"/>
                    <a:gd name="connsiteX1-159" fmla="*/ 2181 w 9999"/>
                    <a:gd name="connsiteY1-160" fmla="*/ 1114 h 10000"/>
                    <a:gd name="connsiteX2-161" fmla="*/ 0 w 9999"/>
                    <a:gd name="connsiteY2-162" fmla="*/ 8133 h 10000"/>
                    <a:gd name="connsiteX3-163" fmla="*/ 3718 w 9999"/>
                    <a:gd name="connsiteY3-164" fmla="*/ 9735 h 10000"/>
                    <a:gd name="connsiteX4-165" fmla="*/ 9943 w 9999"/>
                    <a:gd name="connsiteY4-166" fmla="*/ 3680 h 10000"/>
                    <a:gd name="connsiteX5-167" fmla="*/ 6530 w 9999"/>
                    <a:gd name="connsiteY5-168" fmla="*/ 265 h 10000"/>
                    <a:gd name="connsiteX0-169" fmla="*/ 6531 w 10000"/>
                    <a:gd name="connsiteY0-170" fmla="*/ 138 h 9873"/>
                    <a:gd name="connsiteX1-171" fmla="*/ 1950 w 10000"/>
                    <a:gd name="connsiteY1-172" fmla="*/ 1404 h 9873"/>
                    <a:gd name="connsiteX2-173" fmla="*/ 0 w 10000"/>
                    <a:gd name="connsiteY2-174" fmla="*/ 8006 h 9873"/>
                    <a:gd name="connsiteX3-175" fmla="*/ 3718 w 10000"/>
                    <a:gd name="connsiteY3-176" fmla="*/ 9608 h 9873"/>
                    <a:gd name="connsiteX4-177" fmla="*/ 9944 w 10000"/>
                    <a:gd name="connsiteY4-178" fmla="*/ 3553 h 9873"/>
                    <a:gd name="connsiteX5-179" fmla="*/ 6531 w 10000"/>
                    <a:gd name="connsiteY5-180" fmla="*/ 138 h 9873"/>
                    <a:gd name="connsiteX0-181" fmla="*/ 6531 w 9956"/>
                    <a:gd name="connsiteY0-182" fmla="*/ 140 h 10244"/>
                    <a:gd name="connsiteX1-183" fmla="*/ 1950 w 9956"/>
                    <a:gd name="connsiteY1-184" fmla="*/ 1422 h 10244"/>
                    <a:gd name="connsiteX2-185" fmla="*/ 0 w 9956"/>
                    <a:gd name="connsiteY2-186" fmla="*/ 8109 h 10244"/>
                    <a:gd name="connsiteX3-187" fmla="*/ 5332 w 9956"/>
                    <a:gd name="connsiteY3-188" fmla="*/ 10013 h 10244"/>
                    <a:gd name="connsiteX4-189" fmla="*/ 9944 w 9956"/>
                    <a:gd name="connsiteY4-190" fmla="*/ 3599 h 10244"/>
                    <a:gd name="connsiteX5-191" fmla="*/ 6531 w 9956"/>
                    <a:gd name="connsiteY5-192" fmla="*/ 140 h 10244"/>
                    <a:gd name="connsiteX0-193" fmla="*/ 6560 w 10000"/>
                    <a:gd name="connsiteY0-194" fmla="*/ 137 h 10000"/>
                    <a:gd name="connsiteX1-195" fmla="*/ 1959 w 10000"/>
                    <a:gd name="connsiteY1-196" fmla="*/ 1388 h 10000"/>
                    <a:gd name="connsiteX2-197" fmla="*/ 0 w 10000"/>
                    <a:gd name="connsiteY2-198" fmla="*/ 7916 h 10000"/>
                    <a:gd name="connsiteX3-199" fmla="*/ 5356 w 10000"/>
                    <a:gd name="connsiteY3-200" fmla="*/ 9775 h 10000"/>
                    <a:gd name="connsiteX4-201" fmla="*/ 9988 w 10000"/>
                    <a:gd name="connsiteY4-202" fmla="*/ 3513 h 10000"/>
                    <a:gd name="connsiteX5-203" fmla="*/ 6560 w 10000"/>
                    <a:gd name="connsiteY5-204" fmla="*/ 137 h 10000"/>
                    <a:gd name="connsiteX0-205" fmla="*/ 6560 w 10000"/>
                    <a:gd name="connsiteY0-206" fmla="*/ 137 h 10000"/>
                    <a:gd name="connsiteX1-207" fmla="*/ 1959 w 10000"/>
                    <a:gd name="connsiteY1-208" fmla="*/ 1388 h 10000"/>
                    <a:gd name="connsiteX2-209" fmla="*/ 0 w 10000"/>
                    <a:gd name="connsiteY2-210" fmla="*/ 7916 h 10000"/>
                    <a:gd name="connsiteX3-211" fmla="*/ 5356 w 10000"/>
                    <a:gd name="connsiteY3-212" fmla="*/ 9775 h 10000"/>
                    <a:gd name="connsiteX4-213" fmla="*/ 9988 w 10000"/>
                    <a:gd name="connsiteY4-214" fmla="*/ 3513 h 10000"/>
                    <a:gd name="connsiteX5-215" fmla="*/ 6560 w 10000"/>
                    <a:gd name="connsiteY5-216" fmla="*/ 137 h 10000"/>
                    <a:gd name="connsiteX0-217" fmla="*/ 6560 w 9999"/>
                    <a:gd name="connsiteY0-218" fmla="*/ 108 h 9971"/>
                    <a:gd name="connsiteX1-219" fmla="*/ 2538 w 9999"/>
                    <a:gd name="connsiteY1-220" fmla="*/ 1496 h 9971"/>
                    <a:gd name="connsiteX2-221" fmla="*/ 0 w 9999"/>
                    <a:gd name="connsiteY2-222" fmla="*/ 7887 h 9971"/>
                    <a:gd name="connsiteX3-223" fmla="*/ 5356 w 9999"/>
                    <a:gd name="connsiteY3-224" fmla="*/ 9746 h 9971"/>
                    <a:gd name="connsiteX4-225" fmla="*/ 9988 w 9999"/>
                    <a:gd name="connsiteY4-226" fmla="*/ 3484 h 9971"/>
                    <a:gd name="connsiteX5-227" fmla="*/ 6560 w 9999"/>
                    <a:gd name="connsiteY5-228" fmla="*/ 108 h 9971"/>
                    <a:gd name="connsiteX0-229" fmla="*/ 6561 w 10000"/>
                    <a:gd name="connsiteY0-230" fmla="*/ 108 h 10000"/>
                    <a:gd name="connsiteX1-231" fmla="*/ 2538 w 10000"/>
                    <a:gd name="connsiteY1-232" fmla="*/ 1500 h 10000"/>
                    <a:gd name="connsiteX2-233" fmla="*/ 0 w 10000"/>
                    <a:gd name="connsiteY2-234" fmla="*/ 7910 h 10000"/>
                    <a:gd name="connsiteX3-235" fmla="*/ 5357 w 10000"/>
                    <a:gd name="connsiteY3-236" fmla="*/ 9774 h 10000"/>
                    <a:gd name="connsiteX4-237" fmla="*/ 9989 w 10000"/>
                    <a:gd name="connsiteY4-238" fmla="*/ 3494 h 10000"/>
                    <a:gd name="connsiteX5-239" fmla="*/ 6561 w 10000"/>
                    <a:gd name="connsiteY5-240" fmla="*/ 108 h 10000"/>
                    <a:gd name="connsiteX0-241" fmla="*/ 6561 w 10000"/>
                    <a:gd name="connsiteY0-242" fmla="*/ 108 h 10000"/>
                    <a:gd name="connsiteX1-243" fmla="*/ 2538 w 10000"/>
                    <a:gd name="connsiteY1-244" fmla="*/ 1500 h 10000"/>
                    <a:gd name="connsiteX2-245" fmla="*/ 0 w 10000"/>
                    <a:gd name="connsiteY2-246" fmla="*/ 7910 h 10000"/>
                    <a:gd name="connsiteX3-247" fmla="*/ 5357 w 10000"/>
                    <a:gd name="connsiteY3-248" fmla="*/ 9774 h 10000"/>
                    <a:gd name="connsiteX4-249" fmla="*/ 9989 w 10000"/>
                    <a:gd name="connsiteY4-250" fmla="*/ 3494 h 10000"/>
                    <a:gd name="connsiteX5-251" fmla="*/ 6561 w 10000"/>
                    <a:gd name="connsiteY5-252" fmla="*/ 10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6561" y="108"/>
                      </a:moveTo>
                      <a:cubicBezTo>
                        <a:pt x="5319" y="-224"/>
                        <a:pt x="3630" y="200"/>
                        <a:pt x="2538" y="1500"/>
                      </a:cubicBezTo>
                      <a:cubicBezTo>
                        <a:pt x="1446" y="2799"/>
                        <a:pt x="1740" y="4969"/>
                        <a:pt x="0" y="7910"/>
                      </a:cubicBezTo>
                      <a:cubicBezTo>
                        <a:pt x="1212" y="9334"/>
                        <a:pt x="3691" y="10511"/>
                        <a:pt x="5357" y="9774"/>
                      </a:cubicBezTo>
                      <a:cubicBezTo>
                        <a:pt x="7024" y="9037"/>
                        <a:pt x="9788" y="5106"/>
                        <a:pt x="9989" y="3494"/>
                      </a:cubicBezTo>
                      <a:cubicBezTo>
                        <a:pt x="10190" y="1883"/>
                        <a:pt x="7803" y="440"/>
                        <a:pt x="6561" y="10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5" name="Freeform 86"/>
                <p:cNvSpPr/>
                <p:nvPr/>
              </p:nvSpPr>
              <p:spPr bwMode="auto">
                <a:xfrm>
                  <a:off x="2678918" y="4911038"/>
                  <a:ext cx="3283732" cy="973934"/>
                </a:xfrm>
                <a:custGeom>
                  <a:avLst/>
                  <a:gdLst>
                    <a:gd name="T0" fmla="*/ 1233 w 1233"/>
                    <a:gd name="T1" fmla="*/ 0 h 410"/>
                    <a:gd name="T2" fmla="*/ 381 w 1233"/>
                    <a:gd name="T3" fmla="*/ 238 h 410"/>
                    <a:gd name="T4" fmla="*/ 0 w 1233"/>
                    <a:gd name="T5" fmla="*/ 145 h 410"/>
                    <a:gd name="T6" fmla="*/ 287 w 1233"/>
                    <a:gd name="T7" fmla="*/ 239 h 410"/>
                    <a:gd name="T8" fmla="*/ 934 w 1233"/>
                    <a:gd name="T9" fmla="*/ 204 h 410"/>
                    <a:gd name="T10" fmla="*/ 1233 w 1233"/>
                    <a:gd name="T11" fmla="*/ 0 h 410"/>
                    <a:gd name="connsiteX0" fmla="*/ 10011 w 10011"/>
                    <a:gd name="connsiteY0" fmla="*/ 0 h 8125"/>
                    <a:gd name="connsiteX1" fmla="*/ 3306 w 10011"/>
                    <a:gd name="connsiteY1" fmla="*/ 4568 h 8125"/>
                    <a:gd name="connsiteX2" fmla="*/ 11 w 10011"/>
                    <a:gd name="connsiteY2" fmla="*/ 3537 h 8125"/>
                    <a:gd name="connsiteX3" fmla="*/ 2339 w 10011"/>
                    <a:gd name="connsiteY3" fmla="*/ 5829 h 8125"/>
                    <a:gd name="connsiteX4" fmla="*/ 7586 w 10011"/>
                    <a:gd name="connsiteY4" fmla="*/ 4976 h 8125"/>
                    <a:gd name="connsiteX5" fmla="*/ 10011 w 10011"/>
                    <a:gd name="connsiteY5" fmla="*/ 0 h 8125"/>
                    <a:gd name="connsiteX0-1" fmla="*/ 10000 w 10000"/>
                    <a:gd name="connsiteY0-2" fmla="*/ 0 h 10000"/>
                    <a:gd name="connsiteX1-3" fmla="*/ 3302 w 10000"/>
                    <a:gd name="connsiteY1-4" fmla="*/ 5622 h 10000"/>
                    <a:gd name="connsiteX2-5" fmla="*/ 11 w 10000"/>
                    <a:gd name="connsiteY2-6" fmla="*/ 4353 h 10000"/>
                    <a:gd name="connsiteX3-7" fmla="*/ 2336 w 10000"/>
                    <a:gd name="connsiteY3-8" fmla="*/ 7174 h 10000"/>
                    <a:gd name="connsiteX4-9" fmla="*/ 7578 w 10000"/>
                    <a:gd name="connsiteY4-10" fmla="*/ 6124 h 10000"/>
                    <a:gd name="connsiteX5-11" fmla="*/ 10000 w 10000"/>
                    <a:gd name="connsiteY5-12" fmla="*/ 0 h 10000"/>
                    <a:gd name="connsiteX0-13" fmla="*/ 10007 w 10007"/>
                    <a:gd name="connsiteY0-14" fmla="*/ 0 h 10000"/>
                    <a:gd name="connsiteX1-15" fmla="*/ 3565 w 10007"/>
                    <a:gd name="connsiteY1-16" fmla="*/ 3947 h 10000"/>
                    <a:gd name="connsiteX2-17" fmla="*/ 18 w 10007"/>
                    <a:gd name="connsiteY2-18" fmla="*/ 4353 h 10000"/>
                    <a:gd name="connsiteX3-19" fmla="*/ 2343 w 10007"/>
                    <a:gd name="connsiteY3-20" fmla="*/ 7174 h 10000"/>
                    <a:gd name="connsiteX4-21" fmla="*/ 7585 w 10007"/>
                    <a:gd name="connsiteY4-22" fmla="*/ 6124 h 10000"/>
                    <a:gd name="connsiteX5-23" fmla="*/ 10007 w 10007"/>
                    <a:gd name="connsiteY5-24" fmla="*/ 0 h 10000"/>
                    <a:gd name="connsiteX0-25" fmla="*/ 10031 w 10031"/>
                    <a:gd name="connsiteY0-26" fmla="*/ 0 h 10000"/>
                    <a:gd name="connsiteX1-27" fmla="*/ 4356 w 10031"/>
                    <a:gd name="connsiteY1-28" fmla="*/ 3947 h 10000"/>
                    <a:gd name="connsiteX2-29" fmla="*/ 42 w 10031"/>
                    <a:gd name="connsiteY2-30" fmla="*/ 4353 h 10000"/>
                    <a:gd name="connsiteX3-31" fmla="*/ 2367 w 10031"/>
                    <a:gd name="connsiteY3-32" fmla="*/ 7174 h 10000"/>
                    <a:gd name="connsiteX4-33" fmla="*/ 7609 w 10031"/>
                    <a:gd name="connsiteY4-34" fmla="*/ 6124 h 10000"/>
                    <a:gd name="connsiteX5-35" fmla="*/ 10031 w 10031"/>
                    <a:gd name="connsiteY5-36" fmla="*/ 0 h 10000"/>
                    <a:gd name="connsiteX0-37" fmla="*/ 10031 w 10031"/>
                    <a:gd name="connsiteY0-38" fmla="*/ 0 h 10000"/>
                    <a:gd name="connsiteX1-39" fmla="*/ 4356 w 10031"/>
                    <a:gd name="connsiteY1-40" fmla="*/ 3947 h 10000"/>
                    <a:gd name="connsiteX2-41" fmla="*/ 42 w 10031"/>
                    <a:gd name="connsiteY2-42" fmla="*/ 4353 h 10000"/>
                    <a:gd name="connsiteX3-43" fmla="*/ 2367 w 10031"/>
                    <a:gd name="connsiteY3-44" fmla="*/ 7174 h 10000"/>
                    <a:gd name="connsiteX4-45" fmla="*/ 7609 w 10031"/>
                    <a:gd name="connsiteY4-46" fmla="*/ 6124 h 10000"/>
                    <a:gd name="connsiteX5-47" fmla="*/ 10031 w 10031"/>
                    <a:gd name="connsiteY5-48" fmla="*/ 0 h 10000"/>
                    <a:gd name="connsiteX0-49" fmla="*/ 10000 w 10000"/>
                    <a:gd name="connsiteY0-50" fmla="*/ 0 h 10212"/>
                    <a:gd name="connsiteX1-51" fmla="*/ 4325 w 10000"/>
                    <a:gd name="connsiteY1-52" fmla="*/ 3947 h 10212"/>
                    <a:gd name="connsiteX2-53" fmla="*/ 11 w 10000"/>
                    <a:gd name="connsiteY2-54" fmla="*/ 4353 h 10212"/>
                    <a:gd name="connsiteX3-55" fmla="*/ 3205 w 10000"/>
                    <a:gd name="connsiteY3-56" fmla="*/ 7631 h 10212"/>
                    <a:gd name="connsiteX4-57" fmla="*/ 7578 w 10000"/>
                    <a:gd name="connsiteY4-58" fmla="*/ 6124 h 10212"/>
                    <a:gd name="connsiteX5-59" fmla="*/ 10000 w 10000"/>
                    <a:gd name="connsiteY5-60" fmla="*/ 0 h 10212"/>
                    <a:gd name="connsiteX0-61" fmla="*/ 10000 w 10000"/>
                    <a:gd name="connsiteY0-62" fmla="*/ 0 h 9229"/>
                    <a:gd name="connsiteX1-63" fmla="*/ 4325 w 10000"/>
                    <a:gd name="connsiteY1-64" fmla="*/ 3947 h 9229"/>
                    <a:gd name="connsiteX2-65" fmla="*/ 11 w 10000"/>
                    <a:gd name="connsiteY2-66" fmla="*/ 4353 h 9229"/>
                    <a:gd name="connsiteX3-67" fmla="*/ 3205 w 10000"/>
                    <a:gd name="connsiteY3-68" fmla="*/ 7631 h 9229"/>
                    <a:gd name="connsiteX4-69" fmla="*/ 7578 w 10000"/>
                    <a:gd name="connsiteY4-70" fmla="*/ 6124 h 9229"/>
                    <a:gd name="connsiteX5-71" fmla="*/ 10000 w 10000"/>
                    <a:gd name="connsiteY5-72" fmla="*/ 0 h 9229"/>
                    <a:gd name="connsiteX0-73" fmla="*/ 9993 w 9993"/>
                    <a:gd name="connsiteY0-74" fmla="*/ 0 h 10299"/>
                    <a:gd name="connsiteX1-75" fmla="*/ 4318 w 9993"/>
                    <a:gd name="connsiteY1-76" fmla="*/ 4277 h 10299"/>
                    <a:gd name="connsiteX2-77" fmla="*/ 4 w 9993"/>
                    <a:gd name="connsiteY2-78" fmla="*/ 4717 h 10299"/>
                    <a:gd name="connsiteX3-79" fmla="*/ 3607 w 9993"/>
                    <a:gd name="connsiteY3-80" fmla="*/ 9094 h 10299"/>
                    <a:gd name="connsiteX4-81" fmla="*/ 7571 w 9993"/>
                    <a:gd name="connsiteY4-82" fmla="*/ 6636 h 10299"/>
                    <a:gd name="connsiteX5-83" fmla="*/ 9993 w 9993"/>
                    <a:gd name="connsiteY5-84" fmla="*/ 0 h 10299"/>
                    <a:gd name="connsiteX0-85" fmla="*/ 10000 w 10000"/>
                    <a:gd name="connsiteY0-86" fmla="*/ 0 h 10000"/>
                    <a:gd name="connsiteX1-87" fmla="*/ 4321 w 10000"/>
                    <a:gd name="connsiteY1-88" fmla="*/ 4153 h 10000"/>
                    <a:gd name="connsiteX2-89" fmla="*/ 4 w 10000"/>
                    <a:gd name="connsiteY2-90" fmla="*/ 4580 h 10000"/>
                    <a:gd name="connsiteX3-91" fmla="*/ 3610 w 10000"/>
                    <a:gd name="connsiteY3-92" fmla="*/ 8830 h 10000"/>
                    <a:gd name="connsiteX4-93" fmla="*/ 7576 w 10000"/>
                    <a:gd name="connsiteY4-94" fmla="*/ 6443 h 10000"/>
                    <a:gd name="connsiteX5-95" fmla="*/ 10000 w 10000"/>
                    <a:gd name="connsiteY5-96" fmla="*/ 0 h 10000"/>
                    <a:gd name="connsiteX0-97" fmla="*/ 10000 w 10000"/>
                    <a:gd name="connsiteY0-98" fmla="*/ 0 h 8830"/>
                    <a:gd name="connsiteX1-99" fmla="*/ 4321 w 10000"/>
                    <a:gd name="connsiteY1-100" fmla="*/ 4153 h 8830"/>
                    <a:gd name="connsiteX2-101" fmla="*/ 4 w 10000"/>
                    <a:gd name="connsiteY2-102" fmla="*/ 4580 h 8830"/>
                    <a:gd name="connsiteX3-103" fmla="*/ 3610 w 10000"/>
                    <a:gd name="connsiteY3-104" fmla="*/ 8830 h 8830"/>
                    <a:gd name="connsiteX4-105" fmla="*/ 7576 w 10000"/>
                    <a:gd name="connsiteY4-106" fmla="*/ 6443 h 8830"/>
                    <a:gd name="connsiteX5-107" fmla="*/ 10000 w 10000"/>
                    <a:gd name="connsiteY5-108" fmla="*/ 0 h 8830"/>
                    <a:gd name="connsiteX0-109" fmla="*/ 10000 w 10000"/>
                    <a:gd name="connsiteY0-110" fmla="*/ 0 h 10000"/>
                    <a:gd name="connsiteX1-111" fmla="*/ 4321 w 10000"/>
                    <a:gd name="connsiteY1-112" fmla="*/ 4703 h 10000"/>
                    <a:gd name="connsiteX2-113" fmla="*/ 4 w 10000"/>
                    <a:gd name="connsiteY2-114" fmla="*/ 5187 h 10000"/>
                    <a:gd name="connsiteX3-115" fmla="*/ 3610 w 10000"/>
                    <a:gd name="connsiteY3-116" fmla="*/ 10000 h 10000"/>
                    <a:gd name="connsiteX4-117" fmla="*/ 10000 w 10000"/>
                    <a:gd name="connsiteY4-118" fmla="*/ 0 h 10000"/>
                    <a:gd name="connsiteX0-119" fmla="*/ 9997 w 9997"/>
                    <a:gd name="connsiteY0-120" fmla="*/ 0 h 10000"/>
                    <a:gd name="connsiteX1-121" fmla="*/ 4318 w 9997"/>
                    <a:gd name="connsiteY1-122" fmla="*/ 4703 h 10000"/>
                    <a:gd name="connsiteX2-123" fmla="*/ 1 w 9997"/>
                    <a:gd name="connsiteY2-124" fmla="*/ 5187 h 10000"/>
                    <a:gd name="connsiteX3-125" fmla="*/ 4323 w 9997"/>
                    <a:gd name="connsiteY3-126" fmla="*/ 10000 h 10000"/>
                    <a:gd name="connsiteX4-127" fmla="*/ 9997 w 9997"/>
                    <a:gd name="connsiteY4-128" fmla="*/ 0 h 10000"/>
                    <a:gd name="connsiteX0-129" fmla="*/ 10000 w 10000"/>
                    <a:gd name="connsiteY0-130" fmla="*/ 0 h 10000"/>
                    <a:gd name="connsiteX1-131" fmla="*/ 4319 w 10000"/>
                    <a:gd name="connsiteY1-132" fmla="*/ 4703 h 10000"/>
                    <a:gd name="connsiteX2-133" fmla="*/ 1 w 10000"/>
                    <a:gd name="connsiteY2-134" fmla="*/ 5187 h 10000"/>
                    <a:gd name="connsiteX3-135" fmla="*/ 4324 w 10000"/>
                    <a:gd name="connsiteY3-136" fmla="*/ 10000 h 10000"/>
                    <a:gd name="connsiteX4-137" fmla="*/ 10000 w 10000"/>
                    <a:gd name="connsiteY4-138" fmla="*/ 0 h 10000"/>
                    <a:gd name="connsiteX0-139" fmla="*/ 10000 w 10000"/>
                    <a:gd name="connsiteY0-140" fmla="*/ 0 h 10000"/>
                    <a:gd name="connsiteX1-141" fmla="*/ 4319 w 10000"/>
                    <a:gd name="connsiteY1-142" fmla="*/ 4703 h 10000"/>
                    <a:gd name="connsiteX2-143" fmla="*/ 1 w 10000"/>
                    <a:gd name="connsiteY2-144" fmla="*/ 5187 h 10000"/>
                    <a:gd name="connsiteX3-145" fmla="*/ 4324 w 10000"/>
                    <a:gd name="connsiteY3-146" fmla="*/ 10000 h 10000"/>
                    <a:gd name="connsiteX4-147" fmla="*/ 10000 w 10000"/>
                    <a:gd name="connsiteY4-148" fmla="*/ 0 h 10000"/>
                    <a:gd name="connsiteX0-149" fmla="*/ 9693 w 9693"/>
                    <a:gd name="connsiteY0-150" fmla="*/ 0 h 10000"/>
                    <a:gd name="connsiteX1-151" fmla="*/ 4012 w 9693"/>
                    <a:gd name="connsiteY1-152" fmla="*/ 4703 h 10000"/>
                    <a:gd name="connsiteX2-153" fmla="*/ 1 w 9693"/>
                    <a:gd name="connsiteY2-154" fmla="*/ 5731 h 10000"/>
                    <a:gd name="connsiteX3-155" fmla="*/ 4017 w 9693"/>
                    <a:gd name="connsiteY3-156" fmla="*/ 10000 h 10000"/>
                    <a:gd name="connsiteX4-157" fmla="*/ 9693 w 9693"/>
                    <a:gd name="connsiteY4-158" fmla="*/ 0 h 10000"/>
                    <a:gd name="connsiteX0-159" fmla="*/ 10000 w 10000"/>
                    <a:gd name="connsiteY0-160" fmla="*/ 0 h 10000"/>
                    <a:gd name="connsiteX1-161" fmla="*/ 4139 w 10000"/>
                    <a:gd name="connsiteY1-162" fmla="*/ 3796 h 10000"/>
                    <a:gd name="connsiteX2-163" fmla="*/ 1 w 10000"/>
                    <a:gd name="connsiteY2-164" fmla="*/ 5731 h 10000"/>
                    <a:gd name="connsiteX3-165" fmla="*/ 4144 w 10000"/>
                    <a:gd name="connsiteY3-166" fmla="*/ 10000 h 10000"/>
                    <a:gd name="connsiteX4-167" fmla="*/ 10000 w 10000"/>
                    <a:gd name="connsiteY4-168" fmla="*/ 0 h 10000"/>
                    <a:gd name="connsiteX0-169" fmla="*/ 10000 w 10000"/>
                    <a:gd name="connsiteY0-170" fmla="*/ 0 h 10000"/>
                    <a:gd name="connsiteX1-171" fmla="*/ 4139 w 10000"/>
                    <a:gd name="connsiteY1-172" fmla="*/ 3796 h 10000"/>
                    <a:gd name="connsiteX2-173" fmla="*/ 1 w 10000"/>
                    <a:gd name="connsiteY2-174" fmla="*/ 5731 h 10000"/>
                    <a:gd name="connsiteX3-175" fmla="*/ 4144 w 10000"/>
                    <a:gd name="connsiteY3-176" fmla="*/ 10000 h 10000"/>
                    <a:gd name="connsiteX4-177" fmla="*/ 10000 w 10000"/>
                    <a:gd name="connsiteY4-178" fmla="*/ 0 h 10000"/>
                    <a:gd name="connsiteX0-179" fmla="*/ 10000 w 10000"/>
                    <a:gd name="connsiteY0-180" fmla="*/ 0 h 9274"/>
                    <a:gd name="connsiteX1-181" fmla="*/ 4139 w 10000"/>
                    <a:gd name="connsiteY1-182" fmla="*/ 3796 h 9274"/>
                    <a:gd name="connsiteX2-183" fmla="*/ 1 w 10000"/>
                    <a:gd name="connsiteY2-184" fmla="*/ 5731 h 9274"/>
                    <a:gd name="connsiteX3-185" fmla="*/ 4619 w 10000"/>
                    <a:gd name="connsiteY3-186" fmla="*/ 9274 h 9274"/>
                    <a:gd name="connsiteX4-187" fmla="*/ 10000 w 10000"/>
                    <a:gd name="connsiteY4-188" fmla="*/ 0 h 9274"/>
                    <a:gd name="connsiteX0-189" fmla="*/ 9712 w 9712"/>
                    <a:gd name="connsiteY0-190" fmla="*/ 0 h 10000"/>
                    <a:gd name="connsiteX1-191" fmla="*/ 3851 w 9712"/>
                    <a:gd name="connsiteY1-192" fmla="*/ 4093 h 10000"/>
                    <a:gd name="connsiteX2-193" fmla="*/ 3 w 9712"/>
                    <a:gd name="connsiteY2-194" fmla="*/ 6180 h 10000"/>
                    <a:gd name="connsiteX3-195" fmla="*/ 4331 w 9712"/>
                    <a:gd name="connsiteY3-196" fmla="*/ 10000 h 10000"/>
                    <a:gd name="connsiteX4-197" fmla="*/ 9712 w 9712"/>
                    <a:gd name="connsiteY4-198" fmla="*/ 0 h 10000"/>
                    <a:gd name="connsiteX0-199" fmla="*/ 10117 w 10117"/>
                    <a:gd name="connsiteY0-200" fmla="*/ 0 h 10000"/>
                    <a:gd name="connsiteX1-201" fmla="*/ 4082 w 10117"/>
                    <a:gd name="connsiteY1-202" fmla="*/ 4093 h 10000"/>
                    <a:gd name="connsiteX2-203" fmla="*/ 1 w 10117"/>
                    <a:gd name="connsiteY2-204" fmla="*/ 5789 h 10000"/>
                    <a:gd name="connsiteX3-205" fmla="*/ 4576 w 10117"/>
                    <a:gd name="connsiteY3-206" fmla="*/ 10000 h 10000"/>
                    <a:gd name="connsiteX4-207" fmla="*/ 10117 w 10117"/>
                    <a:gd name="connsiteY4-208" fmla="*/ 0 h 10000"/>
                    <a:gd name="connsiteX0-209" fmla="*/ 10296 w 10296"/>
                    <a:gd name="connsiteY0-210" fmla="*/ 0 h 10000"/>
                    <a:gd name="connsiteX1-211" fmla="*/ 4261 w 10296"/>
                    <a:gd name="connsiteY1-212" fmla="*/ 4093 h 10000"/>
                    <a:gd name="connsiteX2-213" fmla="*/ 1 w 10296"/>
                    <a:gd name="connsiteY2-214" fmla="*/ 5985 h 10000"/>
                    <a:gd name="connsiteX3-215" fmla="*/ 4755 w 10296"/>
                    <a:gd name="connsiteY3-216" fmla="*/ 10000 h 10000"/>
                    <a:gd name="connsiteX4-217" fmla="*/ 10296 w 10296"/>
                    <a:gd name="connsiteY4-218" fmla="*/ 0 h 10000"/>
                    <a:gd name="connsiteX0-219" fmla="*/ 10612 w 10612"/>
                    <a:gd name="connsiteY0-220" fmla="*/ 0 h 10000"/>
                    <a:gd name="connsiteX1-221" fmla="*/ 4577 w 10612"/>
                    <a:gd name="connsiteY1-222" fmla="*/ 4093 h 10000"/>
                    <a:gd name="connsiteX2-223" fmla="*/ 317 w 10612"/>
                    <a:gd name="connsiteY2-224" fmla="*/ 5985 h 10000"/>
                    <a:gd name="connsiteX3-225" fmla="*/ 5071 w 10612"/>
                    <a:gd name="connsiteY3-226" fmla="*/ 10000 h 10000"/>
                    <a:gd name="connsiteX4-227" fmla="*/ 10612 w 10612"/>
                    <a:gd name="connsiteY4-228" fmla="*/ 0 h 10000"/>
                    <a:gd name="connsiteX0-229" fmla="*/ 10295 w 10295"/>
                    <a:gd name="connsiteY0-230" fmla="*/ 0 h 10001"/>
                    <a:gd name="connsiteX1-231" fmla="*/ 4260 w 10295"/>
                    <a:gd name="connsiteY1-232" fmla="*/ 4093 h 10001"/>
                    <a:gd name="connsiteX2-233" fmla="*/ 0 w 10295"/>
                    <a:gd name="connsiteY2-234" fmla="*/ 5985 h 10001"/>
                    <a:gd name="connsiteX3-235" fmla="*/ 4754 w 10295"/>
                    <a:gd name="connsiteY3-236" fmla="*/ 10000 h 10001"/>
                    <a:gd name="connsiteX4-237" fmla="*/ 10295 w 10295"/>
                    <a:gd name="connsiteY4-238" fmla="*/ 0 h 10001"/>
                    <a:gd name="connsiteX0-239" fmla="*/ 10295 w 10295"/>
                    <a:gd name="connsiteY0-240" fmla="*/ 0 h 10001"/>
                    <a:gd name="connsiteX1-241" fmla="*/ 4260 w 10295"/>
                    <a:gd name="connsiteY1-242" fmla="*/ 4093 h 10001"/>
                    <a:gd name="connsiteX2-243" fmla="*/ 0 w 10295"/>
                    <a:gd name="connsiteY2-244" fmla="*/ 5985 h 10001"/>
                    <a:gd name="connsiteX3-245" fmla="*/ 4754 w 10295"/>
                    <a:gd name="connsiteY3-246" fmla="*/ 10000 h 10001"/>
                    <a:gd name="connsiteX4-247" fmla="*/ 10295 w 10295"/>
                    <a:gd name="connsiteY4-248" fmla="*/ 0 h 1000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295" h="10001">
                      <a:moveTo>
                        <a:pt x="10295" y="0"/>
                      </a:moveTo>
                      <a:cubicBezTo>
                        <a:pt x="8737" y="5245"/>
                        <a:pt x="5976" y="3096"/>
                        <a:pt x="4260" y="4093"/>
                      </a:cubicBezTo>
                      <a:cubicBezTo>
                        <a:pt x="2544" y="5090"/>
                        <a:pt x="1411" y="4609"/>
                        <a:pt x="0" y="5985"/>
                      </a:cubicBezTo>
                      <a:cubicBezTo>
                        <a:pt x="1277" y="8730"/>
                        <a:pt x="2182" y="10051"/>
                        <a:pt x="4754" y="10000"/>
                      </a:cubicBezTo>
                      <a:cubicBezTo>
                        <a:pt x="8102" y="9067"/>
                        <a:pt x="10169" y="952"/>
                        <a:pt x="10295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6" name="Freeform 87"/>
                <p:cNvSpPr/>
                <p:nvPr/>
              </p:nvSpPr>
              <p:spPr bwMode="auto">
                <a:xfrm>
                  <a:off x="6580188" y="1760537"/>
                  <a:ext cx="4213225" cy="2982913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2" h="794">
                      <a:moveTo>
                        <a:pt x="92" y="699"/>
                      </a:moveTo>
                      <a:cubicBezTo>
                        <a:pt x="92" y="699"/>
                        <a:pt x="429" y="39"/>
                        <a:pt x="904" y="10"/>
                      </a:cubicBezTo>
                      <a:cubicBezTo>
                        <a:pt x="904" y="10"/>
                        <a:pt x="1009" y="0"/>
                        <a:pt x="1122" y="36"/>
                      </a:cubicBezTo>
                      <a:cubicBezTo>
                        <a:pt x="1122" y="36"/>
                        <a:pt x="1040" y="79"/>
                        <a:pt x="997" y="126"/>
                      </a:cubicBezTo>
                      <a:cubicBezTo>
                        <a:pt x="955" y="173"/>
                        <a:pt x="859" y="480"/>
                        <a:pt x="556" y="588"/>
                      </a:cubicBezTo>
                      <a:cubicBezTo>
                        <a:pt x="253" y="695"/>
                        <a:pt x="0" y="794"/>
                        <a:pt x="92" y="69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89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7" name="Freeform 88"/>
                <p:cNvSpPr/>
                <p:nvPr/>
              </p:nvSpPr>
              <p:spPr bwMode="auto">
                <a:xfrm>
                  <a:off x="6858001" y="1889125"/>
                  <a:ext cx="3935413" cy="2727325"/>
                </a:xfrm>
                <a:custGeom>
                  <a:avLst/>
                  <a:gdLst>
                    <a:gd name="T0" fmla="*/ 1048 w 1048"/>
                    <a:gd name="T1" fmla="*/ 2 h 726"/>
                    <a:gd name="T2" fmla="*/ 1041 w 1048"/>
                    <a:gd name="T3" fmla="*/ 0 h 726"/>
                    <a:gd name="T4" fmla="*/ 828 w 1048"/>
                    <a:gd name="T5" fmla="*/ 117 h 726"/>
                    <a:gd name="T6" fmla="*/ 0 w 1048"/>
                    <a:gd name="T7" fmla="*/ 697 h 726"/>
                    <a:gd name="T8" fmla="*/ 482 w 1048"/>
                    <a:gd name="T9" fmla="*/ 554 h 726"/>
                    <a:gd name="T10" fmla="*/ 923 w 1048"/>
                    <a:gd name="T11" fmla="*/ 92 h 726"/>
                    <a:gd name="T12" fmla="*/ 1048 w 1048"/>
                    <a:gd name="T13" fmla="*/ 2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8" h="726">
                      <a:moveTo>
                        <a:pt x="1048" y="2"/>
                      </a:moveTo>
                      <a:cubicBezTo>
                        <a:pt x="1046" y="1"/>
                        <a:pt x="1043" y="1"/>
                        <a:pt x="1041" y="0"/>
                      </a:cubicBezTo>
                      <a:cubicBezTo>
                        <a:pt x="986" y="17"/>
                        <a:pt x="914" y="51"/>
                        <a:pt x="828" y="117"/>
                      </a:cubicBezTo>
                      <a:cubicBezTo>
                        <a:pt x="623" y="272"/>
                        <a:pt x="587" y="517"/>
                        <a:pt x="0" y="697"/>
                      </a:cubicBezTo>
                      <a:cubicBezTo>
                        <a:pt x="13" y="726"/>
                        <a:pt x="230" y="643"/>
                        <a:pt x="482" y="554"/>
                      </a:cubicBezTo>
                      <a:cubicBezTo>
                        <a:pt x="785" y="446"/>
                        <a:pt x="881" y="139"/>
                        <a:pt x="923" y="92"/>
                      </a:cubicBezTo>
                      <a:cubicBezTo>
                        <a:pt x="966" y="45"/>
                        <a:pt x="1048" y="2"/>
                        <a:pt x="1048" y="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49000">
                      <a:srgbClr val="DDC79B"/>
                    </a:gs>
                    <a:gs pos="73000">
                      <a:srgbClr val="C78D4D"/>
                    </a:gs>
                    <a:gs pos="100000">
                      <a:srgbClr val="C78D4D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8" name="Freeform 12"/>
                <p:cNvSpPr/>
                <p:nvPr/>
              </p:nvSpPr>
              <p:spPr bwMode="auto">
                <a:xfrm rot="1561076">
                  <a:off x="2679595" y="2172949"/>
                  <a:ext cx="3381046" cy="1892583"/>
                </a:xfrm>
                <a:custGeom>
                  <a:avLst/>
                  <a:gdLst>
                    <a:gd name="T0" fmla="*/ 1364 w 1364"/>
                    <a:gd name="T1" fmla="*/ 719 h 850"/>
                    <a:gd name="T2" fmla="*/ 371 w 1364"/>
                    <a:gd name="T3" fmla="*/ 50 h 850"/>
                    <a:gd name="T4" fmla="*/ 0 w 1364"/>
                    <a:gd name="T5" fmla="*/ 136 h 850"/>
                    <a:gd name="T6" fmla="*/ 179 w 1364"/>
                    <a:gd name="T7" fmla="*/ 334 h 850"/>
                    <a:gd name="T8" fmla="*/ 1364 w 1364"/>
                    <a:gd name="T9" fmla="*/ 719 h 850"/>
                    <a:gd name="connsiteX0" fmla="*/ 10000 w 10000"/>
                    <a:gd name="connsiteY0" fmla="*/ 7453 h 7754"/>
                    <a:gd name="connsiteX1" fmla="*/ 3448 w 10000"/>
                    <a:gd name="connsiteY1" fmla="*/ 31 h 7754"/>
                    <a:gd name="connsiteX2" fmla="*/ 0 w 10000"/>
                    <a:gd name="connsiteY2" fmla="*/ 594 h 7754"/>
                    <a:gd name="connsiteX3" fmla="*/ 1312 w 10000"/>
                    <a:gd name="connsiteY3" fmla="*/ 2923 h 7754"/>
                    <a:gd name="connsiteX4" fmla="*/ 10000 w 10000"/>
                    <a:gd name="connsiteY4" fmla="*/ 7453 h 7754"/>
                    <a:gd name="connsiteX0-1" fmla="*/ 10000 w 10000"/>
                    <a:gd name="connsiteY0-2" fmla="*/ 9582 h 9970"/>
                    <a:gd name="connsiteX1-3" fmla="*/ 3448 w 10000"/>
                    <a:gd name="connsiteY1-4" fmla="*/ 10 h 9970"/>
                    <a:gd name="connsiteX2-5" fmla="*/ 0 w 10000"/>
                    <a:gd name="connsiteY2-6" fmla="*/ 736 h 9970"/>
                    <a:gd name="connsiteX3-7" fmla="*/ 1312 w 10000"/>
                    <a:gd name="connsiteY3-8" fmla="*/ 3740 h 9970"/>
                    <a:gd name="connsiteX4-9" fmla="*/ 10000 w 10000"/>
                    <a:gd name="connsiteY4-10" fmla="*/ 9582 h 9970"/>
                    <a:gd name="connsiteX0-11" fmla="*/ 10000 w 10000"/>
                    <a:gd name="connsiteY0-12" fmla="*/ 9676 h 10065"/>
                    <a:gd name="connsiteX1-13" fmla="*/ 3448 w 10000"/>
                    <a:gd name="connsiteY1-14" fmla="*/ 75 h 10065"/>
                    <a:gd name="connsiteX2-15" fmla="*/ 0 w 10000"/>
                    <a:gd name="connsiteY2-16" fmla="*/ 803 h 10065"/>
                    <a:gd name="connsiteX3-17" fmla="*/ 1312 w 10000"/>
                    <a:gd name="connsiteY3-18" fmla="*/ 3816 h 10065"/>
                    <a:gd name="connsiteX4-19" fmla="*/ 10000 w 10000"/>
                    <a:gd name="connsiteY4-20" fmla="*/ 9676 h 10065"/>
                    <a:gd name="connsiteX0-21" fmla="*/ 10000 w 10000"/>
                    <a:gd name="connsiteY0-22" fmla="*/ 9017 h 9406"/>
                    <a:gd name="connsiteX1-23" fmla="*/ 4225 w 10000"/>
                    <a:gd name="connsiteY1-24" fmla="*/ 172 h 9406"/>
                    <a:gd name="connsiteX2-25" fmla="*/ 0 w 10000"/>
                    <a:gd name="connsiteY2-26" fmla="*/ 144 h 9406"/>
                    <a:gd name="connsiteX3-27" fmla="*/ 1312 w 10000"/>
                    <a:gd name="connsiteY3-28" fmla="*/ 3157 h 9406"/>
                    <a:gd name="connsiteX4-29" fmla="*/ 10000 w 10000"/>
                    <a:gd name="connsiteY4-30" fmla="*/ 9017 h 9406"/>
                    <a:gd name="connsiteX0-31" fmla="*/ 10000 w 10000"/>
                    <a:gd name="connsiteY0-32" fmla="*/ 9791 h 10205"/>
                    <a:gd name="connsiteX1-33" fmla="*/ 4225 w 10000"/>
                    <a:gd name="connsiteY1-34" fmla="*/ 388 h 10205"/>
                    <a:gd name="connsiteX2-35" fmla="*/ 0 w 10000"/>
                    <a:gd name="connsiteY2-36" fmla="*/ 358 h 10205"/>
                    <a:gd name="connsiteX3-37" fmla="*/ 1312 w 10000"/>
                    <a:gd name="connsiteY3-38" fmla="*/ 3561 h 10205"/>
                    <a:gd name="connsiteX4-39" fmla="*/ 10000 w 10000"/>
                    <a:gd name="connsiteY4-40" fmla="*/ 9791 h 10205"/>
                    <a:gd name="connsiteX0-41" fmla="*/ 10000 w 10000"/>
                    <a:gd name="connsiteY0-42" fmla="*/ 9916 h 10330"/>
                    <a:gd name="connsiteX1-43" fmla="*/ 4225 w 10000"/>
                    <a:gd name="connsiteY1-44" fmla="*/ 513 h 10330"/>
                    <a:gd name="connsiteX2-45" fmla="*/ 0 w 10000"/>
                    <a:gd name="connsiteY2-46" fmla="*/ 483 h 10330"/>
                    <a:gd name="connsiteX3-47" fmla="*/ 1312 w 10000"/>
                    <a:gd name="connsiteY3-48" fmla="*/ 3686 h 10330"/>
                    <a:gd name="connsiteX4-49" fmla="*/ 10000 w 10000"/>
                    <a:gd name="connsiteY4-50" fmla="*/ 9916 h 1033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330">
                      <a:moveTo>
                        <a:pt x="10000" y="9916"/>
                      </a:moveTo>
                      <a:cubicBezTo>
                        <a:pt x="10000" y="9916"/>
                        <a:pt x="6494" y="1650"/>
                        <a:pt x="4225" y="513"/>
                      </a:cubicBezTo>
                      <a:cubicBezTo>
                        <a:pt x="1956" y="-624"/>
                        <a:pt x="0" y="483"/>
                        <a:pt x="0" y="483"/>
                      </a:cubicBezTo>
                      <a:cubicBezTo>
                        <a:pt x="0" y="483"/>
                        <a:pt x="806" y="1956"/>
                        <a:pt x="1312" y="3686"/>
                      </a:cubicBezTo>
                      <a:cubicBezTo>
                        <a:pt x="1818" y="5417"/>
                        <a:pt x="4435" y="12035"/>
                        <a:pt x="10000" y="991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69" name="Freeform 13"/>
                <p:cNvSpPr/>
                <p:nvPr/>
              </p:nvSpPr>
              <p:spPr bwMode="auto">
                <a:xfrm rot="1561076">
                  <a:off x="2609689" y="2271972"/>
                  <a:ext cx="3355893" cy="2089837"/>
                </a:xfrm>
                <a:custGeom>
                  <a:avLst/>
                  <a:gdLst>
                    <a:gd name="T0" fmla="*/ 169 w 1354"/>
                    <a:gd name="T1" fmla="*/ 189 h 705"/>
                    <a:gd name="T2" fmla="*/ 1354 w 1354"/>
                    <a:gd name="T3" fmla="*/ 574 h 705"/>
                    <a:gd name="T4" fmla="*/ 1342 w 1354"/>
                    <a:gd name="T5" fmla="*/ 560 h 705"/>
                    <a:gd name="T6" fmla="*/ 159 w 1354"/>
                    <a:gd name="T7" fmla="*/ 81 h 705"/>
                    <a:gd name="T8" fmla="*/ 0 w 1354"/>
                    <a:gd name="T9" fmla="*/ 0 h 705"/>
                    <a:gd name="T10" fmla="*/ 169 w 1354"/>
                    <a:gd name="T11" fmla="*/ 189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54" h="705">
                      <a:moveTo>
                        <a:pt x="169" y="189"/>
                      </a:moveTo>
                      <a:cubicBezTo>
                        <a:pt x="238" y="296"/>
                        <a:pt x="595" y="705"/>
                        <a:pt x="1354" y="574"/>
                      </a:cubicBezTo>
                      <a:cubicBezTo>
                        <a:pt x="1354" y="574"/>
                        <a:pt x="1350" y="569"/>
                        <a:pt x="1342" y="560"/>
                      </a:cubicBezTo>
                      <a:cubicBezTo>
                        <a:pt x="632" y="617"/>
                        <a:pt x="258" y="152"/>
                        <a:pt x="159" y="81"/>
                      </a:cubicBezTo>
                      <a:cubicBezTo>
                        <a:pt x="103" y="41"/>
                        <a:pt x="44" y="15"/>
                        <a:pt x="0" y="0"/>
                      </a:cubicBezTo>
                      <a:cubicBezTo>
                        <a:pt x="29" y="25"/>
                        <a:pt x="113" y="102"/>
                        <a:pt x="169" y="18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56000">
                      <a:srgbClr val="C1975F"/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70" name="任意多边形 269"/>
                <p:cNvSpPr/>
                <p:nvPr/>
              </p:nvSpPr>
              <p:spPr>
                <a:xfrm flipH="1">
                  <a:off x="2326560" y="3051076"/>
                  <a:ext cx="3617048" cy="1543673"/>
                </a:xfrm>
                <a:custGeom>
                  <a:avLst/>
                  <a:gdLst>
                    <a:gd name="connsiteX0" fmla="*/ 9672 w 700038"/>
                    <a:gd name="connsiteY0" fmla="*/ 190131 h 195719"/>
                    <a:gd name="connsiteX1" fmla="*/ 238272 w 700038"/>
                    <a:gd name="connsiteY1" fmla="*/ 25031 h 195719"/>
                    <a:gd name="connsiteX2" fmla="*/ 682772 w 700038"/>
                    <a:gd name="connsiteY2" fmla="*/ 12331 h 195719"/>
                    <a:gd name="connsiteX3" fmla="*/ 549422 w 700038"/>
                    <a:gd name="connsiteY3" fmla="*/ 139331 h 195719"/>
                    <a:gd name="connsiteX4" fmla="*/ 9672 w 700038"/>
                    <a:gd name="connsiteY4" fmla="*/ 190131 h 195719"/>
                    <a:gd name="connsiteX0-1" fmla="*/ 9834 w 720021"/>
                    <a:gd name="connsiteY0-2" fmla="*/ 202004 h 207155"/>
                    <a:gd name="connsiteX1-3" fmla="*/ 238434 w 720021"/>
                    <a:gd name="connsiteY1-4" fmla="*/ 36904 h 207155"/>
                    <a:gd name="connsiteX2-5" fmla="*/ 705159 w 720021"/>
                    <a:gd name="connsiteY2-6" fmla="*/ 8329 h 207155"/>
                    <a:gd name="connsiteX3-7" fmla="*/ 549584 w 720021"/>
                    <a:gd name="connsiteY3-8" fmla="*/ 151204 h 207155"/>
                    <a:gd name="connsiteX4-9" fmla="*/ 9834 w 720021"/>
                    <a:gd name="connsiteY4-10" fmla="*/ 202004 h 207155"/>
                    <a:gd name="connsiteX0-11" fmla="*/ 9834 w 720021"/>
                    <a:gd name="connsiteY0-12" fmla="*/ 193675 h 198826"/>
                    <a:gd name="connsiteX1-13" fmla="*/ 238434 w 720021"/>
                    <a:gd name="connsiteY1-14" fmla="*/ 28575 h 198826"/>
                    <a:gd name="connsiteX2-15" fmla="*/ 705159 w 720021"/>
                    <a:gd name="connsiteY2-16" fmla="*/ 0 h 198826"/>
                    <a:gd name="connsiteX3-17" fmla="*/ 549584 w 720021"/>
                    <a:gd name="connsiteY3-18" fmla="*/ 142875 h 198826"/>
                    <a:gd name="connsiteX4-19" fmla="*/ 9834 w 720021"/>
                    <a:gd name="connsiteY4-20" fmla="*/ 193675 h 198826"/>
                    <a:gd name="connsiteX0-21" fmla="*/ 9834 w 720021"/>
                    <a:gd name="connsiteY0-22" fmla="*/ 194211 h 199362"/>
                    <a:gd name="connsiteX1-23" fmla="*/ 238434 w 720021"/>
                    <a:gd name="connsiteY1-24" fmla="*/ 29111 h 199362"/>
                    <a:gd name="connsiteX2-25" fmla="*/ 705159 w 720021"/>
                    <a:gd name="connsiteY2-26" fmla="*/ 536 h 199362"/>
                    <a:gd name="connsiteX3-27" fmla="*/ 549584 w 720021"/>
                    <a:gd name="connsiteY3-28" fmla="*/ 143411 h 199362"/>
                    <a:gd name="connsiteX4-29" fmla="*/ 9834 w 720021"/>
                    <a:gd name="connsiteY4-30" fmla="*/ 194211 h 199362"/>
                    <a:gd name="connsiteX0-31" fmla="*/ 9711 w 723122"/>
                    <a:gd name="connsiteY0-32" fmla="*/ 203742 h 208241"/>
                    <a:gd name="connsiteX1-33" fmla="*/ 241486 w 723122"/>
                    <a:gd name="connsiteY1-34" fmla="*/ 29117 h 208241"/>
                    <a:gd name="connsiteX2-35" fmla="*/ 708211 w 723122"/>
                    <a:gd name="connsiteY2-36" fmla="*/ 542 h 208241"/>
                    <a:gd name="connsiteX3-37" fmla="*/ 552636 w 723122"/>
                    <a:gd name="connsiteY3-38" fmla="*/ 143417 h 208241"/>
                    <a:gd name="connsiteX4-39" fmla="*/ 9711 w 723122"/>
                    <a:gd name="connsiteY4-40" fmla="*/ 203742 h 208241"/>
                    <a:gd name="connsiteX0-41" fmla="*/ 10522 w 822997"/>
                    <a:gd name="connsiteY0-42" fmla="*/ 387594 h 395308"/>
                    <a:gd name="connsiteX1-43" fmla="*/ 242297 w 822997"/>
                    <a:gd name="connsiteY1-44" fmla="*/ 212969 h 395308"/>
                    <a:gd name="connsiteX2-45" fmla="*/ 813797 w 822997"/>
                    <a:gd name="connsiteY2-46" fmla="*/ 244 h 395308"/>
                    <a:gd name="connsiteX3-47" fmla="*/ 553447 w 822997"/>
                    <a:gd name="connsiteY3-48" fmla="*/ 327269 h 395308"/>
                    <a:gd name="connsiteX4-49" fmla="*/ 10522 w 822997"/>
                    <a:gd name="connsiteY4-50" fmla="*/ 387594 h 395308"/>
                    <a:gd name="connsiteX0-51" fmla="*/ 2535 w 815010"/>
                    <a:gd name="connsiteY0-52" fmla="*/ 387594 h 401044"/>
                    <a:gd name="connsiteX1-53" fmla="*/ 361310 w 815010"/>
                    <a:gd name="connsiteY1-54" fmla="*/ 133594 h 401044"/>
                    <a:gd name="connsiteX2-55" fmla="*/ 805810 w 815010"/>
                    <a:gd name="connsiteY2-56" fmla="*/ 244 h 401044"/>
                    <a:gd name="connsiteX3-57" fmla="*/ 545460 w 815010"/>
                    <a:gd name="connsiteY3-58" fmla="*/ 327269 h 401044"/>
                    <a:gd name="connsiteX4-59" fmla="*/ 2535 w 815010"/>
                    <a:gd name="connsiteY4-60" fmla="*/ 387594 h 401044"/>
                    <a:gd name="connsiteX0-61" fmla="*/ 895 w 810965"/>
                    <a:gd name="connsiteY0-62" fmla="*/ 387680 h 390576"/>
                    <a:gd name="connsiteX1-63" fmla="*/ 359670 w 810965"/>
                    <a:gd name="connsiteY1-64" fmla="*/ 133680 h 390576"/>
                    <a:gd name="connsiteX2-65" fmla="*/ 804170 w 810965"/>
                    <a:gd name="connsiteY2-66" fmla="*/ 330 h 390576"/>
                    <a:gd name="connsiteX3-67" fmla="*/ 464445 w 810965"/>
                    <a:gd name="connsiteY3-68" fmla="*/ 254330 h 390576"/>
                    <a:gd name="connsiteX4-69" fmla="*/ 895 w 810965"/>
                    <a:gd name="connsiteY4-70" fmla="*/ 387680 h 390576"/>
                    <a:gd name="connsiteX0-71" fmla="*/ 379 w 809686"/>
                    <a:gd name="connsiteY0-72" fmla="*/ 387733 h 389152"/>
                    <a:gd name="connsiteX1-73" fmla="*/ 359154 w 809686"/>
                    <a:gd name="connsiteY1-74" fmla="*/ 133733 h 389152"/>
                    <a:gd name="connsiteX2-75" fmla="*/ 803654 w 809686"/>
                    <a:gd name="connsiteY2-76" fmla="*/ 383 h 389152"/>
                    <a:gd name="connsiteX3-77" fmla="*/ 425829 w 809686"/>
                    <a:gd name="connsiteY3-78" fmla="*/ 225808 h 389152"/>
                    <a:gd name="connsiteX4-79" fmla="*/ 379 w 809686"/>
                    <a:gd name="connsiteY4-80" fmla="*/ 387733 h 389152"/>
                    <a:gd name="connsiteX0-81" fmla="*/ 379 w 809686"/>
                    <a:gd name="connsiteY0-82" fmla="*/ 387630 h 394249"/>
                    <a:gd name="connsiteX1-83" fmla="*/ 359154 w 809686"/>
                    <a:gd name="connsiteY1-84" fmla="*/ 133630 h 394249"/>
                    <a:gd name="connsiteX2-85" fmla="*/ 803654 w 809686"/>
                    <a:gd name="connsiteY2-86" fmla="*/ 280 h 394249"/>
                    <a:gd name="connsiteX3-87" fmla="*/ 425829 w 809686"/>
                    <a:gd name="connsiteY3-88" fmla="*/ 292380 h 394249"/>
                    <a:gd name="connsiteX4-89" fmla="*/ 379 w 809686"/>
                    <a:gd name="connsiteY4-90" fmla="*/ 387630 h 394249"/>
                    <a:gd name="connsiteX0-91" fmla="*/ 348 w 835129"/>
                    <a:gd name="connsiteY0-92" fmla="*/ 359049 h 368228"/>
                    <a:gd name="connsiteX1-93" fmla="*/ 384523 w 835129"/>
                    <a:gd name="connsiteY1-94" fmla="*/ 133624 h 368228"/>
                    <a:gd name="connsiteX2-95" fmla="*/ 829023 w 835129"/>
                    <a:gd name="connsiteY2-96" fmla="*/ 274 h 368228"/>
                    <a:gd name="connsiteX3-97" fmla="*/ 451198 w 835129"/>
                    <a:gd name="connsiteY3-98" fmla="*/ 292374 h 368228"/>
                    <a:gd name="connsiteX4-99" fmla="*/ 348 w 835129"/>
                    <a:gd name="connsiteY4-100" fmla="*/ 359049 h 368228"/>
                    <a:gd name="connsiteX0-101" fmla="*/ 8773 w 843554"/>
                    <a:gd name="connsiteY0-102" fmla="*/ 359049 h 372222"/>
                    <a:gd name="connsiteX1-103" fmla="*/ 392948 w 843554"/>
                    <a:gd name="connsiteY1-104" fmla="*/ 133624 h 372222"/>
                    <a:gd name="connsiteX2-105" fmla="*/ 837448 w 843554"/>
                    <a:gd name="connsiteY2-106" fmla="*/ 274 h 372222"/>
                    <a:gd name="connsiteX3-107" fmla="*/ 459623 w 843554"/>
                    <a:gd name="connsiteY3-108" fmla="*/ 292374 h 372222"/>
                    <a:gd name="connsiteX4-109" fmla="*/ 8773 w 843554"/>
                    <a:gd name="connsiteY4-110" fmla="*/ 359049 h 372222"/>
                    <a:gd name="connsiteX0-111" fmla="*/ 4050 w 838831"/>
                    <a:gd name="connsiteY0-112" fmla="*/ 359049 h 368228"/>
                    <a:gd name="connsiteX1-113" fmla="*/ 388225 w 838831"/>
                    <a:gd name="connsiteY1-114" fmla="*/ 133624 h 368228"/>
                    <a:gd name="connsiteX2-115" fmla="*/ 832725 w 838831"/>
                    <a:gd name="connsiteY2-116" fmla="*/ 274 h 368228"/>
                    <a:gd name="connsiteX3-117" fmla="*/ 454900 w 838831"/>
                    <a:gd name="connsiteY3-118" fmla="*/ 292374 h 368228"/>
                    <a:gd name="connsiteX4-119" fmla="*/ 4050 w 838831"/>
                    <a:gd name="connsiteY4-120" fmla="*/ 359049 h 368228"/>
                    <a:gd name="connsiteX0-121" fmla="*/ 565 w 835346"/>
                    <a:gd name="connsiteY0-122" fmla="*/ 359049 h 370881"/>
                    <a:gd name="connsiteX1-123" fmla="*/ 384740 w 835346"/>
                    <a:gd name="connsiteY1-124" fmla="*/ 133624 h 370881"/>
                    <a:gd name="connsiteX2-125" fmla="*/ 829240 w 835346"/>
                    <a:gd name="connsiteY2-126" fmla="*/ 274 h 370881"/>
                    <a:gd name="connsiteX3-127" fmla="*/ 451415 w 835346"/>
                    <a:gd name="connsiteY3-128" fmla="*/ 292374 h 370881"/>
                    <a:gd name="connsiteX4-129" fmla="*/ 565 w 835346"/>
                    <a:gd name="connsiteY4-130" fmla="*/ 359049 h 370881"/>
                    <a:gd name="connsiteX0-131" fmla="*/ 0 w 834781"/>
                    <a:gd name="connsiteY0-132" fmla="*/ 359049 h 370881"/>
                    <a:gd name="connsiteX1-133" fmla="*/ 384175 w 834781"/>
                    <a:gd name="connsiteY1-134" fmla="*/ 133624 h 370881"/>
                    <a:gd name="connsiteX2-135" fmla="*/ 828675 w 834781"/>
                    <a:gd name="connsiteY2-136" fmla="*/ 274 h 370881"/>
                    <a:gd name="connsiteX3-137" fmla="*/ 450850 w 834781"/>
                    <a:gd name="connsiteY3-138" fmla="*/ 292374 h 370881"/>
                    <a:gd name="connsiteX4-139" fmla="*/ 0 w 834781"/>
                    <a:gd name="connsiteY4-140" fmla="*/ 359049 h 370881"/>
                    <a:gd name="connsiteX0-141" fmla="*/ 0 w 850703"/>
                    <a:gd name="connsiteY0-142" fmla="*/ 352698 h 365420"/>
                    <a:gd name="connsiteX1-143" fmla="*/ 400050 w 850703"/>
                    <a:gd name="connsiteY1-144" fmla="*/ 133623 h 365420"/>
                    <a:gd name="connsiteX2-145" fmla="*/ 844550 w 850703"/>
                    <a:gd name="connsiteY2-146" fmla="*/ 273 h 365420"/>
                    <a:gd name="connsiteX3-147" fmla="*/ 466725 w 850703"/>
                    <a:gd name="connsiteY3-148" fmla="*/ 292373 h 365420"/>
                    <a:gd name="connsiteX4-149" fmla="*/ 0 w 850703"/>
                    <a:gd name="connsiteY4-150" fmla="*/ 352698 h 365420"/>
                    <a:gd name="connsiteX0-151" fmla="*/ 0 w 850703"/>
                    <a:gd name="connsiteY0-152" fmla="*/ 352698 h 365420"/>
                    <a:gd name="connsiteX1-153" fmla="*/ 400050 w 850703"/>
                    <a:gd name="connsiteY1-154" fmla="*/ 133623 h 365420"/>
                    <a:gd name="connsiteX2-155" fmla="*/ 844550 w 850703"/>
                    <a:gd name="connsiteY2-156" fmla="*/ 273 h 365420"/>
                    <a:gd name="connsiteX3-157" fmla="*/ 466725 w 850703"/>
                    <a:gd name="connsiteY3-158" fmla="*/ 292373 h 365420"/>
                    <a:gd name="connsiteX4-159" fmla="*/ 0 w 850703"/>
                    <a:gd name="connsiteY4-160" fmla="*/ 352698 h 365420"/>
                    <a:gd name="connsiteX0-161" fmla="*/ 0 w 850703"/>
                    <a:gd name="connsiteY0-162" fmla="*/ 352698 h 365420"/>
                    <a:gd name="connsiteX1-163" fmla="*/ 400050 w 850703"/>
                    <a:gd name="connsiteY1-164" fmla="*/ 133623 h 365420"/>
                    <a:gd name="connsiteX2-165" fmla="*/ 844550 w 850703"/>
                    <a:gd name="connsiteY2-166" fmla="*/ 273 h 365420"/>
                    <a:gd name="connsiteX3-167" fmla="*/ 466725 w 850703"/>
                    <a:gd name="connsiteY3-168" fmla="*/ 292373 h 365420"/>
                    <a:gd name="connsiteX4-169" fmla="*/ 0 w 850703"/>
                    <a:gd name="connsiteY4-170" fmla="*/ 352698 h 365420"/>
                    <a:gd name="connsiteX0-171" fmla="*/ 0 w 850066"/>
                    <a:gd name="connsiteY0-172" fmla="*/ 352425 h 365147"/>
                    <a:gd name="connsiteX1-173" fmla="*/ 400050 w 850066"/>
                    <a:gd name="connsiteY1-174" fmla="*/ 133350 h 365147"/>
                    <a:gd name="connsiteX2-175" fmla="*/ 844550 w 850066"/>
                    <a:gd name="connsiteY2-176" fmla="*/ 0 h 365147"/>
                    <a:gd name="connsiteX3-177" fmla="*/ 466725 w 850066"/>
                    <a:gd name="connsiteY3-178" fmla="*/ 292100 h 365147"/>
                    <a:gd name="connsiteX4-179" fmla="*/ 0 w 850066"/>
                    <a:gd name="connsiteY4-180" fmla="*/ 352425 h 365147"/>
                    <a:gd name="connsiteX0-181" fmla="*/ 0 w 850066"/>
                    <a:gd name="connsiteY0-182" fmla="*/ 353669 h 366391"/>
                    <a:gd name="connsiteX1-183" fmla="*/ 400050 w 850066"/>
                    <a:gd name="connsiteY1-184" fmla="*/ 134594 h 366391"/>
                    <a:gd name="connsiteX2-185" fmla="*/ 844550 w 850066"/>
                    <a:gd name="connsiteY2-186" fmla="*/ 1244 h 366391"/>
                    <a:gd name="connsiteX3-187" fmla="*/ 466725 w 850066"/>
                    <a:gd name="connsiteY3-188" fmla="*/ 293344 h 366391"/>
                    <a:gd name="connsiteX4-189" fmla="*/ 0 w 850066"/>
                    <a:gd name="connsiteY4-190" fmla="*/ 353669 h 366391"/>
                    <a:gd name="connsiteX0-191" fmla="*/ 0 w 844550"/>
                    <a:gd name="connsiteY0-192" fmla="*/ 353669 h 366391"/>
                    <a:gd name="connsiteX1-193" fmla="*/ 400050 w 844550"/>
                    <a:gd name="connsiteY1-194" fmla="*/ 134594 h 366391"/>
                    <a:gd name="connsiteX2-195" fmla="*/ 844550 w 844550"/>
                    <a:gd name="connsiteY2-196" fmla="*/ 1244 h 366391"/>
                    <a:gd name="connsiteX3-197" fmla="*/ 466725 w 844550"/>
                    <a:gd name="connsiteY3-198" fmla="*/ 293344 h 366391"/>
                    <a:gd name="connsiteX4-199" fmla="*/ 0 w 844550"/>
                    <a:gd name="connsiteY4-200" fmla="*/ 353669 h 366391"/>
                    <a:gd name="connsiteX0-201" fmla="*/ 0 w 844550"/>
                    <a:gd name="connsiteY0-202" fmla="*/ 353669 h 366391"/>
                    <a:gd name="connsiteX1-203" fmla="*/ 400050 w 844550"/>
                    <a:gd name="connsiteY1-204" fmla="*/ 134594 h 366391"/>
                    <a:gd name="connsiteX2-205" fmla="*/ 844550 w 844550"/>
                    <a:gd name="connsiteY2-206" fmla="*/ 1244 h 366391"/>
                    <a:gd name="connsiteX3-207" fmla="*/ 466725 w 844550"/>
                    <a:gd name="connsiteY3-208" fmla="*/ 293344 h 366391"/>
                    <a:gd name="connsiteX4-209" fmla="*/ 0 w 844550"/>
                    <a:gd name="connsiteY4-210" fmla="*/ 353669 h 366391"/>
                    <a:gd name="connsiteX0-211" fmla="*/ 0 w 844550"/>
                    <a:gd name="connsiteY0-212" fmla="*/ 363198 h 375920"/>
                    <a:gd name="connsiteX1-213" fmla="*/ 400050 w 844550"/>
                    <a:gd name="connsiteY1-214" fmla="*/ 144123 h 375920"/>
                    <a:gd name="connsiteX2-215" fmla="*/ 844550 w 844550"/>
                    <a:gd name="connsiteY2-216" fmla="*/ 10773 h 375920"/>
                    <a:gd name="connsiteX3-217" fmla="*/ 466725 w 844550"/>
                    <a:gd name="connsiteY3-218" fmla="*/ 302873 h 375920"/>
                    <a:gd name="connsiteX4-219" fmla="*/ 0 w 844550"/>
                    <a:gd name="connsiteY4-220" fmla="*/ 363198 h 375920"/>
                    <a:gd name="connsiteX0-221" fmla="*/ 0 w 799482"/>
                    <a:gd name="connsiteY0-222" fmla="*/ 378380 h 389163"/>
                    <a:gd name="connsiteX1-223" fmla="*/ 354982 w 799482"/>
                    <a:gd name="connsiteY1-224" fmla="*/ 144282 h 389163"/>
                    <a:gd name="connsiteX2-225" fmla="*/ 799482 w 799482"/>
                    <a:gd name="connsiteY2-226" fmla="*/ 10932 h 389163"/>
                    <a:gd name="connsiteX3-227" fmla="*/ 421657 w 799482"/>
                    <a:gd name="connsiteY3-228" fmla="*/ 303032 h 389163"/>
                    <a:gd name="connsiteX4-229" fmla="*/ 0 w 799482"/>
                    <a:gd name="connsiteY4-230" fmla="*/ 378380 h 389163"/>
                    <a:gd name="connsiteX0-231" fmla="*/ 0 w 799482"/>
                    <a:gd name="connsiteY0-232" fmla="*/ 375969 h 386752"/>
                    <a:gd name="connsiteX1-233" fmla="*/ 309913 w 799482"/>
                    <a:gd name="connsiteY1-234" fmla="*/ 186940 h 386752"/>
                    <a:gd name="connsiteX2-235" fmla="*/ 799482 w 799482"/>
                    <a:gd name="connsiteY2-236" fmla="*/ 8521 h 386752"/>
                    <a:gd name="connsiteX3-237" fmla="*/ 421657 w 799482"/>
                    <a:gd name="connsiteY3-238" fmla="*/ 300621 h 386752"/>
                    <a:gd name="connsiteX4-239" fmla="*/ 0 w 799482"/>
                    <a:gd name="connsiteY4-240" fmla="*/ 375969 h 386752"/>
                    <a:gd name="connsiteX0-241" fmla="*/ 0 w 713101"/>
                    <a:gd name="connsiteY0-242" fmla="*/ 294289 h 303550"/>
                    <a:gd name="connsiteX1-243" fmla="*/ 309913 w 713101"/>
                    <a:gd name="connsiteY1-244" fmla="*/ 105260 h 303550"/>
                    <a:gd name="connsiteX2-245" fmla="*/ 713101 w 713101"/>
                    <a:gd name="connsiteY2-246" fmla="*/ 13222 h 303550"/>
                    <a:gd name="connsiteX3-247" fmla="*/ 421657 w 713101"/>
                    <a:gd name="connsiteY3-248" fmla="*/ 218941 h 303550"/>
                    <a:gd name="connsiteX4-249" fmla="*/ 0 w 713101"/>
                    <a:gd name="connsiteY4-250" fmla="*/ 294289 h 303550"/>
                    <a:gd name="connsiteX0-251" fmla="*/ 0 w 713101"/>
                    <a:gd name="connsiteY0-252" fmla="*/ 294289 h 303550"/>
                    <a:gd name="connsiteX1-253" fmla="*/ 309913 w 713101"/>
                    <a:gd name="connsiteY1-254" fmla="*/ 105260 h 303550"/>
                    <a:gd name="connsiteX2-255" fmla="*/ 713101 w 713101"/>
                    <a:gd name="connsiteY2-256" fmla="*/ 13222 h 303550"/>
                    <a:gd name="connsiteX3-257" fmla="*/ 421657 w 713101"/>
                    <a:gd name="connsiteY3-258" fmla="*/ 218941 h 303550"/>
                    <a:gd name="connsiteX4-259" fmla="*/ 0 w 713101"/>
                    <a:gd name="connsiteY4-260" fmla="*/ 294289 h 303550"/>
                    <a:gd name="connsiteX0-261" fmla="*/ 0 w 713101"/>
                    <a:gd name="connsiteY0-262" fmla="*/ 294289 h 303550"/>
                    <a:gd name="connsiteX1-263" fmla="*/ 324936 w 713101"/>
                    <a:gd name="connsiteY1-264" fmla="*/ 105260 h 303550"/>
                    <a:gd name="connsiteX2-265" fmla="*/ 713101 w 713101"/>
                    <a:gd name="connsiteY2-266" fmla="*/ 13222 h 303550"/>
                    <a:gd name="connsiteX3-267" fmla="*/ 421657 w 713101"/>
                    <a:gd name="connsiteY3-268" fmla="*/ 218941 h 303550"/>
                    <a:gd name="connsiteX4-269" fmla="*/ 0 w 713101"/>
                    <a:gd name="connsiteY4-270" fmla="*/ 294289 h 303550"/>
                    <a:gd name="connsiteX0-271" fmla="*/ 0 w 713101"/>
                    <a:gd name="connsiteY0-272" fmla="*/ 295074 h 304335"/>
                    <a:gd name="connsiteX1-273" fmla="*/ 347470 w 713101"/>
                    <a:gd name="connsiteY1-274" fmla="*/ 98534 h 304335"/>
                    <a:gd name="connsiteX2-275" fmla="*/ 713101 w 713101"/>
                    <a:gd name="connsiteY2-276" fmla="*/ 14007 h 304335"/>
                    <a:gd name="connsiteX3-277" fmla="*/ 421657 w 713101"/>
                    <a:gd name="connsiteY3-278" fmla="*/ 219726 h 304335"/>
                    <a:gd name="connsiteX4-279" fmla="*/ 0 w 713101"/>
                    <a:gd name="connsiteY4-280" fmla="*/ 295074 h 304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13101" h="304335">
                      <a:moveTo>
                        <a:pt x="0" y="295074"/>
                      </a:moveTo>
                      <a:cubicBezTo>
                        <a:pt x="204900" y="234234"/>
                        <a:pt x="228620" y="145378"/>
                        <a:pt x="347470" y="98534"/>
                      </a:cubicBezTo>
                      <a:cubicBezTo>
                        <a:pt x="466320" y="51690"/>
                        <a:pt x="604093" y="-33618"/>
                        <a:pt x="713101" y="14007"/>
                      </a:cubicBezTo>
                      <a:cubicBezTo>
                        <a:pt x="542709" y="96557"/>
                        <a:pt x="540507" y="172882"/>
                        <a:pt x="421657" y="219726"/>
                      </a:cubicBezTo>
                      <a:cubicBezTo>
                        <a:pt x="302807" y="266570"/>
                        <a:pt x="14288" y="327882"/>
                        <a:pt x="0" y="29507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1" name="任意多边形 270"/>
                <p:cNvSpPr/>
                <p:nvPr/>
              </p:nvSpPr>
              <p:spPr>
                <a:xfrm>
                  <a:off x="5060126" y="4459163"/>
                  <a:ext cx="1852676" cy="624739"/>
                </a:xfrm>
                <a:custGeom>
                  <a:avLst/>
                  <a:gdLst>
                    <a:gd name="connsiteX0" fmla="*/ 44308 w 1911333"/>
                    <a:gd name="connsiteY0" fmla="*/ 210357 h 522472"/>
                    <a:gd name="connsiteX1" fmla="*/ 1053958 w 1911333"/>
                    <a:gd name="connsiteY1" fmla="*/ 807 h 522472"/>
                    <a:gd name="connsiteX2" fmla="*/ 1911208 w 1911333"/>
                    <a:gd name="connsiteY2" fmla="*/ 153207 h 522472"/>
                    <a:gd name="connsiteX3" fmla="*/ 1111108 w 1911333"/>
                    <a:gd name="connsiteY3" fmla="*/ 515157 h 522472"/>
                    <a:gd name="connsiteX4" fmla="*/ 272908 w 1911333"/>
                    <a:gd name="connsiteY4" fmla="*/ 381807 h 522472"/>
                    <a:gd name="connsiteX5" fmla="*/ 44308 w 1911333"/>
                    <a:gd name="connsiteY5" fmla="*/ 210357 h 522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1333" h="522472">
                      <a:moveTo>
                        <a:pt x="44308" y="210357"/>
                      </a:moveTo>
                      <a:cubicBezTo>
                        <a:pt x="174483" y="146857"/>
                        <a:pt x="742808" y="10332"/>
                        <a:pt x="1053958" y="807"/>
                      </a:cubicBezTo>
                      <a:cubicBezTo>
                        <a:pt x="1365108" y="-8718"/>
                        <a:pt x="1901683" y="67482"/>
                        <a:pt x="1911208" y="153207"/>
                      </a:cubicBezTo>
                      <a:cubicBezTo>
                        <a:pt x="1920733" y="238932"/>
                        <a:pt x="1384158" y="477057"/>
                        <a:pt x="1111108" y="515157"/>
                      </a:cubicBezTo>
                      <a:cubicBezTo>
                        <a:pt x="838058" y="553257"/>
                        <a:pt x="450708" y="432607"/>
                        <a:pt x="272908" y="381807"/>
                      </a:cubicBezTo>
                      <a:cubicBezTo>
                        <a:pt x="95108" y="331007"/>
                        <a:pt x="-85867" y="273857"/>
                        <a:pt x="44308" y="210357"/>
                      </a:cubicBezTo>
                      <a:close/>
                    </a:path>
                  </a:pathLst>
                </a:custGeom>
                <a:solidFill>
                  <a:srgbClr val="DDC79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Freeform 39"/>
                <p:cNvSpPr/>
                <p:nvPr/>
              </p:nvSpPr>
              <p:spPr bwMode="auto">
                <a:xfrm>
                  <a:off x="5060126" y="4574203"/>
                  <a:ext cx="1852676" cy="542051"/>
                </a:xfrm>
                <a:custGeom>
                  <a:avLst/>
                  <a:gdLst>
                    <a:gd name="T0" fmla="*/ 375 w 929"/>
                    <a:gd name="T1" fmla="*/ 177 h 849"/>
                    <a:gd name="T2" fmla="*/ 267 w 929"/>
                    <a:gd name="T3" fmla="*/ 360 h 849"/>
                    <a:gd name="T4" fmla="*/ 305 w 929"/>
                    <a:gd name="T5" fmla="*/ 748 h 849"/>
                    <a:gd name="T6" fmla="*/ 518 w 929"/>
                    <a:gd name="T7" fmla="*/ 849 h 849"/>
                    <a:gd name="T8" fmla="*/ 705 w 929"/>
                    <a:gd name="T9" fmla="*/ 639 h 849"/>
                    <a:gd name="T10" fmla="*/ 718 w 929"/>
                    <a:gd name="T11" fmla="*/ 117 h 849"/>
                    <a:gd name="T12" fmla="*/ 375 w 929"/>
                    <a:gd name="T13" fmla="*/ 177 h 849"/>
                    <a:gd name="connsiteX0" fmla="*/ 3558 w 6876"/>
                    <a:gd name="connsiteY0" fmla="*/ 4155 h 8647"/>
                    <a:gd name="connsiteX1" fmla="*/ 1248 w 6876"/>
                    <a:gd name="connsiteY1" fmla="*/ 2887 h 8647"/>
                    <a:gd name="connsiteX2" fmla="*/ 1657 w 6876"/>
                    <a:gd name="connsiteY2" fmla="*/ 7457 h 8647"/>
                    <a:gd name="connsiteX3" fmla="*/ 3950 w 6876"/>
                    <a:gd name="connsiteY3" fmla="*/ 8647 h 8647"/>
                    <a:gd name="connsiteX4" fmla="*/ 5963 w 6876"/>
                    <a:gd name="connsiteY4" fmla="*/ 6174 h 8647"/>
                    <a:gd name="connsiteX5" fmla="*/ 6103 w 6876"/>
                    <a:gd name="connsiteY5" fmla="*/ 25 h 8647"/>
                    <a:gd name="connsiteX6" fmla="*/ 3558 w 6876"/>
                    <a:gd name="connsiteY6" fmla="*/ 4155 h 8647"/>
                    <a:gd name="connsiteX0-1" fmla="*/ 5346 w 10171"/>
                    <a:gd name="connsiteY0-2" fmla="*/ 4805 h 10050"/>
                    <a:gd name="connsiteX1-3" fmla="*/ 1986 w 10171"/>
                    <a:gd name="connsiteY1-4" fmla="*/ 3339 h 10050"/>
                    <a:gd name="connsiteX2-5" fmla="*/ 2343 w 10171"/>
                    <a:gd name="connsiteY2-6" fmla="*/ 9041 h 10050"/>
                    <a:gd name="connsiteX3-7" fmla="*/ 5916 w 10171"/>
                    <a:gd name="connsiteY3-8" fmla="*/ 10000 h 10050"/>
                    <a:gd name="connsiteX4-9" fmla="*/ 8843 w 10171"/>
                    <a:gd name="connsiteY4-10" fmla="*/ 7140 h 10050"/>
                    <a:gd name="connsiteX5-11" fmla="*/ 9047 w 10171"/>
                    <a:gd name="connsiteY5-12" fmla="*/ 29 h 10050"/>
                    <a:gd name="connsiteX6-13" fmla="*/ 5346 w 10171"/>
                    <a:gd name="connsiteY6-14" fmla="*/ 4805 h 10050"/>
                    <a:gd name="connsiteX0-15" fmla="*/ 3617 w 8442"/>
                    <a:gd name="connsiteY0-16" fmla="*/ 4805 h 10142"/>
                    <a:gd name="connsiteX1-17" fmla="*/ 257 w 8442"/>
                    <a:gd name="connsiteY1-18" fmla="*/ 3339 h 10142"/>
                    <a:gd name="connsiteX2-19" fmla="*/ 614 w 8442"/>
                    <a:gd name="connsiteY2-20" fmla="*/ 9041 h 10142"/>
                    <a:gd name="connsiteX3-21" fmla="*/ 3631 w 8442"/>
                    <a:gd name="connsiteY3-22" fmla="*/ 10000 h 10142"/>
                    <a:gd name="connsiteX4-23" fmla="*/ 7114 w 8442"/>
                    <a:gd name="connsiteY4-24" fmla="*/ 7140 h 10142"/>
                    <a:gd name="connsiteX5-25" fmla="*/ 7318 w 8442"/>
                    <a:gd name="connsiteY5-26" fmla="*/ 29 h 10142"/>
                    <a:gd name="connsiteX6-27" fmla="*/ 3617 w 8442"/>
                    <a:gd name="connsiteY6-28" fmla="*/ 4805 h 10142"/>
                    <a:gd name="connsiteX0-29" fmla="*/ 4284 w 8668"/>
                    <a:gd name="connsiteY0-30" fmla="*/ 4737 h 10516"/>
                    <a:gd name="connsiteX1-31" fmla="*/ 303 w 8668"/>
                    <a:gd name="connsiteY1-32" fmla="*/ 3291 h 10516"/>
                    <a:gd name="connsiteX2-33" fmla="*/ 726 w 8668"/>
                    <a:gd name="connsiteY2-34" fmla="*/ 8913 h 10516"/>
                    <a:gd name="connsiteX3-35" fmla="*/ 4300 w 8668"/>
                    <a:gd name="connsiteY3-36" fmla="*/ 9859 h 10516"/>
                    <a:gd name="connsiteX4-37" fmla="*/ 8668 w 8668"/>
                    <a:gd name="connsiteY4-38" fmla="*/ 28 h 10516"/>
                    <a:gd name="connsiteX5-39" fmla="*/ 4284 w 8668"/>
                    <a:gd name="connsiteY5-40" fmla="*/ 4737 h 10516"/>
                    <a:gd name="connsiteX0-41" fmla="*/ 5021 w 10107"/>
                    <a:gd name="connsiteY0-42" fmla="*/ 4572 h 9767"/>
                    <a:gd name="connsiteX1-43" fmla="*/ 429 w 10107"/>
                    <a:gd name="connsiteY1-44" fmla="*/ 3197 h 9767"/>
                    <a:gd name="connsiteX2-45" fmla="*/ 917 w 10107"/>
                    <a:gd name="connsiteY2-46" fmla="*/ 8543 h 9767"/>
                    <a:gd name="connsiteX3-47" fmla="*/ 6777 w 10107"/>
                    <a:gd name="connsiteY3-48" fmla="*/ 9051 h 9767"/>
                    <a:gd name="connsiteX4-49" fmla="*/ 10079 w 10107"/>
                    <a:gd name="connsiteY4-50" fmla="*/ 94 h 9767"/>
                    <a:gd name="connsiteX5-51" fmla="*/ 5021 w 10107"/>
                    <a:gd name="connsiteY5-52" fmla="*/ 4572 h 9767"/>
                    <a:gd name="connsiteX0-53" fmla="*/ 4968 w 10318"/>
                    <a:gd name="connsiteY0-54" fmla="*/ 1544 h 6613"/>
                    <a:gd name="connsiteX1-55" fmla="*/ 424 w 10318"/>
                    <a:gd name="connsiteY1-56" fmla="*/ 136 h 6613"/>
                    <a:gd name="connsiteX2-57" fmla="*/ 907 w 10318"/>
                    <a:gd name="connsiteY2-58" fmla="*/ 5610 h 6613"/>
                    <a:gd name="connsiteX3-59" fmla="*/ 6705 w 10318"/>
                    <a:gd name="connsiteY3-60" fmla="*/ 6130 h 6613"/>
                    <a:gd name="connsiteX4-61" fmla="*/ 10294 w 10318"/>
                    <a:gd name="connsiteY4-62" fmla="*/ 360 h 6613"/>
                    <a:gd name="connsiteX5-63" fmla="*/ 4968 w 10318"/>
                    <a:gd name="connsiteY5-64" fmla="*/ 1544 h 6613"/>
                    <a:gd name="connsiteX0-65" fmla="*/ 4682 w 9868"/>
                    <a:gd name="connsiteY0-66" fmla="*/ 2306 h 9919"/>
                    <a:gd name="connsiteX1-67" fmla="*/ 486 w 9868"/>
                    <a:gd name="connsiteY1-68" fmla="*/ 1387 h 9919"/>
                    <a:gd name="connsiteX2-69" fmla="*/ 746 w 9868"/>
                    <a:gd name="connsiteY2-70" fmla="*/ 8454 h 9919"/>
                    <a:gd name="connsiteX3-71" fmla="*/ 6365 w 9868"/>
                    <a:gd name="connsiteY3-72" fmla="*/ 9241 h 9919"/>
                    <a:gd name="connsiteX4-73" fmla="*/ 9844 w 9868"/>
                    <a:gd name="connsiteY4-74" fmla="*/ 515 h 9919"/>
                    <a:gd name="connsiteX5-75" fmla="*/ 4682 w 9868"/>
                    <a:gd name="connsiteY5-76" fmla="*/ 2306 h 9919"/>
                    <a:gd name="connsiteX0-77" fmla="*/ 5110 w 10365"/>
                    <a:gd name="connsiteY0-78" fmla="*/ 2325 h 9951"/>
                    <a:gd name="connsiteX1-79" fmla="*/ 331 w 10365"/>
                    <a:gd name="connsiteY1-80" fmla="*/ 2618 h 9951"/>
                    <a:gd name="connsiteX2-81" fmla="*/ 1121 w 10365"/>
                    <a:gd name="connsiteY2-82" fmla="*/ 8523 h 9951"/>
                    <a:gd name="connsiteX3-83" fmla="*/ 6815 w 10365"/>
                    <a:gd name="connsiteY3-84" fmla="*/ 9316 h 9951"/>
                    <a:gd name="connsiteX4-85" fmla="*/ 10341 w 10365"/>
                    <a:gd name="connsiteY4-86" fmla="*/ 519 h 9951"/>
                    <a:gd name="connsiteX5-87" fmla="*/ 5110 w 10365"/>
                    <a:gd name="connsiteY5-88" fmla="*/ 2325 h 9951"/>
                    <a:gd name="connsiteX0-89" fmla="*/ 4743 w 9812"/>
                    <a:gd name="connsiteY0-90" fmla="*/ 2336 h 9754"/>
                    <a:gd name="connsiteX1-91" fmla="*/ 132 w 9812"/>
                    <a:gd name="connsiteY1-92" fmla="*/ 2631 h 9754"/>
                    <a:gd name="connsiteX2-93" fmla="*/ 1709 w 9812"/>
                    <a:gd name="connsiteY2-94" fmla="*/ 7646 h 9754"/>
                    <a:gd name="connsiteX3-95" fmla="*/ 6388 w 9812"/>
                    <a:gd name="connsiteY3-96" fmla="*/ 9362 h 9754"/>
                    <a:gd name="connsiteX4-97" fmla="*/ 9790 w 9812"/>
                    <a:gd name="connsiteY4-98" fmla="*/ 522 h 9754"/>
                    <a:gd name="connsiteX5-99" fmla="*/ 4743 w 9812"/>
                    <a:gd name="connsiteY5-100" fmla="*/ 2336 h 9754"/>
                    <a:gd name="connsiteX0-101" fmla="*/ 4826 w 9977"/>
                    <a:gd name="connsiteY0-102" fmla="*/ 2326 h 9136"/>
                    <a:gd name="connsiteX1-103" fmla="*/ 127 w 9977"/>
                    <a:gd name="connsiteY1-104" fmla="*/ 2628 h 9136"/>
                    <a:gd name="connsiteX2-105" fmla="*/ 1734 w 9977"/>
                    <a:gd name="connsiteY2-106" fmla="*/ 7770 h 9136"/>
                    <a:gd name="connsiteX3-107" fmla="*/ 5880 w 9977"/>
                    <a:gd name="connsiteY3-108" fmla="*/ 8586 h 9136"/>
                    <a:gd name="connsiteX4-109" fmla="*/ 9970 w 9977"/>
                    <a:gd name="connsiteY4-110" fmla="*/ 466 h 9136"/>
                    <a:gd name="connsiteX5-111" fmla="*/ 4826 w 9977"/>
                    <a:gd name="connsiteY5-112" fmla="*/ 2326 h 9136"/>
                    <a:gd name="connsiteX0-113" fmla="*/ 4907 w 10063"/>
                    <a:gd name="connsiteY0-114" fmla="*/ 2546 h 8527"/>
                    <a:gd name="connsiteX1-115" fmla="*/ 197 w 10063"/>
                    <a:gd name="connsiteY1-116" fmla="*/ 2877 h 8527"/>
                    <a:gd name="connsiteX2-117" fmla="*/ 1808 w 10063"/>
                    <a:gd name="connsiteY2-118" fmla="*/ 8505 h 8527"/>
                    <a:gd name="connsiteX3-119" fmla="*/ 10063 w 10063"/>
                    <a:gd name="connsiteY3-120" fmla="*/ 510 h 8527"/>
                    <a:gd name="connsiteX4-121" fmla="*/ 4907 w 10063"/>
                    <a:gd name="connsiteY4-122" fmla="*/ 2546 h 8527"/>
                    <a:gd name="connsiteX0-123" fmla="*/ 4681 w 9805"/>
                    <a:gd name="connsiteY0-124" fmla="*/ 2939 h 10354"/>
                    <a:gd name="connsiteX1-125" fmla="*/ 1 w 9805"/>
                    <a:gd name="connsiteY1-126" fmla="*/ 3327 h 10354"/>
                    <a:gd name="connsiteX2-127" fmla="*/ 4598 w 9805"/>
                    <a:gd name="connsiteY2-128" fmla="*/ 10330 h 10354"/>
                    <a:gd name="connsiteX3-129" fmla="*/ 9805 w 9805"/>
                    <a:gd name="connsiteY3-130" fmla="*/ 551 h 10354"/>
                    <a:gd name="connsiteX4-131" fmla="*/ 4681 w 9805"/>
                    <a:gd name="connsiteY4-132" fmla="*/ 2939 h 10354"/>
                    <a:gd name="connsiteX0-133" fmla="*/ 4775 w 10002"/>
                    <a:gd name="connsiteY0-134" fmla="*/ 2867 h 10417"/>
                    <a:gd name="connsiteX1-135" fmla="*/ 2 w 10002"/>
                    <a:gd name="connsiteY1-136" fmla="*/ 3241 h 10417"/>
                    <a:gd name="connsiteX2-137" fmla="*/ 4163 w 10002"/>
                    <a:gd name="connsiteY2-138" fmla="*/ 10395 h 10417"/>
                    <a:gd name="connsiteX3-139" fmla="*/ 10001 w 10002"/>
                    <a:gd name="connsiteY3-140" fmla="*/ 560 h 10417"/>
                    <a:gd name="connsiteX4-141" fmla="*/ 4775 w 10002"/>
                    <a:gd name="connsiteY4-142" fmla="*/ 2867 h 10417"/>
                    <a:gd name="connsiteX0-143" fmla="*/ 4564 w 10001"/>
                    <a:gd name="connsiteY0-144" fmla="*/ 4803 h 10015"/>
                    <a:gd name="connsiteX1-145" fmla="*/ 2 w 10001"/>
                    <a:gd name="connsiteY1-146" fmla="*/ 2840 h 10015"/>
                    <a:gd name="connsiteX2-147" fmla="*/ 4163 w 10001"/>
                    <a:gd name="connsiteY2-148" fmla="*/ 9994 h 10015"/>
                    <a:gd name="connsiteX3-149" fmla="*/ 10001 w 10001"/>
                    <a:gd name="connsiteY3-150" fmla="*/ 159 h 10015"/>
                    <a:gd name="connsiteX4-151" fmla="*/ 4564 w 10001"/>
                    <a:gd name="connsiteY4-152" fmla="*/ 4803 h 10015"/>
                    <a:gd name="connsiteX0-153" fmla="*/ 4563 w 10000"/>
                    <a:gd name="connsiteY0-154" fmla="*/ 4821 h 10422"/>
                    <a:gd name="connsiteX1-155" fmla="*/ 1 w 10000"/>
                    <a:gd name="connsiteY1-156" fmla="*/ 2858 h 10422"/>
                    <a:gd name="connsiteX2-157" fmla="*/ 4794 w 10000"/>
                    <a:gd name="connsiteY2-158" fmla="*/ 10402 h 10422"/>
                    <a:gd name="connsiteX3-159" fmla="*/ 10000 w 10000"/>
                    <a:gd name="connsiteY3-160" fmla="*/ 177 h 10422"/>
                    <a:gd name="connsiteX4-161" fmla="*/ 4563 w 10000"/>
                    <a:gd name="connsiteY4-162" fmla="*/ 4821 h 10422"/>
                    <a:gd name="connsiteX0-163" fmla="*/ 4458 w 9895"/>
                    <a:gd name="connsiteY0-164" fmla="*/ 4821 h 10438"/>
                    <a:gd name="connsiteX1-165" fmla="*/ 1 w 9895"/>
                    <a:gd name="connsiteY1-166" fmla="*/ 3637 h 10438"/>
                    <a:gd name="connsiteX2-167" fmla="*/ 4689 w 9895"/>
                    <a:gd name="connsiteY2-168" fmla="*/ 10402 h 10438"/>
                    <a:gd name="connsiteX3-169" fmla="*/ 9895 w 9895"/>
                    <a:gd name="connsiteY3-170" fmla="*/ 177 h 10438"/>
                    <a:gd name="connsiteX4-171" fmla="*/ 4458 w 9895"/>
                    <a:gd name="connsiteY4-172" fmla="*/ 4821 h 10438"/>
                    <a:gd name="connsiteX0-173" fmla="*/ 4505 w 10000"/>
                    <a:gd name="connsiteY0-174" fmla="*/ 4619 h 10022"/>
                    <a:gd name="connsiteX1-175" fmla="*/ 1 w 10000"/>
                    <a:gd name="connsiteY1-176" fmla="*/ 3484 h 10022"/>
                    <a:gd name="connsiteX2-177" fmla="*/ 4739 w 10000"/>
                    <a:gd name="connsiteY2-178" fmla="*/ 9966 h 10022"/>
                    <a:gd name="connsiteX3-179" fmla="*/ 10000 w 10000"/>
                    <a:gd name="connsiteY3-180" fmla="*/ 170 h 10022"/>
                    <a:gd name="connsiteX4-181" fmla="*/ 4505 w 10000"/>
                    <a:gd name="connsiteY4-182" fmla="*/ 4619 h 10022"/>
                    <a:gd name="connsiteX0-183" fmla="*/ 4505 w 10007"/>
                    <a:gd name="connsiteY0-184" fmla="*/ 5344 h 10747"/>
                    <a:gd name="connsiteX1-185" fmla="*/ 1 w 10007"/>
                    <a:gd name="connsiteY1-186" fmla="*/ 4209 h 10747"/>
                    <a:gd name="connsiteX2-187" fmla="*/ 4739 w 10007"/>
                    <a:gd name="connsiteY2-188" fmla="*/ 10691 h 10747"/>
                    <a:gd name="connsiteX3-189" fmla="*/ 10000 w 10007"/>
                    <a:gd name="connsiteY3-190" fmla="*/ 895 h 10747"/>
                    <a:gd name="connsiteX4-191" fmla="*/ 4505 w 10007"/>
                    <a:gd name="connsiteY4-192" fmla="*/ 5344 h 10747"/>
                    <a:gd name="connsiteX0-193" fmla="*/ 4992 w 10000"/>
                    <a:gd name="connsiteY0-194" fmla="*/ 3629 h 10149"/>
                    <a:gd name="connsiteX1-195" fmla="*/ 1 w 10000"/>
                    <a:gd name="connsiteY1-196" fmla="*/ 3631 h 10149"/>
                    <a:gd name="connsiteX2-197" fmla="*/ 4739 w 10000"/>
                    <a:gd name="connsiteY2-198" fmla="*/ 10113 h 10149"/>
                    <a:gd name="connsiteX3-199" fmla="*/ 10000 w 10000"/>
                    <a:gd name="connsiteY3-200" fmla="*/ 317 h 10149"/>
                    <a:gd name="connsiteX4-201" fmla="*/ 4992 w 10000"/>
                    <a:gd name="connsiteY4-202" fmla="*/ 3629 h 10149"/>
                    <a:gd name="connsiteX0-203" fmla="*/ 4992 w 10000"/>
                    <a:gd name="connsiteY0-204" fmla="*/ 4114 h 10064"/>
                    <a:gd name="connsiteX1-205" fmla="*/ 1 w 10000"/>
                    <a:gd name="connsiteY1-206" fmla="*/ 3547 h 10064"/>
                    <a:gd name="connsiteX2-207" fmla="*/ 4739 w 10000"/>
                    <a:gd name="connsiteY2-208" fmla="*/ 10029 h 10064"/>
                    <a:gd name="connsiteX3-209" fmla="*/ 10000 w 10000"/>
                    <a:gd name="connsiteY3-210" fmla="*/ 233 h 10064"/>
                    <a:gd name="connsiteX4-211" fmla="*/ 4992 w 10000"/>
                    <a:gd name="connsiteY4-212" fmla="*/ 4114 h 10064"/>
                    <a:gd name="connsiteX0-213" fmla="*/ 4992 w 10000"/>
                    <a:gd name="connsiteY0-214" fmla="*/ 4114 h 10091"/>
                    <a:gd name="connsiteX1-215" fmla="*/ 1 w 10000"/>
                    <a:gd name="connsiteY1-216" fmla="*/ 3547 h 10091"/>
                    <a:gd name="connsiteX2-217" fmla="*/ 4739 w 10000"/>
                    <a:gd name="connsiteY2-218" fmla="*/ 10029 h 10091"/>
                    <a:gd name="connsiteX3-219" fmla="*/ 10000 w 10000"/>
                    <a:gd name="connsiteY3-220" fmla="*/ 233 h 10091"/>
                    <a:gd name="connsiteX4-221" fmla="*/ 4992 w 10000"/>
                    <a:gd name="connsiteY4-222" fmla="*/ 4114 h 10091"/>
                    <a:gd name="connsiteX0-223" fmla="*/ 4992 w 10325"/>
                    <a:gd name="connsiteY0-224" fmla="*/ 3852 h 9820"/>
                    <a:gd name="connsiteX1-225" fmla="*/ 1 w 10325"/>
                    <a:gd name="connsiteY1-226" fmla="*/ 3285 h 9820"/>
                    <a:gd name="connsiteX2-227" fmla="*/ 4739 w 10325"/>
                    <a:gd name="connsiteY2-228" fmla="*/ 9767 h 9820"/>
                    <a:gd name="connsiteX3-229" fmla="*/ 10325 w 10325"/>
                    <a:gd name="connsiteY3-230" fmla="*/ 255 h 9820"/>
                    <a:gd name="connsiteX4-231" fmla="*/ 4992 w 10325"/>
                    <a:gd name="connsiteY4-232" fmla="*/ 3852 h 9820"/>
                    <a:gd name="connsiteX0-233" fmla="*/ 4835 w 10030"/>
                    <a:gd name="connsiteY0-234" fmla="*/ 4736 h 10813"/>
                    <a:gd name="connsiteX1-235" fmla="*/ 1 w 10030"/>
                    <a:gd name="connsiteY1-236" fmla="*/ 4158 h 10813"/>
                    <a:gd name="connsiteX2-237" fmla="*/ 4590 w 10030"/>
                    <a:gd name="connsiteY2-238" fmla="*/ 10759 h 10813"/>
                    <a:gd name="connsiteX3-239" fmla="*/ 10000 w 10030"/>
                    <a:gd name="connsiteY3-240" fmla="*/ 1073 h 10813"/>
                    <a:gd name="connsiteX4-241" fmla="*/ 4835 w 10030"/>
                    <a:gd name="connsiteY4-242" fmla="*/ 4736 h 108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30" h="10813">
                      <a:moveTo>
                        <a:pt x="4835" y="4736"/>
                      </a:moveTo>
                      <a:cubicBezTo>
                        <a:pt x="4835" y="4736"/>
                        <a:pt x="42" y="259"/>
                        <a:pt x="1" y="4158"/>
                      </a:cubicBezTo>
                      <a:cubicBezTo>
                        <a:pt x="-40" y="8057"/>
                        <a:pt x="2923" y="11273"/>
                        <a:pt x="4590" y="10759"/>
                      </a:cubicBezTo>
                      <a:cubicBezTo>
                        <a:pt x="6257" y="10245"/>
                        <a:pt x="10430" y="4104"/>
                        <a:pt x="10000" y="1073"/>
                      </a:cubicBezTo>
                      <a:cubicBezTo>
                        <a:pt x="9570" y="-1958"/>
                        <a:pt x="5424" y="2127"/>
                        <a:pt x="4835" y="473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2000">
                      <a:srgbClr val="D8BE8C"/>
                    </a:gs>
                    <a:gs pos="82000">
                      <a:srgbClr val="C1975F"/>
                    </a:gs>
                    <a:gs pos="52000">
                      <a:srgbClr val="AD7537"/>
                    </a:gs>
                    <a:gs pos="45000">
                      <a:srgbClr val="AD7537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73" name="椭圆 272"/>
                <p:cNvSpPr/>
                <p:nvPr/>
              </p:nvSpPr>
              <p:spPr>
                <a:xfrm rot="20624629">
                  <a:off x="5357887" y="2818125"/>
                  <a:ext cx="1304954" cy="607124"/>
                </a:xfrm>
                <a:prstGeom prst="ellipse">
                  <a:avLst/>
                </a:prstGeom>
                <a:solidFill>
                  <a:srgbClr val="E5D4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4" name="组合 273"/>
                <p:cNvGrpSpPr/>
                <p:nvPr/>
              </p:nvGrpSpPr>
              <p:grpSpPr>
                <a:xfrm>
                  <a:off x="5606146" y="2780268"/>
                  <a:ext cx="1014419" cy="573826"/>
                  <a:chOff x="5224463" y="2208212"/>
                  <a:chExt cx="1220788" cy="690563"/>
                </a:xfrm>
              </p:grpSpPr>
              <p:sp>
                <p:nvSpPr>
                  <p:cNvPr id="279" name="Freeform 72"/>
                  <p:cNvSpPr>
                    <a:spLocks noEditPoints="1"/>
                  </p:cNvSpPr>
                  <p:nvPr/>
                </p:nvSpPr>
                <p:spPr bwMode="auto">
                  <a:xfrm>
                    <a:off x="6392863" y="2208212"/>
                    <a:ext cx="52388" cy="180975"/>
                  </a:xfrm>
                  <a:custGeom>
                    <a:avLst/>
                    <a:gdLst>
                      <a:gd name="T0" fmla="*/ 0 w 14"/>
                      <a:gd name="T1" fmla="*/ 0 h 48"/>
                      <a:gd name="T2" fmla="*/ 3 w 14"/>
                      <a:gd name="T3" fmla="*/ 5 h 48"/>
                      <a:gd name="T4" fmla="*/ 14 w 14"/>
                      <a:gd name="T5" fmla="*/ 48 h 48"/>
                      <a:gd name="T6" fmla="*/ 3 w 14"/>
                      <a:gd name="T7" fmla="*/ 5 h 48"/>
                      <a:gd name="T8" fmla="*/ 0 w 14"/>
                      <a:gd name="T9" fmla="*/ 0 h 48"/>
                      <a:gd name="T10" fmla="*/ 0 w 14"/>
                      <a:gd name="T11" fmla="*/ 0 h 48"/>
                      <a:gd name="T12" fmla="*/ 0 w 14"/>
                      <a:gd name="T13" fmla="*/ 0 h 48"/>
                      <a:gd name="T14" fmla="*/ 0 w 14"/>
                      <a:gd name="T15" fmla="*/ 0 h 48"/>
                      <a:gd name="T16" fmla="*/ 0 w 14"/>
                      <a:gd name="T17" fmla="*/ 0 h 48"/>
                      <a:gd name="T18" fmla="*/ 0 w 14"/>
                      <a:gd name="T19" fmla="*/ 0 h 48"/>
                      <a:gd name="T20" fmla="*/ 0 w 14"/>
                      <a:gd name="T2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48">
                        <a:moveTo>
                          <a:pt x="0" y="0"/>
                        </a:moveTo>
                        <a:cubicBezTo>
                          <a:pt x="1" y="2"/>
                          <a:pt x="2" y="3"/>
                          <a:pt x="3" y="5"/>
                        </a:cubicBezTo>
                        <a:cubicBezTo>
                          <a:pt x="7" y="19"/>
                          <a:pt x="14" y="32"/>
                          <a:pt x="14" y="48"/>
                        </a:cubicBezTo>
                        <a:cubicBezTo>
                          <a:pt x="14" y="32"/>
                          <a:pt x="7" y="19"/>
                          <a:pt x="3" y="5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DBFF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75"/>
                  <p:cNvSpPr/>
                  <p:nvPr/>
                </p:nvSpPr>
                <p:spPr bwMode="auto">
                  <a:xfrm>
                    <a:off x="5915026" y="2305050"/>
                    <a:ext cx="71438" cy="106363"/>
                  </a:xfrm>
                  <a:custGeom>
                    <a:avLst/>
                    <a:gdLst>
                      <a:gd name="T0" fmla="*/ 16 w 19"/>
                      <a:gd name="T1" fmla="*/ 11 h 28"/>
                      <a:gd name="T2" fmla="*/ 13 w 19"/>
                      <a:gd name="T3" fmla="*/ 27 h 28"/>
                      <a:gd name="T4" fmla="*/ 1 w 19"/>
                      <a:gd name="T5" fmla="*/ 15 h 28"/>
                      <a:gd name="T6" fmla="*/ 10 w 19"/>
                      <a:gd name="T7" fmla="*/ 0 h 28"/>
                      <a:gd name="T8" fmla="*/ 16 w 19"/>
                      <a:gd name="T9" fmla="*/ 1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8">
                        <a:moveTo>
                          <a:pt x="16" y="11"/>
                        </a:moveTo>
                        <a:cubicBezTo>
                          <a:pt x="17" y="19"/>
                          <a:pt x="19" y="26"/>
                          <a:pt x="13" y="27"/>
                        </a:cubicBezTo>
                        <a:cubicBezTo>
                          <a:pt x="7" y="28"/>
                          <a:pt x="1" y="22"/>
                          <a:pt x="1" y="15"/>
                        </a:cubicBezTo>
                        <a:cubicBezTo>
                          <a:pt x="0" y="7"/>
                          <a:pt x="4" y="1"/>
                          <a:pt x="10" y="0"/>
                        </a:cubicBezTo>
                        <a:cubicBezTo>
                          <a:pt x="16" y="0"/>
                          <a:pt x="16" y="4"/>
                          <a:pt x="16" y="11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76"/>
                  <p:cNvSpPr/>
                  <p:nvPr/>
                </p:nvSpPr>
                <p:spPr bwMode="auto">
                  <a:xfrm>
                    <a:off x="5622926" y="2339975"/>
                    <a:ext cx="71438" cy="104775"/>
                  </a:xfrm>
                  <a:custGeom>
                    <a:avLst/>
                    <a:gdLst>
                      <a:gd name="T0" fmla="*/ 16 w 19"/>
                      <a:gd name="T1" fmla="*/ 11 h 28"/>
                      <a:gd name="T2" fmla="*/ 13 w 19"/>
                      <a:gd name="T3" fmla="*/ 27 h 28"/>
                      <a:gd name="T4" fmla="*/ 0 w 19"/>
                      <a:gd name="T5" fmla="*/ 15 h 28"/>
                      <a:gd name="T6" fmla="*/ 10 w 19"/>
                      <a:gd name="T7" fmla="*/ 0 h 28"/>
                      <a:gd name="T8" fmla="*/ 16 w 19"/>
                      <a:gd name="T9" fmla="*/ 1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8">
                        <a:moveTo>
                          <a:pt x="16" y="11"/>
                        </a:moveTo>
                        <a:cubicBezTo>
                          <a:pt x="17" y="19"/>
                          <a:pt x="19" y="27"/>
                          <a:pt x="13" y="27"/>
                        </a:cubicBezTo>
                        <a:cubicBezTo>
                          <a:pt x="7" y="28"/>
                          <a:pt x="1" y="22"/>
                          <a:pt x="0" y="15"/>
                        </a:cubicBezTo>
                        <a:cubicBezTo>
                          <a:pt x="0" y="8"/>
                          <a:pt x="4" y="1"/>
                          <a:pt x="10" y="0"/>
                        </a:cubicBezTo>
                        <a:cubicBezTo>
                          <a:pt x="16" y="0"/>
                          <a:pt x="15" y="4"/>
                          <a:pt x="16" y="11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77"/>
                  <p:cNvSpPr/>
                  <p:nvPr/>
                </p:nvSpPr>
                <p:spPr bwMode="auto">
                  <a:xfrm>
                    <a:off x="5378451" y="2508250"/>
                    <a:ext cx="104775" cy="68263"/>
                  </a:xfrm>
                  <a:custGeom>
                    <a:avLst/>
                    <a:gdLst>
                      <a:gd name="T0" fmla="*/ 16 w 28"/>
                      <a:gd name="T1" fmla="*/ 16 h 18"/>
                      <a:gd name="T2" fmla="*/ 0 w 28"/>
                      <a:gd name="T3" fmla="*/ 12 h 18"/>
                      <a:gd name="T4" fmla="*/ 13 w 28"/>
                      <a:gd name="T5" fmla="*/ 0 h 18"/>
                      <a:gd name="T6" fmla="*/ 27 w 28"/>
                      <a:gd name="T7" fmla="*/ 10 h 18"/>
                      <a:gd name="T8" fmla="*/ 16 w 28"/>
                      <a:gd name="T9" fmla="*/ 1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8">
                        <a:moveTo>
                          <a:pt x="16" y="16"/>
                        </a:moveTo>
                        <a:cubicBezTo>
                          <a:pt x="9" y="16"/>
                          <a:pt x="1" y="18"/>
                          <a:pt x="0" y="12"/>
                        </a:cubicBezTo>
                        <a:cubicBezTo>
                          <a:pt x="0" y="6"/>
                          <a:pt x="6" y="0"/>
                          <a:pt x="13" y="0"/>
                        </a:cubicBezTo>
                        <a:cubicBezTo>
                          <a:pt x="21" y="0"/>
                          <a:pt x="27" y="4"/>
                          <a:pt x="27" y="10"/>
                        </a:cubicBezTo>
                        <a:cubicBezTo>
                          <a:pt x="28" y="17"/>
                          <a:pt x="23" y="15"/>
                          <a:pt x="16" y="16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78"/>
                  <p:cNvSpPr/>
                  <p:nvPr/>
                </p:nvSpPr>
                <p:spPr bwMode="auto">
                  <a:xfrm>
                    <a:off x="5224463" y="2632075"/>
                    <a:ext cx="104775" cy="71438"/>
                  </a:xfrm>
                  <a:custGeom>
                    <a:avLst/>
                    <a:gdLst>
                      <a:gd name="T0" fmla="*/ 16 w 28"/>
                      <a:gd name="T1" fmla="*/ 17 h 19"/>
                      <a:gd name="T2" fmla="*/ 0 w 28"/>
                      <a:gd name="T3" fmla="*/ 12 h 19"/>
                      <a:gd name="T4" fmla="*/ 13 w 28"/>
                      <a:gd name="T5" fmla="*/ 1 h 19"/>
                      <a:gd name="T6" fmla="*/ 27 w 28"/>
                      <a:gd name="T7" fmla="*/ 11 h 19"/>
                      <a:gd name="T8" fmla="*/ 16 w 28"/>
                      <a:gd name="T9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9">
                        <a:moveTo>
                          <a:pt x="16" y="17"/>
                        </a:moveTo>
                        <a:cubicBezTo>
                          <a:pt x="9" y="17"/>
                          <a:pt x="1" y="19"/>
                          <a:pt x="0" y="12"/>
                        </a:cubicBezTo>
                        <a:cubicBezTo>
                          <a:pt x="0" y="6"/>
                          <a:pt x="6" y="1"/>
                          <a:pt x="13" y="1"/>
                        </a:cubicBezTo>
                        <a:cubicBezTo>
                          <a:pt x="21" y="0"/>
                          <a:pt x="27" y="5"/>
                          <a:pt x="27" y="11"/>
                        </a:cubicBezTo>
                        <a:cubicBezTo>
                          <a:pt x="28" y="17"/>
                          <a:pt x="24" y="16"/>
                          <a:pt x="16" y="17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79"/>
                  <p:cNvSpPr/>
                  <p:nvPr/>
                </p:nvSpPr>
                <p:spPr bwMode="auto">
                  <a:xfrm>
                    <a:off x="6140451" y="2328862"/>
                    <a:ext cx="87313" cy="112713"/>
                  </a:xfrm>
                  <a:custGeom>
                    <a:avLst/>
                    <a:gdLst>
                      <a:gd name="T0" fmla="*/ 18 w 23"/>
                      <a:gd name="T1" fmla="*/ 15 h 30"/>
                      <a:gd name="T2" fmla="*/ 8 w 23"/>
                      <a:gd name="T3" fmla="*/ 28 h 30"/>
                      <a:gd name="T4" fmla="*/ 2 w 23"/>
                      <a:gd name="T5" fmla="*/ 12 h 30"/>
                      <a:gd name="T6" fmla="*/ 17 w 23"/>
                      <a:gd name="T7" fmla="*/ 2 h 30"/>
                      <a:gd name="T8" fmla="*/ 18 w 23"/>
                      <a:gd name="T9" fmla="*/ 15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30">
                        <a:moveTo>
                          <a:pt x="18" y="15"/>
                        </a:moveTo>
                        <a:cubicBezTo>
                          <a:pt x="16" y="22"/>
                          <a:pt x="14" y="30"/>
                          <a:pt x="8" y="28"/>
                        </a:cubicBezTo>
                        <a:cubicBezTo>
                          <a:pt x="3" y="26"/>
                          <a:pt x="0" y="19"/>
                          <a:pt x="2" y="12"/>
                        </a:cubicBezTo>
                        <a:cubicBezTo>
                          <a:pt x="5" y="5"/>
                          <a:pt x="11" y="0"/>
                          <a:pt x="17" y="2"/>
                        </a:cubicBezTo>
                        <a:cubicBezTo>
                          <a:pt x="23" y="4"/>
                          <a:pt x="20" y="8"/>
                          <a:pt x="18" y="15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80"/>
                  <p:cNvSpPr/>
                  <p:nvPr/>
                </p:nvSpPr>
                <p:spPr bwMode="auto">
                  <a:xfrm>
                    <a:off x="5829301" y="2474912"/>
                    <a:ext cx="68263" cy="104775"/>
                  </a:xfrm>
                  <a:custGeom>
                    <a:avLst/>
                    <a:gdLst>
                      <a:gd name="T0" fmla="*/ 16 w 18"/>
                      <a:gd name="T1" fmla="*/ 12 h 28"/>
                      <a:gd name="T2" fmla="*/ 12 w 18"/>
                      <a:gd name="T3" fmla="*/ 27 h 28"/>
                      <a:gd name="T4" fmla="*/ 0 w 18"/>
                      <a:gd name="T5" fmla="*/ 14 h 28"/>
                      <a:gd name="T6" fmla="*/ 11 w 18"/>
                      <a:gd name="T7" fmla="*/ 0 h 28"/>
                      <a:gd name="T8" fmla="*/ 16 w 18"/>
                      <a:gd name="T9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8">
                        <a:moveTo>
                          <a:pt x="16" y="12"/>
                        </a:moveTo>
                        <a:cubicBezTo>
                          <a:pt x="16" y="19"/>
                          <a:pt x="18" y="27"/>
                          <a:pt x="12" y="27"/>
                        </a:cubicBezTo>
                        <a:cubicBezTo>
                          <a:pt x="6" y="28"/>
                          <a:pt x="0" y="22"/>
                          <a:pt x="0" y="14"/>
                        </a:cubicBezTo>
                        <a:cubicBezTo>
                          <a:pt x="0" y="7"/>
                          <a:pt x="5" y="1"/>
                          <a:pt x="11" y="0"/>
                        </a:cubicBezTo>
                        <a:cubicBezTo>
                          <a:pt x="17" y="0"/>
                          <a:pt x="16" y="4"/>
                          <a:pt x="16" y="12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81"/>
                  <p:cNvSpPr/>
                  <p:nvPr/>
                </p:nvSpPr>
                <p:spPr bwMode="auto">
                  <a:xfrm>
                    <a:off x="6021388" y="2519362"/>
                    <a:ext cx="85725" cy="109538"/>
                  </a:xfrm>
                  <a:custGeom>
                    <a:avLst/>
                    <a:gdLst>
                      <a:gd name="T0" fmla="*/ 18 w 23"/>
                      <a:gd name="T1" fmla="*/ 14 h 29"/>
                      <a:gd name="T2" fmla="*/ 9 w 23"/>
                      <a:gd name="T3" fmla="*/ 27 h 29"/>
                      <a:gd name="T4" fmla="*/ 3 w 23"/>
                      <a:gd name="T5" fmla="*/ 11 h 29"/>
                      <a:gd name="T6" fmla="*/ 17 w 23"/>
                      <a:gd name="T7" fmla="*/ 2 h 29"/>
                      <a:gd name="T8" fmla="*/ 18 w 23"/>
                      <a:gd name="T9" fmla="*/ 1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29">
                        <a:moveTo>
                          <a:pt x="18" y="14"/>
                        </a:moveTo>
                        <a:cubicBezTo>
                          <a:pt x="16" y="21"/>
                          <a:pt x="15" y="29"/>
                          <a:pt x="9" y="27"/>
                        </a:cubicBezTo>
                        <a:cubicBezTo>
                          <a:pt x="3" y="25"/>
                          <a:pt x="0" y="18"/>
                          <a:pt x="3" y="11"/>
                        </a:cubicBezTo>
                        <a:cubicBezTo>
                          <a:pt x="5" y="4"/>
                          <a:pt x="12" y="0"/>
                          <a:pt x="17" y="2"/>
                        </a:cubicBezTo>
                        <a:cubicBezTo>
                          <a:pt x="23" y="4"/>
                          <a:pt x="21" y="7"/>
                          <a:pt x="18" y="14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82"/>
                  <p:cNvSpPr/>
                  <p:nvPr/>
                </p:nvSpPr>
                <p:spPr bwMode="auto">
                  <a:xfrm>
                    <a:off x="5562601" y="2587625"/>
                    <a:ext cx="109538" cy="93663"/>
                  </a:xfrm>
                  <a:custGeom>
                    <a:avLst/>
                    <a:gdLst>
                      <a:gd name="T0" fmla="*/ 14 w 29"/>
                      <a:gd name="T1" fmla="*/ 19 h 25"/>
                      <a:gd name="T2" fmla="*/ 2 w 29"/>
                      <a:gd name="T3" fmla="*/ 7 h 25"/>
                      <a:gd name="T4" fmla="*/ 20 w 29"/>
                      <a:gd name="T5" fmla="*/ 3 h 25"/>
                      <a:gd name="T6" fmla="*/ 27 w 29"/>
                      <a:gd name="T7" fmla="*/ 19 h 25"/>
                      <a:gd name="T8" fmla="*/ 14 w 29"/>
                      <a:gd name="T9" fmla="*/ 1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5">
                        <a:moveTo>
                          <a:pt x="14" y="19"/>
                        </a:moveTo>
                        <a:cubicBezTo>
                          <a:pt x="7" y="15"/>
                          <a:pt x="0" y="13"/>
                          <a:pt x="2" y="7"/>
                        </a:cubicBezTo>
                        <a:cubicBezTo>
                          <a:pt x="5" y="2"/>
                          <a:pt x="13" y="0"/>
                          <a:pt x="20" y="3"/>
                        </a:cubicBezTo>
                        <a:cubicBezTo>
                          <a:pt x="26" y="7"/>
                          <a:pt x="29" y="14"/>
                          <a:pt x="27" y="19"/>
                        </a:cubicBezTo>
                        <a:cubicBezTo>
                          <a:pt x="24" y="25"/>
                          <a:pt x="21" y="22"/>
                          <a:pt x="14" y="19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83"/>
                  <p:cNvSpPr/>
                  <p:nvPr/>
                </p:nvSpPr>
                <p:spPr bwMode="auto">
                  <a:xfrm>
                    <a:off x="5441951" y="2790825"/>
                    <a:ext cx="109538" cy="93663"/>
                  </a:xfrm>
                  <a:custGeom>
                    <a:avLst/>
                    <a:gdLst>
                      <a:gd name="T0" fmla="*/ 14 w 29"/>
                      <a:gd name="T1" fmla="*/ 18 h 25"/>
                      <a:gd name="T2" fmla="*/ 2 w 29"/>
                      <a:gd name="T3" fmla="*/ 7 h 25"/>
                      <a:gd name="T4" fmla="*/ 19 w 29"/>
                      <a:gd name="T5" fmla="*/ 3 h 25"/>
                      <a:gd name="T6" fmla="*/ 27 w 29"/>
                      <a:gd name="T7" fmla="*/ 19 h 25"/>
                      <a:gd name="T8" fmla="*/ 14 w 29"/>
                      <a:gd name="T9" fmla="*/ 1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5">
                        <a:moveTo>
                          <a:pt x="14" y="18"/>
                        </a:moveTo>
                        <a:cubicBezTo>
                          <a:pt x="7" y="15"/>
                          <a:pt x="0" y="13"/>
                          <a:pt x="2" y="7"/>
                        </a:cubicBezTo>
                        <a:cubicBezTo>
                          <a:pt x="5" y="2"/>
                          <a:pt x="13" y="0"/>
                          <a:pt x="19" y="3"/>
                        </a:cubicBezTo>
                        <a:cubicBezTo>
                          <a:pt x="26" y="7"/>
                          <a:pt x="29" y="14"/>
                          <a:pt x="27" y="19"/>
                        </a:cubicBezTo>
                        <a:cubicBezTo>
                          <a:pt x="24" y="25"/>
                          <a:pt x="21" y="22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84"/>
                  <p:cNvSpPr/>
                  <p:nvPr/>
                </p:nvSpPr>
                <p:spPr bwMode="auto">
                  <a:xfrm>
                    <a:off x="5240338" y="2809875"/>
                    <a:ext cx="82550" cy="88900"/>
                  </a:xfrm>
                  <a:custGeom>
                    <a:avLst/>
                    <a:gdLst>
                      <a:gd name="T0" fmla="*/ 13 w 22"/>
                      <a:gd name="T1" fmla="*/ 9 h 24"/>
                      <a:gd name="T2" fmla="*/ 18 w 22"/>
                      <a:gd name="T3" fmla="*/ 21 h 24"/>
                      <a:gd name="T4" fmla="*/ 4 w 22"/>
                      <a:gd name="T5" fmla="*/ 18 h 24"/>
                      <a:gd name="T6" fmla="*/ 4 w 22"/>
                      <a:gd name="T7" fmla="*/ 4 h 24"/>
                      <a:gd name="T8" fmla="*/ 13 w 22"/>
                      <a:gd name="T9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24">
                        <a:moveTo>
                          <a:pt x="13" y="9"/>
                        </a:moveTo>
                        <a:cubicBezTo>
                          <a:pt x="17" y="13"/>
                          <a:pt x="22" y="18"/>
                          <a:pt x="18" y="21"/>
                        </a:cubicBezTo>
                        <a:cubicBezTo>
                          <a:pt x="14" y="24"/>
                          <a:pt x="8" y="23"/>
                          <a:pt x="4" y="18"/>
                        </a:cubicBezTo>
                        <a:cubicBezTo>
                          <a:pt x="0" y="13"/>
                          <a:pt x="0" y="7"/>
                          <a:pt x="4" y="4"/>
                        </a:cubicBezTo>
                        <a:cubicBezTo>
                          <a:pt x="8" y="0"/>
                          <a:pt x="10" y="4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4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75" name="Freeform 87"/>
                <p:cNvSpPr/>
                <p:nvPr/>
              </p:nvSpPr>
              <p:spPr bwMode="auto">
                <a:xfrm>
                  <a:off x="6342064" y="2174025"/>
                  <a:ext cx="1425468" cy="2366325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  <a:gd name="connsiteX0" fmla="*/ 171 w 8265"/>
                    <a:gd name="connsiteY0" fmla="*/ 9783 h 10264"/>
                    <a:gd name="connsiteX1" fmla="*/ 7408 w 8265"/>
                    <a:gd name="connsiteY1" fmla="*/ 1105 h 10264"/>
                    <a:gd name="connsiteX2" fmla="*/ 5019 w 8265"/>
                    <a:gd name="connsiteY2" fmla="*/ 412 h 10264"/>
                    <a:gd name="connsiteX3" fmla="*/ 8237 w 8265"/>
                    <a:gd name="connsiteY3" fmla="*/ 2566 h 10264"/>
                    <a:gd name="connsiteX4" fmla="*/ 4306 w 8265"/>
                    <a:gd name="connsiteY4" fmla="*/ 8385 h 10264"/>
                    <a:gd name="connsiteX5" fmla="*/ 171 w 8265"/>
                    <a:gd name="connsiteY5" fmla="*/ 9783 h 10264"/>
                    <a:gd name="connsiteX0-1" fmla="*/ 207 w 10014"/>
                    <a:gd name="connsiteY0-2" fmla="*/ 9132 h 9601"/>
                    <a:gd name="connsiteX1-3" fmla="*/ 1674 w 10014"/>
                    <a:gd name="connsiteY1-4" fmla="*/ 2480 h 9601"/>
                    <a:gd name="connsiteX2-5" fmla="*/ 6073 w 10014"/>
                    <a:gd name="connsiteY2-6" fmla="*/ 2 h 9601"/>
                    <a:gd name="connsiteX3-7" fmla="*/ 9966 w 10014"/>
                    <a:gd name="connsiteY3-8" fmla="*/ 2101 h 9601"/>
                    <a:gd name="connsiteX4-9" fmla="*/ 5210 w 10014"/>
                    <a:gd name="connsiteY4-10" fmla="*/ 7770 h 9601"/>
                    <a:gd name="connsiteX5-11" fmla="*/ 207 w 10014"/>
                    <a:gd name="connsiteY5-12" fmla="*/ 9132 h 9601"/>
                    <a:gd name="connsiteX0-13" fmla="*/ 207 w 9992"/>
                    <a:gd name="connsiteY0-14" fmla="*/ 8416 h 8904"/>
                    <a:gd name="connsiteX1-15" fmla="*/ 1672 w 9992"/>
                    <a:gd name="connsiteY1-16" fmla="*/ 1487 h 8904"/>
                    <a:gd name="connsiteX2-17" fmla="*/ 5411 w 9992"/>
                    <a:gd name="connsiteY2-18" fmla="*/ 6 h 8904"/>
                    <a:gd name="connsiteX3-19" fmla="*/ 9952 w 9992"/>
                    <a:gd name="connsiteY3-20" fmla="*/ 1092 h 8904"/>
                    <a:gd name="connsiteX4-21" fmla="*/ 5203 w 9992"/>
                    <a:gd name="connsiteY4-22" fmla="*/ 6997 h 8904"/>
                    <a:gd name="connsiteX5-23" fmla="*/ 207 w 9992"/>
                    <a:gd name="connsiteY5-24" fmla="*/ 8416 h 8904"/>
                    <a:gd name="connsiteX0-25" fmla="*/ 207 w 10000"/>
                    <a:gd name="connsiteY0-26" fmla="*/ 9553 h 10101"/>
                    <a:gd name="connsiteX1-27" fmla="*/ 1427 w 10000"/>
                    <a:gd name="connsiteY1-28" fmla="*/ 3951 h 10101"/>
                    <a:gd name="connsiteX2-29" fmla="*/ 5415 w 10000"/>
                    <a:gd name="connsiteY2-30" fmla="*/ 108 h 10101"/>
                    <a:gd name="connsiteX3-31" fmla="*/ 9960 w 10000"/>
                    <a:gd name="connsiteY3-32" fmla="*/ 1327 h 10101"/>
                    <a:gd name="connsiteX4-33" fmla="*/ 5207 w 10000"/>
                    <a:gd name="connsiteY4-34" fmla="*/ 7959 h 10101"/>
                    <a:gd name="connsiteX5-35" fmla="*/ 207 w 10000"/>
                    <a:gd name="connsiteY5-36" fmla="*/ 9553 h 10101"/>
                    <a:gd name="connsiteX0-37" fmla="*/ 136 w 7835"/>
                    <a:gd name="connsiteY0-38" fmla="*/ 9453 h 9891"/>
                    <a:gd name="connsiteX1-39" fmla="*/ 1356 w 7835"/>
                    <a:gd name="connsiteY1-40" fmla="*/ 3851 h 9891"/>
                    <a:gd name="connsiteX2-41" fmla="*/ 5344 w 7835"/>
                    <a:gd name="connsiteY2-42" fmla="*/ 8 h 9891"/>
                    <a:gd name="connsiteX3-43" fmla="*/ 7761 w 7835"/>
                    <a:gd name="connsiteY3-44" fmla="*/ 4788 h 9891"/>
                    <a:gd name="connsiteX4-45" fmla="*/ 5136 w 7835"/>
                    <a:gd name="connsiteY4-46" fmla="*/ 7859 h 9891"/>
                    <a:gd name="connsiteX5-47" fmla="*/ 136 w 7835"/>
                    <a:gd name="connsiteY5-48" fmla="*/ 9453 h 9891"/>
                    <a:gd name="connsiteX0-49" fmla="*/ 174 w 10504"/>
                    <a:gd name="connsiteY0-50" fmla="*/ 9557 h 10000"/>
                    <a:gd name="connsiteX1-51" fmla="*/ 1731 w 10504"/>
                    <a:gd name="connsiteY1-52" fmla="*/ 3893 h 10000"/>
                    <a:gd name="connsiteX2-53" fmla="*/ 6821 w 10504"/>
                    <a:gd name="connsiteY2-54" fmla="*/ 8 h 10000"/>
                    <a:gd name="connsiteX3-55" fmla="*/ 9906 w 10504"/>
                    <a:gd name="connsiteY3-56" fmla="*/ 4841 h 10000"/>
                    <a:gd name="connsiteX4-57" fmla="*/ 6555 w 10504"/>
                    <a:gd name="connsiteY4-58" fmla="*/ 7946 h 10000"/>
                    <a:gd name="connsiteX5-59" fmla="*/ 174 w 10504"/>
                    <a:gd name="connsiteY5-60" fmla="*/ 9557 h 10000"/>
                    <a:gd name="connsiteX0-61" fmla="*/ 174 w 10568"/>
                    <a:gd name="connsiteY0-62" fmla="*/ 9922 h 10365"/>
                    <a:gd name="connsiteX1-63" fmla="*/ 1731 w 10568"/>
                    <a:gd name="connsiteY1-64" fmla="*/ 4258 h 10365"/>
                    <a:gd name="connsiteX2-65" fmla="*/ 7343 w 10568"/>
                    <a:gd name="connsiteY2-66" fmla="*/ 6 h 10365"/>
                    <a:gd name="connsiteX3-67" fmla="*/ 9906 w 10568"/>
                    <a:gd name="connsiteY3-68" fmla="*/ 5206 h 10365"/>
                    <a:gd name="connsiteX4-69" fmla="*/ 6555 w 10568"/>
                    <a:gd name="connsiteY4-70" fmla="*/ 8311 h 10365"/>
                    <a:gd name="connsiteX5-71" fmla="*/ 174 w 10568"/>
                    <a:gd name="connsiteY5-72" fmla="*/ 9922 h 10365"/>
                    <a:gd name="connsiteX0-73" fmla="*/ 174 w 10683"/>
                    <a:gd name="connsiteY0-74" fmla="*/ 9929 h 10372"/>
                    <a:gd name="connsiteX1-75" fmla="*/ 1731 w 10683"/>
                    <a:gd name="connsiteY1-76" fmla="*/ 4265 h 10372"/>
                    <a:gd name="connsiteX2-77" fmla="*/ 7343 w 10683"/>
                    <a:gd name="connsiteY2-78" fmla="*/ 13 h 10372"/>
                    <a:gd name="connsiteX3-79" fmla="*/ 9906 w 10683"/>
                    <a:gd name="connsiteY3-80" fmla="*/ 5213 h 10372"/>
                    <a:gd name="connsiteX4-81" fmla="*/ 6555 w 10683"/>
                    <a:gd name="connsiteY4-82" fmla="*/ 8318 h 10372"/>
                    <a:gd name="connsiteX5-83" fmla="*/ 174 w 10683"/>
                    <a:gd name="connsiteY5-84" fmla="*/ 9929 h 10372"/>
                    <a:gd name="connsiteX0-85" fmla="*/ 174 w 9906"/>
                    <a:gd name="connsiteY0-86" fmla="*/ 9929 h 10372"/>
                    <a:gd name="connsiteX1-87" fmla="*/ 1731 w 9906"/>
                    <a:gd name="connsiteY1-88" fmla="*/ 4265 h 10372"/>
                    <a:gd name="connsiteX2-89" fmla="*/ 7343 w 9906"/>
                    <a:gd name="connsiteY2-90" fmla="*/ 13 h 10372"/>
                    <a:gd name="connsiteX3-91" fmla="*/ 9906 w 9906"/>
                    <a:gd name="connsiteY3-92" fmla="*/ 5213 h 10372"/>
                    <a:gd name="connsiteX4-93" fmla="*/ 6555 w 9906"/>
                    <a:gd name="connsiteY4-94" fmla="*/ 8318 h 10372"/>
                    <a:gd name="connsiteX5-95" fmla="*/ 174 w 9906"/>
                    <a:gd name="connsiteY5-96" fmla="*/ 9929 h 10372"/>
                    <a:gd name="connsiteX0-97" fmla="*/ 173 w 9364"/>
                    <a:gd name="connsiteY0-98" fmla="*/ 9564 h 9995"/>
                    <a:gd name="connsiteX1-99" fmla="*/ 1744 w 9364"/>
                    <a:gd name="connsiteY1-100" fmla="*/ 4103 h 9995"/>
                    <a:gd name="connsiteX2-101" fmla="*/ 7410 w 9364"/>
                    <a:gd name="connsiteY2-102" fmla="*/ 4 h 9995"/>
                    <a:gd name="connsiteX3-103" fmla="*/ 9364 w 9364"/>
                    <a:gd name="connsiteY3-104" fmla="*/ 4804 h 9995"/>
                    <a:gd name="connsiteX4-105" fmla="*/ 6614 w 9364"/>
                    <a:gd name="connsiteY4-106" fmla="*/ 8011 h 9995"/>
                    <a:gd name="connsiteX5-107" fmla="*/ 173 w 9364"/>
                    <a:gd name="connsiteY5-108" fmla="*/ 9564 h 9995"/>
                    <a:gd name="connsiteX0-109" fmla="*/ 185 w 10161"/>
                    <a:gd name="connsiteY0-110" fmla="*/ 9569 h 10000"/>
                    <a:gd name="connsiteX1-111" fmla="*/ 1862 w 10161"/>
                    <a:gd name="connsiteY1-112" fmla="*/ 4105 h 10000"/>
                    <a:gd name="connsiteX2-113" fmla="*/ 7913 w 10161"/>
                    <a:gd name="connsiteY2-114" fmla="*/ 4 h 10000"/>
                    <a:gd name="connsiteX3-115" fmla="*/ 10000 w 10161"/>
                    <a:gd name="connsiteY3-116" fmla="*/ 4806 h 10000"/>
                    <a:gd name="connsiteX4-117" fmla="*/ 7063 w 10161"/>
                    <a:gd name="connsiteY4-118" fmla="*/ 8015 h 10000"/>
                    <a:gd name="connsiteX5-119" fmla="*/ 185 w 10161"/>
                    <a:gd name="connsiteY5-120" fmla="*/ 9569 h 10000"/>
                    <a:gd name="connsiteX0-121" fmla="*/ 185 w 10161"/>
                    <a:gd name="connsiteY0-122" fmla="*/ 9569 h 10000"/>
                    <a:gd name="connsiteX1-123" fmla="*/ 1862 w 10161"/>
                    <a:gd name="connsiteY1-124" fmla="*/ 4105 h 10000"/>
                    <a:gd name="connsiteX2-125" fmla="*/ 7913 w 10161"/>
                    <a:gd name="connsiteY2-126" fmla="*/ 4 h 10000"/>
                    <a:gd name="connsiteX3-127" fmla="*/ 10000 w 10161"/>
                    <a:gd name="connsiteY3-128" fmla="*/ 4806 h 10000"/>
                    <a:gd name="connsiteX4-129" fmla="*/ 7063 w 10161"/>
                    <a:gd name="connsiteY4-130" fmla="*/ 8015 h 10000"/>
                    <a:gd name="connsiteX5-131" fmla="*/ 185 w 10161"/>
                    <a:gd name="connsiteY5-132" fmla="*/ 9569 h 10000"/>
                    <a:gd name="connsiteX0-133" fmla="*/ 185 w 10161"/>
                    <a:gd name="connsiteY0-134" fmla="*/ 9569 h 10000"/>
                    <a:gd name="connsiteX1-135" fmla="*/ 1862 w 10161"/>
                    <a:gd name="connsiteY1-136" fmla="*/ 4105 h 10000"/>
                    <a:gd name="connsiteX2-137" fmla="*/ 7913 w 10161"/>
                    <a:gd name="connsiteY2-138" fmla="*/ 4 h 10000"/>
                    <a:gd name="connsiteX3-139" fmla="*/ 10000 w 10161"/>
                    <a:gd name="connsiteY3-140" fmla="*/ 4806 h 10000"/>
                    <a:gd name="connsiteX4-141" fmla="*/ 7063 w 10161"/>
                    <a:gd name="connsiteY4-142" fmla="*/ 8015 h 10000"/>
                    <a:gd name="connsiteX5-143" fmla="*/ 185 w 10161"/>
                    <a:gd name="connsiteY5-144" fmla="*/ 9569 h 10000"/>
                    <a:gd name="connsiteX0-145" fmla="*/ 491 w 10467"/>
                    <a:gd name="connsiteY0-146" fmla="*/ 9569 h 9572"/>
                    <a:gd name="connsiteX1-147" fmla="*/ 2168 w 10467"/>
                    <a:gd name="connsiteY1-148" fmla="*/ 4105 h 9572"/>
                    <a:gd name="connsiteX2-149" fmla="*/ 8219 w 10467"/>
                    <a:gd name="connsiteY2-150" fmla="*/ 4 h 9572"/>
                    <a:gd name="connsiteX3-151" fmla="*/ 10306 w 10467"/>
                    <a:gd name="connsiteY3-152" fmla="*/ 4806 h 9572"/>
                    <a:gd name="connsiteX4-153" fmla="*/ 491 w 10467"/>
                    <a:gd name="connsiteY4-154" fmla="*/ 9569 h 9572"/>
                    <a:gd name="connsiteX0-155" fmla="*/ 469 w 10000"/>
                    <a:gd name="connsiteY0-156" fmla="*/ 9997 h 10004"/>
                    <a:gd name="connsiteX1-157" fmla="*/ 2071 w 10000"/>
                    <a:gd name="connsiteY1-158" fmla="*/ 4289 h 10004"/>
                    <a:gd name="connsiteX2-159" fmla="*/ 7852 w 10000"/>
                    <a:gd name="connsiteY2-160" fmla="*/ 4 h 10004"/>
                    <a:gd name="connsiteX3-161" fmla="*/ 9846 w 10000"/>
                    <a:gd name="connsiteY3-162" fmla="*/ 5021 h 10004"/>
                    <a:gd name="connsiteX4-163" fmla="*/ 469 w 10000"/>
                    <a:gd name="connsiteY4-164" fmla="*/ 9997 h 10004"/>
                    <a:gd name="connsiteX0-165" fmla="*/ 469 w 10000"/>
                    <a:gd name="connsiteY0-166" fmla="*/ 9997 h 10003"/>
                    <a:gd name="connsiteX1-167" fmla="*/ 2071 w 10000"/>
                    <a:gd name="connsiteY1-168" fmla="*/ 4289 h 10003"/>
                    <a:gd name="connsiteX2-169" fmla="*/ 7852 w 10000"/>
                    <a:gd name="connsiteY2-170" fmla="*/ 4 h 10003"/>
                    <a:gd name="connsiteX3-171" fmla="*/ 9846 w 10000"/>
                    <a:gd name="connsiteY3-172" fmla="*/ 5021 h 10003"/>
                    <a:gd name="connsiteX4-173" fmla="*/ 469 w 10000"/>
                    <a:gd name="connsiteY4-174" fmla="*/ 9997 h 10003"/>
                    <a:gd name="connsiteX0-175" fmla="*/ 2987 w 7999"/>
                    <a:gd name="connsiteY0-176" fmla="*/ 9775 h 9782"/>
                    <a:gd name="connsiteX1-177" fmla="*/ 70 w 7999"/>
                    <a:gd name="connsiteY1-178" fmla="*/ 4289 h 9782"/>
                    <a:gd name="connsiteX2-179" fmla="*/ 5851 w 7999"/>
                    <a:gd name="connsiteY2-180" fmla="*/ 4 h 9782"/>
                    <a:gd name="connsiteX3-181" fmla="*/ 7845 w 7999"/>
                    <a:gd name="connsiteY3-182" fmla="*/ 5021 h 9782"/>
                    <a:gd name="connsiteX4-183" fmla="*/ 2987 w 7999"/>
                    <a:gd name="connsiteY4-184" fmla="*/ 9775 h 9782"/>
                    <a:gd name="connsiteX0-185" fmla="*/ 2575 w 8826"/>
                    <a:gd name="connsiteY0-186" fmla="*/ 9992 h 10000"/>
                    <a:gd name="connsiteX1-187" fmla="*/ 140 w 8826"/>
                    <a:gd name="connsiteY1-188" fmla="*/ 4535 h 10000"/>
                    <a:gd name="connsiteX2-189" fmla="*/ 6156 w 8826"/>
                    <a:gd name="connsiteY2-190" fmla="*/ 3 h 10000"/>
                    <a:gd name="connsiteX3-191" fmla="*/ 8648 w 8826"/>
                    <a:gd name="connsiteY3-192" fmla="*/ 5132 h 10000"/>
                    <a:gd name="connsiteX4-193" fmla="*/ 2575 w 8826"/>
                    <a:gd name="connsiteY4-194" fmla="*/ 9992 h 10000"/>
                    <a:gd name="connsiteX0-195" fmla="*/ 2777 w 9858"/>
                    <a:gd name="connsiteY0-196" fmla="*/ 9990 h 9998"/>
                    <a:gd name="connsiteX1-197" fmla="*/ 170 w 9858"/>
                    <a:gd name="connsiteY1-198" fmla="*/ 4836 h 9998"/>
                    <a:gd name="connsiteX2-199" fmla="*/ 6834 w 9858"/>
                    <a:gd name="connsiteY2-200" fmla="*/ 1 h 9998"/>
                    <a:gd name="connsiteX3-201" fmla="*/ 9657 w 9858"/>
                    <a:gd name="connsiteY3-202" fmla="*/ 5130 h 9998"/>
                    <a:gd name="connsiteX4-203" fmla="*/ 2777 w 9858"/>
                    <a:gd name="connsiteY4-204" fmla="*/ 9990 h 9998"/>
                    <a:gd name="connsiteX0-205" fmla="*/ 3250 w 10438"/>
                    <a:gd name="connsiteY0-206" fmla="*/ 9992 h 10000"/>
                    <a:gd name="connsiteX1-207" fmla="*/ 141 w 10438"/>
                    <a:gd name="connsiteY1-208" fmla="*/ 4837 h 10000"/>
                    <a:gd name="connsiteX2-209" fmla="*/ 7365 w 10438"/>
                    <a:gd name="connsiteY2-210" fmla="*/ 1 h 10000"/>
                    <a:gd name="connsiteX3-211" fmla="*/ 10229 w 10438"/>
                    <a:gd name="connsiteY3-212" fmla="*/ 5131 h 10000"/>
                    <a:gd name="connsiteX4-213" fmla="*/ 3250 w 10438"/>
                    <a:gd name="connsiteY4-214" fmla="*/ 9992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438" h="10000">
                      <a:moveTo>
                        <a:pt x="3250" y="9992"/>
                      </a:moveTo>
                      <a:cubicBezTo>
                        <a:pt x="1389" y="9867"/>
                        <a:pt x="-545" y="6501"/>
                        <a:pt x="141" y="4837"/>
                      </a:cubicBezTo>
                      <a:cubicBezTo>
                        <a:pt x="826" y="3172"/>
                        <a:pt x="5684" y="-48"/>
                        <a:pt x="7365" y="1"/>
                      </a:cubicBezTo>
                      <a:cubicBezTo>
                        <a:pt x="9046" y="50"/>
                        <a:pt x="11107" y="2989"/>
                        <a:pt x="10229" y="5131"/>
                      </a:cubicBezTo>
                      <a:cubicBezTo>
                        <a:pt x="7689" y="8802"/>
                        <a:pt x="5111" y="10117"/>
                        <a:pt x="3250" y="999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48000">
                      <a:srgbClr val="F1E8D7"/>
                    </a:gs>
                    <a:gs pos="75000">
                      <a:srgbClr val="D8BE8C"/>
                    </a:gs>
                    <a:gs pos="100000">
                      <a:srgbClr val="D8BE8C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76" name="Freeform 87"/>
                <p:cNvSpPr/>
                <p:nvPr/>
              </p:nvSpPr>
              <p:spPr bwMode="auto">
                <a:xfrm>
                  <a:off x="6871279" y="2174040"/>
                  <a:ext cx="1177421" cy="2364176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  <a:gd name="connsiteX0" fmla="*/ 171 w 8265"/>
                    <a:gd name="connsiteY0" fmla="*/ 9783 h 10264"/>
                    <a:gd name="connsiteX1" fmla="*/ 7408 w 8265"/>
                    <a:gd name="connsiteY1" fmla="*/ 1105 h 10264"/>
                    <a:gd name="connsiteX2" fmla="*/ 5019 w 8265"/>
                    <a:gd name="connsiteY2" fmla="*/ 412 h 10264"/>
                    <a:gd name="connsiteX3" fmla="*/ 8237 w 8265"/>
                    <a:gd name="connsiteY3" fmla="*/ 2566 h 10264"/>
                    <a:gd name="connsiteX4" fmla="*/ 4306 w 8265"/>
                    <a:gd name="connsiteY4" fmla="*/ 8385 h 10264"/>
                    <a:gd name="connsiteX5" fmla="*/ 171 w 8265"/>
                    <a:gd name="connsiteY5" fmla="*/ 9783 h 10264"/>
                    <a:gd name="connsiteX0-1" fmla="*/ 207 w 10014"/>
                    <a:gd name="connsiteY0-2" fmla="*/ 9132 h 9601"/>
                    <a:gd name="connsiteX1-3" fmla="*/ 1674 w 10014"/>
                    <a:gd name="connsiteY1-4" fmla="*/ 2480 h 9601"/>
                    <a:gd name="connsiteX2-5" fmla="*/ 6073 w 10014"/>
                    <a:gd name="connsiteY2-6" fmla="*/ 2 h 9601"/>
                    <a:gd name="connsiteX3-7" fmla="*/ 9966 w 10014"/>
                    <a:gd name="connsiteY3-8" fmla="*/ 2101 h 9601"/>
                    <a:gd name="connsiteX4-9" fmla="*/ 5210 w 10014"/>
                    <a:gd name="connsiteY4-10" fmla="*/ 7770 h 9601"/>
                    <a:gd name="connsiteX5-11" fmla="*/ 207 w 10014"/>
                    <a:gd name="connsiteY5-12" fmla="*/ 9132 h 9601"/>
                    <a:gd name="connsiteX0-13" fmla="*/ 207 w 9992"/>
                    <a:gd name="connsiteY0-14" fmla="*/ 8416 h 8904"/>
                    <a:gd name="connsiteX1-15" fmla="*/ 1672 w 9992"/>
                    <a:gd name="connsiteY1-16" fmla="*/ 1487 h 8904"/>
                    <a:gd name="connsiteX2-17" fmla="*/ 5411 w 9992"/>
                    <a:gd name="connsiteY2-18" fmla="*/ 6 h 8904"/>
                    <a:gd name="connsiteX3-19" fmla="*/ 9952 w 9992"/>
                    <a:gd name="connsiteY3-20" fmla="*/ 1092 h 8904"/>
                    <a:gd name="connsiteX4-21" fmla="*/ 5203 w 9992"/>
                    <a:gd name="connsiteY4-22" fmla="*/ 6997 h 8904"/>
                    <a:gd name="connsiteX5-23" fmla="*/ 207 w 9992"/>
                    <a:gd name="connsiteY5-24" fmla="*/ 8416 h 8904"/>
                    <a:gd name="connsiteX0-25" fmla="*/ 207 w 10000"/>
                    <a:gd name="connsiteY0-26" fmla="*/ 9553 h 10101"/>
                    <a:gd name="connsiteX1-27" fmla="*/ 1427 w 10000"/>
                    <a:gd name="connsiteY1-28" fmla="*/ 3951 h 10101"/>
                    <a:gd name="connsiteX2-29" fmla="*/ 5415 w 10000"/>
                    <a:gd name="connsiteY2-30" fmla="*/ 108 h 10101"/>
                    <a:gd name="connsiteX3-31" fmla="*/ 9960 w 10000"/>
                    <a:gd name="connsiteY3-32" fmla="*/ 1327 h 10101"/>
                    <a:gd name="connsiteX4-33" fmla="*/ 5207 w 10000"/>
                    <a:gd name="connsiteY4-34" fmla="*/ 7959 h 10101"/>
                    <a:gd name="connsiteX5-35" fmla="*/ 207 w 10000"/>
                    <a:gd name="connsiteY5-36" fmla="*/ 9553 h 10101"/>
                    <a:gd name="connsiteX0-37" fmla="*/ 136 w 7835"/>
                    <a:gd name="connsiteY0-38" fmla="*/ 9453 h 9891"/>
                    <a:gd name="connsiteX1-39" fmla="*/ 1356 w 7835"/>
                    <a:gd name="connsiteY1-40" fmla="*/ 3851 h 9891"/>
                    <a:gd name="connsiteX2-41" fmla="*/ 5344 w 7835"/>
                    <a:gd name="connsiteY2-42" fmla="*/ 8 h 9891"/>
                    <a:gd name="connsiteX3-43" fmla="*/ 7761 w 7835"/>
                    <a:gd name="connsiteY3-44" fmla="*/ 4788 h 9891"/>
                    <a:gd name="connsiteX4-45" fmla="*/ 5136 w 7835"/>
                    <a:gd name="connsiteY4-46" fmla="*/ 7859 h 9891"/>
                    <a:gd name="connsiteX5-47" fmla="*/ 136 w 7835"/>
                    <a:gd name="connsiteY5-48" fmla="*/ 9453 h 9891"/>
                    <a:gd name="connsiteX0-49" fmla="*/ 174 w 10504"/>
                    <a:gd name="connsiteY0-50" fmla="*/ 9557 h 10000"/>
                    <a:gd name="connsiteX1-51" fmla="*/ 1731 w 10504"/>
                    <a:gd name="connsiteY1-52" fmla="*/ 3893 h 10000"/>
                    <a:gd name="connsiteX2-53" fmla="*/ 6821 w 10504"/>
                    <a:gd name="connsiteY2-54" fmla="*/ 8 h 10000"/>
                    <a:gd name="connsiteX3-55" fmla="*/ 9906 w 10504"/>
                    <a:gd name="connsiteY3-56" fmla="*/ 4841 h 10000"/>
                    <a:gd name="connsiteX4-57" fmla="*/ 6555 w 10504"/>
                    <a:gd name="connsiteY4-58" fmla="*/ 7946 h 10000"/>
                    <a:gd name="connsiteX5-59" fmla="*/ 174 w 10504"/>
                    <a:gd name="connsiteY5-60" fmla="*/ 9557 h 10000"/>
                    <a:gd name="connsiteX0-61" fmla="*/ 174 w 10568"/>
                    <a:gd name="connsiteY0-62" fmla="*/ 9922 h 10365"/>
                    <a:gd name="connsiteX1-63" fmla="*/ 1731 w 10568"/>
                    <a:gd name="connsiteY1-64" fmla="*/ 4258 h 10365"/>
                    <a:gd name="connsiteX2-65" fmla="*/ 7343 w 10568"/>
                    <a:gd name="connsiteY2-66" fmla="*/ 6 h 10365"/>
                    <a:gd name="connsiteX3-67" fmla="*/ 9906 w 10568"/>
                    <a:gd name="connsiteY3-68" fmla="*/ 5206 h 10365"/>
                    <a:gd name="connsiteX4-69" fmla="*/ 6555 w 10568"/>
                    <a:gd name="connsiteY4-70" fmla="*/ 8311 h 10365"/>
                    <a:gd name="connsiteX5-71" fmla="*/ 174 w 10568"/>
                    <a:gd name="connsiteY5-72" fmla="*/ 9922 h 10365"/>
                    <a:gd name="connsiteX0-73" fmla="*/ 174 w 10683"/>
                    <a:gd name="connsiteY0-74" fmla="*/ 9929 h 10372"/>
                    <a:gd name="connsiteX1-75" fmla="*/ 1731 w 10683"/>
                    <a:gd name="connsiteY1-76" fmla="*/ 4265 h 10372"/>
                    <a:gd name="connsiteX2-77" fmla="*/ 7343 w 10683"/>
                    <a:gd name="connsiteY2-78" fmla="*/ 13 h 10372"/>
                    <a:gd name="connsiteX3-79" fmla="*/ 9906 w 10683"/>
                    <a:gd name="connsiteY3-80" fmla="*/ 5213 h 10372"/>
                    <a:gd name="connsiteX4-81" fmla="*/ 6555 w 10683"/>
                    <a:gd name="connsiteY4-82" fmla="*/ 8318 h 10372"/>
                    <a:gd name="connsiteX5-83" fmla="*/ 174 w 10683"/>
                    <a:gd name="connsiteY5-84" fmla="*/ 9929 h 10372"/>
                    <a:gd name="connsiteX0-85" fmla="*/ 174 w 9906"/>
                    <a:gd name="connsiteY0-86" fmla="*/ 9929 h 10372"/>
                    <a:gd name="connsiteX1-87" fmla="*/ 1731 w 9906"/>
                    <a:gd name="connsiteY1-88" fmla="*/ 4265 h 10372"/>
                    <a:gd name="connsiteX2-89" fmla="*/ 7343 w 9906"/>
                    <a:gd name="connsiteY2-90" fmla="*/ 13 h 10372"/>
                    <a:gd name="connsiteX3-91" fmla="*/ 9906 w 9906"/>
                    <a:gd name="connsiteY3-92" fmla="*/ 5213 h 10372"/>
                    <a:gd name="connsiteX4-93" fmla="*/ 6555 w 9906"/>
                    <a:gd name="connsiteY4-94" fmla="*/ 8318 h 10372"/>
                    <a:gd name="connsiteX5-95" fmla="*/ 174 w 9906"/>
                    <a:gd name="connsiteY5-96" fmla="*/ 9929 h 10372"/>
                    <a:gd name="connsiteX0-97" fmla="*/ 173 w 9364"/>
                    <a:gd name="connsiteY0-98" fmla="*/ 9564 h 9995"/>
                    <a:gd name="connsiteX1-99" fmla="*/ 1744 w 9364"/>
                    <a:gd name="connsiteY1-100" fmla="*/ 4103 h 9995"/>
                    <a:gd name="connsiteX2-101" fmla="*/ 7410 w 9364"/>
                    <a:gd name="connsiteY2-102" fmla="*/ 4 h 9995"/>
                    <a:gd name="connsiteX3-103" fmla="*/ 9364 w 9364"/>
                    <a:gd name="connsiteY3-104" fmla="*/ 4804 h 9995"/>
                    <a:gd name="connsiteX4-105" fmla="*/ 6614 w 9364"/>
                    <a:gd name="connsiteY4-106" fmla="*/ 8011 h 9995"/>
                    <a:gd name="connsiteX5-107" fmla="*/ 173 w 9364"/>
                    <a:gd name="connsiteY5-108" fmla="*/ 9564 h 9995"/>
                    <a:gd name="connsiteX0-109" fmla="*/ 185 w 10161"/>
                    <a:gd name="connsiteY0-110" fmla="*/ 9569 h 10000"/>
                    <a:gd name="connsiteX1-111" fmla="*/ 1862 w 10161"/>
                    <a:gd name="connsiteY1-112" fmla="*/ 4105 h 10000"/>
                    <a:gd name="connsiteX2-113" fmla="*/ 7913 w 10161"/>
                    <a:gd name="connsiteY2-114" fmla="*/ 4 h 10000"/>
                    <a:gd name="connsiteX3-115" fmla="*/ 10000 w 10161"/>
                    <a:gd name="connsiteY3-116" fmla="*/ 4806 h 10000"/>
                    <a:gd name="connsiteX4-117" fmla="*/ 7063 w 10161"/>
                    <a:gd name="connsiteY4-118" fmla="*/ 8015 h 10000"/>
                    <a:gd name="connsiteX5-119" fmla="*/ 185 w 10161"/>
                    <a:gd name="connsiteY5-120" fmla="*/ 9569 h 10000"/>
                    <a:gd name="connsiteX0-121" fmla="*/ 185 w 10161"/>
                    <a:gd name="connsiteY0-122" fmla="*/ 9569 h 10000"/>
                    <a:gd name="connsiteX1-123" fmla="*/ 1862 w 10161"/>
                    <a:gd name="connsiteY1-124" fmla="*/ 4105 h 10000"/>
                    <a:gd name="connsiteX2-125" fmla="*/ 7913 w 10161"/>
                    <a:gd name="connsiteY2-126" fmla="*/ 4 h 10000"/>
                    <a:gd name="connsiteX3-127" fmla="*/ 10000 w 10161"/>
                    <a:gd name="connsiteY3-128" fmla="*/ 4806 h 10000"/>
                    <a:gd name="connsiteX4-129" fmla="*/ 7063 w 10161"/>
                    <a:gd name="connsiteY4-130" fmla="*/ 8015 h 10000"/>
                    <a:gd name="connsiteX5-131" fmla="*/ 185 w 10161"/>
                    <a:gd name="connsiteY5-132" fmla="*/ 9569 h 10000"/>
                    <a:gd name="connsiteX0-133" fmla="*/ 185 w 10161"/>
                    <a:gd name="connsiteY0-134" fmla="*/ 9569 h 10000"/>
                    <a:gd name="connsiteX1-135" fmla="*/ 1862 w 10161"/>
                    <a:gd name="connsiteY1-136" fmla="*/ 4105 h 10000"/>
                    <a:gd name="connsiteX2-137" fmla="*/ 7913 w 10161"/>
                    <a:gd name="connsiteY2-138" fmla="*/ 4 h 10000"/>
                    <a:gd name="connsiteX3-139" fmla="*/ 10000 w 10161"/>
                    <a:gd name="connsiteY3-140" fmla="*/ 4806 h 10000"/>
                    <a:gd name="connsiteX4-141" fmla="*/ 7063 w 10161"/>
                    <a:gd name="connsiteY4-142" fmla="*/ 8015 h 10000"/>
                    <a:gd name="connsiteX5-143" fmla="*/ 185 w 10161"/>
                    <a:gd name="connsiteY5-144" fmla="*/ 9569 h 10000"/>
                    <a:gd name="connsiteX0-145" fmla="*/ 491 w 10467"/>
                    <a:gd name="connsiteY0-146" fmla="*/ 9569 h 9572"/>
                    <a:gd name="connsiteX1-147" fmla="*/ 2168 w 10467"/>
                    <a:gd name="connsiteY1-148" fmla="*/ 4105 h 9572"/>
                    <a:gd name="connsiteX2-149" fmla="*/ 8219 w 10467"/>
                    <a:gd name="connsiteY2-150" fmla="*/ 4 h 9572"/>
                    <a:gd name="connsiteX3-151" fmla="*/ 10306 w 10467"/>
                    <a:gd name="connsiteY3-152" fmla="*/ 4806 h 9572"/>
                    <a:gd name="connsiteX4-153" fmla="*/ 491 w 10467"/>
                    <a:gd name="connsiteY4-154" fmla="*/ 9569 h 9572"/>
                    <a:gd name="connsiteX0-155" fmla="*/ 469 w 10000"/>
                    <a:gd name="connsiteY0-156" fmla="*/ 9997 h 10004"/>
                    <a:gd name="connsiteX1-157" fmla="*/ 2071 w 10000"/>
                    <a:gd name="connsiteY1-158" fmla="*/ 4289 h 10004"/>
                    <a:gd name="connsiteX2-159" fmla="*/ 7852 w 10000"/>
                    <a:gd name="connsiteY2-160" fmla="*/ 4 h 10004"/>
                    <a:gd name="connsiteX3-161" fmla="*/ 9846 w 10000"/>
                    <a:gd name="connsiteY3-162" fmla="*/ 5021 h 10004"/>
                    <a:gd name="connsiteX4-163" fmla="*/ 469 w 10000"/>
                    <a:gd name="connsiteY4-164" fmla="*/ 9997 h 10004"/>
                    <a:gd name="connsiteX0-165" fmla="*/ 469 w 10000"/>
                    <a:gd name="connsiteY0-166" fmla="*/ 9997 h 10003"/>
                    <a:gd name="connsiteX1-167" fmla="*/ 2071 w 10000"/>
                    <a:gd name="connsiteY1-168" fmla="*/ 4289 h 10003"/>
                    <a:gd name="connsiteX2-169" fmla="*/ 7852 w 10000"/>
                    <a:gd name="connsiteY2-170" fmla="*/ 4 h 10003"/>
                    <a:gd name="connsiteX3-171" fmla="*/ 9846 w 10000"/>
                    <a:gd name="connsiteY3-172" fmla="*/ 5021 h 10003"/>
                    <a:gd name="connsiteX4-173" fmla="*/ 469 w 10000"/>
                    <a:gd name="connsiteY4-174" fmla="*/ 9997 h 10003"/>
                    <a:gd name="connsiteX0-175" fmla="*/ 165 w 9650"/>
                    <a:gd name="connsiteY0-176" fmla="*/ 9994 h 10000"/>
                    <a:gd name="connsiteX1-177" fmla="*/ 6824 w 9650"/>
                    <a:gd name="connsiteY1-178" fmla="*/ 5249 h 10000"/>
                    <a:gd name="connsiteX2-179" fmla="*/ 7548 w 9650"/>
                    <a:gd name="connsiteY2-180" fmla="*/ 1 h 10000"/>
                    <a:gd name="connsiteX3-181" fmla="*/ 9542 w 9650"/>
                    <a:gd name="connsiteY3-182" fmla="*/ 5018 h 10000"/>
                    <a:gd name="connsiteX4-183" fmla="*/ 165 w 9650"/>
                    <a:gd name="connsiteY4-184" fmla="*/ 9994 h 10000"/>
                    <a:gd name="connsiteX0-185" fmla="*/ 171 w 11086"/>
                    <a:gd name="connsiteY0-186" fmla="*/ 9994 h 10000"/>
                    <a:gd name="connsiteX1-187" fmla="*/ 7072 w 11086"/>
                    <a:gd name="connsiteY1-188" fmla="*/ 5249 h 10000"/>
                    <a:gd name="connsiteX2-189" fmla="*/ 7822 w 11086"/>
                    <a:gd name="connsiteY2-190" fmla="*/ 1 h 10000"/>
                    <a:gd name="connsiteX3-191" fmla="*/ 11003 w 11086"/>
                    <a:gd name="connsiteY3-192" fmla="*/ 4870 h 10000"/>
                    <a:gd name="connsiteX4-193" fmla="*/ 171 w 11086"/>
                    <a:gd name="connsiteY4-194" fmla="*/ 9994 h 10000"/>
                    <a:gd name="connsiteX0-195" fmla="*/ 152 w 11063"/>
                    <a:gd name="connsiteY0-196" fmla="*/ 9994 h 10000"/>
                    <a:gd name="connsiteX1-197" fmla="*/ 8057 w 11063"/>
                    <a:gd name="connsiteY1-198" fmla="*/ 4731 h 10000"/>
                    <a:gd name="connsiteX2-199" fmla="*/ 7803 w 11063"/>
                    <a:gd name="connsiteY2-200" fmla="*/ 1 h 10000"/>
                    <a:gd name="connsiteX3-201" fmla="*/ 10984 w 11063"/>
                    <a:gd name="connsiteY3-202" fmla="*/ 4870 h 10000"/>
                    <a:gd name="connsiteX4-203" fmla="*/ 152 w 11063"/>
                    <a:gd name="connsiteY4-204" fmla="*/ 9994 h 10000"/>
                    <a:gd name="connsiteX0-205" fmla="*/ 150 w 11061"/>
                    <a:gd name="connsiteY0-206" fmla="*/ 9994 h 10000"/>
                    <a:gd name="connsiteX1-207" fmla="*/ 8167 w 11061"/>
                    <a:gd name="connsiteY1-208" fmla="*/ 5175 h 10000"/>
                    <a:gd name="connsiteX2-209" fmla="*/ 7801 w 11061"/>
                    <a:gd name="connsiteY2-210" fmla="*/ 1 h 10000"/>
                    <a:gd name="connsiteX3-211" fmla="*/ 10982 w 11061"/>
                    <a:gd name="connsiteY3-212" fmla="*/ 4870 h 10000"/>
                    <a:gd name="connsiteX4-213" fmla="*/ 150 w 11061"/>
                    <a:gd name="connsiteY4-214" fmla="*/ 9994 h 10000"/>
                    <a:gd name="connsiteX0-215" fmla="*/ 172 w 11083"/>
                    <a:gd name="connsiteY0-216" fmla="*/ 9994 h 10000"/>
                    <a:gd name="connsiteX1-217" fmla="*/ 8189 w 11083"/>
                    <a:gd name="connsiteY1-218" fmla="*/ 5175 h 10000"/>
                    <a:gd name="connsiteX2-219" fmla="*/ 7823 w 11083"/>
                    <a:gd name="connsiteY2-220" fmla="*/ 1 h 10000"/>
                    <a:gd name="connsiteX3-221" fmla="*/ 11004 w 11083"/>
                    <a:gd name="connsiteY3-222" fmla="*/ 4870 h 10000"/>
                    <a:gd name="connsiteX4-223" fmla="*/ 172 w 11083"/>
                    <a:gd name="connsiteY4-224" fmla="*/ 9994 h 10000"/>
                    <a:gd name="connsiteX0-225" fmla="*/ 221 w 7675"/>
                    <a:gd name="connsiteY0-226" fmla="*/ 10660 h 10664"/>
                    <a:gd name="connsiteX1-227" fmla="*/ 4781 w 7675"/>
                    <a:gd name="connsiteY1-228" fmla="*/ 5175 h 10664"/>
                    <a:gd name="connsiteX2-229" fmla="*/ 4415 w 7675"/>
                    <a:gd name="connsiteY2-230" fmla="*/ 1 h 10664"/>
                    <a:gd name="connsiteX3-231" fmla="*/ 7596 w 7675"/>
                    <a:gd name="connsiteY3-232" fmla="*/ 4870 h 10664"/>
                    <a:gd name="connsiteX4-233" fmla="*/ 221 w 7675"/>
                    <a:gd name="connsiteY4-234" fmla="*/ 10660 h 10664"/>
                    <a:gd name="connsiteX0-235" fmla="*/ 333 w 8737"/>
                    <a:gd name="connsiteY0-236" fmla="*/ 9024 h 9031"/>
                    <a:gd name="connsiteX1-237" fmla="*/ 4966 w 8737"/>
                    <a:gd name="connsiteY1-238" fmla="*/ 4853 h 9031"/>
                    <a:gd name="connsiteX2-239" fmla="*/ 4489 w 8737"/>
                    <a:gd name="connsiteY2-240" fmla="*/ 1 h 9031"/>
                    <a:gd name="connsiteX3-241" fmla="*/ 8634 w 8737"/>
                    <a:gd name="connsiteY3-242" fmla="*/ 4567 h 9031"/>
                    <a:gd name="connsiteX4-243" fmla="*/ 333 w 8737"/>
                    <a:gd name="connsiteY4-244" fmla="*/ 9024 h 9031"/>
                    <a:gd name="connsiteX0-245" fmla="*/ 426 w 9047"/>
                    <a:gd name="connsiteY0-246" fmla="*/ 10146 h 10153"/>
                    <a:gd name="connsiteX1-247" fmla="*/ 4731 w 9047"/>
                    <a:gd name="connsiteY1-248" fmla="*/ 5374 h 10153"/>
                    <a:gd name="connsiteX2-249" fmla="*/ 4185 w 9047"/>
                    <a:gd name="connsiteY2-250" fmla="*/ 1 h 10153"/>
                    <a:gd name="connsiteX3-251" fmla="*/ 8929 w 9047"/>
                    <a:gd name="connsiteY3-252" fmla="*/ 5057 h 10153"/>
                    <a:gd name="connsiteX4-253" fmla="*/ 426 w 9047"/>
                    <a:gd name="connsiteY4-254" fmla="*/ 10146 h 10153"/>
                    <a:gd name="connsiteX0-255" fmla="*/ 503 w 10032"/>
                    <a:gd name="connsiteY0-256" fmla="*/ 9993 h 10000"/>
                    <a:gd name="connsiteX1-257" fmla="*/ 5261 w 10032"/>
                    <a:gd name="connsiteY1-258" fmla="*/ 5293 h 10000"/>
                    <a:gd name="connsiteX2-259" fmla="*/ 4658 w 10032"/>
                    <a:gd name="connsiteY2-260" fmla="*/ 1 h 10000"/>
                    <a:gd name="connsiteX3-261" fmla="*/ 9902 w 10032"/>
                    <a:gd name="connsiteY3-262" fmla="*/ 4981 h 10000"/>
                    <a:gd name="connsiteX4-263" fmla="*/ 503 w 10032"/>
                    <a:gd name="connsiteY4-264" fmla="*/ 9993 h 10000"/>
                    <a:gd name="connsiteX0-265" fmla="*/ 503 w 10755"/>
                    <a:gd name="connsiteY0-266" fmla="*/ 9993 h 10001"/>
                    <a:gd name="connsiteX1-267" fmla="*/ 5261 w 10755"/>
                    <a:gd name="connsiteY1-268" fmla="*/ 5293 h 10001"/>
                    <a:gd name="connsiteX2-269" fmla="*/ 4658 w 10755"/>
                    <a:gd name="connsiteY2-270" fmla="*/ 1 h 10001"/>
                    <a:gd name="connsiteX3-271" fmla="*/ 10637 w 10755"/>
                    <a:gd name="connsiteY3-272" fmla="*/ 5208 h 10001"/>
                    <a:gd name="connsiteX4-273" fmla="*/ 503 w 10755"/>
                    <a:gd name="connsiteY4-274" fmla="*/ 9993 h 10001"/>
                    <a:gd name="connsiteX0-275" fmla="*/ 503 w 10755"/>
                    <a:gd name="connsiteY0-276" fmla="*/ 9993 h 9998"/>
                    <a:gd name="connsiteX1-277" fmla="*/ 5261 w 10755"/>
                    <a:gd name="connsiteY1-278" fmla="*/ 5293 h 9998"/>
                    <a:gd name="connsiteX2-279" fmla="*/ 4658 w 10755"/>
                    <a:gd name="connsiteY2-280" fmla="*/ 1 h 9998"/>
                    <a:gd name="connsiteX3-281" fmla="*/ 10637 w 10755"/>
                    <a:gd name="connsiteY3-282" fmla="*/ 5208 h 9998"/>
                    <a:gd name="connsiteX4-283" fmla="*/ 503 w 10755"/>
                    <a:gd name="connsiteY4-284" fmla="*/ 9993 h 9998"/>
                    <a:gd name="connsiteX0-285" fmla="*/ 468 w 10000"/>
                    <a:gd name="connsiteY0-286" fmla="*/ 9995 h 9995"/>
                    <a:gd name="connsiteX1-287" fmla="*/ 4892 w 10000"/>
                    <a:gd name="connsiteY1-288" fmla="*/ 5294 h 9995"/>
                    <a:gd name="connsiteX2-289" fmla="*/ 4331 w 10000"/>
                    <a:gd name="connsiteY2-290" fmla="*/ 1 h 9995"/>
                    <a:gd name="connsiteX3-291" fmla="*/ 9890 w 10000"/>
                    <a:gd name="connsiteY3-292" fmla="*/ 5209 h 9995"/>
                    <a:gd name="connsiteX4-293" fmla="*/ 468 w 10000"/>
                    <a:gd name="connsiteY4-294" fmla="*/ 9995 h 9995"/>
                    <a:gd name="connsiteX0-295" fmla="*/ 0 w 9532"/>
                    <a:gd name="connsiteY0-296" fmla="*/ 10000 h 10000"/>
                    <a:gd name="connsiteX1-297" fmla="*/ 4424 w 9532"/>
                    <a:gd name="connsiteY1-298" fmla="*/ 5297 h 10000"/>
                    <a:gd name="connsiteX2-299" fmla="*/ 3863 w 9532"/>
                    <a:gd name="connsiteY2-300" fmla="*/ 1 h 10000"/>
                    <a:gd name="connsiteX3-301" fmla="*/ 9422 w 9532"/>
                    <a:gd name="connsiteY3-302" fmla="*/ 5212 h 10000"/>
                    <a:gd name="connsiteX4-303" fmla="*/ 0 w 9532"/>
                    <a:gd name="connsiteY4-304" fmla="*/ 10000 h 10000"/>
                    <a:gd name="connsiteX0-305" fmla="*/ 0 w 10000"/>
                    <a:gd name="connsiteY0-306" fmla="*/ 10000 h 10000"/>
                    <a:gd name="connsiteX1-307" fmla="*/ 4641 w 10000"/>
                    <a:gd name="connsiteY1-308" fmla="*/ 5297 h 10000"/>
                    <a:gd name="connsiteX2-309" fmla="*/ 4053 w 10000"/>
                    <a:gd name="connsiteY2-310" fmla="*/ 1 h 10000"/>
                    <a:gd name="connsiteX3-311" fmla="*/ 9885 w 10000"/>
                    <a:gd name="connsiteY3-312" fmla="*/ 5212 h 10000"/>
                    <a:gd name="connsiteX4-313" fmla="*/ 0 w 10000"/>
                    <a:gd name="connsiteY4-314" fmla="*/ 10000 h 10000"/>
                    <a:gd name="connsiteX0-315" fmla="*/ 0 w 10000"/>
                    <a:gd name="connsiteY0-316" fmla="*/ 10000 h 10000"/>
                    <a:gd name="connsiteX1-317" fmla="*/ 4641 w 10000"/>
                    <a:gd name="connsiteY1-318" fmla="*/ 5297 h 10000"/>
                    <a:gd name="connsiteX2-319" fmla="*/ 4053 w 10000"/>
                    <a:gd name="connsiteY2-320" fmla="*/ 1 h 10000"/>
                    <a:gd name="connsiteX3-321" fmla="*/ 9885 w 10000"/>
                    <a:gd name="connsiteY3-322" fmla="*/ 5212 h 10000"/>
                    <a:gd name="connsiteX4-323" fmla="*/ 0 w 10000"/>
                    <a:gd name="connsiteY4-324" fmla="*/ 10000 h 10000"/>
                    <a:gd name="connsiteX0-325" fmla="*/ 0 w 10000"/>
                    <a:gd name="connsiteY0-326" fmla="*/ 10000 h 10000"/>
                    <a:gd name="connsiteX1-327" fmla="*/ 4641 w 10000"/>
                    <a:gd name="connsiteY1-328" fmla="*/ 5297 h 10000"/>
                    <a:gd name="connsiteX2-329" fmla="*/ 4053 w 10000"/>
                    <a:gd name="connsiteY2-330" fmla="*/ 1 h 10000"/>
                    <a:gd name="connsiteX3-331" fmla="*/ 9885 w 10000"/>
                    <a:gd name="connsiteY3-332" fmla="*/ 5212 h 10000"/>
                    <a:gd name="connsiteX4-333" fmla="*/ 0 w 10000"/>
                    <a:gd name="connsiteY4-334" fmla="*/ 10000 h 10000"/>
                    <a:gd name="connsiteX0-335" fmla="*/ 0 w 9998"/>
                    <a:gd name="connsiteY0-336" fmla="*/ 10000 h 10000"/>
                    <a:gd name="connsiteX1-337" fmla="*/ 5358 w 9998"/>
                    <a:gd name="connsiteY1-338" fmla="*/ 5297 h 10000"/>
                    <a:gd name="connsiteX2-339" fmla="*/ 4053 w 9998"/>
                    <a:gd name="connsiteY2-340" fmla="*/ 1 h 10000"/>
                    <a:gd name="connsiteX3-341" fmla="*/ 9885 w 9998"/>
                    <a:gd name="connsiteY3-342" fmla="*/ 5212 h 10000"/>
                    <a:gd name="connsiteX4-343" fmla="*/ 0 w 9998"/>
                    <a:gd name="connsiteY4-344" fmla="*/ 1000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998" h="10000">
                      <a:moveTo>
                        <a:pt x="0" y="10000"/>
                      </a:moveTo>
                      <a:cubicBezTo>
                        <a:pt x="172" y="9346"/>
                        <a:pt x="4503" y="6907"/>
                        <a:pt x="5358" y="5297"/>
                      </a:cubicBezTo>
                      <a:cubicBezTo>
                        <a:pt x="6813" y="2558"/>
                        <a:pt x="3299" y="15"/>
                        <a:pt x="4053" y="1"/>
                      </a:cubicBezTo>
                      <a:cubicBezTo>
                        <a:pt x="4808" y="-13"/>
                        <a:pt x="10901" y="3068"/>
                        <a:pt x="9885" y="5212"/>
                      </a:cubicBezTo>
                      <a:cubicBezTo>
                        <a:pt x="6939" y="8659"/>
                        <a:pt x="2697" y="9293"/>
                        <a:pt x="0" y="1000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77" name="任意多边形 276"/>
                <p:cNvSpPr/>
                <p:nvPr/>
              </p:nvSpPr>
              <p:spPr>
                <a:xfrm>
                  <a:off x="6068581" y="3538680"/>
                  <a:ext cx="3646920" cy="1050222"/>
                </a:xfrm>
                <a:custGeom>
                  <a:avLst/>
                  <a:gdLst>
                    <a:gd name="connsiteX0" fmla="*/ 9672 w 700038"/>
                    <a:gd name="connsiteY0" fmla="*/ 190131 h 195719"/>
                    <a:gd name="connsiteX1" fmla="*/ 238272 w 700038"/>
                    <a:gd name="connsiteY1" fmla="*/ 25031 h 195719"/>
                    <a:gd name="connsiteX2" fmla="*/ 682772 w 700038"/>
                    <a:gd name="connsiteY2" fmla="*/ 12331 h 195719"/>
                    <a:gd name="connsiteX3" fmla="*/ 549422 w 700038"/>
                    <a:gd name="connsiteY3" fmla="*/ 139331 h 195719"/>
                    <a:gd name="connsiteX4" fmla="*/ 9672 w 700038"/>
                    <a:gd name="connsiteY4" fmla="*/ 190131 h 195719"/>
                    <a:gd name="connsiteX0-1" fmla="*/ 9834 w 720021"/>
                    <a:gd name="connsiteY0-2" fmla="*/ 202004 h 207155"/>
                    <a:gd name="connsiteX1-3" fmla="*/ 238434 w 720021"/>
                    <a:gd name="connsiteY1-4" fmla="*/ 36904 h 207155"/>
                    <a:gd name="connsiteX2-5" fmla="*/ 705159 w 720021"/>
                    <a:gd name="connsiteY2-6" fmla="*/ 8329 h 207155"/>
                    <a:gd name="connsiteX3-7" fmla="*/ 549584 w 720021"/>
                    <a:gd name="connsiteY3-8" fmla="*/ 151204 h 207155"/>
                    <a:gd name="connsiteX4-9" fmla="*/ 9834 w 720021"/>
                    <a:gd name="connsiteY4-10" fmla="*/ 202004 h 207155"/>
                    <a:gd name="connsiteX0-11" fmla="*/ 9834 w 720021"/>
                    <a:gd name="connsiteY0-12" fmla="*/ 193675 h 198826"/>
                    <a:gd name="connsiteX1-13" fmla="*/ 238434 w 720021"/>
                    <a:gd name="connsiteY1-14" fmla="*/ 28575 h 198826"/>
                    <a:gd name="connsiteX2-15" fmla="*/ 705159 w 720021"/>
                    <a:gd name="connsiteY2-16" fmla="*/ 0 h 198826"/>
                    <a:gd name="connsiteX3-17" fmla="*/ 549584 w 720021"/>
                    <a:gd name="connsiteY3-18" fmla="*/ 142875 h 198826"/>
                    <a:gd name="connsiteX4-19" fmla="*/ 9834 w 720021"/>
                    <a:gd name="connsiteY4-20" fmla="*/ 193675 h 198826"/>
                    <a:gd name="connsiteX0-21" fmla="*/ 9834 w 720021"/>
                    <a:gd name="connsiteY0-22" fmla="*/ 194211 h 199362"/>
                    <a:gd name="connsiteX1-23" fmla="*/ 238434 w 720021"/>
                    <a:gd name="connsiteY1-24" fmla="*/ 29111 h 199362"/>
                    <a:gd name="connsiteX2-25" fmla="*/ 705159 w 720021"/>
                    <a:gd name="connsiteY2-26" fmla="*/ 536 h 199362"/>
                    <a:gd name="connsiteX3-27" fmla="*/ 549584 w 720021"/>
                    <a:gd name="connsiteY3-28" fmla="*/ 143411 h 199362"/>
                    <a:gd name="connsiteX4-29" fmla="*/ 9834 w 720021"/>
                    <a:gd name="connsiteY4-30" fmla="*/ 194211 h 199362"/>
                    <a:gd name="connsiteX0-31" fmla="*/ 9711 w 723122"/>
                    <a:gd name="connsiteY0-32" fmla="*/ 203742 h 208241"/>
                    <a:gd name="connsiteX1-33" fmla="*/ 241486 w 723122"/>
                    <a:gd name="connsiteY1-34" fmla="*/ 29117 h 208241"/>
                    <a:gd name="connsiteX2-35" fmla="*/ 708211 w 723122"/>
                    <a:gd name="connsiteY2-36" fmla="*/ 542 h 208241"/>
                    <a:gd name="connsiteX3-37" fmla="*/ 552636 w 723122"/>
                    <a:gd name="connsiteY3-38" fmla="*/ 143417 h 208241"/>
                    <a:gd name="connsiteX4-39" fmla="*/ 9711 w 723122"/>
                    <a:gd name="connsiteY4-40" fmla="*/ 203742 h 20824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23122" h="208241">
                      <a:moveTo>
                        <a:pt x="9711" y="203742"/>
                      </a:moveTo>
                      <a:cubicBezTo>
                        <a:pt x="-42147" y="184692"/>
                        <a:pt x="125069" y="62984"/>
                        <a:pt x="241486" y="29117"/>
                      </a:cubicBezTo>
                      <a:cubicBezTo>
                        <a:pt x="357903" y="-4750"/>
                        <a:pt x="653178" y="22767"/>
                        <a:pt x="708211" y="542"/>
                      </a:cubicBezTo>
                      <a:cubicBezTo>
                        <a:pt x="760069" y="-8983"/>
                        <a:pt x="669053" y="109550"/>
                        <a:pt x="552636" y="143417"/>
                      </a:cubicBezTo>
                      <a:cubicBezTo>
                        <a:pt x="436219" y="177284"/>
                        <a:pt x="61569" y="222792"/>
                        <a:pt x="9711" y="20374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44000">
                      <a:srgbClr val="D8BE8C"/>
                    </a:gs>
                    <a:gs pos="68000">
                      <a:srgbClr val="C1975F"/>
                    </a:gs>
                    <a:gs pos="83000">
                      <a:srgbClr val="AD7537"/>
                    </a:gs>
                    <a:gs pos="100000">
                      <a:srgbClr val="AD7537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8" name="心形 9"/>
                <p:cNvSpPr/>
                <p:nvPr/>
              </p:nvSpPr>
              <p:spPr>
                <a:xfrm>
                  <a:off x="5101652" y="3087547"/>
                  <a:ext cx="1582592" cy="1600340"/>
                </a:xfrm>
                <a:custGeom>
                  <a:avLst/>
                  <a:gdLst>
                    <a:gd name="connsiteX0" fmla="*/ 258763 w 517525"/>
                    <a:gd name="connsiteY0" fmla="*/ 116219 h 464874"/>
                    <a:gd name="connsiteX1" fmla="*/ 258763 w 517525"/>
                    <a:gd name="connsiteY1" fmla="*/ 464874 h 464874"/>
                    <a:gd name="connsiteX2" fmla="*/ 258763 w 517525"/>
                    <a:gd name="connsiteY2" fmla="*/ 116219 h 464874"/>
                    <a:gd name="connsiteX0-1" fmla="*/ 260649 w 542304"/>
                    <a:gd name="connsiteY0-2" fmla="*/ 110460 h 459115"/>
                    <a:gd name="connsiteX1-3" fmla="*/ 260649 w 542304"/>
                    <a:gd name="connsiteY1-4" fmla="*/ 459115 h 459115"/>
                    <a:gd name="connsiteX2-5" fmla="*/ 260649 w 542304"/>
                    <a:gd name="connsiteY2-6" fmla="*/ 110460 h 459115"/>
                    <a:gd name="connsiteX0-7" fmla="*/ 247586 w 542617"/>
                    <a:gd name="connsiteY0-8" fmla="*/ 98054 h 516559"/>
                    <a:gd name="connsiteX1-9" fmla="*/ 266636 w 542617"/>
                    <a:gd name="connsiteY1-10" fmla="*/ 516559 h 516559"/>
                    <a:gd name="connsiteX2-11" fmla="*/ 247586 w 542617"/>
                    <a:gd name="connsiteY2-12" fmla="*/ 98054 h 516559"/>
                    <a:gd name="connsiteX0-13" fmla="*/ 272663 w 567694"/>
                    <a:gd name="connsiteY0-14" fmla="*/ 91983 h 510488"/>
                    <a:gd name="connsiteX1-15" fmla="*/ 291713 w 567694"/>
                    <a:gd name="connsiteY1-16" fmla="*/ 510488 h 510488"/>
                    <a:gd name="connsiteX2-17" fmla="*/ 272663 w 567694"/>
                    <a:gd name="connsiteY2-18" fmla="*/ 91983 h 510488"/>
                    <a:gd name="connsiteX0-19" fmla="*/ 272663 w 596963"/>
                    <a:gd name="connsiteY0-20" fmla="*/ 49351 h 467856"/>
                    <a:gd name="connsiteX1-21" fmla="*/ 291713 w 596963"/>
                    <a:gd name="connsiteY1-22" fmla="*/ 467856 h 467856"/>
                    <a:gd name="connsiteX2-23" fmla="*/ 272663 w 596963"/>
                    <a:gd name="connsiteY2-24" fmla="*/ 49351 h 467856"/>
                    <a:gd name="connsiteX0-25" fmla="*/ 307983 w 597687"/>
                    <a:gd name="connsiteY0-26" fmla="*/ 46026 h 493106"/>
                    <a:gd name="connsiteX1-27" fmla="*/ 273058 w 597687"/>
                    <a:gd name="connsiteY1-28" fmla="*/ 493106 h 493106"/>
                    <a:gd name="connsiteX2-29" fmla="*/ 307983 w 597687"/>
                    <a:gd name="connsiteY2-30" fmla="*/ 46026 h 493106"/>
                    <a:gd name="connsiteX0-31" fmla="*/ 307983 w 597687"/>
                    <a:gd name="connsiteY0-32" fmla="*/ 45006 h 501611"/>
                    <a:gd name="connsiteX1-33" fmla="*/ 273058 w 597687"/>
                    <a:gd name="connsiteY1-34" fmla="*/ 501611 h 501611"/>
                    <a:gd name="connsiteX2-35" fmla="*/ 307983 w 597687"/>
                    <a:gd name="connsiteY2-36" fmla="*/ 45006 h 501611"/>
                    <a:gd name="connsiteX0-37" fmla="*/ 311444 w 601148"/>
                    <a:gd name="connsiteY0-38" fmla="*/ 40155 h 496760"/>
                    <a:gd name="connsiteX1-39" fmla="*/ 276519 w 601148"/>
                    <a:gd name="connsiteY1-40" fmla="*/ 496760 h 496760"/>
                    <a:gd name="connsiteX2-41" fmla="*/ 311444 w 601148"/>
                    <a:gd name="connsiteY2-42" fmla="*/ 40155 h 496760"/>
                    <a:gd name="connsiteX0-43" fmla="*/ 264539 w 554243"/>
                    <a:gd name="connsiteY0-44" fmla="*/ 29648 h 486253"/>
                    <a:gd name="connsiteX1-45" fmla="*/ 229614 w 554243"/>
                    <a:gd name="connsiteY1-46" fmla="*/ 486253 h 486253"/>
                    <a:gd name="connsiteX2-47" fmla="*/ 264539 w 554243"/>
                    <a:gd name="connsiteY2-48" fmla="*/ 29648 h 486253"/>
                    <a:gd name="connsiteX0-49" fmla="*/ 264539 w 475138"/>
                    <a:gd name="connsiteY0-50" fmla="*/ 28103 h 484708"/>
                    <a:gd name="connsiteX1-51" fmla="*/ 229614 w 475138"/>
                    <a:gd name="connsiteY1-52" fmla="*/ 484708 h 484708"/>
                    <a:gd name="connsiteX2-53" fmla="*/ 264539 w 475138"/>
                    <a:gd name="connsiteY2-54" fmla="*/ 28103 h 484708"/>
                    <a:gd name="connsiteX0-55" fmla="*/ 236640 w 473168"/>
                    <a:gd name="connsiteY0-56" fmla="*/ 27939 h 487719"/>
                    <a:gd name="connsiteX1-57" fmla="*/ 246165 w 473168"/>
                    <a:gd name="connsiteY1-58" fmla="*/ 487719 h 487719"/>
                    <a:gd name="connsiteX2-59" fmla="*/ 236640 w 473168"/>
                    <a:gd name="connsiteY2-60" fmla="*/ 27939 h 487719"/>
                    <a:gd name="connsiteX0-61" fmla="*/ 236640 w 483346"/>
                    <a:gd name="connsiteY0-62" fmla="*/ 27939 h 487719"/>
                    <a:gd name="connsiteX1-63" fmla="*/ 246165 w 483346"/>
                    <a:gd name="connsiteY1-64" fmla="*/ 487719 h 487719"/>
                    <a:gd name="connsiteX2-65" fmla="*/ 236640 w 483346"/>
                    <a:gd name="connsiteY2-66" fmla="*/ 27939 h 487719"/>
                    <a:gd name="connsiteX0-67" fmla="*/ 236640 w 482310"/>
                    <a:gd name="connsiteY0-68" fmla="*/ 27939 h 487719"/>
                    <a:gd name="connsiteX1-69" fmla="*/ 246165 w 482310"/>
                    <a:gd name="connsiteY1-70" fmla="*/ 487719 h 487719"/>
                    <a:gd name="connsiteX2-71" fmla="*/ 236640 w 482310"/>
                    <a:gd name="connsiteY2-72" fmla="*/ 27939 h 48771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82310" h="487719">
                      <a:moveTo>
                        <a:pt x="236640" y="27939"/>
                      </a:moveTo>
                      <a:cubicBezTo>
                        <a:pt x="484157" y="-90838"/>
                        <a:pt x="631596" y="358139"/>
                        <a:pt x="246165" y="487719"/>
                      </a:cubicBezTo>
                      <a:cubicBezTo>
                        <a:pt x="-174192" y="316864"/>
                        <a:pt x="27222" y="-113063"/>
                        <a:pt x="236640" y="2793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8C"/>
                    </a:gs>
                    <a:gs pos="56000">
                      <a:srgbClr val="C1975F"/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13" name="组合 212"/>
            <p:cNvGrpSpPr/>
            <p:nvPr/>
          </p:nvGrpSpPr>
          <p:grpSpPr>
            <a:xfrm flipV="1">
              <a:off x="5652555" y="5317673"/>
              <a:ext cx="2022939" cy="3748237"/>
              <a:chOff x="5652555" y="1336526"/>
              <a:chExt cx="2022939" cy="3748237"/>
            </a:xfrm>
            <a:noFill/>
          </p:grpSpPr>
          <p:sp>
            <p:nvSpPr>
              <p:cNvPr id="214" name="任意多边形 213"/>
              <p:cNvSpPr/>
              <p:nvPr/>
            </p:nvSpPr>
            <p:spPr bwMode="auto">
              <a:xfrm flipH="1">
                <a:off x="6539748" y="2145405"/>
                <a:ext cx="192688" cy="2939358"/>
              </a:xfrm>
              <a:custGeom>
                <a:avLst/>
                <a:gdLst>
                  <a:gd name="connsiteX0" fmla="*/ 14814 w 192688"/>
                  <a:gd name="connsiteY0" fmla="*/ 49244 h 2939358"/>
                  <a:gd name="connsiteX1" fmla="*/ 14778 w 192688"/>
                  <a:gd name="connsiteY1" fmla="*/ 49624 h 2939358"/>
                  <a:gd name="connsiteX2" fmla="*/ 19803 w 192688"/>
                  <a:gd name="connsiteY2" fmla="*/ 71393 h 2939358"/>
                  <a:gd name="connsiteX3" fmla="*/ 17807 w 192688"/>
                  <a:gd name="connsiteY3" fmla="*/ 17450 h 2939358"/>
                  <a:gd name="connsiteX4" fmla="*/ 8022 w 192688"/>
                  <a:gd name="connsiteY4" fmla="*/ 19085 h 2939358"/>
                  <a:gd name="connsiteX5" fmla="*/ 14814 w 192688"/>
                  <a:gd name="connsiteY5" fmla="*/ 49244 h 2939358"/>
                  <a:gd name="connsiteX6" fmla="*/ 17944 w 192688"/>
                  <a:gd name="connsiteY6" fmla="*/ 15993 h 2939358"/>
                  <a:gd name="connsiteX7" fmla="*/ 17807 w 192688"/>
                  <a:gd name="connsiteY7" fmla="*/ 17450 h 2939358"/>
                  <a:gd name="connsiteX8" fmla="*/ 18582 w 192688"/>
                  <a:gd name="connsiteY8" fmla="*/ 17320 h 2939358"/>
                  <a:gd name="connsiteX9" fmla="*/ 122186 w 192688"/>
                  <a:gd name="connsiteY9" fmla="*/ 0 h 2939358"/>
                  <a:gd name="connsiteX10" fmla="*/ 18582 w 192688"/>
                  <a:gd name="connsiteY10" fmla="*/ 17320 h 2939358"/>
                  <a:gd name="connsiteX11" fmla="*/ 23501 w 192688"/>
                  <a:gd name="connsiteY11" fmla="*/ 27557 h 2939358"/>
                  <a:gd name="connsiteX12" fmla="*/ 25649 w 192688"/>
                  <a:gd name="connsiteY12" fmla="*/ 141373 h 2939358"/>
                  <a:gd name="connsiteX13" fmla="*/ 7890 w 192688"/>
                  <a:gd name="connsiteY13" fmla="*/ 1545202 h 2939358"/>
                  <a:gd name="connsiteX14" fmla="*/ 84504 w 192688"/>
                  <a:gd name="connsiteY14" fmla="*/ 2652238 h 2939358"/>
                  <a:gd name="connsiteX15" fmla="*/ 106854 w 192688"/>
                  <a:gd name="connsiteY15" fmla="*/ 2939358 h 2939358"/>
                  <a:gd name="connsiteX16" fmla="*/ 192688 w 192688"/>
                  <a:gd name="connsiteY16" fmla="*/ 2939358 h 2939358"/>
                  <a:gd name="connsiteX17" fmla="*/ 160145 w 192688"/>
                  <a:gd name="connsiteY17" fmla="*/ 2560257 h 2939358"/>
                  <a:gd name="connsiteX18" fmla="*/ 82543 w 192688"/>
                  <a:gd name="connsiteY18" fmla="*/ 1546263 h 2939358"/>
                  <a:gd name="connsiteX19" fmla="*/ 91897 w 192688"/>
                  <a:gd name="connsiteY19" fmla="*/ 145614 h 2939358"/>
                  <a:gd name="connsiteX20" fmla="*/ 126621 w 192688"/>
                  <a:gd name="connsiteY20" fmla="*/ 53722 h 2939358"/>
                  <a:gd name="connsiteX21" fmla="*/ 122186 w 192688"/>
                  <a:gd name="connsiteY21" fmla="*/ 0 h 29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688" h="2939358">
                    <a:moveTo>
                      <a:pt x="14814" y="49244"/>
                    </a:moveTo>
                    <a:lnTo>
                      <a:pt x="14778" y="49624"/>
                    </a:lnTo>
                    <a:cubicBezTo>
                      <a:pt x="14766" y="62027"/>
                      <a:pt x="16119" y="72454"/>
                      <a:pt x="19803" y="71393"/>
                    </a:cubicBezTo>
                    <a:close/>
                    <a:moveTo>
                      <a:pt x="17807" y="17450"/>
                    </a:moveTo>
                    <a:lnTo>
                      <a:pt x="8022" y="19085"/>
                    </a:lnTo>
                    <a:lnTo>
                      <a:pt x="14814" y="49244"/>
                    </a:lnTo>
                    <a:close/>
                    <a:moveTo>
                      <a:pt x="17944" y="15993"/>
                    </a:moveTo>
                    <a:lnTo>
                      <a:pt x="17807" y="17450"/>
                    </a:lnTo>
                    <a:lnTo>
                      <a:pt x="18582" y="17320"/>
                    </a:lnTo>
                    <a:close/>
                    <a:moveTo>
                      <a:pt x="122186" y="0"/>
                    </a:moveTo>
                    <a:lnTo>
                      <a:pt x="18582" y="17320"/>
                    </a:lnTo>
                    <a:lnTo>
                      <a:pt x="23501" y="27557"/>
                    </a:lnTo>
                    <a:cubicBezTo>
                      <a:pt x="25107" y="45284"/>
                      <a:pt x="26145" y="80052"/>
                      <a:pt x="25649" y="141373"/>
                    </a:cubicBezTo>
                    <a:cubicBezTo>
                      <a:pt x="23685" y="387008"/>
                      <a:pt x="-16642" y="856364"/>
                      <a:pt x="7890" y="1545202"/>
                    </a:cubicBezTo>
                    <a:cubicBezTo>
                      <a:pt x="35300" y="1951648"/>
                      <a:pt x="61111" y="2333443"/>
                      <a:pt x="84504" y="2652238"/>
                    </a:cubicBezTo>
                    <a:lnTo>
                      <a:pt x="106854" y="2939358"/>
                    </a:lnTo>
                    <a:lnTo>
                      <a:pt x="192688" y="2939358"/>
                    </a:lnTo>
                    <a:lnTo>
                      <a:pt x="160145" y="2560257"/>
                    </a:lnTo>
                    <a:cubicBezTo>
                      <a:pt x="128132" y="2203468"/>
                      <a:pt x="93265" y="1817344"/>
                      <a:pt x="82543" y="1546263"/>
                    </a:cubicBezTo>
                    <a:cubicBezTo>
                      <a:pt x="61100" y="1004099"/>
                      <a:pt x="96618" y="392662"/>
                      <a:pt x="91897" y="145614"/>
                    </a:cubicBezTo>
                    <a:cubicBezTo>
                      <a:pt x="94809" y="114865"/>
                      <a:pt x="126621" y="71393"/>
                      <a:pt x="126621" y="53722"/>
                    </a:cubicBezTo>
                    <a:cubicBezTo>
                      <a:pt x="128099" y="37464"/>
                      <a:pt x="122186" y="0"/>
                      <a:pt x="1221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5652555" y="1336526"/>
                <a:ext cx="2022939" cy="1160588"/>
                <a:chOff x="1030288" y="283731"/>
                <a:chExt cx="9763126" cy="5601241"/>
              </a:xfrm>
              <a:grpFill/>
            </p:grpSpPr>
            <p:sp>
              <p:nvSpPr>
                <p:cNvPr id="216" name="Freeform 11"/>
                <p:cNvSpPr/>
                <p:nvPr/>
              </p:nvSpPr>
              <p:spPr bwMode="auto">
                <a:xfrm rot="18859373" flipH="1">
                  <a:off x="4409753" y="1079122"/>
                  <a:ext cx="1962701" cy="3308949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8984" y="9828"/>
                      </a:moveTo>
                      <a:cubicBezTo>
                        <a:pt x="8984" y="9828"/>
                        <a:pt x="2235" y="6349"/>
                        <a:pt x="830" y="4712"/>
                      </a:cubicBezTo>
                      <a:cubicBezTo>
                        <a:pt x="-575" y="3074"/>
                        <a:pt x="139" y="356"/>
                        <a:pt x="557" y="0"/>
                      </a:cubicBezTo>
                      <a:cubicBezTo>
                        <a:pt x="1110" y="668"/>
                        <a:pt x="2584" y="384"/>
                        <a:pt x="5026" y="1774"/>
                      </a:cubicBezTo>
                      <a:cubicBezTo>
                        <a:pt x="7739" y="2899"/>
                        <a:pt x="8990" y="7943"/>
                        <a:pt x="9931" y="9152"/>
                      </a:cubicBezTo>
                      <a:cubicBezTo>
                        <a:pt x="9931" y="9152"/>
                        <a:pt x="10383" y="10460"/>
                        <a:pt x="8984" y="9828"/>
                      </a:cubicBezTo>
                    </a:path>
                  </a:pathLst>
                </a:cu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17" name="Freeform 11"/>
                <p:cNvSpPr/>
                <p:nvPr/>
              </p:nvSpPr>
              <p:spPr bwMode="auto">
                <a:xfrm rot="1544869">
                  <a:off x="4728496" y="599716"/>
                  <a:ext cx="2600129" cy="3740907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  <a:gd name="connsiteX0-239" fmla="*/ 8984 w 10000"/>
                    <a:gd name="connsiteY0-240" fmla="*/ 9828 h 10000"/>
                    <a:gd name="connsiteX1-241" fmla="*/ 830 w 10000"/>
                    <a:gd name="connsiteY1-242" fmla="*/ 4712 h 10000"/>
                    <a:gd name="connsiteX2-243" fmla="*/ 557 w 10000"/>
                    <a:gd name="connsiteY2-244" fmla="*/ 0 h 10000"/>
                    <a:gd name="connsiteX3-245" fmla="*/ 6008 w 10000"/>
                    <a:gd name="connsiteY3-246" fmla="*/ 1166 h 10000"/>
                    <a:gd name="connsiteX4-247" fmla="*/ 9931 w 10000"/>
                    <a:gd name="connsiteY4-248" fmla="*/ 9152 h 10000"/>
                    <a:gd name="connsiteX5-249" fmla="*/ 8984 w 10000"/>
                    <a:gd name="connsiteY5-250" fmla="*/ 9828 h 10000"/>
                    <a:gd name="connsiteX0-251" fmla="*/ 8984 w 10000"/>
                    <a:gd name="connsiteY0-252" fmla="*/ 9828 h 10000"/>
                    <a:gd name="connsiteX1-253" fmla="*/ 830 w 10000"/>
                    <a:gd name="connsiteY1-254" fmla="*/ 4712 h 10000"/>
                    <a:gd name="connsiteX2-255" fmla="*/ 557 w 10000"/>
                    <a:gd name="connsiteY2-256" fmla="*/ 0 h 10000"/>
                    <a:gd name="connsiteX3-257" fmla="*/ 6460 w 10000"/>
                    <a:gd name="connsiteY3-258" fmla="*/ 1270 h 10000"/>
                    <a:gd name="connsiteX4-259" fmla="*/ 9931 w 10000"/>
                    <a:gd name="connsiteY4-260" fmla="*/ 9152 h 10000"/>
                    <a:gd name="connsiteX5-261" fmla="*/ 8984 w 10000"/>
                    <a:gd name="connsiteY5-262" fmla="*/ 9828 h 10000"/>
                    <a:gd name="connsiteX0-263" fmla="*/ 9507 w 10523"/>
                    <a:gd name="connsiteY0-264" fmla="*/ 9828 h 10000"/>
                    <a:gd name="connsiteX1-265" fmla="*/ 594 w 10523"/>
                    <a:gd name="connsiteY1-266" fmla="*/ 4804 h 10000"/>
                    <a:gd name="connsiteX2-267" fmla="*/ 1080 w 10523"/>
                    <a:gd name="connsiteY2-268" fmla="*/ 0 h 10000"/>
                    <a:gd name="connsiteX3-269" fmla="*/ 6983 w 10523"/>
                    <a:gd name="connsiteY3-270" fmla="*/ 1270 h 10000"/>
                    <a:gd name="connsiteX4-271" fmla="*/ 10454 w 10523"/>
                    <a:gd name="connsiteY4-272" fmla="*/ 9152 h 10000"/>
                    <a:gd name="connsiteX5-273" fmla="*/ 9507 w 10523"/>
                    <a:gd name="connsiteY5-274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523" h="10000">
                      <a:moveTo>
                        <a:pt x="9507" y="9828"/>
                      </a:moveTo>
                      <a:cubicBezTo>
                        <a:pt x="9507" y="9828"/>
                        <a:pt x="1999" y="6441"/>
                        <a:pt x="594" y="4804"/>
                      </a:cubicBezTo>
                      <a:cubicBezTo>
                        <a:pt x="-811" y="3166"/>
                        <a:pt x="662" y="356"/>
                        <a:pt x="1080" y="0"/>
                      </a:cubicBezTo>
                      <a:cubicBezTo>
                        <a:pt x="1633" y="668"/>
                        <a:pt x="4541" y="-120"/>
                        <a:pt x="6983" y="1270"/>
                      </a:cubicBezTo>
                      <a:cubicBezTo>
                        <a:pt x="9696" y="2395"/>
                        <a:pt x="9513" y="7943"/>
                        <a:pt x="10454" y="9152"/>
                      </a:cubicBezTo>
                      <a:cubicBezTo>
                        <a:pt x="10454" y="9152"/>
                        <a:pt x="10906" y="10460"/>
                        <a:pt x="9507" y="9828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18" name="Freeform 6"/>
                <p:cNvSpPr/>
                <p:nvPr/>
              </p:nvSpPr>
              <p:spPr bwMode="auto">
                <a:xfrm>
                  <a:off x="5732462" y="3313765"/>
                  <a:ext cx="4668835" cy="2290110"/>
                </a:xfrm>
                <a:custGeom>
                  <a:avLst/>
                  <a:gdLst>
                    <a:gd name="T0" fmla="*/ 548 w 1454"/>
                    <a:gd name="T1" fmla="*/ 188 h 669"/>
                    <a:gd name="T2" fmla="*/ 1275 w 1454"/>
                    <a:gd name="T3" fmla="*/ 84 h 669"/>
                    <a:gd name="T4" fmla="*/ 1447 w 1454"/>
                    <a:gd name="T5" fmla="*/ 237 h 669"/>
                    <a:gd name="T6" fmla="*/ 1153 w 1454"/>
                    <a:gd name="T7" fmla="*/ 401 h 669"/>
                    <a:gd name="T8" fmla="*/ 439 w 1454"/>
                    <a:gd name="T9" fmla="*/ 500 h 669"/>
                    <a:gd name="T10" fmla="*/ 108 w 1454"/>
                    <a:gd name="T11" fmla="*/ 283 h 669"/>
                    <a:gd name="T12" fmla="*/ 548 w 1454"/>
                    <a:gd name="T13" fmla="*/ 188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4" h="669">
                      <a:moveTo>
                        <a:pt x="548" y="188"/>
                      </a:moveTo>
                      <a:cubicBezTo>
                        <a:pt x="548" y="188"/>
                        <a:pt x="1097" y="0"/>
                        <a:pt x="1275" y="84"/>
                      </a:cubicBezTo>
                      <a:cubicBezTo>
                        <a:pt x="1454" y="167"/>
                        <a:pt x="1447" y="237"/>
                        <a:pt x="1447" y="237"/>
                      </a:cubicBezTo>
                      <a:cubicBezTo>
                        <a:pt x="1447" y="237"/>
                        <a:pt x="1268" y="276"/>
                        <a:pt x="1153" y="401"/>
                      </a:cubicBezTo>
                      <a:cubicBezTo>
                        <a:pt x="1039" y="525"/>
                        <a:pt x="769" y="669"/>
                        <a:pt x="439" y="500"/>
                      </a:cubicBezTo>
                      <a:cubicBezTo>
                        <a:pt x="109" y="331"/>
                        <a:pt x="0" y="380"/>
                        <a:pt x="108" y="283"/>
                      </a:cubicBezTo>
                      <a:cubicBezTo>
                        <a:pt x="217" y="185"/>
                        <a:pt x="548" y="188"/>
                        <a:pt x="548" y="1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19" name="Freeform 7"/>
                <p:cNvSpPr/>
                <p:nvPr/>
              </p:nvSpPr>
              <p:spPr bwMode="auto">
                <a:xfrm>
                  <a:off x="5953755" y="4125358"/>
                  <a:ext cx="4424466" cy="1478517"/>
                </a:xfrm>
                <a:custGeom>
                  <a:avLst/>
                  <a:gdLst>
                    <a:gd name="T0" fmla="*/ 0 w 1378"/>
                    <a:gd name="T1" fmla="*/ 102 h 432"/>
                    <a:gd name="T2" fmla="*/ 981 w 1378"/>
                    <a:gd name="T3" fmla="*/ 182 h 432"/>
                    <a:gd name="T4" fmla="*/ 1378 w 1378"/>
                    <a:gd name="T5" fmla="*/ 0 h 432"/>
                    <a:gd name="T6" fmla="*/ 1084 w 1378"/>
                    <a:gd name="T7" fmla="*/ 164 h 432"/>
                    <a:gd name="T8" fmla="*/ 370 w 1378"/>
                    <a:gd name="T9" fmla="*/ 263 h 432"/>
                    <a:gd name="T10" fmla="*/ 0 w 1378"/>
                    <a:gd name="T11" fmla="*/ 102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78" h="432">
                      <a:moveTo>
                        <a:pt x="0" y="102"/>
                      </a:moveTo>
                      <a:cubicBezTo>
                        <a:pt x="226" y="213"/>
                        <a:pt x="772" y="322"/>
                        <a:pt x="981" y="182"/>
                      </a:cubicBezTo>
                      <a:cubicBezTo>
                        <a:pt x="1203" y="35"/>
                        <a:pt x="1378" y="0"/>
                        <a:pt x="1378" y="0"/>
                      </a:cubicBezTo>
                      <a:cubicBezTo>
                        <a:pt x="1378" y="0"/>
                        <a:pt x="1199" y="39"/>
                        <a:pt x="1084" y="164"/>
                      </a:cubicBezTo>
                      <a:cubicBezTo>
                        <a:pt x="970" y="288"/>
                        <a:pt x="700" y="432"/>
                        <a:pt x="370" y="263"/>
                      </a:cubicBezTo>
                      <a:cubicBezTo>
                        <a:pt x="135" y="142"/>
                        <a:pt x="12" y="133"/>
                        <a:pt x="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0" name="Freeform 8"/>
                <p:cNvSpPr/>
                <p:nvPr/>
              </p:nvSpPr>
              <p:spPr bwMode="auto">
                <a:xfrm>
                  <a:off x="5540376" y="283731"/>
                  <a:ext cx="2730481" cy="4291444"/>
                </a:xfrm>
                <a:custGeom>
                  <a:avLst/>
                  <a:gdLst>
                    <a:gd name="T0" fmla="*/ 174 w 796"/>
                    <a:gd name="T1" fmla="*/ 1314 h 1314"/>
                    <a:gd name="T2" fmla="*/ 230 w 796"/>
                    <a:gd name="T3" fmla="*/ 384 h 1314"/>
                    <a:gd name="T4" fmla="*/ 761 w 796"/>
                    <a:gd name="T5" fmla="*/ 0 h 1314"/>
                    <a:gd name="T6" fmla="*/ 796 w 796"/>
                    <a:gd name="T7" fmla="*/ 153 h 1314"/>
                    <a:gd name="T8" fmla="*/ 174 w 796"/>
                    <a:gd name="T9" fmla="*/ 1314 h 1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6" h="1314">
                      <a:moveTo>
                        <a:pt x="174" y="1314"/>
                      </a:moveTo>
                      <a:cubicBezTo>
                        <a:pt x="174" y="1314"/>
                        <a:pt x="0" y="645"/>
                        <a:pt x="230" y="384"/>
                      </a:cubicBezTo>
                      <a:cubicBezTo>
                        <a:pt x="460" y="123"/>
                        <a:pt x="552" y="67"/>
                        <a:pt x="761" y="0"/>
                      </a:cubicBezTo>
                      <a:cubicBezTo>
                        <a:pt x="761" y="0"/>
                        <a:pt x="796" y="79"/>
                        <a:pt x="796" y="153"/>
                      </a:cubicBezTo>
                      <a:cubicBezTo>
                        <a:pt x="795" y="228"/>
                        <a:pt x="776" y="1213"/>
                        <a:pt x="174" y="1314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1" name="Freeform 9"/>
                <p:cNvSpPr/>
                <p:nvPr/>
              </p:nvSpPr>
              <p:spPr bwMode="auto">
                <a:xfrm>
                  <a:off x="6318251" y="526999"/>
                  <a:ext cx="2934818" cy="4125963"/>
                </a:xfrm>
                <a:custGeom>
                  <a:avLst/>
                  <a:gdLst>
                    <a:gd name="T0" fmla="*/ 0 w 802"/>
                    <a:gd name="T1" fmla="*/ 1319 h 1328"/>
                    <a:gd name="T2" fmla="*/ 223 w 802"/>
                    <a:gd name="T3" fmla="*/ 546 h 1328"/>
                    <a:gd name="T4" fmla="*/ 764 w 802"/>
                    <a:gd name="T5" fmla="*/ 8 h 1328"/>
                    <a:gd name="T6" fmla="*/ 802 w 802"/>
                    <a:gd name="T7" fmla="*/ 0 h 1328"/>
                    <a:gd name="T8" fmla="*/ 727 w 802"/>
                    <a:gd name="T9" fmla="*/ 317 h 1328"/>
                    <a:gd name="T10" fmla="*/ 195 w 802"/>
                    <a:gd name="T11" fmla="*/ 1269 h 1328"/>
                    <a:gd name="T12" fmla="*/ 0 w 802"/>
                    <a:gd name="T13" fmla="*/ 1319 h 1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2" h="1328">
                      <a:moveTo>
                        <a:pt x="0" y="1319"/>
                      </a:moveTo>
                      <a:cubicBezTo>
                        <a:pt x="0" y="1319"/>
                        <a:pt x="193" y="885"/>
                        <a:pt x="223" y="546"/>
                      </a:cubicBezTo>
                      <a:cubicBezTo>
                        <a:pt x="254" y="206"/>
                        <a:pt x="643" y="20"/>
                        <a:pt x="764" y="8"/>
                      </a:cubicBezTo>
                      <a:cubicBezTo>
                        <a:pt x="802" y="0"/>
                        <a:pt x="802" y="0"/>
                        <a:pt x="802" y="0"/>
                      </a:cubicBezTo>
                      <a:cubicBezTo>
                        <a:pt x="802" y="0"/>
                        <a:pt x="732" y="215"/>
                        <a:pt x="727" y="317"/>
                      </a:cubicBezTo>
                      <a:cubicBezTo>
                        <a:pt x="721" y="420"/>
                        <a:pt x="710" y="883"/>
                        <a:pt x="195" y="1269"/>
                      </a:cubicBezTo>
                      <a:cubicBezTo>
                        <a:pt x="195" y="1269"/>
                        <a:pt x="114" y="1328"/>
                        <a:pt x="0" y="13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2" name="Freeform 10"/>
                <p:cNvSpPr/>
                <p:nvPr/>
              </p:nvSpPr>
              <p:spPr bwMode="auto">
                <a:xfrm>
                  <a:off x="6463754" y="574273"/>
                  <a:ext cx="2772289" cy="4051112"/>
                </a:xfrm>
                <a:custGeom>
                  <a:avLst/>
                  <a:gdLst>
                    <a:gd name="T0" fmla="*/ 155 w 757"/>
                    <a:gd name="T1" fmla="*/ 1254 h 1304"/>
                    <a:gd name="T2" fmla="*/ 687 w 757"/>
                    <a:gd name="T3" fmla="*/ 302 h 1304"/>
                    <a:gd name="T4" fmla="*/ 757 w 757"/>
                    <a:gd name="T5" fmla="*/ 0 h 1304"/>
                    <a:gd name="T6" fmla="*/ 624 w 757"/>
                    <a:gd name="T7" fmla="*/ 265 h 1304"/>
                    <a:gd name="T8" fmla="*/ 296 w 757"/>
                    <a:gd name="T9" fmla="*/ 1056 h 1304"/>
                    <a:gd name="T10" fmla="*/ 0 w 757"/>
                    <a:gd name="T11" fmla="*/ 1304 h 1304"/>
                    <a:gd name="T12" fmla="*/ 155 w 757"/>
                    <a:gd name="T13" fmla="*/ 1254 h 1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7" h="1304">
                      <a:moveTo>
                        <a:pt x="155" y="1254"/>
                      </a:moveTo>
                      <a:cubicBezTo>
                        <a:pt x="670" y="868"/>
                        <a:pt x="681" y="405"/>
                        <a:pt x="687" y="302"/>
                      </a:cubicBezTo>
                      <a:cubicBezTo>
                        <a:pt x="692" y="216"/>
                        <a:pt x="742" y="49"/>
                        <a:pt x="757" y="0"/>
                      </a:cubicBezTo>
                      <a:cubicBezTo>
                        <a:pt x="723" y="45"/>
                        <a:pt x="676" y="126"/>
                        <a:pt x="624" y="265"/>
                      </a:cubicBezTo>
                      <a:cubicBezTo>
                        <a:pt x="531" y="517"/>
                        <a:pt x="463" y="915"/>
                        <a:pt x="296" y="1056"/>
                      </a:cubicBezTo>
                      <a:cubicBezTo>
                        <a:pt x="178" y="1157"/>
                        <a:pt x="111" y="1256"/>
                        <a:pt x="0" y="1304"/>
                      </a:cubicBezTo>
                      <a:cubicBezTo>
                        <a:pt x="93" y="1299"/>
                        <a:pt x="155" y="1254"/>
                        <a:pt x="155" y="12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3" name="Freeform 11"/>
                <p:cNvSpPr/>
                <p:nvPr/>
              </p:nvSpPr>
              <p:spPr bwMode="auto">
                <a:xfrm>
                  <a:off x="3500310" y="753631"/>
                  <a:ext cx="2814411" cy="3834205"/>
                </a:xfrm>
                <a:custGeom>
                  <a:avLst/>
                  <a:gdLst>
                    <a:gd name="T0" fmla="*/ 712 w 817"/>
                    <a:gd name="T1" fmla="*/ 1150 h 1222"/>
                    <a:gd name="T2" fmla="*/ 25 w 817"/>
                    <a:gd name="T3" fmla="*/ 440 h 1222"/>
                    <a:gd name="T4" fmla="*/ 46 w 817"/>
                    <a:gd name="T5" fmla="*/ 211 h 1222"/>
                    <a:gd name="T6" fmla="*/ 45 w 817"/>
                    <a:gd name="T7" fmla="*/ 35 h 1222"/>
                    <a:gd name="T8" fmla="*/ 230 w 817"/>
                    <a:gd name="T9" fmla="*/ 92 h 1222"/>
                    <a:gd name="T10" fmla="*/ 783 w 817"/>
                    <a:gd name="T11" fmla="*/ 1073 h 1222"/>
                    <a:gd name="T12" fmla="*/ 712 w 817"/>
                    <a:gd name="T13" fmla="*/ 1150 h 1222"/>
                    <a:gd name="connsiteX0" fmla="*/ 9319 w 10252"/>
                    <a:gd name="connsiteY0" fmla="*/ 9216 h 9376"/>
                    <a:gd name="connsiteX1" fmla="*/ 910 w 10252"/>
                    <a:gd name="connsiteY1" fmla="*/ 3406 h 9376"/>
                    <a:gd name="connsiteX2" fmla="*/ 608 w 10252"/>
                    <a:gd name="connsiteY2" fmla="*/ 1366 h 9376"/>
                    <a:gd name="connsiteX3" fmla="*/ 1155 w 10252"/>
                    <a:gd name="connsiteY3" fmla="*/ 91 h 9376"/>
                    <a:gd name="connsiteX4" fmla="*/ 3419 w 10252"/>
                    <a:gd name="connsiteY4" fmla="*/ 558 h 9376"/>
                    <a:gd name="connsiteX5" fmla="*/ 10188 w 10252"/>
                    <a:gd name="connsiteY5" fmla="*/ 8586 h 9376"/>
                    <a:gd name="connsiteX6" fmla="*/ 9319 w 10252"/>
                    <a:gd name="connsiteY6" fmla="*/ 9216 h 9376"/>
                    <a:gd name="connsiteX0-1" fmla="*/ 8821 w 9731"/>
                    <a:gd name="connsiteY0-2" fmla="*/ 9829 h 10000"/>
                    <a:gd name="connsiteX1-3" fmla="*/ 619 w 9731"/>
                    <a:gd name="connsiteY1-4" fmla="*/ 3633 h 10000"/>
                    <a:gd name="connsiteX2-5" fmla="*/ 858 w 9731"/>
                    <a:gd name="connsiteY2-6" fmla="*/ 97 h 10000"/>
                    <a:gd name="connsiteX3-7" fmla="*/ 3066 w 9731"/>
                    <a:gd name="connsiteY3-8" fmla="*/ 595 h 10000"/>
                    <a:gd name="connsiteX4-9" fmla="*/ 9669 w 9731"/>
                    <a:gd name="connsiteY4-10" fmla="*/ 9157 h 10000"/>
                    <a:gd name="connsiteX5-11" fmla="*/ 8821 w 9731"/>
                    <a:gd name="connsiteY5-12" fmla="*/ 9829 h 10000"/>
                    <a:gd name="connsiteX0-13" fmla="*/ 8519 w 9454"/>
                    <a:gd name="connsiteY0-14" fmla="*/ 9829 h 10000"/>
                    <a:gd name="connsiteX1-15" fmla="*/ 1023 w 9454"/>
                    <a:gd name="connsiteY1-16" fmla="*/ 4740 h 10000"/>
                    <a:gd name="connsiteX2-17" fmla="*/ 336 w 9454"/>
                    <a:gd name="connsiteY2-18" fmla="*/ 97 h 10000"/>
                    <a:gd name="connsiteX3-19" fmla="*/ 2605 w 9454"/>
                    <a:gd name="connsiteY3-20" fmla="*/ 595 h 10000"/>
                    <a:gd name="connsiteX4-21" fmla="*/ 9390 w 9454"/>
                    <a:gd name="connsiteY4-22" fmla="*/ 9157 h 10000"/>
                    <a:gd name="connsiteX5-23" fmla="*/ 8519 w 9454"/>
                    <a:gd name="connsiteY5-24" fmla="*/ 9829 h 10000"/>
                    <a:gd name="connsiteX0-25" fmla="*/ 8749 w 9737"/>
                    <a:gd name="connsiteY0-26" fmla="*/ 10189 h 10360"/>
                    <a:gd name="connsiteX1-27" fmla="*/ 820 w 9737"/>
                    <a:gd name="connsiteY1-28" fmla="*/ 5100 h 10360"/>
                    <a:gd name="connsiteX2-29" fmla="*/ 554 w 9737"/>
                    <a:gd name="connsiteY2-30" fmla="*/ 413 h 10360"/>
                    <a:gd name="connsiteX3-31" fmla="*/ 2493 w 9737"/>
                    <a:gd name="connsiteY3-32" fmla="*/ 955 h 10360"/>
                    <a:gd name="connsiteX4-33" fmla="*/ 9670 w 9737"/>
                    <a:gd name="connsiteY4-34" fmla="*/ 9517 h 10360"/>
                    <a:gd name="connsiteX5-35" fmla="*/ 8749 w 9737"/>
                    <a:gd name="connsiteY5-36" fmla="*/ 10189 h 10360"/>
                    <a:gd name="connsiteX0-37" fmla="*/ 8985 w 10000"/>
                    <a:gd name="connsiteY0-38" fmla="*/ 9436 h 9601"/>
                    <a:gd name="connsiteX1-39" fmla="*/ 842 w 10000"/>
                    <a:gd name="connsiteY1-40" fmla="*/ 4524 h 9601"/>
                    <a:gd name="connsiteX2-41" fmla="*/ 569 w 10000"/>
                    <a:gd name="connsiteY2-42" fmla="*/ 0 h 9601"/>
                    <a:gd name="connsiteX3-43" fmla="*/ 9931 w 10000"/>
                    <a:gd name="connsiteY3-44" fmla="*/ 8787 h 9601"/>
                    <a:gd name="connsiteX4-45" fmla="*/ 8985 w 10000"/>
                    <a:gd name="connsiteY4-46" fmla="*/ 9436 h 9601"/>
                    <a:gd name="connsiteX0-47" fmla="*/ 8985 w 10000"/>
                    <a:gd name="connsiteY0-48" fmla="*/ 9828 h 10000"/>
                    <a:gd name="connsiteX1-49" fmla="*/ 842 w 10000"/>
                    <a:gd name="connsiteY1-50" fmla="*/ 4712 h 10000"/>
                    <a:gd name="connsiteX2-51" fmla="*/ 569 w 10000"/>
                    <a:gd name="connsiteY2-52" fmla="*/ 0 h 10000"/>
                    <a:gd name="connsiteX3-53" fmla="*/ 9931 w 10000"/>
                    <a:gd name="connsiteY3-54" fmla="*/ 9152 h 10000"/>
                    <a:gd name="connsiteX4-55" fmla="*/ 8985 w 10000"/>
                    <a:gd name="connsiteY4-56" fmla="*/ 9828 h 10000"/>
                    <a:gd name="connsiteX0-57" fmla="*/ 8985 w 10000"/>
                    <a:gd name="connsiteY0-58" fmla="*/ 9828 h 10000"/>
                    <a:gd name="connsiteX1-59" fmla="*/ 842 w 10000"/>
                    <a:gd name="connsiteY1-60" fmla="*/ 4712 h 10000"/>
                    <a:gd name="connsiteX2-61" fmla="*/ 569 w 10000"/>
                    <a:gd name="connsiteY2-62" fmla="*/ 0 h 10000"/>
                    <a:gd name="connsiteX3-63" fmla="*/ 9931 w 10000"/>
                    <a:gd name="connsiteY3-64" fmla="*/ 9152 h 10000"/>
                    <a:gd name="connsiteX4-65" fmla="*/ 8985 w 10000"/>
                    <a:gd name="connsiteY4-66" fmla="*/ 9828 h 10000"/>
                    <a:gd name="connsiteX0-67" fmla="*/ 8985 w 10000"/>
                    <a:gd name="connsiteY0-68" fmla="*/ 9828 h 10000"/>
                    <a:gd name="connsiteX1-69" fmla="*/ 842 w 10000"/>
                    <a:gd name="connsiteY1-70" fmla="*/ 4712 h 10000"/>
                    <a:gd name="connsiteX2-71" fmla="*/ 569 w 10000"/>
                    <a:gd name="connsiteY2-72" fmla="*/ 0 h 10000"/>
                    <a:gd name="connsiteX3-73" fmla="*/ 9931 w 10000"/>
                    <a:gd name="connsiteY3-74" fmla="*/ 9152 h 10000"/>
                    <a:gd name="connsiteX4-75" fmla="*/ 8985 w 10000"/>
                    <a:gd name="connsiteY4-76" fmla="*/ 9828 h 10000"/>
                    <a:gd name="connsiteX0-77" fmla="*/ 9154 w 10169"/>
                    <a:gd name="connsiteY0-78" fmla="*/ 9828 h 10000"/>
                    <a:gd name="connsiteX1-79" fmla="*/ 1011 w 10169"/>
                    <a:gd name="connsiteY1-80" fmla="*/ 4712 h 10000"/>
                    <a:gd name="connsiteX2-81" fmla="*/ 738 w 10169"/>
                    <a:gd name="connsiteY2-82" fmla="*/ 0 h 10000"/>
                    <a:gd name="connsiteX3-83" fmla="*/ 10100 w 10169"/>
                    <a:gd name="connsiteY3-84" fmla="*/ 9152 h 10000"/>
                    <a:gd name="connsiteX4-85" fmla="*/ 9154 w 10169"/>
                    <a:gd name="connsiteY4-86" fmla="*/ 9828 h 10000"/>
                    <a:gd name="connsiteX0-87" fmla="*/ 9154 w 10169"/>
                    <a:gd name="connsiteY0-88" fmla="*/ 9828 h 10000"/>
                    <a:gd name="connsiteX1-89" fmla="*/ 1011 w 10169"/>
                    <a:gd name="connsiteY1-90" fmla="*/ 4712 h 10000"/>
                    <a:gd name="connsiteX2-91" fmla="*/ 738 w 10169"/>
                    <a:gd name="connsiteY2-92" fmla="*/ 0 h 10000"/>
                    <a:gd name="connsiteX3-93" fmla="*/ 10100 w 10169"/>
                    <a:gd name="connsiteY3-94" fmla="*/ 9152 h 10000"/>
                    <a:gd name="connsiteX4-95" fmla="*/ 9154 w 10169"/>
                    <a:gd name="connsiteY4-96" fmla="*/ 9828 h 10000"/>
                    <a:gd name="connsiteX0-97" fmla="*/ 9154 w 10169"/>
                    <a:gd name="connsiteY0-98" fmla="*/ 9828 h 10000"/>
                    <a:gd name="connsiteX1-99" fmla="*/ 1011 w 10169"/>
                    <a:gd name="connsiteY1-100" fmla="*/ 4712 h 10000"/>
                    <a:gd name="connsiteX2-101" fmla="*/ 738 w 10169"/>
                    <a:gd name="connsiteY2-102" fmla="*/ 0 h 10000"/>
                    <a:gd name="connsiteX3-103" fmla="*/ 10100 w 10169"/>
                    <a:gd name="connsiteY3-104" fmla="*/ 9152 h 10000"/>
                    <a:gd name="connsiteX4-105" fmla="*/ 9154 w 10169"/>
                    <a:gd name="connsiteY4-106" fmla="*/ 9828 h 10000"/>
                    <a:gd name="connsiteX0-107" fmla="*/ 8972 w 9987"/>
                    <a:gd name="connsiteY0-108" fmla="*/ 9883 h 10055"/>
                    <a:gd name="connsiteX1-109" fmla="*/ 829 w 9987"/>
                    <a:gd name="connsiteY1-110" fmla="*/ 4767 h 10055"/>
                    <a:gd name="connsiteX2-111" fmla="*/ 556 w 9987"/>
                    <a:gd name="connsiteY2-112" fmla="*/ 55 h 10055"/>
                    <a:gd name="connsiteX3-113" fmla="*/ 3330 w 9987"/>
                    <a:gd name="connsiteY3-114" fmla="*/ 2630 h 10055"/>
                    <a:gd name="connsiteX4-115" fmla="*/ 9918 w 9987"/>
                    <a:gd name="connsiteY4-116" fmla="*/ 9207 h 10055"/>
                    <a:gd name="connsiteX5-117" fmla="*/ 8972 w 9987"/>
                    <a:gd name="connsiteY5-118" fmla="*/ 9883 h 10055"/>
                    <a:gd name="connsiteX0-119" fmla="*/ 8984 w 10000"/>
                    <a:gd name="connsiteY0-120" fmla="*/ 9835 h 10006"/>
                    <a:gd name="connsiteX1-121" fmla="*/ 830 w 10000"/>
                    <a:gd name="connsiteY1-122" fmla="*/ 4747 h 10006"/>
                    <a:gd name="connsiteX2-123" fmla="*/ 557 w 10000"/>
                    <a:gd name="connsiteY2-124" fmla="*/ 61 h 10006"/>
                    <a:gd name="connsiteX3-125" fmla="*/ 4891 w 10000"/>
                    <a:gd name="connsiteY3-126" fmla="*/ 2445 h 10006"/>
                    <a:gd name="connsiteX4-127" fmla="*/ 9931 w 10000"/>
                    <a:gd name="connsiteY4-128" fmla="*/ 9163 h 10006"/>
                    <a:gd name="connsiteX5-129" fmla="*/ 8984 w 10000"/>
                    <a:gd name="connsiteY5-130" fmla="*/ 9835 h 10006"/>
                    <a:gd name="connsiteX0-131" fmla="*/ 8984 w 10000"/>
                    <a:gd name="connsiteY0-132" fmla="*/ 9835 h 10006"/>
                    <a:gd name="connsiteX1-133" fmla="*/ 830 w 10000"/>
                    <a:gd name="connsiteY1-134" fmla="*/ 4747 h 10006"/>
                    <a:gd name="connsiteX2-135" fmla="*/ 557 w 10000"/>
                    <a:gd name="connsiteY2-136" fmla="*/ 61 h 10006"/>
                    <a:gd name="connsiteX3-137" fmla="*/ 4891 w 10000"/>
                    <a:gd name="connsiteY3-138" fmla="*/ 2445 h 10006"/>
                    <a:gd name="connsiteX4-139" fmla="*/ 9931 w 10000"/>
                    <a:gd name="connsiteY4-140" fmla="*/ 9163 h 10006"/>
                    <a:gd name="connsiteX5-141" fmla="*/ 8984 w 10000"/>
                    <a:gd name="connsiteY5-142" fmla="*/ 9835 h 10006"/>
                    <a:gd name="connsiteX0-143" fmla="*/ 8984 w 10000"/>
                    <a:gd name="connsiteY0-144" fmla="*/ 9861 h 10032"/>
                    <a:gd name="connsiteX1-145" fmla="*/ 830 w 10000"/>
                    <a:gd name="connsiteY1-146" fmla="*/ 4773 h 10032"/>
                    <a:gd name="connsiteX2-147" fmla="*/ 557 w 10000"/>
                    <a:gd name="connsiteY2-148" fmla="*/ 87 h 10032"/>
                    <a:gd name="connsiteX3-149" fmla="*/ 5297 w 10000"/>
                    <a:gd name="connsiteY3-150" fmla="*/ 1984 h 10032"/>
                    <a:gd name="connsiteX4-151" fmla="*/ 9931 w 10000"/>
                    <a:gd name="connsiteY4-152" fmla="*/ 9189 h 10032"/>
                    <a:gd name="connsiteX5-153" fmla="*/ 8984 w 10000"/>
                    <a:gd name="connsiteY5-154" fmla="*/ 9861 h 10032"/>
                    <a:gd name="connsiteX0-155" fmla="*/ 8984 w 10000"/>
                    <a:gd name="connsiteY0-156" fmla="*/ 9856 h 10027"/>
                    <a:gd name="connsiteX1-157" fmla="*/ 830 w 10000"/>
                    <a:gd name="connsiteY1-158" fmla="*/ 4768 h 10027"/>
                    <a:gd name="connsiteX2-159" fmla="*/ 557 w 10000"/>
                    <a:gd name="connsiteY2-160" fmla="*/ 82 h 10027"/>
                    <a:gd name="connsiteX3-161" fmla="*/ 5297 w 10000"/>
                    <a:gd name="connsiteY3-162" fmla="*/ 1979 h 10027"/>
                    <a:gd name="connsiteX4-163" fmla="*/ 9931 w 10000"/>
                    <a:gd name="connsiteY4-164" fmla="*/ 9184 h 10027"/>
                    <a:gd name="connsiteX5-165" fmla="*/ 8984 w 10000"/>
                    <a:gd name="connsiteY5-166" fmla="*/ 9856 h 10027"/>
                    <a:gd name="connsiteX0-167" fmla="*/ 8984 w 10000"/>
                    <a:gd name="connsiteY0-168" fmla="*/ 9774 h 9945"/>
                    <a:gd name="connsiteX1-169" fmla="*/ 830 w 10000"/>
                    <a:gd name="connsiteY1-170" fmla="*/ 4686 h 9945"/>
                    <a:gd name="connsiteX2-171" fmla="*/ 557 w 10000"/>
                    <a:gd name="connsiteY2-172" fmla="*/ 0 h 9945"/>
                    <a:gd name="connsiteX3-173" fmla="*/ 5297 w 10000"/>
                    <a:gd name="connsiteY3-174" fmla="*/ 1897 h 9945"/>
                    <a:gd name="connsiteX4-175" fmla="*/ 9931 w 10000"/>
                    <a:gd name="connsiteY4-176" fmla="*/ 9102 h 9945"/>
                    <a:gd name="connsiteX5-177" fmla="*/ 8984 w 10000"/>
                    <a:gd name="connsiteY5-178" fmla="*/ 9774 h 9945"/>
                    <a:gd name="connsiteX0-179" fmla="*/ 8984 w 10000"/>
                    <a:gd name="connsiteY0-180" fmla="*/ 9828 h 10000"/>
                    <a:gd name="connsiteX1-181" fmla="*/ 830 w 10000"/>
                    <a:gd name="connsiteY1-182" fmla="*/ 4712 h 10000"/>
                    <a:gd name="connsiteX2-183" fmla="*/ 557 w 10000"/>
                    <a:gd name="connsiteY2-184" fmla="*/ 0 h 10000"/>
                    <a:gd name="connsiteX3-185" fmla="*/ 4823 w 10000"/>
                    <a:gd name="connsiteY3-186" fmla="*/ 1284 h 10000"/>
                    <a:gd name="connsiteX4-187" fmla="*/ 9931 w 10000"/>
                    <a:gd name="connsiteY4-188" fmla="*/ 9152 h 10000"/>
                    <a:gd name="connsiteX5-189" fmla="*/ 8984 w 10000"/>
                    <a:gd name="connsiteY5-190" fmla="*/ 9828 h 10000"/>
                    <a:gd name="connsiteX0-191" fmla="*/ 8984 w 10000"/>
                    <a:gd name="connsiteY0-192" fmla="*/ 9828 h 10000"/>
                    <a:gd name="connsiteX1-193" fmla="*/ 830 w 10000"/>
                    <a:gd name="connsiteY1-194" fmla="*/ 4712 h 10000"/>
                    <a:gd name="connsiteX2-195" fmla="*/ 557 w 10000"/>
                    <a:gd name="connsiteY2-196" fmla="*/ 0 h 10000"/>
                    <a:gd name="connsiteX3-197" fmla="*/ 5094 w 10000"/>
                    <a:gd name="connsiteY3-198" fmla="*/ 1774 h 10000"/>
                    <a:gd name="connsiteX4-199" fmla="*/ 9931 w 10000"/>
                    <a:gd name="connsiteY4-200" fmla="*/ 9152 h 10000"/>
                    <a:gd name="connsiteX5-201" fmla="*/ 8984 w 10000"/>
                    <a:gd name="connsiteY5-202" fmla="*/ 9828 h 10000"/>
                    <a:gd name="connsiteX0-203" fmla="*/ 8984 w 10000"/>
                    <a:gd name="connsiteY0-204" fmla="*/ 9828 h 10000"/>
                    <a:gd name="connsiteX1-205" fmla="*/ 830 w 10000"/>
                    <a:gd name="connsiteY1-206" fmla="*/ 4712 h 10000"/>
                    <a:gd name="connsiteX2-207" fmla="*/ 557 w 10000"/>
                    <a:gd name="connsiteY2-208" fmla="*/ 0 h 10000"/>
                    <a:gd name="connsiteX3-209" fmla="*/ 5026 w 10000"/>
                    <a:gd name="connsiteY3-210" fmla="*/ 1774 h 10000"/>
                    <a:gd name="connsiteX4-211" fmla="*/ 9931 w 10000"/>
                    <a:gd name="connsiteY4-212" fmla="*/ 9152 h 10000"/>
                    <a:gd name="connsiteX5-213" fmla="*/ 8984 w 10000"/>
                    <a:gd name="connsiteY5-214" fmla="*/ 9828 h 10000"/>
                    <a:gd name="connsiteX0-215" fmla="*/ 8984 w 10000"/>
                    <a:gd name="connsiteY0-216" fmla="*/ 9828 h 10000"/>
                    <a:gd name="connsiteX1-217" fmla="*/ 830 w 10000"/>
                    <a:gd name="connsiteY1-218" fmla="*/ 4712 h 10000"/>
                    <a:gd name="connsiteX2-219" fmla="*/ 557 w 10000"/>
                    <a:gd name="connsiteY2-220" fmla="*/ 0 h 10000"/>
                    <a:gd name="connsiteX3-221" fmla="*/ 5026 w 10000"/>
                    <a:gd name="connsiteY3-222" fmla="*/ 1774 h 10000"/>
                    <a:gd name="connsiteX4-223" fmla="*/ 9931 w 10000"/>
                    <a:gd name="connsiteY4-224" fmla="*/ 9152 h 10000"/>
                    <a:gd name="connsiteX5-225" fmla="*/ 8984 w 10000"/>
                    <a:gd name="connsiteY5-226" fmla="*/ 9828 h 10000"/>
                    <a:gd name="connsiteX0-227" fmla="*/ 8984 w 10000"/>
                    <a:gd name="connsiteY0-228" fmla="*/ 9828 h 10000"/>
                    <a:gd name="connsiteX1-229" fmla="*/ 830 w 10000"/>
                    <a:gd name="connsiteY1-230" fmla="*/ 4712 h 10000"/>
                    <a:gd name="connsiteX2-231" fmla="*/ 557 w 10000"/>
                    <a:gd name="connsiteY2-232" fmla="*/ 0 h 10000"/>
                    <a:gd name="connsiteX3-233" fmla="*/ 5026 w 10000"/>
                    <a:gd name="connsiteY3-234" fmla="*/ 1774 h 10000"/>
                    <a:gd name="connsiteX4-235" fmla="*/ 9931 w 10000"/>
                    <a:gd name="connsiteY4-236" fmla="*/ 9152 h 10000"/>
                    <a:gd name="connsiteX5-237" fmla="*/ 8984 w 10000"/>
                    <a:gd name="connsiteY5-238" fmla="*/ 982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8984" y="9828"/>
                      </a:moveTo>
                      <a:cubicBezTo>
                        <a:pt x="8984" y="9828"/>
                        <a:pt x="2235" y="6349"/>
                        <a:pt x="830" y="4712"/>
                      </a:cubicBezTo>
                      <a:cubicBezTo>
                        <a:pt x="-575" y="3074"/>
                        <a:pt x="139" y="356"/>
                        <a:pt x="557" y="0"/>
                      </a:cubicBezTo>
                      <a:cubicBezTo>
                        <a:pt x="1110" y="668"/>
                        <a:pt x="2584" y="384"/>
                        <a:pt x="5026" y="1774"/>
                      </a:cubicBezTo>
                      <a:cubicBezTo>
                        <a:pt x="7739" y="2899"/>
                        <a:pt x="8990" y="7943"/>
                        <a:pt x="9931" y="9152"/>
                      </a:cubicBezTo>
                      <a:cubicBezTo>
                        <a:pt x="9931" y="9152"/>
                        <a:pt x="10383" y="10460"/>
                        <a:pt x="8984" y="9828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4" name="Freeform 12"/>
                <p:cNvSpPr/>
                <p:nvPr/>
              </p:nvSpPr>
              <p:spPr bwMode="auto">
                <a:xfrm>
                  <a:off x="1030288" y="1892300"/>
                  <a:ext cx="5121275" cy="3192463"/>
                </a:xfrm>
                <a:custGeom>
                  <a:avLst/>
                  <a:gdLst>
                    <a:gd name="T0" fmla="*/ 1364 w 1364"/>
                    <a:gd name="T1" fmla="*/ 719 h 850"/>
                    <a:gd name="T2" fmla="*/ 371 w 1364"/>
                    <a:gd name="T3" fmla="*/ 50 h 850"/>
                    <a:gd name="T4" fmla="*/ 0 w 1364"/>
                    <a:gd name="T5" fmla="*/ 136 h 850"/>
                    <a:gd name="T6" fmla="*/ 179 w 1364"/>
                    <a:gd name="T7" fmla="*/ 334 h 850"/>
                    <a:gd name="T8" fmla="*/ 1364 w 1364"/>
                    <a:gd name="T9" fmla="*/ 719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4" h="850">
                      <a:moveTo>
                        <a:pt x="1364" y="719"/>
                      </a:moveTo>
                      <a:cubicBezTo>
                        <a:pt x="1364" y="719"/>
                        <a:pt x="731" y="0"/>
                        <a:pt x="371" y="50"/>
                      </a:cubicBezTo>
                      <a:cubicBezTo>
                        <a:pt x="12" y="100"/>
                        <a:pt x="0" y="136"/>
                        <a:pt x="0" y="136"/>
                      </a:cubicBezTo>
                      <a:cubicBezTo>
                        <a:pt x="0" y="136"/>
                        <a:pt x="110" y="227"/>
                        <a:pt x="179" y="334"/>
                      </a:cubicBezTo>
                      <a:cubicBezTo>
                        <a:pt x="248" y="441"/>
                        <a:pt x="605" y="850"/>
                        <a:pt x="1364" y="7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5" name="Freeform 13"/>
                <p:cNvSpPr/>
                <p:nvPr/>
              </p:nvSpPr>
              <p:spPr bwMode="auto">
                <a:xfrm>
                  <a:off x="1068388" y="2436812"/>
                  <a:ext cx="5083175" cy="2647950"/>
                </a:xfrm>
                <a:custGeom>
                  <a:avLst/>
                  <a:gdLst>
                    <a:gd name="T0" fmla="*/ 169 w 1354"/>
                    <a:gd name="T1" fmla="*/ 189 h 705"/>
                    <a:gd name="T2" fmla="*/ 1354 w 1354"/>
                    <a:gd name="T3" fmla="*/ 574 h 705"/>
                    <a:gd name="T4" fmla="*/ 1342 w 1354"/>
                    <a:gd name="T5" fmla="*/ 560 h 705"/>
                    <a:gd name="T6" fmla="*/ 159 w 1354"/>
                    <a:gd name="T7" fmla="*/ 81 h 705"/>
                    <a:gd name="T8" fmla="*/ 0 w 1354"/>
                    <a:gd name="T9" fmla="*/ 0 h 705"/>
                    <a:gd name="T10" fmla="*/ 169 w 1354"/>
                    <a:gd name="T11" fmla="*/ 189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54" h="705">
                      <a:moveTo>
                        <a:pt x="169" y="189"/>
                      </a:moveTo>
                      <a:cubicBezTo>
                        <a:pt x="238" y="296"/>
                        <a:pt x="595" y="705"/>
                        <a:pt x="1354" y="574"/>
                      </a:cubicBezTo>
                      <a:cubicBezTo>
                        <a:pt x="1354" y="574"/>
                        <a:pt x="1350" y="569"/>
                        <a:pt x="1342" y="560"/>
                      </a:cubicBezTo>
                      <a:cubicBezTo>
                        <a:pt x="632" y="617"/>
                        <a:pt x="258" y="152"/>
                        <a:pt x="159" y="81"/>
                      </a:cubicBezTo>
                      <a:cubicBezTo>
                        <a:pt x="103" y="41"/>
                        <a:pt x="44" y="15"/>
                        <a:pt x="0" y="0"/>
                      </a:cubicBezTo>
                      <a:cubicBezTo>
                        <a:pt x="29" y="25"/>
                        <a:pt x="113" y="102"/>
                        <a:pt x="169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6" name="Freeform 85"/>
                <p:cNvSpPr/>
                <p:nvPr/>
              </p:nvSpPr>
              <p:spPr bwMode="auto">
                <a:xfrm>
                  <a:off x="2682216" y="4416300"/>
                  <a:ext cx="3289296" cy="1382946"/>
                </a:xfrm>
                <a:custGeom>
                  <a:avLst/>
                  <a:gdLst>
                    <a:gd name="T0" fmla="*/ 802 w 1319"/>
                    <a:gd name="T1" fmla="*/ 72 h 533"/>
                    <a:gd name="T2" fmla="*/ 143 w 1319"/>
                    <a:gd name="T3" fmla="*/ 103 h 533"/>
                    <a:gd name="T4" fmla="*/ 18 w 1319"/>
                    <a:gd name="T5" fmla="*/ 268 h 533"/>
                    <a:gd name="T6" fmla="*/ 305 w 1319"/>
                    <a:gd name="T7" fmla="*/ 362 h 533"/>
                    <a:gd name="T8" fmla="*/ 952 w 1319"/>
                    <a:gd name="T9" fmla="*/ 327 h 533"/>
                    <a:gd name="T10" fmla="*/ 1207 w 1319"/>
                    <a:gd name="T11" fmla="*/ 80 h 533"/>
                    <a:gd name="T12" fmla="*/ 802 w 1319"/>
                    <a:gd name="T13" fmla="*/ 72 h 533"/>
                    <a:gd name="connsiteX0" fmla="*/ 5997 w 9406"/>
                    <a:gd name="connsiteY0" fmla="*/ 482 h 7689"/>
                    <a:gd name="connsiteX1" fmla="*/ 1192 w 9406"/>
                    <a:gd name="connsiteY1" fmla="*/ 1158 h 7689"/>
                    <a:gd name="connsiteX2" fmla="*/ 53 w 9406"/>
                    <a:gd name="connsiteY2" fmla="*/ 4159 h 7689"/>
                    <a:gd name="connsiteX3" fmla="*/ 2229 w 9406"/>
                    <a:gd name="connsiteY3" fmla="*/ 5923 h 7689"/>
                    <a:gd name="connsiteX4" fmla="*/ 7135 w 9406"/>
                    <a:gd name="connsiteY4" fmla="*/ 5266 h 7689"/>
                    <a:gd name="connsiteX5" fmla="*/ 9068 w 9406"/>
                    <a:gd name="connsiteY5" fmla="*/ 632 h 7689"/>
                    <a:gd name="connsiteX6" fmla="*/ 5997 w 9406"/>
                    <a:gd name="connsiteY6" fmla="*/ 482 h 7689"/>
                    <a:gd name="connsiteX0-1" fmla="*/ 5966 w 9590"/>
                    <a:gd name="connsiteY0-2" fmla="*/ 627 h 9298"/>
                    <a:gd name="connsiteX1-3" fmla="*/ 857 w 9590"/>
                    <a:gd name="connsiteY1-4" fmla="*/ 1506 h 9298"/>
                    <a:gd name="connsiteX2-5" fmla="*/ 104 w 9590"/>
                    <a:gd name="connsiteY2-6" fmla="*/ 7513 h 9298"/>
                    <a:gd name="connsiteX3-7" fmla="*/ 1960 w 9590"/>
                    <a:gd name="connsiteY3-8" fmla="*/ 7703 h 9298"/>
                    <a:gd name="connsiteX4-9" fmla="*/ 7176 w 9590"/>
                    <a:gd name="connsiteY4-10" fmla="*/ 6849 h 9298"/>
                    <a:gd name="connsiteX5-11" fmla="*/ 9231 w 9590"/>
                    <a:gd name="connsiteY5-12" fmla="*/ 822 h 9298"/>
                    <a:gd name="connsiteX6-13" fmla="*/ 5966 w 9590"/>
                    <a:gd name="connsiteY6-14" fmla="*/ 627 h 9298"/>
                    <a:gd name="connsiteX0-15" fmla="*/ 6303 w 10082"/>
                    <a:gd name="connsiteY0-16" fmla="*/ 674 h 10000"/>
                    <a:gd name="connsiteX1-17" fmla="*/ 976 w 10082"/>
                    <a:gd name="connsiteY1-18" fmla="*/ 1620 h 10000"/>
                    <a:gd name="connsiteX2-19" fmla="*/ 190 w 10082"/>
                    <a:gd name="connsiteY2-20" fmla="*/ 8080 h 10000"/>
                    <a:gd name="connsiteX3-21" fmla="*/ 2126 w 10082"/>
                    <a:gd name="connsiteY3-22" fmla="*/ 8285 h 10000"/>
                    <a:gd name="connsiteX4-23" fmla="*/ 7565 w 10082"/>
                    <a:gd name="connsiteY4-24" fmla="*/ 7366 h 10000"/>
                    <a:gd name="connsiteX5-25" fmla="*/ 9708 w 10082"/>
                    <a:gd name="connsiteY5-26" fmla="*/ 884 h 10000"/>
                    <a:gd name="connsiteX6-27" fmla="*/ 6303 w 10082"/>
                    <a:gd name="connsiteY6-28" fmla="*/ 674 h 10000"/>
                    <a:gd name="connsiteX0-29" fmla="*/ 6285 w 10064"/>
                    <a:gd name="connsiteY0-30" fmla="*/ 674 h 10000"/>
                    <a:gd name="connsiteX1-31" fmla="*/ 958 w 10064"/>
                    <a:gd name="connsiteY1-32" fmla="*/ 1620 h 10000"/>
                    <a:gd name="connsiteX2-33" fmla="*/ 172 w 10064"/>
                    <a:gd name="connsiteY2-34" fmla="*/ 8080 h 10000"/>
                    <a:gd name="connsiteX3-35" fmla="*/ 2108 w 10064"/>
                    <a:gd name="connsiteY3-36" fmla="*/ 8285 h 10000"/>
                    <a:gd name="connsiteX4-37" fmla="*/ 7547 w 10064"/>
                    <a:gd name="connsiteY4-38" fmla="*/ 7366 h 10000"/>
                    <a:gd name="connsiteX5-39" fmla="*/ 9690 w 10064"/>
                    <a:gd name="connsiteY5-40" fmla="*/ 884 h 10000"/>
                    <a:gd name="connsiteX6-41" fmla="*/ 6285 w 10064"/>
                    <a:gd name="connsiteY6-42" fmla="*/ 674 h 10000"/>
                    <a:gd name="connsiteX0-43" fmla="*/ 6187 w 9966"/>
                    <a:gd name="connsiteY0-44" fmla="*/ 674 h 9995"/>
                    <a:gd name="connsiteX1-45" fmla="*/ 860 w 9966"/>
                    <a:gd name="connsiteY1-46" fmla="*/ 1620 h 9995"/>
                    <a:gd name="connsiteX2-47" fmla="*/ 180 w 9966"/>
                    <a:gd name="connsiteY2-48" fmla="*/ 8213 h 9995"/>
                    <a:gd name="connsiteX3-49" fmla="*/ 2010 w 9966"/>
                    <a:gd name="connsiteY3-50" fmla="*/ 8285 h 9995"/>
                    <a:gd name="connsiteX4-51" fmla="*/ 7449 w 9966"/>
                    <a:gd name="connsiteY4-52" fmla="*/ 7366 h 9995"/>
                    <a:gd name="connsiteX5-53" fmla="*/ 9592 w 9966"/>
                    <a:gd name="connsiteY5-54" fmla="*/ 884 h 9995"/>
                    <a:gd name="connsiteX6-55" fmla="*/ 6187 w 9966"/>
                    <a:gd name="connsiteY6-56" fmla="*/ 674 h 9995"/>
                    <a:gd name="connsiteX0-57" fmla="*/ 6277 w 10069"/>
                    <a:gd name="connsiteY0-58" fmla="*/ 674 h 10547"/>
                    <a:gd name="connsiteX1-59" fmla="*/ 932 w 10069"/>
                    <a:gd name="connsiteY1-60" fmla="*/ 1621 h 10547"/>
                    <a:gd name="connsiteX2-61" fmla="*/ 250 w 10069"/>
                    <a:gd name="connsiteY2-62" fmla="*/ 8217 h 10547"/>
                    <a:gd name="connsiteX3-63" fmla="*/ 3683 w 10069"/>
                    <a:gd name="connsiteY3-64" fmla="*/ 9754 h 10547"/>
                    <a:gd name="connsiteX4-65" fmla="*/ 7543 w 10069"/>
                    <a:gd name="connsiteY4-66" fmla="*/ 7370 h 10547"/>
                    <a:gd name="connsiteX5-67" fmla="*/ 9694 w 10069"/>
                    <a:gd name="connsiteY5-68" fmla="*/ 884 h 10547"/>
                    <a:gd name="connsiteX6-69" fmla="*/ 6277 w 10069"/>
                    <a:gd name="connsiteY6-70" fmla="*/ 674 h 10547"/>
                    <a:gd name="connsiteX0-71" fmla="*/ 6277 w 9865"/>
                    <a:gd name="connsiteY0-72" fmla="*/ 353 h 9991"/>
                    <a:gd name="connsiteX1-73" fmla="*/ 932 w 9865"/>
                    <a:gd name="connsiteY1-74" fmla="*/ 1300 h 9991"/>
                    <a:gd name="connsiteX2-75" fmla="*/ 250 w 9865"/>
                    <a:gd name="connsiteY2-76" fmla="*/ 7896 h 9991"/>
                    <a:gd name="connsiteX3-77" fmla="*/ 3683 w 9865"/>
                    <a:gd name="connsiteY3-78" fmla="*/ 9433 h 9991"/>
                    <a:gd name="connsiteX4-79" fmla="*/ 7969 w 9865"/>
                    <a:gd name="connsiteY4-80" fmla="*/ 6649 h 9991"/>
                    <a:gd name="connsiteX5-81" fmla="*/ 9694 w 9865"/>
                    <a:gd name="connsiteY5-82" fmla="*/ 563 h 9991"/>
                    <a:gd name="connsiteX6-83" fmla="*/ 6277 w 9865"/>
                    <a:gd name="connsiteY6-84" fmla="*/ 353 h 9991"/>
                    <a:gd name="connsiteX0-85" fmla="*/ 6364 w 9880"/>
                    <a:gd name="connsiteY0-86" fmla="*/ 554 h 10110"/>
                    <a:gd name="connsiteX1-87" fmla="*/ 946 w 9880"/>
                    <a:gd name="connsiteY1-88" fmla="*/ 1502 h 10110"/>
                    <a:gd name="connsiteX2-89" fmla="*/ 254 w 9880"/>
                    <a:gd name="connsiteY2-90" fmla="*/ 8104 h 10110"/>
                    <a:gd name="connsiteX3-91" fmla="*/ 3734 w 9880"/>
                    <a:gd name="connsiteY3-92" fmla="*/ 9642 h 10110"/>
                    <a:gd name="connsiteX4-93" fmla="*/ 9828 w 9880"/>
                    <a:gd name="connsiteY4-94" fmla="*/ 765 h 10110"/>
                    <a:gd name="connsiteX5-95" fmla="*/ 6364 w 9880"/>
                    <a:gd name="connsiteY5-96" fmla="*/ 554 h 10110"/>
                    <a:gd name="connsiteX0-97" fmla="*/ 6441 w 9731"/>
                    <a:gd name="connsiteY0-98" fmla="*/ 205 h 9442"/>
                    <a:gd name="connsiteX1-99" fmla="*/ 957 w 9731"/>
                    <a:gd name="connsiteY1-100" fmla="*/ 1143 h 9442"/>
                    <a:gd name="connsiteX2-101" fmla="*/ 257 w 9731"/>
                    <a:gd name="connsiteY2-102" fmla="*/ 7673 h 9442"/>
                    <a:gd name="connsiteX3-103" fmla="*/ 3779 w 9731"/>
                    <a:gd name="connsiteY3-104" fmla="*/ 9194 h 9442"/>
                    <a:gd name="connsiteX4-105" fmla="*/ 9674 w 9731"/>
                    <a:gd name="connsiteY4-106" fmla="*/ 3446 h 9442"/>
                    <a:gd name="connsiteX5-107" fmla="*/ 6441 w 9731"/>
                    <a:gd name="connsiteY5-108" fmla="*/ 205 h 9442"/>
                    <a:gd name="connsiteX0-109" fmla="*/ 6427 w 9805"/>
                    <a:gd name="connsiteY0-110" fmla="*/ 266 h 10052"/>
                    <a:gd name="connsiteX1-111" fmla="*/ 1689 w 9805"/>
                    <a:gd name="connsiteY1-112" fmla="*/ 1120 h 10052"/>
                    <a:gd name="connsiteX2-113" fmla="*/ 72 w 9805"/>
                    <a:gd name="connsiteY2-114" fmla="*/ 8175 h 10052"/>
                    <a:gd name="connsiteX3-115" fmla="*/ 3691 w 9805"/>
                    <a:gd name="connsiteY3-116" fmla="*/ 9786 h 10052"/>
                    <a:gd name="connsiteX4-117" fmla="*/ 9749 w 9805"/>
                    <a:gd name="connsiteY4-118" fmla="*/ 3699 h 10052"/>
                    <a:gd name="connsiteX5-119" fmla="*/ 6427 w 9805"/>
                    <a:gd name="connsiteY5-120" fmla="*/ 266 h 10052"/>
                    <a:gd name="connsiteX0-121" fmla="*/ 6638 w 10083"/>
                    <a:gd name="connsiteY0-122" fmla="*/ 265 h 10155"/>
                    <a:gd name="connsiteX1-123" fmla="*/ 1806 w 10083"/>
                    <a:gd name="connsiteY1-124" fmla="*/ 1114 h 10155"/>
                    <a:gd name="connsiteX2-125" fmla="*/ 156 w 10083"/>
                    <a:gd name="connsiteY2-126" fmla="*/ 8133 h 10155"/>
                    <a:gd name="connsiteX3-127" fmla="*/ 3847 w 10083"/>
                    <a:gd name="connsiteY3-128" fmla="*/ 9735 h 10155"/>
                    <a:gd name="connsiteX4-129" fmla="*/ 10026 w 10083"/>
                    <a:gd name="connsiteY4-130" fmla="*/ 3680 h 10155"/>
                    <a:gd name="connsiteX5-131" fmla="*/ 6638 w 10083"/>
                    <a:gd name="connsiteY5-132" fmla="*/ 265 h 10155"/>
                    <a:gd name="connsiteX0-133" fmla="*/ 6482 w 9927"/>
                    <a:gd name="connsiteY0-134" fmla="*/ 265 h 10000"/>
                    <a:gd name="connsiteX1-135" fmla="*/ 1650 w 9927"/>
                    <a:gd name="connsiteY1-136" fmla="*/ 1114 h 10000"/>
                    <a:gd name="connsiteX2-137" fmla="*/ 0 w 9927"/>
                    <a:gd name="connsiteY2-138" fmla="*/ 8133 h 10000"/>
                    <a:gd name="connsiteX3-139" fmla="*/ 3691 w 9927"/>
                    <a:gd name="connsiteY3-140" fmla="*/ 9735 h 10000"/>
                    <a:gd name="connsiteX4-141" fmla="*/ 9870 w 9927"/>
                    <a:gd name="connsiteY4-142" fmla="*/ 3680 h 10000"/>
                    <a:gd name="connsiteX5-143" fmla="*/ 6482 w 9927"/>
                    <a:gd name="connsiteY5-144" fmla="*/ 265 h 10000"/>
                    <a:gd name="connsiteX0-145" fmla="*/ 6530 w 10000"/>
                    <a:gd name="connsiteY0-146" fmla="*/ 265 h 10000"/>
                    <a:gd name="connsiteX1-147" fmla="*/ 1662 w 10000"/>
                    <a:gd name="connsiteY1-148" fmla="*/ 1114 h 10000"/>
                    <a:gd name="connsiteX2-149" fmla="*/ 0 w 10000"/>
                    <a:gd name="connsiteY2-150" fmla="*/ 8133 h 10000"/>
                    <a:gd name="connsiteX3-151" fmla="*/ 3718 w 10000"/>
                    <a:gd name="connsiteY3-152" fmla="*/ 9735 h 10000"/>
                    <a:gd name="connsiteX4-153" fmla="*/ 9943 w 10000"/>
                    <a:gd name="connsiteY4-154" fmla="*/ 3680 h 10000"/>
                    <a:gd name="connsiteX5-155" fmla="*/ 6530 w 10000"/>
                    <a:gd name="connsiteY5-156" fmla="*/ 265 h 10000"/>
                    <a:gd name="connsiteX0-157" fmla="*/ 6530 w 9999"/>
                    <a:gd name="connsiteY0-158" fmla="*/ 265 h 10000"/>
                    <a:gd name="connsiteX1-159" fmla="*/ 2181 w 9999"/>
                    <a:gd name="connsiteY1-160" fmla="*/ 1114 h 10000"/>
                    <a:gd name="connsiteX2-161" fmla="*/ 0 w 9999"/>
                    <a:gd name="connsiteY2-162" fmla="*/ 8133 h 10000"/>
                    <a:gd name="connsiteX3-163" fmla="*/ 3718 w 9999"/>
                    <a:gd name="connsiteY3-164" fmla="*/ 9735 h 10000"/>
                    <a:gd name="connsiteX4-165" fmla="*/ 9943 w 9999"/>
                    <a:gd name="connsiteY4-166" fmla="*/ 3680 h 10000"/>
                    <a:gd name="connsiteX5-167" fmla="*/ 6530 w 9999"/>
                    <a:gd name="connsiteY5-168" fmla="*/ 265 h 10000"/>
                    <a:gd name="connsiteX0-169" fmla="*/ 6531 w 10000"/>
                    <a:gd name="connsiteY0-170" fmla="*/ 138 h 9873"/>
                    <a:gd name="connsiteX1-171" fmla="*/ 1950 w 10000"/>
                    <a:gd name="connsiteY1-172" fmla="*/ 1404 h 9873"/>
                    <a:gd name="connsiteX2-173" fmla="*/ 0 w 10000"/>
                    <a:gd name="connsiteY2-174" fmla="*/ 8006 h 9873"/>
                    <a:gd name="connsiteX3-175" fmla="*/ 3718 w 10000"/>
                    <a:gd name="connsiteY3-176" fmla="*/ 9608 h 9873"/>
                    <a:gd name="connsiteX4-177" fmla="*/ 9944 w 10000"/>
                    <a:gd name="connsiteY4-178" fmla="*/ 3553 h 9873"/>
                    <a:gd name="connsiteX5-179" fmla="*/ 6531 w 10000"/>
                    <a:gd name="connsiteY5-180" fmla="*/ 138 h 9873"/>
                    <a:gd name="connsiteX0-181" fmla="*/ 6531 w 9956"/>
                    <a:gd name="connsiteY0-182" fmla="*/ 140 h 10244"/>
                    <a:gd name="connsiteX1-183" fmla="*/ 1950 w 9956"/>
                    <a:gd name="connsiteY1-184" fmla="*/ 1422 h 10244"/>
                    <a:gd name="connsiteX2-185" fmla="*/ 0 w 9956"/>
                    <a:gd name="connsiteY2-186" fmla="*/ 8109 h 10244"/>
                    <a:gd name="connsiteX3-187" fmla="*/ 5332 w 9956"/>
                    <a:gd name="connsiteY3-188" fmla="*/ 10013 h 10244"/>
                    <a:gd name="connsiteX4-189" fmla="*/ 9944 w 9956"/>
                    <a:gd name="connsiteY4-190" fmla="*/ 3599 h 10244"/>
                    <a:gd name="connsiteX5-191" fmla="*/ 6531 w 9956"/>
                    <a:gd name="connsiteY5-192" fmla="*/ 140 h 10244"/>
                    <a:gd name="connsiteX0-193" fmla="*/ 6560 w 10000"/>
                    <a:gd name="connsiteY0-194" fmla="*/ 137 h 10000"/>
                    <a:gd name="connsiteX1-195" fmla="*/ 1959 w 10000"/>
                    <a:gd name="connsiteY1-196" fmla="*/ 1388 h 10000"/>
                    <a:gd name="connsiteX2-197" fmla="*/ 0 w 10000"/>
                    <a:gd name="connsiteY2-198" fmla="*/ 7916 h 10000"/>
                    <a:gd name="connsiteX3-199" fmla="*/ 5356 w 10000"/>
                    <a:gd name="connsiteY3-200" fmla="*/ 9775 h 10000"/>
                    <a:gd name="connsiteX4-201" fmla="*/ 9988 w 10000"/>
                    <a:gd name="connsiteY4-202" fmla="*/ 3513 h 10000"/>
                    <a:gd name="connsiteX5-203" fmla="*/ 6560 w 10000"/>
                    <a:gd name="connsiteY5-204" fmla="*/ 137 h 10000"/>
                    <a:gd name="connsiteX0-205" fmla="*/ 6560 w 10000"/>
                    <a:gd name="connsiteY0-206" fmla="*/ 137 h 10000"/>
                    <a:gd name="connsiteX1-207" fmla="*/ 1959 w 10000"/>
                    <a:gd name="connsiteY1-208" fmla="*/ 1388 h 10000"/>
                    <a:gd name="connsiteX2-209" fmla="*/ 0 w 10000"/>
                    <a:gd name="connsiteY2-210" fmla="*/ 7916 h 10000"/>
                    <a:gd name="connsiteX3-211" fmla="*/ 5356 w 10000"/>
                    <a:gd name="connsiteY3-212" fmla="*/ 9775 h 10000"/>
                    <a:gd name="connsiteX4-213" fmla="*/ 9988 w 10000"/>
                    <a:gd name="connsiteY4-214" fmla="*/ 3513 h 10000"/>
                    <a:gd name="connsiteX5-215" fmla="*/ 6560 w 10000"/>
                    <a:gd name="connsiteY5-216" fmla="*/ 137 h 10000"/>
                    <a:gd name="connsiteX0-217" fmla="*/ 6560 w 9999"/>
                    <a:gd name="connsiteY0-218" fmla="*/ 108 h 9971"/>
                    <a:gd name="connsiteX1-219" fmla="*/ 2538 w 9999"/>
                    <a:gd name="connsiteY1-220" fmla="*/ 1496 h 9971"/>
                    <a:gd name="connsiteX2-221" fmla="*/ 0 w 9999"/>
                    <a:gd name="connsiteY2-222" fmla="*/ 7887 h 9971"/>
                    <a:gd name="connsiteX3-223" fmla="*/ 5356 w 9999"/>
                    <a:gd name="connsiteY3-224" fmla="*/ 9746 h 9971"/>
                    <a:gd name="connsiteX4-225" fmla="*/ 9988 w 9999"/>
                    <a:gd name="connsiteY4-226" fmla="*/ 3484 h 9971"/>
                    <a:gd name="connsiteX5-227" fmla="*/ 6560 w 9999"/>
                    <a:gd name="connsiteY5-228" fmla="*/ 108 h 9971"/>
                    <a:gd name="connsiteX0-229" fmla="*/ 6561 w 10000"/>
                    <a:gd name="connsiteY0-230" fmla="*/ 108 h 10000"/>
                    <a:gd name="connsiteX1-231" fmla="*/ 2538 w 10000"/>
                    <a:gd name="connsiteY1-232" fmla="*/ 1500 h 10000"/>
                    <a:gd name="connsiteX2-233" fmla="*/ 0 w 10000"/>
                    <a:gd name="connsiteY2-234" fmla="*/ 7910 h 10000"/>
                    <a:gd name="connsiteX3-235" fmla="*/ 5357 w 10000"/>
                    <a:gd name="connsiteY3-236" fmla="*/ 9774 h 10000"/>
                    <a:gd name="connsiteX4-237" fmla="*/ 9989 w 10000"/>
                    <a:gd name="connsiteY4-238" fmla="*/ 3494 h 10000"/>
                    <a:gd name="connsiteX5-239" fmla="*/ 6561 w 10000"/>
                    <a:gd name="connsiteY5-240" fmla="*/ 108 h 10000"/>
                    <a:gd name="connsiteX0-241" fmla="*/ 6561 w 10000"/>
                    <a:gd name="connsiteY0-242" fmla="*/ 108 h 10000"/>
                    <a:gd name="connsiteX1-243" fmla="*/ 2538 w 10000"/>
                    <a:gd name="connsiteY1-244" fmla="*/ 1500 h 10000"/>
                    <a:gd name="connsiteX2-245" fmla="*/ 0 w 10000"/>
                    <a:gd name="connsiteY2-246" fmla="*/ 7910 h 10000"/>
                    <a:gd name="connsiteX3-247" fmla="*/ 5357 w 10000"/>
                    <a:gd name="connsiteY3-248" fmla="*/ 9774 h 10000"/>
                    <a:gd name="connsiteX4-249" fmla="*/ 9989 w 10000"/>
                    <a:gd name="connsiteY4-250" fmla="*/ 3494 h 10000"/>
                    <a:gd name="connsiteX5-251" fmla="*/ 6561 w 10000"/>
                    <a:gd name="connsiteY5-252" fmla="*/ 108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</a:cxnLst>
                  <a:rect l="l" t="t" r="r" b="b"/>
                  <a:pathLst>
                    <a:path w="10000" h="10000">
                      <a:moveTo>
                        <a:pt x="6561" y="108"/>
                      </a:moveTo>
                      <a:cubicBezTo>
                        <a:pt x="5319" y="-224"/>
                        <a:pt x="3630" y="200"/>
                        <a:pt x="2538" y="1500"/>
                      </a:cubicBezTo>
                      <a:cubicBezTo>
                        <a:pt x="1446" y="2799"/>
                        <a:pt x="1740" y="4969"/>
                        <a:pt x="0" y="7910"/>
                      </a:cubicBezTo>
                      <a:cubicBezTo>
                        <a:pt x="1212" y="9334"/>
                        <a:pt x="3691" y="10511"/>
                        <a:pt x="5357" y="9774"/>
                      </a:cubicBezTo>
                      <a:cubicBezTo>
                        <a:pt x="7024" y="9037"/>
                        <a:pt x="9788" y="5106"/>
                        <a:pt x="9989" y="3494"/>
                      </a:cubicBezTo>
                      <a:cubicBezTo>
                        <a:pt x="10190" y="1883"/>
                        <a:pt x="7803" y="440"/>
                        <a:pt x="6561" y="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7" name="Freeform 86"/>
                <p:cNvSpPr/>
                <p:nvPr/>
              </p:nvSpPr>
              <p:spPr bwMode="auto">
                <a:xfrm>
                  <a:off x="2678918" y="4911038"/>
                  <a:ext cx="3283732" cy="973934"/>
                </a:xfrm>
                <a:custGeom>
                  <a:avLst/>
                  <a:gdLst>
                    <a:gd name="T0" fmla="*/ 1233 w 1233"/>
                    <a:gd name="T1" fmla="*/ 0 h 410"/>
                    <a:gd name="T2" fmla="*/ 381 w 1233"/>
                    <a:gd name="T3" fmla="*/ 238 h 410"/>
                    <a:gd name="T4" fmla="*/ 0 w 1233"/>
                    <a:gd name="T5" fmla="*/ 145 h 410"/>
                    <a:gd name="T6" fmla="*/ 287 w 1233"/>
                    <a:gd name="T7" fmla="*/ 239 h 410"/>
                    <a:gd name="T8" fmla="*/ 934 w 1233"/>
                    <a:gd name="T9" fmla="*/ 204 h 410"/>
                    <a:gd name="T10" fmla="*/ 1233 w 1233"/>
                    <a:gd name="T11" fmla="*/ 0 h 410"/>
                    <a:gd name="connsiteX0" fmla="*/ 10011 w 10011"/>
                    <a:gd name="connsiteY0" fmla="*/ 0 h 8125"/>
                    <a:gd name="connsiteX1" fmla="*/ 3306 w 10011"/>
                    <a:gd name="connsiteY1" fmla="*/ 4568 h 8125"/>
                    <a:gd name="connsiteX2" fmla="*/ 11 w 10011"/>
                    <a:gd name="connsiteY2" fmla="*/ 3537 h 8125"/>
                    <a:gd name="connsiteX3" fmla="*/ 2339 w 10011"/>
                    <a:gd name="connsiteY3" fmla="*/ 5829 h 8125"/>
                    <a:gd name="connsiteX4" fmla="*/ 7586 w 10011"/>
                    <a:gd name="connsiteY4" fmla="*/ 4976 h 8125"/>
                    <a:gd name="connsiteX5" fmla="*/ 10011 w 10011"/>
                    <a:gd name="connsiteY5" fmla="*/ 0 h 8125"/>
                    <a:gd name="connsiteX0-1" fmla="*/ 10000 w 10000"/>
                    <a:gd name="connsiteY0-2" fmla="*/ 0 h 10000"/>
                    <a:gd name="connsiteX1-3" fmla="*/ 3302 w 10000"/>
                    <a:gd name="connsiteY1-4" fmla="*/ 5622 h 10000"/>
                    <a:gd name="connsiteX2-5" fmla="*/ 11 w 10000"/>
                    <a:gd name="connsiteY2-6" fmla="*/ 4353 h 10000"/>
                    <a:gd name="connsiteX3-7" fmla="*/ 2336 w 10000"/>
                    <a:gd name="connsiteY3-8" fmla="*/ 7174 h 10000"/>
                    <a:gd name="connsiteX4-9" fmla="*/ 7578 w 10000"/>
                    <a:gd name="connsiteY4-10" fmla="*/ 6124 h 10000"/>
                    <a:gd name="connsiteX5-11" fmla="*/ 10000 w 10000"/>
                    <a:gd name="connsiteY5-12" fmla="*/ 0 h 10000"/>
                    <a:gd name="connsiteX0-13" fmla="*/ 10007 w 10007"/>
                    <a:gd name="connsiteY0-14" fmla="*/ 0 h 10000"/>
                    <a:gd name="connsiteX1-15" fmla="*/ 3565 w 10007"/>
                    <a:gd name="connsiteY1-16" fmla="*/ 3947 h 10000"/>
                    <a:gd name="connsiteX2-17" fmla="*/ 18 w 10007"/>
                    <a:gd name="connsiteY2-18" fmla="*/ 4353 h 10000"/>
                    <a:gd name="connsiteX3-19" fmla="*/ 2343 w 10007"/>
                    <a:gd name="connsiteY3-20" fmla="*/ 7174 h 10000"/>
                    <a:gd name="connsiteX4-21" fmla="*/ 7585 w 10007"/>
                    <a:gd name="connsiteY4-22" fmla="*/ 6124 h 10000"/>
                    <a:gd name="connsiteX5-23" fmla="*/ 10007 w 10007"/>
                    <a:gd name="connsiteY5-24" fmla="*/ 0 h 10000"/>
                    <a:gd name="connsiteX0-25" fmla="*/ 10031 w 10031"/>
                    <a:gd name="connsiteY0-26" fmla="*/ 0 h 10000"/>
                    <a:gd name="connsiteX1-27" fmla="*/ 4356 w 10031"/>
                    <a:gd name="connsiteY1-28" fmla="*/ 3947 h 10000"/>
                    <a:gd name="connsiteX2-29" fmla="*/ 42 w 10031"/>
                    <a:gd name="connsiteY2-30" fmla="*/ 4353 h 10000"/>
                    <a:gd name="connsiteX3-31" fmla="*/ 2367 w 10031"/>
                    <a:gd name="connsiteY3-32" fmla="*/ 7174 h 10000"/>
                    <a:gd name="connsiteX4-33" fmla="*/ 7609 w 10031"/>
                    <a:gd name="connsiteY4-34" fmla="*/ 6124 h 10000"/>
                    <a:gd name="connsiteX5-35" fmla="*/ 10031 w 10031"/>
                    <a:gd name="connsiteY5-36" fmla="*/ 0 h 10000"/>
                    <a:gd name="connsiteX0-37" fmla="*/ 10031 w 10031"/>
                    <a:gd name="connsiteY0-38" fmla="*/ 0 h 10000"/>
                    <a:gd name="connsiteX1-39" fmla="*/ 4356 w 10031"/>
                    <a:gd name="connsiteY1-40" fmla="*/ 3947 h 10000"/>
                    <a:gd name="connsiteX2-41" fmla="*/ 42 w 10031"/>
                    <a:gd name="connsiteY2-42" fmla="*/ 4353 h 10000"/>
                    <a:gd name="connsiteX3-43" fmla="*/ 2367 w 10031"/>
                    <a:gd name="connsiteY3-44" fmla="*/ 7174 h 10000"/>
                    <a:gd name="connsiteX4-45" fmla="*/ 7609 w 10031"/>
                    <a:gd name="connsiteY4-46" fmla="*/ 6124 h 10000"/>
                    <a:gd name="connsiteX5-47" fmla="*/ 10031 w 10031"/>
                    <a:gd name="connsiteY5-48" fmla="*/ 0 h 10000"/>
                    <a:gd name="connsiteX0-49" fmla="*/ 10000 w 10000"/>
                    <a:gd name="connsiteY0-50" fmla="*/ 0 h 10212"/>
                    <a:gd name="connsiteX1-51" fmla="*/ 4325 w 10000"/>
                    <a:gd name="connsiteY1-52" fmla="*/ 3947 h 10212"/>
                    <a:gd name="connsiteX2-53" fmla="*/ 11 w 10000"/>
                    <a:gd name="connsiteY2-54" fmla="*/ 4353 h 10212"/>
                    <a:gd name="connsiteX3-55" fmla="*/ 3205 w 10000"/>
                    <a:gd name="connsiteY3-56" fmla="*/ 7631 h 10212"/>
                    <a:gd name="connsiteX4-57" fmla="*/ 7578 w 10000"/>
                    <a:gd name="connsiteY4-58" fmla="*/ 6124 h 10212"/>
                    <a:gd name="connsiteX5-59" fmla="*/ 10000 w 10000"/>
                    <a:gd name="connsiteY5-60" fmla="*/ 0 h 10212"/>
                    <a:gd name="connsiteX0-61" fmla="*/ 10000 w 10000"/>
                    <a:gd name="connsiteY0-62" fmla="*/ 0 h 9229"/>
                    <a:gd name="connsiteX1-63" fmla="*/ 4325 w 10000"/>
                    <a:gd name="connsiteY1-64" fmla="*/ 3947 h 9229"/>
                    <a:gd name="connsiteX2-65" fmla="*/ 11 w 10000"/>
                    <a:gd name="connsiteY2-66" fmla="*/ 4353 h 9229"/>
                    <a:gd name="connsiteX3-67" fmla="*/ 3205 w 10000"/>
                    <a:gd name="connsiteY3-68" fmla="*/ 7631 h 9229"/>
                    <a:gd name="connsiteX4-69" fmla="*/ 7578 w 10000"/>
                    <a:gd name="connsiteY4-70" fmla="*/ 6124 h 9229"/>
                    <a:gd name="connsiteX5-71" fmla="*/ 10000 w 10000"/>
                    <a:gd name="connsiteY5-72" fmla="*/ 0 h 9229"/>
                    <a:gd name="connsiteX0-73" fmla="*/ 9993 w 9993"/>
                    <a:gd name="connsiteY0-74" fmla="*/ 0 h 10299"/>
                    <a:gd name="connsiteX1-75" fmla="*/ 4318 w 9993"/>
                    <a:gd name="connsiteY1-76" fmla="*/ 4277 h 10299"/>
                    <a:gd name="connsiteX2-77" fmla="*/ 4 w 9993"/>
                    <a:gd name="connsiteY2-78" fmla="*/ 4717 h 10299"/>
                    <a:gd name="connsiteX3-79" fmla="*/ 3607 w 9993"/>
                    <a:gd name="connsiteY3-80" fmla="*/ 9094 h 10299"/>
                    <a:gd name="connsiteX4-81" fmla="*/ 7571 w 9993"/>
                    <a:gd name="connsiteY4-82" fmla="*/ 6636 h 10299"/>
                    <a:gd name="connsiteX5-83" fmla="*/ 9993 w 9993"/>
                    <a:gd name="connsiteY5-84" fmla="*/ 0 h 10299"/>
                    <a:gd name="connsiteX0-85" fmla="*/ 10000 w 10000"/>
                    <a:gd name="connsiteY0-86" fmla="*/ 0 h 10000"/>
                    <a:gd name="connsiteX1-87" fmla="*/ 4321 w 10000"/>
                    <a:gd name="connsiteY1-88" fmla="*/ 4153 h 10000"/>
                    <a:gd name="connsiteX2-89" fmla="*/ 4 w 10000"/>
                    <a:gd name="connsiteY2-90" fmla="*/ 4580 h 10000"/>
                    <a:gd name="connsiteX3-91" fmla="*/ 3610 w 10000"/>
                    <a:gd name="connsiteY3-92" fmla="*/ 8830 h 10000"/>
                    <a:gd name="connsiteX4-93" fmla="*/ 7576 w 10000"/>
                    <a:gd name="connsiteY4-94" fmla="*/ 6443 h 10000"/>
                    <a:gd name="connsiteX5-95" fmla="*/ 10000 w 10000"/>
                    <a:gd name="connsiteY5-96" fmla="*/ 0 h 10000"/>
                    <a:gd name="connsiteX0-97" fmla="*/ 10000 w 10000"/>
                    <a:gd name="connsiteY0-98" fmla="*/ 0 h 8830"/>
                    <a:gd name="connsiteX1-99" fmla="*/ 4321 w 10000"/>
                    <a:gd name="connsiteY1-100" fmla="*/ 4153 h 8830"/>
                    <a:gd name="connsiteX2-101" fmla="*/ 4 w 10000"/>
                    <a:gd name="connsiteY2-102" fmla="*/ 4580 h 8830"/>
                    <a:gd name="connsiteX3-103" fmla="*/ 3610 w 10000"/>
                    <a:gd name="connsiteY3-104" fmla="*/ 8830 h 8830"/>
                    <a:gd name="connsiteX4-105" fmla="*/ 7576 w 10000"/>
                    <a:gd name="connsiteY4-106" fmla="*/ 6443 h 8830"/>
                    <a:gd name="connsiteX5-107" fmla="*/ 10000 w 10000"/>
                    <a:gd name="connsiteY5-108" fmla="*/ 0 h 8830"/>
                    <a:gd name="connsiteX0-109" fmla="*/ 10000 w 10000"/>
                    <a:gd name="connsiteY0-110" fmla="*/ 0 h 10000"/>
                    <a:gd name="connsiteX1-111" fmla="*/ 4321 w 10000"/>
                    <a:gd name="connsiteY1-112" fmla="*/ 4703 h 10000"/>
                    <a:gd name="connsiteX2-113" fmla="*/ 4 w 10000"/>
                    <a:gd name="connsiteY2-114" fmla="*/ 5187 h 10000"/>
                    <a:gd name="connsiteX3-115" fmla="*/ 3610 w 10000"/>
                    <a:gd name="connsiteY3-116" fmla="*/ 10000 h 10000"/>
                    <a:gd name="connsiteX4-117" fmla="*/ 10000 w 10000"/>
                    <a:gd name="connsiteY4-118" fmla="*/ 0 h 10000"/>
                    <a:gd name="connsiteX0-119" fmla="*/ 9997 w 9997"/>
                    <a:gd name="connsiteY0-120" fmla="*/ 0 h 10000"/>
                    <a:gd name="connsiteX1-121" fmla="*/ 4318 w 9997"/>
                    <a:gd name="connsiteY1-122" fmla="*/ 4703 h 10000"/>
                    <a:gd name="connsiteX2-123" fmla="*/ 1 w 9997"/>
                    <a:gd name="connsiteY2-124" fmla="*/ 5187 h 10000"/>
                    <a:gd name="connsiteX3-125" fmla="*/ 4323 w 9997"/>
                    <a:gd name="connsiteY3-126" fmla="*/ 10000 h 10000"/>
                    <a:gd name="connsiteX4-127" fmla="*/ 9997 w 9997"/>
                    <a:gd name="connsiteY4-128" fmla="*/ 0 h 10000"/>
                    <a:gd name="connsiteX0-129" fmla="*/ 10000 w 10000"/>
                    <a:gd name="connsiteY0-130" fmla="*/ 0 h 10000"/>
                    <a:gd name="connsiteX1-131" fmla="*/ 4319 w 10000"/>
                    <a:gd name="connsiteY1-132" fmla="*/ 4703 h 10000"/>
                    <a:gd name="connsiteX2-133" fmla="*/ 1 w 10000"/>
                    <a:gd name="connsiteY2-134" fmla="*/ 5187 h 10000"/>
                    <a:gd name="connsiteX3-135" fmla="*/ 4324 w 10000"/>
                    <a:gd name="connsiteY3-136" fmla="*/ 10000 h 10000"/>
                    <a:gd name="connsiteX4-137" fmla="*/ 10000 w 10000"/>
                    <a:gd name="connsiteY4-138" fmla="*/ 0 h 10000"/>
                    <a:gd name="connsiteX0-139" fmla="*/ 10000 w 10000"/>
                    <a:gd name="connsiteY0-140" fmla="*/ 0 h 10000"/>
                    <a:gd name="connsiteX1-141" fmla="*/ 4319 w 10000"/>
                    <a:gd name="connsiteY1-142" fmla="*/ 4703 h 10000"/>
                    <a:gd name="connsiteX2-143" fmla="*/ 1 w 10000"/>
                    <a:gd name="connsiteY2-144" fmla="*/ 5187 h 10000"/>
                    <a:gd name="connsiteX3-145" fmla="*/ 4324 w 10000"/>
                    <a:gd name="connsiteY3-146" fmla="*/ 10000 h 10000"/>
                    <a:gd name="connsiteX4-147" fmla="*/ 10000 w 10000"/>
                    <a:gd name="connsiteY4-148" fmla="*/ 0 h 10000"/>
                    <a:gd name="connsiteX0-149" fmla="*/ 9693 w 9693"/>
                    <a:gd name="connsiteY0-150" fmla="*/ 0 h 10000"/>
                    <a:gd name="connsiteX1-151" fmla="*/ 4012 w 9693"/>
                    <a:gd name="connsiteY1-152" fmla="*/ 4703 h 10000"/>
                    <a:gd name="connsiteX2-153" fmla="*/ 1 w 9693"/>
                    <a:gd name="connsiteY2-154" fmla="*/ 5731 h 10000"/>
                    <a:gd name="connsiteX3-155" fmla="*/ 4017 w 9693"/>
                    <a:gd name="connsiteY3-156" fmla="*/ 10000 h 10000"/>
                    <a:gd name="connsiteX4-157" fmla="*/ 9693 w 9693"/>
                    <a:gd name="connsiteY4-158" fmla="*/ 0 h 10000"/>
                    <a:gd name="connsiteX0-159" fmla="*/ 10000 w 10000"/>
                    <a:gd name="connsiteY0-160" fmla="*/ 0 h 10000"/>
                    <a:gd name="connsiteX1-161" fmla="*/ 4139 w 10000"/>
                    <a:gd name="connsiteY1-162" fmla="*/ 3796 h 10000"/>
                    <a:gd name="connsiteX2-163" fmla="*/ 1 w 10000"/>
                    <a:gd name="connsiteY2-164" fmla="*/ 5731 h 10000"/>
                    <a:gd name="connsiteX3-165" fmla="*/ 4144 w 10000"/>
                    <a:gd name="connsiteY3-166" fmla="*/ 10000 h 10000"/>
                    <a:gd name="connsiteX4-167" fmla="*/ 10000 w 10000"/>
                    <a:gd name="connsiteY4-168" fmla="*/ 0 h 10000"/>
                    <a:gd name="connsiteX0-169" fmla="*/ 10000 w 10000"/>
                    <a:gd name="connsiteY0-170" fmla="*/ 0 h 10000"/>
                    <a:gd name="connsiteX1-171" fmla="*/ 4139 w 10000"/>
                    <a:gd name="connsiteY1-172" fmla="*/ 3796 h 10000"/>
                    <a:gd name="connsiteX2-173" fmla="*/ 1 w 10000"/>
                    <a:gd name="connsiteY2-174" fmla="*/ 5731 h 10000"/>
                    <a:gd name="connsiteX3-175" fmla="*/ 4144 w 10000"/>
                    <a:gd name="connsiteY3-176" fmla="*/ 10000 h 10000"/>
                    <a:gd name="connsiteX4-177" fmla="*/ 10000 w 10000"/>
                    <a:gd name="connsiteY4-178" fmla="*/ 0 h 10000"/>
                    <a:gd name="connsiteX0-179" fmla="*/ 10000 w 10000"/>
                    <a:gd name="connsiteY0-180" fmla="*/ 0 h 9274"/>
                    <a:gd name="connsiteX1-181" fmla="*/ 4139 w 10000"/>
                    <a:gd name="connsiteY1-182" fmla="*/ 3796 h 9274"/>
                    <a:gd name="connsiteX2-183" fmla="*/ 1 w 10000"/>
                    <a:gd name="connsiteY2-184" fmla="*/ 5731 h 9274"/>
                    <a:gd name="connsiteX3-185" fmla="*/ 4619 w 10000"/>
                    <a:gd name="connsiteY3-186" fmla="*/ 9274 h 9274"/>
                    <a:gd name="connsiteX4-187" fmla="*/ 10000 w 10000"/>
                    <a:gd name="connsiteY4-188" fmla="*/ 0 h 9274"/>
                    <a:gd name="connsiteX0-189" fmla="*/ 9712 w 9712"/>
                    <a:gd name="connsiteY0-190" fmla="*/ 0 h 10000"/>
                    <a:gd name="connsiteX1-191" fmla="*/ 3851 w 9712"/>
                    <a:gd name="connsiteY1-192" fmla="*/ 4093 h 10000"/>
                    <a:gd name="connsiteX2-193" fmla="*/ 3 w 9712"/>
                    <a:gd name="connsiteY2-194" fmla="*/ 6180 h 10000"/>
                    <a:gd name="connsiteX3-195" fmla="*/ 4331 w 9712"/>
                    <a:gd name="connsiteY3-196" fmla="*/ 10000 h 10000"/>
                    <a:gd name="connsiteX4-197" fmla="*/ 9712 w 9712"/>
                    <a:gd name="connsiteY4-198" fmla="*/ 0 h 10000"/>
                    <a:gd name="connsiteX0-199" fmla="*/ 10117 w 10117"/>
                    <a:gd name="connsiteY0-200" fmla="*/ 0 h 10000"/>
                    <a:gd name="connsiteX1-201" fmla="*/ 4082 w 10117"/>
                    <a:gd name="connsiteY1-202" fmla="*/ 4093 h 10000"/>
                    <a:gd name="connsiteX2-203" fmla="*/ 1 w 10117"/>
                    <a:gd name="connsiteY2-204" fmla="*/ 5789 h 10000"/>
                    <a:gd name="connsiteX3-205" fmla="*/ 4576 w 10117"/>
                    <a:gd name="connsiteY3-206" fmla="*/ 10000 h 10000"/>
                    <a:gd name="connsiteX4-207" fmla="*/ 10117 w 10117"/>
                    <a:gd name="connsiteY4-208" fmla="*/ 0 h 10000"/>
                    <a:gd name="connsiteX0-209" fmla="*/ 10296 w 10296"/>
                    <a:gd name="connsiteY0-210" fmla="*/ 0 h 10000"/>
                    <a:gd name="connsiteX1-211" fmla="*/ 4261 w 10296"/>
                    <a:gd name="connsiteY1-212" fmla="*/ 4093 h 10000"/>
                    <a:gd name="connsiteX2-213" fmla="*/ 1 w 10296"/>
                    <a:gd name="connsiteY2-214" fmla="*/ 5985 h 10000"/>
                    <a:gd name="connsiteX3-215" fmla="*/ 4755 w 10296"/>
                    <a:gd name="connsiteY3-216" fmla="*/ 10000 h 10000"/>
                    <a:gd name="connsiteX4-217" fmla="*/ 10296 w 10296"/>
                    <a:gd name="connsiteY4-218" fmla="*/ 0 h 10000"/>
                    <a:gd name="connsiteX0-219" fmla="*/ 10612 w 10612"/>
                    <a:gd name="connsiteY0-220" fmla="*/ 0 h 10000"/>
                    <a:gd name="connsiteX1-221" fmla="*/ 4577 w 10612"/>
                    <a:gd name="connsiteY1-222" fmla="*/ 4093 h 10000"/>
                    <a:gd name="connsiteX2-223" fmla="*/ 317 w 10612"/>
                    <a:gd name="connsiteY2-224" fmla="*/ 5985 h 10000"/>
                    <a:gd name="connsiteX3-225" fmla="*/ 5071 w 10612"/>
                    <a:gd name="connsiteY3-226" fmla="*/ 10000 h 10000"/>
                    <a:gd name="connsiteX4-227" fmla="*/ 10612 w 10612"/>
                    <a:gd name="connsiteY4-228" fmla="*/ 0 h 10000"/>
                    <a:gd name="connsiteX0-229" fmla="*/ 10295 w 10295"/>
                    <a:gd name="connsiteY0-230" fmla="*/ 0 h 10001"/>
                    <a:gd name="connsiteX1-231" fmla="*/ 4260 w 10295"/>
                    <a:gd name="connsiteY1-232" fmla="*/ 4093 h 10001"/>
                    <a:gd name="connsiteX2-233" fmla="*/ 0 w 10295"/>
                    <a:gd name="connsiteY2-234" fmla="*/ 5985 h 10001"/>
                    <a:gd name="connsiteX3-235" fmla="*/ 4754 w 10295"/>
                    <a:gd name="connsiteY3-236" fmla="*/ 10000 h 10001"/>
                    <a:gd name="connsiteX4-237" fmla="*/ 10295 w 10295"/>
                    <a:gd name="connsiteY4-238" fmla="*/ 0 h 10001"/>
                    <a:gd name="connsiteX0-239" fmla="*/ 10295 w 10295"/>
                    <a:gd name="connsiteY0-240" fmla="*/ 0 h 10001"/>
                    <a:gd name="connsiteX1-241" fmla="*/ 4260 w 10295"/>
                    <a:gd name="connsiteY1-242" fmla="*/ 4093 h 10001"/>
                    <a:gd name="connsiteX2-243" fmla="*/ 0 w 10295"/>
                    <a:gd name="connsiteY2-244" fmla="*/ 5985 h 10001"/>
                    <a:gd name="connsiteX3-245" fmla="*/ 4754 w 10295"/>
                    <a:gd name="connsiteY3-246" fmla="*/ 10000 h 10001"/>
                    <a:gd name="connsiteX4-247" fmla="*/ 10295 w 10295"/>
                    <a:gd name="connsiteY4-248" fmla="*/ 0 h 1000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295" h="10001">
                      <a:moveTo>
                        <a:pt x="10295" y="0"/>
                      </a:moveTo>
                      <a:cubicBezTo>
                        <a:pt x="8737" y="5245"/>
                        <a:pt x="5976" y="3096"/>
                        <a:pt x="4260" y="4093"/>
                      </a:cubicBezTo>
                      <a:cubicBezTo>
                        <a:pt x="2544" y="5090"/>
                        <a:pt x="1411" y="4609"/>
                        <a:pt x="0" y="5985"/>
                      </a:cubicBezTo>
                      <a:cubicBezTo>
                        <a:pt x="1277" y="8730"/>
                        <a:pt x="2182" y="10051"/>
                        <a:pt x="4754" y="10000"/>
                      </a:cubicBezTo>
                      <a:cubicBezTo>
                        <a:pt x="8102" y="9067"/>
                        <a:pt x="10169" y="952"/>
                        <a:pt x="102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8" name="Freeform 87"/>
                <p:cNvSpPr/>
                <p:nvPr/>
              </p:nvSpPr>
              <p:spPr bwMode="auto">
                <a:xfrm>
                  <a:off x="6580188" y="1760537"/>
                  <a:ext cx="4213225" cy="2982913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2" h="794">
                      <a:moveTo>
                        <a:pt x="92" y="699"/>
                      </a:moveTo>
                      <a:cubicBezTo>
                        <a:pt x="92" y="699"/>
                        <a:pt x="429" y="39"/>
                        <a:pt x="904" y="10"/>
                      </a:cubicBezTo>
                      <a:cubicBezTo>
                        <a:pt x="904" y="10"/>
                        <a:pt x="1009" y="0"/>
                        <a:pt x="1122" y="36"/>
                      </a:cubicBezTo>
                      <a:cubicBezTo>
                        <a:pt x="1122" y="36"/>
                        <a:pt x="1040" y="79"/>
                        <a:pt x="997" y="126"/>
                      </a:cubicBezTo>
                      <a:cubicBezTo>
                        <a:pt x="955" y="173"/>
                        <a:pt x="859" y="480"/>
                        <a:pt x="556" y="588"/>
                      </a:cubicBezTo>
                      <a:cubicBezTo>
                        <a:pt x="253" y="695"/>
                        <a:pt x="0" y="794"/>
                        <a:pt x="92" y="6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29" name="Freeform 88"/>
                <p:cNvSpPr/>
                <p:nvPr/>
              </p:nvSpPr>
              <p:spPr bwMode="auto">
                <a:xfrm>
                  <a:off x="6858001" y="1889125"/>
                  <a:ext cx="3935413" cy="2727325"/>
                </a:xfrm>
                <a:custGeom>
                  <a:avLst/>
                  <a:gdLst>
                    <a:gd name="T0" fmla="*/ 1048 w 1048"/>
                    <a:gd name="T1" fmla="*/ 2 h 726"/>
                    <a:gd name="T2" fmla="*/ 1041 w 1048"/>
                    <a:gd name="T3" fmla="*/ 0 h 726"/>
                    <a:gd name="T4" fmla="*/ 828 w 1048"/>
                    <a:gd name="T5" fmla="*/ 117 h 726"/>
                    <a:gd name="T6" fmla="*/ 0 w 1048"/>
                    <a:gd name="T7" fmla="*/ 697 h 726"/>
                    <a:gd name="T8" fmla="*/ 482 w 1048"/>
                    <a:gd name="T9" fmla="*/ 554 h 726"/>
                    <a:gd name="T10" fmla="*/ 923 w 1048"/>
                    <a:gd name="T11" fmla="*/ 92 h 726"/>
                    <a:gd name="T12" fmla="*/ 1048 w 1048"/>
                    <a:gd name="T13" fmla="*/ 2 h 7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8" h="726">
                      <a:moveTo>
                        <a:pt x="1048" y="2"/>
                      </a:moveTo>
                      <a:cubicBezTo>
                        <a:pt x="1046" y="1"/>
                        <a:pt x="1043" y="1"/>
                        <a:pt x="1041" y="0"/>
                      </a:cubicBezTo>
                      <a:cubicBezTo>
                        <a:pt x="986" y="17"/>
                        <a:pt x="914" y="51"/>
                        <a:pt x="828" y="117"/>
                      </a:cubicBezTo>
                      <a:cubicBezTo>
                        <a:pt x="623" y="272"/>
                        <a:pt x="587" y="517"/>
                        <a:pt x="0" y="697"/>
                      </a:cubicBezTo>
                      <a:cubicBezTo>
                        <a:pt x="13" y="726"/>
                        <a:pt x="230" y="643"/>
                        <a:pt x="482" y="554"/>
                      </a:cubicBezTo>
                      <a:cubicBezTo>
                        <a:pt x="785" y="446"/>
                        <a:pt x="881" y="139"/>
                        <a:pt x="923" y="92"/>
                      </a:cubicBezTo>
                      <a:cubicBezTo>
                        <a:pt x="966" y="45"/>
                        <a:pt x="1048" y="2"/>
                        <a:pt x="104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0" name="Freeform 12"/>
                <p:cNvSpPr/>
                <p:nvPr/>
              </p:nvSpPr>
              <p:spPr bwMode="auto">
                <a:xfrm rot="1561076">
                  <a:off x="2679595" y="2172949"/>
                  <a:ext cx="3381046" cy="1892583"/>
                </a:xfrm>
                <a:custGeom>
                  <a:avLst/>
                  <a:gdLst>
                    <a:gd name="T0" fmla="*/ 1364 w 1364"/>
                    <a:gd name="T1" fmla="*/ 719 h 850"/>
                    <a:gd name="T2" fmla="*/ 371 w 1364"/>
                    <a:gd name="T3" fmla="*/ 50 h 850"/>
                    <a:gd name="T4" fmla="*/ 0 w 1364"/>
                    <a:gd name="T5" fmla="*/ 136 h 850"/>
                    <a:gd name="T6" fmla="*/ 179 w 1364"/>
                    <a:gd name="T7" fmla="*/ 334 h 850"/>
                    <a:gd name="T8" fmla="*/ 1364 w 1364"/>
                    <a:gd name="T9" fmla="*/ 719 h 850"/>
                    <a:gd name="connsiteX0" fmla="*/ 10000 w 10000"/>
                    <a:gd name="connsiteY0" fmla="*/ 7453 h 7754"/>
                    <a:gd name="connsiteX1" fmla="*/ 3448 w 10000"/>
                    <a:gd name="connsiteY1" fmla="*/ 31 h 7754"/>
                    <a:gd name="connsiteX2" fmla="*/ 0 w 10000"/>
                    <a:gd name="connsiteY2" fmla="*/ 594 h 7754"/>
                    <a:gd name="connsiteX3" fmla="*/ 1312 w 10000"/>
                    <a:gd name="connsiteY3" fmla="*/ 2923 h 7754"/>
                    <a:gd name="connsiteX4" fmla="*/ 10000 w 10000"/>
                    <a:gd name="connsiteY4" fmla="*/ 7453 h 7754"/>
                    <a:gd name="connsiteX0-1" fmla="*/ 10000 w 10000"/>
                    <a:gd name="connsiteY0-2" fmla="*/ 9582 h 9970"/>
                    <a:gd name="connsiteX1-3" fmla="*/ 3448 w 10000"/>
                    <a:gd name="connsiteY1-4" fmla="*/ 10 h 9970"/>
                    <a:gd name="connsiteX2-5" fmla="*/ 0 w 10000"/>
                    <a:gd name="connsiteY2-6" fmla="*/ 736 h 9970"/>
                    <a:gd name="connsiteX3-7" fmla="*/ 1312 w 10000"/>
                    <a:gd name="connsiteY3-8" fmla="*/ 3740 h 9970"/>
                    <a:gd name="connsiteX4-9" fmla="*/ 10000 w 10000"/>
                    <a:gd name="connsiteY4-10" fmla="*/ 9582 h 9970"/>
                    <a:gd name="connsiteX0-11" fmla="*/ 10000 w 10000"/>
                    <a:gd name="connsiteY0-12" fmla="*/ 9676 h 10065"/>
                    <a:gd name="connsiteX1-13" fmla="*/ 3448 w 10000"/>
                    <a:gd name="connsiteY1-14" fmla="*/ 75 h 10065"/>
                    <a:gd name="connsiteX2-15" fmla="*/ 0 w 10000"/>
                    <a:gd name="connsiteY2-16" fmla="*/ 803 h 10065"/>
                    <a:gd name="connsiteX3-17" fmla="*/ 1312 w 10000"/>
                    <a:gd name="connsiteY3-18" fmla="*/ 3816 h 10065"/>
                    <a:gd name="connsiteX4-19" fmla="*/ 10000 w 10000"/>
                    <a:gd name="connsiteY4-20" fmla="*/ 9676 h 10065"/>
                    <a:gd name="connsiteX0-21" fmla="*/ 10000 w 10000"/>
                    <a:gd name="connsiteY0-22" fmla="*/ 9017 h 9406"/>
                    <a:gd name="connsiteX1-23" fmla="*/ 4225 w 10000"/>
                    <a:gd name="connsiteY1-24" fmla="*/ 172 h 9406"/>
                    <a:gd name="connsiteX2-25" fmla="*/ 0 w 10000"/>
                    <a:gd name="connsiteY2-26" fmla="*/ 144 h 9406"/>
                    <a:gd name="connsiteX3-27" fmla="*/ 1312 w 10000"/>
                    <a:gd name="connsiteY3-28" fmla="*/ 3157 h 9406"/>
                    <a:gd name="connsiteX4-29" fmla="*/ 10000 w 10000"/>
                    <a:gd name="connsiteY4-30" fmla="*/ 9017 h 9406"/>
                    <a:gd name="connsiteX0-31" fmla="*/ 10000 w 10000"/>
                    <a:gd name="connsiteY0-32" fmla="*/ 9791 h 10205"/>
                    <a:gd name="connsiteX1-33" fmla="*/ 4225 w 10000"/>
                    <a:gd name="connsiteY1-34" fmla="*/ 388 h 10205"/>
                    <a:gd name="connsiteX2-35" fmla="*/ 0 w 10000"/>
                    <a:gd name="connsiteY2-36" fmla="*/ 358 h 10205"/>
                    <a:gd name="connsiteX3-37" fmla="*/ 1312 w 10000"/>
                    <a:gd name="connsiteY3-38" fmla="*/ 3561 h 10205"/>
                    <a:gd name="connsiteX4-39" fmla="*/ 10000 w 10000"/>
                    <a:gd name="connsiteY4-40" fmla="*/ 9791 h 10205"/>
                    <a:gd name="connsiteX0-41" fmla="*/ 10000 w 10000"/>
                    <a:gd name="connsiteY0-42" fmla="*/ 9916 h 10330"/>
                    <a:gd name="connsiteX1-43" fmla="*/ 4225 w 10000"/>
                    <a:gd name="connsiteY1-44" fmla="*/ 513 h 10330"/>
                    <a:gd name="connsiteX2-45" fmla="*/ 0 w 10000"/>
                    <a:gd name="connsiteY2-46" fmla="*/ 483 h 10330"/>
                    <a:gd name="connsiteX3-47" fmla="*/ 1312 w 10000"/>
                    <a:gd name="connsiteY3-48" fmla="*/ 3686 h 10330"/>
                    <a:gd name="connsiteX4-49" fmla="*/ 10000 w 10000"/>
                    <a:gd name="connsiteY4-50" fmla="*/ 9916 h 1033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330">
                      <a:moveTo>
                        <a:pt x="10000" y="9916"/>
                      </a:moveTo>
                      <a:cubicBezTo>
                        <a:pt x="10000" y="9916"/>
                        <a:pt x="6494" y="1650"/>
                        <a:pt x="4225" y="513"/>
                      </a:cubicBezTo>
                      <a:cubicBezTo>
                        <a:pt x="1956" y="-624"/>
                        <a:pt x="0" y="483"/>
                        <a:pt x="0" y="483"/>
                      </a:cubicBezTo>
                      <a:cubicBezTo>
                        <a:pt x="0" y="483"/>
                        <a:pt x="806" y="1956"/>
                        <a:pt x="1312" y="3686"/>
                      </a:cubicBezTo>
                      <a:cubicBezTo>
                        <a:pt x="1818" y="5417"/>
                        <a:pt x="4435" y="12035"/>
                        <a:pt x="10000" y="99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1" name="Freeform 13"/>
                <p:cNvSpPr/>
                <p:nvPr/>
              </p:nvSpPr>
              <p:spPr bwMode="auto">
                <a:xfrm rot="1561076">
                  <a:off x="2609689" y="2271972"/>
                  <a:ext cx="3355893" cy="2089837"/>
                </a:xfrm>
                <a:custGeom>
                  <a:avLst/>
                  <a:gdLst>
                    <a:gd name="T0" fmla="*/ 169 w 1354"/>
                    <a:gd name="T1" fmla="*/ 189 h 705"/>
                    <a:gd name="T2" fmla="*/ 1354 w 1354"/>
                    <a:gd name="T3" fmla="*/ 574 h 705"/>
                    <a:gd name="T4" fmla="*/ 1342 w 1354"/>
                    <a:gd name="T5" fmla="*/ 560 h 705"/>
                    <a:gd name="T6" fmla="*/ 159 w 1354"/>
                    <a:gd name="T7" fmla="*/ 81 h 705"/>
                    <a:gd name="T8" fmla="*/ 0 w 1354"/>
                    <a:gd name="T9" fmla="*/ 0 h 705"/>
                    <a:gd name="T10" fmla="*/ 169 w 1354"/>
                    <a:gd name="T11" fmla="*/ 189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54" h="705">
                      <a:moveTo>
                        <a:pt x="169" y="189"/>
                      </a:moveTo>
                      <a:cubicBezTo>
                        <a:pt x="238" y="296"/>
                        <a:pt x="595" y="705"/>
                        <a:pt x="1354" y="574"/>
                      </a:cubicBezTo>
                      <a:cubicBezTo>
                        <a:pt x="1354" y="574"/>
                        <a:pt x="1350" y="569"/>
                        <a:pt x="1342" y="560"/>
                      </a:cubicBezTo>
                      <a:cubicBezTo>
                        <a:pt x="632" y="617"/>
                        <a:pt x="258" y="152"/>
                        <a:pt x="159" y="81"/>
                      </a:cubicBezTo>
                      <a:cubicBezTo>
                        <a:pt x="103" y="41"/>
                        <a:pt x="44" y="15"/>
                        <a:pt x="0" y="0"/>
                      </a:cubicBezTo>
                      <a:cubicBezTo>
                        <a:pt x="29" y="25"/>
                        <a:pt x="113" y="102"/>
                        <a:pt x="169" y="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2" name="任意多边形 231"/>
                <p:cNvSpPr/>
                <p:nvPr/>
              </p:nvSpPr>
              <p:spPr>
                <a:xfrm flipH="1">
                  <a:off x="2326560" y="3051076"/>
                  <a:ext cx="3617048" cy="1543673"/>
                </a:xfrm>
                <a:custGeom>
                  <a:avLst/>
                  <a:gdLst>
                    <a:gd name="connsiteX0" fmla="*/ 9672 w 700038"/>
                    <a:gd name="connsiteY0" fmla="*/ 190131 h 195719"/>
                    <a:gd name="connsiteX1" fmla="*/ 238272 w 700038"/>
                    <a:gd name="connsiteY1" fmla="*/ 25031 h 195719"/>
                    <a:gd name="connsiteX2" fmla="*/ 682772 w 700038"/>
                    <a:gd name="connsiteY2" fmla="*/ 12331 h 195719"/>
                    <a:gd name="connsiteX3" fmla="*/ 549422 w 700038"/>
                    <a:gd name="connsiteY3" fmla="*/ 139331 h 195719"/>
                    <a:gd name="connsiteX4" fmla="*/ 9672 w 700038"/>
                    <a:gd name="connsiteY4" fmla="*/ 190131 h 195719"/>
                    <a:gd name="connsiteX0-1" fmla="*/ 9834 w 720021"/>
                    <a:gd name="connsiteY0-2" fmla="*/ 202004 h 207155"/>
                    <a:gd name="connsiteX1-3" fmla="*/ 238434 w 720021"/>
                    <a:gd name="connsiteY1-4" fmla="*/ 36904 h 207155"/>
                    <a:gd name="connsiteX2-5" fmla="*/ 705159 w 720021"/>
                    <a:gd name="connsiteY2-6" fmla="*/ 8329 h 207155"/>
                    <a:gd name="connsiteX3-7" fmla="*/ 549584 w 720021"/>
                    <a:gd name="connsiteY3-8" fmla="*/ 151204 h 207155"/>
                    <a:gd name="connsiteX4-9" fmla="*/ 9834 w 720021"/>
                    <a:gd name="connsiteY4-10" fmla="*/ 202004 h 207155"/>
                    <a:gd name="connsiteX0-11" fmla="*/ 9834 w 720021"/>
                    <a:gd name="connsiteY0-12" fmla="*/ 193675 h 198826"/>
                    <a:gd name="connsiteX1-13" fmla="*/ 238434 w 720021"/>
                    <a:gd name="connsiteY1-14" fmla="*/ 28575 h 198826"/>
                    <a:gd name="connsiteX2-15" fmla="*/ 705159 w 720021"/>
                    <a:gd name="connsiteY2-16" fmla="*/ 0 h 198826"/>
                    <a:gd name="connsiteX3-17" fmla="*/ 549584 w 720021"/>
                    <a:gd name="connsiteY3-18" fmla="*/ 142875 h 198826"/>
                    <a:gd name="connsiteX4-19" fmla="*/ 9834 w 720021"/>
                    <a:gd name="connsiteY4-20" fmla="*/ 193675 h 198826"/>
                    <a:gd name="connsiteX0-21" fmla="*/ 9834 w 720021"/>
                    <a:gd name="connsiteY0-22" fmla="*/ 194211 h 199362"/>
                    <a:gd name="connsiteX1-23" fmla="*/ 238434 w 720021"/>
                    <a:gd name="connsiteY1-24" fmla="*/ 29111 h 199362"/>
                    <a:gd name="connsiteX2-25" fmla="*/ 705159 w 720021"/>
                    <a:gd name="connsiteY2-26" fmla="*/ 536 h 199362"/>
                    <a:gd name="connsiteX3-27" fmla="*/ 549584 w 720021"/>
                    <a:gd name="connsiteY3-28" fmla="*/ 143411 h 199362"/>
                    <a:gd name="connsiteX4-29" fmla="*/ 9834 w 720021"/>
                    <a:gd name="connsiteY4-30" fmla="*/ 194211 h 199362"/>
                    <a:gd name="connsiteX0-31" fmla="*/ 9711 w 723122"/>
                    <a:gd name="connsiteY0-32" fmla="*/ 203742 h 208241"/>
                    <a:gd name="connsiteX1-33" fmla="*/ 241486 w 723122"/>
                    <a:gd name="connsiteY1-34" fmla="*/ 29117 h 208241"/>
                    <a:gd name="connsiteX2-35" fmla="*/ 708211 w 723122"/>
                    <a:gd name="connsiteY2-36" fmla="*/ 542 h 208241"/>
                    <a:gd name="connsiteX3-37" fmla="*/ 552636 w 723122"/>
                    <a:gd name="connsiteY3-38" fmla="*/ 143417 h 208241"/>
                    <a:gd name="connsiteX4-39" fmla="*/ 9711 w 723122"/>
                    <a:gd name="connsiteY4-40" fmla="*/ 203742 h 208241"/>
                    <a:gd name="connsiteX0-41" fmla="*/ 10522 w 822997"/>
                    <a:gd name="connsiteY0-42" fmla="*/ 387594 h 395308"/>
                    <a:gd name="connsiteX1-43" fmla="*/ 242297 w 822997"/>
                    <a:gd name="connsiteY1-44" fmla="*/ 212969 h 395308"/>
                    <a:gd name="connsiteX2-45" fmla="*/ 813797 w 822997"/>
                    <a:gd name="connsiteY2-46" fmla="*/ 244 h 395308"/>
                    <a:gd name="connsiteX3-47" fmla="*/ 553447 w 822997"/>
                    <a:gd name="connsiteY3-48" fmla="*/ 327269 h 395308"/>
                    <a:gd name="connsiteX4-49" fmla="*/ 10522 w 822997"/>
                    <a:gd name="connsiteY4-50" fmla="*/ 387594 h 395308"/>
                    <a:gd name="connsiteX0-51" fmla="*/ 2535 w 815010"/>
                    <a:gd name="connsiteY0-52" fmla="*/ 387594 h 401044"/>
                    <a:gd name="connsiteX1-53" fmla="*/ 361310 w 815010"/>
                    <a:gd name="connsiteY1-54" fmla="*/ 133594 h 401044"/>
                    <a:gd name="connsiteX2-55" fmla="*/ 805810 w 815010"/>
                    <a:gd name="connsiteY2-56" fmla="*/ 244 h 401044"/>
                    <a:gd name="connsiteX3-57" fmla="*/ 545460 w 815010"/>
                    <a:gd name="connsiteY3-58" fmla="*/ 327269 h 401044"/>
                    <a:gd name="connsiteX4-59" fmla="*/ 2535 w 815010"/>
                    <a:gd name="connsiteY4-60" fmla="*/ 387594 h 401044"/>
                    <a:gd name="connsiteX0-61" fmla="*/ 895 w 810965"/>
                    <a:gd name="connsiteY0-62" fmla="*/ 387680 h 390576"/>
                    <a:gd name="connsiteX1-63" fmla="*/ 359670 w 810965"/>
                    <a:gd name="connsiteY1-64" fmla="*/ 133680 h 390576"/>
                    <a:gd name="connsiteX2-65" fmla="*/ 804170 w 810965"/>
                    <a:gd name="connsiteY2-66" fmla="*/ 330 h 390576"/>
                    <a:gd name="connsiteX3-67" fmla="*/ 464445 w 810965"/>
                    <a:gd name="connsiteY3-68" fmla="*/ 254330 h 390576"/>
                    <a:gd name="connsiteX4-69" fmla="*/ 895 w 810965"/>
                    <a:gd name="connsiteY4-70" fmla="*/ 387680 h 390576"/>
                    <a:gd name="connsiteX0-71" fmla="*/ 379 w 809686"/>
                    <a:gd name="connsiteY0-72" fmla="*/ 387733 h 389152"/>
                    <a:gd name="connsiteX1-73" fmla="*/ 359154 w 809686"/>
                    <a:gd name="connsiteY1-74" fmla="*/ 133733 h 389152"/>
                    <a:gd name="connsiteX2-75" fmla="*/ 803654 w 809686"/>
                    <a:gd name="connsiteY2-76" fmla="*/ 383 h 389152"/>
                    <a:gd name="connsiteX3-77" fmla="*/ 425829 w 809686"/>
                    <a:gd name="connsiteY3-78" fmla="*/ 225808 h 389152"/>
                    <a:gd name="connsiteX4-79" fmla="*/ 379 w 809686"/>
                    <a:gd name="connsiteY4-80" fmla="*/ 387733 h 389152"/>
                    <a:gd name="connsiteX0-81" fmla="*/ 379 w 809686"/>
                    <a:gd name="connsiteY0-82" fmla="*/ 387630 h 394249"/>
                    <a:gd name="connsiteX1-83" fmla="*/ 359154 w 809686"/>
                    <a:gd name="connsiteY1-84" fmla="*/ 133630 h 394249"/>
                    <a:gd name="connsiteX2-85" fmla="*/ 803654 w 809686"/>
                    <a:gd name="connsiteY2-86" fmla="*/ 280 h 394249"/>
                    <a:gd name="connsiteX3-87" fmla="*/ 425829 w 809686"/>
                    <a:gd name="connsiteY3-88" fmla="*/ 292380 h 394249"/>
                    <a:gd name="connsiteX4-89" fmla="*/ 379 w 809686"/>
                    <a:gd name="connsiteY4-90" fmla="*/ 387630 h 394249"/>
                    <a:gd name="connsiteX0-91" fmla="*/ 348 w 835129"/>
                    <a:gd name="connsiteY0-92" fmla="*/ 359049 h 368228"/>
                    <a:gd name="connsiteX1-93" fmla="*/ 384523 w 835129"/>
                    <a:gd name="connsiteY1-94" fmla="*/ 133624 h 368228"/>
                    <a:gd name="connsiteX2-95" fmla="*/ 829023 w 835129"/>
                    <a:gd name="connsiteY2-96" fmla="*/ 274 h 368228"/>
                    <a:gd name="connsiteX3-97" fmla="*/ 451198 w 835129"/>
                    <a:gd name="connsiteY3-98" fmla="*/ 292374 h 368228"/>
                    <a:gd name="connsiteX4-99" fmla="*/ 348 w 835129"/>
                    <a:gd name="connsiteY4-100" fmla="*/ 359049 h 368228"/>
                    <a:gd name="connsiteX0-101" fmla="*/ 8773 w 843554"/>
                    <a:gd name="connsiteY0-102" fmla="*/ 359049 h 372222"/>
                    <a:gd name="connsiteX1-103" fmla="*/ 392948 w 843554"/>
                    <a:gd name="connsiteY1-104" fmla="*/ 133624 h 372222"/>
                    <a:gd name="connsiteX2-105" fmla="*/ 837448 w 843554"/>
                    <a:gd name="connsiteY2-106" fmla="*/ 274 h 372222"/>
                    <a:gd name="connsiteX3-107" fmla="*/ 459623 w 843554"/>
                    <a:gd name="connsiteY3-108" fmla="*/ 292374 h 372222"/>
                    <a:gd name="connsiteX4-109" fmla="*/ 8773 w 843554"/>
                    <a:gd name="connsiteY4-110" fmla="*/ 359049 h 372222"/>
                    <a:gd name="connsiteX0-111" fmla="*/ 4050 w 838831"/>
                    <a:gd name="connsiteY0-112" fmla="*/ 359049 h 368228"/>
                    <a:gd name="connsiteX1-113" fmla="*/ 388225 w 838831"/>
                    <a:gd name="connsiteY1-114" fmla="*/ 133624 h 368228"/>
                    <a:gd name="connsiteX2-115" fmla="*/ 832725 w 838831"/>
                    <a:gd name="connsiteY2-116" fmla="*/ 274 h 368228"/>
                    <a:gd name="connsiteX3-117" fmla="*/ 454900 w 838831"/>
                    <a:gd name="connsiteY3-118" fmla="*/ 292374 h 368228"/>
                    <a:gd name="connsiteX4-119" fmla="*/ 4050 w 838831"/>
                    <a:gd name="connsiteY4-120" fmla="*/ 359049 h 368228"/>
                    <a:gd name="connsiteX0-121" fmla="*/ 565 w 835346"/>
                    <a:gd name="connsiteY0-122" fmla="*/ 359049 h 370881"/>
                    <a:gd name="connsiteX1-123" fmla="*/ 384740 w 835346"/>
                    <a:gd name="connsiteY1-124" fmla="*/ 133624 h 370881"/>
                    <a:gd name="connsiteX2-125" fmla="*/ 829240 w 835346"/>
                    <a:gd name="connsiteY2-126" fmla="*/ 274 h 370881"/>
                    <a:gd name="connsiteX3-127" fmla="*/ 451415 w 835346"/>
                    <a:gd name="connsiteY3-128" fmla="*/ 292374 h 370881"/>
                    <a:gd name="connsiteX4-129" fmla="*/ 565 w 835346"/>
                    <a:gd name="connsiteY4-130" fmla="*/ 359049 h 370881"/>
                    <a:gd name="connsiteX0-131" fmla="*/ 0 w 834781"/>
                    <a:gd name="connsiteY0-132" fmla="*/ 359049 h 370881"/>
                    <a:gd name="connsiteX1-133" fmla="*/ 384175 w 834781"/>
                    <a:gd name="connsiteY1-134" fmla="*/ 133624 h 370881"/>
                    <a:gd name="connsiteX2-135" fmla="*/ 828675 w 834781"/>
                    <a:gd name="connsiteY2-136" fmla="*/ 274 h 370881"/>
                    <a:gd name="connsiteX3-137" fmla="*/ 450850 w 834781"/>
                    <a:gd name="connsiteY3-138" fmla="*/ 292374 h 370881"/>
                    <a:gd name="connsiteX4-139" fmla="*/ 0 w 834781"/>
                    <a:gd name="connsiteY4-140" fmla="*/ 359049 h 370881"/>
                    <a:gd name="connsiteX0-141" fmla="*/ 0 w 850703"/>
                    <a:gd name="connsiteY0-142" fmla="*/ 352698 h 365420"/>
                    <a:gd name="connsiteX1-143" fmla="*/ 400050 w 850703"/>
                    <a:gd name="connsiteY1-144" fmla="*/ 133623 h 365420"/>
                    <a:gd name="connsiteX2-145" fmla="*/ 844550 w 850703"/>
                    <a:gd name="connsiteY2-146" fmla="*/ 273 h 365420"/>
                    <a:gd name="connsiteX3-147" fmla="*/ 466725 w 850703"/>
                    <a:gd name="connsiteY3-148" fmla="*/ 292373 h 365420"/>
                    <a:gd name="connsiteX4-149" fmla="*/ 0 w 850703"/>
                    <a:gd name="connsiteY4-150" fmla="*/ 352698 h 365420"/>
                    <a:gd name="connsiteX0-151" fmla="*/ 0 w 850703"/>
                    <a:gd name="connsiteY0-152" fmla="*/ 352698 h 365420"/>
                    <a:gd name="connsiteX1-153" fmla="*/ 400050 w 850703"/>
                    <a:gd name="connsiteY1-154" fmla="*/ 133623 h 365420"/>
                    <a:gd name="connsiteX2-155" fmla="*/ 844550 w 850703"/>
                    <a:gd name="connsiteY2-156" fmla="*/ 273 h 365420"/>
                    <a:gd name="connsiteX3-157" fmla="*/ 466725 w 850703"/>
                    <a:gd name="connsiteY3-158" fmla="*/ 292373 h 365420"/>
                    <a:gd name="connsiteX4-159" fmla="*/ 0 w 850703"/>
                    <a:gd name="connsiteY4-160" fmla="*/ 352698 h 365420"/>
                    <a:gd name="connsiteX0-161" fmla="*/ 0 w 850703"/>
                    <a:gd name="connsiteY0-162" fmla="*/ 352698 h 365420"/>
                    <a:gd name="connsiteX1-163" fmla="*/ 400050 w 850703"/>
                    <a:gd name="connsiteY1-164" fmla="*/ 133623 h 365420"/>
                    <a:gd name="connsiteX2-165" fmla="*/ 844550 w 850703"/>
                    <a:gd name="connsiteY2-166" fmla="*/ 273 h 365420"/>
                    <a:gd name="connsiteX3-167" fmla="*/ 466725 w 850703"/>
                    <a:gd name="connsiteY3-168" fmla="*/ 292373 h 365420"/>
                    <a:gd name="connsiteX4-169" fmla="*/ 0 w 850703"/>
                    <a:gd name="connsiteY4-170" fmla="*/ 352698 h 365420"/>
                    <a:gd name="connsiteX0-171" fmla="*/ 0 w 850066"/>
                    <a:gd name="connsiteY0-172" fmla="*/ 352425 h 365147"/>
                    <a:gd name="connsiteX1-173" fmla="*/ 400050 w 850066"/>
                    <a:gd name="connsiteY1-174" fmla="*/ 133350 h 365147"/>
                    <a:gd name="connsiteX2-175" fmla="*/ 844550 w 850066"/>
                    <a:gd name="connsiteY2-176" fmla="*/ 0 h 365147"/>
                    <a:gd name="connsiteX3-177" fmla="*/ 466725 w 850066"/>
                    <a:gd name="connsiteY3-178" fmla="*/ 292100 h 365147"/>
                    <a:gd name="connsiteX4-179" fmla="*/ 0 w 850066"/>
                    <a:gd name="connsiteY4-180" fmla="*/ 352425 h 365147"/>
                    <a:gd name="connsiteX0-181" fmla="*/ 0 w 850066"/>
                    <a:gd name="connsiteY0-182" fmla="*/ 353669 h 366391"/>
                    <a:gd name="connsiteX1-183" fmla="*/ 400050 w 850066"/>
                    <a:gd name="connsiteY1-184" fmla="*/ 134594 h 366391"/>
                    <a:gd name="connsiteX2-185" fmla="*/ 844550 w 850066"/>
                    <a:gd name="connsiteY2-186" fmla="*/ 1244 h 366391"/>
                    <a:gd name="connsiteX3-187" fmla="*/ 466725 w 850066"/>
                    <a:gd name="connsiteY3-188" fmla="*/ 293344 h 366391"/>
                    <a:gd name="connsiteX4-189" fmla="*/ 0 w 850066"/>
                    <a:gd name="connsiteY4-190" fmla="*/ 353669 h 366391"/>
                    <a:gd name="connsiteX0-191" fmla="*/ 0 w 844550"/>
                    <a:gd name="connsiteY0-192" fmla="*/ 353669 h 366391"/>
                    <a:gd name="connsiteX1-193" fmla="*/ 400050 w 844550"/>
                    <a:gd name="connsiteY1-194" fmla="*/ 134594 h 366391"/>
                    <a:gd name="connsiteX2-195" fmla="*/ 844550 w 844550"/>
                    <a:gd name="connsiteY2-196" fmla="*/ 1244 h 366391"/>
                    <a:gd name="connsiteX3-197" fmla="*/ 466725 w 844550"/>
                    <a:gd name="connsiteY3-198" fmla="*/ 293344 h 366391"/>
                    <a:gd name="connsiteX4-199" fmla="*/ 0 w 844550"/>
                    <a:gd name="connsiteY4-200" fmla="*/ 353669 h 366391"/>
                    <a:gd name="connsiteX0-201" fmla="*/ 0 w 844550"/>
                    <a:gd name="connsiteY0-202" fmla="*/ 353669 h 366391"/>
                    <a:gd name="connsiteX1-203" fmla="*/ 400050 w 844550"/>
                    <a:gd name="connsiteY1-204" fmla="*/ 134594 h 366391"/>
                    <a:gd name="connsiteX2-205" fmla="*/ 844550 w 844550"/>
                    <a:gd name="connsiteY2-206" fmla="*/ 1244 h 366391"/>
                    <a:gd name="connsiteX3-207" fmla="*/ 466725 w 844550"/>
                    <a:gd name="connsiteY3-208" fmla="*/ 293344 h 366391"/>
                    <a:gd name="connsiteX4-209" fmla="*/ 0 w 844550"/>
                    <a:gd name="connsiteY4-210" fmla="*/ 353669 h 366391"/>
                    <a:gd name="connsiteX0-211" fmla="*/ 0 w 844550"/>
                    <a:gd name="connsiteY0-212" fmla="*/ 363198 h 375920"/>
                    <a:gd name="connsiteX1-213" fmla="*/ 400050 w 844550"/>
                    <a:gd name="connsiteY1-214" fmla="*/ 144123 h 375920"/>
                    <a:gd name="connsiteX2-215" fmla="*/ 844550 w 844550"/>
                    <a:gd name="connsiteY2-216" fmla="*/ 10773 h 375920"/>
                    <a:gd name="connsiteX3-217" fmla="*/ 466725 w 844550"/>
                    <a:gd name="connsiteY3-218" fmla="*/ 302873 h 375920"/>
                    <a:gd name="connsiteX4-219" fmla="*/ 0 w 844550"/>
                    <a:gd name="connsiteY4-220" fmla="*/ 363198 h 375920"/>
                    <a:gd name="connsiteX0-221" fmla="*/ 0 w 799482"/>
                    <a:gd name="connsiteY0-222" fmla="*/ 378380 h 389163"/>
                    <a:gd name="connsiteX1-223" fmla="*/ 354982 w 799482"/>
                    <a:gd name="connsiteY1-224" fmla="*/ 144282 h 389163"/>
                    <a:gd name="connsiteX2-225" fmla="*/ 799482 w 799482"/>
                    <a:gd name="connsiteY2-226" fmla="*/ 10932 h 389163"/>
                    <a:gd name="connsiteX3-227" fmla="*/ 421657 w 799482"/>
                    <a:gd name="connsiteY3-228" fmla="*/ 303032 h 389163"/>
                    <a:gd name="connsiteX4-229" fmla="*/ 0 w 799482"/>
                    <a:gd name="connsiteY4-230" fmla="*/ 378380 h 389163"/>
                    <a:gd name="connsiteX0-231" fmla="*/ 0 w 799482"/>
                    <a:gd name="connsiteY0-232" fmla="*/ 375969 h 386752"/>
                    <a:gd name="connsiteX1-233" fmla="*/ 309913 w 799482"/>
                    <a:gd name="connsiteY1-234" fmla="*/ 186940 h 386752"/>
                    <a:gd name="connsiteX2-235" fmla="*/ 799482 w 799482"/>
                    <a:gd name="connsiteY2-236" fmla="*/ 8521 h 386752"/>
                    <a:gd name="connsiteX3-237" fmla="*/ 421657 w 799482"/>
                    <a:gd name="connsiteY3-238" fmla="*/ 300621 h 386752"/>
                    <a:gd name="connsiteX4-239" fmla="*/ 0 w 799482"/>
                    <a:gd name="connsiteY4-240" fmla="*/ 375969 h 386752"/>
                    <a:gd name="connsiteX0-241" fmla="*/ 0 w 713101"/>
                    <a:gd name="connsiteY0-242" fmla="*/ 294289 h 303550"/>
                    <a:gd name="connsiteX1-243" fmla="*/ 309913 w 713101"/>
                    <a:gd name="connsiteY1-244" fmla="*/ 105260 h 303550"/>
                    <a:gd name="connsiteX2-245" fmla="*/ 713101 w 713101"/>
                    <a:gd name="connsiteY2-246" fmla="*/ 13222 h 303550"/>
                    <a:gd name="connsiteX3-247" fmla="*/ 421657 w 713101"/>
                    <a:gd name="connsiteY3-248" fmla="*/ 218941 h 303550"/>
                    <a:gd name="connsiteX4-249" fmla="*/ 0 w 713101"/>
                    <a:gd name="connsiteY4-250" fmla="*/ 294289 h 303550"/>
                    <a:gd name="connsiteX0-251" fmla="*/ 0 w 713101"/>
                    <a:gd name="connsiteY0-252" fmla="*/ 294289 h 303550"/>
                    <a:gd name="connsiteX1-253" fmla="*/ 309913 w 713101"/>
                    <a:gd name="connsiteY1-254" fmla="*/ 105260 h 303550"/>
                    <a:gd name="connsiteX2-255" fmla="*/ 713101 w 713101"/>
                    <a:gd name="connsiteY2-256" fmla="*/ 13222 h 303550"/>
                    <a:gd name="connsiteX3-257" fmla="*/ 421657 w 713101"/>
                    <a:gd name="connsiteY3-258" fmla="*/ 218941 h 303550"/>
                    <a:gd name="connsiteX4-259" fmla="*/ 0 w 713101"/>
                    <a:gd name="connsiteY4-260" fmla="*/ 294289 h 303550"/>
                    <a:gd name="connsiteX0-261" fmla="*/ 0 w 713101"/>
                    <a:gd name="connsiteY0-262" fmla="*/ 294289 h 303550"/>
                    <a:gd name="connsiteX1-263" fmla="*/ 324936 w 713101"/>
                    <a:gd name="connsiteY1-264" fmla="*/ 105260 h 303550"/>
                    <a:gd name="connsiteX2-265" fmla="*/ 713101 w 713101"/>
                    <a:gd name="connsiteY2-266" fmla="*/ 13222 h 303550"/>
                    <a:gd name="connsiteX3-267" fmla="*/ 421657 w 713101"/>
                    <a:gd name="connsiteY3-268" fmla="*/ 218941 h 303550"/>
                    <a:gd name="connsiteX4-269" fmla="*/ 0 w 713101"/>
                    <a:gd name="connsiteY4-270" fmla="*/ 294289 h 303550"/>
                    <a:gd name="connsiteX0-271" fmla="*/ 0 w 713101"/>
                    <a:gd name="connsiteY0-272" fmla="*/ 295074 h 304335"/>
                    <a:gd name="connsiteX1-273" fmla="*/ 347470 w 713101"/>
                    <a:gd name="connsiteY1-274" fmla="*/ 98534 h 304335"/>
                    <a:gd name="connsiteX2-275" fmla="*/ 713101 w 713101"/>
                    <a:gd name="connsiteY2-276" fmla="*/ 14007 h 304335"/>
                    <a:gd name="connsiteX3-277" fmla="*/ 421657 w 713101"/>
                    <a:gd name="connsiteY3-278" fmla="*/ 219726 h 304335"/>
                    <a:gd name="connsiteX4-279" fmla="*/ 0 w 713101"/>
                    <a:gd name="connsiteY4-280" fmla="*/ 295074 h 30433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13101" h="304335">
                      <a:moveTo>
                        <a:pt x="0" y="295074"/>
                      </a:moveTo>
                      <a:cubicBezTo>
                        <a:pt x="204900" y="234234"/>
                        <a:pt x="228620" y="145378"/>
                        <a:pt x="347470" y="98534"/>
                      </a:cubicBezTo>
                      <a:cubicBezTo>
                        <a:pt x="466320" y="51690"/>
                        <a:pt x="604093" y="-33618"/>
                        <a:pt x="713101" y="14007"/>
                      </a:cubicBezTo>
                      <a:cubicBezTo>
                        <a:pt x="542709" y="96557"/>
                        <a:pt x="540507" y="172882"/>
                        <a:pt x="421657" y="219726"/>
                      </a:cubicBezTo>
                      <a:cubicBezTo>
                        <a:pt x="302807" y="266570"/>
                        <a:pt x="14288" y="327882"/>
                        <a:pt x="0" y="2950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3" name="任意多边形 232"/>
                <p:cNvSpPr/>
                <p:nvPr/>
              </p:nvSpPr>
              <p:spPr>
                <a:xfrm>
                  <a:off x="5060126" y="4459163"/>
                  <a:ext cx="1852676" cy="624739"/>
                </a:xfrm>
                <a:custGeom>
                  <a:avLst/>
                  <a:gdLst>
                    <a:gd name="connsiteX0" fmla="*/ 44308 w 1911333"/>
                    <a:gd name="connsiteY0" fmla="*/ 210357 h 522472"/>
                    <a:gd name="connsiteX1" fmla="*/ 1053958 w 1911333"/>
                    <a:gd name="connsiteY1" fmla="*/ 807 h 522472"/>
                    <a:gd name="connsiteX2" fmla="*/ 1911208 w 1911333"/>
                    <a:gd name="connsiteY2" fmla="*/ 153207 h 522472"/>
                    <a:gd name="connsiteX3" fmla="*/ 1111108 w 1911333"/>
                    <a:gd name="connsiteY3" fmla="*/ 515157 h 522472"/>
                    <a:gd name="connsiteX4" fmla="*/ 272908 w 1911333"/>
                    <a:gd name="connsiteY4" fmla="*/ 381807 h 522472"/>
                    <a:gd name="connsiteX5" fmla="*/ 44308 w 1911333"/>
                    <a:gd name="connsiteY5" fmla="*/ 210357 h 522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1333" h="522472">
                      <a:moveTo>
                        <a:pt x="44308" y="210357"/>
                      </a:moveTo>
                      <a:cubicBezTo>
                        <a:pt x="174483" y="146857"/>
                        <a:pt x="742808" y="10332"/>
                        <a:pt x="1053958" y="807"/>
                      </a:cubicBezTo>
                      <a:cubicBezTo>
                        <a:pt x="1365108" y="-8718"/>
                        <a:pt x="1901683" y="67482"/>
                        <a:pt x="1911208" y="153207"/>
                      </a:cubicBezTo>
                      <a:cubicBezTo>
                        <a:pt x="1920733" y="238932"/>
                        <a:pt x="1384158" y="477057"/>
                        <a:pt x="1111108" y="515157"/>
                      </a:cubicBezTo>
                      <a:cubicBezTo>
                        <a:pt x="838058" y="553257"/>
                        <a:pt x="450708" y="432607"/>
                        <a:pt x="272908" y="381807"/>
                      </a:cubicBezTo>
                      <a:cubicBezTo>
                        <a:pt x="95108" y="331007"/>
                        <a:pt x="-85867" y="273857"/>
                        <a:pt x="44308" y="2103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4" name="Freeform 39"/>
                <p:cNvSpPr/>
                <p:nvPr/>
              </p:nvSpPr>
              <p:spPr bwMode="auto">
                <a:xfrm>
                  <a:off x="5060126" y="4574203"/>
                  <a:ext cx="1852676" cy="542051"/>
                </a:xfrm>
                <a:custGeom>
                  <a:avLst/>
                  <a:gdLst>
                    <a:gd name="T0" fmla="*/ 375 w 929"/>
                    <a:gd name="T1" fmla="*/ 177 h 849"/>
                    <a:gd name="T2" fmla="*/ 267 w 929"/>
                    <a:gd name="T3" fmla="*/ 360 h 849"/>
                    <a:gd name="T4" fmla="*/ 305 w 929"/>
                    <a:gd name="T5" fmla="*/ 748 h 849"/>
                    <a:gd name="T6" fmla="*/ 518 w 929"/>
                    <a:gd name="T7" fmla="*/ 849 h 849"/>
                    <a:gd name="T8" fmla="*/ 705 w 929"/>
                    <a:gd name="T9" fmla="*/ 639 h 849"/>
                    <a:gd name="T10" fmla="*/ 718 w 929"/>
                    <a:gd name="T11" fmla="*/ 117 h 849"/>
                    <a:gd name="T12" fmla="*/ 375 w 929"/>
                    <a:gd name="T13" fmla="*/ 177 h 849"/>
                    <a:gd name="connsiteX0" fmla="*/ 3558 w 6876"/>
                    <a:gd name="connsiteY0" fmla="*/ 4155 h 8647"/>
                    <a:gd name="connsiteX1" fmla="*/ 1248 w 6876"/>
                    <a:gd name="connsiteY1" fmla="*/ 2887 h 8647"/>
                    <a:gd name="connsiteX2" fmla="*/ 1657 w 6876"/>
                    <a:gd name="connsiteY2" fmla="*/ 7457 h 8647"/>
                    <a:gd name="connsiteX3" fmla="*/ 3950 w 6876"/>
                    <a:gd name="connsiteY3" fmla="*/ 8647 h 8647"/>
                    <a:gd name="connsiteX4" fmla="*/ 5963 w 6876"/>
                    <a:gd name="connsiteY4" fmla="*/ 6174 h 8647"/>
                    <a:gd name="connsiteX5" fmla="*/ 6103 w 6876"/>
                    <a:gd name="connsiteY5" fmla="*/ 25 h 8647"/>
                    <a:gd name="connsiteX6" fmla="*/ 3558 w 6876"/>
                    <a:gd name="connsiteY6" fmla="*/ 4155 h 8647"/>
                    <a:gd name="connsiteX0-1" fmla="*/ 5346 w 10171"/>
                    <a:gd name="connsiteY0-2" fmla="*/ 4805 h 10050"/>
                    <a:gd name="connsiteX1-3" fmla="*/ 1986 w 10171"/>
                    <a:gd name="connsiteY1-4" fmla="*/ 3339 h 10050"/>
                    <a:gd name="connsiteX2-5" fmla="*/ 2343 w 10171"/>
                    <a:gd name="connsiteY2-6" fmla="*/ 9041 h 10050"/>
                    <a:gd name="connsiteX3-7" fmla="*/ 5916 w 10171"/>
                    <a:gd name="connsiteY3-8" fmla="*/ 10000 h 10050"/>
                    <a:gd name="connsiteX4-9" fmla="*/ 8843 w 10171"/>
                    <a:gd name="connsiteY4-10" fmla="*/ 7140 h 10050"/>
                    <a:gd name="connsiteX5-11" fmla="*/ 9047 w 10171"/>
                    <a:gd name="connsiteY5-12" fmla="*/ 29 h 10050"/>
                    <a:gd name="connsiteX6-13" fmla="*/ 5346 w 10171"/>
                    <a:gd name="connsiteY6-14" fmla="*/ 4805 h 10050"/>
                    <a:gd name="connsiteX0-15" fmla="*/ 3617 w 8442"/>
                    <a:gd name="connsiteY0-16" fmla="*/ 4805 h 10142"/>
                    <a:gd name="connsiteX1-17" fmla="*/ 257 w 8442"/>
                    <a:gd name="connsiteY1-18" fmla="*/ 3339 h 10142"/>
                    <a:gd name="connsiteX2-19" fmla="*/ 614 w 8442"/>
                    <a:gd name="connsiteY2-20" fmla="*/ 9041 h 10142"/>
                    <a:gd name="connsiteX3-21" fmla="*/ 3631 w 8442"/>
                    <a:gd name="connsiteY3-22" fmla="*/ 10000 h 10142"/>
                    <a:gd name="connsiteX4-23" fmla="*/ 7114 w 8442"/>
                    <a:gd name="connsiteY4-24" fmla="*/ 7140 h 10142"/>
                    <a:gd name="connsiteX5-25" fmla="*/ 7318 w 8442"/>
                    <a:gd name="connsiteY5-26" fmla="*/ 29 h 10142"/>
                    <a:gd name="connsiteX6-27" fmla="*/ 3617 w 8442"/>
                    <a:gd name="connsiteY6-28" fmla="*/ 4805 h 10142"/>
                    <a:gd name="connsiteX0-29" fmla="*/ 4284 w 8668"/>
                    <a:gd name="connsiteY0-30" fmla="*/ 4737 h 10516"/>
                    <a:gd name="connsiteX1-31" fmla="*/ 303 w 8668"/>
                    <a:gd name="connsiteY1-32" fmla="*/ 3291 h 10516"/>
                    <a:gd name="connsiteX2-33" fmla="*/ 726 w 8668"/>
                    <a:gd name="connsiteY2-34" fmla="*/ 8913 h 10516"/>
                    <a:gd name="connsiteX3-35" fmla="*/ 4300 w 8668"/>
                    <a:gd name="connsiteY3-36" fmla="*/ 9859 h 10516"/>
                    <a:gd name="connsiteX4-37" fmla="*/ 8668 w 8668"/>
                    <a:gd name="connsiteY4-38" fmla="*/ 28 h 10516"/>
                    <a:gd name="connsiteX5-39" fmla="*/ 4284 w 8668"/>
                    <a:gd name="connsiteY5-40" fmla="*/ 4737 h 10516"/>
                    <a:gd name="connsiteX0-41" fmla="*/ 5021 w 10107"/>
                    <a:gd name="connsiteY0-42" fmla="*/ 4572 h 9767"/>
                    <a:gd name="connsiteX1-43" fmla="*/ 429 w 10107"/>
                    <a:gd name="connsiteY1-44" fmla="*/ 3197 h 9767"/>
                    <a:gd name="connsiteX2-45" fmla="*/ 917 w 10107"/>
                    <a:gd name="connsiteY2-46" fmla="*/ 8543 h 9767"/>
                    <a:gd name="connsiteX3-47" fmla="*/ 6777 w 10107"/>
                    <a:gd name="connsiteY3-48" fmla="*/ 9051 h 9767"/>
                    <a:gd name="connsiteX4-49" fmla="*/ 10079 w 10107"/>
                    <a:gd name="connsiteY4-50" fmla="*/ 94 h 9767"/>
                    <a:gd name="connsiteX5-51" fmla="*/ 5021 w 10107"/>
                    <a:gd name="connsiteY5-52" fmla="*/ 4572 h 9767"/>
                    <a:gd name="connsiteX0-53" fmla="*/ 4968 w 10318"/>
                    <a:gd name="connsiteY0-54" fmla="*/ 1544 h 6613"/>
                    <a:gd name="connsiteX1-55" fmla="*/ 424 w 10318"/>
                    <a:gd name="connsiteY1-56" fmla="*/ 136 h 6613"/>
                    <a:gd name="connsiteX2-57" fmla="*/ 907 w 10318"/>
                    <a:gd name="connsiteY2-58" fmla="*/ 5610 h 6613"/>
                    <a:gd name="connsiteX3-59" fmla="*/ 6705 w 10318"/>
                    <a:gd name="connsiteY3-60" fmla="*/ 6130 h 6613"/>
                    <a:gd name="connsiteX4-61" fmla="*/ 10294 w 10318"/>
                    <a:gd name="connsiteY4-62" fmla="*/ 360 h 6613"/>
                    <a:gd name="connsiteX5-63" fmla="*/ 4968 w 10318"/>
                    <a:gd name="connsiteY5-64" fmla="*/ 1544 h 6613"/>
                    <a:gd name="connsiteX0-65" fmla="*/ 4682 w 9868"/>
                    <a:gd name="connsiteY0-66" fmla="*/ 2306 h 9919"/>
                    <a:gd name="connsiteX1-67" fmla="*/ 486 w 9868"/>
                    <a:gd name="connsiteY1-68" fmla="*/ 1387 h 9919"/>
                    <a:gd name="connsiteX2-69" fmla="*/ 746 w 9868"/>
                    <a:gd name="connsiteY2-70" fmla="*/ 8454 h 9919"/>
                    <a:gd name="connsiteX3-71" fmla="*/ 6365 w 9868"/>
                    <a:gd name="connsiteY3-72" fmla="*/ 9241 h 9919"/>
                    <a:gd name="connsiteX4-73" fmla="*/ 9844 w 9868"/>
                    <a:gd name="connsiteY4-74" fmla="*/ 515 h 9919"/>
                    <a:gd name="connsiteX5-75" fmla="*/ 4682 w 9868"/>
                    <a:gd name="connsiteY5-76" fmla="*/ 2306 h 9919"/>
                    <a:gd name="connsiteX0-77" fmla="*/ 5110 w 10365"/>
                    <a:gd name="connsiteY0-78" fmla="*/ 2325 h 9951"/>
                    <a:gd name="connsiteX1-79" fmla="*/ 331 w 10365"/>
                    <a:gd name="connsiteY1-80" fmla="*/ 2618 h 9951"/>
                    <a:gd name="connsiteX2-81" fmla="*/ 1121 w 10365"/>
                    <a:gd name="connsiteY2-82" fmla="*/ 8523 h 9951"/>
                    <a:gd name="connsiteX3-83" fmla="*/ 6815 w 10365"/>
                    <a:gd name="connsiteY3-84" fmla="*/ 9316 h 9951"/>
                    <a:gd name="connsiteX4-85" fmla="*/ 10341 w 10365"/>
                    <a:gd name="connsiteY4-86" fmla="*/ 519 h 9951"/>
                    <a:gd name="connsiteX5-87" fmla="*/ 5110 w 10365"/>
                    <a:gd name="connsiteY5-88" fmla="*/ 2325 h 9951"/>
                    <a:gd name="connsiteX0-89" fmla="*/ 4743 w 9812"/>
                    <a:gd name="connsiteY0-90" fmla="*/ 2336 h 9754"/>
                    <a:gd name="connsiteX1-91" fmla="*/ 132 w 9812"/>
                    <a:gd name="connsiteY1-92" fmla="*/ 2631 h 9754"/>
                    <a:gd name="connsiteX2-93" fmla="*/ 1709 w 9812"/>
                    <a:gd name="connsiteY2-94" fmla="*/ 7646 h 9754"/>
                    <a:gd name="connsiteX3-95" fmla="*/ 6388 w 9812"/>
                    <a:gd name="connsiteY3-96" fmla="*/ 9362 h 9754"/>
                    <a:gd name="connsiteX4-97" fmla="*/ 9790 w 9812"/>
                    <a:gd name="connsiteY4-98" fmla="*/ 522 h 9754"/>
                    <a:gd name="connsiteX5-99" fmla="*/ 4743 w 9812"/>
                    <a:gd name="connsiteY5-100" fmla="*/ 2336 h 9754"/>
                    <a:gd name="connsiteX0-101" fmla="*/ 4826 w 9977"/>
                    <a:gd name="connsiteY0-102" fmla="*/ 2326 h 9136"/>
                    <a:gd name="connsiteX1-103" fmla="*/ 127 w 9977"/>
                    <a:gd name="connsiteY1-104" fmla="*/ 2628 h 9136"/>
                    <a:gd name="connsiteX2-105" fmla="*/ 1734 w 9977"/>
                    <a:gd name="connsiteY2-106" fmla="*/ 7770 h 9136"/>
                    <a:gd name="connsiteX3-107" fmla="*/ 5880 w 9977"/>
                    <a:gd name="connsiteY3-108" fmla="*/ 8586 h 9136"/>
                    <a:gd name="connsiteX4-109" fmla="*/ 9970 w 9977"/>
                    <a:gd name="connsiteY4-110" fmla="*/ 466 h 9136"/>
                    <a:gd name="connsiteX5-111" fmla="*/ 4826 w 9977"/>
                    <a:gd name="connsiteY5-112" fmla="*/ 2326 h 9136"/>
                    <a:gd name="connsiteX0-113" fmla="*/ 4907 w 10063"/>
                    <a:gd name="connsiteY0-114" fmla="*/ 2546 h 8527"/>
                    <a:gd name="connsiteX1-115" fmla="*/ 197 w 10063"/>
                    <a:gd name="connsiteY1-116" fmla="*/ 2877 h 8527"/>
                    <a:gd name="connsiteX2-117" fmla="*/ 1808 w 10063"/>
                    <a:gd name="connsiteY2-118" fmla="*/ 8505 h 8527"/>
                    <a:gd name="connsiteX3-119" fmla="*/ 10063 w 10063"/>
                    <a:gd name="connsiteY3-120" fmla="*/ 510 h 8527"/>
                    <a:gd name="connsiteX4-121" fmla="*/ 4907 w 10063"/>
                    <a:gd name="connsiteY4-122" fmla="*/ 2546 h 8527"/>
                    <a:gd name="connsiteX0-123" fmla="*/ 4681 w 9805"/>
                    <a:gd name="connsiteY0-124" fmla="*/ 2939 h 10354"/>
                    <a:gd name="connsiteX1-125" fmla="*/ 1 w 9805"/>
                    <a:gd name="connsiteY1-126" fmla="*/ 3327 h 10354"/>
                    <a:gd name="connsiteX2-127" fmla="*/ 4598 w 9805"/>
                    <a:gd name="connsiteY2-128" fmla="*/ 10330 h 10354"/>
                    <a:gd name="connsiteX3-129" fmla="*/ 9805 w 9805"/>
                    <a:gd name="connsiteY3-130" fmla="*/ 551 h 10354"/>
                    <a:gd name="connsiteX4-131" fmla="*/ 4681 w 9805"/>
                    <a:gd name="connsiteY4-132" fmla="*/ 2939 h 10354"/>
                    <a:gd name="connsiteX0-133" fmla="*/ 4775 w 10002"/>
                    <a:gd name="connsiteY0-134" fmla="*/ 2867 h 10417"/>
                    <a:gd name="connsiteX1-135" fmla="*/ 2 w 10002"/>
                    <a:gd name="connsiteY1-136" fmla="*/ 3241 h 10417"/>
                    <a:gd name="connsiteX2-137" fmla="*/ 4163 w 10002"/>
                    <a:gd name="connsiteY2-138" fmla="*/ 10395 h 10417"/>
                    <a:gd name="connsiteX3-139" fmla="*/ 10001 w 10002"/>
                    <a:gd name="connsiteY3-140" fmla="*/ 560 h 10417"/>
                    <a:gd name="connsiteX4-141" fmla="*/ 4775 w 10002"/>
                    <a:gd name="connsiteY4-142" fmla="*/ 2867 h 10417"/>
                    <a:gd name="connsiteX0-143" fmla="*/ 4564 w 10001"/>
                    <a:gd name="connsiteY0-144" fmla="*/ 4803 h 10015"/>
                    <a:gd name="connsiteX1-145" fmla="*/ 2 w 10001"/>
                    <a:gd name="connsiteY1-146" fmla="*/ 2840 h 10015"/>
                    <a:gd name="connsiteX2-147" fmla="*/ 4163 w 10001"/>
                    <a:gd name="connsiteY2-148" fmla="*/ 9994 h 10015"/>
                    <a:gd name="connsiteX3-149" fmla="*/ 10001 w 10001"/>
                    <a:gd name="connsiteY3-150" fmla="*/ 159 h 10015"/>
                    <a:gd name="connsiteX4-151" fmla="*/ 4564 w 10001"/>
                    <a:gd name="connsiteY4-152" fmla="*/ 4803 h 10015"/>
                    <a:gd name="connsiteX0-153" fmla="*/ 4563 w 10000"/>
                    <a:gd name="connsiteY0-154" fmla="*/ 4821 h 10422"/>
                    <a:gd name="connsiteX1-155" fmla="*/ 1 w 10000"/>
                    <a:gd name="connsiteY1-156" fmla="*/ 2858 h 10422"/>
                    <a:gd name="connsiteX2-157" fmla="*/ 4794 w 10000"/>
                    <a:gd name="connsiteY2-158" fmla="*/ 10402 h 10422"/>
                    <a:gd name="connsiteX3-159" fmla="*/ 10000 w 10000"/>
                    <a:gd name="connsiteY3-160" fmla="*/ 177 h 10422"/>
                    <a:gd name="connsiteX4-161" fmla="*/ 4563 w 10000"/>
                    <a:gd name="connsiteY4-162" fmla="*/ 4821 h 10422"/>
                    <a:gd name="connsiteX0-163" fmla="*/ 4458 w 9895"/>
                    <a:gd name="connsiteY0-164" fmla="*/ 4821 h 10438"/>
                    <a:gd name="connsiteX1-165" fmla="*/ 1 w 9895"/>
                    <a:gd name="connsiteY1-166" fmla="*/ 3637 h 10438"/>
                    <a:gd name="connsiteX2-167" fmla="*/ 4689 w 9895"/>
                    <a:gd name="connsiteY2-168" fmla="*/ 10402 h 10438"/>
                    <a:gd name="connsiteX3-169" fmla="*/ 9895 w 9895"/>
                    <a:gd name="connsiteY3-170" fmla="*/ 177 h 10438"/>
                    <a:gd name="connsiteX4-171" fmla="*/ 4458 w 9895"/>
                    <a:gd name="connsiteY4-172" fmla="*/ 4821 h 10438"/>
                    <a:gd name="connsiteX0-173" fmla="*/ 4505 w 10000"/>
                    <a:gd name="connsiteY0-174" fmla="*/ 4619 h 10022"/>
                    <a:gd name="connsiteX1-175" fmla="*/ 1 w 10000"/>
                    <a:gd name="connsiteY1-176" fmla="*/ 3484 h 10022"/>
                    <a:gd name="connsiteX2-177" fmla="*/ 4739 w 10000"/>
                    <a:gd name="connsiteY2-178" fmla="*/ 9966 h 10022"/>
                    <a:gd name="connsiteX3-179" fmla="*/ 10000 w 10000"/>
                    <a:gd name="connsiteY3-180" fmla="*/ 170 h 10022"/>
                    <a:gd name="connsiteX4-181" fmla="*/ 4505 w 10000"/>
                    <a:gd name="connsiteY4-182" fmla="*/ 4619 h 10022"/>
                    <a:gd name="connsiteX0-183" fmla="*/ 4505 w 10007"/>
                    <a:gd name="connsiteY0-184" fmla="*/ 5344 h 10747"/>
                    <a:gd name="connsiteX1-185" fmla="*/ 1 w 10007"/>
                    <a:gd name="connsiteY1-186" fmla="*/ 4209 h 10747"/>
                    <a:gd name="connsiteX2-187" fmla="*/ 4739 w 10007"/>
                    <a:gd name="connsiteY2-188" fmla="*/ 10691 h 10747"/>
                    <a:gd name="connsiteX3-189" fmla="*/ 10000 w 10007"/>
                    <a:gd name="connsiteY3-190" fmla="*/ 895 h 10747"/>
                    <a:gd name="connsiteX4-191" fmla="*/ 4505 w 10007"/>
                    <a:gd name="connsiteY4-192" fmla="*/ 5344 h 10747"/>
                    <a:gd name="connsiteX0-193" fmla="*/ 4992 w 10000"/>
                    <a:gd name="connsiteY0-194" fmla="*/ 3629 h 10149"/>
                    <a:gd name="connsiteX1-195" fmla="*/ 1 w 10000"/>
                    <a:gd name="connsiteY1-196" fmla="*/ 3631 h 10149"/>
                    <a:gd name="connsiteX2-197" fmla="*/ 4739 w 10000"/>
                    <a:gd name="connsiteY2-198" fmla="*/ 10113 h 10149"/>
                    <a:gd name="connsiteX3-199" fmla="*/ 10000 w 10000"/>
                    <a:gd name="connsiteY3-200" fmla="*/ 317 h 10149"/>
                    <a:gd name="connsiteX4-201" fmla="*/ 4992 w 10000"/>
                    <a:gd name="connsiteY4-202" fmla="*/ 3629 h 10149"/>
                    <a:gd name="connsiteX0-203" fmla="*/ 4992 w 10000"/>
                    <a:gd name="connsiteY0-204" fmla="*/ 4114 h 10064"/>
                    <a:gd name="connsiteX1-205" fmla="*/ 1 w 10000"/>
                    <a:gd name="connsiteY1-206" fmla="*/ 3547 h 10064"/>
                    <a:gd name="connsiteX2-207" fmla="*/ 4739 w 10000"/>
                    <a:gd name="connsiteY2-208" fmla="*/ 10029 h 10064"/>
                    <a:gd name="connsiteX3-209" fmla="*/ 10000 w 10000"/>
                    <a:gd name="connsiteY3-210" fmla="*/ 233 h 10064"/>
                    <a:gd name="connsiteX4-211" fmla="*/ 4992 w 10000"/>
                    <a:gd name="connsiteY4-212" fmla="*/ 4114 h 10064"/>
                    <a:gd name="connsiteX0-213" fmla="*/ 4992 w 10000"/>
                    <a:gd name="connsiteY0-214" fmla="*/ 4114 h 10091"/>
                    <a:gd name="connsiteX1-215" fmla="*/ 1 w 10000"/>
                    <a:gd name="connsiteY1-216" fmla="*/ 3547 h 10091"/>
                    <a:gd name="connsiteX2-217" fmla="*/ 4739 w 10000"/>
                    <a:gd name="connsiteY2-218" fmla="*/ 10029 h 10091"/>
                    <a:gd name="connsiteX3-219" fmla="*/ 10000 w 10000"/>
                    <a:gd name="connsiteY3-220" fmla="*/ 233 h 10091"/>
                    <a:gd name="connsiteX4-221" fmla="*/ 4992 w 10000"/>
                    <a:gd name="connsiteY4-222" fmla="*/ 4114 h 10091"/>
                    <a:gd name="connsiteX0-223" fmla="*/ 4992 w 10325"/>
                    <a:gd name="connsiteY0-224" fmla="*/ 3852 h 9820"/>
                    <a:gd name="connsiteX1-225" fmla="*/ 1 w 10325"/>
                    <a:gd name="connsiteY1-226" fmla="*/ 3285 h 9820"/>
                    <a:gd name="connsiteX2-227" fmla="*/ 4739 w 10325"/>
                    <a:gd name="connsiteY2-228" fmla="*/ 9767 h 9820"/>
                    <a:gd name="connsiteX3-229" fmla="*/ 10325 w 10325"/>
                    <a:gd name="connsiteY3-230" fmla="*/ 255 h 9820"/>
                    <a:gd name="connsiteX4-231" fmla="*/ 4992 w 10325"/>
                    <a:gd name="connsiteY4-232" fmla="*/ 3852 h 9820"/>
                    <a:gd name="connsiteX0-233" fmla="*/ 4835 w 10030"/>
                    <a:gd name="connsiteY0-234" fmla="*/ 4736 h 10813"/>
                    <a:gd name="connsiteX1-235" fmla="*/ 1 w 10030"/>
                    <a:gd name="connsiteY1-236" fmla="*/ 4158 h 10813"/>
                    <a:gd name="connsiteX2-237" fmla="*/ 4590 w 10030"/>
                    <a:gd name="connsiteY2-238" fmla="*/ 10759 h 10813"/>
                    <a:gd name="connsiteX3-239" fmla="*/ 10000 w 10030"/>
                    <a:gd name="connsiteY3-240" fmla="*/ 1073 h 10813"/>
                    <a:gd name="connsiteX4-241" fmla="*/ 4835 w 10030"/>
                    <a:gd name="connsiteY4-242" fmla="*/ 4736 h 108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30" h="10813">
                      <a:moveTo>
                        <a:pt x="4835" y="4736"/>
                      </a:moveTo>
                      <a:cubicBezTo>
                        <a:pt x="4835" y="4736"/>
                        <a:pt x="42" y="259"/>
                        <a:pt x="1" y="4158"/>
                      </a:cubicBezTo>
                      <a:cubicBezTo>
                        <a:pt x="-40" y="8057"/>
                        <a:pt x="2923" y="11273"/>
                        <a:pt x="4590" y="10759"/>
                      </a:cubicBezTo>
                      <a:cubicBezTo>
                        <a:pt x="6257" y="10245"/>
                        <a:pt x="10430" y="4104"/>
                        <a:pt x="10000" y="1073"/>
                      </a:cubicBezTo>
                      <a:cubicBezTo>
                        <a:pt x="9570" y="-1958"/>
                        <a:pt x="5424" y="2127"/>
                        <a:pt x="4835" y="47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 rot="20624629">
                  <a:off x="5357887" y="2818125"/>
                  <a:ext cx="1304954" cy="607124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6" name="组合 235"/>
                <p:cNvGrpSpPr/>
                <p:nvPr/>
              </p:nvGrpSpPr>
              <p:grpSpPr>
                <a:xfrm>
                  <a:off x="5606146" y="2780268"/>
                  <a:ext cx="1014419" cy="573826"/>
                  <a:chOff x="5224463" y="2208212"/>
                  <a:chExt cx="1220788" cy="690563"/>
                </a:xfrm>
                <a:grpFill/>
              </p:grpSpPr>
              <p:sp>
                <p:nvSpPr>
                  <p:cNvPr id="241" name="Freeform 72"/>
                  <p:cNvSpPr>
                    <a:spLocks noEditPoints="1"/>
                  </p:cNvSpPr>
                  <p:nvPr/>
                </p:nvSpPr>
                <p:spPr bwMode="auto">
                  <a:xfrm>
                    <a:off x="6392863" y="2208212"/>
                    <a:ext cx="52388" cy="180975"/>
                  </a:xfrm>
                  <a:custGeom>
                    <a:avLst/>
                    <a:gdLst>
                      <a:gd name="T0" fmla="*/ 0 w 14"/>
                      <a:gd name="T1" fmla="*/ 0 h 48"/>
                      <a:gd name="T2" fmla="*/ 3 w 14"/>
                      <a:gd name="T3" fmla="*/ 5 h 48"/>
                      <a:gd name="T4" fmla="*/ 14 w 14"/>
                      <a:gd name="T5" fmla="*/ 48 h 48"/>
                      <a:gd name="T6" fmla="*/ 3 w 14"/>
                      <a:gd name="T7" fmla="*/ 5 h 48"/>
                      <a:gd name="T8" fmla="*/ 0 w 14"/>
                      <a:gd name="T9" fmla="*/ 0 h 48"/>
                      <a:gd name="T10" fmla="*/ 0 w 14"/>
                      <a:gd name="T11" fmla="*/ 0 h 48"/>
                      <a:gd name="T12" fmla="*/ 0 w 14"/>
                      <a:gd name="T13" fmla="*/ 0 h 48"/>
                      <a:gd name="T14" fmla="*/ 0 w 14"/>
                      <a:gd name="T15" fmla="*/ 0 h 48"/>
                      <a:gd name="T16" fmla="*/ 0 w 14"/>
                      <a:gd name="T17" fmla="*/ 0 h 48"/>
                      <a:gd name="T18" fmla="*/ 0 w 14"/>
                      <a:gd name="T19" fmla="*/ 0 h 48"/>
                      <a:gd name="T20" fmla="*/ 0 w 14"/>
                      <a:gd name="T21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" h="48">
                        <a:moveTo>
                          <a:pt x="0" y="0"/>
                        </a:moveTo>
                        <a:cubicBezTo>
                          <a:pt x="1" y="2"/>
                          <a:pt x="2" y="3"/>
                          <a:pt x="3" y="5"/>
                        </a:cubicBezTo>
                        <a:cubicBezTo>
                          <a:pt x="7" y="19"/>
                          <a:pt x="14" y="32"/>
                          <a:pt x="14" y="48"/>
                        </a:cubicBezTo>
                        <a:cubicBezTo>
                          <a:pt x="14" y="32"/>
                          <a:pt x="7" y="19"/>
                          <a:pt x="3" y="5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2" name="Freeform 75"/>
                  <p:cNvSpPr/>
                  <p:nvPr/>
                </p:nvSpPr>
                <p:spPr bwMode="auto">
                  <a:xfrm>
                    <a:off x="5915026" y="2305050"/>
                    <a:ext cx="71438" cy="106363"/>
                  </a:xfrm>
                  <a:custGeom>
                    <a:avLst/>
                    <a:gdLst>
                      <a:gd name="T0" fmla="*/ 16 w 19"/>
                      <a:gd name="T1" fmla="*/ 11 h 28"/>
                      <a:gd name="T2" fmla="*/ 13 w 19"/>
                      <a:gd name="T3" fmla="*/ 27 h 28"/>
                      <a:gd name="T4" fmla="*/ 1 w 19"/>
                      <a:gd name="T5" fmla="*/ 15 h 28"/>
                      <a:gd name="T6" fmla="*/ 10 w 19"/>
                      <a:gd name="T7" fmla="*/ 0 h 28"/>
                      <a:gd name="T8" fmla="*/ 16 w 19"/>
                      <a:gd name="T9" fmla="*/ 1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8">
                        <a:moveTo>
                          <a:pt x="16" y="11"/>
                        </a:moveTo>
                        <a:cubicBezTo>
                          <a:pt x="17" y="19"/>
                          <a:pt x="19" y="26"/>
                          <a:pt x="13" y="27"/>
                        </a:cubicBezTo>
                        <a:cubicBezTo>
                          <a:pt x="7" y="28"/>
                          <a:pt x="1" y="22"/>
                          <a:pt x="1" y="15"/>
                        </a:cubicBezTo>
                        <a:cubicBezTo>
                          <a:pt x="0" y="7"/>
                          <a:pt x="4" y="1"/>
                          <a:pt x="10" y="0"/>
                        </a:cubicBezTo>
                        <a:cubicBezTo>
                          <a:pt x="16" y="0"/>
                          <a:pt x="16" y="4"/>
                          <a:pt x="16" y="1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3" name="Freeform 76"/>
                  <p:cNvSpPr/>
                  <p:nvPr/>
                </p:nvSpPr>
                <p:spPr bwMode="auto">
                  <a:xfrm>
                    <a:off x="5622926" y="2339975"/>
                    <a:ext cx="71438" cy="104775"/>
                  </a:xfrm>
                  <a:custGeom>
                    <a:avLst/>
                    <a:gdLst>
                      <a:gd name="T0" fmla="*/ 16 w 19"/>
                      <a:gd name="T1" fmla="*/ 11 h 28"/>
                      <a:gd name="T2" fmla="*/ 13 w 19"/>
                      <a:gd name="T3" fmla="*/ 27 h 28"/>
                      <a:gd name="T4" fmla="*/ 0 w 19"/>
                      <a:gd name="T5" fmla="*/ 15 h 28"/>
                      <a:gd name="T6" fmla="*/ 10 w 19"/>
                      <a:gd name="T7" fmla="*/ 0 h 28"/>
                      <a:gd name="T8" fmla="*/ 16 w 19"/>
                      <a:gd name="T9" fmla="*/ 1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28">
                        <a:moveTo>
                          <a:pt x="16" y="11"/>
                        </a:moveTo>
                        <a:cubicBezTo>
                          <a:pt x="17" y="19"/>
                          <a:pt x="19" y="27"/>
                          <a:pt x="13" y="27"/>
                        </a:cubicBezTo>
                        <a:cubicBezTo>
                          <a:pt x="7" y="28"/>
                          <a:pt x="1" y="22"/>
                          <a:pt x="0" y="15"/>
                        </a:cubicBezTo>
                        <a:cubicBezTo>
                          <a:pt x="0" y="8"/>
                          <a:pt x="4" y="1"/>
                          <a:pt x="10" y="0"/>
                        </a:cubicBezTo>
                        <a:cubicBezTo>
                          <a:pt x="16" y="0"/>
                          <a:pt x="15" y="4"/>
                          <a:pt x="16" y="1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77"/>
                  <p:cNvSpPr/>
                  <p:nvPr/>
                </p:nvSpPr>
                <p:spPr bwMode="auto">
                  <a:xfrm>
                    <a:off x="5378451" y="2508250"/>
                    <a:ext cx="104775" cy="68263"/>
                  </a:xfrm>
                  <a:custGeom>
                    <a:avLst/>
                    <a:gdLst>
                      <a:gd name="T0" fmla="*/ 16 w 28"/>
                      <a:gd name="T1" fmla="*/ 16 h 18"/>
                      <a:gd name="T2" fmla="*/ 0 w 28"/>
                      <a:gd name="T3" fmla="*/ 12 h 18"/>
                      <a:gd name="T4" fmla="*/ 13 w 28"/>
                      <a:gd name="T5" fmla="*/ 0 h 18"/>
                      <a:gd name="T6" fmla="*/ 27 w 28"/>
                      <a:gd name="T7" fmla="*/ 10 h 18"/>
                      <a:gd name="T8" fmla="*/ 16 w 28"/>
                      <a:gd name="T9" fmla="*/ 1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8">
                        <a:moveTo>
                          <a:pt x="16" y="16"/>
                        </a:moveTo>
                        <a:cubicBezTo>
                          <a:pt x="9" y="16"/>
                          <a:pt x="1" y="18"/>
                          <a:pt x="0" y="12"/>
                        </a:cubicBezTo>
                        <a:cubicBezTo>
                          <a:pt x="0" y="6"/>
                          <a:pt x="6" y="0"/>
                          <a:pt x="13" y="0"/>
                        </a:cubicBezTo>
                        <a:cubicBezTo>
                          <a:pt x="21" y="0"/>
                          <a:pt x="27" y="4"/>
                          <a:pt x="27" y="10"/>
                        </a:cubicBezTo>
                        <a:cubicBezTo>
                          <a:pt x="28" y="17"/>
                          <a:pt x="23" y="15"/>
                          <a:pt x="16" y="1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5" name="Freeform 78"/>
                  <p:cNvSpPr/>
                  <p:nvPr/>
                </p:nvSpPr>
                <p:spPr bwMode="auto">
                  <a:xfrm>
                    <a:off x="5224463" y="2632075"/>
                    <a:ext cx="104775" cy="71438"/>
                  </a:xfrm>
                  <a:custGeom>
                    <a:avLst/>
                    <a:gdLst>
                      <a:gd name="T0" fmla="*/ 16 w 28"/>
                      <a:gd name="T1" fmla="*/ 17 h 19"/>
                      <a:gd name="T2" fmla="*/ 0 w 28"/>
                      <a:gd name="T3" fmla="*/ 12 h 19"/>
                      <a:gd name="T4" fmla="*/ 13 w 28"/>
                      <a:gd name="T5" fmla="*/ 1 h 19"/>
                      <a:gd name="T6" fmla="*/ 27 w 28"/>
                      <a:gd name="T7" fmla="*/ 11 h 19"/>
                      <a:gd name="T8" fmla="*/ 16 w 28"/>
                      <a:gd name="T9" fmla="*/ 1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19">
                        <a:moveTo>
                          <a:pt x="16" y="17"/>
                        </a:moveTo>
                        <a:cubicBezTo>
                          <a:pt x="9" y="17"/>
                          <a:pt x="1" y="19"/>
                          <a:pt x="0" y="12"/>
                        </a:cubicBezTo>
                        <a:cubicBezTo>
                          <a:pt x="0" y="6"/>
                          <a:pt x="6" y="1"/>
                          <a:pt x="13" y="1"/>
                        </a:cubicBezTo>
                        <a:cubicBezTo>
                          <a:pt x="21" y="0"/>
                          <a:pt x="27" y="5"/>
                          <a:pt x="27" y="11"/>
                        </a:cubicBezTo>
                        <a:cubicBezTo>
                          <a:pt x="28" y="17"/>
                          <a:pt x="24" y="16"/>
                          <a:pt x="16" y="1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79"/>
                  <p:cNvSpPr/>
                  <p:nvPr/>
                </p:nvSpPr>
                <p:spPr bwMode="auto">
                  <a:xfrm>
                    <a:off x="6140451" y="2328862"/>
                    <a:ext cx="87313" cy="112713"/>
                  </a:xfrm>
                  <a:custGeom>
                    <a:avLst/>
                    <a:gdLst>
                      <a:gd name="T0" fmla="*/ 18 w 23"/>
                      <a:gd name="T1" fmla="*/ 15 h 30"/>
                      <a:gd name="T2" fmla="*/ 8 w 23"/>
                      <a:gd name="T3" fmla="*/ 28 h 30"/>
                      <a:gd name="T4" fmla="*/ 2 w 23"/>
                      <a:gd name="T5" fmla="*/ 12 h 30"/>
                      <a:gd name="T6" fmla="*/ 17 w 23"/>
                      <a:gd name="T7" fmla="*/ 2 h 30"/>
                      <a:gd name="T8" fmla="*/ 18 w 23"/>
                      <a:gd name="T9" fmla="*/ 15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30">
                        <a:moveTo>
                          <a:pt x="18" y="15"/>
                        </a:moveTo>
                        <a:cubicBezTo>
                          <a:pt x="16" y="22"/>
                          <a:pt x="14" y="30"/>
                          <a:pt x="8" y="28"/>
                        </a:cubicBezTo>
                        <a:cubicBezTo>
                          <a:pt x="3" y="26"/>
                          <a:pt x="0" y="19"/>
                          <a:pt x="2" y="12"/>
                        </a:cubicBezTo>
                        <a:cubicBezTo>
                          <a:pt x="5" y="5"/>
                          <a:pt x="11" y="0"/>
                          <a:pt x="17" y="2"/>
                        </a:cubicBezTo>
                        <a:cubicBezTo>
                          <a:pt x="23" y="4"/>
                          <a:pt x="20" y="8"/>
                          <a:pt x="18" y="1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7" name="Freeform 80"/>
                  <p:cNvSpPr/>
                  <p:nvPr/>
                </p:nvSpPr>
                <p:spPr bwMode="auto">
                  <a:xfrm>
                    <a:off x="5829301" y="2474912"/>
                    <a:ext cx="68263" cy="104775"/>
                  </a:xfrm>
                  <a:custGeom>
                    <a:avLst/>
                    <a:gdLst>
                      <a:gd name="T0" fmla="*/ 16 w 18"/>
                      <a:gd name="T1" fmla="*/ 12 h 28"/>
                      <a:gd name="T2" fmla="*/ 12 w 18"/>
                      <a:gd name="T3" fmla="*/ 27 h 28"/>
                      <a:gd name="T4" fmla="*/ 0 w 18"/>
                      <a:gd name="T5" fmla="*/ 14 h 28"/>
                      <a:gd name="T6" fmla="*/ 11 w 18"/>
                      <a:gd name="T7" fmla="*/ 0 h 28"/>
                      <a:gd name="T8" fmla="*/ 16 w 18"/>
                      <a:gd name="T9" fmla="*/ 1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28">
                        <a:moveTo>
                          <a:pt x="16" y="12"/>
                        </a:moveTo>
                        <a:cubicBezTo>
                          <a:pt x="16" y="19"/>
                          <a:pt x="18" y="27"/>
                          <a:pt x="12" y="27"/>
                        </a:cubicBezTo>
                        <a:cubicBezTo>
                          <a:pt x="6" y="28"/>
                          <a:pt x="0" y="22"/>
                          <a:pt x="0" y="14"/>
                        </a:cubicBezTo>
                        <a:cubicBezTo>
                          <a:pt x="0" y="7"/>
                          <a:pt x="5" y="1"/>
                          <a:pt x="11" y="0"/>
                        </a:cubicBezTo>
                        <a:cubicBezTo>
                          <a:pt x="17" y="0"/>
                          <a:pt x="16" y="4"/>
                          <a:pt x="16" y="12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81"/>
                  <p:cNvSpPr/>
                  <p:nvPr/>
                </p:nvSpPr>
                <p:spPr bwMode="auto">
                  <a:xfrm>
                    <a:off x="6021388" y="2519362"/>
                    <a:ext cx="85725" cy="109538"/>
                  </a:xfrm>
                  <a:custGeom>
                    <a:avLst/>
                    <a:gdLst>
                      <a:gd name="T0" fmla="*/ 18 w 23"/>
                      <a:gd name="T1" fmla="*/ 14 h 29"/>
                      <a:gd name="T2" fmla="*/ 9 w 23"/>
                      <a:gd name="T3" fmla="*/ 27 h 29"/>
                      <a:gd name="T4" fmla="*/ 3 w 23"/>
                      <a:gd name="T5" fmla="*/ 11 h 29"/>
                      <a:gd name="T6" fmla="*/ 17 w 23"/>
                      <a:gd name="T7" fmla="*/ 2 h 29"/>
                      <a:gd name="T8" fmla="*/ 18 w 23"/>
                      <a:gd name="T9" fmla="*/ 1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29">
                        <a:moveTo>
                          <a:pt x="18" y="14"/>
                        </a:moveTo>
                        <a:cubicBezTo>
                          <a:pt x="16" y="21"/>
                          <a:pt x="15" y="29"/>
                          <a:pt x="9" y="27"/>
                        </a:cubicBezTo>
                        <a:cubicBezTo>
                          <a:pt x="3" y="25"/>
                          <a:pt x="0" y="18"/>
                          <a:pt x="3" y="11"/>
                        </a:cubicBezTo>
                        <a:cubicBezTo>
                          <a:pt x="5" y="4"/>
                          <a:pt x="12" y="0"/>
                          <a:pt x="17" y="2"/>
                        </a:cubicBezTo>
                        <a:cubicBezTo>
                          <a:pt x="23" y="4"/>
                          <a:pt x="21" y="7"/>
                          <a:pt x="18" y="1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82"/>
                  <p:cNvSpPr/>
                  <p:nvPr/>
                </p:nvSpPr>
                <p:spPr bwMode="auto">
                  <a:xfrm>
                    <a:off x="5562601" y="2587625"/>
                    <a:ext cx="109538" cy="93663"/>
                  </a:xfrm>
                  <a:custGeom>
                    <a:avLst/>
                    <a:gdLst>
                      <a:gd name="T0" fmla="*/ 14 w 29"/>
                      <a:gd name="T1" fmla="*/ 19 h 25"/>
                      <a:gd name="T2" fmla="*/ 2 w 29"/>
                      <a:gd name="T3" fmla="*/ 7 h 25"/>
                      <a:gd name="T4" fmla="*/ 20 w 29"/>
                      <a:gd name="T5" fmla="*/ 3 h 25"/>
                      <a:gd name="T6" fmla="*/ 27 w 29"/>
                      <a:gd name="T7" fmla="*/ 19 h 25"/>
                      <a:gd name="T8" fmla="*/ 14 w 29"/>
                      <a:gd name="T9" fmla="*/ 1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5">
                        <a:moveTo>
                          <a:pt x="14" y="19"/>
                        </a:moveTo>
                        <a:cubicBezTo>
                          <a:pt x="7" y="15"/>
                          <a:pt x="0" y="13"/>
                          <a:pt x="2" y="7"/>
                        </a:cubicBezTo>
                        <a:cubicBezTo>
                          <a:pt x="5" y="2"/>
                          <a:pt x="13" y="0"/>
                          <a:pt x="20" y="3"/>
                        </a:cubicBezTo>
                        <a:cubicBezTo>
                          <a:pt x="26" y="7"/>
                          <a:pt x="29" y="14"/>
                          <a:pt x="27" y="19"/>
                        </a:cubicBezTo>
                        <a:cubicBezTo>
                          <a:pt x="24" y="25"/>
                          <a:pt x="21" y="22"/>
                          <a:pt x="14" y="19"/>
                        </a:cubicBezTo>
                        <a:close/>
                      </a:path>
                    </a:pathLst>
                  </a:custGeom>
                  <a:noFill/>
                  <a:ln w="9525">
                    <a:noFill/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83"/>
                  <p:cNvSpPr/>
                  <p:nvPr/>
                </p:nvSpPr>
                <p:spPr bwMode="auto">
                  <a:xfrm>
                    <a:off x="5441951" y="2790825"/>
                    <a:ext cx="109538" cy="93663"/>
                  </a:xfrm>
                  <a:custGeom>
                    <a:avLst/>
                    <a:gdLst>
                      <a:gd name="T0" fmla="*/ 14 w 29"/>
                      <a:gd name="T1" fmla="*/ 18 h 25"/>
                      <a:gd name="T2" fmla="*/ 2 w 29"/>
                      <a:gd name="T3" fmla="*/ 7 h 25"/>
                      <a:gd name="T4" fmla="*/ 19 w 29"/>
                      <a:gd name="T5" fmla="*/ 3 h 25"/>
                      <a:gd name="T6" fmla="*/ 27 w 29"/>
                      <a:gd name="T7" fmla="*/ 19 h 25"/>
                      <a:gd name="T8" fmla="*/ 14 w 29"/>
                      <a:gd name="T9" fmla="*/ 1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9" h="25">
                        <a:moveTo>
                          <a:pt x="14" y="18"/>
                        </a:moveTo>
                        <a:cubicBezTo>
                          <a:pt x="7" y="15"/>
                          <a:pt x="0" y="13"/>
                          <a:pt x="2" y="7"/>
                        </a:cubicBezTo>
                        <a:cubicBezTo>
                          <a:pt x="5" y="2"/>
                          <a:pt x="13" y="0"/>
                          <a:pt x="19" y="3"/>
                        </a:cubicBezTo>
                        <a:cubicBezTo>
                          <a:pt x="26" y="7"/>
                          <a:pt x="29" y="14"/>
                          <a:pt x="27" y="19"/>
                        </a:cubicBezTo>
                        <a:cubicBezTo>
                          <a:pt x="24" y="25"/>
                          <a:pt x="21" y="22"/>
                          <a:pt x="14" y="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84"/>
                  <p:cNvSpPr/>
                  <p:nvPr/>
                </p:nvSpPr>
                <p:spPr bwMode="auto">
                  <a:xfrm>
                    <a:off x="5240338" y="2809875"/>
                    <a:ext cx="82550" cy="88900"/>
                  </a:xfrm>
                  <a:custGeom>
                    <a:avLst/>
                    <a:gdLst>
                      <a:gd name="T0" fmla="*/ 13 w 22"/>
                      <a:gd name="T1" fmla="*/ 9 h 24"/>
                      <a:gd name="T2" fmla="*/ 18 w 22"/>
                      <a:gd name="T3" fmla="*/ 21 h 24"/>
                      <a:gd name="T4" fmla="*/ 4 w 22"/>
                      <a:gd name="T5" fmla="*/ 18 h 24"/>
                      <a:gd name="T6" fmla="*/ 4 w 22"/>
                      <a:gd name="T7" fmla="*/ 4 h 24"/>
                      <a:gd name="T8" fmla="*/ 13 w 22"/>
                      <a:gd name="T9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24">
                        <a:moveTo>
                          <a:pt x="13" y="9"/>
                        </a:moveTo>
                        <a:cubicBezTo>
                          <a:pt x="17" y="13"/>
                          <a:pt x="22" y="18"/>
                          <a:pt x="18" y="21"/>
                        </a:cubicBezTo>
                        <a:cubicBezTo>
                          <a:pt x="14" y="24"/>
                          <a:pt x="8" y="23"/>
                          <a:pt x="4" y="18"/>
                        </a:cubicBezTo>
                        <a:cubicBezTo>
                          <a:pt x="0" y="13"/>
                          <a:pt x="0" y="7"/>
                          <a:pt x="4" y="4"/>
                        </a:cubicBezTo>
                        <a:cubicBezTo>
                          <a:pt x="8" y="0"/>
                          <a:pt x="10" y="4"/>
                          <a:pt x="13" y="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000000"/>
                    </a:solidFill>
                    <a:round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37" name="Freeform 87"/>
                <p:cNvSpPr/>
                <p:nvPr/>
              </p:nvSpPr>
              <p:spPr bwMode="auto">
                <a:xfrm>
                  <a:off x="6342064" y="2174025"/>
                  <a:ext cx="1425468" cy="2366325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  <a:gd name="connsiteX0" fmla="*/ 171 w 8265"/>
                    <a:gd name="connsiteY0" fmla="*/ 9783 h 10264"/>
                    <a:gd name="connsiteX1" fmla="*/ 7408 w 8265"/>
                    <a:gd name="connsiteY1" fmla="*/ 1105 h 10264"/>
                    <a:gd name="connsiteX2" fmla="*/ 5019 w 8265"/>
                    <a:gd name="connsiteY2" fmla="*/ 412 h 10264"/>
                    <a:gd name="connsiteX3" fmla="*/ 8237 w 8265"/>
                    <a:gd name="connsiteY3" fmla="*/ 2566 h 10264"/>
                    <a:gd name="connsiteX4" fmla="*/ 4306 w 8265"/>
                    <a:gd name="connsiteY4" fmla="*/ 8385 h 10264"/>
                    <a:gd name="connsiteX5" fmla="*/ 171 w 8265"/>
                    <a:gd name="connsiteY5" fmla="*/ 9783 h 10264"/>
                    <a:gd name="connsiteX0-1" fmla="*/ 207 w 10014"/>
                    <a:gd name="connsiteY0-2" fmla="*/ 9132 h 9601"/>
                    <a:gd name="connsiteX1-3" fmla="*/ 1674 w 10014"/>
                    <a:gd name="connsiteY1-4" fmla="*/ 2480 h 9601"/>
                    <a:gd name="connsiteX2-5" fmla="*/ 6073 w 10014"/>
                    <a:gd name="connsiteY2-6" fmla="*/ 2 h 9601"/>
                    <a:gd name="connsiteX3-7" fmla="*/ 9966 w 10014"/>
                    <a:gd name="connsiteY3-8" fmla="*/ 2101 h 9601"/>
                    <a:gd name="connsiteX4-9" fmla="*/ 5210 w 10014"/>
                    <a:gd name="connsiteY4-10" fmla="*/ 7770 h 9601"/>
                    <a:gd name="connsiteX5-11" fmla="*/ 207 w 10014"/>
                    <a:gd name="connsiteY5-12" fmla="*/ 9132 h 9601"/>
                    <a:gd name="connsiteX0-13" fmla="*/ 207 w 9992"/>
                    <a:gd name="connsiteY0-14" fmla="*/ 8416 h 8904"/>
                    <a:gd name="connsiteX1-15" fmla="*/ 1672 w 9992"/>
                    <a:gd name="connsiteY1-16" fmla="*/ 1487 h 8904"/>
                    <a:gd name="connsiteX2-17" fmla="*/ 5411 w 9992"/>
                    <a:gd name="connsiteY2-18" fmla="*/ 6 h 8904"/>
                    <a:gd name="connsiteX3-19" fmla="*/ 9952 w 9992"/>
                    <a:gd name="connsiteY3-20" fmla="*/ 1092 h 8904"/>
                    <a:gd name="connsiteX4-21" fmla="*/ 5203 w 9992"/>
                    <a:gd name="connsiteY4-22" fmla="*/ 6997 h 8904"/>
                    <a:gd name="connsiteX5-23" fmla="*/ 207 w 9992"/>
                    <a:gd name="connsiteY5-24" fmla="*/ 8416 h 8904"/>
                    <a:gd name="connsiteX0-25" fmla="*/ 207 w 10000"/>
                    <a:gd name="connsiteY0-26" fmla="*/ 9553 h 10101"/>
                    <a:gd name="connsiteX1-27" fmla="*/ 1427 w 10000"/>
                    <a:gd name="connsiteY1-28" fmla="*/ 3951 h 10101"/>
                    <a:gd name="connsiteX2-29" fmla="*/ 5415 w 10000"/>
                    <a:gd name="connsiteY2-30" fmla="*/ 108 h 10101"/>
                    <a:gd name="connsiteX3-31" fmla="*/ 9960 w 10000"/>
                    <a:gd name="connsiteY3-32" fmla="*/ 1327 h 10101"/>
                    <a:gd name="connsiteX4-33" fmla="*/ 5207 w 10000"/>
                    <a:gd name="connsiteY4-34" fmla="*/ 7959 h 10101"/>
                    <a:gd name="connsiteX5-35" fmla="*/ 207 w 10000"/>
                    <a:gd name="connsiteY5-36" fmla="*/ 9553 h 10101"/>
                    <a:gd name="connsiteX0-37" fmla="*/ 136 w 7835"/>
                    <a:gd name="connsiteY0-38" fmla="*/ 9453 h 9891"/>
                    <a:gd name="connsiteX1-39" fmla="*/ 1356 w 7835"/>
                    <a:gd name="connsiteY1-40" fmla="*/ 3851 h 9891"/>
                    <a:gd name="connsiteX2-41" fmla="*/ 5344 w 7835"/>
                    <a:gd name="connsiteY2-42" fmla="*/ 8 h 9891"/>
                    <a:gd name="connsiteX3-43" fmla="*/ 7761 w 7835"/>
                    <a:gd name="connsiteY3-44" fmla="*/ 4788 h 9891"/>
                    <a:gd name="connsiteX4-45" fmla="*/ 5136 w 7835"/>
                    <a:gd name="connsiteY4-46" fmla="*/ 7859 h 9891"/>
                    <a:gd name="connsiteX5-47" fmla="*/ 136 w 7835"/>
                    <a:gd name="connsiteY5-48" fmla="*/ 9453 h 9891"/>
                    <a:gd name="connsiteX0-49" fmla="*/ 174 w 10504"/>
                    <a:gd name="connsiteY0-50" fmla="*/ 9557 h 10000"/>
                    <a:gd name="connsiteX1-51" fmla="*/ 1731 w 10504"/>
                    <a:gd name="connsiteY1-52" fmla="*/ 3893 h 10000"/>
                    <a:gd name="connsiteX2-53" fmla="*/ 6821 w 10504"/>
                    <a:gd name="connsiteY2-54" fmla="*/ 8 h 10000"/>
                    <a:gd name="connsiteX3-55" fmla="*/ 9906 w 10504"/>
                    <a:gd name="connsiteY3-56" fmla="*/ 4841 h 10000"/>
                    <a:gd name="connsiteX4-57" fmla="*/ 6555 w 10504"/>
                    <a:gd name="connsiteY4-58" fmla="*/ 7946 h 10000"/>
                    <a:gd name="connsiteX5-59" fmla="*/ 174 w 10504"/>
                    <a:gd name="connsiteY5-60" fmla="*/ 9557 h 10000"/>
                    <a:gd name="connsiteX0-61" fmla="*/ 174 w 10568"/>
                    <a:gd name="connsiteY0-62" fmla="*/ 9922 h 10365"/>
                    <a:gd name="connsiteX1-63" fmla="*/ 1731 w 10568"/>
                    <a:gd name="connsiteY1-64" fmla="*/ 4258 h 10365"/>
                    <a:gd name="connsiteX2-65" fmla="*/ 7343 w 10568"/>
                    <a:gd name="connsiteY2-66" fmla="*/ 6 h 10365"/>
                    <a:gd name="connsiteX3-67" fmla="*/ 9906 w 10568"/>
                    <a:gd name="connsiteY3-68" fmla="*/ 5206 h 10365"/>
                    <a:gd name="connsiteX4-69" fmla="*/ 6555 w 10568"/>
                    <a:gd name="connsiteY4-70" fmla="*/ 8311 h 10365"/>
                    <a:gd name="connsiteX5-71" fmla="*/ 174 w 10568"/>
                    <a:gd name="connsiteY5-72" fmla="*/ 9922 h 10365"/>
                    <a:gd name="connsiteX0-73" fmla="*/ 174 w 10683"/>
                    <a:gd name="connsiteY0-74" fmla="*/ 9929 h 10372"/>
                    <a:gd name="connsiteX1-75" fmla="*/ 1731 w 10683"/>
                    <a:gd name="connsiteY1-76" fmla="*/ 4265 h 10372"/>
                    <a:gd name="connsiteX2-77" fmla="*/ 7343 w 10683"/>
                    <a:gd name="connsiteY2-78" fmla="*/ 13 h 10372"/>
                    <a:gd name="connsiteX3-79" fmla="*/ 9906 w 10683"/>
                    <a:gd name="connsiteY3-80" fmla="*/ 5213 h 10372"/>
                    <a:gd name="connsiteX4-81" fmla="*/ 6555 w 10683"/>
                    <a:gd name="connsiteY4-82" fmla="*/ 8318 h 10372"/>
                    <a:gd name="connsiteX5-83" fmla="*/ 174 w 10683"/>
                    <a:gd name="connsiteY5-84" fmla="*/ 9929 h 10372"/>
                    <a:gd name="connsiteX0-85" fmla="*/ 174 w 9906"/>
                    <a:gd name="connsiteY0-86" fmla="*/ 9929 h 10372"/>
                    <a:gd name="connsiteX1-87" fmla="*/ 1731 w 9906"/>
                    <a:gd name="connsiteY1-88" fmla="*/ 4265 h 10372"/>
                    <a:gd name="connsiteX2-89" fmla="*/ 7343 w 9906"/>
                    <a:gd name="connsiteY2-90" fmla="*/ 13 h 10372"/>
                    <a:gd name="connsiteX3-91" fmla="*/ 9906 w 9906"/>
                    <a:gd name="connsiteY3-92" fmla="*/ 5213 h 10372"/>
                    <a:gd name="connsiteX4-93" fmla="*/ 6555 w 9906"/>
                    <a:gd name="connsiteY4-94" fmla="*/ 8318 h 10372"/>
                    <a:gd name="connsiteX5-95" fmla="*/ 174 w 9906"/>
                    <a:gd name="connsiteY5-96" fmla="*/ 9929 h 10372"/>
                    <a:gd name="connsiteX0-97" fmla="*/ 173 w 9364"/>
                    <a:gd name="connsiteY0-98" fmla="*/ 9564 h 9995"/>
                    <a:gd name="connsiteX1-99" fmla="*/ 1744 w 9364"/>
                    <a:gd name="connsiteY1-100" fmla="*/ 4103 h 9995"/>
                    <a:gd name="connsiteX2-101" fmla="*/ 7410 w 9364"/>
                    <a:gd name="connsiteY2-102" fmla="*/ 4 h 9995"/>
                    <a:gd name="connsiteX3-103" fmla="*/ 9364 w 9364"/>
                    <a:gd name="connsiteY3-104" fmla="*/ 4804 h 9995"/>
                    <a:gd name="connsiteX4-105" fmla="*/ 6614 w 9364"/>
                    <a:gd name="connsiteY4-106" fmla="*/ 8011 h 9995"/>
                    <a:gd name="connsiteX5-107" fmla="*/ 173 w 9364"/>
                    <a:gd name="connsiteY5-108" fmla="*/ 9564 h 9995"/>
                    <a:gd name="connsiteX0-109" fmla="*/ 185 w 10161"/>
                    <a:gd name="connsiteY0-110" fmla="*/ 9569 h 10000"/>
                    <a:gd name="connsiteX1-111" fmla="*/ 1862 w 10161"/>
                    <a:gd name="connsiteY1-112" fmla="*/ 4105 h 10000"/>
                    <a:gd name="connsiteX2-113" fmla="*/ 7913 w 10161"/>
                    <a:gd name="connsiteY2-114" fmla="*/ 4 h 10000"/>
                    <a:gd name="connsiteX3-115" fmla="*/ 10000 w 10161"/>
                    <a:gd name="connsiteY3-116" fmla="*/ 4806 h 10000"/>
                    <a:gd name="connsiteX4-117" fmla="*/ 7063 w 10161"/>
                    <a:gd name="connsiteY4-118" fmla="*/ 8015 h 10000"/>
                    <a:gd name="connsiteX5-119" fmla="*/ 185 w 10161"/>
                    <a:gd name="connsiteY5-120" fmla="*/ 9569 h 10000"/>
                    <a:gd name="connsiteX0-121" fmla="*/ 185 w 10161"/>
                    <a:gd name="connsiteY0-122" fmla="*/ 9569 h 10000"/>
                    <a:gd name="connsiteX1-123" fmla="*/ 1862 w 10161"/>
                    <a:gd name="connsiteY1-124" fmla="*/ 4105 h 10000"/>
                    <a:gd name="connsiteX2-125" fmla="*/ 7913 w 10161"/>
                    <a:gd name="connsiteY2-126" fmla="*/ 4 h 10000"/>
                    <a:gd name="connsiteX3-127" fmla="*/ 10000 w 10161"/>
                    <a:gd name="connsiteY3-128" fmla="*/ 4806 h 10000"/>
                    <a:gd name="connsiteX4-129" fmla="*/ 7063 w 10161"/>
                    <a:gd name="connsiteY4-130" fmla="*/ 8015 h 10000"/>
                    <a:gd name="connsiteX5-131" fmla="*/ 185 w 10161"/>
                    <a:gd name="connsiteY5-132" fmla="*/ 9569 h 10000"/>
                    <a:gd name="connsiteX0-133" fmla="*/ 185 w 10161"/>
                    <a:gd name="connsiteY0-134" fmla="*/ 9569 h 10000"/>
                    <a:gd name="connsiteX1-135" fmla="*/ 1862 w 10161"/>
                    <a:gd name="connsiteY1-136" fmla="*/ 4105 h 10000"/>
                    <a:gd name="connsiteX2-137" fmla="*/ 7913 w 10161"/>
                    <a:gd name="connsiteY2-138" fmla="*/ 4 h 10000"/>
                    <a:gd name="connsiteX3-139" fmla="*/ 10000 w 10161"/>
                    <a:gd name="connsiteY3-140" fmla="*/ 4806 h 10000"/>
                    <a:gd name="connsiteX4-141" fmla="*/ 7063 w 10161"/>
                    <a:gd name="connsiteY4-142" fmla="*/ 8015 h 10000"/>
                    <a:gd name="connsiteX5-143" fmla="*/ 185 w 10161"/>
                    <a:gd name="connsiteY5-144" fmla="*/ 9569 h 10000"/>
                    <a:gd name="connsiteX0-145" fmla="*/ 491 w 10467"/>
                    <a:gd name="connsiteY0-146" fmla="*/ 9569 h 9572"/>
                    <a:gd name="connsiteX1-147" fmla="*/ 2168 w 10467"/>
                    <a:gd name="connsiteY1-148" fmla="*/ 4105 h 9572"/>
                    <a:gd name="connsiteX2-149" fmla="*/ 8219 w 10467"/>
                    <a:gd name="connsiteY2-150" fmla="*/ 4 h 9572"/>
                    <a:gd name="connsiteX3-151" fmla="*/ 10306 w 10467"/>
                    <a:gd name="connsiteY3-152" fmla="*/ 4806 h 9572"/>
                    <a:gd name="connsiteX4-153" fmla="*/ 491 w 10467"/>
                    <a:gd name="connsiteY4-154" fmla="*/ 9569 h 9572"/>
                    <a:gd name="connsiteX0-155" fmla="*/ 469 w 10000"/>
                    <a:gd name="connsiteY0-156" fmla="*/ 9997 h 10004"/>
                    <a:gd name="connsiteX1-157" fmla="*/ 2071 w 10000"/>
                    <a:gd name="connsiteY1-158" fmla="*/ 4289 h 10004"/>
                    <a:gd name="connsiteX2-159" fmla="*/ 7852 w 10000"/>
                    <a:gd name="connsiteY2-160" fmla="*/ 4 h 10004"/>
                    <a:gd name="connsiteX3-161" fmla="*/ 9846 w 10000"/>
                    <a:gd name="connsiteY3-162" fmla="*/ 5021 h 10004"/>
                    <a:gd name="connsiteX4-163" fmla="*/ 469 w 10000"/>
                    <a:gd name="connsiteY4-164" fmla="*/ 9997 h 10004"/>
                    <a:gd name="connsiteX0-165" fmla="*/ 469 w 10000"/>
                    <a:gd name="connsiteY0-166" fmla="*/ 9997 h 10003"/>
                    <a:gd name="connsiteX1-167" fmla="*/ 2071 w 10000"/>
                    <a:gd name="connsiteY1-168" fmla="*/ 4289 h 10003"/>
                    <a:gd name="connsiteX2-169" fmla="*/ 7852 w 10000"/>
                    <a:gd name="connsiteY2-170" fmla="*/ 4 h 10003"/>
                    <a:gd name="connsiteX3-171" fmla="*/ 9846 w 10000"/>
                    <a:gd name="connsiteY3-172" fmla="*/ 5021 h 10003"/>
                    <a:gd name="connsiteX4-173" fmla="*/ 469 w 10000"/>
                    <a:gd name="connsiteY4-174" fmla="*/ 9997 h 10003"/>
                    <a:gd name="connsiteX0-175" fmla="*/ 2987 w 7999"/>
                    <a:gd name="connsiteY0-176" fmla="*/ 9775 h 9782"/>
                    <a:gd name="connsiteX1-177" fmla="*/ 70 w 7999"/>
                    <a:gd name="connsiteY1-178" fmla="*/ 4289 h 9782"/>
                    <a:gd name="connsiteX2-179" fmla="*/ 5851 w 7999"/>
                    <a:gd name="connsiteY2-180" fmla="*/ 4 h 9782"/>
                    <a:gd name="connsiteX3-181" fmla="*/ 7845 w 7999"/>
                    <a:gd name="connsiteY3-182" fmla="*/ 5021 h 9782"/>
                    <a:gd name="connsiteX4-183" fmla="*/ 2987 w 7999"/>
                    <a:gd name="connsiteY4-184" fmla="*/ 9775 h 9782"/>
                    <a:gd name="connsiteX0-185" fmla="*/ 2575 w 8826"/>
                    <a:gd name="connsiteY0-186" fmla="*/ 9992 h 10000"/>
                    <a:gd name="connsiteX1-187" fmla="*/ 140 w 8826"/>
                    <a:gd name="connsiteY1-188" fmla="*/ 4535 h 10000"/>
                    <a:gd name="connsiteX2-189" fmla="*/ 6156 w 8826"/>
                    <a:gd name="connsiteY2-190" fmla="*/ 3 h 10000"/>
                    <a:gd name="connsiteX3-191" fmla="*/ 8648 w 8826"/>
                    <a:gd name="connsiteY3-192" fmla="*/ 5132 h 10000"/>
                    <a:gd name="connsiteX4-193" fmla="*/ 2575 w 8826"/>
                    <a:gd name="connsiteY4-194" fmla="*/ 9992 h 10000"/>
                    <a:gd name="connsiteX0-195" fmla="*/ 2777 w 9858"/>
                    <a:gd name="connsiteY0-196" fmla="*/ 9990 h 9998"/>
                    <a:gd name="connsiteX1-197" fmla="*/ 170 w 9858"/>
                    <a:gd name="connsiteY1-198" fmla="*/ 4836 h 9998"/>
                    <a:gd name="connsiteX2-199" fmla="*/ 6834 w 9858"/>
                    <a:gd name="connsiteY2-200" fmla="*/ 1 h 9998"/>
                    <a:gd name="connsiteX3-201" fmla="*/ 9657 w 9858"/>
                    <a:gd name="connsiteY3-202" fmla="*/ 5130 h 9998"/>
                    <a:gd name="connsiteX4-203" fmla="*/ 2777 w 9858"/>
                    <a:gd name="connsiteY4-204" fmla="*/ 9990 h 9998"/>
                    <a:gd name="connsiteX0-205" fmla="*/ 3250 w 10438"/>
                    <a:gd name="connsiteY0-206" fmla="*/ 9992 h 10000"/>
                    <a:gd name="connsiteX1-207" fmla="*/ 141 w 10438"/>
                    <a:gd name="connsiteY1-208" fmla="*/ 4837 h 10000"/>
                    <a:gd name="connsiteX2-209" fmla="*/ 7365 w 10438"/>
                    <a:gd name="connsiteY2-210" fmla="*/ 1 h 10000"/>
                    <a:gd name="connsiteX3-211" fmla="*/ 10229 w 10438"/>
                    <a:gd name="connsiteY3-212" fmla="*/ 5131 h 10000"/>
                    <a:gd name="connsiteX4-213" fmla="*/ 3250 w 10438"/>
                    <a:gd name="connsiteY4-214" fmla="*/ 9992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438" h="10000">
                      <a:moveTo>
                        <a:pt x="3250" y="9992"/>
                      </a:moveTo>
                      <a:cubicBezTo>
                        <a:pt x="1389" y="9867"/>
                        <a:pt x="-545" y="6501"/>
                        <a:pt x="141" y="4837"/>
                      </a:cubicBezTo>
                      <a:cubicBezTo>
                        <a:pt x="826" y="3172"/>
                        <a:pt x="5684" y="-48"/>
                        <a:pt x="7365" y="1"/>
                      </a:cubicBezTo>
                      <a:cubicBezTo>
                        <a:pt x="9046" y="50"/>
                        <a:pt x="11107" y="2989"/>
                        <a:pt x="10229" y="5131"/>
                      </a:cubicBezTo>
                      <a:cubicBezTo>
                        <a:pt x="7689" y="8802"/>
                        <a:pt x="5111" y="10117"/>
                        <a:pt x="3250" y="99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8" name="Freeform 87"/>
                <p:cNvSpPr/>
                <p:nvPr/>
              </p:nvSpPr>
              <p:spPr bwMode="auto">
                <a:xfrm>
                  <a:off x="6871279" y="2174040"/>
                  <a:ext cx="1177421" cy="2364176"/>
                </a:xfrm>
                <a:custGeom>
                  <a:avLst/>
                  <a:gdLst>
                    <a:gd name="T0" fmla="*/ 92 w 1122"/>
                    <a:gd name="T1" fmla="*/ 699 h 794"/>
                    <a:gd name="T2" fmla="*/ 904 w 1122"/>
                    <a:gd name="T3" fmla="*/ 10 h 794"/>
                    <a:gd name="T4" fmla="*/ 1122 w 1122"/>
                    <a:gd name="T5" fmla="*/ 36 h 794"/>
                    <a:gd name="T6" fmla="*/ 997 w 1122"/>
                    <a:gd name="T7" fmla="*/ 126 h 794"/>
                    <a:gd name="T8" fmla="*/ 556 w 1122"/>
                    <a:gd name="T9" fmla="*/ 588 h 794"/>
                    <a:gd name="T10" fmla="*/ 92 w 1122"/>
                    <a:gd name="T11" fmla="*/ 699 h 794"/>
                    <a:gd name="connsiteX0" fmla="*/ 171 w 8265"/>
                    <a:gd name="connsiteY0" fmla="*/ 9783 h 10264"/>
                    <a:gd name="connsiteX1" fmla="*/ 7408 w 8265"/>
                    <a:gd name="connsiteY1" fmla="*/ 1105 h 10264"/>
                    <a:gd name="connsiteX2" fmla="*/ 5019 w 8265"/>
                    <a:gd name="connsiteY2" fmla="*/ 412 h 10264"/>
                    <a:gd name="connsiteX3" fmla="*/ 8237 w 8265"/>
                    <a:gd name="connsiteY3" fmla="*/ 2566 h 10264"/>
                    <a:gd name="connsiteX4" fmla="*/ 4306 w 8265"/>
                    <a:gd name="connsiteY4" fmla="*/ 8385 h 10264"/>
                    <a:gd name="connsiteX5" fmla="*/ 171 w 8265"/>
                    <a:gd name="connsiteY5" fmla="*/ 9783 h 10264"/>
                    <a:gd name="connsiteX0-1" fmla="*/ 207 w 10014"/>
                    <a:gd name="connsiteY0-2" fmla="*/ 9132 h 9601"/>
                    <a:gd name="connsiteX1-3" fmla="*/ 1674 w 10014"/>
                    <a:gd name="connsiteY1-4" fmla="*/ 2480 h 9601"/>
                    <a:gd name="connsiteX2-5" fmla="*/ 6073 w 10014"/>
                    <a:gd name="connsiteY2-6" fmla="*/ 2 h 9601"/>
                    <a:gd name="connsiteX3-7" fmla="*/ 9966 w 10014"/>
                    <a:gd name="connsiteY3-8" fmla="*/ 2101 h 9601"/>
                    <a:gd name="connsiteX4-9" fmla="*/ 5210 w 10014"/>
                    <a:gd name="connsiteY4-10" fmla="*/ 7770 h 9601"/>
                    <a:gd name="connsiteX5-11" fmla="*/ 207 w 10014"/>
                    <a:gd name="connsiteY5-12" fmla="*/ 9132 h 9601"/>
                    <a:gd name="connsiteX0-13" fmla="*/ 207 w 9992"/>
                    <a:gd name="connsiteY0-14" fmla="*/ 8416 h 8904"/>
                    <a:gd name="connsiteX1-15" fmla="*/ 1672 w 9992"/>
                    <a:gd name="connsiteY1-16" fmla="*/ 1487 h 8904"/>
                    <a:gd name="connsiteX2-17" fmla="*/ 5411 w 9992"/>
                    <a:gd name="connsiteY2-18" fmla="*/ 6 h 8904"/>
                    <a:gd name="connsiteX3-19" fmla="*/ 9952 w 9992"/>
                    <a:gd name="connsiteY3-20" fmla="*/ 1092 h 8904"/>
                    <a:gd name="connsiteX4-21" fmla="*/ 5203 w 9992"/>
                    <a:gd name="connsiteY4-22" fmla="*/ 6997 h 8904"/>
                    <a:gd name="connsiteX5-23" fmla="*/ 207 w 9992"/>
                    <a:gd name="connsiteY5-24" fmla="*/ 8416 h 8904"/>
                    <a:gd name="connsiteX0-25" fmla="*/ 207 w 10000"/>
                    <a:gd name="connsiteY0-26" fmla="*/ 9553 h 10101"/>
                    <a:gd name="connsiteX1-27" fmla="*/ 1427 w 10000"/>
                    <a:gd name="connsiteY1-28" fmla="*/ 3951 h 10101"/>
                    <a:gd name="connsiteX2-29" fmla="*/ 5415 w 10000"/>
                    <a:gd name="connsiteY2-30" fmla="*/ 108 h 10101"/>
                    <a:gd name="connsiteX3-31" fmla="*/ 9960 w 10000"/>
                    <a:gd name="connsiteY3-32" fmla="*/ 1327 h 10101"/>
                    <a:gd name="connsiteX4-33" fmla="*/ 5207 w 10000"/>
                    <a:gd name="connsiteY4-34" fmla="*/ 7959 h 10101"/>
                    <a:gd name="connsiteX5-35" fmla="*/ 207 w 10000"/>
                    <a:gd name="connsiteY5-36" fmla="*/ 9553 h 10101"/>
                    <a:gd name="connsiteX0-37" fmla="*/ 136 w 7835"/>
                    <a:gd name="connsiteY0-38" fmla="*/ 9453 h 9891"/>
                    <a:gd name="connsiteX1-39" fmla="*/ 1356 w 7835"/>
                    <a:gd name="connsiteY1-40" fmla="*/ 3851 h 9891"/>
                    <a:gd name="connsiteX2-41" fmla="*/ 5344 w 7835"/>
                    <a:gd name="connsiteY2-42" fmla="*/ 8 h 9891"/>
                    <a:gd name="connsiteX3-43" fmla="*/ 7761 w 7835"/>
                    <a:gd name="connsiteY3-44" fmla="*/ 4788 h 9891"/>
                    <a:gd name="connsiteX4-45" fmla="*/ 5136 w 7835"/>
                    <a:gd name="connsiteY4-46" fmla="*/ 7859 h 9891"/>
                    <a:gd name="connsiteX5-47" fmla="*/ 136 w 7835"/>
                    <a:gd name="connsiteY5-48" fmla="*/ 9453 h 9891"/>
                    <a:gd name="connsiteX0-49" fmla="*/ 174 w 10504"/>
                    <a:gd name="connsiteY0-50" fmla="*/ 9557 h 10000"/>
                    <a:gd name="connsiteX1-51" fmla="*/ 1731 w 10504"/>
                    <a:gd name="connsiteY1-52" fmla="*/ 3893 h 10000"/>
                    <a:gd name="connsiteX2-53" fmla="*/ 6821 w 10504"/>
                    <a:gd name="connsiteY2-54" fmla="*/ 8 h 10000"/>
                    <a:gd name="connsiteX3-55" fmla="*/ 9906 w 10504"/>
                    <a:gd name="connsiteY3-56" fmla="*/ 4841 h 10000"/>
                    <a:gd name="connsiteX4-57" fmla="*/ 6555 w 10504"/>
                    <a:gd name="connsiteY4-58" fmla="*/ 7946 h 10000"/>
                    <a:gd name="connsiteX5-59" fmla="*/ 174 w 10504"/>
                    <a:gd name="connsiteY5-60" fmla="*/ 9557 h 10000"/>
                    <a:gd name="connsiteX0-61" fmla="*/ 174 w 10568"/>
                    <a:gd name="connsiteY0-62" fmla="*/ 9922 h 10365"/>
                    <a:gd name="connsiteX1-63" fmla="*/ 1731 w 10568"/>
                    <a:gd name="connsiteY1-64" fmla="*/ 4258 h 10365"/>
                    <a:gd name="connsiteX2-65" fmla="*/ 7343 w 10568"/>
                    <a:gd name="connsiteY2-66" fmla="*/ 6 h 10365"/>
                    <a:gd name="connsiteX3-67" fmla="*/ 9906 w 10568"/>
                    <a:gd name="connsiteY3-68" fmla="*/ 5206 h 10365"/>
                    <a:gd name="connsiteX4-69" fmla="*/ 6555 w 10568"/>
                    <a:gd name="connsiteY4-70" fmla="*/ 8311 h 10365"/>
                    <a:gd name="connsiteX5-71" fmla="*/ 174 w 10568"/>
                    <a:gd name="connsiteY5-72" fmla="*/ 9922 h 10365"/>
                    <a:gd name="connsiteX0-73" fmla="*/ 174 w 10683"/>
                    <a:gd name="connsiteY0-74" fmla="*/ 9929 h 10372"/>
                    <a:gd name="connsiteX1-75" fmla="*/ 1731 w 10683"/>
                    <a:gd name="connsiteY1-76" fmla="*/ 4265 h 10372"/>
                    <a:gd name="connsiteX2-77" fmla="*/ 7343 w 10683"/>
                    <a:gd name="connsiteY2-78" fmla="*/ 13 h 10372"/>
                    <a:gd name="connsiteX3-79" fmla="*/ 9906 w 10683"/>
                    <a:gd name="connsiteY3-80" fmla="*/ 5213 h 10372"/>
                    <a:gd name="connsiteX4-81" fmla="*/ 6555 w 10683"/>
                    <a:gd name="connsiteY4-82" fmla="*/ 8318 h 10372"/>
                    <a:gd name="connsiteX5-83" fmla="*/ 174 w 10683"/>
                    <a:gd name="connsiteY5-84" fmla="*/ 9929 h 10372"/>
                    <a:gd name="connsiteX0-85" fmla="*/ 174 w 9906"/>
                    <a:gd name="connsiteY0-86" fmla="*/ 9929 h 10372"/>
                    <a:gd name="connsiteX1-87" fmla="*/ 1731 w 9906"/>
                    <a:gd name="connsiteY1-88" fmla="*/ 4265 h 10372"/>
                    <a:gd name="connsiteX2-89" fmla="*/ 7343 w 9906"/>
                    <a:gd name="connsiteY2-90" fmla="*/ 13 h 10372"/>
                    <a:gd name="connsiteX3-91" fmla="*/ 9906 w 9906"/>
                    <a:gd name="connsiteY3-92" fmla="*/ 5213 h 10372"/>
                    <a:gd name="connsiteX4-93" fmla="*/ 6555 w 9906"/>
                    <a:gd name="connsiteY4-94" fmla="*/ 8318 h 10372"/>
                    <a:gd name="connsiteX5-95" fmla="*/ 174 w 9906"/>
                    <a:gd name="connsiteY5-96" fmla="*/ 9929 h 10372"/>
                    <a:gd name="connsiteX0-97" fmla="*/ 173 w 9364"/>
                    <a:gd name="connsiteY0-98" fmla="*/ 9564 h 9995"/>
                    <a:gd name="connsiteX1-99" fmla="*/ 1744 w 9364"/>
                    <a:gd name="connsiteY1-100" fmla="*/ 4103 h 9995"/>
                    <a:gd name="connsiteX2-101" fmla="*/ 7410 w 9364"/>
                    <a:gd name="connsiteY2-102" fmla="*/ 4 h 9995"/>
                    <a:gd name="connsiteX3-103" fmla="*/ 9364 w 9364"/>
                    <a:gd name="connsiteY3-104" fmla="*/ 4804 h 9995"/>
                    <a:gd name="connsiteX4-105" fmla="*/ 6614 w 9364"/>
                    <a:gd name="connsiteY4-106" fmla="*/ 8011 h 9995"/>
                    <a:gd name="connsiteX5-107" fmla="*/ 173 w 9364"/>
                    <a:gd name="connsiteY5-108" fmla="*/ 9564 h 9995"/>
                    <a:gd name="connsiteX0-109" fmla="*/ 185 w 10161"/>
                    <a:gd name="connsiteY0-110" fmla="*/ 9569 h 10000"/>
                    <a:gd name="connsiteX1-111" fmla="*/ 1862 w 10161"/>
                    <a:gd name="connsiteY1-112" fmla="*/ 4105 h 10000"/>
                    <a:gd name="connsiteX2-113" fmla="*/ 7913 w 10161"/>
                    <a:gd name="connsiteY2-114" fmla="*/ 4 h 10000"/>
                    <a:gd name="connsiteX3-115" fmla="*/ 10000 w 10161"/>
                    <a:gd name="connsiteY3-116" fmla="*/ 4806 h 10000"/>
                    <a:gd name="connsiteX4-117" fmla="*/ 7063 w 10161"/>
                    <a:gd name="connsiteY4-118" fmla="*/ 8015 h 10000"/>
                    <a:gd name="connsiteX5-119" fmla="*/ 185 w 10161"/>
                    <a:gd name="connsiteY5-120" fmla="*/ 9569 h 10000"/>
                    <a:gd name="connsiteX0-121" fmla="*/ 185 w 10161"/>
                    <a:gd name="connsiteY0-122" fmla="*/ 9569 h 10000"/>
                    <a:gd name="connsiteX1-123" fmla="*/ 1862 w 10161"/>
                    <a:gd name="connsiteY1-124" fmla="*/ 4105 h 10000"/>
                    <a:gd name="connsiteX2-125" fmla="*/ 7913 w 10161"/>
                    <a:gd name="connsiteY2-126" fmla="*/ 4 h 10000"/>
                    <a:gd name="connsiteX3-127" fmla="*/ 10000 w 10161"/>
                    <a:gd name="connsiteY3-128" fmla="*/ 4806 h 10000"/>
                    <a:gd name="connsiteX4-129" fmla="*/ 7063 w 10161"/>
                    <a:gd name="connsiteY4-130" fmla="*/ 8015 h 10000"/>
                    <a:gd name="connsiteX5-131" fmla="*/ 185 w 10161"/>
                    <a:gd name="connsiteY5-132" fmla="*/ 9569 h 10000"/>
                    <a:gd name="connsiteX0-133" fmla="*/ 185 w 10161"/>
                    <a:gd name="connsiteY0-134" fmla="*/ 9569 h 10000"/>
                    <a:gd name="connsiteX1-135" fmla="*/ 1862 w 10161"/>
                    <a:gd name="connsiteY1-136" fmla="*/ 4105 h 10000"/>
                    <a:gd name="connsiteX2-137" fmla="*/ 7913 w 10161"/>
                    <a:gd name="connsiteY2-138" fmla="*/ 4 h 10000"/>
                    <a:gd name="connsiteX3-139" fmla="*/ 10000 w 10161"/>
                    <a:gd name="connsiteY3-140" fmla="*/ 4806 h 10000"/>
                    <a:gd name="connsiteX4-141" fmla="*/ 7063 w 10161"/>
                    <a:gd name="connsiteY4-142" fmla="*/ 8015 h 10000"/>
                    <a:gd name="connsiteX5-143" fmla="*/ 185 w 10161"/>
                    <a:gd name="connsiteY5-144" fmla="*/ 9569 h 10000"/>
                    <a:gd name="connsiteX0-145" fmla="*/ 491 w 10467"/>
                    <a:gd name="connsiteY0-146" fmla="*/ 9569 h 9572"/>
                    <a:gd name="connsiteX1-147" fmla="*/ 2168 w 10467"/>
                    <a:gd name="connsiteY1-148" fmla="*/ 4105 h 9572"/>
                    <a:gd name="connsiteX2-149" fmla="*/ 8219 w 10467"/>
                    <a:gd name="connsiteY2-150" fmla="*/ 4 h 9572"/>
                    <a:gd name="connsiteX3-151" fmla="*/ 10306 w 10467"/>
                    <a:gd name="connsiteY3-152" fmla="*/ 4806 h 9572"/>
                    <a:gd name="connsiteX4-153" fmla="*/ 491 w 10467"/>
                    <a:gd name="connsiteY4-154" fmla="*/ 9569 h 9572"/>
                    <a:gd name="connsiteX0-155" fmla="*/ 469 w 10000"/>
                    <a:gd name="connsiteY0-156" fmla="*/ 9997 h 10004"/>
                    <a:gd name="connsiteX1-157" fmla="*/ 2071 w 10000"/>
                    <a:gd name="connsiteY1-158" fmla="*/ 4289 h 10004"/>
                    <a:gd name="connsiteX2-159" fmla="*/ 7852 w 10000"/>
                    <a:gd name="connsiteY2-160" fmla="*/ 4 h 10004"/>
                    <a:gd name="connsiteX3-161" fmla="*/ 9846 w 10000"/>
                    <a:gd name="connsiteY3-162" fmla="*/ 5021 h 10004"/>
                    <a:gd name="connsiteX4-163" fmla="*/ 469 w 10000"/>
                    <a:gd name="connsiteY4-164" fmla="*/ 9997 h 10004"/>
                    <a:gd name="connsiteX0-165" fmla="*/ 469 w 10000"/>
                    <a:gd name="connsiteY0-166" fmla="*/ 9997 h 10003"/>
                    <a:gd name="connsiteX1-167" fmla="*/ 2071 w 10000"/>
                    <a:gd name="connsiteY1-168" fmla="*/ 4289 h 10003"/>
                    <a:gd name="connsiteX2-169" fmla="*/ 7852 w 10000"/>
                    <a:gd name="connsiteY2-170" fmla="*/ 4 h 10003"/>
                    <a:gd name="connsiteX3-171" fmla="*/ 9846 w 10000"/>
                    <a:gd name="connsiteY3-172" fmla="*/ 5021 h 10003"/>
                    <a:gd name="connsiteX4-173" fmla="*/ 469 w 10000"/>
                    <a:gd name="connsiteY4-174" fmla="*/ 9997 h 10003"/>
                    <a:gd name="connsiteX0-175" fmla="*/ 165 w 9650"/>
                    <a:gd name="connsiteY0-176" fmla="*/ 9994 h 10000"/>
                    <a:gd name="connsiteX1-177" fmla="*/ 6824 w 9650"/>
                    <a:gd name="connsiteY1-178" fmla="*/ 5249 h 10000"/>
                    <a:gd name="connsiteX2-179" fmla="*/ 7548 w 9650"/>
                    <a:gd name="connsiteY2-180" fmla="*/ 1 h 10000"/>
                    <a:gd name="connsiteX3-181" fmla="*/ 9542 w 9650"/>
                    <a:gd name="connsiteY3-182" fmla="*/ 5018 h 10000"/>
                    <a:gd name="connsiteX4-183" fmla="*/ 165 w 9650"/>
                    <a:gd name="connsiteY4-184" fmla="*/ 9994 h 10000"/>
                    <a:gd name="connsiteX0-185" fmla="*/ 171 w 11086"/>
                    <a:gd name="connsiteY0-186" fmla="*/ 9994 h 10000"/>
                    <a:gd name="connsiteX1-187" fmla="*/ 7072 w 11086"/>
                    <a:gd name="connsiteY1-188" fmla="*/ 5249 h 10000"/>
                    <a:gd name="connsiteX2-189" fmla="*/ 7822 w 11086"/>
                    <a:gd name="connsiteY2-190" fmla="*/ 1 h 10000"/>
                    <a:gd name="connsiteX3-191" fmla="*/ 11003 w 11086"/>
                    <a:gd name="connsiteY3-192" fmla="*/ 4870 h 10000"/>
                    <a:gd name="connsiteX4-193" fmla="*/ 171 w 11086"/>
                    <a:gd name="connsiteY4-194" fmla="*/ 9994 h 10000"/>
                    <a:gd name="connsiteX0-195" fmla="*/ 152 w 11063"/>
                    <a:gd name="connsiteY0-196" fmla="*/ 9994 h 10000"/>
                    <a:gd name="connsiteX1-197" fmla="*/ 8057 w 11063"/>
                    <a:gd name="connsiteY1-198" fmla="*/ 4731 h 10000"/>
                    <a:gd name="connsiteX2-199" fmla="*/ 7803 w 11063"/>
                    <a:gd name="connsiteY2-200" fmla="*/ 1 h 10000"/>
                    <a:gd name="connsiteX3-201" fmla="*/ 10984 w 11063"/>
                    <a:gd name="connsiteY3-202" fmla="*/ 4870 h 10000"/>
                    <a:gd name="connsiteX4-203" fmla="*/ 152 w 11063"/>
                    <a:gd name="connsiteY4-204" fmla="*/ 9994 h 10000"/>
                    <a:gd name="connsiteX0-205" fmla="*/ 150 w 11061"/>
                    <a:gd name="connsiteY0-206" fmla="*/ 9994 h 10000"/>
                    <a:gd name="connsiteX1-207" fmla="*/ 8167 w 11061"/>
                    <a:gd name="connsiteY1-208" fmla="*/ 5175 h 10000"/>
                    <a:gd name="connsiteX2-209" fmla="*/ 7801 w 11061"/>
                    <a:gd name="connsiteY2-210" fmla="*/ 1 h 10000"/>
                    <a:gd name="connsiteX3-211" fmla="*/ 10982 w 11061"/>
                    <a:gd name="connsiteY3-212" fmla="*/ 4870 h 10000"/>
                    <a:gd name="connsiteX4-213" fmla="*/ 150 w 11061"/>
                    <a:gd name="connsiteY4-214" fmla="*/ 9994 h 10000"/>
                    <a:gd name="connsiteX0-215" fmla="*/ 172 w 11083"/>
                    <a:gd name="connsiteY0-216" fmla="*/ 9994 h 10000"/>
                    <a:gd name="connsiteX1-217" fmla="*/ 8189 w 11083"/>
                    <a:gd name="connsiteY1-218" fmla="*/ 5175 h 10000"/>
                    <a:gd name="connsiteX2-219" fmla="*/ 7823 w 11083"/>
                    <a:gd name="connsiteY2-220" fmla="*/ 1 h 10000"/>
                    <a:gd name="connsiteX3-221" fmla="*/ 11004 w 11083"/>
                    <a:gd name="connsiteY3-222" fmla="*/ 4870 h 10000"/>
                    <a:gd name="connsiteX4-223" fmla="*/ 172 w 11083"/>
                    <a:gd name="connsiteY4-224" fmla="*/ 9994 h 10000"/>
                    <a:gd name="connsiteX0-225" fmla="*/ 221 w 7675"/>
                    <a:gd name="connsiteY0-226" fmla="*/ 10660 h 10664"/>
                    <a:gd name="connsiteX1-227" fmla="*/ 4781 w 7675"/>
                    <a:gd name="connsiteY1-228" fmla="*/ 5175 h 10664"/>
                    <a:gd name="connsiteX2-229" fmla="*/ 4415 w 7675"/>
                    <a:gd name="connsiteY2-230" fmla="*/ 1 h 10664"/>
                    <a:gd name="connsiteX3-231" fmla="*/ 7596 w 7675"/>
                    <a:gd name="connsiteY3-232" fmla="*/ 4870 h 10664"/>
                    <a:gd name="connsiteX4-233" fmla="*/ 221 w 7675"/>
                    <a:gd name="connsiteY4-234" fmla="*/ 10660 h 10664"/>
                    <a:gd name="connsiteX0-235" fmla="*/ 333 w 8737"/>
                    <a:gd name="connsiteY0-236" fmla="*/ 9024 h 9031"/>
                    <a:gd name="connsiteX1-237" fmla="*/ 4966 w 8737"/>
                    <a:gd name="connsiteY1-238" fmla="*/ 4853 h 9031"/>
                    <a:gd name="connsiteX2-239" fmla="*/ 4489 w 8737"/>
                    <a:gd name="connsiteY2-240" fmla="*/ 1 h 9031"/>
                    <a:gd name="connsiteX3-241" fmla="*/ 8634 w 8737"/>
                    <a:gd name="connsiteY3-242" fmla="*/ 4567 h 9031"/>
                    <a:gd name="connsiteX4-243" fmla="*/ 333 w 8737"/>
                    <a:gd name="connsiteY4-244" fmla="*/ 9024 h 9031"/>
                    <a:gd name="connsiteX0-245" fmla="*/ 426 w 9047"/>
                    <a:gd name="connsiteY0-246" fmla="*/ 10146 h 10153"/>
                    <a:gd name="connsiteX1-247" fmla="*/ 4731 w 9047"/>
                    <a:gd name="connsiteY1-248" fmla="*/ 5374 h 10153"/>
                    <a:gd name="connsiteX2-249" fmla="*/ 4185 w 9047"/>
                    <a:gd name="connsiteY2-250" fmla="*/ 1 h 10153"/>
                    <a:gd name="connsiteX3-251" fmla="*/ 8929 w 9047"/>
                    <a:gd name="connsiteY3-252" fmla="*/ 5057 h 10153"/>
                    <a:gd name="connsiteX4-253" fmla="*/ 426 w 9047"/>
                    <a:gd name="connsiteY4-254" fmla="*/ 10146 h 10153"/>
                    <a:gd name="connsiteX0-255" fmla="*/ 503 w 10032"/>
                    <a:gd name="connsiteY0-256" fmla="*/ 9993 h 10000"/>
                    <a:gd name="connsiteX1-257" fmla="*/ 5261 w 10032"/>
                    <a:gd name="connsiteY1-258" fmla="*/ 5293 h 10000"/>
                    <a:gd name="connsiteX2-259" fmla="*/ 4658 w 10032"/>
                    <a:gd name="connsiteY2-260" fmla="*/ 1 h 10000"/>
                    <a:gd name="connsiteX3-261" fmla="*/ 9902 w 10032"/>
                    <a:gd name="connsiteY3-262" fmla="*/ 4981 h 10000"/>
                    <a:gd name="connsiteX4-263" fmla="*/ 503 w 10032"/>
                    <a:gd name="connsiteY4-264" fmla="*/ 9993 h 10000"/>
                    <a:gd name="connsiteX0-265" fmla="*/ 503 w 10755"/>
                    <a:gd name="connsiteY0-266" fmla="*/ 9993 h 10001"/>
                    <a:gd name="connsiteX1-267" fmla="*/ 5261 w 10755"/>
                    <a:gd name="connsiteY1-268" fmla="*/ 5293 h 10001"/>
                    <a:gd name="connsiteX2-269" fmla="*/ 4658 w 10755"/>
                    <a:gd name="connsiteY2-270" fmla="*/ 1 h 10001"/>
                    <a:gd name="connsiteX3-271" fmla="*/ 10637 w 10755"/>
                    <a:gd name="connsiteY3-272" fmla="*/ 5208 h 10001"/>
                    <a:gd name="connsiteX4-273" fmla="*/ 503 w 10755"/>
                    <a:gd name="connsiteY4-274" fmla="*/ 9993 h 10001"/>
                    <a:gd name="connsiteX0-275" fmla="*/ 503 w 10755"/>
                    <a:gd name="connsiteY0-276" fmla="*/ 9993 h 9998"/>
                    <a:gd name="connsiteX1-277" fmla="*/ 5261 w 10755"/>
                    <a:gd name="connsiteY1-278" fmla="*/ 5293 h 9998"/>
                    <a:gd name="connsiteX2-279" fmla="*/ 4658 w 10755"/>
                    <a:gd name="connsiteY2-280" fmla="*/ 1 h 9998"/>
                    <a:gd name="connsiteX3-281" fmla="*/ 10637 w 10755"/>
                    <a:gd name="connsiteY3-282" fmla="*/ 5208 h 9998"/>
                    <a:gd name="connsiteX4-283" fmla="*/ 503 w 10755"/>
                    <a:gd name="connsiteY4-284" fmla="*/ 9993 h 9998"/>
                    <a:gd name="connsiteX0-285" fmla="*/ 468 w 10000"/>
                    <a:gd name="connsiteY0-286" fmla="*/ 9995 h 9995"/>
                    <a:gd name="connsiteX1-287" fmla="*/ 4892 w 10000"/>
                    <a:gd name="connsiteY1-288" fmla="*/ 5294 h 9995"/>
                    <a:gd name="connsiteX2-289" fmla="*/ 4331 w 10000"/>
                    <a:gd name="connsiteY2-290" fmla="*/ 1 h 9995"/>
                    <a:gd name="connsiteX3-291" fmla="*/ 9890 w 10000"/>
                    <a:gd name="connsiteY3-292" fmla="*/ 5209 h 9995"/>
                    <a:gd name="connsiteX4-293" fmla="*/ 468 w 10000"/>
                    <a:gd name="connsiteY4-294" fmla="*/ 9995 h 9995"/>
                    <a:gd name="connsiteX0-295" fmla="*/ 0 w 9532"/>
                    <a:gd name="connsiteY0-296" fmla="*/ 10000 h 10000"/>
                    <a:gd name="connsiteX1-297" fmla="*/ 4424 w 9532"/>
                    <a:gd name="connsiteY1-298" fmla="*/ 5297 h 10000"/>
                    <a:gd name="connsiteX2-299" fmla="*/ 3863 w 9532"/>
                    <a:gd name="connsiteY2-300" fmla="*/ 1 h 10000"/>
                    <a:gd name="connsiteX3-301" fmla="*/ 9422 w 9532"/>
                    <a:gd name="connsiteY3-302" fmla="*/ 5212 h 10000"/>
                    <a:gd name="connsiteX4-303" fmla="*/ 0 w 9532"/>
                    <a:gd name="connsiteY4-304" fmla="*/ 10000 h 10000"/>
                    <a:gd name="connsiteX0-305" fmla="*/ 0 w 10000"/>
                    <a:gd name="connsiteY0-306" fmla="*/ 10000 h 10000"/>
                    <a:gd name="connsiteX1-307" fmla="*/ 4641 w 10000"/>
                    <a:gd name="connsiteY1-308" fmla="*/ 5297 h 10000"/>
                    <a:gd name="connsiteX2-309" fmla="*/ 4053 w 10000"/>
                    <a:gd name="connsiteY2-310" fmla="*/ 1 h 10000"/>
                    <a:gd name="connsiteX3-311" fmla="*/ 9885 w 10000"/>
                    <a:gd name="connsiteY3-312" fmla="*/ 5212 h 10000"/>
                    <a:gd name="connsiteX4-313" fmla="*/ 0 w 10000"/>
                    <a:gd name="connsiteY4-314" fmla="*/ 10000 h 10000"/>
                    <a:gd name="connsiteX0-315" fmla="*/ 0 w 10000"/>
                    <a:gd name="connsiteY0-316" fmla="*/ 10000 h 10000"/>
                    <a:gd name="connsiteX1-317" fmla="*/ 4641 w 10000"/>
                    <a:gd name="connsiteY1-318" fmla="*/ 5297 h 10000"/>
                    <a:gd name="connsiteX2-319" fmla="*/ 4053 w 10000"/>
                    <a:gd name="connsiteY2-320" fmla="*/ 1 h 10000"/>
                    <a:gd name="connsiteX3-321" fmla="*/ 9885 w 10000"/>
                    <a:gd name="connsiteY3-322" fmla="*/ 5212 h 10000"/>
                    <a:gd name="connsiteX4-323" fmla="*/ 0 w 10000"/>
                    <a:gd name="connsiteY4-324" fmla="*/ 10000 h 10000"/>
                    <a:gd name="connsiteX0-325" fmla="*/ 0 w 10000"/>
                    <a:gd name="connsiteY0-326" fmla="*/ 10000 h 10000"/>
                    <a:gd name="connsiteX1-327" fmla="*/ 4641 w 10000"/>
                    <a:gd name="connsiteY1-328" fmla="*/ 5297 h 10000"/>
                    <a:gd name="connsiteX2-329" fmla="*/ 4053 w 10000"/>
                    <a:gd name="connsiteY2-330" fmla="*/ 1 h 10000"/>
                    <a:gd name="connsiteX3-331" fmla="*/ 9885 w 10000"/>
                    <a:gd name="connsiteY3-332" fmla="*/ 5212 h 10000"/>
                    <a:gd name="connsiteX4-333" fmla="*/ 0 w 10000"/>
                    <a:gd name="connsiteY4-334" fmla="*/ 10000 h 10000"/>
                    <a:gd name="connsiteX0-335" fmla="*/ 0 w 9998"/>
                    <a:gd name="connsiteY0-336" fmla="*/ 10000 h 10000"/>
                    <a:gd name="connsiteX1-337" fmla="*/ 5358 w 9998"/>
                    <a:gd name="connsiteY1-338" fmla="*/ 5297 h 10000"/>
                    <a:gd name="connsiteX2-339" fmla="*/ 4053 w 9998"/>
                    <a:gd name="connsiteY2-340" fmla="*/ 1 h 10000"/>
                    <a:gd name="connsiteX3-341" fmla="*/ 9885 w 9998"/>
                    <a:gd name="connsiteY3-342" fmla="*/ 5212 h 10000"/>
                    <a:gd name="connsiteX4-343" fmla="*/ 0 w 9998"/>
                    <a:gd name="connsiteY4-344" fmla="*/ 1000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998" h="10000">
                      <a:moveTo>
                        <a:pt x="0" y="10000"/>
                      </a:moveTo>
                      <a:cubicBezTo>
                        <a:pt x="172" y="9346"/>
                        <a:pt x="4503" y="6907"/>
                        <a:pt x="5358" y="5297"/>
                      </a:cubicBezTo>
                      <a:cubicBezTo>
                        <a:pt x="6813" y="2558"/>
                        <a:pt x="3299" y="15"/>
                        <a:pt x="4053" y="1"/>
                      </a:cubicBezTo>
                      <a:cubicBezTo>
                        <a:pt x="4808" y="-13"/>
                        <a:pt x="10901" y="3068"/>
                        <a:pt x="9885" y="5212"/>
                      </a:cubicBezTo>
                      <a:cubicBezTo>
                        <a:pt x="6939" y="8659"/>
                        <a:pt x="2697" y="9293"/>
                        <a:pt x="0" y="100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9" name="任意多边形 238"/>
                <p:cNvSpPr/>
                <p:nvPr/>
              </p:nvSpPr>
              <p:spPr>
                <a:xfrm>
                  <a:off x="6068581" y="3538680"/>
                  <a:ext cx="3646920" cy="1050222"/>
                </a:xfrm>
                <a:custGeom>
                  <a:avLst/>
                  <a:gdLst>
                    <a:gd name="connsiteX0" fmla="*/ 9672 w 700038"/>
                    <a:gd name="connsiteY0" fmla="*/ 190131 h 195719"/>
                    <a:gd name="connsiteX1" fmla="*/ 238272 w 700038"/>
                    <a:gd name="connsiteY1" fmla="*/ 25031 h 195719"/>
                    <a:gd name="connsiteX2" fmla="*/ 682772 w 700038"/>
                    <a:gd name="connsiteY2" fmla="*/ 12331 h 195719"/>
                    <a:gd name="connsiteX3" fmla="*/ 549422 w 700038"/>
                    <a:gd name="connsiteY3" fmla="*/ 139331 h 195719"/>
                    <a:gd name="connsiteX4" fmla="*/ 9672 w 700038"/>
                    <a:gd name="connsiteY4" fmla="*/ 190131 h 195719"/>
                    <a:gd name="connsiteX0-1" fmla="*/ 9834 w 720021"/>
                    <a:gd name="connsiteY0-2" fmla="*/ 202004 h 207155"/>
                    <a:gd name="connsiteX1-3" fmla="*/ 238434 w 720021"/>
                    <a:gd name="connsiteY1-4" fmla="*/ 36904 h 207155"/>
                    <a:gd name="connsiteX2-5" fmla="*/ 705159 w 720021"/>
                    <a:gd name="connsiteY2-6" fmla="*/ 8329 h 207155"/>
                    <a:gd name="connsiteX3-7" fmla="*/ 549584 w 720021"/>
                    <a:gd name="connsiteY3-8" fmla="*/ 151204 h 207155"/>
                    <a:gd name="connsiteX4-9" fmla="*/ 9834 w 720021"/>
                    <a:gd name="connsiteY4-10" fmla="*/ 202004 h 207155"/>
                    <a:gd name="connsiteX0-11" fmla="*/ 9834 w 720021"/>
                    <a:gd name="connsiteY0-12" fmla="*/ 193675 h 198826"/>
                    <a:gd name="connsiteX1-13" fmla="*/ 238434 w 720021"/>
                    <a:gd name="connsiteY1-14" fmla="*/ 28575 h 198826"/>
                    <a:gd name="connsiteX2-15" fmla="*/ 705159 w 720021"/>
                    <a:gd name="connsiteY2-16" fmla="*/ 0 h 198826"/>
                    <a:gd name="connsiteX3-17" fmla="*/ 549584 w 720021"/>
                    <a:gd name="connsiteY3-18" fmla="*/ 142875 h 198826"/>
                    <a:gd name="connsiteX4-19" fmla="*/ 9834 w 720021"/>
                    <a:gd name="connsiteY4-20" fmla="*/ 193675 h 198826"/>
                    <a:gd name="connsiteX0-21" fmla="*/ 9834 w 720021"/>
                    <a:gd name="connsiteY0-22" fmla="*/ 194211 h 199362"/>
                    <a:gd name="connsiteX1-23" fmla="*/ 238434 w 720021"/>
                    <a:gd name="connsiteY1-24" fmla="*/ 29111 h 199362"/>
                    <a:gd name="connsiteX2-25" fmla="*/ 705159 w 720021"/>
                    <a:gd name="connsiteY2-26" fmla="*/ 536 h 199362"/>
                    <a:gd name="connsiteX3-27" fmla="*/ 549584 w 720021"/>
                    <a:gd name="connsiteY3-28" fmla="*/ 143411 h 199362"/>
                    <a:gd name="connsiteX4-29" fmla="*/ 9834 w 720021"/>
                    <a:gd name="connsiteY4-30" fmla="*/ 194211 h 199362"/>
                    <a:gd name="connsiteX0-31" fmla="*/ 9711 w 723122"/>
                    <a:gd name="connsiteY0-32" fmla="*/ 203742 h 208241"/>
                    <a:gd name="connsiteX1-33" fmla="*/ 241486 w 723122"/>
                    <a:gd name="connsiteY1-34" fmla="*/ 29117 h 208241"/>
                    <a:gd name="connsiteX2-35" fmla="*/ 708211 w 723122"/>
                    <a:gd name="connsiteY2-36" fmla="*/ 542 h 208241"/>
                    <a:gd name="connsiteX3-37" fmla="*/ 552636 w 723122"/>
                    <a:gd name="connsiteY3-38" fmla="*/ 143417 h 208241"/>
                    <a:gd name="connsiteX4-39" fmla="*/ 9711 w 723122"/>
                    <a:gd name="connsiteY4-40" fmla="*/ 203742 h 20824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723122" h="208241">
                      <a:moveTo>
                        <a:pt x="9711" y="203742"/>
                      </a:moveTo>
                      <a:cubicBezTo>
                        <a:pt x="-42147" y="184692"/>
                        <a:pt x="125069" y="62984"/>
                        <a:pt x="241486" y="29117"/>
                      </a:cubicBezTo>
                      <a:cubicBezTo>
                        <a:pt x="357903" y="-4750"/>
                        <a:pt x="653178" y="22767"/>
                        <a:pt x="708211" y="542"/>
                      </a:cubicBezTo>
                      <a:cubicBezTo>
                        <a:pt x="760069" y="-8983"/>
                        <a:pt x="669053" y="109550"/>
                        <a:pt x="552636" y="143417"/>
                      </a:cubicBezTo>
                      <a:cubicBezTo>
                        <a:pt x="436219" y="177284"/>
                        <a:pt x="61569" y="222792"/>
                        <a:pt x="9711" y="2037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心形 9"/>
                <p:cNvSpPr/>
                <p:nvPr/>
              </p:nvSpPr>
              <p:spPr>
                <a:xfrm>
                  <a:off x="5101652" y="3087547"/>
                  <a:ext cx="1582592" cy="1600340"/>
                </a:xfrm>
                <a:custGeom>
                  <a:avLst/>
                  <a:gdLst>
                    <a:gd name="connsiteX0" fmla="*/ 258763 w 517525"/>
                    <a:gd name="connsiteY0" fmla="*/ 116219 h 464874"/>
                    <a:gd name="connsiteX1" fmla="*/ 258763 w 517525"/>
                    <a:gd name="connsiteY1" fmla="*/ 464874 h 464874"/>
                    <a:gd name="connsiteX2" fmla="*/ 258763 w 517525"/>
                    <a:gd name="connsiteY2" fmla="*/ 116219 h 464874"/>
                    <a:gd name="connsiteX0-1" fmla="*/ 260649 w 542304"/>
                    <a:gd name="connsiteY0-2" fmla="*/ 110460 h 459115"/>
                    <a:gd name="connsiteX1-3" fmla="*/ 260649 w 542304"/>
                    <a:gd name="connsiteY1-4" fmla="*/ 459115 h 459115"/>
                    <a:gd name="connsiteX2-5" fmla="*/ 260649 w 542304"/>
                    <a:gd name="connsiteY2-6" fmla="*/ 110460 h 459115"/>
                    <a:gd name="connsiteX0-7" fmla="*/ 247586 w 542617"/>
                    <a:gd name="connsiteY0-8" fmla="*/ 98054 h 516559"/>
                    <a:gd name="connsiteX1-9" fmla="*/ 266636 w 542617"/>
                    <a:gd name="connsiteY1-10" fmla="*/ 516559 h 516559"/>
                    <a:gd name="connsiteX2-11" fmla="*/ 247586 w 542617"/>
                    <a:gd name="connsiteY2-12" fmla="*/ 98054 h 516559"/>
                    <a:gd name="connsiteX0-13" fmla="*/ 272663 w 567694"/>
                    <a:gd name="connsiteY0-14" fmla="*/ 91983 h 510488"/>
                    <a:gd name="connsiteX1-15" fmla="*/ 291713 w 567694"/>
                    <a:gd name="connsiteY1-16" fmla="*/ 510488 h 510488"/>
                    <a:gd name="connsiteX2-17" fmla="*/ 272663 w 567694"/>
                    <a:gd name="connsiteY2-18" fmla="*/ 91983 h 510488"/>
                    <a:gd name="connsiteX0-19" fmla="*/ 272663 w 596963"/>
                    <a:gd name="connsiteY0-20" fmla="*/ 49351 h 467856"/>
                    <a:gd name="connsiteX1-21" fmla="*/ 291713 w 596963"/>
                    <a:gd name="connsiteY1-22" fmla="*/ 467856 h 467856"/>
                    <a:gd name="connsiteX2-23" fmla="*/ 272663 w 596963"/>
                    <a:gd name="connsiteY2-24" fmla="*/ 49351 h 467856"/>
                    <a:gd name="connsiteX0-25" fmla="*/ 307983 w 597687"/>
                    <a:gd name="connsiteY0-26" fmla="*/ 46026 h 493106"/>
                    <a:gd name="connsiteX1-27" fmla="*/ 273058 w 597687"/>
                    <a:gd name="connsiteY1-28" fmla="*/ 493106 h 493106"/>
                    <a:gd name="connsiteX2-29" fmla="*/ 307983 w 597687"/>
                    <a:gd name="connsiteY2-30" fmla="*/ 46026 h 493106"/>
                    <a:gd name="connsiteX0-31" fmla="*/ 307983 w 597687"/>
                    <a:gd name="connsiteY0-32" fmla="*/ 45006 h 501611"/>
                    <a:gd name="connsiteX1-33" fmla="*/ 273058 w 597687"/>
                    <a:gd name="connsiteY1-34" fmla="*/ 501611 h 501611"/>
                    <a:gd name="connsiteX2-35" fmla="*/ 307983 w 597687"/>
                    <a:gd name="connsiteY2-36" fmla="*/ 45006 h 501611"/>
                    <a:gd name="connsiteX0-37" fmla="*/ 311444 w 601148"/>
                    <a:gd name="connsiteY0-38" fmla="*/ 40155 h 496760"/>
                    <a:gd name="connsiteX1-39" fmla="*/ 276519 w 601148"/>
                    <a:gd name="connsiteY1-40" fmla="*/ 496760 h 496760"/>
                    <a:gd name="connsiteX2-41" fmla="*/ 311444 w 601148"/>
                    <a:gd name="connsiteY2-42" fmla="*/ 40155 h 496760"/>
                    <a:gd name="connsiteX0-43" fmla="*/ 264539 w 554243"/>
                    <a:gd name="connsiteY0-44" fmla="*/ 29648 h 486253"/>
                    <a:gd name="connsiteX1-45" fmla="*/ 229614 w 554243"/>
                    <a:gd name="connsiteY1-46" fmla="*/ 486253 h 486253"/>
                    <a:gd name="connsiteX2-47" fmla="*/ 264539 w 554243"/>
                    <a:gd name="connsiteY2-48" fmla="*/ 29648 h 486253"/>
                    <a:gd name="connsiteX0-49" fmla="*/ 264539 w 475138"/>
                    <a:gd name="connsiteY0-50" fmla="*/ 28103 h 484708"/>
                    <a:gd name="connsiteX1-51" fmla="*/ 229614 w 475138"/>
                    <a:gd name="connsiteY1-52" fmla="*/ 484708 h 484708"/>
                    <a:gd name="connsiteX2-53" fmla="*/ 264539 w 475138"/>
                    <a:gd name="connsiteY2-54" fmla="*/ 28103 h 484708"/>
                    <a:gd name="connsiteX0-55" fmla="*/ 236640 w 473168"/>
                    <a:gd name="connsiteY0-56" fmla="*/ 27939 h 487719"/>
                    <a:gd name="connsiteX1-57" fmla="*/ 246165 w 473168"/>
                    <a:gd name="connsiteY1-58" fmla="*/ 487719 h 487719"/>
                    <a:gd name="connsiteX2-59" fmla="*/ 236640 w 473168"/>
                    <a:gd name="connsiteY2-60" fmla="*/ 27939 h 487719"/>
                    <a:gd name="connsiteX0-61" fmla="*/ 236640 w 483346"/>
                    <a:gd name="connsiteY0-62" fmla="*/ 27939 h 487719"/>
                    <a:gd name="connsiteX1-63" fmla="*/ 246165 w 483346"/>
                    <a:gd name="connsiteY1-64" fmla="*/ 487719 h 487719"/>
                    <a:gd name="connsiteX2-65" fmla="*/ 236640 w 483346"/>
                    <a:gd name="connsiteY2-66" fmla="*/ 27939 h 487719"/>
                    <a:gd name="connsiteX0-67" fmla="*/ 236640 w 482310"/>
                    <a:gd name="connsiteY0-68" fmla="*/ 27939 h 487719"/>
                    <a:gd name="connsiteX1-69" fmla="*/ 246165 w 482310"/>
                    <a:gd name="connsiteY1-70" fmla="*/ 487719 h 487719"/>
                    <a:gd name="connsiteX2-71" fmla="*/ 236640 w 482310"/>
                    <a:gd name="connsiteY2-72" fmla="*/ 27939 h 48771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82310" h="487719">
                      <a:moveTo>
                        <a:pt x="236640" y="27939"/>
                      </a:moveTo>
                      <a:cubicBezTo>
                        <a:pt x="484157" y="-90838"/>
                        <a:pt x="631596" y="358139"/>
                        <a:pt x="246165" y="487719"/>
                      </a:cubicBezTo>
                      <a:cubicBezTo>
                        <a:pt x="-174192" y="316864"/>
                        <a:pt x="27222" y="-113063"/>
                        <a:pt x="236640" y="279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290" name="组合 289"/>
          <p:cNvGrpSpPr/>
          <p:nvPr/>
        </p:nvGrpSpPr>
        <p:grpSpPr>
          <a:xfrm>
            <a:off x="5778832" y="2402292"/>
            <a:ext cx="2569516" cy="5788061"/>
            <a:chOff x="5778832" y="2402292"/>
            <a:chExt cx="2569516" cy="5788061"/>
          </a:xfrm>
        </p:grpSpPr>
        <p:grpSp>
          <p:nvGrpSpPr>
            <p:cNvPr id="291" name="组合 290"/>
            <p:cNvGrpSpPr/>
            <p:nvPr/>
          </p:nvGrpSpPr>
          <p:grpSpPr>
            <a:xfrm>
              <a:off x="5778832" y="2402292"/>
              <a:ext cx="2569516" cy="2816824"/>
              <a:chOff x="5778832" y="2402292"/>
              <a:chExt cx="2569516" cy="2816824"/>
            </a:xfrm>
          </p:grpSpPr>
          <p:sp>
            <p:nvSpPr>
              <p:cNvPr id="319" name="任意多边形 318"/>
              <p:cNvSpPr/>
              <p:nvPr/>
            </p:nvSpPr>
            <p:spPr bwMode="auto">
              <a:xfrm>
                <a:off x="7248197" y="3264705"/>
                <a:ext cx="192432" cy="1954411"/>
              </a:xfrm>
              <a:custGeom>
                <a:avLst/>
                <a:gdLst>
                  <a:gd name="connsiteX0" fmla="*/ 73588 w 192432"/>
                  <a:gd name="connsiteY0" fmla="*/ 26660 h 1954411"/>
                  <a:gd name="connsiteX1" fmla="*/ 92485 w 192432"/>
                  <a:gd name="connsiteY1" fmla="*/ 31169 h 1954411"/>
                  <a:gd name="connsiteX2" fmla="*/ 102994 w 192432"/>
                  <a:gd name="connsiteY2" fmla="*/ 122593 h 1954411"/>
                  <a:gd name="connsiteX3" fmla="*/ 182360 w 192432"/>
                  <a:gd name="connsiteY3" fmla="*/ 1621454 h 1954411"/>
                  <a:gd name="connsiteX4" fmla="*/ 189233 w 192432"/>
                  <a:gd name="connsiteY4" fmla="*/ 1838263 h 1954411"/>
                  <a:gd name="connsiteX5" fmla="*/ 192432 w 192432"/>
                  <a:gd name="connsiteY5" fmla="*/ 1954411 h 1954411"/>
                  <a:gd name="connsiteX6" fmla="*/ 120159 w 192432"/>
                  <a:gd name="connsiteY6" fmla="*/ 1954411 h 1954411"/>
                  <a:gd name="connsiteX7" fmla="*/ 119513 w 192432"/>
                  <a:gd name="connsiteY7" fmla="*/ 1903306 h 1954411"/>
                  <a:gd name="connsiteX8" fmla="*/ 100576 w 192432"/>
                  <a:gd name="connsiteY8" fmla="*/ 1368900 h 1954411"/>
                  <a:gd name="connsiteX9" fmla="*/ 36885 w 192432"/>
                  <a:gd name="connsiteY9" fmla="*/ 118390 h 1954411"/>
                  <a:gd name="connsiteX10" fmla="*/ 30230 w 192432"/>
                  <a:gd name="connsiteY10" fmla="*/ 52509 h 1954411"/>
                  <a:gd name="connsiteX11" fmla="*/ 26953 w 192432"/>
                  <a:gd name="connsiteY11" fmla="*/ 36049 h 1954411"/>
                  <a:gd name="connsiteX12" fmla="*/ 47097 w 192432"/>
                  <a:gd name="connsiteY12" fmla="*/ 29768 h 1954411"/>
                  <a:gd name="connsiteX13" fmla="*/ 73588 w 192432"/>
                  <a:gd name="connsiteY13" fmla="*/ 26660 h 1954411"/>
                  <a:gd name="connsiteX14" fmla="*/ 8794 w 192432"/>
                  <a:gd name="connsiteY14" fmla="*/ 2709 h 1954411"/>
                  <a:gd name="connsiteX15" fmla="*/ 22848 w 192432"/>
                  <a:gd name="connsiteY15" fmla="*/ 15428 h 1954411"/>
                  <a:gd name="connsiteX16" fmla="*/ 26953 w 192432"/>
                  <a:gd name="connsiteY16" fmla="*/ 36049 h 1954411"/>
                  <a:gd name="connsiteX17" fmla="*/ 21118 w 192432"/>
                  <a:gd name="connsiteY17" fmla="*/ 37869 h 1954411"/>
                  <a:gd name="connsiteX18" fmla="*/ 3754 w 192432"/>
                  <a:gd name="connsiteY18" fmla="*/ 48333 h 1954411"/>
                  <a:gd name="connsiteX19" fmla="*/ 8794 w 192432"/>
                  <a:gd name="connsiteY19" fmla="*/ 2709 h 195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432" h="1954411">
                    <a:moveTo>
                      <a:pt x="73588" y="26660"/>
                    </a:moveTo>
                    <a:cubicBezTo>
                      <a:pt x="81603" y="26747"/>
                      <a:pt x="88352" y="28104"/>
                      <a:pt x="92485" y="31169"/>
                    </a:cubicBezTo>
                    <a:cubicBezTo>
                      <a:pt x="92485" y="48333"/>
                      <a:pt x="105984" y="92119"/>
                      <a:pt x="102994" y="122593"/>
                    </a:cubicBezTo>
                    <a:cubicBezTo>
                      <a:pt x="116449" y="390560"/>
                      <a:pt x="163915" y="1083769"/>
                      <a:pt x="182360" y="1621454"/>
                    </a:cubicBezTo>
                    <a:cubicBezTo>
                      <a:pt x="184666" y="1688664"/>
                      <a:pt x="186973" y="1761572"/>
                      <a:pt x="189233" y="1838263"/>
                    </a:cubicBezTo>
                    <a:lnTo>
                      <a:pt x="192432" y="1954411"/>
                    </a:lnTo>
                    <a:lnTo>
                      <a:pt x="120159" y="1954411"/>
                    </a:lnTo>
                    <a:lnTo>
                      <a:pt x="119513" y="1903306"/>
                    </a:lnTo>
                    <a:cubicBezTo>
                      <a:pt x="115605" y="1712593"/>
                      <a:pt x="109754" y="1528892"/>
                      <a:pt x="100576" y="1368900"/>
                    </a:cubicBezTo>
                    <a:cubicBezTo>
                      <a:pt x="85098" y="697407"/>
                      <a:pt x="53022" y="338718"/>
                      <a:pt x="36885" y="118390"/>
                    </a:cubicBezTo>
                    <a:cubicBezTo>
                      <a:pt x="34868" y="90936"/>
                      <a:pt x="32610" y="69323"/>
                      <a:pt x="30230" y="52509"/>
                    </a:cubicBezTo>
                    <a:lnTo>
                      <a:pt x="26953" y="36049"/>
                    </a:lnTo>
                    <a:lnTo>
                      <a:pt x="47097" y="29768"/>
                    </a:lnTo>
                    <a:cubicBezTo>
                      <a:pt x="56293" y="27754"/>
                      <a:pt x="65573" y="26572"/>
                      <a:pt x="73588" y="26660"/>
                    </a:cubicBezTo>
                    <a:close/>
                    <a:moveTo>
                      <a:pt x="8794" y="2709"/>
                    </a:moveTo>
                    <a:cubicBezTo>
                      <a:pt x="12839" y="-2546"/>
                      <a:pt x="17845" y="-1079"/>
                      <a:pt x="22848" y="15428"/>
                    </a:cubicBezTo>
                    <a:lnTo>
                      <a:pt x="26953" y="36049"/>
                    </a:lnTo>
                    <a:lnTo>
                      <a:pt x="21118" y="37869"/>
                    </a:lnTo>
                    <a:cubicBezTo>
                      <a:pt x="13444" y="41109"/>
                      <a:pt x="7205" y="44743"/>
                      <a:pt x="3754" y="48333"/>
                    </a:cubicBezTo>
                    <a:cubicBezTo>
                      <a:pt x="-3546" y="50610"/>
                      <a:pt x="703" y="13217"/>
                      <a:pt x="8794" y="2709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320" name="组合 319"/>
              <p:cNvGrpSpPr/>
              <p:nvPr/>
            </p:nvGrpSpPr>
            <p:grpSpPr>
              <a:xfrm flipH="1">
                <a:off x="5778832" y="2402292"/>
                <a:ext cx="2569516" cy="1193128"/>
                <a:chOff x="1383142" y="1640420"/>
                <a:chExt cx="3903745" cy="1812663"/>
              </a:xfrm>
            </p:grpSpPr>
            <p:sp>
              <p:nvSpPr>
                <p:cNvPr id="321" name="任意多边形 320"/>
                <p:cNvSpPr/>
                <p:nvPr/>
              </p:nvSpPr>
              <p:spPr>
                <a:xfrm>
                  <a:off x="1383142" y="1640420"/>
                  <a:ext cx="3704082" cy="1466648"/>
                </a:xfrm>
                <a:custGeom>
                  <a:avLst/>
                  <a:gdLst>
                    <a:gd name="connsiteX0" fmla="*/ 1397088 w 5935853"/>
                    <a:gd name="connsiteY0" fmla="*/ 582 h 2350327"/>
                    <a:gd name="connsiteX1" fmla="*/ 1828888 w 5935853"/>
                    <a:gd name="connsiteY1" fmla="*/ 76782 h 2350327"/>
                    <a:gd name="connsiteX2" fmla="*/ 2146388 w 5935853"/>
                    <a:gd name="connsiteY2" fmla="*/ 267282 h 2350327"/>
                    <a:gd name="connsiteX3" fmla="*/ 2129293 w 5935853"/>
                    <a:gd name="connsiteY3" fmla="*/ 315914 h 2350327"/>
                    <a:gd name="connsiteX4" fmla="*/ 2148968 w 5935853"/>
                    <a:gd name="connsiteY4" fmla="*/ 337727 h 2350327"/>
                    <a:gd name="connsiteX5" fmla="*/ 2387688 w 5935853"/>
                    <a:gd name="connsiteY5" fmla="*/ 660982 h 2350327"/>
                    <a:gd name="connsiteX6" fmla="*/ 2971888 w 5935853"/>
                    <a:gd name="connsiteY6" fmla="*/ 851482 h 2350327"/>
                    <a:gd name="connsiteX7" fmla="*/ 3467188 w 5935853"/>
                    <a:gd name="connsiteY7" fmla="*/ 953082 h 2350327"/>
                    <a:gd name="connsiteX8" fmla="*/ 3873588 w 5935853"/>
                    <a:gd name="connsiteY8" fmla="*/ 1194382 h 2350327"/>
                    <a:gd name="connsiteX9" fmla="*/ 4432388 w 5935853"/>
                    <a:gd name="connsiteY9" fmla="*/ 1384882 h 2350327"/>
                    <a:gd name="connsiteX10" fmla="*/ 4711788 w 5935853"/>
                    <a:gd name="connsiteY10" fmla="*/ 1321382 h 2350327"/>
                    <a:gd name="connsiteX11" fmla="*/ 5029288 w 5935853"/>
                    <a:gd name="connsiteY11" fmla="*/ 1435682 h 2350327"/>
                    <a:gd name="connsiteX12" fmla="*/ 5295988 w 5935853"/>
                    <a:gd name="connsiteY12" fmla="*/ 1702382 h 2350327"/>
                    <a:gd name="connsiteX13" fmla="*/ 5575388 w 5935853"/>
                    <a:gd name="connsiteY13" fmla="*/ 1867482 h 2350327"/>
                    <a:gd name="connsiteX14" fmla="*/ 5867488 w 5935853"/>
                    <a:gd name="connsiteY14" fmla="*/ 2007182 h 2350327"/>
                    <a:gd name="connsiteX15" fmla="*/ 5918288 w 5935853"/>
                    <a:gd name="connsiteY15" fmla="*/ 2261182 h 2350327"/>
                    <a:gd name="connsiteX16" fmla="*/ 5626188 w 5935853"/>
                    <a:gd name="connsiteY16" fmla="*/ 2337382 h 2350327"/>
                    <a:gd name="connsiteX17" fmla="*/ 5435688 w 5935853"/>
                    <a:gd name="connsiteY17" fmla="*/ 2032582 h 2350327"/>
                    <a:gd name="connsiteX18" fmla="*/ 5067388 w 5935853"/>
                    <a:gd name="connsiteY18" fmla="*/ 2032582 h 2350327"/>
                    <a:gd name="connsiteX19" fmla="*/ 4622888 w 5935853"/>
                    <a:gd name="connsiteY19" fmla="*/ 1854782 h 2350327"/>
                    <a:gd name="connsiteX20" fmla="*/ 4076788 w 5935853"/>
                    <a:gd name="connsiteY20" fmla="*/ 1600782 h 2350327"/>
                    <a:gd name="connsiteX21" fmla="*/ 3556088 w 5935853"/>
                    <a:gd name="connsiteY21" fmla="*/ 1715082 h 2350327"/>
                    <a:gd name="connsiteX22" fmla="*/ 2349588 w 5935853"/>
                    <a:gd name="connsiteY22" fmla="*/ 1626182 h 2350327"/>
                    <a:gd name="connsiteX23" fmla="*/ 1765388 w 5935853"/>
                    <a:gd name="connsiteY23" fmla="*/ 1346782 h 2350327"/>
                    <a:gd name="connsiteX24" fmla="*/ 1530984 w 5935853"/>
                    <a:gd name="connsiteY24" fmla="*/ 972603 h 2350327"/>
                    <a:gd name="connsiteX25" fmla="*/ 1503432 w 5935853"/>
                    <a:gd name="connsiteY25" fmla="*/ 952873 h 2350327"/>
                    <a:gd name="connsiteX26" fmla="*/ 1498316 w 5935853"/>
                    <a:gd name="connsiteY26" fmla="*/ 952822 h 2350327"/>
                    <a:gd name="connsiteX27" fmla="*/ 1473090 w 5935853"/>
                    <a:gd name="connsiteY27" fmla="*/ 945442 h 2350327"/>
                    <a:gd name="connsiteX28" fmla="*/ 1429025 w 5935853"/>
                    <a:gd name="connsiteY28" fmla="*/ 920990 h 2350327"/>
                    <a:gd name="connsiteX29" fmla="*/ 1428863 w 5935853"/>
                    <a:gd name="connsiteY29" fmla="*/ 920935 h 2350327"/>
                    <a:gd name="connsiteX30" fmla="*/ 952588 w 5935853"/>
                    <a:gd name="connsiteY30" fmla="*/ 940382 h 2350327"/>
                    <a:gd name="connsiteX31" fmla="*/ 800188 w 5935853"/>
                    <a:gd name="connsiteY31" fmla="*/ 940382 h 2350327"/>
                    <a:gd name="connsiteX32" fmla="*/ 685888 w 5935853"/>
                    <a:gd name="connsiteY32" fmla="*/ 965782 h 2350327"/>
                    <a:gd name="connsiteX33" fmla="*/ 639503 w 5935853"/>
                    <a:gd name="connsiteY33" fmla="*/ 949960 h 2350327"/>
                    <a:gd name="connsiteX34" fmla="*/ 622388 w 5935853"/>
                    <a:gd name="connsiteY34" fmla="*/ 953082 h 2350327"/>
                    <a:gd name="connsiteX35" fmla="*/ 368388 w 5935853"/>
                    <a:gd name="connsiteY35" fmla="*/ 965782 h 2350327"/>
                    <a:gd name="connsiteX36" fmla="*/ 101688 w 5935853"/>
                    <a:gd name="connsiteY36" fmla="*/ 1003882 h 2350327"/>
                    <a:gd name="connsiteX37" fmla="*/ 88 w 5935853"/>
                    <a:gd name="connsiteY37" fmla="*/ 889582 h 2350327"/>
                    <a:gd name="connsiteX38" fmla="*/ 88988 w 5935853"/>
                    <a:gd name="connsiteY38" fmla="*/ 559382 h 2350327"/>
                    <a:gd name="connsiteX39" fmla="*/ 330288 w 5935853"/>
                    <a:gd name="connsiteY39" fmla="*/ 381582 h 2350327"/>
                    <a:gd name="connsiteX40" fmla="*/ 647788 w 5935853"/>
                    <a:gd name="connsiteY40" fmla="*/ 216482 h 2350327"/>
                    <a:gd name="connsiteX41" fmla="*/ 876388 w 5935853"/>
                    <a:gd name="connsiteY41" fmla="*/ 51382 h 2350327"/>
                    <a:gd name="connsiteX42" fmla="*/ 1397088 w 5935853"/>
                    <a:gd name="connsiteY42" fmla="*/ 582 h 2350327"/>
                    <a:gd name="connsiteX0-1" fmla="*/ 1397088 w 5935853"/>
                    <a:gd name="connsiteY0-2" fmla="*/ 582 h 2350327"/>
                    <a:gd name="connsiteX1-3" fmla="*/ 1828888 w 5935853"/>
                    <a:gd name="connsiteY1-4" fmla="*/ 76782 h 2350327"/>
                    <a:gd name="connsiteX2-5" fmla="*/ 2146388 w 5935853"/>
                    <a:gd name="connsiteY2-6" fmla="*/ 267282 h 2350327"/>
                    <a:gd name="connsiteX3-7" fmla="*/ 2148968 w 5935853"/>
                    <a:gd name="connsiteY3-8" fmla="*/ 337727 h 2350327"/>
                    <a:gd name="connsiteX4-9" fmla="*/ 2387688 w 5935853"/>
                    <a:gd name="connsiteY4-10" fmla="*/ 660982 h 2350327"/>
                    <a:gd name="connsiteX5-11" fmla="*/ 2971888 w 5935853"/>
                    <a:gd name="connsiteY5-12" fmla="*/ 851482 h 2350327"/>
                    <a:gd name="connsiteX6-13" fmla="*/ 3467188 w 5935853"/>
                    <a:gd name="connsiteY6-14" fmla="*/ 953082 h 2350327"/>
                    <a:gd name="connsiteX7-15" fmla="*/ 3873588 w 5935853"/>
                    <a:gd name="connsiteY7-16" fmla="*/ 1194382 h 2350327"/>
                    <a:gd name="connsiteX8-17" fmla="*/ 4432388 w 5935853"/>
                    <a:gd name="connsiteY8-18" fmla="*/ 1384882 h 2350327"/>
                    <a:gd name="connsiteX9-19" fmla="*/ 4711788 w 5935853"/>
                    <a:gd name="connsiteY9-20" fmla="*/ 1321382 h 2350327"/>
                    <a:gd name="connsiteX10-21" fmla="*/ 5029288 w 5935853"/>
                    <a:gd name="connsiteY10-22" fmla="*/ 1435682 h 2350327"/>
                    <a:gd name="connsiteX11-23" fmla="*/ 5295988 w 5935853"/>
                    <a:gd name="connsiteY11-24" fmla="*/ 1702382 h 2350327"/>
                    <a:gd name="connsiteX12-25" fmla="*/ 5575388 w 5935853"/>
                    <a:gd name="connsiteY12-26" fmla="*/ 1867482 h 2350327"/>
                    <a:gd name="connsiteX13-27" fmla="*/ 5867488 w 5935853"/>
                    <a:gd name="connsiteY13-28" fmla="*/ 2007182 h 2350327"/>
                    <a:gd name="connsiteX14-29" fmla="*/ 5918288 w 5935853"/>
                    <a:gd name="connsiteY14-30" fmla="*/ 2261182 h 2350327"/>
                    <a:gd name="connsiteX15-31" fmla="*/ 5626188 w 5935853"/>
                    <a:gd name="connsiteY15-32" fmla="*/ 2337382 h 2350327"/>
                    <a:gd name="connsiteX16-33" fmla="*/ 5435688 w 5935853"/>
                    <a:gd name="connsiteY16-34" fmla="*/ 2032582 h 2350327"/>
                    <a:gd name="connsiteX17-35" fmla="*/ 5067388 w 5935853"/>
                    <a:gd name="connsiteY17-36" fmla="*/ 2032582 h 2350327"/>
                    <a:gd name="connsiteX18-37" fmla="*/ 4622888 w 5935853"/>
                    <a:gd name="connsiteY18-38" fmla="*/ 1854782 h 2350327"/>
                    <a:gd name="connsiteX19-39" fmla="*/ 4076788 w 5935853"/>
                    <a:gd name="connsiteY19-40" fmla="*/ 1600782 h 2350327"/>
                    <a:gd name="connsiteX20-41" fmla="*/ 3556088 w 5935853"/>
                    <a:gd name="connsiteY20-42" fmla="*/ 1715082 h 2350327"/>
                    <a:gd name="connsiteX21-43" fmla="*/ 2349588 w 5935853"/>
                    <a:gd name="connsiteY21-44" fmla="*/ 1626182 h 2350327"/>
                    <a:gd name="connsiteX22-45" fmla="*/ 1765388 w 5935853"/>
                    <a:gd name="connsiteY22-46" fmla="*/ 1346782 h 2350327"/>
                    <a:gd name="connsiteX23-47" fmla="*/ 1530984 w 5935853"/>
                    <a:gd name="connsiteY23-48" fmla="*/ 972603 h 2350327"/>
                    <a:gd name="connsiteX24-49" fmla="*/ 1503432 w 5935853"/>
                    <a:gd name="connsiteY24-50" fmla="*/ 952873 h 2350327"/>
                    <a:gd name="connsiteX25-51" fmla="*/ 1498316 w 5935853"/>
                    <a:gd name="connsiteY25-52" fmla="*/ 952822 h 2350327"/>
                    <a:gd name="connsiteX26-53" fmla="*/ 1473090 w 5935853"/>
                    <a:gd name="connsiteY26-54" fmla="*/ 945442 h 2350327"/>
                    <a:gd name="connsiteX27-55" fmla="*/ 1429025 w 5935853"/>
                    <a:gd name="connsiteY27-56" fmla="*/ 920990 h 2350327"/>
                    <a:gd name="connsiteX28-57" fmla="*/ 1428863 w 5935853"/>
                    <a:gd name="connsiteY28-58" fmla="*/ 920935 h 2350327"/>
                    <a:gd name="connsiteX29-59" fmla="*/ 952588 w 5935853"/>
                    <a:gd name="connsiteY29-60" fmla="*/ 940382 h 2350327"/>
                    <a:gd name="connsiteX30-61" fmla="*/ 800188 w 5935853"/>
                    <a:gd name="connsiteY30-62" fmla="*/ 940382 h 2350327"/>
                    <a:gd name="connsiteX31-63" fmla="*/ 685888 w 5935853"/>
                    <a:gd name="connsiteY31-64" fmla="*/ 965782 h 2350327"/>
                    <a:gd name="connsiteX32-65" fmla="*/ 639503 w 5935853"/>
                    <a:gd name="connsiteY32-66" fmla="*/ 949960 h 2350327"/>
                    <a:gd name="connsiteX33-67" fmla="*/ 622388 w 5935853"/>
                    <a:gd name="connsiteY33-68" fmla="*/ 953082 h 2350327"/>
                    <a:gd name="connsiteX34-69" fmla="*/ 368388 w 5935853"/>
                    <a:gd name="connsiteY34-70" fmla="*/ 965782 h 2350327"/>
                    <a:gd name="connsiteX35-71" fmla="*/ 101688 w 5935853"/>
                    <a:gd name="connsiteY35-72" fmla="*/ 1003882 h 2350327"/>
                    <a:gd name="connsiteX36-73" fmla="*/ 88 w 5935853"/>
                    <a:gd name="connsiteY36-74" fmla="*/ 889582 h 2350327"/>
                    <a:gd name="connsiteX37-75" fmla="*/ 88988 w 5935853"/>
                    <a:gd name="connsiteY37-76" fmla="*/ 559382 h 2350327"/>
                    <a:gd name="connsiteX38-77" fmla="*/ 330288 w 5935853"/>
                    <a:gd name="connsiteY38-78" fmla="*/ 381582 h 2350327"/>
                    <a:gd name="connsiteX39-79" fmla="*/ 647788 w 5935853"/>
                    <a:gd name="connsiteY39-80" fmla="*/ 216482 h 2350327"/>
                    <a:gd name="connsiteX40-81" fmla="*/ 876388 w 5935853"/>
                    <a:gd name="connsiteY40-82" fmla="*/ 51382 h 2350327"/>
                    <a:gd name="connsiteX41-83" fmla="*/ 1397088 w 5935853"/>
                    <a:gd name="connsiteY41-84" fmla="*/ 582 h 2350327"/>
                    <a:gd name="connsiteX0-85" fmla="*/ 1397088 w 5935853"/>
                    <a:gd name="connsiteY0-86" fmla="*/ 582 h 2350327"/>
                    <a:gd name="connsiteX1-87" fmla="*/ 1828888 w 5935853"/>
                    <a:gd name="connsiteY1-88" fmla="*/ 76782 h 2350327"/>
                    <a:gd name="connsiteX2-89" fmla="*/ 2146388 w 5935853"/>
                    <a:gd name="connsiteY2-90" fmla="*/ 267282 h 2350327"/>
                    <a:gd name="connsiteX3-91" fmla="*/ 2387688 w 5935853"/>
                    <a:gd name="connsiteY3-92" fmla="*/ 660982 h 2350327"/>
                    <a:gd name="connsiteX4-93" fmla="*/ 2971888 w 5935853"/>
                    <a:gd name="connsiteY4-94" fmla="*/ 851482 h 2350327"/>
                    <a:gd name="connsiteX5-95" fmla="*/ 3467188 w 5935853"/>
                    <a:gd name="connsiteY5-96" fmla="*/ 953082 h 2350327"/>
                    <a:gd name="connsiteX6-97" fmla="*/ 3873588 w 5935853"/>
                    <a:gd name="connsiteY6-98" fmla="*/ 1194382 h 2350327"/>
                    <a:gd name="connsiteX7-99" fmla="*/ 4432388 w 5935853"/>
                    <a:gd name="connsiteY7-100" fmla="*/ 1384882 h 2350327"/>
                    <a:gd name="connsiteX8-101" fmla="*/ 4711788 w 5935853"/>
                    <a:gd name="connsiteY8-102" fmla="*/ 1321382 h 2350327"/>
                    <a:gd name="connsiteX9-103" fmla="*/ 5029288 w 5935853"/>
                    <a:gd name="connsiteY9-104" fmla="*/ 1435682 h 2350327"/>
                    <a:gd name="connsiteX10-105" fmla="*/ 5295988 w 5935853"/>
                    <a:gd name="connsiteY10-106" fmla="*/ 1702382 h 2350327"/>
                    <a:gd name="connsiteX11-107" fmla="*/ 5575388 w 5935853"/>
                    <a:gd name="connsiteY11-108" fmla="*/ 1867482 h 2350327"/>
                    <a:gd name="connsiteX12-109" fmla="*/ 5867488 w 5935853"/>
                    <a:gd name="connsiteY12-110" fmla="*/ 2007182 h 2350327"/>
                    <a:gd name="connsiteX13-111" fmla="*/ 5918288 w 5935853"/>
                    <a:gd name="connsiteY13-112" fmla="*/ 2261182 h 2350327"/>
                    <a:gd name="connsiteX14-113" fmla="*/ 5626188 w 5935853"/>
                    <a:gd name="connsiteY14-114" fmla="*/ 2337382 h 2350327"/>
                    <a:gd name="connsiteX15-115" fmla="*/ 5435688 w 5935853"/>
                    <a:gd name="connsiteY15-116" fmla="*/ 2032582 h 2350327"/>
                    <a:gd name="connsiteX16-117" fmla="*/ 5067388 w 5935853"/>
                    <a:gd name="connsiteY16-118" fmla="*/ 2032582 h 2350327"/>
                    <a:gd name="connsiteX17-119" fmla="*/ 4622888 w 5935853"/>
                    <a:gd name="connsiteY17-120" fmla="*/ 1854782 h 2350327"/>
                    <a:gd name="connsiteX18-121" fmla="*/ 4076788 w 5935853"/>
                    <a:gd name="connsiteY18-122" fmla="*/ 1600782 h 2350327"/>
                    <a:gd name="connsiteX19-123" fmla="*/ 3556088 w 5935853"/>
                    <a:gd name="connsiteY19-124" fmla="*/ 1715082 h 2350327"/>
                    <a:gd name="connsiteX20-125" fmla="*/ 2349588 w 5935853"/>
                    <a:gd name="connsiteY20-126" fmla="*/ 1626182 h 2350327"/>
                    <a:gd name="connsiteX21-127" fmla="*/ 1765388 w 5935853"/>
                    <a:gd name="connsiteY21-128" fmla="*/ 1346782 h 2350327"/>
                    <a:gd name="connsiteX22-129" fmla="*/ 1530984 w 5935853"/>
                    <a:gd name="connsiteY22-130" fmla="*/ 972603 h 2350327"/>
                    <a:gd name="connsiteX23-131" fmla="*/ 1503432 w 5935853"/>
                    <a:gd name="connsiteY23-132" fmla="*/ 952873 h 2350327"/>
                    <a:gd name="connsiteX24-133" fmla="*/ 1498316 w 5935853"/>
                    <a:gd name="connsiteY24-134" fmla="*/ 952822 h 2350327"/>
                    <a:gd name="connsiteX25-135" fmla="*/ 1473090 w 5935853"/>
                    <a:gd name="connsiteY25-136" fmla="*/ 945442 h 2350327"/>
                    <a:gd name="connsiteX26-137" fmla="*/ 1429025 w 5935853"/>
                    <a:gd name="connsiteY26-138" fmla="*/ 920990 h 2350327"/>
                    <a:gd name="connsiteX27-139" fmla="*/ 1428863 w 5935853"/>
                    <a:gd name="connsiteY27-140" fmla="*/ 920935 h 2350327"/>
                    <a:gd name="connsiteX28-141" fmla="*/ 952588 w 5935853"/>
                    <a:gd name="connsiteY28-142" fmla="*/ 940382 h 2350327"/>
                    <a:gd name="connsiteX29-143" fmla="*/ 800188 w 5935853"/>
                    <a:gd name="connsiteY29-144" fmla="*/ 940382 h 2350327"/>
                    <a:gd name="connsiteX30-145" fmla="*/ 685888 w 5935853"/>
                    <a:gd name="connsiteY30-146" fmla="*/ 965782 h 2350327"/>
                    <a:gd name="connsiteX31-147" fmla="*/ 639503 w 5935853"/>
                    <a:gd name="connsiteY31-148" fmla="*/ 949960 h 2350327"/>
                    <a:gd name="connsiteX32-149" fmla="*/ 622388 w 5935853"/>
                    <a:gd name="connsiteY32-150" fmla="*/ 953082 h 2350327"/>
                    <a:gd name="connsiteX33-151" fmla="*/ 368388 w 5935853"/>
                    <a:gd name="connsiteY33-152" fmla="*/ 965782 h 2350327"/>
                    <a:gd name="connsiteX34-153" fmla="*/ 101688 w 5935853"/>
                    <a:gd name="connsiteY34-154" fmla="*/ 1003882 h 2350327"/>
                    <a:gd name="connsiteX35-155" fmla="*/ 88 w 5935853"/>
                    <a:gd name="connsiteY35-156" fmla="*/ 889582 h 2350327"/>
                    <a:gd name="connsiteX36-157" fmla="*/ 88988 w 5935853"/>
                    <a:gd name="connsiteY36-158" fmla="*/ 559382 h 2350327"/>
                    <a:gd name="connsiteX37-159" fmla="*/ 330288 w 5935853"/>
                    <a:gd name="connsiteY37-160" fmla="*/ 381582 h 2350327"/>
                    <a:gd name="connsiteX38-161" fmla="*/ 647788 w 5935853"/>
                    <a:gd name="connsiteY38-162" fmla="*/ 216482 h 2350327"/>
                    <a:gd name="connsiteX39-163" fmla="*/ 876388 w 5935853"/>
                    <a:gd name="connsiteY39-164" fmla="*/ 51382 h 2350327"/>
                    <a:gd name="connsiteX40-165" fmla="*/ 1397088 w 5935853"/>
                    <a:gd name="connsiteY40-166" fmla="*/ 582 h 2350327"/>
                    <a:gd name="connsiteX0-167" fmla="*/ 1397088 w 5935853"/>
                    <a:gd name="connsiteY0-168" fmla="*/ 582 h 2350327"/>
                    <a:gd name="connsiteX1-169" fmla="*/ 1828888 w 5935853"/>
                    <a:gd name="connsiteY1-170" fmla="*/ 76782 h 2350327"/>
                    <a:gd name="connsiteX2-171" fmla="*/ 2146388 w 5935853"/>
                    <a:gd name="connsiteY2-172" fmla="*/ 267282 h 2350327"/>
                    <a:gd name="connsiteX3-173" fmla="*/ 2387688 w 5935853"/>
                    <a:gd name="connsiteY3-174" fmla="*/ 660982 h 2350327"/>
                    <a:gd name="connsiteX4-175" fmla="*/ 2971888 w 5935853"/>
                    <a:gd name="connsiteY4-176" fmla="*/ 851482 h 2350327"/>
                    <a:gd name="connsiteX5-177" fmla="*/ 3467188 w 5935853"/>
                    <a:gd name="connsiteY5-178" fmla="*/ 953082 h 2350327"/>
                    <a:gd name="connsiteX6-179" fmla="*/ 3873588 w 5935853"/>
                    <a:gd name="connsiteY6-180" fmla="*/ 1194382 h 2350327"/>
                    <a:gd name="connsiteX7-181" fmla="*/ 4432388 w 5935853"/>
                    <a:gd name="connsiteY7-182" fmla="*/ 1384882 h 2350327"/>
                    <a:gd name="connsiteX8-183" fmla="*/ 4711788 w 5935853"/>
                    <a:gd name="connsiteY8-184" fmla="*/ 1321382 h 2350327"/>
                    <a:gd name="connsiteX9-185" fmla="*/ 5029288 w 5935853"/>
                    <a:gd name="connsiteY9-186" fmla="*/ 1435682 h 2350327"/>
                    <a:gd name="connsiteX10-187" fmla="*/ 5295988 w 5935853"/>
                    <a:gd name="connsiteY10-188" fmla="*/ 1702382 h 2350327"/>
                    <a:gd name="connsiteX11-189" fmla="*/ 5575388 w 5935853"/>
                    <a:gd name="connsiteY11-190" fmla="*/ 1867482 h 2350327"/>
                    <a:gd name="connsiteX12-191" fmla="*/ 5867488 w 5935853"/>
                    <a:gd name="connsiteY12-192" fmla="*/ 2007182 h 2350327"/>
                    <a:gd name="connsiteX13-193" fmla="*/ 5918288 w 5935853"/>
                    <a:gd name="connsiteY13-194" fmla="*/ 2261182 h 2350327"/>
                    <a:gd name="connsiteX14-195" fmla="*/ 5626188 w 5935853"/>
                    <a:gd name="connsiteY14-196" fmla="*/ 2337382 h 2350327"/>
                    <a:gd name="connsiteX15-197" fmla="*/ 5435688 w 5935853"/>
                    <a:gd name="connsiteY15-198" fmla="*/ 2032582 h 2350327"/>
                    <a:gd name="connsiteX16-199" fmla="*/ 5067388 w 5935853"/>
                    <a:gd name="connsiteY16-200" fmla="*/ 2032582 h 2350327"/>
                    <a:gd name="connsiteX17-201" fmla="*/ 4622888 w 5935853"/>
                    <a:gd name="connsiteY17-202" fmla="*/ 1854782 h 2350327"/>
                    <a:gd name="connsiteX18-203" fmla="*/ 4076788 w 5935853"/>
                    <a:gd name="connsiteY18-204" fmla="*/ 1600782 h 2350327"/>
                    <a:gd name="connsiteX19-205" fmla="*/ 3556088 w 5935853"/>
                    <a:gd name="connsiteY19-206" fmla="*/ 1715082 h 2350327"/>
                    <a:gd name="connsiteX20-207" fmla="*/ 2349588 w 5935853"/>
                    <a:gd name="connsiteY20-208" fmla="*/ 1626182 h 2350327"/>
                    <a:gd name="connsiteX21-209" fmla="*/ 1765388 w 5935853"/>
                    <a:gd name="connsiteY21-210" fmla="*/ 1346782 h 2350327"/>
                    <a:gd name="connsiteX22-211" fmla="*/ 1530984 w 5935853"/>
                    <a:gd name="connsiteY22-212" fmla="*/ 972603 h 2350327"/>
                    <a:gd name="connsiteX23-213" fmla="*/ 1503432 w 5935853"/>
                    <a:gd name="connsiteY23-214" fmla="*/ 952873 h 2350327"/>
                    <a:gd name="connsiteX24-215" fmla="*/ 1498316 w 5935853"/>
                    <a:gd name="connsiteY24-216" fmla="*/ 952822 h 2350327"/>
                    <a:gd name="connsiteX25-217" fmla="*/ 1473090 w 5935853"/>
                    <a:gd name="connsiteY25-218" fmla="*/ 945442 h 2350327"/>
                    <a:gd name="connsiteX26-219" fmla="*/ 1429025 w 5935853"/>
                    <a:gd name="connsiteY26-220" fmla="*/ 920990 h 2350327"/>
                    <a:gd name="connsiteX27-221" fmla="*/ 1428863 w 5935853"/>
                    <a:gd name="connsiteY27-222" fmla="*/ 920935 h 2350327"/>
                    <a:gd name="connsiteX28-223" fmla="*/ 952588 w 5935853"/>
                    <a:gd name="connsiteY28-224" fmla="*/ 940382 h 2350327"/>
                    <a:gd name="connsiteX29-225" fmla="*/ 800188 w 5935853"/>
                    <a:gd name="connsiteY29-226" fmla="*/ 940382 h 2350327"/>
                    <a:gd name="connsiteX30-227" fmla="*/ 685888 w 5935853"/>
                    <a:gd name="connsiteY30-228" fmla="*/ 965782 h 2350327"/>
                    <a:gd name="connsiteX31-229" fmla="*/ 639503 w 5935853"/>
                    <a:gd name="connsiteY31-230" fmla="*/ 949960 h 2350327"/>
                    <a:gd name="connsiteX32-231" fmla="*/ 622388 w 5935853"/>
                    <a:gd name="connsiteY32-232" fmla="*/ 953082 h 2350327"/>
                    <a:gd name="connsiteX33-233" fmla="*/ 368388 w 5935853"/>
                    <a:gd name="connsiteY33-234" fmla="*/ 965782 h 2350327"/>
                    <a:gd name="connsiteX34-235" fmla="*/ 101688 w 5935853"/>
                    <a:gd name="connsiteY34-236" fmla="*/ 1003882 h 2350327"/>
                    <a:gd name="connsiteX35-237" fmla="*/ 88 w 5935853"/>
                    <a:gd name="connsiteY35-238" fmla="*/ 889582 h 2350327"/>
                    <a:gd name="connsiteX36-239" fmla="*/ 88988 w 5935853"/>
                    <a:gd name="connsiteY36-240" fmla="*/ 559382 h 2350327"/>
                    <a:gd name="connsiteX37-241" fmla="*/ 330288 w 5935853"/>
                    <a:gd name="connsiteY37-242" fmla="*/ 381582 h 2350327"/>
                    <a:gd name="connsiteX38-243" fmla="*/ 647788 w 5935853"/>
                    <a:gd name="connsiteY38-244" fmla="*/ 216482 h 2350327"/>
                    <a:gd name="connsiteX39-245" fmla="*/ 876388 w 5935853"/>
                    <a:gd name="connsiteY39-246" fmla="*/ 51382 h 2350327"/>
                    <a:gd name="connsiteX40-247" fmla="*/ 1397088 w 5935853"/>
                    <a:gd name="connsiteY40-248" fmla="*/ 582 h 2350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</a:cxnLst>
                  <a:rect l="l" t="t" r="r" b="b"/>
                  <a:pathLst>
                    <a:path w="5935853" h="2350327">
                      <a:moveTo>
                        <a:pt x="1397088" y="582"/>
                      </a:moveTo>
                      <a:cubicBezTo>
                        <a:pt x="1555838" y="4815"/>
                        <a:pt x="1704005" y="32332"/>
                        <a:pt x="1828888" y="76782"/>
                      </a:cubicBezTo>
                      <a:cubicBezTo>
                        <a:pt x="1953771" y="121232"/>
                        <a:pt x="2163321" y="146632"/>
                        <a:pt x="2146388" y="267282"/>
                      </a:cubicBezTo>
                      <a:cubicBezTo>
                        <a:pt x="2226821" y="398515"/>
                        <a:pt x="2231055" y="567849"/>
                        <a:pt x="2387688" y="660982"/>
                      </a:cubicBezTo>
                      <a:cubicBezTo>
                        <a:pt x="2546640" y="755494"/>
                        <a:pt x="2791971" y="802799"/>
                        <a:pt x="2971888" y="851482"/>
                      </a:cubicBezTo>
                      <a:cubicBezTo>
                        <a:pt x="3151805" y="900165"/>
                        <a:pt x="3316905" y="895932"/>
                        <a:pt x="3467188" y="953082"/>
                      </a:cubicBezTo>
                      <a:cubicBezTo>
                        <a:pt x="3617471" y="1010232"/>
                        <a:pt x="3712721" y="1122415"/>
                        <a:pt x="3873588" y="1194382"/>
                      </a:cubicBezTo>
                      <a:cubicBezTo>
                        <a:pt x="4034455" y="1266349"/>
                        <a:pt x="4292688" y="1363715"/>
                        <a:pt x="4432388" y="1384882"/>
                      </a:cubicBezTo>
                      <a:cubicBezTo>
                        <a:pt x="4572088" y="1406049"/>
                        <a:pt x="4612305" y="1312915"/>
                        <a:pt x="4711788" y="1321382"/>
                      </a:cubicBezTo>
                      <a:cubicBezTo>
                        <a:pt x="4811271" y="1329849"/>
                        <a:pt x="4931921" y="1372182"/>
                        <a:pt x="5029288" y="1435682"/>
                      </a:cubicBezTo>
                      <a:cubicBezTo>
                        <a:pt x="5126655" y="1499182"/>
                        <a:pt x="5204971" y="1630415"/>
                        <a:pt x="5295988" y="1702382"/>
                      </a:cubicBezTo>
                      <a:cubicBezTo>
                        <a:pt x="5387005" y="1774349"/>
                        <a:pt x="5480138" y="1816682"/>
                        <a:pt x="5575388" y="1867482"/>
                      </a:cubicBezTo>
                      <a:cubicBezTo>
                        <a:pt x="5670638" y="1918282"/>
                        <a:pt x="5810338" y="1941565"/>
                        <a:pt x="5867488" y="2007182"/>
                      </a:cubicBezTo>
                      <a:cubicBezTo>
                        <a:pt x="5924638" y="2072799"/>
                        <a:pt x="5958505" y="2206149"/>
                        <a:pt x="5918288" y="2261182"/>
                      </a:cubicBezTo>
                      <a:cubicBezTo>
                        <a:pt x="5878071" y="2316215"/>
                        <a:pt x="5706621" y="2377599"/>
                        <a:pt x="5626188" y="2337382"/>
                      </a:cubicBezTo>
                      <a:cubicBezTo>
                        <a:pt x="5545755" y="2297165"/>
                        <a:pt x="5528821" y="2083382"/>
                        <a:pt x="5435688" y="2032582"/>
                      </a:cubicBezTo>
                      <a:cubicBezTo>
                        <a:pt x="5342555" y="1981782"/>
                        <a:pt x="5202854" y="2062215"/>
                        <a:pt x="5067388" y="2032582"/>
                      </a:cubicBezTo>
                      <a:cubicBezTo>
                        <a:pt x="4931922" y="2002949"/>
                        <a:pt x="4787988" y="1926749"/>
                        <a:pt x="4622888" y="1854782"/>
                      </a:cubicBezTo>
                      <a:cubicBezTo>
                        <a:pt x="4457788" y="1782815"/>
                        <a:pt x="4254588" y="1624065"/>
                        <a:pt x="4076788" y="1600782"/>
                      </a:cubicBezTo>
                      <a:cubicBezTo>
                        <a:pt x="3898988" y="1577499"/>
                        <a:pt x="3843955" y="1710849"/>
                        <a:pt x="3556088" y="1715082"/>
                      </a:cubicBezTo>
                      <a:cubicBezTo>
                        <a:pt x="3268221" y="1719315"/>
                        <a:pt x="2648038" y="1687565"/>
                        <a:pt x="2349588" y="1626182"/>
                      </a:cubicBezTo>
                      <a:cubicBezTo>
                        <a:pt x="2051138" y="1564799"/>
                        <a:pt x="1909321" y="1461082"/>
                        <a:pt x="1765388" y="1346782"/>
                      </a:cubicBezTo>
                      <a:cubicBezTo>
                        <a:pt x="1639447" y="1246770"/>
                        <a:pt x="1623704" y="1062487"/>
                        <a:pt x="1530984" y="972603"/>
                      </a:cubicBezTo>
                      <a:lnTo>
                        <a:pt x="1503432" y="952873"/>
                      </a:lnTo>
                      <a:lnTo>
                        <a:pt x="1498316" y="952822"/>
                      </a:lnTo>
                      <a:cubicBezTo>
                        <a:pt x="1489841" y="951437"/>
                        <a:pt x="1481457" y="948865"/>
                        <a:pt x="1473090" y="945442"/>
                      </a:cubicBezTo>
                      <a:lnTo>
                        <a:pt x="1429025" y="920990"/>
                      </a:lnTo>
                      <a:lnTo>
                        <a:pt x="1428863" y="920935"/>
                      </a:lnTo>
                      <a:cubicBezTo>
                        <a:pt x="1282259" y="888524"/>
                        <a:pt x="1052601" y="940382"/>
                        <a:pt x="952588" y="940382"/>
                      </a:cubicBezTo>
                      <a:cubicBezTo>
                        <a:pt x="952588" y="940382"/>
                        <a:pt x="844638" y="936149"/>
                        <a:pt x="800188" y="940382"/>
                      </a:cubicBezTo>
                      <a:cubicBezTo>
                        <a:pt x="755738" y="944615"/>
                        <a:pt x="740921" y="976365"/>
                        <a:pt x="685888" y="965782"/>
                      </a:cubicBezTo>
                      <a:lnTo>
                        <a:pt x="639503" y="949960"/>
                      </a:lnTo>
                      <a:lnTo>
                        <a:pt x="622388" y="953082"/>
                      </a:lnTo>
                      <a:cubicBezTo>
                        <a:pt x="516555" y="967899"/>
                        <a:pt x="455171" y="957315"/>
                        <a:pt x="368388" y="965782"/>
                      </a:cubicBezTo>
                      <a:cubicBezTo>
                        <a:pt x="281605" y="974249"/>
                        <a:pt x="163071" y="1016582"/>
                        <a:pt x="101688" y="1003882"/>
                      </a:cubicBezTo>
                      <a:cubicBezTo>
                        <a:pt x="40305" y="991182"/>
                        <a:pt x="2205" y="963665"/>
                        <a:pt x="88" y="889582"/>
                      </a:cubicBezTo>
                      <a:cubicBezTo>
                        <a:pt x="-2029" y="815499"/>
                        <a:pt x="33955" y="644048"/>
                        <a:pt x="88988" y="559382"/>
                      </a:cubicBezTo>
                      <a:cubicBezTo>
                        <a:pt x="144021" y="474716"/>
                        <a:pt x="237155" y="438732"/>
                        <a:pt x="330288" y="381582"/>
                      </a:cubicBezTo>
                      <a:cubicBezTo>
                        <a:pt x="423421" y="324432"/>
                        <a:pt x="556771" y="271515"/>
                        <a:pt x="647788" y="216482"/>
                      </a:cubicBezTo>
                      <a:cubicBezTo>
                        <a:pt x="738805" y="161449"/>
                        <a:pt x="751505" y="87365"/>
                        <a:pt x="876388" y="51382"/>
                      </a:cubicBezTo>
                      <a:cubicBezTo>
                        <a:pt x="1001271" y="15399"/>
                        <a:pt x="1238338" y="-3651"/>
                        <a:pt x="1397088" y="5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156EBF"/>
                    </a:gs>
                    <a:gs pos="40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任意多边形 321"/>
                <p:cNvSpPr/>
                <p:nvPr/>
              </p:nvSpPr>
              <p:spPr>
                <a:xfrm>
                  <a:off x="1949178" y="2161904"/>
                  <a:ext cx="3337709" cy="1291179"/>
                </a:xfrm>
                <a:custGeom>
                  <a:avLst/>
                  <a:gdLst>
                    <a:gd name="connsiteX0" fmla="*/ 1760006 w 5348734"/>
                    <a:gd name="connsiteY0" fmla="*/ 1577895 h 2069135"/>
                    <a:gd name="connsiteX1" fmla="*/ 2953806 w 5348734"/>
                    <a:gd name="connsiteY1" fmla="*/ 1438195 h 2069135"/>
                    <a:gd name="connsiteX2" fmla="*/ 4160306 w 5348734"/>
                    <a:gd name="connsiteY2" fmla="*/ 1463595 h 2069135"/>
                    <a:gd name="connsiteX3" fmla="*/ 4668306 w 5348734"/>
                    <a:gd name="connsiteY3" fmla="*/ 2022395 h 2069135"/>
                    <a:gd name="connsiteX4" fmla="*/ 5214406 w 5348734"/>
                    <a:gd name="connsiteY4" fmla="*/ 1984295 h 2069135"/>
                    <a:gd name="connsiteX5" fmla="*/ 5341406 w 5348734"/>
                    <a:gd name="connsiteY5" fmla="*/ 1552495 h 2069135"/>
                    <a:gd name="connsiteX6" fmla="*/ 5062006 w 5348734"/>
                    <a:gd name="connsiteY6" fmla="*/ 1425495 h 2069135"/>
                    <a:gd name="connsiteX7" fmla="*/ 4719106 w 5348734"/>
                    <a:gd name="connsiteY7" fmla="*/ 1387395 h 2069135"/>
                    <a:gd name="connsiteX8" fmla="*/ 4541306 w 5348734"/>
                    <a:gd name="connsiteY8" fmla="*/ 1120695 h 2069135"/>
                    <a:gd name="connsiteX9" fmla="*/ 4020606 w 5348734"/>
                    <a:gd name="connsiteY9" fmla="*/ 1069895 h 2069135"/>
                    <a:gd name="connsiteX10" fmla="*/ 3284006 w 5348734"/>
                    <a:gd name="connsiteY10" fmla="*/ 752395 h 2069135"/>
                    <a:gd name="connsiteX11" fmla="*/ 3055406 w 5348734"/>
                    <a:gd name="connsiteY11" fmla="*/ 714295 h 2069135"/>
                    <a:gd name="connsiteX12" fmla="*/ 2572806 w 5348734"/>
                    <a:gd name="connsiteY12" fmla="*/ 803195 h 2069135"/>
                    <a:gd name="connsiteX13" fmla="*/ 1696506 w 5348734"/>
                    <a:gd name="connsiteY13" fmla="*/ 803195 h 2069135"/>
                    <a:gd name="connsiteX14" fmla="*/ 820206 w 5348734"/>
                    <a:gd name="connsiteY14" fmla="*/ 396795 h 2069135"/>
                    <a:gd name="connsiteX15" fmla="*/ 604306 w 5348734"/>
                    <a:gd name="connsiteY15" fmla="*/ 15795 h 2069135"/>
                    <a:gd name="connsiteX16" fmla="*/ 172506 w 5348734"/>
                    <a:gd name="connsiteY16" fmla="*/ 79295 h 2069135"/>
                    <a:gd name="connsiteX17" fmla="*/ 7406 w 5348734"/>
                    <a:gd name="connsiteY17" fmla="*/ 142795 h 2069135"/>
                    <a:gd name="connsiteX18" fmla="*/ 388406 w 5348734"/>
                    <a:gd name="connsiteY18" fmla="*/ 701595 h 2069135"/>
                    <a:gd name="connsiteX19" fmla="*/ 947206 w 5348734"/>
                    <a:gd name="connsiteY19" fmla="*/ 1158795 h 2069135"/>
                    <a:gd name="connsiteX20" fmla="*/ 1480606 w 5348734"/>
                    <a:gd name="connsiteY20" fmla="*/ 1539795 h 2069135"/>
                    <a:gd name="connsiteX21" fmla="*/ 1760006 w 5348734"/>
                    <a:gd name="connsiteY21" fmla="*/ 1577895 h 206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48734" h="2069135">
                      <a:moveTo>
                        <a:pt x="1760006" y="1577895"/>
                      </a:moveTo>
                      <a:cubicBezTo>
                        <a:pt x="2005539" y="1560962"/>
                        <a:pt x="2553756" y="1457245"/>
                        <a:pt x="2953806" y="1438195"/>
                      </a:cubicBezTo>
                      <a:cubicBezTo>
                        <a:pt x="3353856" y="1419145"/>
                        <a:pt x="3874556" y="1366228"/>
                        <a:pt x="4160306" y="1463595"/>
                      </a:cubicBezTo>
                      <a:cubicBezTo>
                        <a:pt x="4446056" y="1560962"/>
                        <a:pt x="4492623" y="1935612"/>
                        <a:pt x="4668306" y="2022395"/>
                      </a:cubicBezTo>
                      <a:cubicBezTo>
                        <a:pt x="4843989" y="2109178"/>
                        <a:pt x="5102223" y="2062612"/>
                        <a:pt x="5214406" y="1984295"/>
                      </a:cubicBezTo>
                      <a:cubicBezTo>
                        <a:pt x="5326589" y="1905978"/>
                        <a:pt x="5366806" y="1645628"/>
                        <a:pt x="5341406" y="1552495"/>
                      </a:cubicBezTo>
                      <a:cubicBezTo>
                        <a:pt x="5316006" y="1459362"/>
                        <a:pt x="5165723" y="1453012"/>
                        <a:pt x="5062006" y="1425495"/>
                      </a:cubicBezTo>
                      <a:cubicBezTo>
                        <a:pt x="4958289" y="1397978"/>
                        <a:pt x="4805889" y="1438195"/>
                        <a:pt x="4719106" y="1387395"/>
                      </a:cubicBezTo>
                      <a:cubicBezTo>
                        <a:pt x="4632323" y="1336595"/>
                        <a:pt x="4657722" y="1173612"/>
                        <a:pt x="4541306" y="1120695"/>
                      </a:cubicBezTo>
                      <a:cubicBezTo>
                        <a:pt x="4424890" y="1067778"/>
                        <a:pt x="4230156" y="1131278"/>
                        <a:pt x="4020606" y="1069895"/>
                      </a:cubicBezTo>
                      <a:cubicBezTo>
                        <a:pt x="3811056" y="1008512"/>
                        <a:pt x="3444873" y="811662"/>
                        <a:pt x="3284006" y="752395"/>
                      </a:cubicBezTo>
                      <a:cubicBezTo>
                        <a:pt x="3123139" y="693128"/>
                        <a:pt x="3173939" y="705828"/>
                        <a:pt x="3055406" y="714295"/>
                      </a:cubicBezTo>
                      <a:cubicBezTo>
                        <a:pt x="2936873" y="722762"/>
                        <a:pt x="2799289" y="788378"/>
                        <a:pt x="2572806" y="803195"/>
                      </a:cubicBezTo>
                      <a:cubicBezTo>
                        <a:pt x="2346323" y="818012"/>
                        <a:pt x="1988606" y="870928"/>
                        <a:pt x="1696506" y="803195"/>
                      </a:cubicBezTo>
                      <a:cubicBezTo>
                        <a:pt x="1404406" y="735462"/>
                        <a:pt x="1002239" y="528028"/>
                        <a:pt x="820206" y="396795"/>
                      </a:cubicBezTo>
                      <a:cubicBezTo>
                        <a:pt x="638173" y="265562"/>
                        <a:pt x="712256" y="68712"/>
                        <a:pt x="604306" y="15795"/>
                      </a:cubicBezTo>
                      <a:cubicBezTo>
                        <a:pt x="496356" y="-37122"/>
                        <a:pt x="271989" y="58128"/>
                        <a:pt x="172506" y="79295"/>
                      </a:cubicBezTo>
                      <a:cubicBezTo>
                        <a:pt x="73023" y="100462"/>
                        <a:pt x="-28577" y="39078"/>
                        <a:pt x="7406" y="142795"/>
                      </a:cubicBezTo>
                      <a:cubicBezTo>
                        <a:pt x="43389" y="246512"/>
                        <a:pt x="231773" y="532262"/>
                        <a:pt x="388406" y="701595"/>
                      </a:cubicBezTo>
                      <a:cubicBezTo>
                        <a:pt x="545039" y="870928"/>
                        <a:pt x="765173" y="1019095"/>
                        <a:pt x="947206" y="1158795"/>
                      </a:cubicBezTo>
                      <a:cubicBezTo>
                        <a:pt x="1129239" y="1298495"/>
                        <a:pt x="1345139" y="1474178"/>
                        <a:pt x="1480606" y="1539795"/>
                      </a:cubicBezTo>
                      <a:cubicBezTo>
                        <a:pt x="1616073" y="1605412"/>
                        <a:pt x="1514473" y="1594828"/>
                        <a:pt x="1760006" y="157789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B1C40"/>
                    </a:gs>
                    <a:gs pos="40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任意多边形 322"/>
                <p:cNvSpPr/>
                <p:nvPr/>
              </p:nvSpPr>
              <p:spPr>
                <a:xfrm>
                  <a:off x="2918364" y="2726590"/>
                  <a:ext cx="102896" cy="41158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4" name="任意多边形 323"/>
                <p:cNvSpPr/>
                <p:nvPr/>
              </p:nvSpPr>
              <p:spPr>
                <a:xfrm>
                  <a:off x="2918364" y="2791643"/>
                  <a:ext cx="488754" cy="34074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5" name="任意多边形 324"/>
                <p:cNvSpPr/>
                <p:nvPr/>
              </p:nvSpPr>
              <p:spPr>
                <a:xfrm>
                  <a:off x="2918364" y="2726590"/>
                  <a:ext cx="1160400" cy="41147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6" name="任意多边形 325"/>
                <p:cNvSpPr/>
                <p:nvPr/>
              </p:nvSpPr>
              <p:spPr>
                <a:xfrm>
                  <a:off x="2934026" y="2797477"/>
                  <a:ext cx="1490643" cy="34373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6218"/>
                    <a:gd name="connsiteY0-2" fmla="*/ 671174 h 671174"/>
                    <a:gd name="connsiteX1-3" fmla="*/ 76277 w 166218"/>
                    <a:gd name="connsiteY1-4" fmla="*/ 239843 h 671174"/>
                    <a:gd name="connsiteX2-5" fmla="*/ 166218 w 166218"/>
                    <a:gd name="connsiteY2-6" fmla="*/ 0 h 6711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66218" h="671174">
                      <a:moveTo>
                        <a:pt x="0" y="671174"/>
                      </a:moveTo>
                      <a:cubicBezTo>
                        <a:pt x="23734" y="516275"/>
                        <a:pt x="48574" y="351705"/>
                        <a:pt x="76277" y="239843"/>
                      </a:cubicBezTo>
                      <a:cubicBezTo>
                        <a:pt x="103980" y="127981"/>
                        <a:pt x="134988" y="64957"/>
                        <a:pt x="166218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7" name="任意多边形 326"/>
                <p:cNvSpPr/>
                <p:nvPr/>
              </p:nvSpPr>
              <p:spPr>
                <a:xfrm>
                  <a:off x="2934026" y="2984145"/>
                  <a:ext cx="2321600" cy="24184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207310"/>
                    <a:gd name="connsiteY0-2" fmla="*/ 429837 h 429837"/>
                    <a:gd name="connsiteX1-3" fmla="*/ 74951 w 207310"/>
                    <a:gd name="connsiteY1-4" fmla="*/ 10112 h 429837"/>
                    <a:gd name="connsiteX2-5" fmla="*/ 207310 w 207310"/>
                    <a:gd name="connsiteY2-6" fmla="*/ 90602 h 429837"/>
                    <a:gd name="connsiteX0-7" fmla="*/ 0 w 207310"/>
                    <a:gd name="connsiteY0-8" fmla="*/ 568048 h 568048"/>
                    <a:gd name="connsiteX1-9" fmla="*/ 74951 w 207310"/>
                    <a:gd name="connsiteY1-10" fmla="*/ 148323 h 568048"/>
                    <a:gd name="connsiteX2-11" fmla="*/ 207310 w 207310"/>
                    <a:gd name="connsiteY2-12" fmla="*/ 228813 h 568048"/>
                    <a:gd name="connsiteX0-13" fmla="*/ 0 w 207310"/>
                    <a:gd name="connsiteY0-14" fmla="*/ 572277 h 572277"/>
                    <a:gd name="connsiteX1-15" fmla="*/ 74951 w 207310"/>
                    <a:gd name="connsiteY1-16" fmla="*/ 152552 h 572277"/>
                    <a:gd name="connsiteX2-17" fmla="*/ 158134 w 207310"/>
                    <a:gd name="connsiteY2-18" fmla="*/ 1666 h 572277"/>
                    <a:gd name="connsiteX3" fmla="*/ 207310 w 207310"/>
                    <a:gd name="connsiteY3" fmla="*/ 233042 h 572277"/>
                    <a:gd name="connsiteX0-19" fmla="*/ 0 w 234484"/>
                    <a:gd name="connsiteY0-20" fmla="*/ 572277 h 809641"/>
                    <a:gd name="connsiteX1-21" fmla="*/ 74951 w 234484"/>
                    <a:gd name="connsiteY1-22" fmla="*/ 152552 h 809641"/>
                    <a:gd name="connsiteX2-23" fmla="*/ 158134 w 234484"/>
                    <a:gd name="connsiteY2-24" fmla="*/ 1666 h 809641"/>
                    <a:gd name="connsiteX3-25" fmla="*/ 234484 w 234484"/>
                    <a:gd name="connsiteY3-26" fmla="*/ 809641 h 809641"/>
                    <a:gd name="connsiteX0-27" fmla="*/ 0 w 234484"/>
                    <a:gd name="connsiteY0-28" fmla="*/ 572277 h 809641"/>
                    <a:gd name="connsiteX1-29" fmla="*/ 74951 w 234484"/>
                    <a:gd name="connsiteY1-30" fmla="*/ 152552 h 809641"/>
                    <a:gd name="connsiteX2-31" fmla="*/ 158134 w 234484"/>
                    <a:gd name="connsiteY2-32" fmla="*/ 1666 h 809641"/>
                    <a:gd name="connsiteX3-33" fmla="*/ 234484 w 234484"/>
                    <a:gd name="connsiteY3-34" fmla="*/ 809641 h 809641"/>
                    <a:gd name="connsiteX0-35" fmla="*/ 0 w 240294"/>
                    <a:gd name="connsiteY0-36" fmla="*/ 572277 h 854599"/>
                    <a:gd name="connsiteX1-37" fmla="*/ 74951 w 240294"/>
                    <a:gd name="connsiteY1-38" fmla="*/ 152552 h 854599"/>
                    <a:gd name="connsiteX2-39" fmla="*/ 158134 w 240294"/>
                    <a:gd name="connsiteY2-40" fmla="*/ 1666 h 854599"/>
                    <a:gd name="connsiteX3-41" fmla="*/ 234484 w 240294"/>
                    <a:gd name="connsiteY3-42" fmla="*/ 809641 h 854599"/>
                    <a:gd name="connsiteX4" fmla="*/ 235016 w 240294"/>
                    <a:gd name="connsiteY4" fmla="*/ 749108 h 854599"/>
                    <a:gd name="connsiteX0-43" fmla="*/ 0 w 257550"/>
                    <a:gd name="connsiteY0-44" fmla="*/ 572277 h 838239"/>
                    <a:gd name="connsiteX1-45" fmla="*/ 74951 w 257550"/>
                    <a:gd name="connsiteY1-46" fmla="*/ 152552 h 838239"/>
                    <a:gd name="connsiteX2-47" fmla="*/ 158134 w 257550"/>
                    <a:gd name="connsiteY2-48" fmla="*/ 1666 h 838239"/>
                    <a:gd name="connsiteX3-49" fmla="*/ 234484 w 257550"/>
                    <a:gd name="connsiteY3-50" fmla="*/ 809641 h 838239"/>
                    <a:gd name="connsiteX4-51" fmla="*/ 257550 w 257550"/>
                    <a:gd name="connsiteY4-52" fmla="*/ 599619 h 838239"/>
                    <a:gd name="connsiteX0-53" fmla="*/ 0 w 257550"/>
                    <a:gd name="connsiteY0-54" fmla="*/ 572277 h 868933"/>
                    <a:gd name="connsiteX1-55" fmla="*/ 74951 w 257550"/>
                    <a:gd name="connsiteY1-56" fmla="*/ 152552 h 868933"/>
                    <a:gd name="connsiteX2-57" fmla="*/ 158134 w 257550"/>
                    <a:gd name="connsiteY2-58" fmla="*/ 1666 h 868933"/>
                    <a:gd name="connsiteX3-59" fmla="*/ 234484 w 257550"/>
                    <a:gd name="connsiteY3-60" fmla="*/ 809641 h 868933"/>
                    <a:gd name="connsiteX4-61" fmla="*/ 257550 w 257550"/>
                    <a:gd name="connsiteY4-62" fmla="*/ 813175 h 868933"/>
                    <a:gd name="connsiteX0-63" fmla="*/ 0 w 258876"/>
                    <a:gd name="connsiteY0-64" fmla="*/ 572278 h 868933"/>
                    <a:gd name="connsiteX1-65" fmla="*/ 76277 w 258876"/>
                    <a:gd name="connsiteY1-66" fmla="*/ 152552 h 868933"/>
                    <a:gd name="connsiteX2-67" fmla="*/ 159460 w 258876"/>
                    <a:gd name="connsiteY2-68" fmla="*/ 1666 h 868933"/>
                    <a:gd name="connsiteX3-69" fmla="*/ 235810 w 258876"/>
                    <a:gd name="connsiteY3-70" fmla="*/ 809641 h 868933"/>
                    <a:gd name="connsiteX4-71" fmla="*/ 258876 w 258876"/>
                    <a:gd name="connsiteY4-72" fmla="*/ 813175 h 86893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25" y="connsiteY3-26"/>
                    </a:cxn>
                    <a:cxn ang="0">
                      <a:pos x="connsiteX4-51" y="connsiteY4-52"/>
                    </a:cxn>
                  </a:cxnLst>
                  <a:rect l="l" t="t" r="r" b="b"/>
                  <a:pathLst>
                    <a:path w="258876" h="868933">
                      <a:moveTo>
                        <a:pt x="0" y="572278"/>
                      </a:moveTo>
                      <a:cubicBezTo>
                        <a:pt x="23734" y="417379"/>
                        <a:pt x="49700" y="247654"/>
                        <a:pt x="76277" y="152552"/>
                      </a:cubicBezTo>
                      <a:cubicBezTo>
                        <a:pt x="102854" y="57450"/>
                        <a:pt x="137400" y="-11749"/>
                        <a:pt x="159460" y="1666"/>
                      </a:cubicBezTo>
                      <a:cubicBezTo>
                        <a:pt x="181520" y="15081"/>
                        <a:pt x="227614" y="536167"/>
                        <a:pt x="235810" y="809641"/>
                      </a:cubicBezTo>
                      <a:cubicBezTo>
                        <a:pt x="248624" y="934215"/>
                        <a:pt x="258765" y="825786"/>
                        <a:pt x="258876" y="813175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324C6F">
                          <a:alpha val="51000"/>
                        </a:srgbClr>
                      </a:gs>
                      <a:gs pos="16000">
                        <a:srgbClr val="225B90"/>
                      </a:gs>
                      <a:gs pos="91000">
                        <a:srgbClr val="225B90"/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108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4714853" y="2984145"/>
                  <a:ext cx="136602" cy="6609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任意多边形 328"/>
                <p:cNvSpPr/>
                <p:nvPr/>
              </p:nvSpPr>
              <p:spPr>
                <a:xfrm>
                  <a:off x="4628421" y="3117679"/>
                  <a:ext cx="615319" cy="19052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4892"/>
                    <a:gd name="connsiteY0-2" fmla="*/ 419855 h 466965"/>
                    <a:gd name="connsiteX1-3" fmla="*/ 74951 w 164892"/>
                    <a:gd name="connsiteY1-4" fmla="*/ 130 h 466965"/>
                    <a:gd name="connsiteX2-5" fmla="*/ 164892 w 164892"/>
                    <a:gd name="connsiteY2-6" fmla="*/ 461345 h 466965"/>
                    <a:gd name="connsiteX0-7" fmla="*/ 0 w 180428"/>
                    <a:gd name="connsiteY0-8" fmla="*/ 21526 h 1267489"/>
                    <a:gd name="connsiteX1-9" fmla="*/ 90487 w 180428"/>
                    <a:gd name="connsiteY1-10" fmla="*/ 797723 h 1267489"/>
                    <a:gd name="connsiteX2-11" fmla="*/ 180428 w 180428"/>
                    <a:gd name="connsiteY2-12" fmla="*/ 1258938 h 1267489"/>
                    <a:gd name="connsiteX0-13" fmla="*/ 0 w 180428"/>
                    <a:gd name="connsiteY0-14" fmla="*/ 16032 h 1283798"/>
                    <a:gd name="connsiteX1-15" fmla="*/ 107749 w 180428"/>
                    <a:gd name="connsiteY1-16" fmla="*/ 1080900 h 1283798"/>
                    <a:gd name="connsiteX2-17" fmla="*/ 180428 w 180428"/>
                    <a:gd name="connsiteY2-18" fmla="*/ 1253444 h 1283798"/>
                    <a:gd name="connsiteX0-19" fmla="*/ 0 w 180428"/>
                    <a:gd name="connsiteY0-20" fmla="*/ 0 h 1267766"/>
                    <a:gd name="connsiteX1-21" fmla="*/ 107749 w 180428"/>
                    <a:gd name="connsiteY1-22" fmla="*/ 1064868 h 1267766"/>
                    <a:gd name="connsiteX2-23" fmla="*/ 180428 w 180428"/>
                    <a:gd name="connsiteY2-24" fmla="*/ 1237412 h 1267766"/>
                    <a:gd name="connsiteX0-25" fmla="*/ 0 w 182154"/>
                    <a:gd name="connsiteY0-26" fmla="*/ 0 h 1352980"/>
                    <a:gd name="connsiteX1-27" fmla="*/ 109475 w 182154"/>
                    <a:gd name="connsiteY1-28" fmla="*/ 1147345 h 1352980"/>
                    <a:gd name="connsiteX2-29" fmla="*/ 182154 w 182154"/>
                    <a:gd name="connsiteY2-30" fmla="*/ 1319889 h 1352980"/>
                    <a:gd name="connsiteX0-31" fmla="*/ 0 w 178702"/>
                    <a:gd name="connsiteY0-32" fmla="*/ 0 h 1321911"/>
                    <a:gd name="connsiteX1-33" fmla="*/ 109475 w 178702"/>
                    <a:gd name="connsiteY1-34" fmla="*/ 1147345 h 1321911"/>
                    <a:gd name="connsiteX2-35" fmla="*/ 178702 w 178702"/>
                    <a:gd name="connsiteY2-36" fmla="*/ 1278651 h 13219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8702" h="1321911">
                      <a:moveTo>
                        <a:pt x="0" y="0"/>
                      </a:moveTo>
                      <a:cubicBezTo>
                        <a:pt x="28913" y="339967"/>
                        <a:pt x="79691" y="934236"/>
                        <a:pt x="109475" y="1147345"/>
                      </a:cubicBezTo>
                      <a:cubicBezTo>
                        <a:pt x="139259" y="1360454"/>
                        <a:pt x="147472" y="1343608"/>
                        <a:pt x="178702" y="1278651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/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108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任意多边形 329"/>
                <p:cNvSpPr/>
                <p:nvPr/>
              </p:nvSpPr>
              <p:spPr>
                <a:xfrm flipH="1" flipV="1">
                  <a:off x="4805168" y="3208500"/>
                  <a:ext cx="81697" cy="19857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80212" h="1775794">
                      <a:moveTo>
                        <a:pt x="80212" y="1775794"/>
                      </a:moveTo>
                      <a:cubicBezTo>
                        <a:pt x="18461" y="1183861"/>
                        <a:pt x="26737" y="591931"/>
                        <a:pt x="0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任意多边形 330"/>
                <p:cNvSpPr/>
                <p:nvPr/>
              </p:nvSpPr>
              <p:spPr>
                <a:xfrm flipH="1" flipV="1">
                  <a:off x="4993748" y="3279164"/>
                  <a:ext cx="141134" cy="13319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  <a:gd name="connsiteX0-31" fmla="*/ 138570 w 138570"/>
                    <a:gd name="connsiteY0-32" fmla="*/ 1191104 h 1191104"/>
                    <a:gd name="connsiteX1-33" fmla="*/ 0 w 138570"/>
                    <a:gd name="connsiteY1-34" fmla="*/ 0 h 1191104"/>
                    <a:gd name="connsiteX0-35" fmla="*/ 138570 w 138570"/>
                    <a:gd name="connsiteY0-36" fmla="*/ 1191104 h 1191104"/>
                    <a:gd name="connsiteX1-37" fmla="*/ 0 w 138570"/>
                    <a:gd name="connsiteY1-38" fmla="*/ 0 h 1191104"/>
                    <a:gd name="connsiteX0-39" fmla="*/ 138570 w 138570"/>
                    <a:gd name="connsiteY0-40" fmla="*/ 1191104 h 1191104"/>
                    <a:gd name="connsiteX1-41" fmla="*/ 0 w 138570"/>
                    <a:gd name="connsiteY1-42" fmla="*/ 0 h 119110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8570" h="1191104">
                      <a:moveTo>
                        <a:pt x="138570" y="1191104"/>
                      </a:moveTo>
                      <a:cubicBezTo>
                        <a:pt x="76819" y="599171"/>
                        <a:pt x="67587" y="273011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324C6F"/>
                      </a:gs>
                      <a:gs pos="83000">
                        <a:srgbClr val="324C6F"/>
                      </a:gs>
                      <a:gs pos="100000">
                        <a:srgbClr val="324C6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任意多边形 331"/>
                <p:cNvSpPr/>
                <p:nvPr/>
              </p:nvSpPr>
              <p:spPr>
                <a:xfrm>
                  <a:off x="4871296" y="3324657"/>
                  <a:ext cx="112826" cy="4683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93591"/>
                    <a:gd name="connsiteY0-2" fmla="*/ 423047 h 657532"/>
                    <a:gd name="connsiteX1-3" fmla="*/ 74951 w 193591"/>
                    <a:gd name="connsiteY1-4" fmla="*/ 3322 h 657532"/>
                    <a:gd name="connsiteX2-5" fmla="*/ 193591 w 193591"/>
                    <a:gd name="connsiteY2-6" fmla="*/ 653142 h 657532"/>
                    <a:gd name="connsiteX0-7" fmla="*/ 0 w 193591"/>
                    <a:gd name="connsiteY0-8" fmla="*/ 0 h 230095"/>
                    <a:gd name="connsiteX1-9" fmla="*/ 193591 w 193591"/>
                    <a:gd name="connsiteY1-10" fmla="*/ 230095 h 230095"/>
                    <a:gd name="connsiteX0-11" fmla="*/ 0 w 200766"/>
                    <a:gd name="connsiteY0-12" fmla="*/ 0 h 704582"/>
                    <a:gd name="connsiteX1-13" fmla="*/ 200766 w 200766"/>
                    <a:gd name="connsiteY1-14" fmla="*/ 704582 h 704582"/>
                    <a:gd name="connsiteX0-15" fmla="*/ 0 w 136193"/>
                    <a:gd name="connsiteY0-16" fmla="*/ 0 h 704582"/>
                    <a:gd name="connsiteX1-17" fmla="*/ 136193 w 136193"/>
                    <a:gd name="connsiteY1-18" fmla="*/ 704582 h 704582"/>
                    <a:gd name="connsiteX0-19" fmla="*/ 0 w 136193"/>
                    <a:gd name="connsiteY0-20" fmla="*/ 0 h 467339"/>
                    <a:gd name="connsiteX1-21" fmla="*/ 136193 w 136193"/>
                    <a:gd name="connsiteY1-22" fmla="*/ 467339 h 46733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6193" h="467339">
                      <a:moveTo>
                        <a:pt x="0" y="0"/>
                      </a:moveTo>
                      <a:lnTo>
                        <a:pt x="136193" y="467339"/>
                      </a:ln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324C6F"/>
                      </a:gs>
                      <a:gs pos="83000">
                        <a:srgbClr val="324C6F"/>
                      </a:gs>
                      <a:gs pos="100000">
                        <a:srgbClr val="324C6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任意多边形 332"/>
                <p:cNvSpPr/>
                <p:nvPr/>
              </p:nvSpPr>
              <p:spPr>
                <a:xfrm>
                  <a:off x="2646391" y="2686964"/>
                  <a:ext cx="280006" cy="43535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48715" h="697668">
                      <a:moveTo>
                        <a:pt x="448715" y="697668"/>
                      </a:moveTo>
                      <a:cubicBezTo>
                        <a:pt x="307349" y="517369"/>
                        <a:pt x="280284" y="470421"/>
                        <a:pt x="206166" y="354143"/>
                      </a:cubicBezTo>
                      <a:cubicBezTo>
                        <a:pt x="132048" y="237865"/>
                        <a:pt x="-27223" y="64957"/>
                        <a:pt x="4007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4" name="任意多边形 333"/>
                <p:cNvSpPr/>
                <p:nvPr/>
              </p:nvSpPr>
              <p:spPr>
                <a:xfrm>
                  <a:off x="2068326" y="2209130"/>
                  <a:ext cx="113888" cy="23023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490014 w 1490014"/>
                    <a:gd name="connsiteY0-184" fmla="*/ 1416997 h 1416997"/>
                    <a:gd name="connsiteX1-185" fmla="*/ 1040359 w 1490014"/>
                    <a:gd name="connsiteY1-186" fmla="*/ 862143 h 1416997"/>
                    <a:gd name="connsiteX2-187" fmla="*/ 781754 w 1490014"/>
                    <a:gd name="connsiteY2-188" fmla="*/ 629379 h 1416997"/>
                    <a:gd name="connsiteX3-189" fmla="*/ 426154 w 1490014"/>
                    <a:gd name="connsiteY3-190" fmla="*/ 235679 h 1416997"/>
                    <a:gd name="connsiteX4-191" fmla="*/ 0 w 1490014"/>
                    <a:gd name="connsiteY4-192" fmla="*/ 0 h 1416997"/>
                    <a:gd name="connsiteX0-193" fmla="*/ 1322079 w 1322079"/>
                    <a:gd name="connsiteY0-194" fmla="*/ 1333785 h 1333785"/>
                    <a:gd name="connsiteX1-195" fmla="*/ 872424 w 1322079"/>
                    <a:gd name="connsiteY1-196" fmla="*/ 778931 h 1333785"/>
                    <a:gd name="connsiteX2-197" fmla="*/ 613819 w 1322079"/>
                    <a:gd name="connsiteY2-198" fmla="*/ 546167 h 1333785"/>
                    <a:gd name="connsiteX3-199" fmla="*/ 258219 w 1322079"/>
                    <a:gd name="connsiteY3-200" fmla="*/ 152467 h 1333785"/>
                    <a:gd name="connsiteX4-201" fmla="*/ 0 w 1322079"/>
                    <a:gd name="connsiteY4-202" fmla="*/ 0 h 1333785"/>
                    <a:gd name="connsiteX0-203" fmla="*/ 1174915 w 1174915"/>
                    <a:gd name="connsiteY0-204" fmla="*/ 1306796 h 1306796"/>
                    <a:gd name="connsiteX1-205" fmla="*/ 872424 w 1174915"/>
                    <a:gd name="connsiteY1-206" fmla="*/ 778931 h 1306796"/>
                    <a:gd name="connsiteX2-207" fmla="*/ 613819 w 1174915"/>
                    <a:gd name="connsiteY2-208" fmla="*/ 546167 h 1306796"/>
                    <a:gd name="connsiteX3-209" fmla="*/ 258219 w 1174915"/>
                    <a:gd name="connsiteY3-210" fmla="*/ 152467 h 1306796"/>
                    <a:gd name="connsiteX4-211" fmla="*/ 0 w 1174915"/>
                    <a:gd name="connsiteY4-212" fmla="*/ 0 h 1306796"/>
                    <a:gd name="connsiteX0-213" fmla="*/ 1174915 w 1174915"/>
                    <a:gd name="connsiteY0-214" fmla="*/ 1306796 h 1306796"/>
                    <a:gd name="connsiteX1-215" fmla="*/ 872424 w 1174915"/>
                    <a:gd name="connsiteY1-216" fmla="*/ 778931 h 1306796"/>
                    <a:gd name="connsiteX2-217" fmla="*/ 613819 w 1174915"/>
                    <a:gd name="connsiteY2-218" fmla="*/ 546167 h 1306796"/>
                    <a:gd name="connsiteX3-219" fmla="*/ 258219 w 1174915"/>
                    <a:gd name="connsiteY3-220" fmla="*/ 152467 h 1306796"/>
                    <a:gd name="connsiteX4-221" fmla="*/ 0 w 1174915"/>
                    <a:gd name="connsiteY4-222" fmla="*/ 0 h 130679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174915" h="1306796">
                      <a:moveTo>
                        <a:pt x="1174915" y="1306796"/>
                      </a:moveTo>
                      <a:cubicBezTo>
                        <a:pt x="931949" y="1151897"/>
                        <a:pt x="965940" y="905702"/>
                        <a:pt x="872424" y="778931"/>
                      </a:cubicBezTo>
                      <a:cubicBezTo>
                        <a:pt x="778908" y="652160"/>
                        <a:pt x="724653" y="635761"/>
                        <a:pt x="613819" y="546167"/>
                      </a:cubicBezTo>
                      <a:cubicBezTo>
                        <a:pt x="502985" y="456573"/>
                        <a:pt x="384278" y="248897"/>
                        <a:pt x="258219" y="152467"/>
                      </a:cubicBezTo>
                      <a:cubicBezTo>
                        <a:pt x="132160" y="56037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9000"/>
                        </a:srgbClr>
                      </a:gs>
                      <a:gs pos="66000">
                        <a:srgbClr val="225B90">
                          <a:alpha val="78000"/>
                        </a:srgbClr>
                      </a:gs>
                      <a:gs pos="83000">
                        <a:srgbClr val="225B90">
                          <a:alpha val="49000"/>
                        </a:srgbClr>
                      </a:gs>
                      <a:gs pos="100000">
                        <a:srgbClr val="156EB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5" name="任意多边形 334"/>
                <p:cNvSpPr/>
                <p:nvPr/>
              </p:nvSpPr>
              <p:spPr>
                <a:xfrm>
                  <a:off x="1487247" y="1936177"/>
                  <a:ext cx="1302877" cy="608090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2108408" h="977068">
                      <a:moveTo>
                        <a:pt x="2108408" y="977068"/>
                      </a:moveTo>
                      <a:cubicBezTo>
                        <a:pt x="1865442" y="822169"/>
                        <a:pt x="1811801" y="750758"/>
                        <a:pt x="1688059" y="633543"/>
                      </a:cubicBezTo>
                      <a:cubicBezTo>
                        <a:pt x="1564317" y="516328"/>
                        <a:pt x="1476788" y="363373"/>
                        <a:pt x="1365954" y="273779"/>
                      </a:cubicBezTo>
                      <a:cubicBezTo>
                        <a:pt x="1255120" y="184185"/>
                        <a:pt x="920513" y="179709"/>
                        <a:pt x="794454" y="83279"/>
                      </a:cubicBezTo>
                      <a:cubicBezTo>
                        <a:pt x="566795" y="37649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31000"/>
                        </a:srgbClr>
                      </a:gs>
                      <a:gs pos="37000">
                        <a:srgbClr val="225B90">
                          <a:alpha val="72000"/>
                        </a:srgbClr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6" name="任意多边形 335"/>
                <p:cNvSpPr/>
                <p:nvPr/>
              </p:nvSpPr>
              <p:spPr>
                <a:xfrm>
                  <a:off x="1878683" y="1744871"/>
                  <a:ext cx="1030522" cy="88588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591334 w 1591334"/>
                    <a:gd name="connsiteY0-364" fmla="*/ 1330269 h 1330269"/>
                    <a:gd name="connsiteX1-365" fmla="*/ 1183685 w 1591334"/>
                    <a:gd name="connsiteY1-366" fmla="*/ 758144 h 1330269"/>
                    <a:gd name="connsiteX2-367" fmla="*/ 912380 w 1591334"/>
                    <a:gd name="connsiteY2-368" fmla="*/ 398380 h 1330269"/>
                    <a:gd name="connsiteX3-369" fmla="*/ 518680 w 1591334"/>
                    <a:gd name="connsiteY3-370" fmla="*/ 169780 h 1330269"/>
                    <a:gd name="connsiteX4-371" fmla="*/ 0 w 1591334"/>
                    <a:gd name="connsiteY4-372" fmla="*/ 0 h 1330269"/>
                    <a:gd name="connsiteX0-373" fmla="*/ 1591334 w 1591334"/>
                    <a:gd name="connsiteY0-374" fmla="*/ 1330269 h 1330269"/>
                    <a:gd name="connsiteX1-375" fmla="*/ 1183685 w 1591334"/>
                    <a:gd name="connsiteY1-376" fmla="*/ 758144 h 1330269"/>
                    <a:gd name="connsiteX2-377" fmla="*/ 912380 w 1591334"/>
                    <a:gd name="connsiteY2-378" fmla="*/ 398380 h 1330269"/>
                    <a:gd name="connsiteX3-379" fmla="*/ 518680 w 1591334"/>
                    <a:gd name="connsiteY3-380" fmla="*/ 169780 h 1330269"/>
                    <a:gd name="connsiteX4-381" fmla="*/ 0 w 1591334"/>
                    <a:gd name="connsiteY4-382" fmla="*/ 0 h 1330269"/>
                    <a:gd name="connsiteX0-383" fmla="*/ 1628915 w 1628915"/>
                    <a:gd name="connsiteY0-384" fmla="*/ 1330269 h 1330269"/>
                    <a:gd name="connsiteX1-385" fmla="*/ 1221266 w 1628915"/>
                    <a:gd name="connsiteY1-386" fmla="*/ 758144 h 1330269"/>
                    <a:gd name="connsiteX2-387" fmla="*/ 949961 w 1628915"/>
                    <a:gd name="connsiteY2-388" fmla="*/ 398380 h 1330269"/>
                    <a:gd name="connsiteX3-389" fmla="*/ 556261 w 1628915"/>
                    <a:gd name="connsiteY3-390" fmla="*/ 169780 h 1330269"/>
                    <a:gd name="connsiteX4-391" fmla="*/ 0 w 1628915"/>
                    <a:gd name="connsiteY4-392" fmla="*/ 0 h 133026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28915" h="1330269">
                      <a:moveTo>
                        <a:pt x="1628915" y="1330269"/>
                      </a:moveTo>
                      <a:cubicBezTo>
                        <a:pt x="1525649" y="1035670"/>
                        <a:pt x="1334425" y="913459"/>
                        <a:pt x="1221266" y="758144"/>
                      </a:cubicBezTo>
                      <a:cubicBezTo>
                        <a:pt x="1108107" y="602829"/>
                        <a:pt x="1060795" y="487974"/>
                        <a:pt x="949961" y="398380"/>
                      </a:cubicBezTo>
                      <a:cubicBezTo>
                        <a:pt x="839127" y="308786"/>
                        <a:pt x="682320" y="266210"/>
                        <a:pt x="556261" y="169780"/>
                      </a:cubicBezTo>
                      <a:cubicBezTo>
                        <a:pt x="328602" y="124150"/>
                        <a:pt x="161220" y="13372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9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7" name="任意多边形 336"/>
                <p:cNvSpPr/>
                <p:nvPr/>
              </p:nvSpPr>
              <p:spPr>
                <a:xfrm>
                  <a:off x="2655743" y="1756916"/>
                  <a:ext cx="365516" cy="911159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551954" h="1338289">
                      <a:moveTo>
                        <a:pt x="551954" y="1338289"/>
                      </a:moveTo>
                      <a:cubicBezTo>
                        <a:pt x="474088" y="954790"/>
                        <a:pt x="414097" y="976512"/>
                        <a:pt x="322105" y="753464"/>
                      </a:cubicBezTo>
                      <a:cubicBezTo>
                        <a:pt x="230113" y="530416"/>
                        <a:pt x="123534" y="178494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34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 flipH="1">
                  <a:off x="3077607" y="2171837"/>
                  <a:ext cx="108392" cy="506717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6816" h="1666497">
                      <a:moveTo>
                        <a:pt x="158254" y="1666497"/>
                      </a:moveTo>
                      <a:cubicBezTo>
                        <a:pt x="194688" y="1091543"/>
                        <a:pt x="170681" y="894460"/>
                        <a:pt x="144305" y="616710"/>
                      </a:cubicBezTo>
                      <a:cubicBezTo>
                        <a:pt x="117929" y="338960"/>
                        <a:pt x="123534" y="178494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156EBF">
                          <a:alpha val="0"/>
                        </a:srgbClr>
                      </a:gs>
                      <a:gs pos="42000">
                        <a:srgbClr val="156EBF"/>
                      </a:gs>
                      <a:gs pos="63000">
                        <a:srgbClr val="156EBF">
                          <a:alpha val="82000"/>
                        </a:srgbClr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9" name="任意多边形 338"/>
                <p:cNvSpPr/>
                <p:nvPr/>
              </p:nvSpPr>
              <p:spPr>
                <a:xfrm flipH="1">
                  <a:off x="3174194" y="2283770"/>
                  <a:ext cx="405667" cy="34698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88624" h="1746265">
                      <a:moveTo>
                        <a:pt x="188624" y="1746265"/>
                      </a:moveTo>
                      <a:cubicBezTo>
                        <a:pt x="129250" y="1171310"/>
                        <a:pt x="117527" y="1346480"/>
                        <a:pt x="86238" y="1055436"/>
                      </a:cubicBezTo>
                      <a:cubicBezTo>
                        <a:pt x="54949" y="764392"/>
                        <a:pt x="-8232" y="457684"/>
                        <a:pt x="891" y="0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56EBF"/>
                      </a:gs>
                      <a:gs pos="63000">
                        <a:srgbClr val="156EBF">
                          <a:alpha val="78000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0" name="任意多边形 339"/>
                <p:cNvSpPr/>
                <p:nvPr/>
              </p:nvSpPr>
              <p:spPr>
                <a:xfrm flipH="1">
                  <a:off x="3939576" y="2493255"/>
                  <a:ext cx="281998" cy="18818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94883" h="1208063">
                      <a:moveTo>
                        <a:pt x="194883" y="1208063"/>
                      </a:moveTo>
                      <a:cubicBezTo>
                        <a:pt x="170897" y="900061"/>
                        <a:pt x="127797" y="406811"/>
                        <a:pt x="0" y="0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A85E6"/>
                      </a:gs>
                      <a:gs pos="63000">
                        <a:srgbClr val="1A85E6">
                          <a:alpha val="77647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任意多边形 340"/>
                <p:cNvSpPr/>
                <p:nvPr/>
              </p:nvSpPr>
              <p:spPr>
                <a:xfrm flipH="1">
                  <a:off x="4319212" y="2724842"/>
                  <a:ext cx="448423" cy="4534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  <a:gd name="connsiteX0-611" fmla="*/ 260605 w 260605"/>
                    <a:gd name="connsiteY0-612" fmla="*/ 801064 h 801064"/>
                    <a:gd name="connsiteX1-613" fmla="*/ 0 w 260605"/>
                    <a:gd name="connsiteY1-614" fmla="*/ 0 h 801064"/>
                    <a:gd name="connsiteX0-615" fmla="*/ 370141 w 370141"/>
                    <a:gd name="connsiteY0-616" fmla="*/ 139690 h 151728"/>
                    <a:gd name="connsiteX1-617" fmla="*/ 0 w 370141"/>
                    <a:gd name="connsiteY1-618" fmla="*/ 0 h 151728"/>
                    <a:gd name="connsiteX0-619" fmla="*/ 370141 w 370141"/>
                    <a:gd name="connsiteY0-620" fmla="*/ 355669 h 355669"/>
                    <a:gd name="connsiteX1-621" fmla="*/ 0 w 370141"/>
                    <a:gd name="connsiteY1-622" fmla="*/ 215979 h 355669"/>
                    <a:gd name="connsiteX0-623" fmla="*/ 342757 w 342757"/>
                    <a:gd name="connsiteY0-624" fmla="*/ 291102 h 291102"/>
                    <a:gd name="connsiteX1-625" fmla="*/ 0 w 342757"/>
                    <a:gd name="connsiteY1-626" fmla="*/ 253162 h 291102"/>
                    <a:gd name="connsiteX0-627" fmla="*/ 348234 w 348234"/>
                    <a:gd name="connsiteY0-628" fmla="*/ 355669 h 355669"/>
                    <a:gd name="connsiteX1-629" fmla="*/ 0 w 348234"/>
                    <a:gd name="connsiteY1-630" fmla="*/ 215979 h 355669"/>
                    <a:gd name="connsiteX0-631" fmla="*/ 309896 w 309896"/>
                    <a:gd name="connsiteY0-632" fmla="*/ 291102 h 291102"/>
                    <a:gd name="connsiteX1-633" fmla="*/ 0 w 309896"/>
                    <a:gd name="connsiteY1-634" fmla="*/ 253162 h 2911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309896" h="291102">
                      <a:moveTo>
                        <a:pt x="309896" y="291102"/>
                      </a:moveTo>
                      <a:cubicBezTo>
                        <a:pt x="285910" y="-16900"/>
                        <a:pt x="193519" y="-154027"/>
                        <a:pt x="0" y="253162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A85E6"/>
                      </a:gs>
                      <a:gs pos="63000">
                        <a:srgbClr val="1A85E6">
                          <a:alpha val="77647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任意多边形 341"/>
                <p:cNvSpPr/>
                <p:nvPr/>
              </p:nvSpPr>
              <p:spPr>
                <a:xfrm>
                  <a:off x="3901725" y="2600421"/>
                  <a:ext cx="837944" cy="350156"/>
                </a:xfrm>
                <a:custGeom>
                  <a:avLst/>
                  <a:gdLst>
                    <a:gd name="connsiteX0" fmla="*/ 1777 w 1335514"/>
                    <a:gd name="connsiteY0" fmla="*/ 17441 h 515445"/>
                    <a:gd name="connsiteX1" fmla="*/ 141477 w 1335514"/>
                    <a:gd name="connsiteY1" fmla="*/ 246041 h 515445"/>
                    <a:gd name="connsiteX2" fmla="*/ 319277 w 1335514"/>
                    <a:gd name="connsiteY2" fmla="*/ 296841 h 515445"/>
                    <a:gd name="connsiteX3" fmla="*/ 446277 w 1335514"/>
                    <a:gd name="connsiteY3" fmla="*/ 500041 h 515445"/>
                    <a:gd name="connsiteX4" fmla="*/ 751077 w 1335514"/>
                    <a:gd name="connsiteY4" fmla="*/ 474641 h 515445"/>
                    <a:gd name="connsiteX5" fmla="*/ 1043177 w 1335514"/>
                    <a:gd name="connsiteY5" fmla="*/ 512741 h 515445"/>
                    <a:gd name="connsiteX6" fmla="*/ 1195577 w 1335514"/>
                    <a:gd name="connsiteY6" fmla="*/ 385741 h 515445"/>
                    <a:gd name="connsiteX7" fmla="*/ 1322577 w 1335514"/>
                    <a:gd name="connsiteY7" fmla="*/ 398441 h 515445"/>
                    <a:gd name="connsiteX8" fmla="*/ 865377 w 1335514"/>
                    <a:gd name="connsiteY8" fmla="*/ 309541 h 515445"/>
                    <a:gd name="connsiteX9" fmla="*/ 319277 w 1335514"/>
                    <a:gd name="connsiteY9" fmla="*/ 169841 h 515445"/>
                    <a:gd name="connsiteX10" fmla="*/ 77977 w 1335514"/>
                    <a:gd name="connsiteY10" fmla="*/ 30141 h 515445"/>
                    <a:gd name="connsiteX11" fmla="*/ 1777 w 1335514"/>
                    <a:gd name="connsiteY11" fmla="*/ 17441 h 515445"/>
                    <a:gd name="connsiteX0-1" fmla="*/ 1708 w 1335445"/>
                    <a:gd name="connsiteY0-2" fmla="*/ 16093 h 514097"/>
                    <a:gd name="connsiteX1-3" fmla="*/ 141408 w 1335445"/>
                    <a:gd name="connsiteY1-4" fmla="*/ 244693 h 514097"/>
                    <a:gd name="connsiteX2-5" fmla="*/ 319208 w 1335445"/>
                    <a:gd name="connsiteY2-6" fmla="*/ 295493 h 514097"/>
                    <a:gd name="connsiteX3-7" fmla="*/ 446208 w 1335445"/>
                    <a:gd name="connsiteY3-8" fmla="*/ 498693 h 514097"/>
                    <a:gd name="connsiteX4-9" fmla="*/ 751008 w 1335445"/>
                    <a:gd name="connsiteY4-10" fmla="*/ 473293 h 514097"/>
                    <a:gd name="connsiteX5-11" fmla="*/ 1043108 w 1335445"/>
                    <a:gd name="connsiteY5-12" fmla="*/ 511393 h 514097"/>
                    <a:gd name="connsiteX6-13" fmla="*/ 1195508 w 1335445"/>
                    <a:gd name="connsiteY6-14" fmla="*/ 384393 h 514097"/>
                    <a:gd name="connsiteX7-15" fmla="*/ 1322508 w 1335445"/>
                    <a:gd name="connsiteY7-16" fmla="*/ 397093 h 514097"/>
                    <a:gd name="connsiteX8-17" fmla="*/ 865308 w 1335445"/>
                    <a:gd name="connsiteY8-18" fmla="*/ 308193 h 514097"/>
                    <a:gd name="connsiteX9-19" fmla="*/ 281108 w 1335445"/>
                    <a:gd name="connsiteY9-20" fmla="*/ 107533 h 514097"/>
                    <a:gd name="connsiteX10-21" fmla="*/ 77908 w 1335445"/>
                    <a:gd name="connsiteY10-22" fmla="*/ 28793 h 514097"/>
                    <a:gd name="connsiteX11-23" fmla="*/ 1708 w 1335445"/>
                    <a:gd name="connsiteY11-24" fmla="*/ 16093 h 514097"/>
                    <a:gd name="connsiteX0-25" fmla="*/ 1708 w 1330633"/>
                    <a:gd name="connsiteY0-26" fmla="*/ 16093 h 515259"/>
                    <a:gd name="connsiteX1-27" fmla="*/ 141408 w 1330633"/>
                    <a:gd name="connsiteY1-28" fmla="*/ 244693 h 515259"/>
                    <a:gd name="connsiteX2-29" fmla="*/ 319208 w 1330633"/>
                    <a:gd name="connsiteY2-30" fmla="*/ 295493 h 515259"/>
                    <a:gd name="connsiteX3-31" fmla="*/ 446208 w 1330633"/>
                    <a:gd name="connsiteY3-32" fmla="*/ 498693 h 515259"/>
                    <a:gd name="connsiteX4-33" fmla="*/ 751008 w 1330633"/>
                    <a:gd name="connsiteY4-34" fmla="*/ 473293 h 515259"/>
                    <a:gd name="connsiteX5-35" fmla="*/ 1043108 w 1330633"/>
                    <a:gd name="connsiteY5-36" fmla="*/ 511393 h 515259"/>
                    <a:gd name="connsiteX6-37" fmla="*/ 1149788 w 1330633"/>
                    <a:gd name="connsiteY6-38" fmla="*/ 361533 h 515259"/>
                    <a:gd name="connsiteX7-39" fmla="*/ 1322508 w 1330633"/>
                    <a:gd name="connsiteY7-40" fmla="*/ 397093 h 515259"/>
                    <a:gd name="connsiteX8-41" fmla="*/ 865308 w 1330633"/>
                    <a:gd name="connsiteY8-42" fmla="*/ 308193 h 515259"/>
                    <a:gd name="connsiteX9-43" fmla="*/ 281108 w 1330633"/>
                    <a:gd name="connsiteY9-44" fmla="*/ 107533 h 515259"/>
                    <a:gd name="connsiteX10-45" fmla="*/ 77908 w 1330633"/>
                    <a:gd name="connsiteY10-46" fmla="*/ 28793 h 515259"/>
                    <a:gd name="connsiteX11-47" fmla="*/ 1708 w 1330633"/>
                    <a:gd name="connsiteY11-48" fmla="*/ 16093 h 515259"/>
                    <a:gd name="connsiteX0-49" fmla="*/ 1708 w 1156794"/>
                    <a:gd name="connsiteY0-50" fmla="*/ 16093 h 515259"/>
                    <a:gd name="connsiteX1-51" fmla="*/ 141408 w 1156794"/>
                    <a:gd name="connsiteY1-52" fmla="*/ 244693 h 515259"/>
                    <a:gd name="connsiteX2-53" fmla="*/ 319208 w 1156794"/>
                    <a:gd name="connsiteY2-54" fmla="*/ 295493 h 515259"/>
                    <a:gd name="connsiteX3-55" fmla="*/ 446208 w 1156794"/>
                    <a:gd name="connsiteY3-56" fmla="*/ 498693 h 515259"/>
                    <a:gd name="connsiteX4-57" fmla="*/ 751008 w 1156794"/>
                    <a:gd name="connsiteY4-58" fmla="*/ 473293 h 515259"/>
                    <a:gd name="connsiteX5-59" fmla="*/ 1043108 w 1156794"/>
                    <a:gd name="connsiteY5-60" fmla="*/ 511393 h 515259"/>
                    <a:gd name="connsiteX6-61" fmla="*/ 1149788 w 1156794"/>
                    <a:gd name="connsiteY6-62" fmla="*/ 361533 h 515259"/>
                    <a:gd name="connsiteX7-63" fmla="*/ 865308 w 1156794"/>
                    <a:gd name="connsiteY7-64" fmla="*/ 308193 h 515259"/>
                    <a:gd name="connsiteX8-65" fmla="*/ 281108 w 1156794"/>
                    <a:gd name="connsiteY8-66" fmla="*/ 107533 h 515259"/>
                    <a:gd name="connsiteX9-67" fmla="*/ 77908 w 1156794"/>
                    <a:gd name="connsiteY9-68" fmla="*/ 28793 h 515259"/>
                    <a:gd name="connsiteX10-69" fmla="*/ 1708 w 1156794"/>
                    <a:gd name="connsiteY10-70" fmla="*/ 16093 h 515259"/>
                    <a:gd name="connsiteX0-71" fmla="*/ 1708 w 1200533"/>
                    <a:gd name="connsiteY0-72" fmla="*/ 16093 h 514860"/>
                    <a:gd name="connsiteX1-73" fmla="*/ 141408 w 1200533"/>
                    <a:gd name="connsiteY1-74" fmla="*/ 244693 h 514860"/>
                    <a:gd name="connsiteX2-75" fmla="*/ 319208 w 1200533"/>
                    <a:gd name="connsiteY2-76" fmla="*/ 295493 h 514860"/>
                    <a:gd name="connsiteX3-77" fmla="*/ 446208 w 1200533"/>
                    <a:gd name="connsiteY3-78" fmla="*/ 498693 h 514860"/>
                    <a:gd name="connsiteX4-79" fmla="*/ 751008 w 1200533"/>
                    <a:gd name="connsiteY4-80" fmla="*/ 473293 h 514860"/>
                    <a:gd name="connsiteX5-81" fmla="*/ 1043108 w 1200533"/>
                    <a:gd name="connsiteY5-82" fmla="*/ 511393 h 514860"/>
                    <a:gd name="connsiteX6-83" fmla="*/ 1195508 w 1200533"/>
                    <a:gd name="connsiteY6-84" fmla="*/ 369153 h 514860"/>
                    <a:gd name="connsiteX7-85" fmla="*/ 865308 w 1200533"/>
                    <a:gd name="connsiteY7-86" fmla="*/ 308193 h 514860"/>
                    <a:gd name="connsiteX8-87" fmla="*/ 281108 w 1200533"/>
                    <a:gd name="connsiteY8-88" fmla="*/ 107533 h 514860"/>
                    <a:gd name="connsiteX9-89" fmla="*/ 77908 w 1200533"/>
                    <a:gd name="connsiteY9-90" fmla="*/ 28793 h 514860"/>
                    <a:gd name="connsiteX10-91" fmla="*/ 1708 w 1200533"/>
                    <a:gd name="connsiteY10-92" fmla="*/ 16093 h 514860"/>
                    <a:gd name="connsiteX0-93" fmla="*/ 1708 w 1207534"/>
                    <a:gd name="connsiteY0-94" fmla="*/ 16093 h 514860"/>
                    <a:gd name="connsiteX1-95" fmla="*/ 141408 w 1207534"/>
                    <a:gd name="connsiteY1-96" fmla="*/ 244693 h 514860"/>
                    <a:gd name="connsiteX2-97" fmla="*/ 319208 w 1207534"/>
                    <a:gd name="connsiteY2-98" fmla="*/ 295493 h 514860"/>
                    <a:gd name="connsiteX3-99" fmla="*/ 446208 w 1207534"/>
                    <a:gd name="connsiteY3-100" fmla="*/ 498693 h 514860"/>
                    <a:gd name="connsiteX4-101" fmla="*/ 751008 w 1207534"/>
                    <a:gd name="connsiteY4-102" fmla="*/ 473293 h 514860"/>
                    <a:gd name="connsiteX5-103" fmla="*/ 1043108 w 1207534"/>
                    <a:gd name="connsiteY5-104" fmla="*/ 511393 h 514860"/>
                    <a:gd name="connsiteX6-105" fmla="*/ 1195508 w 1207534"/>
                    <a:gd name="connsiteY6-106" fmla="*/ 369153 h 514860"/>
                    <a:gd name="connsiteX7-107" fmla="*/ 865308 w 1207534"/>
                    <a:gd name="connsiteY7-108" fmla="*/ 308193 h 514860"/>
                    <a:gd name="connsiteX8-109" fmla="*/ 281108 w 1207534"/>
                    <a:gd name="connsiteY8-110" fmla="*/ 107533 h 514860"/>
                    <a:gd name="connsiteX9-111" fmla="*/ 77908 w 1207534"/>
                    <a:gd name="connsiteY9-112" fmla="*/ 28793 h 514860"/>
                    <a:gd name="connsiteX10-113" fmla="*/ 1708 w 1207534"/>
                    <a:gd name="connsiteY10-114" fmla="*/ 16093 h 514860"/>
                    <a:gd name="connsiteX0-115" fmla="*/ 1708 w 1214909"/>
                    <a:gd name="connsiteY0-116" fmla="*/ 16093 h 514860"/>
                    <a:gd name="connsiteX1-117" fmla="*/ 141408 w 1214909"/>
                    <a:gd name="connsiteY1-118" fmla="*/ 244693 h 514860"/>
                    <a:gd name="connsiteX2-119" fmla="*/ 319208 w 1214909"/>
                    <a:gd name="connsiteY2-120" fmla="*/ 295493 h 514860"/>
                    <a:gd name="connsiteX3-121" fmla="*/ 446208 w 1214909"/>
                    <a:gd name="connsiteY3-122" fmla="*/ 498693 h 514860"/>
                    <a:gd name="connsiteX4-123" fmla="*/ 751008 w 1214909"/>
                    <a:gd name="connsiteY4-124" fmla="*/ 473293 h 514860"/>
                    <a:gd name="connsiteX5-125" fmla="*/ 1043108 w 1214909"/>
                    <a:gd name="connsiteY5-126" fmla="*/ 511393 h 514860"/>
                    <a:gd name="connsiteX6-127" fmla="*/ 1203128 w 1214909"/>
                    <a:gd name="connsiteY6-128" fmla="*/ 369153 h 514860"/>
                    <a:gd name="connsiteX7-129" fmla="*/ 865308 w 1214909"/>
                    <a:gd name="connsiteY7-130" fmla="*/ 308193 h 514860"/>
                    <a:gd name="connsiteX8-131" fmla="*/ 281108 w 1214909"/>
                    <a:gd name="connsiteY8-132" fmla="*/ 107533 h 514860"/>
                    <a:gd name="connsiteX9-133" fmla="*/ 77908 w 1214909"/>
                    <a:gd name="connsiteY9-134" fmla="*/ 28793 h 514860"/>
                    <a:gd name="connsiteX10-135" fmla="*/ 1708 w 1214909"/>
                    <a:gd name="connsiteY10-136" fmla="*/ 16093 h 514860"/>
                    <a:gd name="connsiteX0-137" fmla="*/ 2382 w 1215583"/>
                    <a:gd name="connsiteY0-138" fmla="*/ 18783 h 517550"/>
                    <a:gd name="connsiteX1-139" fmla="*/ 142082 w 1215583"/>
                    <a:gd name="connsiteY1-140" fmla="*/ 247383 h 517550"/>
                    <a:gd name="connsiteX2-141" fmla="*/ 319882 w 1215583"/>
                    <a:gd name="connsiteY2-142" fmla="*/ 298183 h 517550"/>
                    <a:gd name="connsiteX3-143" fmla="*/ 446882 w 1215583"/>
                    <a:gd name="connsiteY3-144" fmla="*/ 501383 h 517550"/>
                    <a:gd name="connsiteX4-145" fmla="*/ 751682 w 1215583"/>
                    <a:gd name="connsiteY4-146" fmla="*/ 475983 h 517550"/>
                    <a:gd name="connsiteX5-147" fmla="*/ 1043782 w 1215583"/>
                    <a:gd name="connsiteY5-148" fmla="*/ 514083 h 517550"/>
                    <a:gd name="connsiteX6-149" fmla="*/ 1203802 w 1215583"/>
                    <a:gd name="connsiteY6-150" fmla="*/ 371843 h 517550"/>
                    <a:gd name="connsiteX7-151" fmla="*/ 865982 w 1215583"/>
                    <a:gd name="connsiteY7-152" fmla="*/ 310883 h 517550"/>
                    <a:gd name="connsiteX8-153" fmla="*/ 281782 w 1215583"/>
                    <a:gd name="connsiteY8-154" fmla="*/ 110223 h 517550"/>
                    <a:gd name="connsiteX9-155" fmla="*/ 70962 w 1215583"/>
                    <a:gd name="connsiteY9-156" fmla="*/ 23863 h 517550"/>
                    <a:gd name="connsiteX10-157" fmla="*/ 2382 w 1215583"/>
                    <a:gd name="connsiteY10-158" fmla="*/ 18783 h 517550"/>
                    <a:gd name="connsiteX0-159" fmla="*/ 800 w 1320681"/>
                    <a:gd name="connsiteY0-160" fmla="*/ 12076 h 548943"/>
                    <a:gd name="connsiteX1-161" fmla="*/ 247180 w 1320681"/>
                    <a:gd name="connsiteY1-162" fmla="*/ 278776 h 548943"/>
                    <a:gd name="connsiteX2-163" fmla="*/ 424980 w 1320681"/>
                    <a:gd name="connsiteY2-164" fmla="*/ 329576 h 548943"/>
                    <a:gd name="connsiteX3-165" fmla="*/ 551980 w 1320681"/>
                    <a:gd name="connsiteY3-166" fmla="*/ 532776 h 548943"/>
                    <a:gd name="connsiteX4-167" fmla="*/ 856780 w 1320681"/>
                    <a:gd name="connsiteY4-168" fmla="*/ 507376 h 548943"/>
                    <a:gd name="connsiteX5-169" fmla="*/ 1148880 w 1320681"/>
                    <a:gd name="connsiteY5-170" fmla="*/ 545476 h 548943"/>
                    <a:gd name="connsiteX6-171" fmla="*/ 1308900 w 1320681"/>
                    <a:gd name="connsiteY6-172" fmla="*/ 403236 h 548943"/>
                    <a:gd name="connsiteX7-173" fmla="*/ 971080 w 1320681"/>
                    <a:gd name="connsiteY7-174" fmla="*/ 342276 h 548943"/>
                    <a:gd name="connsiteX8-175" fmla="*/ 386880 w 1320681"/>
                    <a:gd name="connsiteY8-176" fmla="*/ 141616 h 548943"/>
                    <a:gd name="connsiteX9-177" fmla="*/ 176060 w 1320681"/>
                    <a:gd name="connsiteY9-178" fmla="*/ 55256 h 548943"/>
                    <a:gd name="connsiteX10-179" fmla="*/ 800 w 1320681"/>
                    <a:gd name="connsiteY10-180" fmla="*/ 12076 h 548943"/>
                    <a:gd name="connsiteX0-181" fmla="*/ 1516 w 1321397"/>
                    <a:gd name="connsiteY0-182" fmla="*/ 12076 h 548943"/>
                    <a:gd name="connsiteX1-183" fmla="*/ 100361 w 1321397"/>
                    <a:gd name="connsiteY1-184" fmla="*/ 148819 h 548943"/>
                    <a:gd name="connsiteX2-185" fmla="*/ 247896 w 1321397"/>
                    <a:gd name="connsiteY2-186" fmla="*/ 278776 h 548943"/>
                    <a:gd name="connsiteX3-187" fmla="*/ 425696 w 1321397"/>
                    <a:gd name="connsiteY3-188" fmla="*/ 329576 h 548943"/>
                    <a:gd name="connsiteX4-189" fmla="*/ 552696 w 1321397"/>
                    <a:gd name="connsiteY4-190" fmla="*/ 532776 h 548943"/>
                    <a:gd name="connsiteX5-191" fmla="*/ 857496 w 1321397"/>
                    <a:gd name="connsiteY5-192" fmla="*/ 507376 h 548943"/>
                    <a:gd name="connsiteX6-193" fmla="*/ 1149596 w 1321397"/>
                    <a:gd name="connsiteY6-194" fmla="*/ 545476 h 548943"/>
                    <a:gd name="connsiteX7-195" fmla="*/ 1309616 w 1321397"/>
                    <a:gd name="connsiteY7-196" fmla="*/ 403236 h 548943"/>
                    <a:gd name="connsiteX8-197" fmla="*/ 971796 w 1321397"/>
                    <a:gd name="connsiteY8-198" fmla="*/ 342276 h 548943"/>
                    <a:gd name="connsiteX9-199" fmla="*/ 387596 w 1321397"/>
                    <a:gd name="connsiteY9-200" fmla="*/ 141616 h 548943"/>
                    <a:gd name="connsiteX10-201" fmla="*/ 176776 w 1321397"/>
                    <a:gd name="connsiteY10-202" fmla="*/ 55256 h 548943"/>
                    <a:gd name="connsiteX11-203" fmla="*/ 1516 w 1321397"/>
                    <a:gd name="connsiteY11-204" fmla="*/ 12076 h 548943"/>
                    <a:gd name="connsiteX0-205" fmla="*/ 10 w 1319891"/>
                    <a:gd name="connsiteY0-206" fmla="*/ 2059 h 538926"/>
                    <a:gd name="connsiteX1-207" fmla="*/ 167435 w 1319891"/>
                    <a:gd name="connsiteY1-208" fmla="*/ 108322 h 538926"/>
                    <a:gd name="connsiteX2-209" fmla="*/ 246390 w 1319891"/>
                    <a:gd name="connsiteY2-210" fmla="*/ 268759 h 538926"/>
                    <a:gd name="connsiteX3-211" fmla="*/ 424190 w 1319891"/>
                    <a:gd name="connsiteY3-212" fmla="*/ 319559 h 538926"/>
                    <a:gd name="connsiteX4-213" fmla="*/ 551190 w 1319891"/>
                    <a:gd name="connsiteY4-214" fmla="*/ 522759 h 538926"/>
                    <a:gd name="connsiteX5-215" fmla="*/ 855990 w 1319891"/>
                    <a:gd name="connsiteY5-216" fmla="*/ 497359 h 538926"/>
                    <a:gd name="connsiteX6-217" fmla="*/ 1148090 w 1319891"/>
                    <a:gd name="connsiteY6-218" fmla="*/ 535459 h 538926"/>
                    <a:gd name="connsiteX7-219" fmla="*/ 1308110 w 1319891"/>
                    <a:gd name="connsiteY7-220" fmla="*/ 393219 h 538926"/>
                    <a:gd name="connsiteX8-221" fmla="*/ 970290 w 1319891"/>
                    <a:gd name="connsiteY8-222" fmla="*/ 332259 h 538926"/>
                    <a:gd name="connsiteX9-223" fmla="*/ 386090 w 1319891"/>
                    <a:gd name="connsiteY9-224" fmla="*/ 131599 h 538926"/>
                    <a:gd name="connsiteX10-225" fmla="*/ 175270 w 1319891"/>
                    <a:gd name="connsiteY10-226" fmla="*/ 45239 h 538926"/>
                    <a:gd name="connsiteX11-227" fmla="*/ 10 w 1319891"/>
                    <a:gd name="connsiteY11-228" fmla="*/ 2059 h 538926"/>
                    <a:gd name="connsiteX0-229" fmla="*/ 90 w 1319971"/>
                    <a:gd name="connsiteY0-230" fmla="*/ 2059 h 538926"/>
                    <a:gd name="connsiteX1-231" fmla="*/ 197995 w 1319971"/>
                    <a:gd name="connsiteY1-232" fmla="*/ 108322 h 538926"/>
                    <a:gd name="connsiteX2-233" fmla="*/ 246470 w 1319971"/>
                    <a:gd name="connsiteY2-234" fmla="*/ 268759 h 538926"/>
                    <a:gd name="connsiteX3-235" fmla="*/ 424270 w 1319971"/>
                    <a:gd name="connsiteY3-236" fmla="*/ 319559 h 538926"/>
                    <a:gd name="connsiteX4-237" fmla="*/ 551270 w 1319971"/>
                    <a:gd name="connsiteY4-238" fmla="*/ 522759 h 538926"/>
                    <a:gd name="connsiteX5-239" fmla="*/ 856070 w 1319971"/>
                    <a:gd name="connsiteY5-240" fmla="*/ 497359 h 538926"/>
                    <a:gd name="connsiteX6-241" fmla="*/ 1148170 w 1319971"/>
                    <a:gd name="connsiteY6-242" fmla="*/ 535459 h 538926"/>
                    <a:gd name="connsiteX7-243" fmla="*/ 1308190 w 1319971"/>
                    <a:gd name="connsiteY7-244" fmla="*/ 393219 h 538926"/>
                    <a:gd name="connsiteX8-245" fmla="*/ 970370 w 1319971"/>
                    <a:gd name="connsiteY8-246" fmla="*/ 332259 h 538926"/>
                    <a:gd name="connsiteX9-247" fmla="*/ 386170 w 1319971"/>
                    <a:gd name="connsiteY9-248" fmla="*/ 131599 h 538926"/>
                    <a:gd name="connsiteX10-249" fmla="*/ 175350 w 1319971"/>
                    <a:gd name="connsiteY10-250" fmla="*/ 45239 h 538926"/>
                    <a:gd name="connsiteX11-251" fmla="*/ 90 w 1319971"/>
                    <a:gd name="connsiteY11-252" fmla="*/ 2059 h 538926"/>
                    <a:gd name="connsiteX0-253" fmla="*/ 90 w 1319971"/>
                    <a:gd name="connsiteY0-254" fmla="*/ 2059 h 538926"/>
                    <a:gd name="connsiteX1-255" fmla="*/ 197995 w 1319971"/>
                    <a:gd name="connsiteY1-256" fmla="*/ 108322 h 538926"/>
                    <a:gd name="connsiteX2-257" fmla="*/ 246470 w 1319971"/>
                    <a:gd name="connsiteY2-258" fmla="*/ 268759 h 538926"/>
                    <a:gd name="connsiteX3-259" fmla="*/ 424270 w 1319971"/>
                    <a:gd name="connsiteY3-260" fmla="*/ 319559 h 538926"/>
                    <a:gd name="connsiteX4-261" fmla="*/ 551270 w 1319971"/>
                    <a:gd name="connsiteY4-262" fmla="*/ 522759 h 538926"/>
                    <a:gd name="connsiteX5-263" fmla="*/ 856070 w 1319971"/>
                    <a:gd name="connsiteY5-264" fmla="*/ 497359 h 538926"/>
                    <a:gd name="connsiteX6-265" fmla="*/ 1148170 w 1319971"/>
                    <a:gd name="connsiteY6-266" fmla="*/ 535459 h 538926"/>
                    <a:gd name="connsiteX7-267" fmla="*/ 1308190 w 1319971"/>
                    <a:gd name="connsiteY7-268" fmla="*/ 393219 h 538926"/>
                    <a:gd name="connsiteX8-269" fmla="*/ 970370 w 1319971"/>
                    <a:gd name="connsiteY8-270" fmla="*/ 332259 h 538926"/>
                    <a:gd name="connsiteX9-271" fmla="*/ 386170 w 1319971"/>
                    <a:gd name="connsiteY9-272" fmla="*/ 131599 h 538926"/>
                    <a:gd name="connsiteX10-273" fmla="*/ 175350 w 1319971"/>
                    <a:gd name="connsiteY10-274" fmla="*/ 45239 h 538926"/>
                    <a:gd name="connsiteX11-275" fmla="*/ 90 w 1319971"/>
                    <a:gd name="connsiteY11-276" fmla="*/ 2059 h 538926"/>
                    <a:gd name="connsiteX0-277" fmla="*/ 90 w 1319971"/>
                    <a:gd name="connsiteY0-278" fmla="*/ 1404 h 561131"/>
                    <a:gd name="connsiteX1-279" fmla="*/ 197995 w 1319971"/>
                    <a:gd name="connsiteY1-280" fmla="*/ 130527 h 561131"/>
                    <a:gd name="connsiteX2-281" fmla="*/ 246470 w 1319971"/>
                    <a:gd name="connsiteY2-282" fmla="*/ 290964 h 561131"/>
                    <a:gd name="connsiteX3-283" fmla="*/ 424270 w 1319971"/>
                    <a:gd name="connsiteY3-284" fmla="*/ 341764 h 561131"/>
                    <a:gd name="connsiteX4-285" fmla="*/ 551270 w 1319971"/>
                    <a:gd name="connsiteY4-286" fmla="*/ 544964 h 561131"/>
                    <a:gd name="connsiteX5-287" fmla="*/ 856070 w 1319971"/>
                    <a:gd name="connsiteY5-288" fmla="*/ 519564 h 561131"/>
                    <a:gd name="connsiteX6-289" fmla="*/ 1148170 w 1319971"/>
                    <a:gd name="connsiteY6-290" fmla="*/ 557664 h 561131"/>
                    <a:gd name="connsiteX7-291" fmla="*/ 1308190 w 1319971"/>
                    <a:gd name="connsiteY7-292" fmla="*/ 415424 h 561131"/>
                    <a:gd name="connsiteX8-293" fmla="*/ 970370 w 1319971"/>
                    <a:gd name="connsiteY8-294" fmla="*/ 354464 h 561131"/>
                    <a:gd name="connsiteX9-295" fmla="*/ 386170 w 1319971"/>
                    <a:gd name="connsiteY9-296" fmla="*/ 153804 h 561131"/>
                    <a:gd name="connsiteX10-297" fmla="*/ 175350 w 1319971"/>
                    <a:gd name="connsiteY10-298" fmla="*/ 67444 h 561131"/>
                    <a:gd name="connsiteX11-299" fmla="*/ 90 w 1319971"/>
                    <a:gd name="connsiteY11-300" fmla="*/ 1404 h 561131"/>
                    <a:gd name="connsiteX0-301" fmla="*/ 78 w 1342819"/>
                    <a:gd name="connsiteY0-302" fmla="*/ 1404 h 561131"/>
                    <a:gd name="connsiteX1-303" fmla="*/ 220843 w 1342819"/>
                    <a:gd name="connsiteY1-304" fmla="*/ 130527 h 561131"/>
                    <a:gd name="connsiteX2-305" fmla="*/ 269318 w 1342819"/>
                    <a:gd name="connsiteY2-306" fmla="*/ 290964 h 561131"/>
                    <a:gd name="connsiteX3-307" fmla="*/ 447118 w 1342819"/>
                    <a:gd name="connsiteY3-308" fmla="*/ 341764 h 561131"/>
                    <a:gd name="connsiteX4-309" fmla="*/ 574118 w 1342819"/>
                    <a:gd name="connsiteY4-310" fmla="*/ 544964 h 561131"/>
                    <a:gd name="connsiteX5-311" fmla="*/ 878918 w 1342819"/>
                    <a:gd name="connsiteY5-312" fmla="*/ 519564 h 561131"/>
                    <a:gd name="connsiteX6-313" fmla="*/ 1171018 w 1342819"/>
                    <a:gd name="connsiteY6-314" fmla="*/ 557664 h 561131"/>
                    <a:gd name="connsiteX7-315" fmla="*/ 1331038 w 1342819"/>
                    <a:gd name="connsiteY7-316" fmla="*/ 415424 h 561131"/>
                    <a:gd name="connsiteX8-317" fmla="*/ 993218 w 1342819"/>
                    <a:gd name="connsiteY8-318" fmla="*/ 354464 h 561131"/>
                    <a:gd name="connsiteX9-319" fmla="*/ 409018 w 1342819"/>
                    <a:gd name="connsiteY9-320" fmla="*/ 153804 h 561131"/>
                    <a:gd name="connsiteX10-321" fmla="*/ 198198 w 1342819"/>
                    <a:gd name="connsiteY10-322" fmla="*/ 67444 h 561131"/>
                    <a:gd name="connsiteX11-323" fmla="*/ 78 w 1342819"/>
                    <a:gd name="connsiteY11-324" fmla="*/ 1404 h 56113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</a:cxnLst>
                  <a:rect l="l" t="t" r="r" b="b"/>
                  <a:pathLst>
                    <a:path w="1342819" h="561131">
                      <a:moveTo>
                        <a:pt x="78" y="1404"/>
                      </a:moveTo>
                      <a:cubicBezTo>
                        <a:pt x="3852" y="11918"/>
                        <a:pt x="179780" y="86077"/>
                        <a:pt x="220843" y="130527"/>
                      </a:cubicBezTo>
                      <a:cubicBezTo>
                        <a:pt x="261906" y="174977"/>
                        <a:pt x="231606" y="255758"/>
                        <a:pt x="269318" y="290964"/>
                      </a:cubicBezTo>
                      <a:cubicBezTo>
                        <a:pt x="307030" y="326170"/>
                        <a:pt x="396318" y="299431"/>
                        <a:pt x="447118" y="341764"/>
                      </a:cubicBezTo>
                      <a:cubicBezTo>
                        <a:pt x="497918" y="384097"/>
                        <a:pt x="502151" y="515331"/>
                        <a:pt x="574118" y="544964"/>
                      </a:cubicBezTo>
                      <a:cubicBezTo>
                        <a:pt x="646085" y="574597"/>
                        <a:pt x="779435" y="517447"/>
                        <a:pt x="878918" y="519564"/>
                      </a:cubicBezTo>
                      <a:cubicBezTo>
                        <a:pt x="978401" y="521681"/>
                        <a:pt x="1095665" y="575021"/>
                        <a:pt x="1171018" y="557664"/>
                      </a:cubicBezTo>
                      <a:cubicBezTo>
                        <a:pt x="1246371" y="540307"/>
                        <a:pt x="1261611" y="464531"/>
                        <a:pt x="1331038" y="415424"/>
                      </a:cubicBezTo>
                      <a:cubicBezTo>
                        <a:pt x="1400465" y="366317"/>
                        <a:pt x="1146888" y="398067"/>
                        <a:pt x="993218" y="354464"/>
                      </a:cubicBezTo>
                      <a:cubicBezTo>
                        <a:pt x="839548" y="310861"/>
                        <a:pt x="540251" y="200371"/>
                        <a:pt x="409018" y="153804"/>
                      </a:cubicBezTo>
                      <a:cubicBezTo>
                        <a:pt x="277785" y="107237"/>
                        <a:pt x="266355" y="92844"/>
                        <a:pt x="198198" y="67444"/>
                      </a:cubicBezTo>
                      <a:cubicBezTo>
                        <a:pt x="130041" y="42044"/>
                        <a:pt x="-3696" y="-9110"/>
                        <a:pt x="78" y="140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6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6200000" scaled="1"/>
                  <a:tileRect/>
                </a:gradFill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3" name="任意多边形 342"/>
                <p:cNvSpPr/>
                <p:nvPr/>
              </p:nvSpPr>
              <p:spPr>
                <a:xfrm>
                  <a:off x="2396142" y="2327817"/>
                  <a:ext cx="1516306" cy="526926"/>
                </a:xfrm>
                <a:custGeom>
                  <a:avLst/>
                  <a:gdLst>
                    <a:gd name="connsiteX0" fmla="*/ 1689 w 2467356"/>
                    <a:gd name="connsiteY0" fmla="*/ 5234 h 947324"/>
                    <a:gd name="connsiteX1" fmla="*/ 103289 w 2467356"/>
                    <a:gd name="connsiteY1" fmla="*/ 208434 h 947324"/>
                    <a:gd name="connsiteX2" fmla="*/ 331889 w 2467356"/>
                    <a:gd name="connsiteY2" fmla="*/ 335434 h 947324"/>
                    <a:gd name="connsiteX3" fmla="*/ 585889 w 2467356"/>
                    <a:gd name="connsiteY3" fmla="*/ 386234 h 947324"/>
                    <a:gd name="connsiteX4" fmla="*/ 877989 w 2467356"/>
                    <a:gd name="connsiteY4" fmla="*/ 525934 h 947324"/>
                    <a:gd name="connsiteX5" fmla="*/ 1144689 w 2467356"/>
                    <a:gd name="connsiteY5" fmla="*/ 602134 h 947324"/>
                    <a:gd name="connsiteX6" fmla="*/ 1449489 w 2467356"/>
                    <a:gd name="connsiteY6" fmla="*/ 627534 h 947324"/>
                    <a:gd name="connsiteX7" fmla="*/ 1678089 w 2467356"/>
                    <a:gd name="connsiteY7" fmla="*/ 614834 h 947324"/>
                    <a:gd name="connsiteX8" fmla="*/ 2122589 w 2467356"/>
                    <a:gd name="connsiteY8" fmla="*/ 589434 h 947324"/>
                    <a:gd name="connsiteX9" fmla="*/ 2452789 w 2467356"/>
                    <a:gd name="connsiteY9" fmla="*/ 538634 h 947324"/>
                    <a:gd name="connsiteX10" fmla="*/ 2389289 w 2467356"/>
                    <a:gd name="connsiteY10" fmla="*/ 652934 h 947324"/>
                    <a:gd name="connsiteX11" fmla="*/ 2211489 w 2467356"/>
                    <a:gd name="connsiteY11" fmla="*/ 830734 h 947324"/>
                    <a:gd name="connsiteX12" fmla="*/ 1970189 w 2467356"/>
                    <a:gd name="connsiteY12" fmla="*/ 792634 h 947324"/>
                    <a:gd name="connsiteX13" fmla="*/ 1881289 w 2467356"/>
                    <a:gd name="connsiteY13" fmla="*/ 919634 h 947324"/>
                    <a:gd name="connsiteX14" fmla="*/ 1614589 w 2467356"/>
                    <a:gd name="connsiteY14" fmla="*/ 945034 h 947324"/>
                    <a:gd name="connsiteX15" fmla="*/ 1424089 w 2467356"/>
                    <a:gd name="connsiteY15" fmla="*/ 881534 h 947324"/>
                    <a:gd name="connsiteX16" fmla="*/ 1106589 w 2467356"/>
                    <a:gd name="connsiteY16" fmla="*/ 919634 h 947324"/>
                    <a:gd name="connsiteX17" fmla="*/ 776389 w 2467356"/>
                    <a:gd name="connsiteY17" fmla="*/ 805334 h 947324"/>
                    <a:gd name="connsiteX18" fmla="*/ 547789 w 2467356"/>
                    <a:gd name="connsiteY18" fmla="*/ 830734 h 947324"/>
                    <a:gd name="connsiteX19" fmla="*/ 357289 w 2467356"/>
                    <a:gd name="connsiteY19" fmla="*/ 627534 h 947324"/>
                    <a:gd name="connsiteX20" fmla="*/ 65189 w 2467356"/>
                    <a:gd name="connsiteY20" fmla="*/ 525934 h 947324"/>
                    <a:gd name="connsiteX21" fmla="*/ 52489 w 2467356"/>
                    <a:gd name="connsiteY21" fmla="*/ 284634 h 947324"/>
                    <a:gd name="connsiteX22" fmla="*/ 39789 w 2467356"/>
                    <a:gd name="connsiteY22" fmla="*/ 81434 h 947324"/>
                    <a:gd name="connsiteX23" fmla="*/ 1689 w 2467356"/>
                    <a:gd name="connsiteY23" fmla="*/ 5234 h 947324"/>
                    <a:gd name="connsiteX0-1" fmla="*/ 2339 w 2429906"/>
                    <a:gd name="connsiteY0-2" fmla="*/ 1133 h 867023"/>
                    <a:gd name="connsiteX1-3" fmla="*/ 65839 w 2429906"/>
                    <a:gd name="connsiteY1-4" fmla="*/ 128133 h 867023"/>
                    <a:gd name="connsiteX2-5" fmla="*/ 294439 w 2429906"/>
                    <a:gd name="connsiteY2-6" fmla="*/ 255133 h 867023"/>
                    <a:gd name="connsiteX3-7" fmla="*/ 548439 w 2429906"/>
                    <a:gd name="connsiteY3-8" fmla="*/ 305933 h 867023"/>
                    <a:gd name="connsiteX4-9" fmla="*/ 840539 w 2429906"/>
                    <a:gd name="connsiteY4-10" fmla="*/ 445633 h 867023"/>
                    <a:gd name="connsiteX5-11" fmla="*/ 1107239 w 2429906"/>
                    <a:gd name="connsiteY5-12" fmla="*/ 521833 h 867023"/>
                    <a:gd name="connsiteX6-13" fmla="*/ 1412039 w 2429906"/>
                    <a:gd name="connsiteY6-14" fmla="*/ 547233 h 867023"/>
                    <a:gd name="connsiteX7-15" fmla="*/ 1640639 w 2429906"/>
                    <a:gd name="connsiteY7-16" fmla="*/ 534533 h 867023"/>
                    <a:gd name="connsiteX8-17" fmla="*/ 2085139 w 2429906"/>
                    <a:gd name="connsiteY8-18" fmla="*/ 509133 h 867023"/>
                    <a:gd name="connsiteX9-19" fmla="*/ 2415339 w 2429906"/>
                    <a:gd name="connsiteY9-20" fmla="*/ 458333 h 867023"/>
                    <a:gd name="connsiteX10-21" fmla="*/ 2351839 w 2429906"/>
                    <a:gd name="connsiteY10-22" fmla="*/ 572633 h 867023"/>
                    <a:gd name="connsiteX11-23" fmla="*/ 2174039 w 2429906"/>
                    <a:gd name="connsiteY11-24" fmla="*/ 750433 h 867023"/>
                    <a:gd name="connsiteX12-25" fmla="*/ 1932739 w 2429906"/>
                    <a:gd name="connsiteY12-26" fmla="*/ 712333 h 867023"/>
                    <a:gd name="connsiteX13-27" fmla="*/ 1843839 w 2429906"/>
                    <a:gd name="connsiteY13-28" fmla="*/ 839333 h 867023"/>
                    <a:gd name="connsiteX14-29" fmla="*/ 1577139 w 2429906"/>
                    <a:gd name="connsiteY14-30" fmla="*/ 864733 h 867023"/>
                    <a:gd name="connsiteX15-31" fmla="*/ 1386639 w 2429906"/>
                    <a:gd name="connsiteY15-32" fmla="*/ 801233 h 867023"/>
                    <a:gd name="connsiteX16-33" fmla="*/ 1069139 w 2429906"/>
                    <a:gd name="connsiteY16-34" fmla="*/ 839333 h 867023"/>
                    <a:gd name="connsiteX17-35" fmla="*/ 738939 w 2429906"/>
                    <a:gd name="connsiteY17-36" fmla="*/ 725033 h 867023"/>
                    <a:gd name="connsiteX18-37" fmla="*/ 510339 w 2429906"/>
                    <a:gd name="connsiteY18-38" fmla="*/ 750433 h 867023"/>
                    <a:gd name="connsiteX19-39" fmla="*/ 319839 w 2429906"/>
                    <a:gd name="connsiteY19-40" fmla="*/ 547233 h 867023"/>
                    <a:gd name="connsiteX20-41" fmla="*/ 27739 w 2429906"/>
                    <a:gd name="connsiteY20-42" fmla="*/ 445633 h 867023"/>
                    <a:gd name="connsiteX21-43" fmla="*/ 15039 w 2429906"/>
                    <a:gd name="connsiteY21-44" fmla="*/ 204333 h 867023"/>
                    <a:gd name="connsiteX22-45" fmla="*/ 2339 w 2429906"/>
                    <a:gd name="connsiteY22-46" fmla="*/ 1133 h 867023"/>
                    <a:gd name="connsiteX0-47" fmla="*/ 2339 w 2429906"/>
                    <a:gd name="connsiteY0-48" fmla="*/ 1378 h 844408"/>
                    <a:gd name="connsiteX1-49" fmla="*/ 65839 w 2429906"/>
                    <a:gd name="connsiteY1-50" fmla="*/ 105518 h 844408"/>
                    <a:gd name="connsiteX2-51" fmla="*/ 294439 w 2429906"/>
                    <a:gd name="connsiteY2-52" fmla="*/ 232518 h 844408"/>
                    <a:gd name="connsiteX3-53" fmla="*/ 548439 w 2429906"/>
                    <a:gd name="connsiteY3-54" fmla="*/ 283318 h 844408"/>
                    <a:gd name="connsiteX4-55" fmla="*/ 840539 w 2429906"/>
                    <a:gd name="connsiteY4-56" fmla="*/ 423018 h 844408"/>
                    <a:gd name="connsiteX5-57" fmla="*/ 1107239 w 2429906"/>
                    <a:gd name="connsiteY5-58" fmla="*/ 499218 h 844408"/>
                    <a:gd name="connsiteX6-59" fmla="*/ 1412039 w 2429906"/>
                    <a:gd name="connsiteY6-60" fmla="*/ 524618 h 844408"/>
                    <a:gd name="connsiteX7-61" fmla="*/ 1640639 w 2429906"/>
                    <a:gd name="connsiteY7-62" fmla="*/ 511918 h 844408"/>
                    <a:gd name="connsiteX8-63" fmla="*/ 2085139 w 2429906"/>
                    <a:gd name="connsiteY8-64" fmla="*/ 486518 h 844408"/>
                    <a:gd name="connsiteX9-65" fmla="*/ 2415339 w 2429906"/>
                    <a:gd name="connsiteY9-66" fmla="*/ 435718 h 844408"/>
                    <a:gd name="connsiteX10-67" fmla="*/ 2351839 w 2429906"/>
                    <a:gd name="connsiteY10-68" fmla="*/ 550018 h 844408"/>
                    <a:gd name="connsiteX11-69" fmla="*/ 2174039 w 2429906"/>
                    <a:gd name="connsiteY11-70" fmla="*/ 727818 h 844408"/>
                    <a:gd name="connsiteX12-71" fmla="*/ 1932739 w 2429906"/>
                    <a:gd name="connsiteY12-72" fmla="*/ 689718 h 844408"/>
                    <a:gd name="connsiteX13-73" fmla="*/ 1843839 w 2429906"/>
                    <a:gd name="connsiteY13-74" fmla="*/ 816718 h 844408"/>
                    <a:gd name="connsiteX14-75" fmla="*/ 1577139 w 2429906"/>
                    <a:gd name="connsiteY14-76" fmla="*/ 842118 h 844408"/>
                    <a:gd name="connsiteX15-77" fmla="*/ 1386639 w 2429906"/>
                    <a:gd name="connsiteY15-78" fmla="*/ 778618 h 844408"/>
                    <a:gd name="connsiteX16-79" fmla="*/ 1069139 w 2429906"/>
                    <a:gd name="connsiteY16-80" fmla="*/ 816718 h 844408"/>
                    <a:gd name="connsiteX17-81" fmla="*/ 738939 w 2429906"/>
                    <a:gd name="connsiteY17-82" fmla="*/ 702418 h 844408"/>
                    <a:gd name="connsiteX18-83" fmla="*/ 510339 w 2429906"/>
                    <a:gd name="connsiteY18-84" fmla="*/ 727818 h 844408"/>
                    <a:gd name="connsiteX19-85" fmla="*/ 319839 w 2429906"/>
                    <a:gd name="connsiteY19-86" fmla="*/ 524618 h 844408"/>
                    <a:gd name="connsiteX20-87" fmla="*/ 27739 w 2429906"/>
                    <a:gd name="connsiteY20-88" fmla="*/ 423018 h 844408"/>
                    <a:gd name="connsiteX21-89" fmla="*/ 15039 w 2429906"/>
                    <a:gd name="connsiteY21-90" fmla="*/ 181718 h 844408"/>
                    <a:gd name="connsiteX22-91" fmla="*/ 2339 w 2429906"/>
                    <a:gd name="connsiteY22-92" fmla="*/ 1378 h 84440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2429906" h="844408">
                      <a:moveTo>
                        <a:pt x="2339" y="1378"/>
                      </a:moveTo>
                      <a:cubicBezTo>
                        <a:pt x="10806" y="-11322"/>
                        <a:pt x="17156" y="66995"/>
                        <a:pt x="65839" y="105518"/>
                      </a:cubicBezTo>
                      <a:cubicBezTo>
                        <a:pt x="114522" y="144041"/>
                        <a:pt x="214006" y="202885"/>
                        <a:pt x="294439" y="232518"/>
                      </a:cubicBezTo>
                      <a:cubicBezTo>
                        <a:pt x="374872" y="262151"/>
                        <a:pt x="457422" y="251568"/>
                        <a:pt x="548439" y="283318"/>
                      </a:cubicBezTo>
                      <a:cubicBezTo>
                        <a:pt x="639456" y="315068"/>
                        <a:pt x="747406" y="387035"/>
                        <a:pt x="840539" y="423018"/>
                      </a:cubicBezTo>
                      <a:cubicBezTo>
                        <a:pt x="933672" y="459001"/>
                        <a:pt x="1011989" y="482285"/>
                        <a:pt x="1107239" y="499218"/>
                      </a:cubicBezTo>
                      <a:cubicBezTo>
                        <a:pt x="1202489" y="516151"/>
                        <a:pt x="1323139" y="522501"/>
                        <a:pt x="1412039" y="524618"/>
                      </a:cubicBezTo>
                      <a:cubicBezTo>
                        <a:pt x="1500939" y="526735"/>
                        <a:pt x="1640639" y="511918"/>
                        <a:pt x="1640639" y="511918"/>
                      </a:cubicBezTo>
                      <a:cubicBezTo>
                        <a:pt x="1752822" y="505568"/>
                        <a:pt x="1956022" y="499218"/>
                        <a:pt x="2085139" y="486518"/>
                      </a:cubicBezTo>
                      <a:cubicBezTo>
                        <a:pt x="2214256" y="473818"/>
                        <a:pt x="2370889" y="425135"/>
                        <a:pt x="2415339" y="435718"/>
                      </a:cubicBezTo>
                      <a:cubicBezTo>
                        <a:pt x="2459789" y="446301"/>
                        <a:pt x="2392056" y="501335"/>
                        <a:pt x="2351839" y="550018"/>
                      </a:cubicBezTo>
                      <a:cubicBezTo>
                        <a:pt x="2311622" y="598701"/>
                        <a:pt x="2243889" y="704535"/>
                        <a:pt x="2174039" y="727818"/>
                      </a:cubicBezTo>
                      <a:cubicBezTo>
                        <a:pt x="2104189" y="751101"/>
                        <a:pt x="1987772" y="674901"/>
                        <a:pt x="1932739" y="689718"/>
                      </a:cubicBezTo>
                      <a:cubicBezTo>
                        <a:pt x="1877706" y="704535"/>
                        <a:pt x="1903106" y="791318"/>
                        <a:pt x="1843839" y="816718"/>
                      </a:cubicBezTo>
                      <a:cubicBezTo>
                        <a:pt x="1784572" y="842118"/>
                        <a:pt x="1653339" y="848468"/>
                        <a:pt x="1577139" y="842118"/>
                      </a:cubicBezTo>
                      <a:cubicBezTo>
                        <a:pt x="1500939" y="835768"/>
                        <a:pt x="1471306" y="782851"/>
                        <a:pt x="1386639" y="778618"/>
                      </a:cubicBezTo>
                      <a:cubicBezTo>
                        <a:pt x="1301972" y="774385"/>
                        <a:pt x="1177089" y="829418"/>
                        <a:pt x="1069139" y="816718"/>
                      </a:cubicBezTo>
                      <a:cubicBezTo>
                        <a:pt x="961189" y="804018"/>
                        <a:pt x="832072" y="717235"/>
                        <a:pt x="738939" y="702418"/>
                      </a:cubicBezTo>
                      <a:cubicBezTo>
                        <a:pt x="645806" y="687601"/>
                        <a:pt x="580189" y="757451"/>
                        <a:pt x="510339" y="727818"/>
                      </a:cubicBezTo>
                      <a:cubicBezTo>
                        <a:pt x="440489" y="698185"/>
                        <a:pt x="400272" y="575418"/>
                        <a:pt x="319839" y="524618"/>
                      </a:cubicBezTo>
                      <a:cubicBezTo>
                        <a:pt x="239406" y="473818"/>
                        <a:pt x="78539" y="480168"/>
                        <a:pt x="27739" y="423018"/>
                      </a:cubicBezTo>
                      <a:cubicBezTo>
                        <a:pt x="-23061" y="365868"/>
                        <a:pt x="19272" y="255801"/>
                        <a:pt x="15039" y="181718"/>
                      </a:cubicBezTo>
                      <a:cubicBezTo>
                        <a:pt x="10806" y="107635"/>
                        <a:pt x="-6128" y="14078"/>
                        <a:pt x="2339" y="13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156EBF"/>
                    </a:gs>
                    <a:gs pos="66000">
                      <a:srgbClr val="0B1C40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6200000" scaled="1"/>
                  <a:tileRect/>
                </a:gradFill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4" name="任意多边形 343"/>
                <p:cNvSpPr/>
                <p:nvPr/>
              </p:nvSpPr>
              <p:spPr>
                <a:xfrm>
                  <a:off x="1881109" y="2266938"/>
                  <a:ext cx="1046234" cy="87321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76608 w 1676608"/>
                    <a:gd name="connsiteY0-184" fmla="*/ 1399343 h 1399343"/>
                    <a:gd name="connsiteX1-185" fmla="*/ 1040359 w 1676608"/>
                    <a:gd name="connsiteY1-186" fmla="*/ 862143 h 1399343"/>
                    <a:gd name="connsiteX2-187" fmla="*/ 781754 w 1676608"/>
                    <a:gd name="connsiteY2-188" fmla="*/ 629379 h 1399343"/>
                    <a:gd name="connsiteX3-189" fmla="*/ 426154 w 1676608"/>
                    <a:gd name="connsiteY3-190" fmla="*/ 235679 h 1399343"/>
                    <a:gd name="connsiteX4-191" fmla="*/ 0 w 1676608"/>
                    <a:gd name="connsiteY4-192" fmla="*/ 0 h 139934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76608" h="1399343">
                      <a:moveTo>
                        <a:pt x="1676608" y="1399343"/>
                      </a:moveTo>
                      <a:cubicBezTo>
                        <a:pt x="1433642" y="1244444"/>
                        <a:pt x="1189501" y="990470"/>
                        <a:pt x="1040359" y="862143"/>
                      </a:cubicBezTo>
                      <a:cubicBezTo>
                        <a:pt x="891217" y="733816"/>
                        <a:pt x="892588" y="718973"/>
                        <a:pt x="781754" y="629379"/>
                      </a:cubicBezTo>
                      <a:cubicBezTo>
                        <a:pt x="670920" y="539785"/>
                        <a:pt x="552213" y="332109"/>
                        <a:pt x="426154" y="235679"/>
                      </a:cubicBezTo>
                      <a:cubicBezTo>
                        <a:pt x="300095" y="139249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/>
                      </a:gs>
                      <a:gs pos="100000">
                        <a:srgbClr val="156EB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92" name="组合 291"/>
            <p:cNvGrpSpPr/>
            <p:nvPr/>
          </p:nvGrpSpPr>
          <p:grpSpPr>
            <a:xfrm flipV="1">
              <a:off x="5778832" y="5373529"/>
              <a:ext cx="2569516" cy="2816824"/>
              <a:chOff x="5778832" y="2402292"/>
              <a:chExt cx="2569516" cy="2816824"/>
            </a:xfrm>
            <a:noFill/>
          </p:grpSpPr>
          <p:sp>
            <p:nvSpPr>
              <p:cNvPr id="293" name="任意多边形 292"/>
              <p:cNvSpPr/>
              <p:nvPr/>
            </p:nvSpPr>
            <p:spPr bwMode="auto">
              <a:xfrm>
                <a:off x="7248197" y="3264705"/>
                <a:ext cx="192432" cy="1954411"/>
              </a:xfrm>
              <a:custGeom>
                <a:avLst/>
                <a:gdLst>
                  <a:gd name="connsiteX0" fmla="*/ 73588 w 192432"/>
                  <a:gd name="connsiteY0" fmla="*/ 26660 h 1954411"/>
                  <a:gd name="connsiteX1" fmla="*/ 92485 w 192432"/>
                  <a:gd name="connsiteY1" fmla="*/ 31169 h 1954411"/>
                  <a:gd name="connsiteX2" fmla="*/ 102994 w 192432"/>
                  <a:gd name="connsiteY2" fmla="*/ 122593 h 1954411"/>
                  <a:gd name="connsiteX3" fmla="*/ 182360 w 192432"/>
                  <a:gd name="connsiteY3" fmla="*/ 1621454 h 1954411"/>
                  <a:gd name="connsiteX4" fmla="*/ 189233 w 192432"/>
                  <a:gd name="connsiteY4" fmla="*/ 1838263 h 1954411"/>
                  <a:gd name="connsiteX5" fmla="*/ 192432 w 192432"/>
                  <a:gd name="connsiteY5" fmla="*/ 1954411 h 1954411"/>
                  <a:gd name="connsiteX6" fmla="*/ 120159 w 192432"/>
                  <a:gd name="connsiteY6" fmla="*/ 1954411 h 1954411"/>
                  <a:gd name="connsiteX7" fmla="*/ 119513 w 192432"/>
                  <a:gd name="connsiteY7" fmla="*/ 1903306 h 1954411"/>
                  <a:gd name="connsiteX8" fmla="*/ 100576 w 192432"/>
                  <a:gd name="connsiteY8" fmla="*/ 1368900 h 1954411"/>
                  <a:gd name="connsiteX9" fmla="*/ 36885 w 192432"/>
                  <a:gd name="connsiteY9" fmla="*/ 118390 h 1954411"/>
                  <a:gd name="connsiteX10" fmla="*/ 30230 w 192432"/>
                  <a:gd name="connsiteY10" fmla="*/ 52509 h 1954411"/>
                  <a:gd name="connsiteX11" fmla="*/ 26953 w 192432"/>
                  <a:gd name="connsiteY11" fmla="*/ 36049 h 1954411"/>
                  <a:gd name="connsiteX12" fmla="*/ 47097 w 192432"/>
                  <a:gd name="connsiteY12" fmla="*/ 29768 h 1954411"/>
                  <a:gd name="connsiteX13" fmla="*/ 73588 w 192432"/>
                  <a:gd name="connsiteY13" fmla="*/ 26660 h 1954411"/>
                  <a:gd name="connsiteX14" fmla="*/ 8794 w 192432"/>
                  <a:gd name="connsiteY14" fmla="*/ 2709 h 1954411"/>
                  <a:gd name="connsiteX15" fmla="*/ 22848 w 192432"/>
                  <a:gd name="connsiteY15" fmla="*/ 15428 h 1954411"/>
                  <a:gd name="connsiteX16" fmla="*/ 26953 w 192432"/>
                  <a:gd name="connsiteY16" fmla="*/ 36049 h 1954411"/>
                  <a:gd name="connsiteX17" fmla="*/ 21118 w 192432"/>
                  <a:gd name="connsiteY17" fmla="*/ 37869 h 1954411"/>
                  <a:gd name="connsiteX18" fmla="*/ 3754 w 192432"/>
                  <a:gd name="connsiteY18" fmla="*/ 48333 h 1954411"/>
                  <a:gd name="connsiteX19" fmla="*/ 8794 w 192432"/>
                  <a:gd name="connsiteY19" fmla="*/ 2709 h 195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432" h="1954411">
                    <a:moveTo>
                      <a:pt x="73588" y="26660"/>
                    </a:moveTo>
                    <a:cubicBezTo>
                      <a:pt x="81603" y="26747"/>
                      <a:pt x="88352" y="28104"/>
                      <a:pt x="92485" y="31169"/>
                    </a:cubicBezTo>
                    <a:cubicBezTo>
                      <a:pt x="92485" y="48333"/>
                      <a:pt x="105984" y="92119"/>
                      <a:pt x="102994" y="122593"/>
                    </a:cubicBezTo>
                    <a:cubicBezTo>
                      <a:pt x="116449" y="390560"/>
                      <a:pt x="163915" y="1083769"/>
                      <a:pt x="182360" y="1621454"/>
                    </a:cubicBezTo>
                    <a:cubicBezTo>
                      <a:pt x="184666" y="1688664"/>
                      <a:pt x="186973" y="1761572"/>
                      <a:pt x="189233" y="1838263"/>
                    </a:cubicBezTo>
                    <a:lnTo>
                      <a:pt x="192432" y="1954411"/>
                    </a:lnTo>
                    <a:lnTo>
                      <a:pt x="120159" y="1954411"/>
                    </a:lnTo>
                    <a:lnTo>
                      <a:pt x="119513" y="1903306"/>
                    </a:lnTo>
                    <a:cubicBezTo>
                      <a:pt x="115605" y="1712593"/>
                      <a:pt x="109754" y="1528892"/>
                      <a:pt x="100576" y="1368900"/>
                    </a:cubicBezTo>
                    <a:cubicBezTo>
                      <a:pt x="85098" y="697407"/>
                      <a:pt x="53022" y="338718"/>
                      <a:pt x="36885" y="118390"/>
                    </a:cubicBezTo>
                    <a:cubicBezTo>
                      <a:pt x="34868" y="90936"/>
                      <a:pt x="32610" y="69323"/>
                      <a:pt x="30230" y="52509"/>
                    </a:cubicBezTo>
                    <a:lnTo>
                      <a:pt x="26953" y="36049"/>
                    </a:lnTo>
                    <a:lnTo>
                      <a:pt x="47097" y="29768"/>
                    </a:lnTo>
                    <a:cubicBezTo>
                      <a:pt x="56293" y="27754"/>
                      <a:pt x="65573" y="26572"/>
                      <a:pt x="73588" y="26660"/>
                    </a:cubicBezTo>
                    <a:close/>
                    <a:moveTo>
                      <a:pt x="8794" y="2709"/>
                    </a:moveTo>
                    <a:cubicBezTo>
                      <a:pt x="12839" y="-2546"/>
                      <a:pt x="17845" y="-1079"/>
                      <a:pt x="22848" y="15428"/>
                    </a:cubicBezTo>
                    <a:lnTo>
                      <a:pt x="26953" y="36049"/>
                    </a:lnTo>
                    <a:lnTo>
                      <a:pt x="21118" y="37869"/>
                    </a:lnTo>
                    <a:cubicBezTo>
                      <a:pt x="13444" y="41109"/>
                      <a:pt x="7205" y="44743"/>
                      <a:pt x="3754" y="48333"/>
                    </a:cubicBezTo>
                    <a:cubicBezTo>
                      <a:pt x="-3546" y="50610"/>
                      <a:pt x="703" y="13217"/>
                      <a:pt x="8794" y="27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294" name="组合 293"/>
              <p:cNvGrpSpPr/>
              <p:nvPr/>
            </p:nvGrpSpPr>
            <p:grpSpPr>
              <a:xfrm flipH="1">
                <a:off x="5778832" y="2402292"/>
                <a:ext cx="2569516" cy="1193128"/>
                <a:chOff x="1383142" y="1640420"/>
                <a:chExt cx="3903745" cy="1812663"/>
              </a:xfrm>
              <a:grpFill/>
            </p:grpSpPr>
            <p:sp>
              <p:nvSpPr>
                <p:cNvPr id="295" name="任意多边形 294"/>
                <p:cNvSpPr/>
                <p:nvPr/>
              </p:nvSpPr>
              <p:spPr>
                <a:xfrm>
                  <a:off x="1383142" y="1640420"/>
                  <a:ext cx="3704082" cy="1466648"/>
                </a:xfrm>
                <a:custGeom>
                  <a:avLst/>
                  <a:gdLst>
                    <a:gd name="connsiteX0" fmla="*/ 1397088 w 5935853"/>
                    <a:gd name="connsiteY0" fmla="*/ 582 h 2350327"/>
                    <a:gd name="connsiteX1" fmla="*/ 1828888 w 5935853"/>
                    <a:gd name="connsiteY1" fmla="*/ 76782 h 2350327"/>
                    <a:gd name="connsiteX2" fmla="*/ 2146388 w 5935853"/>
                    <a:gd name="connsiteY2" fmla="*/ 267282 h 2350327"/>
                    <a:gd name="connsiteX3" fmla="*/ 2129293 w 5935853"/>
                    <a:gd name="connsiteY3" fmla="*/ 315914 h 2350327"/>
                    <a:gd name="connsiteX4" fmla="*/ 2148968 w 5935853"/>
                    <a:gd name="connsiteY4" fmla="*/ 337727 h 2350327"/>
                    <a:gd name="connsiteX5" fmla="*/ 2387688 w 5935853"/>
                    <a:gd name="connsiteY5" fmla="*/ 660982 h 2350327"/>
                    <a:gd name="connsiteX6" fmla="*/ 2971888 w 5935853"/>
                    <a:gd name="connsiteY6" fmla="*/ 851482 h 2350327"/>
                    <a:gd name="connsiteX7" fmla="*/ 3467188 w 5935853"/>
                    <a:gd name="connsiteY7" fmla="*/ 953082 h 2350327"/>
                    <a:gd name="connsiteX8" fmla="*/ 3873588 w 5935853"/>
                    <a:gd name="connsiteY8" fmla="*/ 1194382 h 2350327"/>
                    <a:gd name="connsiteX9" fmla="*/ 4432388 w 5935853"/>
                    <a:gd name="connsiteY9" fmla="*/ 1384882 h 2350327"/>
                    <a:gd name="connsiteX10" fmla="*/ 4711788 w 5935853"/>
                    <a:gd name="connsiteY10" fmla="*/ 1321382 h 2350327"/>
                    <a:gd name="connsiteX11" fmla="*/ 5029288 w 5935853"/>
                    <a:gd name="connsiteY11" fmla="*/ 1435682 h 2350327"/>
                    <a:gd name="connsiteX12" fmla="*/ 5295988 w 5935853"/>
                    <a:gd name="connsiteY12" fmla="*/ 1702382 h 2350327"/>
                    <a:gd name="connsiteX13" fmla="*/ 5575388 w 5935853"/>
                    <a:gd name="connsiteY13" fmla="*/ 1867482 h 2350327"/>
                    <a:gd name="connsiteX14" fmla="*/ 5867488 w 5935853"/>
                    <a:gd name="connsiteY14" fmla="*/ 2007182 h 2350327"/>
                    <a:gd name="connsiteX15" fmla="*/ 5918288 w 5935853"/>
                    <a:gd name="connsiteY15" fmla="*/ 2261182 h 2350327"/>
                    <a:gd name="connsiteX16" fmla="*/ 5626188 w 5935853"/>
                    <a:gd name="connsiteY16" fmla="*/ 2337382 h 2350327"/>
                    <a:gd name="connsiteX17" fmla="*/ 5435688 w 5935853"/>
                    <a:gd name="connsiteY17" fmla="*/ 2032582 h 2350327"/>
                    <a:gd name="connsiteX18" fmla="*/ 5067388 w 5935853"/>
                    <a:gd name="connsiteY18" fmla="*/ 2032582 h 2350327"/>
                    <a:gd name="connsiteX19" fmla="*/ 4622888 w 5935853"/>
                    <a:gd name="connsiteY19" fmla="*/ 1854782 h 2350327"/>
                    <a:gd name="connsiteX20" fmla="*/ 4076788 w 5935853"/>
                    <a:gd name="connsiteY20" fmla="*/ 1600782 h 2350327"/>
                    <a:gd name="connsiteX21" fmla="*/ 3556088 w 5935853"/>
                    <a:gd name="connsiteY21" fmla="*/ 1715082 h 2350327"/>
                    <a:gd name="connsiteX22" fmla="*/ 2349588 w 5935853"/>
                    <a:gd name="connsiteY22" fmla="*/ 1626182 h 2350327"/>
                    <a:gd name="connsiteX23" fmla="*/ 1765388 w 5935853"/>
                    <a:gd name="connsiteY23" fmla="*/ 1346782 h 2350327"/>
                    <a:gd name="connsiteX24" fmla="*/ 1530984 w 5935853"/>
                    <a:gd name="connsiteY24" fmla="*/ 972603 h 2350327"/>
                    <a:gd name="connsiteX25" fmla="*/ 1503432 w 5935853"/>
                    <a:gd name="connsiteY25" fmla="*/ 952873 h 2350327"/>
                    <a:gd name="connsiteX26" fmla="*/ 1498316 w 5935853"/>
                    <a:gd name="connsiteY26" fmla="*/ 952822 h 2350327"/>
                    <a:gd name="connsiteX27" fmla="*/ 1473090 w 5935853"/>
                    <a:gd name="connsiteY27" fmla="*/ 945442 h 2350327"/>
                    <a:gd name="connsiteX28" fmla="*/ 1429025 w 5935853"/>
                    <a:gd name="connsiteY28" fmla="*/ 920990 h 2350327"/>
                    <a:gd name="connsiteX29" fmla="*/ 1428863 w 5935853"/>
                    <a:gd name="connsiteY29" fmla="*/ 920935 h 2350327"/>
                    <a:gd name="connsiteX30" fmla="*/ 952588 w 5935853"/>
                    <a:gd name="connsiteY30" fmla="*/ 940382 h 2350327"/>
                    <a:gd name="connsiteX31" fmla="*/ 800188 w 5935853"/>
                    <a:gd name="connsiteY31" fmla="*/ 940382 h 2350327"/>
                    <a:gd name="connsiteX32" fmla="*/ 685888 w 5935853"/>
                    <a:gd name="connsiteY32" fmla="*/ 965782 h 2350327"/>
                    <a:gd name="connsiteX33" fmla="*/ 639503 w 5935853"/>
                    <a:gd name="connsiteY33" fmla="*/ 949960 h 2350327"/>
                    <a:gd name="connsiteX34" fmla="*/ 622388 w 5935853"/>
                    <a:gd name="connsiteY34" fmla="*/ 953082 h 2350327"/>
                    <a:gd name="connsiteX35" fmla="*/ 368388 w 5935853"/>
                    <a:gd name="connsiteY35" fmla="*/ 965782 h 2350327"/>
                    <a:gd name="connsiteX36" fmla="*/ 101688 w 5935853"/>
                    <a:gd name="connsiteY36" fmla="*/ 1003882 h 2350327"/>
                    <a:gd name="connsiteX37" fmla="*/ 88 w 5935853"/>
                    <a:gd name="connsiteY37" fmla="*/ 889582 h 2350327"/>
                    <a:gd name="connsiteX38" fmla="*/ 88988 w 5935853"/>
                    <a:gd name="connsiteY38" fmla="*/ 559382 h 2350327"/>
                    <a:gd name="connsiteX39" fmla="*/ 330288 w 5935853"/>
                    <a:gd name="connsiteY39" fmla="*/ 381582 h 2350327"/>
                    <a:gd name="connsiteX40" fmla="*/ 647788 w 5935853"/>
                    <a:gd name="connsiteY40" fmla="*/ 216482 h 2350327"/>
                    <a:gd name="connsiteX41" fmla="*/ 876388 w 5935853"/>
                    <a:gd name="connsiteY41" fmla="*/ 51382 h 2350327"/>
                    <a:gd name="connsiteX42" fmla="*/ 1397088 w 5935853"/>
                    <a:gd name="connsiteY42" fmla="*/ 582 h 2350327"/>
                    <a:gd name="connsiteX0-1" fmla="*/ 1397088 w 5935853"/>
                    <a:gd name="connsiteY0-2" fmla="*/ 582 h 2350327"/>
                    <a:gd name="connsiteX1-3" fmla="*/ 1828888 w 5935853"/>
                    <a:gd name="connsiteY1-4" fmla="*/ 76782 h 2350327"/>
                    <a:gd name="connsiteX2-5" fmla="*/ 2146388 w 5935853"/>
                    <a:gd name="connsiteY2-6" fmla="*/ 267282 h 2350327"/>
                    <a:gd name="connsiteX3-7" fmla="*/ 2148968 w 5935853"/>
                    <a:gd name="connsiteY3-8" fmla="*/ 337727 h 2350327"/>
                    <a:gd name="connsiteX4-9" fmla="*/ 2387688 w 5935853"/>
                    <a:gd name="connsiteY4-10" fmla="*/ 660982 h 2350327"/>
                    <a:gd name="connsiteX5-11" fmla="*/ 2971888 w 5935853"/>
                    <a:gd name="connsiteY5-12" fmla="*/ 851482 h 2350327"/>
                    <a:gd name="connsiteX6-13" fmla="*/ 3467188 w 5935853"/>
                    <a:gd name="connsiteY6-14" fmla="*/ 953082 h 2350327"/>
                    <a:gd name="connsiteX7-15" fmla="*/ 3873588 w 5935853"/>
                    <a:gd name="connsiteY7-16" fmla="*/ 1194382 h 2350327"/>
                    <a:gd name="connsiteX8-17" fmla="*/ 4432388 w 5935853"/>
                    <a:gd name="connsiteY8-18" fmla="*/ 1384882 h 2350327"/>
                    <a:gd name="connsiteX9-19" fmla="*/ 4711788 w 5935853"/>
                    <a:gd name="connsiteY9-20" fmla="*/ 1321382 h 2350327"/>
                    <a:gd name="connsiteX10-21" fmla="*/ 5029288 w 5935853"/>
                    <a:gd name="connsiteY10-22" fmla="*/ 1435682 h 2350327"/>
                    <a:gd name="connsiteX11-23" fmla="*/ 5295988 w 5935853"/>
                    <a:gd name="connsiteY11-24" fmla="*/ 1702382 h 2350327"/>
                    <a:gd name="connsiteX12-25" fmla="*/ 5575388 w 5935853"/>
                    <a:gd name="connsiteY12-26" fmla="*/ 1867482 h 2350327"/>
                    <a:gd name="connsiteX13-27" fmla="*/ 5867488 w 5935853"/>
                    <a:gd name="connsiteY13-28" fmla="*/ 2007182 h 2350327"/>
                    <a:gd name="connsiteX14-29" fmla="*/ 5918288 w 5935853"/>
                    <a:gd name="connsiteY14-30" fmla="*/ 2261182 h 2350327"/>
                    <a:gd name="connsiteX15-31" fmla="*/ 5626188 w 5935853"/>
                    <a:gd name="connsiteY15-32" fmla="*/ 2337382 h 2350327"/>
                    <a:gd name="connsiteX16-33" fmla="*/ 5435688 w 5935853"/>
                    <a:gd name="connsiteY16-34" fmla="*/ 2032582 h 2350327"/>
                    <a:gd name="connsiteX17-35" fmla="*/ 5067388 w 5935853"/>
                    <a:gd name="connsiteY17-36" fmla="*/ 2032582 h 2350327"/>
                    <a:gd name="connsiteX18-37" fmla="*/ 4622888 w 5935853"/>
                    <a:gd name="connsiteY18-38" fmla="*/ 1854782 h 2350327"/>
                    <a:gd name="connsiteX19-39" fmla="*/ 4076788 w 5935853"/>
                    <a:gd name="connsiteY19-40" fmla="*/ 1600782 h 2350327"/>
                    <a:gd name="connsiteX20-41" fmla="*/ 3556088 w 5935853"/>
                    <a:gd name="connsiteY20-42" fmla="*/ 1715082 h 2350327"/>
                    <a:gd name="connsiteX21-43" fmla="*/ 2349588 w 5935853"/>
                    <a:gd name="connsiteY21-44" fmla="*/ 1626182 h 2350327"/>
                    <a:gd name="connsiteX22-45" fmla="*/ 1765388 w 5935853"/>
                    <a:gd name="connsiteY22-46" fmla="*/ 1346782 h 2350327"/>
                    <a:gd name="connsiteX23-47" fmla="*/ 1530984 w 5935853"/>
                    <a:gd name="connsiteY23-48" fmla="*/ 972603 h 2350327"/>
                    <a:gd name="connsiteX24-49" fmla="*/ 1503432 w 5935853"/>
                    <a:gd name="connsiteY24-50" fmla="*/ 952873 h 2350327"/>
                    <a:gd name="connsiteX25-51" fmla="*/ 1498316 w 5935853"/>
                    <a:gd name="connsiteY25-52" fmla="*/ 952822 h 2350327"/>
                    <a:gd name="connsiteX26-53" fmla="*/ 1473090 w 5935853"/>
                    <a:gd name="connsiteY26-54" fmla="*/ 945442 h 2350327"/>
                    <a:gd name="connsiteX27-55" fmla="*/ 1429025 w 5935853"/>
                    <a:gd name="connsiteY27-56" fmla="*/ 920990 h 2350327"/>
                    <a:gd name="connsiteX28-57" fmla="*/ 1428863 w 5935853"/>
                    <a:gd name="connsiteY28-58" fmla="*/ 920935 h 2350327"/>
                    <a:gd name="connsiteX29-59" fmla="*/ 952588 w 5935853"/>
                    <a:gd name="connsiteY29-60" fmla="*/ 940382 h 2350327"/>
                    <a:gd name="connsiteX30-61" fmla="*/ 800188 w 5935853"/>
                    <a:gd name="connsiteY30-62" fmla="*/ 940382 h 2350327"/>
                    <a:gd name="connsiteX31-63" fmla="*/ 685888 w 5935853"/>
                    <a:gd name="connsiteY31-64" fmla="*/ 965782 h 2350327"/>
                    <a:gd name="connsiteX32-65" fmla="*/ 639503 w 5935853"/>
                    <a:gd name="connsiteY32-66" fmla="*/ 949960 h 2350327"/>
                    <a:gd name="connsiteX33-67" fmla="*/ 622388 w 5935853"/>
                    <a:gd name="connsiteY33-68" fmla="*/ 953082 h 2350327"/>
                    <a:gd name="connsiteX34-69" fmla="*/ 368388 w 5935853"/>
                    <a:gd name="connsiteY34-70" fmla="*/ 965782 h 2350327"/>
                    <a:gd name="connsiteX35-71" fmla="*/ 101688 w 5935853"/>
                    <a:gd name="connsiteY35-72" fmla="*/ 1003882 h 2350327"/>
                    <a:gd name="connsiteX36-73" fmla="*/ 88 w 5935853"/>
                    <a:gd name="connsiteY36-74" fmla="*/ 889582 h 2350327"/>
                    <a:gd name="connsiteX37-75" fmla="*/ 88988 w 5935853"/>
                    <a:gd name="connsiteY37-76" fmla="*/ 559382 h 2350327"/>
                    <a:gd name="connsiteX38-77" fmla="*/ 330288 w 5935853"/>
                    <a:gd name="connsiteY38-78" fmla="*/ 381582 h 2350327"/>
                    <a:gd name="connsiteX39-79" fmla="*/ 647788 w 5935853"/>
                    <a:gd name="connsiteY39-80" fmla="*/ 216482 h 2350327"/>
                    <a:gd name="connsiteX40-81" fmla="*/ 876388 w 5935853"/>
                    <a:gd name="connsiteY40-82" fmla="*/ 51382 h 2350327"/>
                    <a:gd name="connsiteX41-83" fmla="*/ 1397088 w 5935853"/>
                    <a:gd name="connsiteY41-84" fmla="*/ 582 h 2350327"/>
                    <a:gd name="connsiteX0-85" fmla="*/ 1397088 w 5935853"/>
                    <a:gd name="connsiteY0-86" fmla="*/ 582 h 2350327"/>
                    <a:gd name="connsiteX1-87" fmla="*/ 1828888 w 5935853"/>
                    <a:gd name="connsiteY1-88" fmla="*/ 76782 h 2350327"/>
                    <a:gd name="connsiteX2-89" fmla="*/ 2146388 w 5935853"/>
                    <a:gd name="connsiteY2-90" fmla="*/ 267282 h 2350327"/>
                    <a:gd name="connsiteX3-91" fmla="*/ 2387688 w 5935853"/>
                    <a:gd name="connsiteY3-92" fmla="*/ 660982 h 2350327"/>
                    <a:gd name="connsiteX4-93" fmla="*/ 2971888 w 5935853"/>
                    <a:gd name="connsiteY4-94" fmla="*/ 851482 h 2350327"/>
                    <a:gd name="connsiteX5-95" fmla="*/ 3467188 w 5935853"/>
                    <a:gd name="connsiteY5-96" fmla="*/ 953082 h 2350327"/>
                    <a:gd name="connsiteX6-97" fmla="*/ 3873588 w 5935853"/>
                    <a:gd name="connsiteY6-98" fmla="*/ 1194382 h 2350327"/>
                    <a:gd name="connsiteX7-99" fmla="*/ 4432388 w 5935853"/>
                    <a:gd name="connsiteY7-100" fmla="*/ 1384882 h 2350327"/>
                    <a:gd name="connsiteX8-101" fmla="*/ 4711788 w 5935853"/>
                    <a:gd name="connsiteY8-102" fmla="*/ 1321382 h 2350327"/>
                    <a:gd name="connsiteX9-103" fmla="*/ 5029288 w 5935853"/>
                    <a:gd name="connsiteY9-104" fmla="*/ 1435682 h 2350327"/>
                    <a:gd name="connsiteX10-105" fmla="*/ 5295988 w 5935853"/>
                    <a:gd name="connsiteY10-106" fmla="*/ 1702382 h 2350327"/>
                    <a:gd name="connsiteX11-107" fmla="*/ 5575388 w 5935853"/>
                    <a:gd name="connsiteY11-108" fmla="*/ 1867482 h 2350327"/>
                    <a:gd name="connsiteX12-109" fmla="*/ 5867488 w 5935853"/>
                    <a:gd name="connsiteY12-110" fmla="*/ 2007182 h 2350327"/>
                    <a:gd name="connsiteX13-111" fmla="*/ 5918288 w 5935853"/>
                    <a:gd name="connsiteY13-112" fmla="*/ 2261182 h 2350327"/>
                    <a:gd name="connsiteX14-113" fmla="*/ 5626188 w 5935853"/>
                    <a:gd name="connsiteY14-114" fmla="*/ 2337382 h 2350327"/>
                    <a:gd name="connsiteX15-115" fmla="*/ 5435688 w 5935853"/>
                    <a:gd name="connsiteY15-116" fmla="*/ 2032582 h 2350327"/>
                    <a:gd name="connsiteX16-117" fmla="*/ 5067388 w 5935853"/>
                    <a:gd name="connsiteY16-118" fmla="*/ 2032582 h 2350327"/>
                    <a:gd name="connsiteX17-119" fmla="*/ 4622888 w 5935853"/>
                    <a:gd name="connsiteY17-120" fmla="*/ 1854782 h 2350327"/>
                    <a:gd name="connsiteX18-121" fmla="*/ 4076788 w 5935853"/>
                    <a:gd name="connsiteY18-122" fmla="*/ 1600782 h 2350327"/>
                    <a:gd name="connsiteX19-123" fmla="*/ 3556088 w 5935853"/>
                    <a:gd name="connsiteY19-124" fmla="*/ 1715082 h 2350327"/>
                    <a:gd name="connsiteX20-125" fmla="*/ 2349588 w 5935853"/>
                    <a:gd name="connsiteY20-126" fmla="*/ 1626182 h 2350327"/>
                    <a:gd name="connsiteX21-127" fmla="*/ 1765388 w 5935853"/>
                    <a:gd name="connsiteY21-128" fmla="*/ 1346782 h 2350327"/>
                    <a:gd name="connsiteX22-129" fmla="*/ 1530984 w 5935853"/>
                    <a:gd name="connsiteY22-130" fmla="*/ 972603 h 2350327"/>
                    <a:gd name="connsiteX23-131" fmla="*/ 1503432 w 5935853"/>
                    <a:gd name="connsiteY23-132" fmla="*/ 952873 h 2350327"/>
                    <a:gd name="connsiteX24-133" fmla="*/ 1498316 w 5935853"/>
                    <a:gd name="connsiteY24-134" fmla="*/ 952822 h 2350327"/>
                    <a:gd name="connsiteX25-135" fmla="*/ 1473090 w 5935853"/>
                    <a:gd name="connsiteY25-136" fmla="*/ 945442 h 2350327"/>
                    <a:gd name="connsiteX26-137" fmla="*/ 1429025 w 5935853"/>
                    <a:gd name="connsiteY26-138" fmla="*/ 920990 h 2350327"/>
                    <a:gd name="connsiteX27-139" fmla="*/ 1428863 w 5935853"/>
                    <a:gd name="connsiteY27-140" fmla="*/ 920935 h 2350327"/>
                    <a:gd name="connsiteX28-141" fmla="*/ 952588 w 5935853"/>
                    <a:gd name="connsiteY28-142" fmla="*/ 940382 h 2350327"/>
                    <a:gd name="connsiteX29-143" fmla="*/ 800188 w 5935853"/>
                    <a:gd name="connsiteY29-144" fmla="*/ 940382 h 2350327"/>
                    <a:gd name="connsiteX30-145" fmla="*/ 685888 w 5935853"/>
                    <a:gd name="connsiteY30-146" fmla="*/ 965782 h 2350327"/>
                    <a:gd name="connsiteX31-147" fmla="*/ 639503 w 5935853"/>
                    <a:gd name="connsiteY31-148" fmla="*/ 949960 h 2350327"/>
                    <a:gd name="connsiteX32-149" fmla="*/ 622388 w 5935853"/>
                    <a:gd name="connsiteY32-150" fmla="*/ 953082 h 2350327"/>
                    <a:gd name="connsiteX33-151" fmla="*/ 368388 w 5935853"/>
                    <a:gd name="connsiteY33-152" fmla="*/ 965782 h 2350327"/>
                    <a:gd name="connsiteX34-153" fmla="*/ 101688 w 5935853"/>
                    <a:gd name="connsiteY34-154" fmla="*/ 1003882 h 2350327"/>
                    <a:gd name="connsiteX35-155" fmla="*/ 88 w 5935853"/>
                    <a:gd name="connsiteY35-156" fmla="*/ 889582 h 2350327"/>
                    <a:gd name="connsiteX36-157" fmla="*/ 88988 w 5935853"/>
                    <a:gd name="connsiteY36-158" fmla="*/ 559382 h 2350327"/>
                    <a:gd name="connsiteX37-159" fmla="*/ 330288 w 5935853"/>
                    <a:gd name="connsiteY37-160" fmla="*/ 381582 h 2350327"/>
                    <a:gd name="connsiteX38-161" fmla="*/ 647788 w 5935853"/>
                    <a:gd name="connsiteY38-162" fmla="*/ 216482 h 2350327"/>
                    <a:gd name="connsiteX39-163" fmla="*/ 876388 w 5935853"/>
                    <a:gd name="connsiteY39-164" fmla="*/ 51382 h 2350327"/>
                    <a:gd name="connsiteX40-165" fmla="*/ 1397088 w 5935853"/>
                    <a:gd name="connsiteY40-166" fmla="*/ 582 h 2350327"/>
                    <a:gd name="connsiteX0-167" fmla="*/ 1397088 w 5935853"/>
                    <a:gd name="connsiteY0-168" fmla="*/ 582 h 2350327"/>
                    <a:gd name="connsiteX1-169" fmla="*/ 1828888 w 5935853"/>
                    <a:gd name="connsiteY1-170" fmla="*/ 76782 h 2350327"/>
                    <a:gd name="connsiteX2-171" fmla="*/ 2146388 w 5935853"/>
                    <a:gd name="connsiteY2-172" fmla="*/ 267282 h 2350327"/>
                    <a:gd name="connsiteX3-173" fmla="*/ 2387688 w 5935853"/>
                    <a:gd name="connsiteY3-174" fmla="*/ 660982 h 2350327"/>
                    <a:gd name="connsiteX4-175" fmla="*/ 2971888 w 5935853"/>
                    <a:gd name="connsiteY4-176" fmla="*/ 851482 h 2350327"/>
                    <a:gd name="connsiteX5-177" fmla="*/ 3467188 w 5935853"/>
                    <a:gd name="connsiteY5-178" fmla="*/ 953082 h 2350327"/>
                    <a:gd name="connsiteX6-179" fmla="*/ 3873588 w 5935853"/>
                    <a:gd name="connsiteY6-180" fmla="*/ 1194382 h 2350327"/>
                    <a:gd name="connsiteX7-181" fmla="*/ 4432388 w 5935853"/>
                    <a:gd name="connsiteY7-182" fmla="*/ 1384882 h 2350327"/>
                    <a:gd name="connsiteX8-183" fmla="*/ 4711788 w 5935853"/>
                    <a:gd name="connsiteY8-184" fmla="*/ 1321382 h 2350327"/>
                    <a:gd name="connsiteX9-185" fmla="*/ 5029288 w 5935853"/>
                    <a:gd name="connsiteY9-186" fmla="*/ 1435682 h 2350327"/>
                    <a:gd name="connsiteX10-187" fmla="*/ 5295988 w 5935853"/>
                    <a:gd name="connsiteY10-188" fmla="*/ 1702382 h 2350327"/>
                    <a:gd name="connsiteX11-189" fmla="*/ 5575388 w 5935853"/>
                    <a:gd name="connsiteY11-190" fmla="*/ 1867482 h 2350327"/>
                    <a:gd name="connsiteX12-191" fmla="*/ 5867488 w 5935853"/>
                    <a:gd name="connsiteY12-192" fmla="*/ 2007182 h 2350327"/>
                    <a:gd name="connsiteX13-193" fmla="*/ 5918288 w 5935853"/>
                    <a:gd name="connsiteY13-194" fmla="*/ 2261182 h 2350327"/>
                    <a:gd name="connsiteX14-195" fmla="*/ 5626188 w 5935853"/>
                    <a:gd name="connsiteY14-196" fmla="*/ 2337382 h 2350327"/>
                    <a:gd name="connsiteX15-197" fmla="*/ 5435688 w 5935853"/>
                    <a:gd name="connsiteY15-198" fmla="*/ 2032582 h 2350327"/>
                    <a:gd name="connsiteX16-199" fmla="*/ 5067388 w 5935853"/>
                    <a:gd name="connsiteY16-200" fmla="*/ 2032582 h 2350327"/>
                    <a:gd name="connsiteX17-201" fmla="*/ 4622888 w 5935853"/>
                    <a:gd name="connsiteY17-202" fmla="*/ 1854782 h 2350327"/>
                    <a:gd name="connsiteX18-203" fmla="*/ 4076788 w 5935853"/>
                    <a:gd name="connsiteY18-204" fmla="*/ 1600782 h 2350327"/>
                    <a:gd name="connsiteX19-205" fmla="*/ 3556088 w 5935853"/>
                    <a:gd name="connsiteY19-206" fmla="*/ 1715082 h 2350327"/>
                    <a:gd name="connsiteX20-207" fmla="*/ 2349588 w 5935853"/>
                    <a:gd name="connsiteY20-208" fmla="*/ 1626182 h 2350327"/>
                    <a:gd name="connsiteX21-209" fmla="*/ 1765388 w 5935853"/>
                    <a:gd name="connsiteY21-210" fmla="*/ 1346782 h 2350327"/>
                    <a:gd name="connsiteX22-211" fmla="*/ 1530984 w 5935853"/>
                    <a:gd name="connsiteY22-212" fmla="*/ 972603 h 2350327"/>
                    <a:gd name="connsiteX23-213" fmla="*/ 1503432 w 5935853"/>
                    <a:gd name="connsiteY23-214" fmla="*/ 952873 h 2350327"/>
                    <a:gd name="connsiteX24-215" fmla="*/ 1498316 w 5935853"/>
                    <a:gd name="connsiteY24-216" fmla="*/ 952822 h 2350327"/>
                    <a:gd name="connsiteX25-217" fmla="*/ 1473090 w 5935853"/>
                    <a:gd name="connsiteY25-218" fmla="*/ 945442 h 2350327"/>
                    <a:gd name="connsiteX26-219" fmla="*/ 1429025 w 5935853"/>
                    <a:gd name="connsiteY26-220" fmla="*/ 920990 h 2350327"/>
                    <a:gd name="connsiteX27-221" fmla="*/ 1428863 w 5935853"/>
                    <a:gd name="connsiteY27-222" fmla="*/ 920935 h 2350327"/>
                    <a:gd name="connsiteX28-223" fmla="*/ 952588 w 5935853"/>
                    <a:gd name="connsiteY28-224" fmla="*/ 940382 h 2350327"/>
                    <a:gd name="connsiteX29-225" fmla="*/ 800188 w 5935853"/>
                    <a:gd name="connsiteY29-226" fmla="*/ 940382 h 2350327"/>
                    <a:gd name="connsiteX30-227" fmla="*/ 685888 w 5935853"/>
                    <a:gd name="connsiteY30-228" fmla="*/ 965782 h 2350327"/>
                    <a:gd name="connsiteX31-229" fmla="*/ 639503 w 5935853"/>
                    <a:gd name="connsiteY31-230" fmla="*/ 949960 h 2350327"/>
                    <a:gd name="connsiteX32-231" fmla="*/ 622388 w 5935853"/>
                    <a:gd name="connsiteY32-232" fmla="*/ 953082 h 2350327"/>
                    <a:gd name="connsiteX33-233" fmla="*/ 368388 w 5935853"/>
                    <a:gd name="connsiteY33-234" fmla="*/ 965782 h 2350327"/>
                    <a:gd name="connsiteX34-235" fmla="*/ 101688 w 5935853"/>
                    <a:gd name="connsiteY34-236" fmla="*/ 1003882 h 2350327"/>
                    <a:gd name="connsiteX35-237" fmla="*/ 88 w 5935853"/>
                    <a:gd name="connsiteY35-238" fmla="*/ 889582 h 2350327"/>
                    <a:gd name="connsiteX36-239" fmla="*/ 88988 w 5935853"/>
                    <a:gd name="connsiteY36-240" fmla="*/ 559382 h 2350327"/>
                    <a:gd name="connsiteX37-241" fmla="*/ 330288 w 5935853"/>
                    <a:gd name="connsiteY37-242" fmla="*/ 381582 h 2350327"/>
                    <a:gd name="connsiteX38-243" fmla="*/ 647788 w 5935853"/>
                    <a:gd name="connsiteY38-244" fmla="*/ 216482 h 2350327"/>
                    <a:gd name="connsiteX39-245" fmla="*/ 876388 w 5935853"/>
                    <a:gd name="connsiteY39-246" fmla="*/ 51382 h 2350327"/>
                    <a:gd name="connsiteX40-247" fmla="*/ 1397088 w 5935853"/>
                    <a:gd name="connsiteY40-248" fmla="*/ 582 h 2350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</a:cxnLst>
                  <a:rect l="l" t="t" r="r" b="b"/>
                  <a:pathLst>
                    <a:path w="5935853" h="2350327">
                      <a:moveTo>
                        <a:pt x="1397088" y="582"/>
                      </a:moveTo>
                      <a:cubicBezTo>
                        <a:pt x="1555838" y="4815"/>
                        <a:pt x="1704005" y="32332"/>
                        <a:pt x="1828888" y="76782"/>
                      </a:cubicBezTo>
                      <a:cubicBezTo>
                        <a:pt x="1953771" y="121232"/>
                        <a:pt x="2163321" y="146632"/>
                        <a:pt x="2146388" y="267282"/>
                      </a:cubicBezTo>
                      <a:cubicBezTo>
                        <a:pt x="2226821" y="398515"/>
                        <a:pt x="2231055" y="567849"/>
                        <a:pt x="2387688" y="660982"/>
                      </a:cubicBezTo>
                      <a:cubicBezTo>
                        <a:pt x="2546640" y="755494"/>
                        <a:pt x="2791971" y="802799"/>
                        <a:pt x="2971888" y="851482"/>
                      </a:cubicBezTo>
                      <a:cubicBezTo>
                        <a:pt x="3151805" y="900165"/>
                        <a:pt x="3316905" y="895932"/>
                        <a:pt x="3467188" y="953082"/>
                      </a:cubicBezTo>
                      <a:cubicBezTo>
                        <a:pt x="3617471" y="1010232"/>
                        <a:pt x="3712721" y="1122415"/>
                        <a:pt x="3873588" y="1194382"/>
                      </a:cubicBezTo>
                      <a:cubicBezTo>
                        <a:pt x="4034455" y="1266349"/>
                        <a:pt x="4292688" y="1363715"/>
                        <a:pt x="4432388" y="1384882"/>
                      </a:cubicBezTo>
                      <a:cubicBezTo>
                        <a:pt x="4572088" y="1406049"/>
                        <a:pt x="4612305" y="1312915"/>
                        <a:pt x="4711788" y="1321382"/>
                      </a:cubicBezTo>
                      <a:cubicBezTo>
                        <a:pt x="4811271" y="1329849"/>
                        <a:pt x="4931921" y="1372182"/>
                        <a:pt x="5029288" y="1435682"/>
                      </a:cubicBezTo>
                      <a:cubicBezTo>
                        <a:pt x="5126655" y="1499182"/>
                        <a:pt x="5204971" y="1630415"/>
                        <a:pt x="5295988" y="1702382"/>
                      </a:cubicBezTo>
                      <a:cubicBezTo>
                        <a:pt x="5387005" y="1774349"/>
                        <a:pt x="5480138" y="1816682"/>
                        <a:pt x="5575388" y="1867482"/>
                      </a:cubicBezTo>
                      <a:cubicBezTo>
                        <a:pt x="5670638" y="1918282"/>
                        <a:pt x="5810338" y="1941565"/>
                        <a:pt x="5867488" y="2007182"/>
                      </a:cubicBezTo>
                      <a:cubicBezTo>
                        <a:pt x="5924638" y="2072799"/>
                        <a:pt x="5958505" y="2206149"/>
                        <a:pt x="5918288" y="2261182"/>
                      </a:cubicBezTo>
                      <a:cubicBezTo>
                        <a:pt x="5878071" y="2316215"/>
                        <a:pt x="5706621" y="2377599"/>
                        <a:pt x="5626188" y="2337382"/>
                      </a:cubicBezTo>
                      <a:cubicBezTo>
                        <a:pt x="5545755" y="2297165"/>
                        <a:pt x="5528821" y="2083382"/>
                        <a:pt x="5435688" y="2032582"/>
                      </a:cubicBezTo>
                      <a:cubicBezTo>
                        <a:pt x="5342555" y="1981782"/>
                        <a:pt x="5202854" y="2062215"/>
                        <a:pt x="5067388" y="2032582"/>
                      </a:cubicBezTo>
                      <a:cubicBezTo>
                        <a:pt x="4931922" y="2002949"/>
                        <a:pt x="4787988" y="1926749"/>
                        <a:pt x="4622888" y="1854782"/>
                      </a:cubicBezTo>
                      <a:cubicBezTo>
                        <a:pt x="4457788" y="1782815"/>
                        <a:pt x="4254588" y="1624065"/>
                        <a:pt x="4076788" y="1600782"/>
                      </a:cubicBezTo>
                      <a:cubicBezTo>
                        <a:pt x="3898988" y="1577499"/>
                        <a:pt x="3843955" y="1710849"/>
                        <a:pt x="3556088" y="1715082"/>
                      </a:cubicBezTo>
                      <a:cubicBezTo>
                        <a:pt x="3268221" y="1719315"/>
                        <a:pt x="2648038" y="1687565"/>
                        <a:pt x="2349588" y="1626182"/>
                      </a:cubicBezTo>
                      <a:cubicBezTo>
                        <a:pt x="2051138" y="1564799"/>
                        <a:pt x="1909321" y="1461082"/>
                        <a:pt x="1765388" y="1346782"/>
                      </a:cubicBezTo>
                      <a:cubicBezTo>
                        <a:pt x="1639447" y="1246770"/>
                        <a:pt x="1623704" y="1062487"/>
                        <a:pt x="1530984" y="972603"/>
                      </a:cubicBezTo>
                      <a:lnTo>
                        <a:pt x="1503432" y="952873"/>
                      </a:lnTo>
                      <a:lnTo>
                        <a:pt x="1498316" y="952822"/>
                      </a:lnTo>
                      <a:cubicBezTo>
                        <a:pt x="1489841" y="951437"/>
                        <a:pt x="1481457" y="948865"/>
                        <a:pt x="1473090" y="945442"/>
                      </a:cubicBezTo>
                      <a:lnTo>
                        <a:pt x="1429025" y="920990"/>
                      </a:lnTo>
                      <a:lnTo>
                        <a:pt x="1428863" y="920935"/>
                      </a:lnTo>
                      <a:cubicBezTo>
                        <a:pt x="1282259" y="888524"/>
                        <a:pt x="1052601" y="940382"/>
                        <a:pt x="952588" y="940382"/>
                      </a:cubicBezTo>
                      <a:cubicBezTo>
                        <a:pt x="952588" y="940382"/>
                        <a:pt x="844638" y="936149"/>
                        <a:pt x="800188" y="940382"/>
                      </a:cubicBezTo>
                      <a:cubicBezTo>
                        <a:pt x="755738" y="944615"/>
                        <a:pt x="740921" y="976365"/>
                        <a:pt x="685888" y="965782"/>
                      </a:cubicBezTo>
                      <a:lnTo>
                        <a:pt x="639503" y="949960"/>
                      </a:lnTo>
                      <a:lnTo>
                        <a:pt x="622388" y="953082"/>
                      </a:lnTo>
                      <a:cubicBezTo>
                        <a:pt x="516555" y="967899"/>
                        <a:pt x="455171" y="957315"/>
                        <a:pt x="368388" y="965782"/>
                      </a:cubicBezTo>
                      <a:cubicBezTo>
                        <a:pt x="281605" y="974249"/>
                        <a:pt x="163071" y="1016582"/>
                        <a:pt x="101688" y="1003882"/>
                      </a:cubicBezTo>
                      <a:cubicBezTo>
                        <a:pt x="40305" y="991182"/>
                        <a:pt x="2205" y="963665"/>
                        <a:pt x="88" y="889582"/>
                      </a:cubicBezTo>
                      <a:cubicBezTo>
                        <a:pt x="-2029" y="815499"/>
                        <a:pt x="33955" y="644048"/>
                        <a:pt x="88988" y="559382"/>
                      </a:cubicBezTo>
                      <a:cubicBezTo>
                        <a:pt x="144021" y="474716"/>
                        <a:pt x="237155" y="438732"/>
                        <a:pt x="330288" y="381582"/>
                      </a:cubicBezTo>
                      <a:cubicBezTo>
                        <a:pt x="423421" y="324432"/>
                        <a:pt x="556771" y="271515"/>
                        <a:pt x="647788" y="216482"/>
                      </a:cubicBezTo>
                      <a:cubicBezTo>
                        <a:pt x="738805" y="161449"/>
                        <a:pt x="751505" y="87365"/>
                        <a:pt x="876388" y="51382"/>
                      </a:cubicBezTo>
                      <a:cubicBezTo>
                        <a:pt x="1001271" y="15399"/>
                        <a:pt x="1238338" y="-3651"/>
                        <a:pt x="1397088" y="5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6" name="任意多边形 295"/>
                <p:cNvSpPr/>
                <p:nvPr/>
              </p:nvSpPr>
              <p:spPr>
                <a:xfrm>
                  <a:off x="1949178" y="2161904"/>
                  <a:ext cx="3337709" cy="1291179"/>
                </a:xfrm>
                <a:custGeom>
                  <a:avLst/>
                  <a:gdLst>
                    <a:gd name="connsiteX0" fmla="*/ 1760006 w 5348734"/>
                    <a:gd name="connsiteY0" fmla="*/ 1577895 h 2069135"/>
                    <a:gd name="connsiteX1" fmla="*/ 2953806 w 5348734"/>
                    <a:gd name="connsiteY1" fmla="*/ 1438195 h 2069135"/>
                    <a:gd name="connsiteX2" fmla="*/ 4160306 w 5348734"/>
                    <a:gd name="connsiteY2" fmla="*/ 1463595 h 2069135"/>
                    <a:gd name="connsiteX3" fmla="*/ 4668306 w 5348734"/>
                    <a:gd name="connsiteY3" fmla="*/ 2022395 h 2069135"/>
                    <a:gd name="connsiteX4" fmla="*/ 5214406 w 5348734"/>
                    <a:gd name="connsiteY4" fmla="*/ 1984295 h 2069135"/>
                    <a:gd name="connsiteX5" fmla="*/ 5341406 w 5348734"/>
                    <a:gd name="connsiteY5" fmla="*/ 1552495 h 2069135"/>
                    <a:gd name="connsiteX6" fmla="*/ 5062006 w 5348734"/>
                    <a:gd name="connsiteY6" fmla="*/ 1425495 h 2069135"/>
                    <a:gd name="connsiteX7" fmla="*/ 4719106 w 5348734"/>
                    <a:gd name="connsiteY7" fmla="*/ 1387395 h 2069135"/>
                    <a:gd name="connsiteX8" fmla="*/ 4541306 w 5348734"/>
                    <a:gd name="connsiteY8" fmla="*/ 1120695 h 2069135"/>
                    <a:gd name="connsiteX9" fmla="*/ 4020606 w 5348734"/>
                    <a:gd name="connsiteY9" fmla="*/ 1069895 h 2069135"/>
                    <a:gd name="connsiteX10" fmla="*/ 3284006 w 5348734"/>
                    <a:gd name="connsiteY10" fmla="*/ 752395 h 2069135"/>
                    <a:gd name="connsiteX11" fmla="*/ 3055406 w 5348734"/>
                    <a:gd name="connsiteY11" fmla="*/ 714295 h 2069135"/>
                    <a:gd name="connsiteX12" fmla="*/ 2572806 w 5348734"/>
                    <a:gd name="connsiteY12" fmla="*/ 803195 h 2069135"/>
                    <a:gd name="connsiteX13" fmla="*/ 1696506 w 5348734"/>
                    <a:gd name="connsiteY13" fmla="*/ 803195 h 2069135"/>
                    <a:gd name="connsiteX14" fmla="*/ 820206 w 5348734"/>
                    <a:gd name="connsiteY14" fmla="*/ 396795 h 2069135"/>
                    <a:gd name="connsiteX15" fmla="*/ 604306 w 5348734"/>
                    <a:gd name="connsiteY15" fmla="*/ 15795 h 2069135"/>
                    <a:gd name="connsiteX16" fmla="*/ 172506 w 5348734"/>
                    <a:gd name="connsiteY16" fmla="*/ 79295 h 2069135"/>
                    <a:gd name="connsiteX17" fmla="*/ 7406 w 5348734"/>
                    <a:gd name="connsiteY17" fmla="*/ 142795 h 2069135"/>
                    <a:gd name="connsiteX18" fmla="*/ 388406 w 5348734"/>
                    <a:gd name="connsiteY18" fmla="*/ 701595 h 2069135"/>
                    <a:gd name="connsiteX19" fmla="*/ 947206 w 5348734"/>
                    <a:gd name="connsiteY19" fmla="*/ 1158795 h 2069135"/>
                    <a:gd name="connsiteX20" fmla="*/ 1480606 w 5348734"/>
                    <a:gd name="connsiteY20" fmla="*/ 1539795 h 2069135"/>
                    <a:gd name="connsiteX21" fmla="*/ 1760006 w 5348734"/>
                    <a:gd name="connsiteY21" fmla="*/ 1577895 h 206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48734" h="2069135">
                      <a:moveTo>
                        <a:pt x="1760006" y="1577895"/>
                      </a:moveTo>
                      <a:cubicBezTo>
                        <a:pt x="2005539" y="1560962"/>
                        <a:pt x="2553756" y="1457245"/>
                        <a:pt x="2953806" y="1438195"/>
                      </a:cubicBezTo>
                      <a:cubicBezTo>
                        <a:pt x="3353856" y="1419145"/>
                        <a:pt x="3874556" y="1366228"/>
                        <a:pt x="4160306" y="1463595"/>
                      </a:cubicBezTo>
                      <a:cubicBezTo>
                        <a:pt x="4446056" y="1560962"/>
                        <a:pt x="4492623" y="1935612"/>
                        <a:pt x="4668306" y="2022395"/>
                      </a:cubicBezTo>
                      <a:cubicBezTo>
                        <a:pt x="4843989" y="2109178"/>
                        <a:pt x="5102223" y="2062612"/>
                        <a:pt x="5214406" y="1984295"/>
                      </a:cubicBezTo>
                      <a:cubicBezTo>
                        <a:pt x="5326589" y="1905978"/>
                        <a:pt x="5366806" y="1645628"/>
                        <a:pt x="5341406" y="1552495"/>
                      </a:cubicBezTo>
                      <a:cubicBezTo>
                        <a:pt x="5316006" y="1459362"/>
                        <a:pt x="5165723" y="1453012"/>
                        <a:pt x="5062006" y="1425495"/>
                      </a:cubicBezTo>
                      <a:cubicBezTo>
                        <a:pt x="4958289" y="1397978"/>
                        <a:pt x="4805889" y="1438195"/>
                        <a:pt x="4719106" y="1387395"/>
                      </a:cubicBezTo>
                      <a:cubicBezTo>
                        <a:pt x="4632323" y="1336595"/>
                        <a:pt x="4657722" y="1173612"/>
                        <a:pt x="4541306" y="1120695"/>
                      </a:cubicBezTo>
                      <a:cubicBezTo>
                        <a:pt x="4424890" y="1067778"/>
                        <a:pt x="4230156" y="1131278"/>
                        <a:pt x="4020606" y="1069895"/>
                      </a:cubicBezTo>
                      <a:cubicBezTo>
                        <a:pt x="3811056" y="1008512"/>
                        <a:pt x="3444873" y="811662"/>
                        <a:pt x="3284006" y="752395"/>
                      </a:cubicBezTo>
                      <a:cubicBezTo>
                        <a:pt x="3123139" y="693128"/>
                        <a:pt x="3173939" y="705828"/>
                        <a:pt x="3055406" y="714295"/>
                      </a:cubicBezTo>
                      <a:cubicBezTo>
                        <a:pt x="2936873" y="722762"/>
                        <a:pt x="2799289" y="788378"/>
                        <a:pt x="2572806" y="803195"/>
                      </a:cubicBezTo>
                      <a:cubicBezTo>
                        <a:pt x="2346323" y="818012"/>
                        <a:pt x="1988606" y="870928"/>
                        <a:pt x="1696506" y="803195"/>
                      </a:cubicBezTo>
                      <a:cubicBezTo>
                        <a:pt x="1404406" y="735462"/>
                        <a:pt x="1002239" y="528028"/>
                        <a:pt x="820206" y="396795"/>
                      </a:cubicBezTo>
                      <a:cubicBezTo>
                        <a:pt x="638173" y="265562"/>
                        <a:pt x="712256" y="68712"/>
                        <a:pt x="604306" y="15795"/>
                      </a:cubicBezTo>
                      <a:cubicBezTo>
                        <a:pt x="496356" y="-37122"/>
                        <a:pt x="271989" y="58128"/>
                        <a:pt x="172506" y="79295"/>
                      </a:cubicBezTo>
                      <a:cubicBezTo>
                        <a:pt x="73023" y="100462"/>
                        <a:pt x="-28577" y="39078"/>
                        <a:pt x="7406" y="142795"/>
                      </a:cubicBezTo>
                      <a:cubicBezTo>
                        <a:pt x="43389" y="246512"/>
                        <a:pt x="231773" y="532262"/>
                        <a:pt x="388406" y="701595"/>
                      </a:cubicBezTo>
                      <a:cubicBezTo>
                        <a:pt x="545039" y="870928"/>
                        <a:pt x="765173" y="1019095"/>
                        <a:pt x="947206" y="1158795"/>
                      </a:cubicBezTo>
                      <a:cubicBezTo>
                        <a:pt x="1129239" y="1298495"/>
                        <a:pt x="1345139" y="1474178"/>
                        <a:pt x="1480606" y="1539795"/>
                      </a:cubicBezTo>
                      <a:cubicBezTo>
                        <a:pt x="1616073" y="1605412"/>
                        <a:pt x="1514473" y="1594828"/>
                        <a:pt x="1760006" y="15778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7" name="任意多边形 296"/>
                <p:cNvSpPr/>
                <p:nvPr/>
              </p:nvSpPr>
              <p:spPr>
                <a:xfrm>
                  <a:off x="2918364" y="2726590"/>
                  <a:ext cx="102896" cy="41158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8" name="任意多边形 297"/>
                <p:cNvSpPr/>
                <p:nvPr/>
              </p:nvSpPr>
              <p:spPr>
                <a:xfrm>
                  <a:off x="2918364" y="2791643"/>
                  <a:ext cx="488754" cy="34074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任意多边形 298"/>
                <p:cNvSpPr/>
                <p:nvPr/>
              </p:nvSpPr>
              <p:spPr>
                <a:xfrm>
                  <a:off x="2918364" y="2726590"/>
                  <a:ext cx="1160400" cy="41147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0" name="任意多边形 299"/>
                <p:cNvSpPr/>
                <p:nvPr/>
              </p:nvSpPr>
              <p:spPr>
                <a:xfrm>
                  <a:off x="2934026" y="2797477"/>
                  <a:ext cx="1490643" cy="34373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6218"/>
                    <a:gd name="connsiteY0-2" fmla="*/ 671174 h 671174"/>
                    <a:gd name="connsiteX1-3" fmla="*/ 76277 w 166218"/>
                    <a:gd name="connsiteY1-4" fmla="*/ 239843 h 671174"/>
                    <a:gd name="connsiteX2-5" fmla="*/ 166218 w 166218"/>
                    <a:gd name="connsiteY2-6" fmla="*/ 0 h 6711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66218" h="671174">
                      <a:moveTo>
                        <a:pt x="0" y="671174"/>
                      </a:moveTo>
                      <a:cubicBezTo>
                        <a:pt x="23734" y="516275"/>
                        <a:pt x="48574" y="351705"/>
                        <a:pt x="76277" y="239843"/>
                      </a:cubicBezTo>
                      <a:cubicBezTo>
                        <a:pt x="103980" y="127981"/>
                        <a:pt x="134988" y="64957"/>
                        <a:pt x="166218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1" name="任意多边形 300"/>
                <p:cNvSpPr/>
                <p:nvPr/>
              </p:nvSpPr>
              <p:spPr>
                <a:xfrm>
                  <a:off x="2934026" y="2984145"/>
                  <a:ext cx="2321600" cy="24184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207310"/>
                    <a:gd name="connsiteY0-2" fmla="*/ 429837 h 429837"/>
                    <a:gd name="connsiteX1-3" fmla="*/ 74951 w 207310"/>
                    <a:gd name="connsiteY1-4" fmla="*/ 10112 h 429837"/>
                    <a:gd name="connsiteX2-5" fmla="*/ 207310 w 207310"/>
                    <a:gd name="connsiteY2-6" fmla="*/ 90602 h 429837"/>
                    <a:gd name="connsiteX0-7" fmla="*/ 0 w 207310"/>
                    <a:gd name="connsiteY0-8" fmla="*/ 568048 h 568048"/>
                    <a:gd name="connsiteX1-9" fmla="*/ 74951 w 207310"/>
                    <a:gd name="connsiteY1-10" fmla="*/ 148323 h 568048"/>
                    <a:gd name="connsiteX2-11" fmla="*/ 207310 w 207310"/>
                    <a:gd name="connsiteY2-12" fmla="*/ 228813 h 568048"/>
                    <a:gd name="connsiteX0-13" fmla="*/ 0 w 207310"/>
                    <a:gd name="connsiteY0-14" fmla="*/ 572277 h 572277"/>
                    <a:gd name="connsiteX1-15" fmla="*/ 74951 w 207310"/>
                    <a:gd name="connsiteY1-16" fmla="*/ 152552 h 572277"/>
                    <a:gd name="connsiteX2-17" fmla="*/ 158134 w 207310"/>
                    <a:gd name="connsiteY2-18" fmla="*/ 1666 h 572277"/>
                    <a:gd name="connsiteX3" fmla="*/ 207310 w 207310"/>
                    <a:gd name="connsiteY3" fmla="*/ 233042 h 572277"/>
                    <a:gd name="connsiteX0-19" fmla="*/ 0 w 234484"/>
                    <a:gd name="connsiteY0-20" fmla="*/ 572277 h 809641"/>
                    <a:gd name="connsiteX1-21" fmla="*/ 74951 w 234484"/>
                    <a:gd name="connsiteY1-22" fmla="*/ 152552 h 809641"/>
                    <a:gd name="connsiteX2-23" fmla="*/ 158134 w 234484"/>
                    <a:gd name="connsiteY2-24" fmla="*/ 1666 h 809641"/>
                    <a:gd name="connsiteX3-25" fmla="*/ 234484 w 234484"/>
                    <a:gd name="connsiteY3-26" fmla="*/ 809641 h 809641"/>
                    <a:gd name="connsiteX0-27" fmla="*/ 0 w 234484"/>
                    <a:gd name="connsiteY0-28" fmla="*/ 572277 h 809641"/>
                    <a:gd name="connsiteX1-29" fmla="*/ 74951 w 234484"/>
                    <a:gd name="connsiteY1-30" fmla="*/ 152552 h 809641"/>
                    <a:gd name="connsiteX2-31" fmla="*/ 158134 w 234484"/>
                    <a:gd name="connsiteY2-32" fmla="*/ 1666 h 809641"/>
                    <a:gd name="connsiteX3-33" fmla="*/ 234484 w 234484"/>
                    <a:gd name="connsiteY3-34" fmla="*/ 809641 h 809641"/>
                    <a:gd name="connsiteX0-35" fmla="*/ 0 w 240294"/>
                    <a:gd name="connsiteY0-36" fmla="*/ 572277 h 854599"/>
                    <a:gd name="connsiteX1-37" fmla="*/ 74951 w 240294"/>
                    <a:gd name="connsiteY1-38" fmla="*/ 152552 h 854599"/>
                    <a:gd name="connsiteX2-39" fmla="*/ 158134 w 240294"/>
                    <a:gd name="connsiteY2-40" fmla="*/ 1666 h 854599"/>
                    <a:gd name="connsiteX3-41" fmla="*/ 234484 w 240294"/>
                    <a:gd name="connsiteY3-42" fmla="*/ 809641 h 854599"/>
                    <a:gd name="connsiteX4" fmla="*/ 235016 w 240294"/>
                    <a:gd name="connsiteY4" fmla="*/ 749108 h 854599"/>
                    <a:gd name="connsiteX0-43" fmla="*/ 0 w 257550"/>
                    <a:gd name="connsiteY0-44" fmla="*/ 572277 h 838239"/>
                    <a:gd name="connsiteX1-45" fmla="*/ 74951 w 257550"/>
                    <a:gd name="connsiteY1-46" fmla="*/ 152552 h 838239"/>
                    <a:gd name="connsiteX2-47" fmla="*/ 158134 w 257550"/>
                    <a:gd name="connsiteY2-48" fmla="*/ 1666 h 838239"/>
                    <a:gd name="connsiteX3-49" fmla="*/ 234484 w 257550"/>
                    <a:gd name="connsiteY3-50" fmla="*/ 809641 h 838239"/>
                    <a:gd name="connsiteX4-51" fmla="*/ 257550 w 257550"/>
                    <a:gd name="connsiteY4-52" fmla="*/ 599619 h 838239"/>
                    <a:gd name="connsiteX0-53" fmla="*/ 0 w 257550"/>
                    <a:gd name="connsiteY0-54" fmla="*/ 572277 h 868933"/>
                    <a:gd name="connsiteX1-55" fmla="*/ 74951 w 257550"/>
                    <a:gd name="connsiteY1-56" fmla="*/ 152552 h 868933"/>
                    <a:gd name="connsiteX2-57" fmla="*/ 158134 w 257550"/>
                    <a:gd name="connsiteY2-58" fmla="*/ 1666 h 868933"/>
                    <a:gd name="connsiteX3-59" fmla="*/ 234484 w 257550"/>
                    <a:gd name="connsiteY3-60" fmla="*/ 809641 h 868933"/>
                    <a:gd name="connsiteX4-61" fmla="*/ 257550 w 257550"/>
                    <a:gd name="connsiteY4-62" fmla="*/ 813175 h 868933"/>
                    <a:gd name="connsiteX0-63" fmla="*/ 0 w 258876"/>
                    <a:gd name="connsiteY0-64" fmla="*/ 572278 h 868933"/>
                    <a:gd name="connsiteX1-65" fmla="*/ 76277 w 258876"/>
                    <a:gd name="connsiteY1-66" fmla="*/ 152552 h 868933"/>
                    <a:gd name="connsiteX2-67" fmla="*/ 159460 w 258876"/>
                    <a:gd name="connsiteY2-68" fmla="*/ 1666 h 868933"/>
                    <a:gd name="connsiteX3-69" fmla="*/ 235810 w 258876"/>
                    <a:gd name="connsiteY3-70" fmla="*/ 809641 h 868933"/>
                    <a:gd name="connsiteX4-71" fmla="*/ 258876 w 258876"/>
                    <a:gd name="connsiteY4-72" fmla="*/ 813175 h 86893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25" y="connsiteY3-26"/>
                    </a:cxn>
                    <a:cxn ang="0">
                      <a:pos x="connsiteX4-51" y="connsiteY4-52"/>
                    </a:cxn>
                  </a:cxnLst>
                  <a:rect l="l" t="t" r="r" b="b"/>
                  <a:pathLst>
                    <a:path w="258876" h="868933">
                      <a:moveTo>
                        <a:pt x="0" y="572278"/>
                      </a:moveTo>
                      <a:cubicBezTo>
                        <a:pt x="23734" y="417379"/>
                        <a:pt x="49700" y="247654"/>
                        <a:pt x="76277" y="152552"/>
                      </a:cubicBezTo>
                      <a:cubicBezTo>
                        <a:pt x="102854" y="57450"/>
                        <a:pt x="137400" y="-11749"/>
                        <a:pt x="159460" y="1666"/>
                      </a:cubicBezTo>
                      <a:cubicBezTo>
                        <a:pt x="181520" y="15081"/>
                        <a:pt x="227614" y="536167"/>
                        <a:pt x="235810" y="809641"/>
                      </a:cubicBezTo>
                      <a:cubicBezTo>
                        <a:pt x="248624" y="934215"/>
                        <a:pt x="258765" y="825786"/>
                        <a:pt x="258876" y="813175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2" name="任意多边形 301"/>
                <p:cNvSpPr/>
                <p:nvPr/>
              </p:nvSpPr>
              <p:spPr>
                <a:xfrm>
                  <a:off x="4714853" y="2984145"/>
                  <a:ext cx="136602" cy="6609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任意多边形 302"/>
                <p:cNvSpPr/>
                <p:nvPr/>
              </p:nvSpPr>
              <p:spPr>
                <a:xfrm>
                  <a:off x="4628421" y="3117679"/>
                  <a:ext cx="615319" cy="19052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4892"/>
                    <a:gd name="connsiteY0-2" fmla="*/ 419855 h 466965"/>
                    <a:gd name="connsiteX1-3" fmla="*/ 74951 w 164892"/>
                    <a:gd name="connsiteY1-4" fmla="*/ 130 h 466965"/>
                    <a:gd name="connsiteX2-5" fmla="*/ 164892 w 164892"/>
                    <a:gd name="connsiteY2-6" fmla="*/ 461345 h 466965"/>
                    <a:gd name="connsiteX0-7" fmla="*/ 0 w 180428"/>
                    <a:gd name="connsiteY0-8" fmla="*/ 21526 h 1267489"/>
                    <a:gd name="connsiteX1-9" fmla="*/ 90487 w 180428"/>
                    <a:gd name="connsiteY1-10" fmla="*/ 797723 h 1267489"/>
                    <a:gd name="connsiteX2-11" fmla="*/ 180428 w 180428"/>
                    <a:gd name="connsiteY2-12" fmla="*/ 1258938 h 1267489"/>
                    <a:gd name="connsiteX0-13" fmla="*/ 0 w 180428"/>
                    <a:gd name="connsiteY0-14" fmla="*/ 16032 h 1283798"/>
                    <a:gd name="connsiteX1-15" fmla="*/ 107749 w 180428"/>
                    <a:gd name="connsiteY1-16" fmla="*/ 1080900 h 1283798"/>
                    <a:gd name="connsiteX2-17" fmla="*/ 180428 w 180428"/>
                    <a:gd name="connsiteY2-18" fmla="*/ 1253444 h 1283798"/>
                    <a:gd name="connsiteX0-19" fmla="*/ 0 w 180428"/>
                    <a:gd name="connsiteY0-20" fmla="*/ 0 h 1267766"/>
                    <a:gd name="connsiteX1-21" fmla="*/ 107749 w 180428"/>
                    <a:gd name="connsiteY1-22" fmla="*/ 1064868 h 1267766"/>
                    <a:gd name="connsiteX2-23" fmla="*/ 180428 w 180428"/>
                    <a:gd name="connsiteY2-24" fmla="*/ 1237412 h 1267766"/>
                    <a:gd name="connsiteX0-25" fmla="*/ 0 w 182154"/>
                    <a:gd name="connsiteY0-26" fmla="*/ 0 h 1352980"/>
                    <a:gd name="connsiteX1-27" fmla="*/ 109475 w 182154"/>
                    <a:gd name="connsiteY1-28" fmla="*/ 1147345 h 1352980"/>
                    <a:gd name="connsiteX2-29" fmla="*/ 182154 w 182154"/>
                    <a:gd name="connsiteY2-30" fmla="*/ 1319889 h 1352980"/>
                    <a:gd name="connsiteX0-31" fmla="*/ 0 w 178702"/>
                    <a:gd name="connsiteY0-32" fmla="*/ 0 h 1321911"/>
                    <a:gd name="connsiteX1-33" fmla="*/ 109475 w 178702"/>
                    <a:gd name="connsiteY1-34" fmla="*/ 1147345 h 1321911"/>
                    <a:gd name="connsiteX2-35" fmla="*/ 178702 w 178702"/>
                    <a:gd name="connsiteY2-36" fmla="*/ 1278651 h 13219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8702" h="1321911">
                      <a:moveTo>
                        <a:pt x="0" y="0"/>
                      </a:moveTo>
                      <a:cubicBezTo>
                        <a:pt x="28913" y="339967"/>
                        <a:pt x="79691" y="934236"/>
                        <a:pt x="109475" y="1147345"/>
                      </a:cubicBezTo>
                      <a:cubicBezTo>
                        <a:pt x="139259" y="1360454"/>
                        <a:pt x="147472" y="1343608"/>
                        <a:pt x="178702" y="1278651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4" name="任意多边形 303"/>
                <p:cNvSpPr/>
                <p:nvPr/>
              </p:nvSpPr>
              <p:spPr>
                <a:xfrm flipH="1" flipV="1">
                  <a:off x="4805168" y="3208500"/>
                  <a:ext cx="81697" cy="19857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80212" h="1775794">
                      <a:moveTo>
                        <a:pt x="80212" y="1775794"/>
                      </a:moveTo>
                      <a:cubicBezTo>
                        <a:pt x="18461" y="1183861"/>
                        <a:pt x="26737" y="59193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5" name="任意多边形 304"/>
                <p:cNvSpPr/>
                <p:nvPr/>
              </p:nvSpPr>
              <p:spPr>
                <a:xfrm flipH="1" flipV="1">
                  <a:off x="4993748" y="3279164"/>
                  <a:ext cx="141134" cy="13319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  <a:gd name="connsiteX0-31" fmla="*/ 138570 w 138570"/>
                    <a:gd name="connsiteY0-32" fmla="*/ 1191104 h 1191104"/>
                    <a:gd name="connsiteX1-33" fmla="*/ 0 w 138570"/>
                    <a:gd name="connsiteY1-34" fmla="*/ 0 h 1191104"/>
                    <a:gd name="connsiteX0-35" fmla="*/ 138570 w 138570"/>
                    <a:gd name="connsiteY0-36" fmla="*/ 1191104 h 1191104"/>
                    <a:gd name="connsiteX1-37" fmla="*/ 0 w 138570"/>
                    <a:gd name="connsiteY1-38" fmla="*/ 0 h 1191104"/>
                    <a:gd name="connsiteX0-39" fmla="*/ 138570 w 138570"/>
                    <a:gd name="connsiteY0-40" fmla="*/ 1191104 h 1191104"/>
                    <a:gd name="connsiteX1-41" fmla="*/ 0 w 138570"/>
                    <a:gd name="connsiteY1-42" fmla="*/ 0 h 119110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8570" h="1191104">
                      <a:moveTo>
                        <a:pt x="138570" y="1191104"/>
                      </a:moveTo>
                      <a:cubicBezTo>
                        <a:pt x="76819" y="599171"/>
                        <a:pt x="67587" y="27301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6" name="任意多边形 305"/>
                <p:cNvSpPr/>
                <p:nvPr/>
              </p:nvSpPr>
              <p:spPr>
                <a:xfrm>
                  <a:off x="4871296" y="3324657"/>
                  <a:ext cx="112826" cy="4683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93591"/>
                    <a:gd name="connsiteY0-2" fmla="*/ 423047 h 657532"/>
                    <a:gd name="connsiteX1-3" fmla="*/ 74951 w 193591"/>
                    <a:gd name="connsiteY1-4" fmla="*/ 3322 h 657532"/>
                    <a:gd name="connsiteX2-5" fmla="*/ 193591 w 193591"/>
                    <a:gd name="connsiteY2-6" fmla="*/ 653142 h 657532"/>
                    <a:gd name="connsiteX0-7" fmla="*/ 0 w 193591"/>
                    <a:gd name="connsiteY0-8" fmla="*/ 0 h 230095"/>
                    <a:gd name="connsiteX1-9" fmla="*/ 193591 w 193591"/>
                    <a:gd name="connsiteY1-10" fmla="*/ 230095 h 230095"/>
                    <a:gd name="connsiteX0-11" fmla="*/ 0 w 200766"/>
                    <a:gd name="connsiteY0-12" fmla="*/ 0 h 704582"/>
                    <a:gd name="connsiteX1-13" fmla="*/ 200766 w 200766"/>
                    <a:gd name="connsiteY1-14" fmla="*/ 704582 h 704582"/>
                    <a:gd name="connsiteX0-15" fmla="*/ 0 w 136193"/>
                    <a:gd name="connsiteY0-16" fmla="*/ 0 h 704582"/>
                    <a:gd name="connsiteX1-17" fmla="*/ 136193 w 136193"/>
                    <a:gd name="connsiteY1-18" fmla="*/ 704582 h 704582"/>
                    <a:gd name="connsiteX0-19" fmla="*/ 0 w 136193"/>
                    <a:gd name="connsiteY0-20" fmla="*/ 0 h 467339"/>
                    <a:gd name="connsiteX1-21" fmla="*/ 136193 w 136193"/>
                    <a:gd name="connsiteY1-22" fmla="*/ 467339 h 46733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6193" h="467339">
                      <a:moveTo>
                        <a:pt x="0" y="0"/>
                      </a:moveTo>
                      <a:lnTo>
                        <a:pt x="136193" y="467339"/>
                      </a:ln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7" name="任意多边形 306"/>
                <p:cNvSpPr/>
                <p:nvPr/>
              </p:nvSpPr>
              <p:spPr>
                <a:xfrm>
                  <a:off x="2646391" y="2686964"/>
                  <a:ext cx="280006" cy="43535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48715" h="697668">
                      <a:moveTo>
                        <a:pt x="448715" y="697668"/>
                      </a:moveTo>
                      <a:cubicBezTo>
                        <a:pt x="307349" y="517369"/>
                        <a:pt x="280284" y="470421"/>
                        <a:pt x="206166" y="354143"/>
                      </a:cubicBezTo>
                      <a:cubicBezTo>
                        <a:pt x="132048" y="237865"/>
                        <a:pt x="-27223" y="64957"/>
                        <a:pt x="4007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2068326" y="2209130"/>
                  <a:ext cx="113888" cy="23023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490014 w 1490014"/>
                    <a:gd name="connsiteY0-184" fmla="*/ 1416997 h 1416997"/>
                    <a:gd name="connsiteX1-185" fmla="*/ 1040359 w 1490014"/>
                    <a:gd name="connsiteY1-186" fmla="*/ 862143 h 1416997"/>
                    <a:gd name="connsiteX2-187" fmla="*/ 781754 w 1490014"/>
                    <a:gd name="connsiteY2-188" fmla="*/ 629379 h 1416997"/>
                    <a:gd name="connsiteX3-189" fmla="*/ 426154 w 1490014"/>
                    <a:gd name="connsiteY3-190" fmla="*/ 235679 h 1416997"/>
                    <a:gd name="connsiteX4-191" fmla="*/ 0 w 1490014"/>
                    <a:gd name="connsiteY4-192" fmla="*/ 0 h 1416997"/>
                    <a:gd name="connsiteX0-193" fmla="*/ 1322079 w 1322079"/>
                    <a:gd name="connsiteY0-194" fmla="*/ 1333785 h 1333785"/>
                    <a:gd name="connsiteX1-195" fmla="*/ 872424 w 1322079"/>
                    <a:gd name="connsiteY1-196" fmla="*/ 778931 h 1333785"/>
                    <a:gd name="connsiteX2-197" fmla="*/ 613819 w 1322079"/>
                    <a:gd name="connsiteY2-198" fmla="*/ 546167 h 1333785"/>
                    <a:gd name="connsiteX3-199" fmla="*/ 258219 w 1322079"/>
                    <a:gd name="connsiteY3-200" fmla="*/ 152467 h 1333785"/>
                    <a:gd name="connsiteX4-201" fmla="*/ 0 w 1322079"/>
                    <a:gd name="connsiteY4-202" fmla="*/ 0 h 1333785"/>
                    <a:gd name="connsiteX0-203" fmla="*/ 1174915 w 1174915"/>
                    <a:gd name="connsiteY0-204" fmla="*/ 1306796 h 1306796"/>
                    <a:gd name="connsiteX1-205" fmla="*/ 872424 w 1174915"/>
                    <a:gd name="connsiteY1-206" fmla="*/ 778931 h 1306796"/>
                    <a:gd name="connsiteX2-207" fmla="*/ 613819 w 1174915"/>
                    <a:gd name="connsiteY2-208" fmla="*/ 546167 h 1306796"/>
                    <a:gd name="connsiteX3-209" fmla="*/ 258219 w 1174915"/>
                    <a:gd name="connsiteY3-210" fmla="*/ 152467 h 1306796"/>
                    <a:gd name="connsiteX4-211" fmla="*/ 0 w 1174915"/>
                    <a:gd name="connsiteY4-212" fmla="*/ 0 h 1306796"/>
                    <a:gd name="connsiteX0-213" fmla="*/ 1174915 w 1174915"/>
                    <a:gd name="connsiteY0-214" fmla="*/ 1306796 h 1306796"/>
                    <a:gd name="connsiteX1-215" fmla="*/ 872424 w 1174915"/>
                    <a:gd name="connsiteY1-216" fmla="*/ 778931 h 1306796"/>
                    <a:gd name="connsiteX2-217" fmla="*/ 613819 w 1174915"/>
                    <a:gd name="connsiteY2-218" fmla="*/ 546167 h 1306796"/>
                    <a:gd name="connsiteX3-219" fmla="*/ 258219 w 1174915"/>
                    <a:gd name="connsiteY3-220" fmla="*/ 152467 h 1306796"/>
                    <a:gd name="connsiteX4-221" fmla="*/ 0 w 1174915"/>
                    <a:gd name="connsiteY4-222" fmla="*/ 0 h 130679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174915" h="1306796">
                      <a:moveTo>
                        <a:pt x="1174915" y="1306796"/>
                      </a:moveTo>
                      <a:cubicBezTo>
                        <a:pt x="931949" y="1151897"/>
                        <a:pt x="965940" y="905702"/>
                        <a:pt x="872424" y="778931"/>
                      </a:cubicBezTo>
                      <a:cubicBezTo>
                        <a:pt x="778908" y="652160"/>
                        <a:pt x="724653" y="635761"/>
                        <a:pt x="613819" y="546167"/>
                      </a:cubicBezTo>
                      <a:cubicBezTo>
                        <a:pt x="502985" y="456573"/>
                        <a:pt x="384278" y="248897"/>
                        <a:pt x="258219" y="152467"/>
                      </a:cubicBezTo>
                      <a:cubicBezTo>
                        <a:pt x="132160" y="56037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任意多边形 308"/>
                <p:cNvSpPr/>
                <p:nvPr/>
              </p:nvSpPr>
              <p:spPr>
                <a:xfrm>
                  <a:off x="1487247" y="1936177"/>
                  <a:ext cx="1302877" cy="608090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2108408" h="977068">
                      <a:moveTo>
                        <a:pt x="2108408" y="977068"/>
                      </a:moveTo>
                      <a:cubicBezTo>
                        <a:pt x="1865442" y="822169"/>
                        <a:pt x="1811801" y="750758"/>
                        <a:pt x="1688059" y="633543"/>
                      </a:cubicBezTo>
                      <a:cubicBezTo>
                        <a:pt x="1564317" y="516328"/>
                        <a:pt x="1476788" y="363373"/>
                        <a:pt x="1365954" y="273779"/>
                      </a:cubicBezTo>
                      <a:cubicBezTo>
                        <a:pt x="1255120" y="184185"/>
                        <a:pt x="920513" y="179709"/>
                        <a:pt x="794454" y="83279"/>
                      </a:cubicBezTo>
                      <a:cubicBezTo>
                        <a:pt x="566795" y="37649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任意多边形 309"/>
                <p:cNvSpPr/>
                <p:nvPr/>
              </p:nvSpPr>
              <p:spPr>
                <a:xfrm>
                  <a:off x="1878683" y="1744871"/>
                  <a:ext cx="1030522" cy="88588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591334 w 1591334"/>
                    <a:gd name="connsiteY0-364" fmla="*/ 1330269 h 1330269"/>
                    <a:gd name="connsiteX1-365" fmla="*/ 1183685 w 1591334"/>
                    <a:gd name="connsiteY1-366" fmla="*/ 758144 h 1330269"/>
                    <a:gd name="connsiteX2-367" fmla="*/ 912380 w 1591334"/>
                    <a:gd name="connsiteY2-368" fmla="*/ 398380 h 1330269"/>
                    <a:gd name="connsiteX3-369" fmla="*/ 518680 w 1591334"/>
                    <a:gd name="connsiteY3-370" fmla="*/ 169780 h 1330269"/>
                    <a:gd name="connsiteX4-371" fmla="*/ 0 w 1591334"/>
                    <a:gd name="connsiteY4-372" fmla="*/ 0 h 1330269"/>
                    <a:gd name="connsiteX0-373" fmla="*/ 1591334 w 1591334"/>
                    <a:gd name="connsiteY0-374" fmla="*/ 1330269 h 1330269"/>
                    <a:gd name="connsiteX1-375" fmla="*/ 1183685 w 1591334"/>
                    <a:gd name="connsiteY1-376" fmla="*/ 758144 h 1330269"/>
                    <a:gd name="connsiteX2-377" fmla="*/ 912380 w 1591334"/>
                    <a:gd name="connsiteY2-378" fmla="*/ 398380 h 1330269"/>
                    <a:gd name="connsiteX3-379" fmla="*/ 518680 w 1591334"/>
                    <a:gd name="connsiteY3-380" fmla="*/ 169780 h 1330269"/>
                    <a:gd name="connsiteX4-381" fmla="*/ 0 w 1591334"/>
                    <a:gd name="connsiteY4-382" fmla="*/ 0 h 1330269"/>
                    <a:gd name="connsiteX0-383" fmla="*/ 1628915 w 1628915"/>
                    <a:gd name="connsiteY0-384" fmla="*/ 1330269 h 1330269"/>
                    <a:gd name="connsiteX1-385" fmla="*/ 1221266 w 1628915"/>
                    <a:gd name="connsiteY1-386" fmla="*/ 758144 h 1330269"/>
                    <a:gd name="connsiteX2-387" fmla="*/ 949961 w 1628915"/>
                    <a:gd name="connsiteY2-388" fmla="*/ 398380 h 1330269"/>
                    <a:gd name="connsiteX3-389" fmla="*/ 556261 w 1628915"/>
                    <a:gd name="connsiteY3-390" fmla="*/ 169780 h 1330269"/>
                    <a:gd name="connsiteX4-391" fmla="*/ 0 w 1628915"/>
                    <a:gd name="connsiteY4-392" fmla="*/ 0 h 133026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28915" h="1330269">
                      <a:moveTo>
                        <a:pt x="1628915" y="1330269"/>
                      </a:moveTo>
                      <a:cubicBezTo>
                        <a:pt x="1525649" y="1035670"/>
                        <a:pt x="1334425" y="913459"/>
                        <a:pt x="1221266" y="758144"/>
                      </a:cubicBezTo>
                      <a:cubicBezTo>
                        <a:pt x="1108107" y="602829"/>
                        <a:pt x="1060795" y="487974"/>
                        <a:pt x="949961" y="398380"/>
                      </a:cubicBezTo>
                      <a:cubicBezTo>
                        <a:pt x="839127" y="308786"/>
                        <a:pt x="682320" y="266210"/>
                        <a:pt x="556261" y="169780"/>
                      </a:cubicBezTo>
                      <a:cubicBezTo>
                        <a:pt x="328602" y="124150"/>
                        <a:pt x="161220" y="13372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任意多边形 310"/>
                <p:cNvSpPr/>
                <p:nvPr/>
              </p:nvSpPr>
              <p:spPr>
                <a:xfrm>
                  <a:off x="2655743" y="1756916"/>
                  <a:ext cx="365516" cy="911159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551954" h="1338289">
                      <a:moveTo>
                        <a:pt x="551954" y="1338289"/>
                      </a:moveTo>
                      <a:cubicBezTo>
                        <a:pt x="474088" y="954790"/>
                        <a:pt x="414097" y="976512"/>
                        <a:pt x="322105" y="753464"/>
                      </a:cubicBezTo>
                      <a:cubicBezTo>
                        <a:pt x="230113" y="530416"/>
                        <a:pt x="123534" y="178494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任意多边形 311"/>
                <p:cNvSpPr/>
                <p:nvPr/>
              </p:nvSpPr>
              <p:spPr>
                <a:xfrm flipH="1">
                  <a:off x="3077607" y="2171837"/>
                  <a:ext cx="108392" cy="506717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6816" h="1666497">
                      <a:moveTo>
                        <a:pt x="158254" y="1666497"/>
                      </a:moveTo>
                      <a:cubicBezTo>
                        <a:pt x="194688" y="1091543"/>
                        <a:pt x="170681" y="894460"/>
                        <a:pt x="144305" y="616710"/>
                      </a:cubicBezTo>
                      <a:cubicBezTo>
                        <a:pt x="117929" y="338960"/>
                        <a:pt x="123534" y="178494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任意多边形 312"/>
                <p:cNvSpPr/>
                <p:nvPr/>
              </p:nvSpPr>
              <p:spPr>
                <a:xfrm flipH="1">
                  <a:off x="3174194" y="2283770"/>
                  <a:ext cx="405667" cy="34698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88624" h="1746265">
                      <a:moveTo>
                        <a:pt x="188624" y="1746265"/>
                      </a:moveTo>
                      <a:cubicBezTo>
                        <a:pt x="129250" y="1171310"/>
                        <a:pt x="117527" y="1346480"/>
                        <a:pt x="86238" y="1055436"/>
                      </a:cubicBezTo>
                      <a:cubicBezTo>
                        <a:pt x="54949" y="764392"/>
                        <a:pt x="-8232" y="457684"/>
                        <a:pt x="891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4" name="任意多边形 313"/>
                <p:cNvSpPr/>
                <p:nvPr/>
              </p:nvSpPr>
              <p:spPr>
                <a:xfrm flipH="1">
                  <a:off x="3939576" y="2493255"/>
                  <a:ext cx="281998" cy="18818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94883" h="1208063">
                      <a:moveTo>
                        <a:pt x="194883" y="1208063"/>
                      </a:moveTo>
                      <a:cubicBezTo>
                        <a:pt x="170897" y="900061"/>
                        <a:pt x="127797" y="40681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5" name="任意多边形 314"/>
                <p:cNvSpPr/>
                <p:nvPr/>
              </p:nvSpPr>
              <p:spPr>
                <a:xfrm flipH="1">
                  <a:off x="4319212" y="2724842"/>
                  <a:ext cx="448423" cy="4534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  <a:gd name="connsiteX0-611" fmla="*/ 260605 w 260605"/>
                    <a:gd name="connsiteY0-612" fmla="*/ 801064 h 801064"/>
                    <a:gd name="connsiteX1-613" fmla="*/ 0 w 260605"/>
                    <a:gd name="connsiteY1-614" fmla="*/ 0 h 801064"/>
                    <a:gd name="connsiteX0-615" fmla="*/ 370141 w 370141"/>
                    <a:gd name="connsiteY0-616" fmla="*/ 139690 h 151728"/>
                    <a:gd name="connsiteX1-617" fmla="*/ 0 w 370141"/>
                    <a:gd name="connsiteY1-618" fmla="*/ 0 h 151728"/>
                    <a:gd name="connsiteX0-619" fmla="*/ 370141 w 370141"/>
                    <a:gd name="connsiteY0-620" fmla="*/ 355669 h 355669"/>
                    <a:gd name="connsiteX1-621" fmla="*/ 0 w 370141"/>
                    <a:gd name="connsiteY1-622" fmla="*/ 215979 h 355669"/>
                    <a:gd name="connsiteX0-623" fmla="*/ 342757 w 342757"/>
                    <a:gd name="connsiteY0-624" fmla="*/ 291102 h 291102"/>
                    <a:gd name="connsiteX1-625" fmla="*/ 0 w 342757"/>
                    <a:gd name="connsiteY1-626" fmla="*/ 253162 h 291102"/>
                    <a:gd name="connsiteX0-627" fmla="*/ 348234 w 348234"/>
                    <a:gd name="connsiteY0-628" fmla="*/ 355669 h 355669"/>
                    <a:gd name="connsiteX1-629" fmla="*/ 0 w 348234"/>
                    <a:gd name="connsiteY1-630" fmla="*/ 215979 h 355669"/>
                    <a:gd name="connsiteX0-631" fmla="*/ 309896 w 309896"/>
                    <a:gd name="connsiteY0-632" fmla="*/ 291102 h 291102"/>
                    <a:gd name="connsiteX1-633" fmla="*/ 0 w 309896"/>
                    <a:gd name="connsiteY1-634" fmla="*/ 253162 h 2911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309896" h="291102">
                      <a:moveTo>
                        <a:pt x="309896" y="291102"/>
                      </a:moveTo>
                      <a:cubicBezTo>
                        <a:pt x="285910" y="-16900"/>
                        <a:pt x="193519" y="-154027"/>
                        <a:pt x="0" y="253162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6" name="任意多边形 315"/>
                <p:cNvSpPr/>
                <p:nvPr/>
              </p:nvSpPr>
              <p:spPr>
                <a:xfrm>
                  <a:off x="3901725" y="2600421"/>
                  <a:ext cx="837944" cy="350156"/>
                </a:xfrm>
                <a:custGeom>
                  <a:avLst/>
                  <a:gdLst>
                    <a:gd name="connsiteX0" fmla="*/ 1777 w 1335514"/>
                    <a:gd name="connsiteY0" fmla="*/ 17441 h 515445"/>
                    <a:gd name="connsiteX1" fmla="*/ 141477 w 1335514"/>
                    <a:gd name="connsiteY1" fmla="*/ 246041 h 515445"/>
                    <a:gd name="connsiteX2" fmla="*/ 319277 w 1335514"/>
                    <a:gd name="connsiteY2" fmla="*/ 296841 h 515445"/>
                    <a:gd name="connsiteX3" fmla="*/ 446277 w 1335514"/>
                    <a:gd name="connsiteY3" fmla="*/ 500041 h 515445"/>
                    <a:gd name="connsiteX4" fmla="*/ 751077 w 1335514"/>
                    <a:gd name="connsiteY4" fmla="*/ 474641 h 515445"/>
                    <a:gd name="connsiteX5" fmla="*/ 1043177 w 1335514"/>
                    <a:gd name="connsiteY5" fmla="*/ 512741 h 515445"/>
                    <a:gd name="connsiteX6" fmla="*/ 1195577 w 1335514"/>
                    <a:gd name="connsiteY6" fmla="*/ 385741 h 515445"/>
                    <a:gd name="connsiteX7" fmla="*/ 1322577 w 1335514"/>
                    <a:gd name="connsiteY7" fmla="*/ 398441 h 515445"/>
                    <a:gd name="connsiteX8" fmla="*/ 865377 w 1335514"/>
                    <a:gd name="connsiteY8" fmla="*/ 309541 h 515445"/>
                    <a:gd name="connsiteX9" fmla="*/ 319277 w 1335514"/>
                    <a:gd name="connsiteY9" fmla="*/ 169841 h 515445"/>
                    <a:gd name="connsiteX10" fmla="*/ 77977 w 1335514"/>
                    <a:gd name="connsiteY10" fmla="*/ 30141 h 515445"/>
                    <a:gd name="connsiteX11" fmla="*/ 1777 w 1335514"/>
                    <a:gd name="connsiteY11" fmla="*/ 17441 h 515445"/>
                    <a:gd name="connsiteX0-1" fmla="*/ 1708 w 1335445"/>
                    <a:gd name="connsiteY0-2" fmla="*/ 16093 h 514097"/>
                    <a:gd name="connsiteX1-3" fmla="*/ 141408 w 1335445"/>
                    <a:gd name="connsiteY1-4" fmla="*/ 244693 h 514097"/>
                    <a:gd name="connsiteX2-5" fmla="*/ 319208 w 1335445"/>
                    <a:gd name="connsiteY2-6" fmla="*/ 295493 h 514097"/>
                    <a:gd name="connsiteX3-7" fmla="*/ 446208 w 1335445"/>
                    <a:gd name="connsiteY3-8" fmla="*/ 498693 h 514097"/>
                    <a:gd name="connsiteX4-9" fmla="*/ 751008 w 1335445"/>
                    <a:gd name="connsiteY4-10" fmla="*/ 473293 h 514097"/>
                    <a:gd name="connsiteX5-11" fmla="*/ 1043108 w 1335445"/>
                    <a:gd name="connsiteY5-12" fmla="*/ 511393 h 514097"/>
                    <a:gd name="connsiteX6-13" fmla="*/ 1195508 w 1335445"/>
                    <a:gd name="connsiteY6-14" fmla="*/ 384393 h 514097"/>
                    <a:gd name="connsiteX7-15" fmla="*/ 1322508 w 1335445"/>
                    <a:gd name="connsiteY7-16" fmla="*/ 397093 h 514097"/>
                    <a:gd name="connsiteX8-17" fmla="*/ 865308 w 1335445"/>
                    <a:gd name="connsiteY8-18" fmla="*/ 308193 h 514097"/>
                    <a:gd name="connsiteX9-19" fmla="*/ 281108 w 1335445"/>
                    <a:gd name="connsiteY9-20" fmla="*/ 107533 h 514097"/>
                    <a:gd name="connsiteX10-21" fmla="*/ 77908 w 1335445"/>
                    <a:gd name="connsiteY10-22" fmla="*/ 28793 h 514097"/>
                    <a:gd name="connsiteX11-23" fmla="*/ 1708 w 1335445"/>
                    <a:gd name="connsiteY11-24" fmla="*/ 16093 h 514097"/>
                    <a:gd name="connsiteX0-25" fmla="*/ 1708 w 1330633"/>
                    <a:gd name="connsiteY0-26" fmla="*/ 16093 h 515259"/>
                    <a:gd name="connsiteX1-27" fmla="*/ 141408 w 1330633"/>
                    <a:gd name="connsiteY1-28" fmla="*/ 244693 h 515259"/>
                    <a:gd name="connsiteX2-29" fmla="*/ 319208 w 1330633"/>
                    <a:gd name="connsiteY2-30" fmla="*/ 295493 h 515259"/>
                    <a:gd name="connsiteX3-31" fmla="*/ 446208 w 1330633"/>
                    <a:gd name="connsiteY3-32" fmla="*/ 498693 h 515259"/>
                    <a:gd name="connsiteX4-33" fmla="*/ 751008 w 1330633"/>
                    <a:gd name="connsiteY4-34" fmla="*/ 473293 h 515259"/>
                    <a:gd name="connsiteX5-35" fmla="*/ 1043108 w 1330633"/>
                    <a:gd name="connsiteY5-36" fmla="*/ 511393 h 515259"/>
                    <a:gd name="connsiteX6-37" fmla="*/ 1149788 w 1330633"/>
                    <a:gd name="connsiteY6-38" fmla="*/ 361533 h 515259"/>
                    <a:gd name="connsiteX7-39" fmla="*/ 1322508 w 1330633"/>
                    <a:gd name="connsiteY7-40" fmla="*/ 397093 h 515259"/>
                    <a:gd name="connsiteX8-41" fmla="*/ 865308 w 1330633"/>
                    <a:gd name="connsiteY8-42" fmla="*/ 308193 h 515259"/>
                    <a:gd name="connsiteX9-43" fmla="*/ 281108 w 1330633"/>
                    <a:gd name="connsiteY9-44" fmla="*/ 107533 h 515259"/>
                    <a:gd name="connsiteX10-45" fmla="*/ 77908 w 1330633"/>
                    <a:gd name="connsiteY10-46" fmla="*/ 28793 h 515259"/>
                    <a:gd name="connsiteX11-47" fmla="*/ 1708 w 1330633"/>
                    <a:gd name="connsiteY11-48" fmla="*/ 16093 h 515259"/>
                    <a:gd name="connsiteX0-49" fmla="*/ 1708 w 1156794"/>
                    <a:gd name="connsiteY0-50" fmla="*/ 16093 h 515259"/>
                    <a:gd name="connsiteX1-51" fmla="*/ 141408 w 1156794"/>
                    <a:gd name="connsiteY1-52" fmla="*/ 244693 h 515259"/>
                    <a:gd name="connsiteX2-53" fmla="*/ 319208 w 1156794"/>
                    <a:gd name="connsiteY2-54" fmla="*/ 295493 h 515259"/>
                    <a:gd name="connsiteX3-55" fmla="*/ 446208 w 1156794"/>
                    <a:gd name="connsiteY3-56" fmla="*/ 498693 h 515259"/>
                    <a:gd name="connsiteX4-57" fmla="*/ 751008 w 1156794"/>
                    <a:gd name="connsiteY4-58" fmla="*/ 473293 h 515259"/>
                    <a:gd name="connsiteX5-59" fmla="*/ 1043108 w 1156794"/>
                    <a:gd name="connsiteY5-60" fmla="*/ 511393 h 515259"/>
                    <a:gd name="connsiteX6-61" fmla="*/ 1149788 w 1156794"/>
                    <a:gd name="connsiteY6-62" fmla="*/ 361533 h 515259"/>
                    <a:gd name="connsiteX7-63" fmla="*/ 865308 w 1156794"/>
                    <a:gd name="connsiteY7-64" fmla="*/ 308193 h 515259"/>
                    <a:gd name="connsiteX8-65" fmla="*/ 281108 w 1156794"/>
                    <a:gd name="connsiteY8-66" fmla="*/ 107533 h 515259"/>
                    <a:gd name="connsiteX9-67" fmla="*/ 77908 w 1156794"/>
                    <a:gd name="connsiteY9-68" fmla="*/ 28793 h 515259"/>
                    <a:gd name="connsiteX10-69" fmla="*/ 1708 w 1156794"/>
                    <a:gd name="connsiteY10-70" fmla="*/ 16093 h 515259"/>
                    <a:gd name="connsiteX0-71" fmla="*/ 1708 w 1200533"/>
                    <a:gd name="connsiteY0-72" fmla="*/ 16093 h 514860"/>
                    <a:gd name="connsiteX1-73" fmla="*/ 141408 w 1200533"/>
                    <a:gd name="connsiteY1-74" fmla="*/ 244693 h 514860"/>
                    <a:gd name="connsiteX2-75" fmla="*/ 319208 w 1200533"/>
                    <a:gd name="connsiteY2-76" fmla="*/ 295493 h 514860"/>
                    <a:gd name="connsiteX3-77" fmla="*/ 446208 w 1200533"/>
                    <a:gd name="connsiteY3-78" fmla="*/ 498693 h 514860"/>
                    <a:gd name="connsiteX4-79" fmla="*/ 751008 w 1200533"/>
                    <a:gd name="connsiteY4-80" fmla="*/ 473293 h 514860"/>
                    <a:gd name="connsiteX5-81" fmla="*/ 1043108 w 1200533"/>
                    <a:gd name="connsiteY5-82" fmla="*/ 511393 h 514860"/>
                    <a:gd name="connsiteX6-83" fmla="*/ 1195508 w 1200533"/>
                    <a:gd name="connsiteY6-84" fmla="*/ 369153 h 514860"/>
                    <a:gd name="connsiteX7-85" fmla="*/ 865308 w 1200533"/>
                    <a:gd name="connsiteY7-86" fmla="*/ 308193 h 514860"/>
                    <a:gd name="connsiteX8-87" fmla="*/ 281108 w 1200533"/>
                    <a:gd name="connsiteY8-88" fmla="*/ 107533 h 514860"/>
                    <a:gd name="connsiteX9-89" fmla="*/ 77908 w 1200533"/>
                    <a:gd name="connsiteY9-90" fmla="*/ 28793 h 514860"/>
                    <a:gd name="connsiteX10-91" fmla="*/ 1708 w 1200533"/>
                    <a:gd name="connsiteY10-92" fmla="*/ 16093 h 514860"/>
                    <a:gd name="connsiteX0-93" fmla="*/ 1708 w 1207534"/>
                    <a:gd name="connsiteY0-94" fmla="*/ 16093 h 514860"/>
                    <a:gd name="connsiteX1-95" fmla="*/ 141408 w 1207534"/>
                    <a:gd name="connsiteY1-96" fmla="*/ 244693 h 514860"/>
                    <a:gd name="connsiteX2-97" fmla="*/ 319208 w 1207534"/>
                    <a:gd name="connsiteY2-98" fmla="*/ 295493 h 514860"/>
                    <a:gd name="connsiteX3-99" fmla="*/ 446208 w 1207534"/>
                    <a:gd name="connsiteY3-100" fmla="*/ 498693 h 514860"/>
                    <a:gd name="connsiteX4-101" fmla="*/ 751008 w 1207534"/>
                    <a:gd name="connsiteY4-102" fmla="*/ 473293 h 514860"/>
                    <a:gd name="connsiteX5-103" fmla="*/ 1043108 w 1207534"/>
                    <a:gd name="connsiteY5-104" fmla="*/ 511393 h 514860"/>
                    <a:gd name="connsiteX6-105" fmla="*/ 1195508 w 1207534"/>
                    <a:gd name="connsiteY6-106" fmla="*/ 369153 h 514860"/>
                    <a:gd name="connsiteX7-107" fmla="*/ 865308 w 1207534"/>
                    <a:gd name="connsiteY7-108" fmla="*/ 308193 h 514860"/>
                    <a:gd name="connsiteX8-109" fmla="*/ 281108 w 1207534"/>
                    <a:gd name="connsiteY8-110" fmla="*/ 107533 h 514860"/>
                    <a:gd name="connsiteX9-111" fmla="*/ 77908 w 1207534"/>
                    <a:gd name="connsiteY9-112" fmla="*/ 28793 h 514860"/>
                    <a:gd name="connsiteX10-113" fmla="*/ 1708 w 1207534"/>
                    <a:gd name="connsiteY10-114" fmla="*/ 16093 h 514860"/>
                    <a:gd name="connsiteX0-115" fmla="*/ 1708 w 1214909"/>
                    <a:gd name="connsiteY0-116" fmla="*/ 16093 h 514860"/>
                    <a:gd name="connsiteX1-117" fmla="*/ 141408 w 1214909"/>
                    <a:gd name="connsiteY1-118" fmla="*/ 244693 h 514860"/>
                    <a:gd name="connsiteX2-119" fmla="*/ 319208 w 1214909"/>
                    <a:gd name="connsiteY2-120" fmla="*/ 295493 h 514860"/>
                    <a:gd name="connsiteX3-121" fmla="*/ 446208 w 1214909"/>
                    <a:gd name="connsiteY3-122" fmla="*/ 498693 h 514860"/>
                    <a:gd name="connsiteX4-123" fmla="*/ 751008 w 1214909"/>
                    <a:gd name="connsiteY4-124" fmla="*/ 473293 h 514860"/>
                    <a:gd name="connsiteX5-125" fmla="*/ 1043108 w 1214909"/>
                    <a:gd name="connsiteY5-126" fmla="*/ 511393 h 514860"/>
                    <a:gd name="connsiteX6-127" fmla="*/ 1203128 w 1214909"/>
                    <a:gd name="connsiteY6-128" fmla="*/ 369153 h 514860"/>
                    <a:gd name="connsiteX7-129" fmla="*/ 865308 w 1214909"/>
                    <a:gd name="connsiteY7-130" fmla="*/ 308193 h 514860"/>
                    <a:gd name="connsiteX8-131" fmla="*/ 281108 w 1214909"/>
                    <a:gd name="connsiteY8-132" fmla="*/ 107533 h 514860"/>
                    <a:gd name="connsiteX9-133" fmla="*/ 77908 w 1214909"/>
                    <a:gd name="connsiteY9-134" fmla="*/ 28793 h 514860"/>
                    <a:gd name="connsiteX10-135" fmla="*/ 1708 w 1214909"/>
                    <a:gd name="connsiteY10-136" fmla="*/ 16093 h 514860"/>
                    <a:gd name="connsiteX0-137" fmla="*/ 2382 w 1215583"/>
                    <a:gd name="connsiteY0-138" fmla="*/ 18783 h 517550"/>
                    <a:gd name="connsiteX1-139" fmla="*/ 142082 w 1215583"/>
                    <a:gd name="connsiteY1-140" fmla="*/ 247383 h 517550"/>
                    <a:gd name="connsiteX2-141" fmla="*/ 319882 w 1215583"/>
                    <a:gd name="connsiteY2-142" fmla="*/ 298183 h 517550"/>
                    <a:gd name="connsiteX3-143" fmla="*/ 446882 w 1215583"/>
                    <a:gd name="connsiteY3-144" fmla="*/ 501383 h 517550"/>
                    <a:gd name="connsiteX4-145" fmla="*/ 751682 w 1215583"/>
                    <a:gd name="connsiteY4-146" fmla="*/ 475983 h 517550"/>
                    <a:gd name="connsiteX5-147" fmla="*/ 1043782 w 1215583"/>
                    <a:gd name="connsiteY5-148" fmla="*/ 514083 h 517550"/>
                    <a:gd name="connsiteX6-149" fmla="*/ 1203802 w 1215583"/>
                    <a:gd name="connsiteY6-150" fmla="*/ 371843 h 517550"/>
                    <a:gd name="connsiteX7-151" fmla="*/ 865982 w 1215583"/>
                    <a:gd name="connsiteY7-152" fmla="*/ 310883 h 517550"/>
                    <a:gd name="connsiteX8-153" fmla="*/ 281782 w 1215583"/>
                    <a:gd name="connsiteY8-154" fmla="*/ 110223 h 517550"/>
                    <a:gd name="connsiteX9-155" fmla="*/ 70962 w 1215583"/>
                    <a:gd name="connsiteY9-156" fmla="*/ 23863 h 517550"/>
                    <a:gd name="connsiteX10-157" fmla="*/ 2382 w 1215583"/>
                    <a:gd name="connsiteY10-158" fmla="*/ 18783 h 517550"/>
                    <a:gd name="connsiteX0-159" fmla="*/ 800 w 1320681"/>
                    <a:gd name="connsiteY0-160" fmla="*/ 12076 h 548943"/>
                    <a:gd name="connsiteX1-161" fmla="*/ 247180 w 1320681"/>
                    <a:gd name="connsiteY1-162" fmla="*/ 278776 h 548943"/>
                    <a:gd name="connsiteX2-163" fmla="*/ 424980 w 1320681"/>
                    <a:gd name="connsiteY2-164" fmla="*/ 329576 h 548943"/>
                    <a:gd name="connsiteX3-165" fmla="*/ 551980 w 1320681"/>
                    <a:gd name="connsiteY3-166" fmla="*/ 532776 h 548943"/>
                    <a:gd name="connsiteX4-167" fmla="*/ 856780 w 1320681"/>
                    <a:gd name="connsiteY4-168" fmla="*/ 507376 h 548943"/>
                    <a:gd name="connsiteX5-169" fmla="*/ 1148880 w 1320681"/>
                    <a:gd name="connsiteY5-170" fmla="*/ 545476 h 548943"/>
                    <a:gd name="connsiteX6-171" fmla="*/ 1308900 w 1320681"/>
                    <a:gd name="connsiteY6-172" fmla="*/ 403236 h 548943"/>
                    <a:gd name="connsiteX7-173" fmla="*/ 971080 w 1320681"/>
                    <a:gd name="connsiteY7-174" fmla="*/ 342276 h 548943"/>
                    <a:gd name="connsiteX8-175" fmla="*/ 386880 w 1320681"/>
                    <a:gd name="connsiteY8-176" fmla="*/ 141616 h 548943"/>
                    <a:gd name="connsiteX9-177" fmla="*/ 176060 w 1320681"/>
                    <a:gd name="connsiteY9-178" fmla="*/ 55256 h 548943"/>
                    <a:gd name="connsiteX10-179" fmla="*/ 800 w 1320681"/>
                    <a:gd name="connsiteY10-180" fmla="*/ 12076 h 548943"/>
                    <a:gd name="connsiteX0-181" fmla="*/ 1516 w 1321397"/>
                    <a:gd name="connsiteY0-182" fmla="*/ 12076 h 548943"/>
                    <a:gd name="connsiteX1-183" fmla="*/ 100361 w 1321397"/>
                    <a:gd name="connsiteY1-184" fmla="*/ 148819 h 548943"/>
                    <a:gd name="connsiteX2-185" fmla="*/ 247896 w 1321397"/>
                    <a:gd name="connsiteY2-186" fmla="*/ 278776 h 548943"/>
                    <a:gd name="connsiteX3-187" fmla="*/ 425696 w 1321397"/>
                    <a:gd name="connsiteY3-188" fmla="*/ 329576 h 548943"/>
                    <a:gd name="connsiteX4-189" fmla="*/ 552696 w 1321397"/>
                    <a:gd name="connsiteY4-190" fmla="*/ 532776 h 548943"/>
                    <a:gd name="connsiteX5-191" fmla="*/ 857496 w 1321397"/>
                    <a:gd name="connsiteY5-192" fmla="*/ 507376 h 548943"/>
                    <a:gd name="connsiteX6-193" fmla="*/ 1149596 w 1321397"/>
                    <a:gd name="connsiteY6-194" fmla="*/ 545476 h 548943"/>
                    <a:gd name="connsiteX7-195" fmla="*/ 1309616 w 1321397"/>
                    <a:gd name="connsiteY7-196" fmla="*/ 403236 h 548943"/>
                    <a:gd name="connsiteX8-197" fmla="*/ 971796 w 1321397"/>
                    <a:gd name="connsiteY8-198" fmla="*/ 342276 h 548943"/>
                    <a:gd name="connsiteX9-199" fmla="*/ 387596 w 1321397"/>
                    <a:gd name="connsiteY9-200" fmla="*/ 141616 h 548943"/>
                    <a:gd name="connsiteX10-201" fmla="*/ 176776 w 1321397"/>
                    <a:gd name="connsiteY10-202" fmla="*/ 55256 h 548943"/>
                    <a:gd name="connsiteX11-203" fmla="*/ 1516 w 1321397"/>
                    <a:gd name="connsiteY11-204" fmla="*/ 12076 h 548943"/>
                    <a:gd name="connsiteX0-205" fmla="*/ 10 w 1319891"/>
                    <a:gd name="connsiteY0-206" fmla="*/ 2059 h 538926"/>
                    <a:gd name="connsiteX1-207" fmla="*/ 167435 w 1319891"/>
                    <a:gd name="connsiteY1-208" fmla="*/ 108322 h 538926"/>
                    <a:gd name="connsiteX2-209" fmla="*/ 246390 w 1319891"/>
                    <a:gd name="connsiteY2-210" fmla="*/ 268759 h 538926"/>
                    <a:gd name="connsiteX3-211" fmla="*/ 424190 w 1319891"/>
                    <a:gd name="connsiteY3-212" fmla="*/ 319559 h 538926"/>
                    <a:gd name="connsiteX4-213" fmla="*/ 551190 w 1319891"/>
                    <a:gd name="connsiteY4-214" fmla="*/ 522759 h 538926"/>
                    <a:gd name="connsiteX5-215" fmla="*/ 855990 w 1319891"/>
                    <a:gd name="connsiteY5-216" fmla="*/ 497359 h 538926"/>
                    <a:gd name="connsiteX6-217" fmla="*/ 1148090 w 1319891"/>
                    <a:gd name="connsiteY6-218" fmla="*/ 535459 h 538926"/>
                    <a:gd name="connsiteX7-219" fmla="*/ 1308110 w 1319891"/>
                    <a:gd name="connsiteY7-220" fmla="*/ 393219 h 538926"/>
                    <a:gd name="connsiteX8-221" fmla="*/ 970290 w 1319891"/>
                    <a:gd name="connsiteY8-222" fmla="*/ 332259 h 538926"/>
                    <a:gd name="connsiteX9-223" fmla="*/ 386090 w 1319891"/>
                    <a:gd name="connsiteY9-224" fmla="*/ 131599 h 538926"/>
                    <a:gd name="connsiteX10-225" fmla="*/ 175270 w 1319891"/>
                    <a:gd name="connsiteY10-226" fmla="*/ 45239 h 538926"/>
                    <a:gd name="connsiteX11-227" fmla="*/ 10 w 1319891"/>
                    <a:gd name="connsiteY11-228" fmla="*/ 2059 h 538926"/>
                    <a:gd name="connsiteX0-229" fmla="*/ 90 w 1319971"/>
                    <a:gd name="connsiteY0-230" fmla="*/ 2059 h 538926"/>
                    <a:gd name="connsiteX1-231" fmla="*/ 197995 w 1319971"/>
                    <a:gd name="connsiteY1-232" fmla="*/ 108322 h 538926"/>
                    <a:gd name="connsiteX2-233" fmla="*/ 246470 w 1319971"/>
                    <a:gd name="connsiteY2-234" fmla="*/ 268759 h 538926"/>
                    <a:gd name="connsiteX3-235" fmla="*/ 424270 w 1319971"/>
                    <a:gd name="connsiteY3-236" fmla="*/ 319559 h 538926"/>
                    <a:gd name="connsiteX4-237" fmla="*/ 551270 w 1319971"/>
                    <a:gd name="connsiteY4-238" fmla="*/ 522759 h 538926"/>
                    <a:gd name="connsiteX5-239" fmla="*/ 856070 w 1319971"/>
                    <a:gd name="connsiteY5-240" fmla="*/ 497359 h 538926"/>
                    <a:gd name="connsiteX6-241" fmla="*/ 1148170 w 1319971"/>
                    <a:gd name="connsiteY6-242" fmla="*/ 535459 h 538926"/>
                    <a:gd name="connsiteX7-243" fmla="*/ 1308190 w 1319971"/>
                    <a:gd name="connsiteY7-244" fmla="*/ 393219 h 538926"/>
                    <a:gd name="connsiteX8-245" fmla="*/ 970370 w 1319971"/>
                    <a:gd name="connsiteY8-246" fmla="*/ 332259 h 538926"/>
                    <a:gd name="connsiteX9-247" fmla="*/ 386170 w 1319971"/>
                    <a:gd name="connsiteY9-248" fmla="*/ 131599 h 538926"/>
                    <a:gd name="connsiteX10-249" fmla="*/ 175350 w 1319971"/>
                    <a:gd name="connsiteY10-250" fmla="*/ 45239 h 538926"/>
                    <a:gd name="connsiteX11-251" fmla="*/ 90 w 1319971"/>
                    <a:gd name="connsiteY11-252" fmla="*/ 2059 h 538926"/>
                    <a:gd name="connsiteX0-253" fmla="*/ 90 w 1319971"/>
                    <a:gd name="connsiteY0-254" fmla="*/ 2059 h 538926"/>
                    <a:gd name="connsiteX1-255" fmla="*/ 197995 w 1319971"/>
                    <a:gd name="connsiteY1-256" fmla="*/ 108322 h 538926"/>
                    <a:gd name="connsiteX2-257" fmla="*/ 246470 w 1319971"/>
                    <a:gd name="connsiteY2-258" fmla="*/ 268759 h 538926"/>
                    <a:gd name="connsiteX3-259" fmla="*/ 424270 w 1319971"/>
                    <a:gd name="connsiteY3-260" fmla="*/ 319559 h 538926"/>
                    <a:gd name="connsiteX4-261" fmla="*/ 551270 w 1319971"/>
                    <a:gd name="connsiteY4-262" fmla="*/ 522759 h 538926"/>
                    <a:gd name="connsiteX5-263" fmla="*/ 856070 w 1319971"/>
                    <a:gd name="connsiteY5-264" fmla="*/ 497359 h 538926"/>
                    <a:gd name="connsiteX6-265" fmla="*/ 1148170 w 1319971"/>
                    <a:gd name="connsiteY6-266" fmla="*/ 535459 h 538926"/>
                    <a:gd name="connsiteX7-267" fmla="*/ 1308190 w 1319971"/>
                    <a:gd name="connsiteY7-268" fmla="*/ 393219 h 538926"/>
                    <a:gd name="connsiteX8-269" fmla="*/ 970370 w 1319971"/>
                    <a:gd name="connsiteY8-270" fmla="*/ 332259 h 538926"/>
                    <a:gd name="connsiteX9-271" fmla="*/ 386170 w 1319971"/>
                    <a:gd name="connsiteY9-272" fmla="*/ 131599 h 538926"/>
                    <a:gd name="connsiteX10-273" fmla="*/ 175350 w 1319971"/>
                    <a:gd name="connsiteY10-274" fmla="*/ 45239 h 538926"/>
                    <a:gd name="connsiteX11-275" fmla="*/ 90 w 1319971"/>
                    <a:gd name="connsiteY11-276" fmla="*/ 2059 h 538926"/>
                    <a:gd name="connsiteX0-277" fmla="*/ 90 w 1319971"/>
                    <a:gd name="connsiteY0-278" fmla="*/ 1404 h 561131"/>
                    <a:gd name="connsiteX1-279" fmla="*/ 197995 w 1319971"/>
                    <a:gd name="connsiteY1-280" fmla="*/ 130527 h 561131"/>
                    <a:gd name="connsiteX2-281" fmla="*/ 246470 w 1319971"/>
                    <a:gd name="connsiteY2-282" fmla="*/ 290964 h 561131"/>
                    <a:gd name="connsiteX3-283" fmla="*/ 424270 w 1319971"/>
                    <a:gd name="connsiteY3-284" fmla="*/ 341764 h 561131"/>
                    <a:gd name="connsiteX4-285" fmla="*/ 551270 w 1319971"/>
                    <a:gd name="connsiteY4-286" fmla="*/ 544964 h 561131"/>
                    <a:gd name="connsiteX5-287" fmla="*/ 856070 w 1319971"/>
                    <a:gd name="connsiteY5-288" fmla="*/ 519564 h 561131"/>
                    <a:gd name="connsiteX6-289" fmla="*/ 1148170 w 1319971"/>
                    <a:gd name="connsiteY6-290" fmla="*/ 557664 h 561131"/>
                    <a:gd name="connsiteX7-291" fmla="*/ 1308190 w 1319971"/>
                    <a:gd name="connsiteY7-292" fmla="*/ 415424 h 561131"/>
                    <a:gd name="connsiteX8-293" fmla="*/ 970370 w 1319971"/>
                    <a:gd name="connsiteY8-294" fmla="*/ 354464 h 561131"/>
                    <a:gd name="connsiteX9-295" fmla="*/ 386170 w 1319971"/>
                    <a:gd name="connsiteY9-296" fmla="*/ 153804 h 561131"/>
                    <a:gd name="connsiteX10-297" fmla="*/ 175350 w 1319971"/>
                    <a:gd name="connsiteY10-298" fmla="*/ 67444 h 561131"/>
                    <a:gd name="connsiteX11-299" fmla="*/ 90 w 1319971"/>
                    <a:gd name="connsiteY11-300" fmla="*/ 1404 h 561131"/>
                    <a:gd name="connsiteX0-301" fmla="*/ 78 w 1342819"/>
                    <a:gd name="connsiteY0-302" fmla="*/ 1404 h 561131"/>
                    <a:gd name="connsiteX1-303" fmla="*/ 220843 w 1342819"/>
                    <a:gd name="connsiteY1-304" fmla="*/ 130527 h 561131"/>
                    <a:gd name="connsiteX2-305" fmla="*/ 269318 w 1342819"/>
                    <a:gd name="connsiteY2-306" fmla="*/ 290964 h 561131"/>
                    <a:gd name="connsiteX3-307" fmla="*/ 447118 w 1342819"/>
                    <a:gd name="connsiteY3-308" fmla="*/ 341764 h 561131"/>
                    <a:gd name="connsiteX4-309" fmla="*/ 574118 w 1342819"/>
                    <a:gd name="connsiteY4-310" fmla="*/ 544964 h 561131"/>
                    <a:gd name="connsiteX5-311" fmla="*/ 878918 w 1342819"/>
                    <a:gd name="connsiteY5-312" fmla="*/ 519564 h 561131"/>
                    <a:gd name="connsiteX6-313" fmla="*/ 1171018 w 1342819"/>
                    <a:gd name="connsiteY6-314" fmla="*/ 557664 h 561131"/>
                    <a:gd name="connsiteX7-315" fmla="*/ 1331038 w 1342819"/>
                    <a:gd name="connsiteY7-316" fmla="*/ 415424 h 561131"/>
                    <a:gd name="connsiteX8-317" fmla="*/ 993218 w 1342819"/>
                    <a:gd name="connsiteY8-318" fmla="*/ 354464 h 561131"/>
                    <a:gd name="connsiteX9-319" fmla="*/ 409018 w 1342819"/>
                    <a:gd name="connsiteY9-320" fmla="*/ 153804 h 561131"/>
                    <a:gd name="connsiteX10-321" fmla="*/ 198198 w 1342819"/>
                    <a:gd name="connsiteY10-322" fmla="*/ 67444 h 561131"/>
                    <a:gd name="connsiteX11-323" fmla="*/ 78 w 1342819"/>
                    <a:gd name="connsiteY11-324" fmla="*/ 1404 h 56113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</a:cxnLst>
                  <a:rect l="l" t="t" r="r" b="b"/>
                  <a:pathLst>
                    <a:path w="1342819" h="561131">
                      <a:moveTo>
                        <a:pt x="78" y="1404"/>
                      </a:moveTo>
                      <a:cubicBezTo>
                        <a:pt x="3852" y="11918"/>
                        <a:pt x="179780" y="86077"/>
                        <a:pt x="220843" y="130527"/>
                      </a:cubicBezTo>
                      <a:cubicBezTo>
                        <a:pt x="261906" y="174977"/>
                        <a:pt x="231606" y="255758"/>
                        <a:pt x="269318" y="290964"/>
                      </a:cubicBezTo>
                      <a:cubicBezTo>
                        <a:pt x="307030" y="326170"/>
                        <a:pt x="396318" y="299431"/>
                        <a:pt x="447118" y="341764"/>
                      </a:cubicBezTo>
                      <a:cubicBezTo>
                        <a:pt x="497918" y="384097"/>
                        <a:pt x="502151" y="515331"/>
                        <a:pt x="574118" y="544964"/>
                      </a:cubicBezTo>
                      <a:cubicBezTo>
                        <a:pt x="646085" y="574597"/>
                        <a:pt x="779435" y="517447"/>
                        <a:pt x="878918" y="519564"/>
                      </a:cubicBezTo>
                      <a:cubicBezTo>
                        <a:pt x="978401" y="521681"/>
                        <a:pt x="1095665" y="575021"/>
                        <a:pt x="1171018" y="557664"/>
                      </a:cubicBezTo>
                      <a:cubicBezTo>
                        <a:pt x="1246371" y="540307"/>
                        <a:pt x="1261611" y="464531"/>
                        <a:pt x="1331038" y="415424"/>
                      </a:cubicBezTo>
                      <a:cubicBezTo>
                        <a:pt x="1400465" y="366317"/>
                        <a:pt x="1146888" y="398067"/>
                        <a:pt x="993218" y="354464"/>
                      </a:cubicBezTo>
                      <a:cubicBezTo>
                        <a:pt x="839548" y="310861"/>
                        <a:pt x="540251" y="200371"/>
                        <a:pt x="409018" y="153804"/>
                      </a:cubicBezTo>
                      <a:cubicBezTo>
                        <a:pt x="277785" y="107237"/>
                        <a:pt x="266355" y="92844"/>
                        <a:pt x="198198" y="67444"/>
                      </a:cubicBezTo>
                      <a:cubicBezTo>
                        <a:pt x="130041" y="42044"/>
                        <a:pt x="-3696" y="-9110"/>
                        <a:pt x="78" y="14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7" name="任意多边形 316"/>
                <p:cNvSpPr/>
                <p:nvPr/>
              </p:nvSpPr>
              <p:spPr>
                <a:xfrm>
                  <a:off x="2396142" y="2327817"/>
                  <a:ext cx="1516306" cy="526926"/>
                </a:xfrm>
                <a:custGeom>
                  <a:avLst/>
                  <a:gdLst>
                    <a:gd name="connsiteX0" fmla="*/ 1689 w 2467356"/>
                    <a:gd name="connsiteY0" fmla="*/ 5234 h 947324"/>
                    <a:gd name="connsiteX1" fmla="*/ 103289 w 2467356"/>
                    <a:gd name="connsiteY1" fmla="*/ 208434 h 947324"/>
                    <a:gd name="connsiteX2" fmla="*/ 331889 w 2467356"/>
                    <a:gd name="connsiteY2" fmla="*/ 335434 h 947324"/>
                    <a:gd name="connsiteX3" fmla="*/ 585889 w 2467356"/>
                    <a:gd name="connsiteY3" fmla="*/ 386234 h 947324"/>
                    <a:gd name="connsiteX4" fmla="*/ 877989 w 2467356"/>
                    <a:gd name="connsiteY4" fmla="*/ 525934 h 947324"/>
                    <a:gd name="connsiteX5" fmla="*/ 1144689 w 2467356"/>
                    <a:gd name="connsiteY5" fmla="*/ 602134 h 947324"/>
                    <a:gd name="connsiteX6" fmla="*/ 1449489 w 2467356"/>
                    <a:gd name="connsiteY6" fmla="*/ 627534 h 947324"/>
                    <a:gd name="connsiteX7" fmla="*/ 1678089 w 2467356"/>
                    <a:gd name="connsiteY7" fmla="*/ 614834 h 947324"/>
                    <a:gd name="connsiteX8" fmla="*/ 2122589 w 2467356"/>
                    <a:gd name="connsiteY8" fmla="*/ 589434 h 947324"/>
                    <a:gd name="connsiteX9" fmla="*/ 2452789 w 2467356"/>
                    <a:gd name="connsiteY9" fmla="*/ 538634 h 947324"/>
                    <a:gd name="connsiteX10" fmla="*/ 2389289 w 2467356"/>
                    <a:gd name="connsiteY10" fmla="*/ 652934 h 947324"/>
                    <a:gd name="connsiteX11" fmla="*/ 2211489 w 2467356"/>
                    <a:gd name="connsiteY11" fmla="*/ 830734 h 947324"/>
                    <a:gd name="connsiteX12" fmla="*/ 1970189 w 2467356"/>
                    <a:gd name="connsiteY12" fmla="*/ 792634 h 947324"/>
                    <a:gd name="connsiteX13" fmla="*/ 1881289 w 2467356"/>
                    <a:gd name="connsiteY13" fmla="*/ 919634 h 947324"/>
                    <a:gd name="connsiteX14" fmla="*/ 1614589 w 2467356"/>
                    <a:gd name="connsiteY14" fmla="*/ 945034 h 947324"/>
                    <a:gd name="connsiteX15" fmla="*/ 1424089 w 2467356"/>
                    <a:gd name="connsiteY15" fmla="*/ 881534 h 947324"/>
                    <a:gd name="connsiteX16" fmla="*/ 1106589 w 2467356"/>
                    <a:gd name="connsiteY16" fmla="*/ 919634 h 947324"/>
                    <a:gd name="connsiteX17" fmla="*/ 776389 w 2467356"/>
                    <a:gd name="connsiteY17" fmla="*/ 805334 h 947324"/>
                    <a:gd name="connsiteX18" fmla="*/ 547789 w 2467356"/>
                    <a:gd name="connsiteY18" fmla="*/ 830734 h 947324"/>
                    <a:gd name="connsiteX19" fmla="*/ 357289 w 2467356"/>
                    <a:gd name="connsiteY19" fmla="*/ 627534 h 947324"/>
                    <a:gd name="connsiteX20" fmla="*/ 65189 w 2467356"/>
                    <a:gd name="connsiteY20" fmla="*/ 525934 h 947324"/>
                    <a:gd name="connsiteX21" fmla="*/ 52489 w 2467356"/>
                    <a:gd name="connsiteY21" fmla="*/ 284634 h 947324"/>
                    <a:gd name="connsiteX22" fmla="*/ 39789 w 2467356"/>
                    <a:gd name="connsiteY22" fmla="*/ 81434 h 947324"/>
                    <a:gd name="connsiteX23" fmla="*/ 1689 w 2467356"/>
                    <a:gd name="connsiteY23" fmla="*/ 5234 h 947324"/>
                    <a:gd name="connsiteX0-1" fmla="*/ 2339 w 2429906"/>
                    <a:gd name="connsiteY0-2" fmla="*/ 1133 h 867023"/>
                    <a:gd name="connsiteX1-3" fmla="*/ 65839 w 2429906"/>
                    <a:gd name="connsiteY1-4" fmla="*/ 128133 h 867023"/>
                    <a:gd name="connsiteX2-5" fmla="*/ 294439 w 2429906"/>
                    <a:gd name="connsiteY2-6" fmla="*/ 255133 h 867023"/>
                    <a:gd name="connsiteX3-7" fmla="*/ 548439 w 2429906"/>
                    <a:gd name="connsiteY3-8" fmla="*/ 305933 h 867023"/>
                    <a:gd name="connsiteX4-9" fmla="*/ 840539 w 2429906"/>
                    <a:gd name="connsiteY4-10" fmla="*/ 445633 h 867023"/>
                    <a:gd name="connsiteX5-11" fmla="*/ 1107239 w 2429906"/>
                    <a:gd name="connsiteY5-12" fmla="*/ 521833 h 867023"/>
                    <a:gd name="connsiteX6-13" fmla="*/ 1412039 w 2429906"/>
                    <a:gd name="connsiteY6-14" fmla="*/ 547233 h 867023"/>
                    <a:gd name="connsiteX7-15" fmla="*/ 1640639 w 2429906"/>
                    <a:gd name="connsiteY7-16" fmla="*/ 534533 h 867023"/>
                    <a:gd name="connsiteX8-17" fmla="*/ 2085139 w 2429906"/>
                    <a:gd name="connsiteY8-18" fmla="*/ 509133 h 867023"/>
                    <a:gd name="connsiteX9-19" fmla="*/ 2415339 w 2429906"/>
                    <a:gd name="connsiteY9-20" fmla="*/ 458333 h 867023"/>
                    <a:gd name="connsiteX10-21" fmla="*/ 2351839 w 2429906"/>
                    <a:gd name="connsiteY10-22" fmla="*/ 572633 h 867023"/>
                    <a:gd name="connsiteX11-23" fmla="*/ 2174039 w 2429906"/>
                    <a:gd name="connsiteY11-24" fmla="*/ 750433 h 867023"/>
                    <a:gd name="connsiteX12-25" fmla="*/ 1932739 w 2429906"/>
                    <a:gd name="connsiteY12-26" fmla="*/ 712333 h 867023"/>
                    <a:gd name="connsiteX13-27" fmla="*/ 1843839 w 2429906"/>
                    <a:gd name="connsiteY13-28" fmla="*/ 839333 h 867023"/>
                    <a:gd name="connsiteX14-29" fmla="*/ 1577139 w 2429906"/>
                    <a:gd name="connsiteY14-30" fmla="*/ 864733 h 867023"/>
                    <a:gd name="connsiteX15-31" fmla="*/ 1386639 w 2429906"/>
                    <a:gd name="connsiteY15-32" fmla="*/ 801233 h 867023"/>
                    <a:gd name="connsiteX16-33" fmla="*/ 1069139 w 2429906"/>
                    <a:gd name="connsiteY16-34" fmla="*/ 839333 h 867023"/>
                    <a:gd name="connsiteX17-35" fmla="*/ 738939 w 2429906"/>
                    <a:gd name="connsiteY17-36" fmla="*/ 725033 h 867023"/>
                    <a:gd name="connsiteX18-37" fmla="*/ 510339 w 2429906"/>
                    <a:gd name="connsiteY18-38" fmla="*/ 750433 h 867023"/>
                    <a:gd name="connsiteX19-39" fmla="*/ 319839 w 2429906"/>
                    <a:gd name="connsiteY19-40" fmla="*/ 547233 h 867023"/>
                    <a:gd name="connsiteX20-41" fmla="*/ 27739 w 2429906"/>
                    <a:gd name="connsiteY20-42" fmla="*/ 445633 h 867023"/>
                    <a:gd name="connsiteX21-43" fmla="*/ 15039 w 2429906"/>
                    <a:gd name="connsiteY21-44" fmla="*/ 204333 h 867023"/>
                    <a:gd name="connsiteX22-45" fmla="*/ 2339 w 2429906"/>
                    <a:gd name="connsiteY22-46" fmla="*/ 1133 h 867023"/>
                    <a:gd name="connsiteX0-47" fmla="*/ 2339 w 2429906"/>
                    <a:gd name="connsiteY0-48" fmla="*/ 1378 h 844408"/>
                    <a:gd name="connsiteX1-49" fmla="*/ 65839 w 2429906"/>
                    <a:gd name="connsiteY1-50" fmla="*/ 105518 h 844408"/>
                    <a:gd name="connsiteX2-51" fmla="*/ 294439 w 2429906"/>
                    <a:gd name="connsiteY2-52" fmla="*/ 232518 h 844408"/>
                    <a:gd name="connsiteX3-53" fmla="*/ 548439 w 2429906"/>
                    <a:gd name="connsiteY3-54" fmla="*/ 283318 h 844408"/>
                    <a:gd name="connsiteX4-55" fmla="*/ 840539 w 2429906"/>
                    <a:gd name="connsiteY4-56" fmla="*/ 423018 h 844408"/>
                    <a:gd name="connsiteX5-57" fmla="*/ 1107239 w 2429906"/>
                    <a:gd name="connsiteY5-58" fmla="*/ 499218 h 844408"/>
                    <a:gd name="connsiteX6-59" fmla="*/ 1412039 w 2429906"/>
                    <a:gd name="connsiteY6-60" fmla="*/ 524618 h 844408"/>
                    <a:gd name="connsiteX7-61" fmla="*/ 1640639 w 2429906"/>
                    <a:gd name="connsiteY7-62" fmla="*/ 511918 h 844408"/>
                    <a:gd name="connsiteX8-63" fmla="*/ 2085139 w 2429906"/>
                    <a:gd name="connsiteY8-64" fmla="*/ 486518 h 844408"/>
                    <a:gd name="connsiteX9-65" fmla="*/ 2415339 w 2429906"/>
                    <a:gd name="connsiteY9-66" fmla="*/ 435718 h 844408"/>
                    <a:gd name="connsiteX10-67" fmla="*/ 2351839 w 2429906"/>
                    <a:gd name="connsiteY10-68" fmla="*/ 550018 h 844408"/>
                    <a:gd name="connsiteX11-69" fmla="*/ 2174039 w 2429906"/>
                    <a:gd name="connsiteY11-70" fmla="*/ 727818 h 844408"/>
                    <a:gd name="connsiteX12-71" fmla="*/ 1932739 w 2429906"/>
                    <a:gd name="connsiteY12-72" fmla="*/ 689718 h 844408"/>
                    <a:gd name="connsiteX13-73" fmla="*/ 1843839 w 2429906"/>
                    <a:gd name="connsiteY13-74" fmla="*/ 816718 h 844408"/>
                    <a:gd name="connsiteX14-75" fmla="*/ 1577139 w 2429906"/>
                    <a:gd name="connsiteY14-76" fmla="*/ 842118 h 844408"/>
                    <a:gd name="connsiteX15-77" fmla="*/ 1386639 w 2429906"/>
                    <a:gd name="connsiteY15-78" fmla="*/ 778618 h 844408"/>
                    <a:gd name="connsiteX16-79" fmla="*/ 1069139 w 2429906"/>
                    <a:gd name="connsiteY16-80" fmla="*/ 816718 h 844408"/>
                    <a:gd name="connsiteX17-81" fmla="*/ 738939 w 2429906"/>
                    <a:gd name="connsiteY17-82" fmla="*/ 702418 h 844408"/>
                    <a:gd name="connsiteX18-83" fmla="*/ 510339 w 2429906"/>
                    <a:gd name="connsiteY18-84" fmla="*/ 727818 h 844408"/>
                    <a:gd name="connsiteX19-85" fmla="*/ 319839 w 2429906"/>
                    <a:gd name="connsiteY19-86" fmla="*/ 524618 h 844408"/>
                    <a:gd name="connsiteX20-87" fmla="*/ 27739 w 2429906"/>
                    <a:gd name="connsiteY20-88" fmla="*/ 423018 h 844408"/>
                    <a:gd name="connsiteX21-89" fmla="*/ 15039 w 2429906"/>
                    <a:gd name="connsiteY21-90" fmla="*/ 181718 h 844408"/>
                    <a:gd name="connsiteX22-91" fmla="*/ 2339 w 2429906"/>
                    <a:gd name="connsiteY22-92" fmla="*/ 1378 h 84440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2429906" h="844408">
                      <a:moveTo>
                        <a:pt x="2339" y="1378"/>
                      </a:moveTo>
                      <a:cubicBezTo>
                        <a:pt x="10806" y="-11322"/>
                        <a:pt x="17156" y="66995"/>
                        <a:pt x="65839" y="105518"/>
                      </a:cubicBezTo>
                      <a:cubicBezTo>
                        <a:pt x="114522" y="144041"/>
                        <a:pt x="214006" y="202885"/>
                        <a:pt x="294439" y="232518"/>
                      </a:cubicBezTo>
                      <a:cubicBezTo>
                        <a:pt x="374872" y="262151"/>
                        <a:pt x="457422" y="251568"/>
                        <a:pt x="548439" y="283318"/>
                      </a:cubicBezTo>
                      <a:cubicBezTo>
                        <a:pt x="639456" y="315068"/>
                        <a:pt x="747406" y="387035"/>
                        <a:pt x="840539" y="423018"/>
                      </a:cubicBezTo>
                      <a:cubicBezTo>
                        <a:pt x="933672" y="459001"/>
                        <a:pt x="1011989" y="482285"/>
                        <a:pt x="1107239" y="499218"/>
                      </a:cubicBezTo>
                      <a:cubicBezTo>
                        <a:pt x="1202489" y="516151"/>
                        <a:pt x="1323139" y="522501"/>
                        <a:pt x="1412039" y="524618"/>
                      </a:cubicBezTo>
                      <a:cubicBezTo>
                        <a:pt x="1500939" y="526735"/>
                        <a:pt x="1640639" y="511918"/>
                        <a:pt x="1640639" y="511918"/>
                      </a:cubicBezTo>
                      <a:cubicBezTo>
                        <a:pt x="1752822" y="505568"/>
                        <a:pt x="1956022" y="499218"/>
                        <a:pt x="2085139" y="486518"/>
                      </a:cubicBezTo>
                      <a:cubicBezTo>
                        <a:pt x="2214256" y="473818"/>
                        <a:pt x="2370889" y="425135"/>
                        <a:pt x="2415339" y="435718"/>
                      </a:cubicBezTo>
                      <a:cubicBezTo>
                        <a:pt x="2459789" y="446301"/>
                        <a:pt x="2392056" y="501335"/>
                        <a:pt x="2351839" y="550018"/>
                      </a:cubicBezTo>
                      <a:cubicBezTo>
                        <a:pt x="2311622" y="598701"/>
                        <a:pt x="2243889" y="704535"/>
                        <a:pt x="2174039" y="727818"/>
                      </a:cubicBezTo>
                      <a:cubicBezTo>
                        <a:pt x="2104189" y="751101"/>
                        <a:pt x="1987772" y="674901"/>
                        <a:pt x="1932739" y="689718"/>
                      </a:cubicBezTo>
                      <a:cubicBezTo>
                        <a:pt x="1877706" y="704535"/>
                        <a:pt x="1903106" y="791318"/>
                        <a:pt x="1843839" y="816718"/>
                      </a:cubicBezTo>
                      <a:cubicBezTo>
                        <a:pt x="1784572" y="842118"/>
                        <a:pt x="1653339" y="848468"/>
                        <a:pt x="1577139" y="842118"/>
                      </a:cubicBezTo>
                      <a:cubicBezTo>
                        <a:pt x="1500939" y="835768"/>
                        <a:pt x="1471306" y="782851"/>
                        <a:pt x="1386639" y="778618"/>
                      </a:cubicBezTo>
                      <a:cubicBezTo>
                        <a:pt x="1301972" y="774385"/>
                        <a:pt x="1177089" y="829418"/>
                        <a:pt x="1069139" y="816718"/>
                      </a:cubicBezTo>
                      <a:cubicBezTo>
                        <a:pt x="961189" y="804018"/>
                        <a:pt x="832072" y="717235"/>
                        <a:pt x="738939" y="702418"/>
                      </a:cubicBezTo>
                      <a:cubicBezTo>
                        <a:pt x="645806" y="687601"/>
                        <a:pt x="580189" y="757451"/>
                        <a:pt x="510339" y="727818"/>
                      </a:cubicBezTo>
                      <a:cubicBezTo>
                        <a:pt x="440489" y="698185"/>
                        <a:pt x="400272" y="575418"/>
                        <a:pt x="319839" y="524618"/>
                      </a:cubicBezTo>
                      <a:cubicBezTo>
                        <a:pt x="239406" y="473818"/>
                        <a:pt x="78539" y="480168"/>
                        <a:pt x="27739" y="423018"/>
                      </a:cubicBezTo>
                      <a:cubicBezTo>
                        <a:pt x="-23061" y="365868"/>
                        <a:pt x="19272" y="255801"/>
                        <a:pt x="15039" y="181718"/>
                      </a:cubicBezTo>
                      <a:cubicBezTo>
                        <a:pt x="10806" y="107635"/>
                        <a:pt x="-6128" y="14078"/>
                        <a:pt x="2339" y="1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881109" y="2266938"/>
                  <a:ext cx="1046234" cy="87321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76608 w 1676608"/>
                    <a:gd name="connsiteY0-184" fmla="*/ 1399343 h 1399343"/>
                    <a:gd name="connsiteX1-185" fmla="*/ 1040359 w 1676608"/>
                    <a:gd name="connsiteY1-186" fmla="*/ 862143 h 1399343"/>
                    <a:gd name="connsiteX2-187" fmla="*/ 781754 w 1676608"/>
                    <a:gd name="connsiteY2-188" fmla="*/ 629379 h 1399343"/>
                    <a:gd name="connsiteX3-189" fmla="*/ 426154 w 1676608"/>
                    <a:gd name="connsiteY3-190" fmla="*/ 235679 h 1399343"/>
                    <a:gd name="connsiteX4-191" fmla="*/ 0 w 1676608"/>
                    <a:gd name="connsiteY4-192" fmla="*/ 0 h 139934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76608" h="1399343">
                      <a:moveTo>
                        <a:pt x="1676608" y="1399343"/>
                      </a:moveTo>
                      <a:cubicBezTo>
                        <a:pt x="1433642" y="1244444"/>
                        <a:pt x="1189501" y="990470"/>
                        <a:pt x="1040359" y="862143"/>
                      </a:cubicBezTo>
                      <a:cubicBezTo>
                        <a:pt x="891217" y="733816"/>
                        <a:pt x="892588" y="718973"/>
                        <a:pt x="781754" y="629379"/>
                      </a:cubicBezTo>
                      <a:cubicBezTo>
                        <a:pt x="670920" y="539785"/>
                        <a:pt x="552213" y="332109"/>
                        <a:pt x="426154" y="235679"/>
                      </a:cubicBezTo>
                      <a:cubicBezTo>
                        <a:pt x="300095" y="139249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5" name="组合 344"/>
          <p:cNvGrpSpPr/>
          <p:nvPr/>
        </p:nvGrpSpPr>
        <p:grpSpPr>
          <a:xfrm>
            <a:off x="6108774" y="3528831"/>
            <a:ext cx="514015" cy="3886923"/>
            <a:chOff x="6108774" y="3528831"/>
            <a:chExt cx="514015" cy="3886923"/>
          </a:xfrm>
        </p:grpSpPr>
        <p:grpSp>
          <p:nvGrpSpPr>
            <p:cNvPr id="346" name="组合 345"/>
            <p:cNvGrpSpPr/>
            <p:nvPr/>
          </p:nvGrpSpPr>
          <p:grpSpPr>
            <a:xfrm>
              <a:off x="6108774" y="3528831"/>
              <a:ext cx="514015" cy="1847947"/>
              <a:chOff x="6108774" y="3528831"/>
              <a:chExt cx="514015" cy="1847947"/>
            </a:xfrm>
          </p:grpSpPr>
          <p:sp>
            <p:nvSpPr>
              <p:cNvPr id="359" name="任意多边形 358"/>
              <p:cNvSpPr/>
              <p:nvPr/>
            </p:nvSpPr>
            <p:spPr bwMode="auto">
              <a:xfrm>
                <a:off x="6233873" y="3900497"/>
                <a:ext cx="388916" cy="1476281"/>
              </a:xfrm>
              <a:custGeom>
                <a:avLst/>
                <a:gdLst>
                  <a:gd name="connsiteX0" fmla="*/ 5406 w 388916"/>
                  <a:gd name="connsiteY0" fmla="*/ 98 h 1476281"/>
                  <a:gd name="connsiteX1" fmla="*/ 51141 w 388916"/>
                  <a:gd name="connsiteY1" fmla="*/ 64979 h 1476281"/>
                  <a:gd name="connsiteX2" fmla="*/ 72626 w 388916"/>
                  <a:gd name="connsiteY2" fmla="*/ 59392 h 1476281"/>
                  <a:gd name="connsiteX3" fmla="*/ 73836 w 388916"/>
                  <a:gd name="connsiteY3" fmla="*/ 87550 h 1476281"/>
                  <a:gd name="connsiteX4" fmla="*/ 240719 w 388916"/>
                  <a:gd name="connsiteY4" fmla="*/ 948818 h 1476281"/>
                  <a:gd name="connsiteX5" fmla="*/ 323832 w 388916"/>
                  <a:gd name="connsiteY5" fmla="*/ 1254904 h 1476281"/>
                  <a:gd name="connsiteX6" fmla="*/ 388916 w 388916"/>
                  <a:gd name="connsiteY6" fmla="*/ 1476281 h 1476281"/>
                  <a:gd name="connsiteX7" fmla="*/ 332827 w 388916"/>
                  <a:gd name="connsiteY7" fmla="*/ 1476281 h 1476281"/>
                  <a:gd name="connsiteX8" fmla="*/ 326229 w 388916"/>
                  <a:gd name="connsiteY8" fmla="*/ 1453688 h 1476281"/>
                  <a:gd name="connsiteX9" fmla="*/ 231906 w 388916"/>
                  <a:gd name="connsiteY9" fmla="*/ 1155085 h 1476281"/>
                  <a:gd name="connsiteX10" fmla="*/ 8286 w 388916"/>
                  <a:gd name="connsiteY10" fmla="*/ 86433 h 1476281"/>
                  <a:gd name="connsiteX11" fmla="*/ 5406 w 388916"/>
                  <a:gd name="connsiteY11" fmla="*/ 98 h 147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916" h="1476281">
                    <a:moveTo>
                      <a:pt x="5406" y="98"/>
                    </a:moveTo>
                    <a:cubicBezTo>
                      <a:pt x="16951" y="2913"/>
                      <a:pt x="43576" y="65677"/>
                      <a:pt x="51141" y="64979"/>
                    </a:cubicBezTo>
                    <a:cubicBezTo>
                      <a:pt x="65023" y="60510"/>
                      <a:pt x="68843" y="55593"/>
                      <a:pt x="72626" y="59392"/>
                    </a:cubicBezTo>
                    <a:cubicBezTo>
                      <a:pt x="72626" y="64979"/>
                      <a:pt x="76257" y="78387"/>
                      <a:pt x="73836" y="87550"/>
                    </a:cubicBezTo>
                    <a:cubicBezTo>
                      <a:pt x="108181" y="227891"/>
                      <a:pt x="174148" y="714171"/>
                      <a:pt x="240719" y="948818"/>
                    </a:cubicBezTo>
                    <a:cubicBezTo>
                      <a:pt x="262128" y="1036085"/>
                      <a:pt x="291305" y="1141746"/>
                      <a:pt x="323832" y="1254904"/>
                    </a:cubicBezTo>
                    <a:lnTo>
                      <a:pt x="388916" y="1476281"/>
                    </a:lnTo>
                    <a:lnTo>
                      <a:pt x="332827" y="1476281"/>
                    </a:lnTo>
                    <a:lnTo>
                      <a:pt x="326229" y="1453688"/>
                    </a:lnTo>
                    <a:cubicBezTo>
                      <a:pt x="292286" y="1340428"/>
                      <a:pt x="259812" y="1236262"/>
                      <a:pt x="231906" y="1155085"/>
                    </a:cubicBezTo>
                    <a:cubicBezTo>
                      <a:pt x="139765" y="810264"/>
                      <a:pt x="38432" y="268117"/>
                      <a:pt x="8286" y="86433"/>
                    </a:cubicBezTo>
                    <a:cubicBezTo>
                      <a:pt x="-3019" y="18301"/>
                      <a:pt x="-1521" y="-1592"/>
                      <a:pt x="5406" y="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360" name="组合 359"/>
              <p:cNvGrpSpPr/>
              <p:nvPr/>
            </p:nvGrpSpPr>
            <p:grpSpPr>
              <a:xfrm>
                <a:off x="6108774" y="3528831"/>
                <a:ext cx="327509" cy="491204"/>
                <a:chOff x="7139563" y="5479195"/>
                <a:chExt cx="650375" cy="975444"/>
              </a:xfrm>
            </p:grpSpPr>
            <p:sp>
              <p:nvSpPr>
                <p:cNvPr id="361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55000">
                      <a:srgbClr val="D8BE8C"/>
                    </a:gs>
                    <a:gs pos="75000">
                      <a:srgbClr val="C78D4D"/>
                    </a:gs>
                    <a:gs pos="100000">
                      <a:srgbClr val="C78D4D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62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>
                        <a:alpha val="48000"/>
                      </a:srgbClr>
                    </a:gs>
                    <a:gs pos="100000">
                      <a:srgbClr val="AD7537">
                        <a:alpha val="42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4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5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6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7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71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7" name="组合 346"/>
            <p:cNvGrpSpPr/>
            <p:nvPr/>
          </p:nvGrpSpPr>
          <p:grpSpPr>
            <a:xfrm flipV="1">
              <a:off x="6108774" y="5567807"/>
              <a:ext cx="514015" cy="1847947"/>
              <a:chOff x="6108774" y="3528831"/>
              <a:chExt cx="514015" cy="1847947"/>
            </a:xfrm>
            <a:noFill/>
          </p:grpSpPr>
          <p:sp>
            <p:nvSpPr>
              <p:cNvPr id="348" name="任意多边形 347"/>
              <p:cNvSpPr/>
              <p:nvPr/>
            </p:nvSpPr>
            <p:spPr bwMode="auto">
              <a:xfrm>
                <a:off x="6233873" y="3900497"/>
                <a:ext cx="388916" cy="1476281"/>
              </a:xfrm>
              <a:custGeom>
                <a:avLst/>
                <a:gdLst>
                  <a:gd name="connsiteX0" fmla="*/ 5406 w 388916"/>
                  <a:gd name="connsiteY0" fmla="*/ 98 h 1476281"/>
                  <a:gd name="connsiteX1" fmla="*/ 51141 w 388916"/>
                  <a:gd name="connsiteY1" fmla="*/ 64979 h 1476281"/>
                  <a:gd name="connsiteX2" fmla="*/ 72626 w 388916"/>
                  <a:gd name="connsiteY2" fmla="*/ 59392 h 1476281"/>
                  <a:gd name="connsiteX3" fmla="*/ 73836 w 388916"/>
                  <a:gd name="connsiteY3" fmla="*/ 87550 h 1476281"/>
                  <a:gd name="connsiteX4" fmla="*/ 240719 w 388916"/>
                  <a:gd name="connsiteY4" fmla="*/ 948818 h 1476281"/>
                  <a:gd name="connsiteX5" fmla="*/ 323832 w 388916"/>
                  <a:gd name="connsiteY5" fmla="*/ 1254904 h 1476281"/>
                  <a:gd name="connsiteX6" fmla="*/ 388916 w 388916"/>
                  <a:gd name="connsiteY6" fmla="*/ 1476281 h 1476281"/>
                  <a:gd name="connsiteX7" fmla="*/ 332827 w 388916"/>
                  <a:gd name="connsiteY7" fmla="*/ 1476281 h 1476281"/>
                  <a:gd name="connsiteX8" fmla="*/ 326229 w 388916"/>
                  <a:gd name="connsiteY8" fmla="*/ 1453688 h 1476281"/>
                  <a:gd name="connsiteX9" fmla="*/ 231906 w 388916"/>
                  <a:gd name="connsiteY9" fmla="*/ 1155085 h 1476281"/>
                  <a:gd name="connsiteX10" fmla="*/ 8286 w 388916"/>
                  <a:gd name="connsiteY10" fmla="*/ 86433 h 1476281"/>
                  <a:gd name="connsiteX11" fmla="*/ 5406 w 388916"/>
                  <a:gd name="connsiteY11" fmla="*/ 98 h 147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916" h="1476281">
                    <a:moveTo>
                      <a:pt x="5406" y="98"/>
                    </a:moveTo>
                    <a:cubicBezTo>
                      <a:pt x="16951" y="2913"/>
                      <a:pt x="43576" y="65677"/>
                      <a:pt x="51141" y="64979"/>
                    </a:cubicBezTo>
                    <a:cubicBezTo>
                      <a:pt x="65023" y="60510"/>
                      <a:pt x="68843" y="55593"/>
                      <a:pt x="72626" y="59392"/>
                    </a:cubicBezTo>
                    <a:cubicBezTo>
                      <a:pt x="72626" y="64979"/>
                      <a:pt x="76257" y="78387"/>
                      <a:pt x="73836" y="87550"/>
                    </a:cubicBezTo>
                    <a:cubicBezTo>
                      <a:pt x="108181" y="227891"/>
                      <a:pt x="174148" y="714171"/>
                      <a:pt x="240719" y="948818"/>
                    </a:cubicBezTo>
                    <a:cubicBezTo>
                      <a:pt x="262128" y="1036085"/>
                      <a:pt x="291305" y="1141746"/>
                      <a:pt x="323832" y="1254904"/>
                    </a:cubicBezTo>
                    <a:lnTo>
                      <a:pt x="388916" y="1476281"/>
                    </a:lnTo>
                    <a:lnTo>
                      <a:pt x="332827" y="1476281"/>
                    </a:lnTo>
                    <a:lnTo>
                      <a:pt x="326229" y="1453688"/>
                    </a:lnTo>
                    <a:cubicBezTo>
                      <a:pt x="292286" y="1340428"/>
                      <a:pt x="259812" y="1236262"/>
                      <a:pt x="231906" y="1155085"/>
                    </a:cubicBezTo>
                    <a:cubicBezTo>
                      <a:pt x="139765" y="810264"/>
                      <a:pt x="38432" y="268117"/>
                      <a:pt x="8286" y="86433"/>
                    </a:cubicBezTo>
                    <a:cubicBezTo>
                      <a:pt x="-3019" y="18301"/>
                      <a:pt x="-1521" y="-1592"/>
                      <a:pt x="540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grpSp>
            <p:nvGrpSpPr>
              <p:cNvPr id="349" name="组合 348"/>
              <p:cNvGrpSpPr/>
              <p:nvPr/>
            </p:nvGrpSpPr>
            <p:grpSpPr>
              <a:xfrm>
                <a:off x="6108774" y="3528831"/>
                <a:ext cx="327509" cy="491204"/>
                <a:chOff x="7139563" y="5479195"/>
                <a:chExt cx="650375" cy="975444"/>
              </a:xfrm>
              <a:grpFill/>
            </p:grpSpPr>
            <p:sp>
              <p:nvSpPr>
                <p:cNvPr id="350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51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4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5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6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7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97" name="任意多边形 196"/>
          <p:cNvSpPr/>
          <p:nvPr/>
        </p:nvSpPr>
        <p:spPr>
          <a:xfrm>
            <a:off x="5236854" y="4989158"/>
            <a:ext cx="2081654" cy="208468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37245" h="153948">
                <a:moveTo>
                  <a:pt x="746565" y="90393"/>
                </a:moveTo>
                <a:cubicBezTo>
                  <a:pt x="528548" y="96743"/>
                  <a:pt x="333815" y="156010"/>
                  <a:pt x="213165" y="153893"/>
                </a:cubicBezTo>
                <a:cubicBezTo>
                  <a:pt x="92515" y="151776"/>
                  <a:pt x="-57768" y="94626"/>
                  <a:pt x="22665" y="77693"/>
                </a:cubicBezTo>
                <a:cubicBezTo>
                  <a:pt x="103098" y="60760"/>
                  <a:pt x="486215" y="64993"/>
                  <a:pt x="695765" y="52293"/>
                </a:cubicBezTo>
                <a:cubicBezTo>
                  <a:pt x="905315" y="39593"/>
                  <a:pt x="1142382" y="-9090"/>
                  <a:pt x="1279965" y="1493"/>
                </a:cubicBezTo>
                <a:cubicBezTo>
                  <a:pt x="1417548" y="12076"/>
                  <a:pt x="1591115" y="92510"/>
                  <a:pt x="1521265" y="115793"/>
                </a:cubicBezTo>
                <a:cubicBezTo>
                  <a:pt x="1432365" y="130610"/>
                  <a:pt x="964582" y="84043"/>
                  <a:pt x="746565" y="90393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" name="任意多边形 197"/>
          <p:cNvSpPr/>
          <p:nvPr/>
        </p:nvSpPr>
        <p:spPr>
          <a:xfrm>
            <a:off x="4662033" y="5291050"/>
            <a:ext cx="2596361" cy="440810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538599"/>
              <a:gd name="connsiteY0-32" fmla="*/ 230063 h 293618"/>
              <a:gd name="connsiteX1-33" fmla="*/ 213165 w 1538599"/>
              <a:gd name="connsiteY1-34" fmla="*/ 293563 h 293618"/>
              <a:gd name="connsiteX2-35" fmla="*/ 22665 w 1538599"/>
              <a:gd name="connsiteY2-36" fmla="*/ 217363 h 293618"/>
              <a:gd name="connsiteX3-37" fmla="*/ 695765 w 1538599"/>
              <a:gd name="connsiteY3-38" fmla="*/ 191963 h 293618"/>
              <a:gd name="connsiteX4-39" fmla="*/ 1298722 w 1538599"/>
              <a:gd name="connsiteY4-40" fmla="*/ 484 h 293618"/>
              <a:gd name="connsiteX5-41" fmla="*/ 1521265 w 1538599"/>
              <a:gd name="connsiteY5-42" fmla="*/ 255463 h 293618"/>
              <a:gd name="connsiteX6-43" fmla="*/ 746565 w 1538599"/>
              <a:gd name="connsiteY6-44" fmla="*/ 230063 h 293618"/>
              <a:gd name="connsiteX0-45" fmla="*/ 889603 w 1540958"/>
              <a:gd name="connsiteY0-46" fmla="*/ 398878 h 399229"/>
              <a:gd name="connsiteX1-47" fmla="*/ 215524 w 1540958"/>
              <a:gd name="connsiteY1-48" fmla="*/ 293563 h 399229"/>
              <a:gd name="connsiteX2-49" fmla="*/ 25024 w 1540958"/>
              <a:gd name="connsiteY2-50" fmla="*/ 217363 h 399229"/>
              <a:gd name="connsiteX3-51" fmla="*/ 698124 w 1540958"/>
              <a:gd name="connsiteY3-52" fmla="*/ 191963 h 399229"/>
              <a:gd name="connsiteX4-53" fmla="*/ 1301081 w 1540958"/>
              <a:gd name="connsiteY4-54" fmla="*/ 484 h 399229"/>
              <a:gd name="connsiteX5-55" fmla="*/ 1523624 w 1540958"/>
              <a:gd name="connsiteY5-56" fmla="*/ 255463 h 399229"/>
              <a:gd name="connsiteX6-57" fmla="*/ 889603 w 1540958"/>
              <a:gd name="connsiteY6-58" fmla="*/ 398878 h 399229"/>
              <a:gd name="connsiteX0-59" fmla="*/ 889603 w 1684664"/>
              <a:gd name="connsiteY0-60" fmla="*/ 400703 h 401480"/>
              <a:gd name="connsiteX1-61" fmla="*/ 215524 w 1684664"/>
              <a:gd name="connsiteY1-62" fmla="*/ 295388 h 401480"/>
              <a:gd name="connsiteX2-63" fmla="*/ 25024 w 1684664"/>
              <a:gd name="connsiteY2-64" fmla="*/ 219188 h 401480"/>
              <a:gd name="connsiteX3-65" fmla="*/ 698124 w 1684664"/>
              <a:gd name="connsiteY3-66" fmla="*/ 193788 h 401480"/>
              <a:gd name="connsiteX4-67" fmla="*/ 1301081 w 1684664"/>
              <a:gd name="connsiteY4-68" fmla="*/ 2309 h 401480"/>
              <a:gd name="connsiteX5-69" fmla="*/ 1673682 w 1684664"/>
              <a:gd name="connsiteY5-70" fmla="*/ 341696 h 401480"/>
              <a:gd name="connsiteX6-71" fmla="*/ 889603 w 1684664"/>
              <a:gd name="connsiteY6-72" fmla="*/ 400703 h 401480"/>
              <a:gd name="connsiteX0-73" fmla="*/ 889603 w 1702972"/>
              <a:gd name="connsiteY0-74" fmla="*/ 401206 h 401983"/>
              <a:gd name="connsiteX1-75" fmla="*/ 215524 w 1702972"/>
              <a:gd name="connsiteY1-76" fmla="*/ 295891 h 401983"/>
              <a:gd name="connsiteX2-77" fmla="*/ 25024 w 1702972"/>
              <a:gd name="connsiteY2-78" fmla="*/ 219691 h 401983"/>
              <a:gd name="connsiteX3-79" fmla="*/ 698124 w 1702972"/>
              <a:gd name="connsiteY3-80" fmla="*/ 194291 h 401983"/>
              <a:gd name="connsiteX4-81" fmla="*/ 1301081 w 1702972"/>
              <a:gd name="connsiteY4-82" fmla="*/ 2812 h 401983"/>
              <a:gd name="connsiteX5-83" fmla="*/ 1513842 w 1702972"/>
              <a:gd name="connsiteY5-84" fmla="*/ 98339 h 401983"/>
              <a:gd name="connsiteX6-85" fmla="*/ 1673682 w 1702972"/>
              <a:gd name="connsiteY6-86" fmla="*/ 342199 h 401983"/>
              <a:gd name="connsiteX7-87" fmla="*/ 889603 w 1702972"/>
              <a:gd name="connsiteY7-88" fmla="*/ 401206 h 401983"/>
              <a:gd name="connsiteX0-89" fmla="*/ 889603 w 1694619"/>
              <a:gd name="connsiteY0-90" fmla="*/ 398401 h 399178"/>
              <a:gd name="connsiteX1-91" fmla="*/ 215524 w 1694619"/>
              <a:gd name="connsiteY1-92" fmla="*/ 293086 h 399178"/>
              <a:gd name="connsiteX2-93" fmla="*/ 25024 w 1694619"/>
              <a:gd name="connsiteY2-94" fmla="*/ 216886 h 399178"/>
              <a:gd name="connsiteX3-95" fmla="*/ 698124 w 1694619"/>
              <a:gd name="connsiteY3-96" fmla="*/ 191486 h 399178"/>
              <a:gd name="connsiteX4-97" fmla="*/ 1301081 w 1694619"/>
              <a:gd name="connsiteY4-98" fmla="*/ 7 h 399178"/>
              <a:gd name="connsiteX5-99" fmla="*/ 1401299 w 1694619"/>
              <a:gd name="connsiteY5-100" fmla="*/ 198698 h 399178"/>
              <a:gd name="connsiteX6-101" fmla="*/ 1673682 w 1694619"/>
              <a:gd name="connsiteY6-102" fmla="*/ 339394 h 399178"/>
              <a:gd name="connsiteX7-103" fmla="*/ 889603 w 1694619"/>
              <a:gd name="connsiteY7-104" fmla="*/ 398401 h 399178"/>
              <a:gd name="connsiteX0-105" fmla="*/ 889603 w 1694619"/>
              <a:gd name="connsiteY0-106" fmla="*/ 398401 h 399178"/>
              <a:gd name="connsiteX1-107" fmla="*/ 215524 w 1694619"/>
              <a:gd name="connsiteY1-108" fmla="*/ 293086 h 399178"/>
              <a:gd name="connsiteX2-109" fmla="*/ 25024 w 1694619"/>
              <a:gd name="connsiteY2-110" fmla="*/ 216886 h 399178"/>
              <a:gd name="connsiteX3-111" fmla="*/ 698124 w 1694619"/>
              <a:gd name="connsiteY3-112" fmla="*/ 191486 h 399178"/>
              <a:gd name="connsiteX4-113" fmla="*/ 1507410 w 1694619"/>
              <a:gd name="connsiteY4-114" fmla="*/ 7 h 399178"/>
              <a:gd name="connsiteX5-115" fmla="*/ 1401299 w 1694619"/>
              <a:gd name="connsiteY5-116" fmla="*/ 198698 h 399178"/>
              <a:gd name="connsiteX6-117" fmla="*/ 1673682 w 1694619"/>
              <a:gd name="connsiteY6-118" fmla="*/ 339394 h 399178"/>
              <a:gd name="connsiteX7-119" fmla="*/ 889603 w 1694619"/>
              <a:gd name="connsiteY7-120" fmla="*/ 398401 h 399178"/>
              <a:gd name="connsiteX0-121" fmla="*/ 889603 w 1701157"/>
              <a:gd name="connsiteY0-122" fmla="*/ 398480 h 399257"/>
              <a:gd name="connsiteX1-123" fmla="*/ 215524 w 1701157"/>
              <a:gd name="connsiteY1-124" fmla="*/ 293165 h 399257"/>
              <a:gd name="connsiteX2-125" fmla="*/ 25024 w 1701157"/>
              <a:gd name="connsiteY2-126" fmla="*/ 216965 h 399257"/>
              <a:gd name="connsiteX3-127" fmla="*/ 698124 w 1701157"/>
              <a:gd name="connsiteY3-128" fmla="*/ 191565 h 399257"/>
              <a:gd name="connsiteX4-129" fmla="*/ 1507410 w 1701157"/>
              <a:gd name="connsiteY4-130" fmla="*/ 86 h 399257"/>
              <a:gd name="connsiteX5-131" fmla="*/ 1495085 w 1701157"/>
              <a:gd name="connsiteY5-132" fmla="*/ 217534 h 399257"/>
              <a:gd name="connsiteX6-133" fmla="*/ 1673682 w 1701157"/>
              <a:gd name="connsiteY6-134" fmla="*/ 339473 h 399257"/>
              <a:gd name="connsiteX7-135" fmla="*/ 889603 w 1701157"/>
              <a:gd name="connsiteY7-136" fmla="*/ 398480 h 399257"/>
              <a:gd name="connsiteX0-137" fmla="*/ 889603 w 1923544"/>
              <a:gd name="connsiteY0-138" fmla="*/ 398480 h 401532"/>
              <a:gd name="connsiteX1-139" fmla="*/ 215524 w 1923544"/>
              <a:gd name="connsiteY1-140" fmla="*/ 293165 h 401532"/>
              <a:gd name="connsiteX2-141" fmla="*/ 25024 w 1923544"/>
              <a:gd name="connsiteY2-142" fmla="*/ 216965 h 401532"/>
              <a:gd name="connsiteX3-143" fmla="*/ 698124 w 1923544"/>
              <a:gd name="connsiteY3-144" fmla="*/ 191565 h 401532"/>
              <a:gd name="connsiteX4-145" fmla="*/ 1507410 w 1923544"/>
              <a:gd name="connsiteY4-146" fmla="*/ 86 h 401532"/>
              <a:gd name="connsiteX5-147" fmla="*/ 1495085 w 1923544"/>
              <a:gd name="connsiteY5-148" fmla="*/ 217534 h 401532"/>
              <a:gd name="connsiteX6-149" fmla="*/ 1908147 w 1923544"/>
              <a:gd name="connsiteY6-150" fmla="*/ 367609 h 401532"/>
              <a:gd name="connsiteX7-151" fmla="*/ 889603 w 1923544"/>
              <a:gd name="connsiteY7-152" fmla="*/ 398480 h 401532"/>
              <a:gd name="connsiteX0-153" fmla="*/ 889603 w 1923544"/>
              <a:gd name="connsiteY0-154" fmla="*/ 276703 h 279755"/>
              <a:gd name="connsiteX1-155" fmla="*/ 215524 w 1923544"/>
              <a:gd name="connsiteY1-156" fmla="*/ 171388 h 279755"/>
              <a:gd name="connsiteX2-157" fmla="*/ 25024 w 1923544"/>
              <a:gd name="connsiteY2-158" fmla="*/ 95188 h 279755"/>
              <a:gd name="connsiteX3-159" fmla="*/ 698124 w 1923544"/>
              <a:gd name="connsiteY3-160" fmla="*/ 69788 h 279755"/>
              <a:gd name="connsiteX4-161" fmla="*/ 1676225 w 1923544"/>
              <a:gd name="connsiteY4-162" fmla="*/ 230 h 279755"/>
              <a:gd name="connsiteX5-163" fmla="*/ 1495085 w 1923544"/>
              <a:gd name="connsiteY5-164" fmla="*/ 95757 h 279755"/>
              <a:gd name="connsiteX6-165" fmla="*/ 1908147 w 1923544"/>
              <a:gd name="connsiteY6-166" fmla="*/ 245832 h 279755"/>
              <a:gd name="connsiteX7-167" fmla="*/ 889603 w 1923544"/>
              <a:gd name="connsiteY7-168" fmla="*/ 276703 h 279755"/>
              <a:gd name="connsiteX0-169" fmla="*/ 889603 w 1929596"/>
              <a:gd name="connsiteY0-170" fmla="*/ 277957 h 281009"/>
              <a:gd name="connsiteX1-171" fmla="*/ 215524 w 1929596"/>
              <a:gd name="connsiteY1-172" fmla="*/ 172642 h 281009"/>
              <a:gd name="connsiteX2-173" fmla="*/ 25024 w 1929596"/>
              <a:gd name="connsiteY2-174" fmla="*/ 96442 h 281009"/>
              <a:gd name="connsiteX3-175" fmla="*/ 698124 w 1929596"/>
              <a:gd name="connsiteY3-176" fmla="*/ 71042 h 281009"/>
              <a:gd name="connsiteX4-177" fmla="*/ 1676225 w 1929596"/>
              <a:gd name="connsiteY4-178" fmla="*/ 1484 h 281009"/>
              <a:gd name="connsiteX5-179" fmla="*/ 1645143 w 1929596"/>
              <a:gd name="connsiteY5-180" fmla="*/ 143904 h 281009"/>
              <a:gd name="connsiteX6-181" fmla="*/ 1908147 w 1929596"/>
              <a:gd name="connsiteY6-182" fmla="*/ 247086 h 281009"/>
              <a:gd name="connsiteX7-183" fmla="*/ 889603 w 1929596"/>
              <a:gd name="connsiteY7-184" fmla="*/ 277957 h 281009"/>
              <a:gd name="connsiteX0-185" fmla="*/ 889603 w 1922066"/>
              <a:gd name="connsiteY0-186" fmla="*/ 277957 h 281009"/>
              <a:gd name="connsiteX1-187" fmla="*/ 215524 w 1922066"/>
              <a:gd name="connsiteY1-188" fmla="*/ 172642 h 281009"/>
              <a:gd name="connsiteX2-189" fmla="*/ 25024 w 1922066"/>
              <a:gd name="connsiteY2-190" fmla="*/ 96442 h 281009"/>
              <a:gd name="connsiteX3-191" fmla="*/ 698124 w 1922066"/>
              <a:gd name="connsiteY3-192" fmla="*/ 71042 h 281009"/>
              <a:gd name="connsiteX4-193" fmla="*/ 1676225 w 1922066"/>
              <a:gd name="connsiteY4-194" fmla="*/ 1484 h 281009"/>
              <a:gd name="connsiteX5-195" fmla="*/ 1438813 w 1922066"/>
              <a:gd name="connsiteY5-196" fmla="*/ 143904 h 281009"/>
              <a:gd name="connsiteX6-197" fmla="*/ 1908147 w 1922066"/>
              <a:gd name="connsiteY6-198" fmla="*/ 247086 h 281009"/>
              <a:gd name="connsiteX7-199" fmla="*/ 889603 w 1922066"/>
              <a:gd name="connsiteY7-200" fmla="*/ 277957 h 281009"/>
              <a:gd name="connsiteX0-201" fmla="*/ 889603 w 1922066"/>
              <a:gd name="connsiteY0-202" fmla="*/ 296457 h 299509"/>
              <a:gd name="connsiteX1-203" fmla="*/ 215524 w 1922066"/>
              <a:gd name="connsiteY1-204" fmla="*/ 191142 h 299509"/>
              <a:gd name="connsiteX2-205" fmla="*/ 25024 w 1922066"/>
              <a:gd name="connsiteY2-206" fmla="*/ 114942 h 299509"/>
              <a:gd name="connsiteX3-207" fmla="*/ 698124 w 1922066"/>
              <a:gd name="connsiteY3-208" fmla="*/ 89542 h 299509"/>
              <a:gd name="connsiteX4-209" fmla="*/ 1563682 w 1922066"/>
              <a:gd name="connsiteY4-210" fmla="*/ 1227 h 299509"/>
              <a:gd name="connsiteX5-211" fmla="*/ 1438813 w 1922066"/>
              <a:gd name="connsiteY5-212" fmla="*/ 162404 h 299509"/>
              <a:gd name="connsiteX6-213" fmla="*/ 1908147 w 1922066"/>
              <a:gd name="connsiteY6-214" fmla="*/ 265586 h 299509"/>
              <a:gd name="connsiteX7-215" fmla="*/ 889603 w 1922066"/>
              <a:gd name="connsiteY7-216" fmla="*/ 296457 h 299509"/>
              <a:gd name="connsiteX0-217" fmla="*/ 889603 w 1922066"/>
              <a:gd name="connsiteY0-218" fmla="*/ 325206 h 328258"/>
              <a:gd name="connsiteX1-219" fmla="*/ 215524 w 1922066"/>
              <a:gd name="connsiteY1-220" fmla="*/ 219891 h 328258"/>
              <a:gd name="connsiteX2-221" fmla="*/ 25024 w 1922066"/>
              <a:gd name="connsiteY2-222" fmla="*/ 143691 h 328258"/>
              <a:gd name="connsiteX3-223" fmla="*/ 698124 w 1922066"/>
              <a:gd name="connsiteY3-224" fmla="*/ 118291 h 328258"/>
              <a:gd name="connsiteX4-225" fmla="*/ 1563682 w 1922066"/>
              <a:gd name="connsiteY4-226" fmla="*/ 29976 h 328258"/>
              <a:gd name="connsiteX5-227" fmla="*/ 1438813 w 1922066"/>
              <a:gd name="connsiteY5-228" fmla="*/ 191153 h 328258"/>
              <a:gd name="connsiteX6-229" fmla="*/ 1908147 w 1922066"/>
              <a:gd name="connsiteY6-230" fmla="*/ 294335 h 328258"/>
              <a:gd name="connsiteX7-231" fmla="*/ 889603 w 1922066"/>
              <a:gd name="connsiteY7-232" fmla="*/ 325206 h 328258"/>
              <a:gd name="connsiteX0-233" fmla="*/ 884880 w 1917343"/>
              <a:gd name="connsiteY0-234" fmla="*/ 325206 h 325526"/>
              <a:gd name="connsiteX1-235" fmla="*/ 238937 w 1917343"/>
              <a:gd name="connsiteY1-236" fmla="*/ 276163 h 325526"/>
              <a:gd name="connsiteX2-237" fmla="*/ 20301 w 1917343"/>
              <a:gd name="connsiteY2-238" fmla="*/ 143691 h 325526"/>
              <a:gd name="connsiteX3-239" fmla="*/ 693401 w 1917343"/>
              <a:gd name="connsiteY3-240" fmla="*/ 118291 h 325526"/>
              <a:gd name="connsiteX4-241" fmla="*/ 1558959 w 1917343"/>
              <a:gd name="connsiteY4-242" fmla="*/ 29976 h 325526"/>
              <a:gd name="connsiteX5-243" fmla="*/ 1434090 w 1917343"/>
              <a:gd name="connsiteY5-244" fmla="*/ 191153 h 325526"/>
              <a:gd name="connsiteX6-245" fmla="*/ 1903424 w 1917343"/>
              <a:gd name="connsiteY6-246" fmla="*/ 294335 h 325526"/>
              <a:gd name="connsiteX7-247" fmla="*/ 884880 w 1917343"/>
              <a:gd name="connsiteY7-248" fmla="*/ 325206 h 3255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917343" h="325526">
                <a:moveTo>
                  <a:pt x="884880" y="325206"/>
                </a:moveTo>
                <a:cubicBezTo>
                  <a:pt x="607466" y="322177"/>
                  <a:pt x="383033" y="306415"/>
                  <a:pt x="238937" y="276163"/>
                </a:cubicBezTo>
                <a:cubicBezTo>
                  <a:pt x="94841" y="245911"/>
                  <a:pt x="-55443" y="170003"/>
                  <a:pt x="20301" y="143691"/>
                </a:cubicBezTo>
                <a:cubicBezTo>
                  <a:pt x="96045" y="117379"/>
                  <a:pt x="436958" y="137243"/>
                  <a:pt x="693401" y="118291"/>
                </a:cubicBezTo>
                <a:cubicBezTo>
                  <a:pt x="949844" y="99339"/>
                  <a:pt x="1426132" y="-66575"/>
                  <a:pt x="1558959" y="29976"/>
                </a:cubicBezTo>
                <a:cubicBezTo>
                  <a:pt x="1691786" y="126527"/>
                  <a:pt x="1371990" y="134589"/>
                  <a:pt x="1434090" y="191153"/>
                </a:cubicBezTo>
                <a:cubicBezTo>
                  <a:pt x="1496190" y="247717"/>
                  <a:pt x="2007464" y="243857"/>
                  <a:pt x="1903424" y="294335"/>
                </a:cubicBezTo>
                <a:cubicBezTo>
                  <a:pt x="1814524" y="309152"/>
                  <a:pt x="1162294" y="328235"/>
                  <a:pt x="884880" y="325206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9" name="任意多边形 198"/>
          <p:cNvSpPr/>
          <p:nvPr/>
        </p:nvSpPr>
        <p:spPr>
          <a:xfrm>
            <a:off x="4498178" y="5184416"/>
            <a:ext cx="1878494" cy="234145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880054 w 1284635"/>
              <a:gd name="connsiteY0-44" fmla="*/ 108897 h 154352"/>
              <a:gd name="connsiteX1-45" fmla="*/ 215354 w 1284635"/>
              <a:gd name="connsiteY1-46" fmla="*/ 153640 h 154352"/>
              <a:gd name="connsiteX2-47" fmla="*/ 24854 w 1284635"/>
              <a:gd name="connsiteY2-48" fmla="*/ 77440 h 154352"/>
              <a:gd name="connsiteX3-49" fmla="*/ 697954 w 1284635"/>
              <a:gd name="connsiteY3-50" fmla="*/ 52040 h 154352"/>
              <a:gd name="connsiteX4-51" fmla="*/ 1282154 w 1284635"/>
              <a:gd name="connsiteY4-52" fmla="*/ 1240 h 154352"/>
              <a:gd name="connsiteX5-53" fmla="*/ 880054 w 1284635"/>
              <a:gd name="connsiteY5-54" fmla="*/ 108897 h 154352"/>
              <a:gd name="connsiteX0-55" fmla="*/ 880054 w 1387217"/>
              <a:gd name="connsiteY0-56" fmla="*/ 127376 h 172910"/>
              <a:gd name="connsiteX1-57" fmla="*/ 215354 w 1387217"/>
              <a:gd name="connsiteY1-58" fmla="*/ 172119 h 172910"/>
              <a:gd name="connsiteX2-59" fmla="*/ 24854 w 1387217"/>
              <a:gd name="connsiteY2-60" fmla="*/ 95919 h 172910"/>
              <a:gd name="connsiteX3-61" fmla="*/ 697954 w 1387217"/>
              <a:gd name="connsiteY3-62" fmla="*/ 70519 h 172910"/>
              <a:gd name="connsiteX4-63" fmla="*/ 1385318 w 1387217"/>
              <a:gd name="connsiteY4-64" fmla="*/ 962 h 172910"/>
              <a:gd name="connsiteX5-65" fmla="*/ 880054 w 1387217"/>
              <a:gd name="connsiteY5-66" fmla="*/ 127376 h 17291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387217" h="172910">
                <a:moveTo>
                  <a:pt x="880054" y="127376"/>
                </a:moveTo>
                <a:cubicBezTo>
                  <a:pt x="685060" y="155902"/>
                  <a:pt x="357887" y="177362"/>
                  <a:pt x="215354" y="172119"/>
                </a:cubicBezTo>
                <a:cubicBezTo>
                  <a:pt x="72821" y="166876"/>
                  <a:pt x="-55579" y="112852"/>
                  <a:pt x="24854" y="95919"/>
                </a:cubicBezTo>
                <a:cubicBezTo>
                  <a:pt x="105287" y="78986"/>
                  <a:pt x="471210" y="86345"/>
                  <a:pt x="697954" y="70519"/>
                </a:cubicBezTo>
                <a:cubicBezTo>
                  <a:pt x="924698" y="54693"/>
                  <a:pt x="1354968" y="-8514"/>
                  <a:pt x="1385318" y="962"/>
                </a:cubicBezTo>
                <a:cubicBezTo>
                  <a:pt x="1415668" y="10438"/>
                  <a:pt x="1075048" y="98850"/>
                  <a:pt x="880054" y="127376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0" name="任意多边形 199"/>
          <p:cNvSpPr/>
          <p:nvPr/>
        </p:nvSpPr>
        <p:spPr>
          <a:xfrm>
            <a:off x="5328527" y="5707214"/>
            <a:ext cx="1358203" cy="238175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744208 w 1278034"/>
              <a:gd name="connsiteY0-44" fmla="*/ 117373 h 180953"/>
              <a:gd name="connsiteX1-45" fmla="*/ 210808 w 1278034"/>
              <a:gd name="connsiteY1-46" fmla="*/ 180873 h 180953"/>
              <a:gd name="connsiteX2-47" fmla="*/ 20308 w 1278034"/>
              <a:gd name="connsiteY2-48" fmla="*/ 104673 h 180953"/>
              <a:gd name="connsiteX3-49" fmla="*/ 655894 w 1278034"/>
              <a:gd name="connsiteY3-50" fmla="*/ 4244 h 180953"/>
              <a:gd name="connsiteX4-51" fmla="*/ 1277608 w 1278034"/>
              <a:gd name="connsiteY4-52" fmla="*/ 28473 h 180953"/>
              <a:gd name="connsiteX5-53" fmla="*/ 744208 w 1278034"/>
              <a:gd name="connsiteY5-54" fmla="*/ 117373 h 180953"/>
              <a:gd name="connsiteX0-55" fmla="*/ 925314 w 1286272"/>
              <a:gd name="connsiteY0-56" fmla="*/ 146162 h 183047"/>
              <a:gd name="connsiteX1-57" fmla="*/ 213720 w 1286272"/>
              <a:gd name="connsiteY1-58" fmla="*/ 181526 h 183047"/>
              <a:gd name="connsiteX2-59" fmla="*/ 23220 w 1286272"/>
              <a:gd name="connsiteY2-60" fmla="*/ 105326 h 183047"/>
              <a:gd name="connsiteX3-61" fmla="*/ 658806 w 1286272"/>
              <a:gd name="connsiteY3-62" fmla="*/ 4897 h 183047"/>
              <a:gd name="connsiteX4-63" fmla="*/ 1280520 w 1286272"/>
              <a:gd name="connsiteY4-64" fmla="*/ 29126 h 183047"/>
              <a:gd name="connsiteX5-65" fmla="*/ 925314 w 1286272"/>
              <a:gd name="connsiteY5-66" fmla="*/ 146162 h 183047"/>
              <a:gd name="connsiteX0-67" fmla="*/ 902216 w 1262045"/>
              <a:gd name="connsiteY0-68" fmla="*/ 146162 h 147212"/>
              <a:gd name="connsiteX1-69" fmla="*/ 584523 w 1262045"/>
              <a:gd name="connsiteY1-70" fmla="*/ 87740 h 147212"/>
              <a:gd name="connsiteX2-71" fmla="*/ 122 w 1262045"/>
              <a:gd name="connsiteY2-72" fmla="*/ 105326 h 147212"/>
              <a:gd name="connsiteX3-73" fmla="*/ 635708 w 1262045"/>
              <a:gd name="connsiteY3-74" fmla="*/ 4897 h 147212"/>
              <a:gd name="connsiteX4-75" fmla="*/ 1257422 w 1262045"/>
              <a:gd name="connsiteY4-76" fmla="*/ 29126 h 147212"/>
              <a:gd name="connsiteX5-77" fmla="*/ 902216 w 1262045"/>
              <a:gd name="connsiteY5-78" fmla="*/ 146162 h 147212"/>
              <a:gd name="connsiteX0-79" fmla="*/ 902122 w 1261784"/>
              <a:gd name="connsiteY0-80" fmla="*/ 146162 h 147730"/>
              <a:gd name="connsiteX1-81" fmla="*/ 659458 w 1261784"/>
              <a:gd name="connsiteY1-82" fmla="*/ 97118 h 147730"/>
              <a:gd name="connsiteX2-83" fmla="*/ 28 w 1261784"/>
              <a:gd name="connsiteY2-84" fmla="*/ 105326 h 147730"/>
              <a:gd name="connsiteX3-85" fmla="*/ 635614 w 1261784"/>
              <a:gd name="connsiteY3-86" fmla="*/ 4897 h 147730"/>
              <a:gd name="connsiteX4-87" fmla="*/ 1257328 w 1261784"/>
              <a:gd name="connsiteY4-88" fmla="*/ 29126 h 147730"/>
              <a:gd name="connsiteX5-89" fmla="*/ 902122 w 1261784"/>
              <a:gd name="connsiteY5-90" fmla="*/ 146162 h 147730"/>
              <a:gd name="connsiteX0-91" fmla="*/ 798964 w 1158625"/>
              <a:gd name="connsiteY0-92" fmla="*/ 145494 h 147101"/>
              <a:gd name="connsiteX1-93" fmla="*/ 556300 w 1158625"/>
              <a:gd name="connsiteY1-94" fmla="*/ 96450 h 147101"/>
              <a:gd name="connsiteX2-95" fmla="*/ 35 w 1158625"/>
              <a:gd name="connsiteY2-96" fmla="*/ 95279 h 147101"/>
              <a:gd name="connsiteX3-97" fmla="*/ 532456 w 1158625"/>
              <a:gd name="connsiteY3-98" fmla="*/ 4229 h 147101"/>
              <a:gd name="connsiteX4-99" fmla="*/ 1154170 w 1158625"/>
              <a:gd name="connsiteY4-100" fmla="*/ 28458 h 147101"/>
              <a:gd name="connsiteX5-101" fmla="*/ 798964 w 1158625"/>
              <a:gd name="connsiteY5-102" fmla="*/ 145494 h 147101"/>
              <a:gd name="connsiteX0-103" fmla="*/ 798961 w 1020353"/>
              <a:gd name="connsiteY0-104" fmla="*/ 141958 h 158059"/>
              <a:gd name="connsiteX1-105" fmla="*/ 556297 w 1020353"/>
              <a:gd name="connsiteY1-106" fmla="*/ 92914 h 158059"/>
              <a:gd name="connsiteX2-107" fmla="*/ 32 w 1020353"/>
              <a:gd name="connsiteY2-108" fmla="*/ 91743 h 158059"/>
              <a:gd name="connsiteX3-109" fmla="*/ 532453 w 1020353"/>
              <a:gd name="connsiteY3-110" fmla="*/ 693 h 158059"/>
              <a:gd name="connsiteX4-111" fmla="*/ 1013488 w 1020353"/>
              <a:gd name="connsiteY4-112" fmla="*/ 146845 h 158059"/>
              <a:gd name="connsiteX5-113" fmla="*/ 798961 w 1020353"/>
              <a:gd name="connsiteY5-114" fmla="*/ 141958 h 158059"/>
              <a:gd name="connsiteX0-115" fmla="*/ 798961 w 1081217"/>
              <a:gd name="connsiteY0-116" fmla="*/ 141958 h 166387"/>
              <a:gd name="connsiteX1-117" fmla="*/ 556297 w 1081217"/>
              <a:gd name="connsiteY1-118" fmla="*/ 92914 h 166387"/>
              <a:gd name="connsiteX2-119" fmla="*/ 32 w 1081217"/>
              <a:gd name="connsiteY2-120" fmla="*/ 91743 h 166387"/>
              <a:gd name="connsiteX3-121" fmla="*/ 532453 w 1081217"/>
              <a:gd name="connsiteY3-122" fmla="*/ 693 h 166387"/>
              <a:gd name="connsiteX4-123" fmla="*/ 1013488 w 1081217"/>
              <a:gd name="connsiteY4-124" fmla="*/ 146845 h 166387"/>
              <a:gd name="connsiteX5-125" fmla="*/ 798961 w 1081217"/>
              <a:gd name="connsiteY5-126" fmla="*/ 141958 h 166387"/>
              <a:gd name="connsiteX0-127" fmla="*/ 798961 w 1140261"/>
              <a:gd name="connsiteY0-128" fmla="*/ 141345 h 143511"/>
              <a:gd name="connsiteX1-129" fmla="*/ 556297 w 1140261"/>
              <a:gd name="connsiteY1-130" fmla="*/ 92301 h 143511"/>
              <a:gd name="connsiteX2-131" fmla="*/ 32 w 1140261"/>
              <a:gd name="connsiteY2-132" fmla="*/ 91130 h 143511"/>
              <a:gd name="connsiteX3-133" fmla="*/ 532453 w 1140261"/>
              <a:gd name="connsiteY3-134" fmla="*/ 80 h 143511"/>
              <a:gd name="connsiteX4-135" fmla="*/ 1079138 w 1140261"/>
              <a:gd name="connsiteY4-136" fmla="*/ 108717 h 143511"/>
              <a:gd name="connsiteX5-137" fmla="*/ 798961 w 1140261"/>
              <a:gd name="connsiteY5-138" fmla="*/ 141345 h 143511"/>
              <a:gd name="connsiteX0-139" fmla="*/ 798961 w 1115741"/>
              <a:gd name="connsiteY0-140" fmla="*/ 141345 h 141479"/>
              <a:gd name="connsiteX1-141" fmla="*/ 556297 w 1115741"/>
              <a:gd name="connsiteY1-142" fmla="*/ 92301 h 141479"/>
              <a:gd name="connsiteX2-143" fmla="*/ 32 w 1115741"/>
              <a:gd name="connsiteY2-144" fmla="*/ 91130 h 141479"/>
              <a:gd name="connsiteX3-145" fmla="*/ 532453 w 1115741"/>
              <a:gd name="connsiteY3-146" fmla="*/ 80 h 141479"/>
              <a:gd name="connsiteX4-147" fmla="*/ 1079138 w 1115741"/>
              <a:gd name="connsiteY4-148" fmla="*/ 108717 h 141479"/>
              <a:gd name="connsiteX5-149" fmla="*/ 798961 w 1115741"/>
              <a:gd name="connsiteY5-150" fmla="*/ 141345 h 141479"/>
              <a:gd name="connsiteX0-151" fmla="*/ 798994 w 1084988"/>
              <a:gd name="connsiteY0-152" fmla="*/ 169462 h 170003"/>
              <a:gd name="connsiteX1-153" fmla="*/ 556330 w 1084988"/>
              <a:gd name="connsiteY1-154" fmla="*/ 120418 h 170003"/>
              <a:gd name="connsiteX2-155" fmla="*/ 65 w 1084988"/>
              <a:gd name="connsiteY2-156" fmla="*/ 119247 h 170003"/>
              <a:gd name="connsiteX3-157" fmla="*/ 523107 w 1084988"/>
              <a:gd name="connsiteY3-158" fmla="*/ 61 h 170003"/>
              <a:gd name="connsiteX4-159" fmla="*/ 1079171 w 1084988"/>
              <a:gd name="connsiteY4-160" fmla="*/ 136834 h 170003"/>
              <a:gd name="connsiteX5-161" fmla="*/ 798994 w 1084988"/>
              <a:gd name="connsiteY5-162" fmla="*/ 169462 h 170003"/>
              <a:gd name="connsiteX0-163" fmla="*/ 798989 w 1085215"/>
              <a:gd name="connsiteY0-164" fmla="*/ 169458 h 173480"/>
              <a:gd name="connsiteX1-165" fmla="*/ 490675 w 1085215"/>
              <a:gd name="connsiteY1-166" fmla="*/ 64142 h 173480"/>
              <a:gd name="connsiteX2-167" fmla="*/ 60 w 1085215"/>
              <a:gd name="connsiteY2-168" fmla="*/ 119243 h 173480"/>
              <a:gd name="connsiteX3-169" fmla="*/ 523102 w 1085215"/>
              <a:gd name="connsiteY3-170" fmla="*/ 57 h 173480"/>
              <a:gd name="connsiteX4-171" fmla="*/ 1079166 w 1085215"/>
              <a:gd name="connsiteY4-172" fmla="*/ 136830 h 173480"/>
              <a:gd name="connsiteX5-173" fmla="*/ 798989 w 1085215"/>
              <a:gd name="connsiteY5-174" fmla="*/ 169458 h 173480"/>
              <a:gd name="connsiteX0-175" fmla="*/ 798989 w 1002996"/>
              <a:gd name="connsiteY0-176" fmla="*/ 169531 h 175886"/>
              <a:gd name="connsiteX1-177" fmla="*/ 490675 w 1002996"/>
              <a:gd name="connsiteY1-178" fmla="*/ 64215 h 175886"/>
              <a:gd name="connsiteX2-179" fmla="*/ 60 w 1002996"/>
              <a:gd name="connsiteY2-180" fmla="*/ 119316 h 175886"/>
              <a:gd name="connsiteX3-181" fmla="*/ 523102 w 1002996"/>
              <a:gd name="connsiteY3-182" fmla="*/ 130 h 175886"/>
              <a:gd name="connsiteX4-183" fmla="*/ 994759 w 1002996"/>
              <a:gd name="connsiteY4-184" fmla="*/ 146282 h 175886"/>
              <a:gd name="connsiteX5-185" fmla="*/ 798989 w 1002996"/>
              <a:gd name="connsiteY5-186" fmla="*/ 169531 h 175886"/>
              <a:gd name="connsiteX0-187" fmla="*/ 798989 w 1002996"/>
              <a:gd name="connsiteY0-188" fmla="*/ 169531 h 175886"/>
              <a:gd name="connsiteX1-189" fmla="*/ 490675 w 1002996"/>
              <a:gd name="connsiteY1-190" fmla="*/ 64215 h 175886"/>
              <a:gd name="connsiteX2-191" fmla="*/ 60 w 1002996"/>
              <a:gd name="connsiteY2-192" fmla="*/ 119316 h 175886"/>
              <a:gd name="connsiteX3-193" fmla="*/ 523102 w 1002996"/>
              <a:gd name="connsiteY3-194" fmla="*/ 130 h 175886"/>
              <a:gd name="connsiteX4-195" fmla="*/ 994759 w 1002996"/>
              <a:gd name="connsiteY4-196" fmla="*/ 146282 h 175886"/>
              <a:gd name="connsiteX5-197" fmla="*/ 798989 w 1002996"/>
              <a:gd name="connsiteY5-198" fmla="*/ 169531 h 1758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002996" h="175886">
                <a:moveTo>
                  <a:pt x="798989" y="169531"/>
                </a:moveTo>
                <a:cubicBezTo>
                  <a:pt x="714975" y="155853"/>
                  <a:pt x="623830" y="72584"/>
                  <a:pt x="490675" y="64215"/>
                </a:cubicBezTo>
                <a:cubicBezTo>
                  <a:pt x="357520" y="55846"/>
                  <a:pt x="-5344" y="129997"/>
                  <a:pt x="60" y="119316"/>
                </a:cubicBezTo>
                <a:cubicBezTo>
                  <a:pt x="5464" y="108635"/>
                  <a:pt x="357319" y="-4364"/>
                  <a:pt x="523102" y="130"/>
                </a:cubicBezTo>
                <a:cubicBezTo>
                  <a:pt x="688885" y="4624"/>
                  <a:pt x="948778" y="118049"/>
                  <a:pt x="994759" y="146282"/>
                </a:cubicBezTo>
                <a:cubicBezTo>
                  <a:pt x="1040740" y="174515"/>
                  <a:pt x="883003" y="183209"/>
                  <a:pt x="798989" y="169531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1" name="任意多边形 200"/>
          <p:cNvSpPr/>
          <p:nvPr/>
        </p:nvSpPr>
        <p:spPr>
          <a:xfrm>
            <a:off x="6859063" y="5165317"/>
            <a:ext cx="895013" cy="211461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533569 w 1324249"/>
              <a:gd name="connsiteY0-32" fmla="*/ 90393 h 154338"/>
              <a:gd name="connsiteX1-33" fmla="*/ 169 w 1324249"/>
              <a:gd name="connsiteY1-34" fmla="*/ 153893 h 154338"/>
              <a:gd name="connsiteX2-35" fmla="*/ 482769 w 1324249"/>
              <a:gd name="connsiteY2-36" fmla="*/ 52293 h 154338"/>
              <a:gd name="connsiteX3-37" fmla="*/ 1066969 w 1324249"/>
              <a:gd name="connsiteY3-38" fmla="*/ 1493 h 154338"/>
              <a:gd name="connsiteX4-39" fmla="*/ 1308269 w 1324249"/>
              <a:gd name="connsiteY4-40" fmla="*/ 115793 h 154338"/>
              <a:gd name="connsiteX5-41" fmla="*/ 533569 w 1324249"/>
              <a:gd name="connsiteY5-42" fmla="*/ 90393 h 154338"/>
              <a:gd name="connsiteX0-43" fmla="*/ 111500 w 902180"/>
              <a:gd name="connsiteY0-44" fmla="*/ 90393 h 118720"/>
              <a:gd name="connsiteX1-45" fmla="*/ 60700 w 902180"/>
              <a:gd name="connsiteY1-46" fmla="*/ 52293 h 118720"/>
              <a:gd name="connsiteX2-47" fmla="*/ 644900 w 902180"/>
              <a:gd name="connsiteY2-48" fmla="*/ 1493 h 118720"/>
              <a:gd name="connsiteX3-49" fmla="*/ 886200 w 902180"/>
              <a:gd name="connsiteY3-50" fmla="*/ 115793 h 118720"/>
              <a:gd name="connsiteX4-51" fmla="*/ 111500 w 902180"/>
              <a:gd name="connsiteY4-52" fmla="*/ 90393 h 118720"/>
              <a:gd name="connsiteX0-53" fmla="*/ 217846 w 858468"/>
              <a:gd name="connsiteY0-54" fmla="*/ 24548 h 116947"/>
              <a:gd name="connsiteX1-55" fmla="*/ 16988 w 858468"/>
              <a:gd name="connsiteY1-56" fmla="*/ 52098 h 116947"/>
              <a:gd name="connsiteX2-57" fmla="*/ 601188 w 858468"/>
              <a:gd name="connsiteY2-58" fmla="*/ 1298 h 116947"/>
              <a:gd name="connsiteX3-59" fmla="*/ 842488 w 858468"/>
              <a:gd name="connsiteY3-60" fmla="*/ 115598 h 116947"/>
              <a:gd name="connsiteX4-61" fmla="*/ 217846 w 858468"/>
              <a:gd name="connsiteY4-62" fmla="*/ 24548 h 116947"/>
              <a:gd name="connsiteX0-63" fmla="*/ 319376 w 847455"/>
              <a:gd name="connsiteY0-64" fmla="*/ 109297 h 120347"/>
              <a:gd name="connsiteX1-65" fmla="*/ 5975 w 847455"/>
              <a:gd name="connsiteY1-66" fmla="*/ 52439 h 120347"/>
              <a:gd name="connsiteX2-67" fmla="*/ 590175 w 847455"/>
              <a:gd name="connsiteY2-68" fmla="*/ 1639 h 120347"/>
              <a:gd name="connsiteX3-69" fmla="*/ 831475 w 847455"/>
              <a:gd name="connsiteY3-70" fmla="*/ 115939 h 120347"/>
              <a:gd name="connsiteX4-71" fmla="*/ 319376 w 847455"/>
              <a:gd name="connsiteY4-72" fmla="*/ 109297 h 120347"/>
              <a:gd name="connsiteX0-73" fmla="*/ 148849 w 675238"/>
              <a:gd name="connsiteY0-74" fmla="*/ 115683 h 131245"/>
              <a:gd name="connsiteX1-75" fmla="*/ 13641 w 675238"/>
              <a:gd name="connsiteY1-76" fmla="*/ 21311 h 131245"/>
              <a:gd name="connsiteX2-77" fmla="*/ 419648 w 675238"/>
              <a:gd name="connsiteY2-78" fmla="*/ 8025 h 131245"/>
              <a:gd name="connsiteX3-79" fmla="*/ 660948 w 675238"/>
              <a:gd name="connsiteY3-80" fmla="*/ 122325 h 131245"/>
              <a:gd name="connsiteX4-81" fmla="*/ 148849 w 675238"/>
              <a:gd name="connsiteY4-82" fmla="*/ 115683 h 131245"/>
              <a:gd name="connsiteX0-83" fmla="*/ 277598 w 663308"/>
              <a:gd name="connsiteY0-84" fmla="*/ 76918 h 124178"/>
              <a:gd name="connsiteX1-85" fmla="*/ 1711 w 663308"/>
              <a:gd name="connsiteY1-86" fmla="*/ 20061 h 124178"/>
              <a:gd name="connsiteX2-87" fmla="*/ 407718 w 663308"/>
              <a:gd name="connsiteY2-88" fmla="*/ 6775 h 124178"/>
              <a:gd name="connsiteX3-89" fmla="*/ 649018 w 663308"/>
              <a:gd name="connsiteY3-90" fmla="*/ 121075 h 124178"/>
              <a:gd name="connsiteX4-91" fmla="*/ 277598 w 663308"/>
              <a:gd name="connsiteY4-92" fmla="*/ 76918 h 124178"/>
              <a:gd name="connsiteX0-93" fmla="*/ 215197 w 666557"/>
              <a:gd name="connsiteY0-94" fmla="*/ 115682 h 131244"/>
              <a:gd name="connsiteX1-95" fmla="*/ 4960 w 666557"/>
              <a:gd name="connsiteY1-96" fmla="*/ 21311 h 131244"/>
              <a:gd name="connsiteX2-97" fmla="*/ 410967 w 666557"/>
              <a:gd name="connsiteY2-98" fmla="*/ 8025 h 131244"/>
              <a:gd name="connsiteX3-99" fmla="*/ 652267 w 666557"/>
              <a:gd name="connsiteY3-100" fmla="*/ 122325 h 131244"/>
              <a:gd name="connsiteX4-101" fmla="*/ 215197 w 666557"/>
              <a:gd name="connsiteY4-102" fmla="*/ 115682 h 131244"/>
              <a:gd name="connsiteX0-103" fmla="*/ 225474 w 712250"/>
              <a:gd name="connsiteY0-104" fmla="*/ 148952 h 164514"/>
              <a:gd name="connsiteX1-105" fmla="*/ 15237 w 712250"/>
              <a:gd name="connsiteY1-106" fmla="*/ 54581 h 164514"/>
              <a:gd name="connsiteX2-107" fmla="*/ 627573 w 712250"/>
              <a:gd name="connsiteY2-108" fmla="*/ 3780 h 164514"/>
              <a:gd name="connsiteX3-109" fmla="*/ 662544 w 712250"/>
              <a:gd name="connsiteY3-110" fmla="*/ 155595 h 164514"/>
              <a:gd name="connsiteX4-111" fmla="*/ 225474 w 712250"/>
              <a:gd name="connsiteY4-112" fmla="*/ 148952 h 164514"/>
              <a:gd name="connsiteX0-113" fmla="*/ 224638 w 671150"/>
              <a:gd name="connsiteY0-114" fmla="*/ 148952 h 164514"/>
              <a:gd name="connsiteX1-115" fmla="*/ 14401 w 671150"/>
              <a:gd name="connsiteY1-116" fmla="*/ 54581 h 164514"/>
              <a:gd name="connsiteX2-117" fmla="*/ 626737 w 671150"/>
              <a:gd name="connsiteY2-118" fmla="*/ 3780 h 164514"/>
              <a:gd name="connsiteX3-119" fmla="*/ 577301 w 671150"/>
              <a:gd name="connsiteY3-120" fmla="*/ 155595 h 164514"/>
              <a:gd name="connsiteX4-121" fmla="*/ 224638 w 671150"/>
              <a:gd name="connsiteY4-122" fmla="*/ 148952 h 164514"/>
              <a:gd name="connsiteX0-123" fmla="*/ 224638 w 671150"/>
              <a:gd name="connsiteY0-124" fmla="*/ 148952 h 164514"/>
              <a:gd name="connsiteX1-125" fmla="*/ 14401 w 671150"/>
              <a:gd name="connsiteY1-126" fmla="*/ 54581 h 164514"/>
              <a:gd name="connsiteX2-127" fmla="*/ 626737 w 671150"/>
              <a:gd name="connsiteY2-128" fmla="*/ 3780 h 164514"/>
              <a:gd name="connsiteX3-129" fmla="*/ 577301 w 671150"/>
              <a:gd name="connsiteY3-130" fmla="*/ 155595 h 164514"/>
              <a:gd name="connsiteX4-131" fmla="*/ 224638 w 671150"/>
              <a:gd name="connsiteY4-132" fmla="*/ 148952 h 164514"/>
              <a:gd name="connsiteX0-133" fmla="*/ 355204 w 661037"/>
              <a:gd name="connsiteY0-134" fmla="*/ 111088 h 158348"/>
              <a:gd name="connsiteX1-135" fmla="*/ 4288 w 661037"/>
              <a:gd name="connsiteY1-136" fmla="*/ 54231 h 158348"/>
              <a:gd name="connsiteX2-137" fmla="*/ 616624 w 661037"/>
              <a:gd name="connsiteY2-138" fmla="*/ 3430 h 158348"/>
              <a:gd name="connsiteX3-139" fmla="*/ 567188 w 661037"/>
              <a:gd name="connsiteY3-140" fmla="*/ 155245 h 158348"/>
              <a:gd name="connsiteX4-141" fmla="*/ 355204 w 661037"/>
              <a:gd name="connsiteY4-142" fmla="*/ 111088 h 158348"/>
              <a:gd name="connsiteX0-143" fmla="*/ 356039 w 661872"/>
              <a:gd name="connsiteY0-144" fmla="*/ 111088 h 156778"/>
              <a:gd name="connsiteX1-145" fmla="*/ 5123 w 661872"/>
              <a:gd name="connsiteY1-146" fmla="*/ 54231 h 156778"/>
              <a:gd name="connsiteX2-147" fmla="*/ 617459 w 661872"/>
              <a:gd name="connsiteY2-148" fmla="*/ 3430 h 156778"/>
              <a:gd name="connsiteX3-149" fmla="*/ 568023 w 661872"/>
              <a:gd name="connsiteY3-150" fmla="*/ 155245 h 156778"/>
              <a:gd name="connsiteX4-151" fmla="*/ 356039 w 661872"/>
              <a:gd name="connsiteY4-152" fmla="*/ 111088 h 156778"/>
              <a:gd name="connsiteX0-153" fmla="*/ 356039 w 661872"/>
              <a:gd name="connsiteY0-154" fmla="*/ 111088 h 158348"/>
              <a:gd name="connsiteX1-155" fmla="*/ 5123 w 661872"/>
              <a:gd name="connsiteY1-156" fmla="*/ 54231 h 158348"/>
              <a:gd name="connsiteX2-157" fmla="*/ 617459 w 661872"/>
              <a:gd name="connsiteY2-158" fmla="*/ 3430 h 158348"/>
              <a:gd name="connsiteX3-159" fmla="*/ 568023 w 661872"/>
              <a:gd name="connsiteY3-160" fmla="*/ 155245 h 158348"/>
              <a:gd name="connsiteX4-161" fmla="*/ 356039 w 661872"/>
              <a:gd name="connsiteY4-162" fmla="*/ 111088 h 158348"/>
              <a:gd name="connsiteX0-163" fmla="*/ 356585 w 662418"/>
              <a:gd name="connsiteY0-164" fmla="*/ 111088 h 156922"/>
              <a:gd name="connsiteX1-165" fmla="*/ 5669 w 662418"/>
              <a:gd name="connsiteY1-166" fmla="*/ 54231 h 156922"/>
              <a:gd name="connsiteX2-167" fmla="*/ 618005 w 662418"/>
              <a:gd name="connsiteY2-168" fmla="*/ 3430 h 156922"/>
              <a:gd name="connsiteX3-169" fmla="*/ 568569 w 662418"/>
              <a:gd name="connsiteY3-170" fmla="*/ 155245 h 156922"/>
              <a:gd name="connsiteX4-171" fmla="*/ 356585 w 662418"/>
              <a:gd name="connsiteY4-172" fmla="*/ 111088 h 156922"/>
              <a:gd name="connsiteX0-173" fmla="*/ 392204 w 660523"/>
              <a:gd name="connsiteY0-174" fmla="*/ 35510 h 155645"/>
              <a:gd name="connsiteX1-175" fmla="*/ 3774 w 660523"/>
              <a:gd name="connsiteY1-176" fmla="*/ 53683 h 155645"/>
              <a:gd name="connsiteX2-177" fmla="*/ 616110 w 660523"/>
              <a:gd name="connsiteY2-178" fmla="*/ 2882 h 155645"/>
              <a:gd name="connsiteX3-179" fmla="*/ 566674 w 660523"/>
              <a:gd name="connsiteY3-180" fmla="*/ 154697 h 155645"/>
              <a:gd name="connsiteX4-181" fmla="*/ 392204 w 660523"/>
              <a:gd name="connsiteY4-182" fmla="*/ 35510 h 155645"/>
              <a:gd name="connsiteX0-183" fmla="*/ 383244 w 660942"/>
              <a:gd name="connsiteY0-184" fmla="*/ 73275 h 156159"/>
              <a:gd name="connsiteX1-185" fmla="*/ 4193 w 660942"/>
              <a:gd name="connsiteY1-186" fmla="*/ 53934 h 156159"/>
              <a:gd name="connsiteX2-187" fmla="*/ 616529 w 660942"/>
              <a:gd name="connsiteY2-188" fmla="*/ 3133 h 156159"/>
              <a:gd name="connsiteX3-189" fmla="*/ 567093 w 660942"/>
              <a:gd name="connsiteY3-190" fmla="*/ 154948 h 156159"/>
              <a:gd name="connsiteX4-191" fmla="*/ 383244 w 660942"/>
              <a:gd name="connsiteY4-192" fmla="*/ 73275 h 15615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0942" h="156159">
                <a:moveTo>
                  <a:pt x="383244" y="73275"/>
                </a:moveTo>
                <a:cubicBezTo>
                  <a:pt x="205019" y="103332"/>
                  <a:pt x="-34688" y="65624"/>
                  <a:pt x="4193" y="53934"/>
                </a:cubicBezTo>
                <a:cubicBezTo>
                  <a:pt x="43074" y="42244"/>
                  <a:pt x="522712" y="-13703"/>
                  <a:pt x="616529" y="3133"/>
                </a:cubicBezTo>
                <a:cubicBezTo>
                  <a:pt x="710346" y="19969"/>
                  <a:pt x="636943" y="131665"/>
                  <a:pt x="567093" y="154948"/>
                </a:cubicBezTo>
                <a:cubicBezTo>
                  <a:pt x="478193" y="169765"/>
                  <a:pt x="561469" y="43218"/>
                  <a:pt x="383244" y="73275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任意多边形 201"/>
          <p:cNvSpPr/>
          <p:nvPr/>
        </p:nvSpPr>
        <p:spPr>
          <a:xfrm>
            <a:off x="6929000" y="5319863"/>
            <a:ext cx="750699" cy="185670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533569 w 1324249"/>
              <a:gd name="connsiteY0-32" fmla="*/ 90393 h 154338"/>
              <a:gd name="connsiteX1-33" fmla="*/ 169 w 1324249"/>
              <a:gd name="connsiteY1-34" fmla="*/ 153893 h 154338"/>
              <a:gd name="connsiteX2-35" fmla="*/ 482769 w 1324249"/>
              <a:gd name="connsiteY2-36" fmla="*/ 52293 h 154338"/>
              <a:gd name="connsiteX3-37" fmla="*/ 1066969 w 1324249"/>
              <a:gd name="connsiteY3-38" fmla="*/ 1493 h 154338"/>
              <a:gd name="connsiteX4-39" fmla="*/ 1308269 w 1324249"/>
              <a:gd name="connsiteY4-40" fmla="*/ 115793 h 154338"/>
              <a:gd name="connsiteX5-41" fmla="*/ 533569 w 1324249"/>
              <a:gd name="connsiteY5-42" fmla="*/ 90393 h 154338"/>
              <a:gd name="connsiteX0-43" fmla="*/ 111500 w 902180"/>
              <a:gd name="connsiteY0-44" fmla="*/ 90393 h 118720"/>
              <a:gd name="connsiteX1-45" fmla="*/ 60700 w 902180"/>
              <a:gd name="connsiteY1-46" fmla="*/ 52293 h 118720"/>
              <a:gd name="connsiteX2-47" fmla="*/ 644900 w 902180"/>
              <a:gd name="connsiteY2-48" fmla="*/ 1493 h 118720"/>
              <a:gd name="connsiteX3-49" fmla="*/ 886200 w 902180"/>
              <a:gd name="connsiteY3-50" fmla="*/ 115793 h 118720"/>
              <a:gd name="connsiteX4-51" fmla="*/ 111500 w 902180"/>
              <a:gd name="connsiteY4-52" fmla="*/ 90393 h 118720"/>
              <a:gd name="connsiteX0-53" fmla="*/ 217846 w 858468"/>
              <a:gd name="connsiteY0-54" fmla="*/ 24548 h 116947"/>
              <a:gd name="connsiteX1-55" fmla="*/ 16988 w 858468"/>
              <a:gd name="connsiteY1-56" fmla="*/ 52098 h 116947"/>
              <a:gd name="connsiteX2-57" fmla="*/ 601188 w 858468"/>
              <a:gd name="connsiteY2-58" fmla="*/ 1298 h 116947"/>
              <a:gd name="connsiteX3-59" fmla="*/ 842488 w 858468"/>
              <a:gd name="connsiteY3-60" fmla="*/ 115598 h 116947"/>
              <a:gd name="connsiteX4-61" fmla="*/ 217846 w 858468"/>
              <a:gd name="connsiteY4-62" fmla="*/ 24548 h 116947"/>
              <a:gd name="connsiteX0-63" fmla="*/ 319376 w 847455"/>
              <a:gd name="connsiteY0-64" fmla="*/ 109297 h 120347"/>
              <a:gd name="connsiteX1-65" fmla="*/ 5975 w 847455"/>
              <a:gd name="connsiteY1-66" fmla="*/ 52439 h 120347"/>
              <a:gd name="connsiteX2-67" fmla="*/ 590175 w 847455"/>
              <a:gd name="connsiteY2-68" fmla="*/ 1639 h 120347"/>
              <a:gd name="connsiteX3-69" fmla="*/ 831475 w 847455"/>
              <a:gd name="connsiteY3-70" fmla="*/ 115939 h 120347"/>
              <a:gd name="connsiteX4-71" fmla="*/ 319376 w 847455"/>
              <a:gd name="connsiteY4-72" fmla="*/ 109297 h 120347"/>
              <a:gd name="connsiteX0-73" fmla="*/ 148849 w 675238"/>
              <a:gd name="connsiteY0-74" fmla="*/ 115683 h 131245"/>
              <a:gd name="connsiteX1-75" fmla="*/ 13641 w 675238"/>
              <a:gd name="connsiteY1-76" fmla="*/ 21311 h 131245"/>
              <a:gd name="connsiteX2-77" fmla="*/ 419648 w 675238"/>
              <a:gd name="connsiteY2-78" fmla="*/ 8025 h 131245"/>
              <a:gd name="connsiteX3-79" fmla="*/ 660948 w 675238"/>
              <a:gd name="connsiteY3-80" fmla="*/ 122325 h 131245"/>
              <a:gd name="connsiteX4-81" fmla="*/ 148849 w 675238"/>
              <a:gd name="connsiteY4-82" fmla="*/ 115683 h 131245"/>
              <a:gd name="connsiteX0-83" fmla="*/ 277598 w 663308"/>
              <a:gd name="connsiteY0-84" fmla="*/ 76918 h 124178"/>
              <a:gd name="connsiteX1-85" fmla="*/ 1711 w 663308"/>
              <a:gd name="connsiteY1-86" fmla="*/ 20061 h 124178"/>
              <a:gd name="connsiteX2-87" fmla="*/ 407718 w 663308"/>
              <a:gd name="connsiteY2-88" fmla="*/ 6775 h 124178"/>
              <a:gd name="connsiteX3-89" fmla="*/ 649018 w 663308"/>
              <a:gd name="connsiteY3-90" fmla="*/ 121075 h 124178"/>
              <a:gd name="connsiteX4-91" fmla="*/ 277598 w 663308"/>
              <a:gd name="connsiteY4-92" fmla="*/ 76918 h 124178"/>
              <a:gd name="connsiteX0-93" fmla="*/ 215197 w 666557"/>
              <a:gd name="connsiteY0-94" fmla="*/ 115682 h 131244"/>
              <a:gd name="connsiteX1-95" fmla="*/ 4960 w 666557"/>
              <a:gd name="connsiteY1-96" fmla="*/ 21311 h 131244"/>
              <a:gd name="connsiteX2-97" fmla="*/ 410967 w 666557"/>
              <a:gd name="connsiteY2-98" fmla="*/ 8025 h 131244"/>
              <a:gd name="connsiteX3-99" fmla="*/ 652267 w 666557"/>
              <a:gd name="connsiteY3-100" fmla="*/ 122325 h 131244"/>
              <a:gd name="connsiteX4-101" fmla="*/ 215197 w 666557"/>
              <a:gd name="connsiteY4-102" fmla="*/ 115682 h 131244"/>
              <a:gd name="connsiteX0-103" fmla="*/ 225474 w 712250"/>
              <a:gd name="connsiteY0-104" fmla="*/ 148952 h 164514"/>
              <a:gd name="connsiteX1-105" fmla="*/ 15237 w 712250"/>
              <a:gd name="connsiteY1-106" fmla="*/ 54581 h 164514"/>
              <a:gd name="connsiteX2-107" fmla="*/ 627573 w 712250"/>
              <a:gd name="connsiteY2-108" fmla="*/ 3780 h 164514"/>
              <a:gd name="connsiteX3-109" fmla="*/ 662544 w 712250"/>
              <a:gd name="connsiteY3-110" fmla="*/ 155595 h 164514"/>
              <a:gd name="connsiteX4-111" fmla="*/ 225474 w 712250"/>
              <a:gd name="connsiteY4-112" fmla="*/ 148952 h 164514"/>
              <a:gd name="connsiteX0-113" fmla="*/ 224638 w 671150"/>
              <a:gd name="connsiteY0-114" fmla="*/ 148952 h 164514"/>
              <a:gd name="connsiteX1-115" fmla="*/ 14401 w 671150"/>
              <a:gd name="connsiteY1-116" fmla="*/ 54581 h 164514"/>
              <a:gd name="connsiteX2-117" fmla="*/ 626737 w 671150"/>
              <a:gd name="connsiteY2-118" fmla="*/ 3780 h 164514"/>
              <a:gd name="connsiteX3-119" fmla="*/ 577301 w 671150"/>
              <a:gd name="connsiteY3-120" fmla="*/ 155595 h 164514"/>
              <a:gd name="connsiteX4-121" fmla="*/ 224638 w 671150"/>
              <a:gd name="connsiteY4-122" fmla="*/ 148952 h 164514"/>
              <a:gd name="connsiteX0-123" fmla="*/ 224638 w 671150"/>
              <a:gd name="connsiteY0-124" fmla="*/ 148952 h 164514"/>
              <a:gd name="connsiteX1-125" fmla="*/ 14401 w 671150"/>
              <a:gd name="connsiteY1-126" fmla="*/ 54581 h 164514"/>
              <a:gd name="connsiteX2-127" fmla="*/ 626737 w 671150"/>
              <a:gd name="connsiteY2-128" fmla="*/ 3780 h 164514"/>
              <a:gd name="connsiteX3-129" fmla="*/ 577301 w 671150"/>
              <a:gd name="connsiteY3-130" fmla="*/ 155595 h 164514"/>
              <a:gd name="connsiteX4-131" fmla="*/ 224638 w 671150"/>
              <a:gd name="connsiteY4-132" fmla="*/ 148952 h 164514"/>
              <a:gd name="connsiteX0-133" fmla="*/ 355204 w 661037"/>
              <a:gd name="connsiteY0-134" fmla="*/ 111088 h 158348"/>
              <a:gd name="connsiteX1-135" fmla="*/ 4288 w 661037"/>
              <a:gd name="connsiteY1-136" fmla="*/ 54231 h 158348"/>
              <a:gd name="connsiteX2-137" fmla="*/ 616624 w 661037"/>
              <a:gd name="connsiteY2-138" fmla="*/ 3430 h 158348"/>
              <a:gd name="connsiteX3-139" fmla="*/ 567188 w 661037"/>
              <a:gd name="connsiteY3-140" fmla="*/ 155245 h 158348"/>
              <a:gd name="connsiteX4-141" fmla="*/ 355204 w 661037"/>
              <a:gd name="connsiteY4-142" fmla="*/ 111088 h 158348"/>
              <a:gd name="connsiteX0-143" fmla="*/ 356039 w 661872"/>
              <a:gd name="connsiteY0-144" fmla="*/ 111088 h 156778"/>
              <a:gd name="connsiteX1-145" fmla="*/ 5123 w 661872"/>
              <a:gd name="connsiteY1-146" fmla="*/ 54231 h 156778"/>
              <a:gd name="connsiteX2-147" fmla="*/ 617459 w 661872"/>
              <a:gd name="connsiteY2-148" fmla="*/ 3430 h 156778"/>
              <a:gd name="connsiteX3-149" fmla="*/ 568023 w 661872"/>
              <a:gd name="connsiteY3-150" fmla="*/ 155245 h 156778"/>
              <a:gd name="connsiteX4-151" fmla="*/ 356039 w 661872"/>
              <a:gd name="connsiteY4-152" fmla="*/ 111088 h 156778"/>
              <a:gd name="connsiteX0-153" fmla="*/ 356039 w 661872"/>
              <a:gd name="connsiteY0-154" fmla="*/ 111088 h 158348"/>
              <a:gd name="connsiteX1-155" fmla="*/ 5123 w 661872"/>
              <a:gd name="connsiteY1-156" fmla="*/ 54231 h 158348"/>
              <a:gd name="connsiteX2-157" fmla="*/ 617459 w 661872"/>
              <a:gd name="connsiteY2-158" fmla="*/ 3430 h 158348"/>
              <a:gd name="connsiteX3-159" fmla="*/ 568023 w 661872"/>
              <a:gd name="connsiteY3-160" fmla="*/ 155245 h 158348"/>
              <a:gd name="connsiteX4-161" fmla="*/ 356039 w 661872"/>
              <a:gd name="connsiteY4-162" fmla="*/ 111088 h 158348"/>
              <a:gd name="connsiteX0-163" fmla="*/ 356585 w 662418"/>
              <a:gd name="connsiteY0-164" fmla="*/ 111088 h 156922"/>
              <a:gd name="connsiteX1-165" fmla="*/ 5669 w 662418"/>
              <a:gd name="connsiteY1-166" fmla="*/ 54231 h 156922"/>
              <a:gd name="connsiteX2-167" fmla="*/ 618005 w 662418"/>
              <a:gd name="connsiteY2-168" fmla="*/ 3430 h 156922"/>
              <a:gd name="connsiteX3-169" fmla="*/ 568569 w 662418"/>
              <a:gd name="connsiteY3-170" fmla="*/ 155245 h 156922"/>
              <a:gd name="connsiteX4-171" fmla="*/ 356585 w 662418"/>
              <a:gd name="connsiteY4-172" fmla="*/ 111088 h 156922"/>
              <a:gd name="connsiteX0-173" fmla="*/ 392204 w 660523"/>
              <a:gd name="connsiteY0-174" fmla="*/ 35510 h 155645"/>
              <a:gd name="connsiteX1-175" fmla="*/ 3774 w 660523"/>
              <a:gd name="connsiteY1-176" fmla="*/ 53683 h 155645"/>
              <a:gd name="connsiteX2-177" fmla="*/ 616110 w 660523"/>
              <a:gd name="connsiteY2-178" fmla="*/ 2882 h 155645"/>
              <a:gd name="connsiteX3-179" fmla="*/ 566674 w 660523"/>
              <a:gd name="connsiteY3-180" fmla="*/ 154697 h 155645"/>
              <a:gd name="connsiteX4-181" fmla="*/ 392204 w 660523"/>
              <a:gd name="connsiteY4-182" fmla="*/ 35510 h 155645"/>
              <a:gd name="connsiteX0-183" fmla="*/ 383244 w 660942"/>
              <a:gd name="connsiteY0-184" fmla="*/ 73275 h 156159"/>
              <a:gd name="connsiteX1-185" fmla="*/ 4193 w 660942"/>
              <a:gd name="connsiteY1-186" fmla="*/ 53934 h 156159"/>
              <a:gd name="connsiteX2-187" fmla="*/ 616529 w 660942"/>
              <a:gd name="connsiteY2-188" fmla="*/ 3133 h 156159"/>
              <a:gd name="connsiteX3-189" fmla="*/ 567093 w 660942"/>
              <a:gd name="connsiteY3-190" fmla="*/ 154948 h 156159"/>
              <a:gd name="connsiteX4-191" fmla="*/ 383244 w 660942"/>
              <a:gd name="connsiteY4-192" fmla="*/ 73275 h 156159"/>
              <a:gd name="connsiteX0-193" fmla="*/ 0 w 277698"/>
              <a:gd name="connsiteY0-194" fmla="*/ 72170 h 155054"/>
              <a:gd name="connsiteX1-195" fmla="*/ 233285 w 277698"/>
              <a:gd name="connsiteY1-196" fmla="*/ 2028 h 155054"/>
              <a:gd name="connsiteX2-197" fmla="*/ 183849 w 277698"/>
              <a:gd name="connsiteY2-198" fmla="*/ 153843 h 155054"/>
              <a:gd name="connsiteX3-199" fmla="*/ 0 w 277698"/>
              <a:gd name="connsiteY3-200" fmla="*/ 72170 h 155054"/>
              <a:gd name="connsiteX0-201" fmla="*/ 109485 w 387183"/>
              <a:gd name="connsiteY0-202" fmla="*/ 71737 h 154108"/>
              <a:gd name="connsiteX1-203" fmla="*/ 342770 w 387183"/>
              <a:gd name="connsiteY1-204" fmla="*/ 1595 h 154108"/>
              <a:gd name="connsiteX2-205" fmla="*/ 293334 w 387183"/>
              <a:gd name="connsiteY2-206" fmla="*/ 153410 h 154108"/>
              <a:gd name="connsiteX3-207" fmla="*/ 6956 w 387183"/>
              <a:gd name="connsiteY3-208" fmla="*/ 37071 h 154108"/>
              <a:gd name="connsiteX4-209" fmla="*/ 109485 w 387183"/>
              <a:gd name="connsiteY4-210" fmla="*/ 71737 h 154108"/>
              <a:gd name="connsiteX0-211" fmla="*/ 321 w 278019"/>
              <a:gd name="connsiteY0-212" fmla="*/ 71737 h 154747"/>
              <a:gd name="connsiteX1-213" fmla="*/ 233606 w 278019"/>
              <a:gd name="connsiteY1-214" fmla="*/ 1595 h 154747"/>
              <a:gd name="connsiteX2-215" fmla="*/ 184170 w 278019"/>
              <a:gd name="connsiteY2-216" fmla="*/ 153410 h 154747"/>
              <a:gd name="connsiteX3-217" fmla="*/ 321 w 278019"/>
              <a:gd name="connsiteY3-218" fmla="*/ 71737 h 154747"/>
              <a:gd name="connsiteX0-219" fmla="*/ 181 w 380761"/>
              <a:gd name="connsiteY0-220" fmla="*/ 54234 h 155740"/>
              <a:gd name="connsiteX1-221" fmla="*/ 355387 w 380761"/>
              <a:gd name="connsiteY1-222" fmla="*/ 2849 h 155740"/>
              <a:gd name="connsiteX2-223" fmla="*/ 305951 w 380761"/>
              <a:gd name="connsiteY2-224" fmla="*/ 154664 h 155740"/>
              <a:gd name="connsiteX3-225" fmla="*/ 181 w 380761"/>
              <a:gd name="connsiteY3-226" fmla="*/ 54234 h 155740"/>
              <a:gd name="connsiteX0-227" fmla="*/ 12911 w 368712"/>
              <a:gd name="connsiteY0-228" fmla="*/ 55162 h 156668"/>
              <a:gd name="connsiteX1-229" fmla="*/ 368117 w 368712"/>
              <a:gd name="connsiteY1-230" fmla="*/ 3777 h 156668"/>
              <a:gd name="connsiteX2-231" fmla="*/ 93595 w 368712"/>
              <a:gd name="connsiteY2-232" fmla="*/ 155592 h 156668"/>
              <a:gd name="connsiteX3-233" fmla="*/ 12911 w 368712"/>
              <a:gd name="connsiteY3-234" fmla="*/ 55162 h 156668"/>
              <a:gd name="connsiteX0-235" fmla="*/ 10538 w 394925"/>
              <a:gd name="connsiteY0-236" fmla="*/ 55162 h 156668"/>
              <a:gd name="connsiteX1-237" fmla="*/ 393880 w 394925"/>
              <a:gd name="connsiteY1-238" fmla="*/ 3777 h 156668"/>
              <a:gd name="connsiteX2-239" fmla="*/ 119358 w 394925"/>
              <a:gd name="connsiteY2-240" fmla="*/ 155592 h 156668"/>
              <a:gd name="connsiteX3-241" fmla="*/ 10538 w 394925"/>
              <a:gd name="connsiteY3-242" fmla="*/ 55162 h 156668"/>
              <a:gd name="connsiteX0-243" fmla="*/ 70881 w 454387"/>
              <a:gd name="connsiteY0-244" fmla="*/ 54003 h 136963"/>
              <a:gd name="connsiteX1-245" fmla="*/ 454223 w 454387"/>
              <a:gd name="connsiteY1-246" fmla="*/ 2618 h 136963"/>
              <a:gd name="connsiteX2-247" fmla="*/ 20265 w 454387"/>
              <a:gd name="connsiteY2-248" fmla="*/ 135676 h 136963"/>
              <a:gd name="connsiteX3-249" fmla="*/ 70881 w 454387"/>
              <a:gd name="connsiteY3-250" fmla="*/ 54003 h 136963"/>
              <a:gd name="connsiteX0-251" fmla="*/ 72821 w 503202"/>
              <a:gd name="connsiteY0-252" fmla="*/ 2576 h 85366"/>
              <a:gd name="connsiteX1-253" fmla="*/ 503056 w 503202"/>
              <a:gd name="connsiteY1-254" fmla="*/ 26220 h 85366"/>
              <a:gd name="connsiteX2-255" fmla="*/ 22205 w 503202"/>
              <a:gd name="connsiteY2-256" fmla="*/ 84249 h 85366"/>
              <a:gd name="connsiteX3-257" fmla="*/ 72821 w 503202"/>
              <a:gd name="connsiteY3-258" fmla="*/ 2576 h 85366"/>
              <a:gd name="connsiteX0-259" fmla="*/ 72419 w 493425"/>
              <a:gd name="connsiteY0-260" fmla="*/ 36303 h 119216"/>
              <a:gd name="connsiteX1-261" fmla="*/ 493275 w 493425"/>
              <a:gd name="connsiteY1-262" fmla="*/ 3676 h 119216"/>
              <a:gd name="connsiteX2-263" fmla="*/ 21803 w 493425"/>
              <a:gd name="connsiteY2-264" fmla="*/ 117976 h 119216"/>
              <a:gd name="connsiteX3-265" fmla="*/ 72419 w 493425"/>
              <a:gd name="connsiteY3-266" fmla="*/ 36303 h 119216"/>
              <a:gd name="connsiteX0-267" fmla="*/ 74069 w 532576"/>
              <a:gd name="connsiteY0-268" fmla="*/ 801 h 83555"/>
              <a:gd name="connsiteX1-269" fmla="*/ 532439 w 532576"/>
              <a:gd name="connsiteY1-270" fmla="*/ 43203 h 83555"/>
              <a:gd name="connsiteX2-271" fmla="*/ 23453 w 532576"/>
              <a:gd name="connsiteY2-272" fmla="*/ 82474 h 83555"/>
              <a:gd name="connsiteX3-273" fmla="*/ 74069 w 532576"/>
              <a:gd name="connsiteY3-274" fmla="*/ 801 h 83555"/>
              <a:gd name="connsiteX0-275" fmla="*/ 153146 w 519083"/>
              <a:gd name="connsiteY0-276" fmla="*/ 505 h 111147"/>
              <a:gd name="connsiteX1-277" fmla="*/ 517730 w 519083"/>
              <a:gd name="connsiteY1-278" fmla="*/ 71042 h 111147"/>
              <a:gd name="connsiteX2-279" fmla="*/ 8744 w 519083"/>
              <a:gd name="connsiteY2-280" fmla="*/ 110313 h 111147"/>
              <a:gd name="connsiteX3-281" fmla="*/ 153146 w 519083"/>
              <a:gd name="connsiteY3-282" fmla="*/ 505 h 111147"/>
              <a:gd name="connsiteX0-283" fmla="*/ 153241 w 528525"/>
              <a:gd name="connsiteY0-284" fmla="*/ 4943 h 115640"/>
              <a:gd name="connsiteX1-285" fmla="*/ 527204 w 528525"/>
              <a:gd name="connsiteY1-286" fmla="*/ 28587 h 115640"/>
              <a:gd name="connsiteX2-287" fmla="*/ 8839 w 528525"/>
              <a:gd name="connsiteY2-288" fmla="*/ 114751 h 115640"/>
              <a:gd name="connsiteX3-289" fmla="*/ 153241 w 528525"/>
              <a:gd name="connsiteY3-290" fmla="*/ 4943 h 115640"/>
              <a:gd name="connsiteX0-291" fmla="*/ 153241 w 549638"/>
              <a:gd name="connsiteY0-292" fmla="*/ 18192 h 128889"/>
              <a:gd name="connsiteX1-293" fmla="*/ 425857 w 549638"/>
              <a:gd name="connsiteY1-294" fmla="*/ 2283 h 128889"/>
              <a:gd name="connsiteX2-295" fmla="*/ 527204 w 549638"/>
              <a:gd name="connsiteY2-296" fmla="*/ 41836 h 128889"/>
              <a:gd name="connsiteX3-297" fmla="*/ 8839 w 549638"/>
              <a:gd name="connsiteY3-298" fmla="*/ 128000 h 128889"/>
              <a:gd name="connsiteX4-299" fmla="*/ 153241 w 549638"/>
              <a:gd name="connsiteY4-300" fmla="*/ 18192 h 128889"/>
              <a:gd name="connsiteX0-301" fmla="*/ 153260 w 584283"/>
              <a:gd name="connsiteY0-302" fmla="*/ 26349 h 137112"/>
              <a:gd name="connsiteX1-303" fmla="*/ 529040 w 584283"/>
              <a:gd name="connsiteY1-304" fmla="*/ 1062 h 137112"/>
              <a:gd name="connsiteX2-305" fmla="*/ 527223 w 584283"/>
              <a:gd name="connsiteY2-306" fmla="*/ 49993 h 137112"/>
              <a:gd name="connsiteX3-307" fmla="*/ 8858 w 584283"/>
              <a:gd name="connsiteY3-308" fmla="*/ 136157 h 137112"/>
              <a:gd name="connsiteX4-309" fmla="*/ 153260 w 584283"/>
              <a:gd name="connsiteY4-310" fmla="*/ 26349 h 137112"/>
              <a:gd name="connsiteX0-311" fmla="*/ 153260 w 554370"/>
              <a:gd name="connsiteY0-312" fmla="*/ 26349 h 137112"/>
              <a:gd name="connsiteX1-313" fmla="*/ 529040 w 554370"/>
              <a:gd name="connsiteY1-314" fmla="*/ 1062 h 137112"/>
              <a:gd name="connsiteX2-315" fmla="*/ 442816 w 554370"/>
              <a:gd name="connsiteY2-316" fmla="*/ 96886 h 137112"/>
              <a:gd name="connsiteX3-317" fmla="*/ 8858 w 554370"/>
              <a:gd name="connsiteY3-318" fmla="*/ 136157 h 137112"/>
              <a:gd name="connsiteX4-319" fmla="*/ 153260 w 554370"/>
              <a:gd name="connsiteY4-320" fmla="*/ 26349 h 1371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54370" h="137112">
                <a:moveTo>
                  <a:pt x="153260" y="26349"/>
                </a:moveTo>
                <a:cubicBezTo>
                  <a:pt x="239957" y="3833"/>
                  <a:pt x="466713" y="-2879"/>
                  <a:pt x="529040" y="1062"/>
                </a:cubicBezTo>
                <a:cubicBezTo>
                  <a:pt x="591367" y="5003"/>
                  <a:pt x="529513" y="74370"/>
                  <a:pt x="442816" y="96886"/>
                </a:cubicBezTo>
                <a:cubicBezTo>
                  <a:pt x="356119" y="119402"/>
                  <a:pt x="78708" y="112874"/>
                  <a:pt x="8858" y="136157"/>
                </a:cubicBezTo>
                <a:cubicBezTo>
                  <a:pt x="-30023" y="147847"/>
                  <a:pt x="66563" y="48865"/>
                  <a:pt x="153260" y="26349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3" name="任意多边形 202"/>
          <p:cNvSpPr/>
          <p:nvPr/>
        </p:nvSpPr>
        <p:spPr>
          <a:xfrm>
            <a:off x="4151448" y="4731645"/>
            <a:ext cx="1855399" cy="78199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880054 w 1284635"/>
              <a:gd name="connsiteY0-44" fmla="*/ 108897 h 154352"/>
              <a:gd name="connsiteX1-45" fmla="*/ 215354 w 1284635"/>
              <a:gd name="connsiteY1-46" fmla="*/ 153640 h 154352"/>
              <a:gd name="connsiteX2-47" fmla="*/ 24854 w 1284635"/>
              <a:gd name="connsiteY2-48" fmla="*/ 77440 h 154352"/>
              <a:gd name="connsiteX3-49" fmla="*/ 697954 w 1284635"/>
              <a:gd name="connsiteY3-50" fmla="*/ 52040 h 154352"/>
              <a:gd name="connsiteX4-51" fmla="*/ 1282154 w 1284635"/>
              <a:gd name="connsiteY4-52" fmla="*/ 1240 h 154352"/>
              <a:gd name="connsiteX5-53" fmla="*/ 880054 w 1284635"/>
              <a:gd name="connsiteY5-54" fmla="*/ 108897 h 154352"/>
              <a:gd name="connsiteX0-55" fmla="*/ 880054 w 1387217"/>
              <a:gd name="connsiteY0-56" fmla="*/ 127376 h 172910"/>
              <a:gd name="connsiteX1-57" fmla="*/ 215354 w 1387217"/>
              <a:gd name="connsiteY1-58" fmla="*/ 172119 h 172910"/>
              <a:gd name="connsiteX2-59" fmla="*/ 24854 w 1387217"/>
              <a:gd name="connsiteY2-60" fmla="*/ 95919 h 172910"/>
              <a:gd name="connsiteX3-61" fmla="*/ 697954 w 1387217"/>
              <a:gd name="connsiteY3-62" fmla="*/ 70519 h 172910"/>
              <a:gd name="connsiteX4-63" fmla="*/ 1385318 w 1387217"/>
              <a:gd name="connsiteY4-64" fmla="*/ 962 h 172910"/>
              <a:gd name="connsiteX5-65" fmla="*/ 880054 w 1387217"/>
              <a:gd name="connsiteY5-66" fmla="*/ 127376 h 172910"/>
              <a:gd name="connsiteX0-67" fmla="*/ 857895 w 1364857"/>
              <a:gd name="connsiteY0-68" fmla="*/ 127376 h 134411"/>
              <a:gd name="connsiteX1-69" fmla="*/ 455796 w 1364857"/>
              <a:gd name="connsiteY1-70" fmla="*/ 115847 h 134411"/>
              <a:gd name="connsiteX2-71" fmla="*/ 2695 w 1364857"/>
              <a:gd name="connsiteY2-72" fmla="*/ 95919 h 134411"/>
              <a:gd name="connsiteX3-73" fmla="*/ 675795 w 1364857"/>
              <a:gd name="connsiteY3-74" fmla="*/ 70519 h 134411"/>
              <a:gd name="connsiteX4-75" fmla="*/ 1363159 w 1364857"/>
              <a:gd name="connsiteY4-76" fmla="*/ 962 h 134411"/>
              <a:gd name="connsiteX5-77" fmla="*/ 857895 w 1364857"/>
              <a:gd name="connsiteY5-78" fmla="*/ 127376 h 134411"/>
              <a:gd name="connsiteX0-79" fmla="*/ 857895 w 1364857"/>
              <a:gd name="connsiteY0-80" fmla="*/ 127376 h 141331"/>
              <a:gd name="connsiteX1-81" fmla="*/ 455796 w 1364857"/>
              <a:gd name="connsiteY1-82" fmla="*/ 134604 h 141331"/>
              <a:gd name="connsiteX2-83" fmla="*/ 2695 w 1364857"/>
              <a:gd name="connsiteY2-84" fmla="*/ 95919 h 141331"/>
              <a:gd name="connsiteX3-85" fmla="*/ 675795 w 1364857"/>
              <a:gd name="connsiteY3-86" fmla="*/ 70519 h 141331"/>
              <a:gd name="connsiteX4-87" fmla="*/ 1363159 w 1364857"/>
              <a:gd name="connsiteY4-88" fmla="*/ 962 h 141331"/>
              <a:gd name="connsiteX5-89" fmla="*/ 857895 w 1364857"/>
              <a:gd name="connsiteY5-90" fmla="*/ 127376 h 141331"/>
              <a:gd name="connsiteX0-91" fmla="*/ 754615 w 1363313"/>
              <a:gd name="connsiteY0-92" fmla="*/ 176000 h 181735"/>
              <a:gd name="connsiteX1-93" fmla="*/ 455680 w 1363313"/>
              <a:gd name="connsiteY1-94" fmla="*/ 136335 h 181735"/>
              <a:gd name="connsiteX2-95" fmla="*/ 2579 w 1363313"/>
              <a:gd name="connsiteY2-96" fmla="*/ 97650 h 181735"/>
              <a:gd name="connsiteX3-97" fmla="*/ 675679 w 1363313"/>
              <a:gd name="connsiteY3-98" fmla="*/ 72250 h 181735"/>
              <a:gd name="connsiteX4-99" fmla="*/ 1363043 w 1363313"/>
              <a:gd name="connsiteY4-100" fmla="*/ 2693 h 181735"/>
              <a:gd name="connsiteX5-101" fmla="*/ 754615 w 1363313"/>
              <a:gd name="connsiteY5-102" fmla="*/ 176000 h 181735"/>
              <a:gd name="connsiteX0-103" fmla="*/ 752886 w 1361576"/>
              <a:gd name="connsiteY0-104" fmla="*/ 176000 h 180504"/>
              <a:gd name="connsiteX1-105" fmla="*/ 538359 w 1361576"/>
              <a:gd name="connsiteY1-106" fmla="*/ 126957 h 180504"/>
              <a:gd name="connsiteX2-107" fmla="*/ 850 w 1361576"/>
              <a:gd name="connsiteY2-108" fmla="*/ 97650 h 180504"/>
              <a:gd name="connsiteX3-109" fmla="*/ 673950 w 1361576"/>
              <a:gd name="connsiteY3-110" fmla="*/ 72250 h 180504"/>
              <a:gd name="connsiteX4-111" fmla="*/ 1361314 w 1361576"/>
              <a:gd name="connsiteY4-112" fmla="*/ 2693 h 180504"/>
              <a:gd name="connsiteX5-113" fmla="*/ 752886 w 1361576"/>
              <a:gd name="connsiteY5-114" fmla="*/ 176000 h 180504"/>
              <a:gd name="connsiteX0-115" fmla="*/ 754508 w 1362969"/>
              <a:gd name="connsiteY0-116" fmla="*/ 180583 h 185087"/>
              <a:gd name="connsiteX1-117" fmla="*/ 539981 w 1362969"/>
              <a:gd name="connsiteY1-118" fmla="*/ 131540 h 185087"/>
              <a:gd name="connsiteX2-119" fmla="*/ 2472 w 1362969"/>
              <a:gd name="connsiteY2-120" fmla="*/ 102233 h 185087"/>
              <a:gd name="connsiteX3-121" fmla="*/ 778736 w 1362969"/>
              <a:gd name="connsiteY3-122" fmla="*/ 39319 h 185087"/>
              <a:gd name="connsiteX4-123" fmla="*/ 1362936 w 1362969"/>
              <a:gd name="connsiteY4-124" fmla="*/ 7276 h 185087"/>
              <a:gd name="connsiteX5-125" fmla="*/ 754508 w 1362969"/>
              <a:gd name="connsiteY5-126" fmla="*/ 180583 h 185087"/>
              <a:gd name="connsiteX0-127" fmla="*/ 753083 w 1361544"/>
              <a:gd name="connsiteY0-128" fmla="*/ 180583 h 182691"/>
              <a:gd name="connsiteX1-129" fmla="*/ 613585 w 1361544"/>
              <a:gd name="connsiteY1-130" fmla="*/ 103405 h 182691"/>
              <a:gd name="connsiteX2-131" fmla="*/ 1047 w 1361544"/>
              <a:gd name="connsiteY2-132" fmla="*/ 102233 h 182691"/>
              <a:gd name="connsiteX3-133" fmla="*/ 777311 w 1361544"/>
              <a:gd name="connsiteY3-134" fmla="*/ 39319 h 182691"/>
              <a:gd name="connsiteX4-135" fmla="*/ 1361511 w 1361544"/>
              <a:gd name="connsiteY4-136" fmla="*/ 7276 h 182691"/>
              <a:gd name="connsiteX5-137" fmla="*/ 753083 w 1361544"/>
              <a:gd name="connsiteY5-138" fmla="*/ 180583 h 182691"/>
              <a:gd name="connsiteX0-139" fmla="*/ 753100 w 1361561"/>
              <a:gd name="connsiteY0-140" fmla="*/ 180583 h 182500"/>
              <a:gd name="connsiteX1-141" fmla="*/ 613602 w 1361561"/>
              <a:gd name="connsiteY1-142" fmla="*/ 103405 h 182500"/>
              <a:gd name="connsiteX2-143" fmla="*/ 1064 w 1361561"/>
              <a:gd name="connsiteY2-144" fmla="*/ 102233 h 182500"/>
              <a:gd name="connsiteX3-145" fmla="*/ 777328 w 1361561"/>
              <a:gd name="connsiteY3-146" fmla="*/ 39319 h 182500"/>
              <a:gd name="connsiteX4-147" fmla="*/ 1361528 w 1361561"/>
              <a:gd name="connsiteY4-148" fmla="*/ 7276 h 182500"/>
              <a:gd name="connsiteX5-149" fmla="*/ 753100 w 1361561"/>
              <a:gd name="connsiteY5-150" fmla="*/ 180583 h 182500"/>
              <a:gd name="connsiteX0-151" fmla="*/ 753100 w 1363706"/>
              <a:gd name="connsiteY0-152" fmla="*/ 184842 h 186759"/>
              <a:gd name="connsiteX1-153" fmla="*/ 613602 w 1363706"/>
              <a:gd name="connsiteY1-154" fmla="*/ 107664 h 186759"/>
              <a:gd name="connsiteX2-155" fmla="*/ 1064 w 1363706"/>
              <a:gd name="connsiteY2-156" fmla="*/ 106492 h 186759"/>
              <a:gd name="connsiteX3-157" fmla="*/ 777328 w 1363706"/>
              <a:gd name="connsiteY3-158" fmla="*/ 43578 h 186759"/>
              <a:gd name="connsiteX4-159" fmla="*/ 949936 w 1363706"/>
              <a:gd name="connsiteY4-160" fmla="*/ 19193 h 186759"/>
              <a:gd name="connsiteX5-161" fmla="*/ 1361528 w 1363706"/>
              <a:gd name="connsiteY5-162" fmla="*/ 11535 h 186759"/>
              <a:gd name="connsiteX6-163" fmla="*/ 753100 w 1363706"/>
              <a:gd name="connsiteY6-164" fmla="*/ 184842 h 186759"/>
              <a:gd name="connsiteX0-165" fmla="*/ 753100 w 1361588"/>
              <a:gd name="connsiteY0-166" fmla="*/ 174564 h 176481"/>
              <a:gd name="connsiteX1-167" fmla="*/ 613602 w 1361588"/>
              <a:gd name="connsiteY1-168" fmla="*/ 97386 h 176481"/>
              <a:gd name="connsiteX2-169" fmla="*/ 1064 w 1361588"/>
              <a:gd name="connsiteY2-170" fmla="*/ 96214 h 176481"/>
              <a:gd name="connsiteX3-171" fmla="*/ 777328 w 1361588"/>
              <a:gd name="connsiteY3-172" fmla="*/ 33300 h 176481"/>
              <a:gd name="connsiteX4-173" fmla="*/ 790499 w 1361588"/>
              <a:gd name="connsiteY4-174" fmla="*/ 93323 h 176481"/>
              <a:gd name="connsiteX5-175" fmla="*/ 1361528 w 1361588"/>
              <a:gd name="connsiteY5-176" fmla="*/ 1257 h 176481"/>
              <a:gd name="connsiteX6-177" fmla="*/ 753100 w 1361588"/>
              <a:gd name="connsiteY6-178" fmla="*/ 174564 h 176481"/>
              <a:gd name="connsiteX0-179" fmla="*/ 753100 w 1361531"/>
              <a:gd name="connsiteY0-180" fmla="*/ 174564 h 176481"/>
              <a:gd name="connsiteX1-181" fmla="*/ 613602 w 1361531"/>
              <a:gd name="connsiteY1-182" fmla="*/ 97386 h 176481"/>
              <a:gd name="connsiteX2-183" fmla="*/ 1064 w 1361531"/>
              <a:gd name="connsiteY2-184" fmla="*/ 96214 h 176481"/>
              <a:gd name="connsiteX3-185" fmla="*/ 777328 w 1361531"/>
              <a:gd name="connsiteY3-186" fmla="*/ 33300 h 176481"/>
              <a:gd name="connsiteX4-187" fmla="*/ 743606 w 1361531"/>
              <a:gd name="connsiteY4-188" fmla="*/ 93323 h 176481"/>
              <a:gd name="connsiteX5-189" fmla="*/ 1361528 w 1361531"/>
              <a:gd name="connsiteY5-190" fmla="*/ 1257 h 176481"/>
              <a:gd name="connsiteX6-191" fmla="*/ 753100 w 1361531"/>
              <a:gd name="connsiteY6-192" fmla="*/ 174564 h 176481"/>
              <a:gd name="connsiteX0-193" fmla="*/ 818753 w 1361798"/>
              <a:gd name="connsiteY0-194" fmla="*/ 126670 h 130357"/>
              <a:gd name="connsiteX1-195" fmla="*/ 613605 w 1361798"/>
              <a:gd name="connsiteY1-196" fmla="*/ 96385 h 130357"/>
              <a:gd name="connsiteX2-197" fmla="*/ 1067 w 1361798"/>
              <a:gd name="connsiteY2-198" fmla="*/ 95213 h 130357"/>
              <a:gd name="connsiteX3-199" fmla="*/ 777331 w 1361798"/>
              <a:gd name="connsiteY3-200" fmla="*/ 32299 h 130357"/>
              <a:gd name="connsiteX4-201" fmla="*/ 743609 w 1361798"/>
              <a:gd name="connsiteY4-202" fmla="*/ 92322 h 130357"/>
              <a:gd name="connsiteX5-203" fmla="*/ 1361531 w 1361798"/>
              <a:gd name="connsiteY5-204" fmla="*/ 256 h 130357"/>
              <a:gd name="connsiteX6-205" fmla="*/ 818753 w 1361798"/>
              <a:gd name="connsiteY6-206" fmla="*/ 126670 h 130357"/>
              <a:gd name="connsiteX0-207" fmla="*/ 818753 w 1361798"/>
              <a:gd name="connsiteY0-208" fmla="*/ 126670 h 130357"/>
              <a:gd name="connsiteX1-209" fmla="*/ 613605 w 1361798"/>
              <a:gd name="connsiteY1-210" fmla="*/ 96385 h 130357"/>
              <a:gd name="connsiteX2-211" fmla="*/ 1067 w 1361798"/>
              <a:gd name="connsiteY2-212" fmla="*/ 95213 h 130357"/>
              <a:gd name="connsiteX3-213" fmla="*/ 777331 w 1361798"/>
              <a:gd name="connsiteY3-214" fmla="*/ 32299 h 130357"/>
              <a:gd name="connsiteX4-215" fmla="*/ 743609 w 1361798"/>
              <a:gd name="connsiteY4-216" fmla="*/ 92322 h 130357"/>
              <a:gd name="connsiteX5-217" fmla="*/ 1361531 w 1361798"/>
              <a:gd name="connsiteY5-218" fmla="*/ 256 h 130357"/>
              <a:gd name="connsiteX6-219" fmla="*/ 818753 w 1361798"/>
              <a:gd name="connsiteY6-220" fmla="*/ 126670 h 130357"/>
              <a:gd name="connsiteX0-221" fmla="*/ 818753 w 1361943"/>
              <a:gd name="connsiteY0-222" fmla="*/ 126541 h 130228"/>
              <a:gd name="connsiteX1-223" fmla="*/ 613605 w 1361943"/>
              <a:gd name="connsiteY1-224" fmla="*/ 96256 h 130228"/>
              <a:gd name="connsiteX2-225" fmla="*/ 1067 w 1361943"/>
              <a:gd name="connsiteY2-226" fmla="*/ 95084 h 130228"/>
              <a:gd name="connsiteX3-227" fmla="*/ 777331 w 1361943"/>
              <a:gd name="connsiteY3-228" fmla="*/ 32170 h 130228"/>
              <a:gd name="connsiteX4-229" fmla="*/ 724851 w 1361943"/>
              <a:gd name="connsiteY4-230" fmla="*/ 101571 h 130228"/>
              <a:gd name="connsiteX5-231" fmla="*/ 1361531 w 1361943"/>
              <a:gd name="connsiteY5-232" fmla="*/ 127 h 130228"/>
              <a:gd name="connsiteX6-233" fmla="*/ 818753 w 1361943"/>
              <a:gd name="connsiteY6-234" fmla="*/ 126541 h 130228"/>
              <a:gd name="connsiteX0-235" fmla="*/ 818753 w 1361535"/>
              <a:gd name="connsiteY0-236" fmla="*/ 127123 h 130810"/>
              <a:gd name="connsiteX1-237" fmla="*/ 613605 w 1361535"/>
              <a:gd name="connsiteY1-238" fmla="*/ 96838 h 130810"/>
              <a:gd name="connsiteX2-239" fmla="*/ 1067 w 1361535"/>
              <a:gd name="connsiteY2-240" fmla="*/ 95666 h 130810"/>
              <a:gd name="connsiteX3-241" fmla="*/ 777331 w 1361535"/>
              <a:gd name="connsiteY3-242" fmla="*/ 32752 h 130810"/>
              <a:gd name="connsiteX4-243" fmla="*/ 809258 w 1361535"/>
              <a:gd name="connsiteY4-244" fmla="*/ 74017 h 130810"/>
              <a:gd name="connsiteX5-245" fmla="*/ 1361531 w 1361535"/>
              <a:gd name="connsiteY5-246" fmla="*/ 709 h 130810"/>
              <a:gd name="connsiteX6-247" fmla="*/ 818753 w 1361535"/>
              <a:gd name="connsiteY6-248" fmla="*/ 127123 h 130810"/>
              <a:gd name="connsiteX0-249" fmla="*/ 817949 w 1360731"/>
              <a:gd name="connsiteY0-250" fmla="*/ 127123 h 130810"/>
              <a:gd name="connsiteX1-251" fmla="*/ 612801 w 1360731"/>
              <a:gd name="connsiteY1-252" fmla="*/ 96838 h 130810"/>
              <a:gd name="connsiteX2-253" fmla="*/ 263 w 1360731"/>
              <a:gd name="connsiteY2-254" fmla="*/ 95666 h 130810"/>
              <a:gd name="connsiteX3-255" fmla="*/ 692120 w 1360731"/>
              <a:gd name="connsiteY3-256" fmla="*/ 51509 h 130810"/>
              <a:gd name="connsiteX4-257" fmla="*/ 808454 w 1360731"/>
              <a:gd name="connsiteY4-258" fmla="*/ 74017 h 130810"/>
              <a:gd name="connsiteX5-259" fmla="*/ 1360727 w 1360731"/>
              <a:gd name="connsiteY5-260" fmla="*/ 709 h 130810"/>
              <a:gd name="connsiteX6-261" fmla="*/ 817949 w 1360731"/>
              <a:gd name="connsiteY6-262" fmla="*/ 127123 h 130810"/>
              <a:gd name="connsiteX0-263" fmla="*/ 771052 w 1360786"/>
              <a:gd name="connsiteY0-264" fmla="*/ 107973 h 113241"/>
              <a:gd name="connsiteX1-265" fmla="*/ 612797 w 1360786"/>
              <a:gd name="connsiteY1-266" fmla="*/ 96446 h 113241"/>
              <a:gd name="connsiteX2-267" fmla="*/ 259 w 1360786"/>
              <a:gd name="connsiteY2-268" fmla="*/ 95274 h 113241"/>
              <a:gd name="connsiteX3-269" fmla="*/ 692116 w 1360786"/>
              <a:gd name="connsiteY3-270" fmla="*/ 51117 h 113241"/>
              <a:gd name="connsiteX4-271" fmla="*/ 808450 w 1360786"/>
              <a:gd name="connsiteY4-272" fmla="*/ 73625 h 113241"/>
              <a:gd name="connsiteX5-273" fmla="*/ 1360723 w 1360786"/>
              <a:gd name="connsiteY5-274" fmla="*/ 317 h 113241"/>
              <a:gd name="connsiteX6-275" fmla="*/ 771052 w 1360786"/>
              <a:gd name="connsiteY6-276" fmla="*/ 107973 h 113241"/>
              <a:gd name="connsiteX0-277" fmla="*/ 771052 w 1370163"/>
              <a:gd name="connsiteY0-278" fmla="*/ 57146 h 57748"/>
              <a:gd name="connsiteX1-279" fmla="*/ 612797 w 1370163"/>
              <a:gd name="connsiteY1-280" fmla="*/ 45619 h 57748"/>
              <a:gd name="connsiteX2-281" fmla="*/ 259 w 1370163"/>
              <a:gd name="connsiteY2-282" fmla="*/ 44447 h 57748"/>
              <a:gd name="connsiteX3-283" fmla="*/ 692116 w 1370163"/>
              <a:gd name="connsiteY3-284" fmla="*/ 290 h 57748"/>
              <a:gd name="connsiteX4-285" fmla="*/ 808450 w 1370163"/>
              <a:gd name="connsiteY4-286" fmla="*/ 22798 h 57748"/>
              <a:gd name="connsiteX5-287" fmla="*/ 1370102 w 1370163"/>
              <a:gd name="connsiteY5-288" fmla="*/ 24519 h 57748"/>
              <a:gd name="connsiteX6-289" fmla="*/ 771052 w 1370163"/>
              <a:gd name="connsiteY6-290" fmla="*/ 57146 h 577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370163" h="57748">
                <a:moveTo>
                  <a:pt x="771052" y="57146"/>
                </a:moveTo>
                <a:cubicBezTo>
                  <a:pt x="644835" y="60663"/>
                  <a:pt x="741262" y="47735"/>
                  <a:pt x="612797" y="45619"/>
                </a:cubicBezTo>
                <a:cubicBezTo>
                  <a:pt x="484332" y="43503"/>
                  <a:pt x="-12961" y="52002"/>
                  <a:pt x="259" y="44447"/>
                </a:cubicBezTo>
                <a:cubicBezTo>
                  <a:pt x="13479" y="36892"/>
                  <a:pt x="557418" y="3898"/>
                  <a:pt x="692116" y="290"/>
                </a:cubicBezTo>
                <a:cubicBezTo>
                  <a:pt x="826814" y="-3318"/>
                  <a:pt x="711083" y="28138"/>
                  <a:pt x="808450" y="22798"/>
                </a:cubicBezTo>
                <a:cubicBezTo>
                  <a:pt x="905817" y="17458"/>
                  <a:pt x="1376335" y="18794"/>
                  <a:pt x="1370102" y="24519"/>
                </a:cubicBezTo>
                <a:cubicBezTo>
                  <a:pt x="1363869" y="30244"/>
                  <a:pt x="897269" y="53629"/>
                  <a:pt x="771052" y="57146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4" name="任意多边形 203"/>
          <p:cNvSpPr/>
          <p:nvPr/>
        </p:nvSpPr>
        <p:spPr>
          <a:xfrm>
            <a:off x="6147982" y="4741172"/>
            <a:ext cx="1850203" cy="68189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880054 w 1284635"/>
              <a:gd name="connsiteY0-44" fmla="*/ 108897 h 154352"/>
              <a:gd name="connsiteX1-45" fmla="*/ 215354 w 1284635"/>
              <a:gd name="connsiteY1-46" fmla="*/ 153640 h 154352"/>
              <a:gd name="connsiteX2-47" fmla="*/ 24854 w 1284635"/>
              <a:gd name="connsiteY2-48" fmla="*/ 77440 h 154352"/>
              <a:gd name="connsiteX3-49" fmla="*/ 697954 w 1284635"/>
              <a:gd name="connsiteY3-50" fmla="*/ 52040 h 154352"/>
              <a:gd name="connsiteX4-51" fmla="*/ 1282154 w 1284635"/>
              <a:gd name="connsiteY4-52" fmla="*/ 1240 h 154352"/>
              <a:gd name="connsiteX5-53" fmla="*/ 880054 w 1284635"/>
              <a:gd name="connsiteY5-54" fmla="*/ 108897 h 154352"/>
              <a:gd name="connsiteX0-55" fmla="*/ 880054 w 1387217"/>
              <a:gd name="connsiteY0-56" fmla="*/ 127376 h 172910"/>
              <a:gd name="connsiteX1-57" fmla="*/ 215354 w 1387217"/>
              <a:gd name="connsiteY1-58" fmla="*/ 172119 h 172910"/>
              <a:gd name="connsiteX2-59" fmla="*/ 24854 w 1387217"/>
              <a:gd name="connsiteY2-60" fmla="*/ 95919 h 172910"/>
              <a:gd name="connsiteX3-61" fmla="*/ 697954 w 1387217"/>
              <a:gd name="connsiteY3-62" fmla="*/ 70519 h 172910"/>
              <a:gd name="connsiteX4-63" fmla="*/ 1385318 w 1387217"/>
              <a:gd name="connsiteY4-64" fmla="*/ 962 h 172910"/>
              <a:gd name="connsiteX5-65" fmla="*/ 880054 w 1387217"/>
              <a:gd name="connsiteY5-66" fmla="*/ 127376 h 172910"/>
              <a:gd name="connsiteX0-67" fmla="*/ 857895 w 1364857"/>
              <a:gd name="connsiteY0-68" fmla="*/ 127376 h 134411"/>
              <a:gd name="connsiteX1-69" fmla="*/ 455796 w 1364857"/>
              <a:gd name="connsiteY1-70" fmla="*/ 115847 h 134411"/>
              <a:gd name="connsiteX2-71" fmla="*/ 2695 w 1364857"/>
              <a:gd name="connsiteY2-72" fmla="*/ 95919 h 134411"/>
              <a:gd name="connsiteX3-73" fmla="*/ 675795 w 1364857"/>
              <a:gd name="connsiteY3-74" fmla="*/ 70519 h 134411"/>
              <a:gd name="connsiteX4-75" fmla="*/ 1363159 w 1364857"/>
              <a:gd name="connsiteY4-76" fmla="*/ 962 h 134411"/>
              <a:gd name="connsiteX5-77" fmla="*/ 857895 w 1364857"/>
              <a:gd name="connsiteY5-78" fmla="*/ 127376 h 134411"/>
              <a:gd name="connsiteX0-79" fmla="*/ 857895 w 1364857"/>
              <a:gd name="connsiteY0-80" fmla="*/ 127376 h 141331"/>
              <a:gd name="connsiteX1-81" fmla="*/ 455796 w 1364857"/>
              <a:gd name="connsiteY1-82" fmla="*/ 134604 h 141331"/>
              <a:gd name="connsiteX2-83" fmla="*/ 2695 w 1364857"/>
              <a:gd name="connsiteY2-84" fmla="*/ 95919 h 141331"/>
              <a:gd name="connsiteX3-85" fmla="*/ 675795 w 1364857"/>
              <a:gd name="connsiteY3-86" fmla="*/ 70519 h 141331"/>
              <a:gd name="connsiteX4-87" fmla="*/ 1363159 w 1364857"/>
              <a:gd name="connsiteY4-88" fmla="*/ 962 h 141331"/>
              <a:gd name="connsiteX5-89" fmla="*/ 857895 w 1364857"/>
              <a:gd name="connsiteY5-90" fmla="*/ 127376 h 141331"/>
              <a:gd name="connsiteX0-91" fmla="*/ 754615 w 1363313"/>
              <a:gd name="connsiteY0-92" fmla="*/ 176000 h 181735"/>
              <a:gd name="connsiteX1-93" fmla="*/ 455680 w 1363313"/>
              <a:gd name="connsiteY1-94" fmla="*/ 136335 h 181735"/>
              <a:gd name="connsiteX2-95" fmla="*/ 2579 w 1363313"/>
              <a:gd name="connsiteY2-96" fmla="*/ 97650 h 181735"/>
              <a:gd name="connsiteX3-97" fmla="*/ 675679 w 1363313"/>
              <a:gd name="connsiteY3-98" fmla="*/ 72250 h 181735"/>
              <a:gd name="connsiteX4-99" fmla="*/ 1363043 w 1363313"/>
              <a:gd name="connsiteY4-100" fmla="*/ 2693 h 181735"/>
              <a:gd name="connsiteX5-101" fmla="*/ 754615 w 1363313"/>
              <a:gd name="connsiteY5-102" fmla="*/ 176000 h 181735"/>
              <a:gd name="connsiteX0-103" fmla="*/ 752886 w 1361576"/>
              <a:gd name="connsiteY0-104" fmla="*/ 176000 h 180504"/>
              <a:gd name="connsiteX1-105" fmla="*/ 538359 w 1361576"/>
              <a:gd name="connsiteY1-106" fmla="*/ 126957 h 180504"/>
              <a:gd name="connsiteX2-107" fmla="*/ 850 w 1361576"/>
              <a:gd name="connsiteY2-108" fmla="*/ 97650 h 180504"/>
              <a:gd name="connsiteX3-109" fmla="*/ 673950 w 1361576"/>
              <a:gd name="connsiteY3-110" fmla="*/ 72250 h 180504"/>
              <a:gd name="connsiteX4-111" fmla="*/ 1361314 w 1361576"/>
              <a:gd name="connsiteY4-112" fmla="*/ 2693 h 180504"/>
              <a:gd name="connsiteX5-113" fmla="*/ 752886 w 1361576"/>
              <a:gd name="connsiteY5-114" fmla="*/ 176000 h 180504"/>
              <a:gd name="connsiteX0-115" fmla="*/ 754508 w 1362969"/>
              <a:gd name="connsiteY0-116" fmla="*/ 180583 h 185087"/>
              <a:gd name="connsiteX1-117" fmla="*/ 539981 w 1362969"/>
              <a:gd name="connsiteY1-118" fmla="*/ 131540 h 185087"/>
              <a:gd name="connsiteX2-119" fmla="*/ 2472 w 1362969"/>
              <a:gd name="connsiteY2-120" fmla="*/ 102233 h 185087"/>
              <a:gd name="connsiteX3-121" fmla="*/ 778736 w 1362969"/>
              <a:gd name="connsiteY3-122" fmla="*/ 39319 h 185087"/>
              <a:gd name="connsiteX4-123" fmla="*/ 1362936 w 1362969"/>
              <a:gd name="connsiteY4-124" fmla="*/ 7276 h 185087"/>
              <a:gd name="connsiteX5-125" fmla="*/ 754508 w 1362969"/>
              <a:gd name="connsiteY5-126" fmla="*/ 180583 h 185087"/>
              <a:gd name="connsiteX0-127" fmla="*/ 753083 w 1361544"/>
              <a:gd name="connsiteY0-128" fmla="*/ 180583 h 182691"/>
              <a:gd name="connsiteX1-129" fmla="*/ 613585 w 1361544"/>
              <a:gd name="connsiteY1-130" fmla="*/ 103405 h 182691"/>
              <a:gd name="connsiteX2-131" fmla="*/ 1047 w 1361544"/>
              <a:gd name="connsiteY2-132" fmla="*/ 102233 h 182691"/>
              <a:gd name="connsiteX3-133" fmla="*/ 777311 w 1361544"/>
              <a:gd name="connsiteY3-134" fmla="*/ 39319 h 182691"/>
              <a:gd name="connsiteX4-135" fmla="*/ 1361511 w 1361544"/>
              <a:gd name="connsiteY4-136" fmla="*/ 7276 h 182691"/>
              <a:gd name="connsiteX5-137" fmla="*/ 753083 w 1361544"/>
              <a:gd name="connsiteY5-138" fmla="*/ 180583 h 182691"/>
              <a:gd name="connsiteX0-139" fmla="*/ 753100 w 1361561"/>
              <a:gd name="connsiteY0-140" fmla="*/ 180583 h 182500"/>
              <a:gd name="connsiteX1-141" fmla="*/ 613602 w 1361561"/>
              <a:gd name="connsiteY1-142" fmla="*/ 103405 h 182500"/>
              <a:gd name="connsiteX2-143" fmla="*/ 1064 w 1361561"/>
              <a:gd name="connsiteY2-144" fmla="*/ 102233 h 182500"/>
              <a:gd name="connsiteX3-145" fmla="*/ 777328 w 1361561"/>
              <a:gd name="connsiteY3-146" fmla="*/ 39319 h 182500"/>
              <a:gd name="connsiteX4-147" fmla="*/ 1361528 w 1361561"/>
              <a:gd name="connsiteY4-148" fmla="*/ 7276 h 182500"/>
              <a:gd name="connsiteX5-149" fmla="*/ 753100 w 1361561"/>
              <a:gd name="connsiteY5-150" fmla="*/ 180583 h 182500"/>
              <a:gd name="connsiteX0-151" fmla="*/ 753100 w 1363706"/>
              <a:gd name="connsiteY0-152" fmla="*/ 184842 h 186759"/>
              <a:gd name="connsiteX1-153" fmla="*/ 613602 w 1363706"/>
              <a:gd name="connsiteY1-154" fmla="*/ 107664 h 186759"/>
              <a:gd name="connsiteX2-155" fmla="*/ 1064 w 1363706"/>
              <a:gd name="connsiteY2-156" fmla="*/ 106492 h 186759"/>
              <a:gd name="connsiteX3-157" fmla="*/ 777328 w 1363706"/>
              <a:gd name="connsiteY3-158" fmla="*/ 43578 h 186759"/>
              <a:gd name="connsiteX4-159" fmla="*/ 949936 w 1363706"/>
              <a:gd name="connsiteY4-160" fmla="*/ 19193 h 186759"/>
              <a:gd name="connsiteX5-161" fmla="*/ 1361528 w 1363706"/>
              <a:gd name="connsiteY5-162" fmla="*/ 11535 h 186759"/>
              <a:gd name="connsiteX6-163" fmla="*/ 753100 w 1363706"/>
              <a:gd name="connsiteY6-164" fmla="*/ 184842 h 186759"/>
              <a:gd name="connsiteX0-165" fmla="*/ 753100 w 1361588"/>
              <a:gd name="connsiteY0-166" fmla="*/ 174564 h 176481"/>
              <a:gd name="connsiteX1-167" fmla="*/ 613602 w 1361588"/>
              <a:gd name="connsiteY1-168" fmla="*/ 97386 h 176481"/>
              <a:gd name="connsiteX2-169" fmla="*/ 1064 w 1361588"/>
              <a:gd name="connsiteY2-170" fmla="*/ 96214 h 176481"/>
              <a:gd name="connsiteX3-171" fmla="*/ 777328 w 1361588"/>
              <a:gd name="connsiteY3-172" fmla="*/ 33300 h 176481"/>
              <a:gd name="connsiteX4-173" fmla="*/ 790499 w 1361588"/>
              <a:gd name="connsiteY4-174" fmla="*/ 93323 h 176481"/>
              <a:gd name="connsiteX5-175" fmla="*/ 1361528 w 1361588"/>
              <a:gd name="connsiteY5-176" fmla="*/ 1257 h 176481"/>
              <a:gd name="connsiteX6-177" fmla="*/ 753100 w 1361588"/>
              <a:gd name="connsiteY6-178" fmla="*/ 174564 h 176481"/>
              <a:gd name="connsiteX0-179" fmla="*/ 753100 w 1361531"/>
              <a:gd name="connsiteY0-180" fmla="*/ 174564 h 176481"/>
              <a:gd name="connsiteX1-181" fmla="*/ 613602 w 1361531"/>
              <a:gd name="connsiteY1-182" fmla="*/ 97386 h 176481"/>
              <a:gd name="connsiteX2-183" fmla="*/ 1064 w 1361531"/>
              <a:gd name="connsiteY2-184" fmla="*/ 96214 h 176481"/>
              <a:gd name="connsiteX3-185" fmla="*/ 777328 w 1361531"/>
              <a:gd name="connsiteY3-186" fmla="*/ 33300 h 176481"/>
              <a:gd name="connsiteX4-187" fmla="*/ 743606 w 1361531"/>
              <a:gd name="connsiteY4-188" fmla="*/ 93323 h 176481"/>
              <a:gd name="connsiteX5-189" fmla="*/ 1361528 w 1361531"/>
              <a:gd name="connsiteY5-190" fmla="*/ 1257 h 176481"/>
              <a:gd name="connsiteX6-191" fmla="*/ 753100 w 1361531"/>
              <a:gd name="connsiteY6-192" fmla="*/ 174564 h 176481"/>
              <a:gd name="connsiteX0-193" fmla="*/ 818753 w 1361798"/>
              <a:gd name="connsiteY0-194" fmla="*/ 126670 h 130357"/>
              <a:gd name="connsiteX1-195" fmla="*/ 613605 w 1361798"/>
              <a:gd name="connsiteY1-196" fmla="*/ 96385 h 130357"/>
              <a:gd name="connsiteX2-197" fmla="*/ 1067 w 1361798"/>
              <a:gd name="connsiteY2-198" fmla="*/ 95213 h 130357"/>
              <a:gd name="connsiteX3-199" fmla="*/ 777331 w 1361798"/>
              <a:gd name="connsiteY3-200" fmla="*/ 32299 h 130357"/>
              <a:gd name="connsiteX4-201" fmla="*/ 743609 w 1361798"/>
              <a:gd name="connsiteY4-202" fmla="*/ 92322 h 130357"/>
              <a:gd name="connsiteX5-203" fmla="*/ 1361531 w 1361798"/>
              <a:gd name="connsiteY5-204" fmla="*/ 256 h 130357"/>
              <a:gd name="connsiteX6-205" fmla="*/ 818753 w 1361798"/>
              <a:gd name="connsiteY6-206" fmla="*/ 126670 h 130357"/>
              <a:gd name="connsiteX0-207" fmla="*/ 818753 w 1361798"/>
              <a:gd name="connsiteY0-208" fmla="*/ 126670 h 130357"/>
              <a:gd name="connsiteX1-209" fmla="*/ 613605 w 1361798"/>
              <a:gd name="connsiteY1-210" fmla="*/ 96385 h 130357"/>
              <a:gd name="connsiteX2-211" fmla="*/ 1067 w 1361798"/>
              <a:gd name="connsiteY2-212" fmla="*/ 95213 h 130357"/>
              <a:gd name="connsiteX3-213" fmla="*/ 777331 w 1361798"/>
              <a:gd name="connsiteY3-214" fmla="*/ 32299 h 130357"/>
              <a:gd name="connsiteX4-215" fmla="*/ 743609 w 1361798"/>
              <a:gd name="connsiteY4-216" fmla="*/ 92322 h 130357"/>
              <a:gd name="connsiteX5-217" fmla="*/ 1361531 w 1361798"/>
              <a:gd name="connsiteY5-218" fmla="*/ 256 h 130357"/>
              <a:gd name="connsiteX6-219" fmla="*/ 818753 w 1361798"/>
              <a:gd name="connsiteY6-220" fmla="*/ 126670 h 130357"/>
              <a:gd name="connsiteX0-221" fmla="*/ 818753 w 1361943"/>
              <a:gd name="connsiteY0-222" fmla="*/ 126541 h 130228"/>
              <a:gd name="connsiteX1-223" fmla="*/ 613605 w 1361943"/>
              <a:gd name="connsiteY1-224" fmla="*/ 96256 h 130228"/>
              <a:gd name="connsiteX2-225" fmla="*/ 1067 w 1361943"/>
              <a:gd name="connsiteY2-226" fmla="*/ 95084 h 130228"/>
              <a:gd name="connsiteX3-227" fmla="*/ 777331 w 1361943"/>
              <a:gd name="connsiteY3-228" fmla="*/ 32170 h 130228"/>
              <a:gd name="connsiteX4-229" fmla="*/ 724851 w 1361943"/>
              <a:gd name="connsiteY4-230" fmla="*/ 101571 h 130228"/>
              <a:gd name="connsiteX5-231" fmla="*/ 1361531 w 1361943"/>
              <a:gd name="connsiteY5-232" fmla="*/ 127 h 130228"/>
              <a:gd name="connsiteX6-233" fmla="*/ 818753 w 1361943"/>
              <a:gd name="connsiteY6-234" fmla="*/ 126541 h 130228"/>
              <a:gd name="connsiteX0-235" fmla="*/ 818753 w 1361535"/>
              <a:gd name="connsiteY0-236" fmla="*/ 127123 h 130810"/>
              <a:gd name="connsiteX1-237" fmla="*/ 613605 w 1361535"/>
              <a:gd name="connsiteY1-238" fmla="*/ 96838 h 130810"/>
              <a:gd name="connsiteX2-239" fmla="*/ 1067 w 1361535"/>
              <a:gd name="connsiteY2-240" fmla="*/ 95666 h 130810"/>
              <a:gd name="connsiteX3-241" fmla="*/ 777331 w 1361535"/>
              <a:gd name="connsiteY3-242" fmla="*/ 32752 h 130810"/>
              <a:gd name="connsiteX4-243" fmla="*/ 809258 w 1361535"/>
              <a:gd name="connsiteY4-244" fmla="*/ 74017 h 130810"/>
              <a:gd name="connsiteX5-245" fmla="*/ 1361531 w 1361535"/>
              <a:gd name="connsiteY5-246" fmla="*/ 709 h 130810"/>
              <a:gd name="connsiteX6-247" fmla="*/ 818753 w 1361535"/>
              <a:gd name="connsiteY6-248" fmla="*/ 127123 h 130810"/>
              <a:gd name="connsiteX0-249" fmla="*/ 817949 w 1360731"/>
              <a:gd name="connsiteY0-250" fmla="*/ 127123 h 130810"/>
              <a:gd name="connsiteX1-251" fmla="*/ 612801 w 1360731"/>
              <a:gd name="connsiteY1-252" fmla="*/ 96838 h 130810"/>
              <a:gd name="connsiteX2-253" fmla="*/ 263 w 1360731"/>
              <a:gd name="connsiteY2-254" fmla="*/ 95666 h 130810"/>
              <a:gd name="connsiteX3-255" fmla="*/ 692120 w 1360731"/>
              <a:gd name="connsiteY3-256" fmla="*/ 51509 h 130810"/>
              <a:gd name="connsiteX4-257" fmla="*/ 808454 w 1360731"/>
              <a:gd name="connsiteY4-258" fmla="*/ 74017 h 130810"/>
              <a:gd name="connsiteX5-259" fmla="*/ 1360727 w 1360731"/>
              <a:gd name="connsiteY5-260" fmla="*/ 709 h 130810"/>
              <a:gd name="connsiteX6-261" fmla="*/ 817949 w 1360731"/>
              <a:gd name="connsiteY6-262" fmla="*/ 127123 h 130810"/>
              <a:gd name="connsiteX0-263" fmla="*/ 771052 w 1360786"/>
              <a:gd name="connsiteY0-264" fmla="*/ 107973 h 113241"/>
              <a:gd name="connsiteX1-265" fmla="*/ 612797 w 1360786"/>
              <a:gd name="connsiteY1-266" fmla="*/ 96446 h 113241"/>
              <a:gd name="connsiteX2-267" fmla="*/ 259 w 1360786"/>
              <a:gd name="connsiteY2-268" fmla="*/ 95274 h 113241"/>
              <a:gd name="connsiteX3-269" fmla="*/ 692116 w 1360786"/>
              <a:gd name="connsiteY3-270" fmla="*/ 51117 h 113241"/>
              <a:gd name="connsiteX4-271" fmla="*/ 808450 w 1360786"/>
              <a:gd name="connsiteY4-272" fmla="*/ 73625 h 113241"/>
              <a:gd name="connsiteX5-273" fmla="*/ 1360723 w 1360786"/>
              <a:gd name="connsiteY5-274" fmla="*/ 317 h 113241"/>
              <a:gd name="connsiteX6-275" fmla="*/ 771052 w 1360786"/>
              <a:gd name="connsiteY6-276" fmla="*/ 107973 h 113241"/>
              <a:gd name="connsiteX0-277" fmla="*/ 771052 w 1370163"/>
              <a:gd name="connsiteY0-278" fmla="*/ 57146 h 57748"/>
              <a:gd name="connsiteX1-279" fmla="*/ 612797 w 1370163"/>
              <a:gd name="connsiteY1-280" fmla="*/ 45619 h 57748"/>
              <a:gd name="connsiteX2-281" fmla="*/ 259 w 1370163"/>
              <a:gd name="connsiteY2-282" fmla="*/ 44447 h 57748"/>
              <a:gd name="connsiteX3-283" fmla="*/ 692116 w 1370163"/>
              <a:gd name="connsiteY3-284" fmla="*/ 290 h 57748"/>
              <a:gd name="connsiteX4-285" fmla="*/ 808450 w 1370163"/>
              <a:gd name="connsiteY4-286" fmla="*/ 22798 h 57748"/>
              <a:gd name="connsiteX5-287" fmla="*/ 1370102 w 1370163"/>
              <a:gd name="connsiteY5-288" fmla="*/ 24519 h 57748"/>
              <a:gd name="connsiteX6-289" fmla="*/ 771052 w 1370163"/>
              <a:gd name="connsiteY6-290" fmla="*/ 57146 h 57748"/>
              <a:gd name="connsiteX0-291" fmla="*/ 770793 w 1369904"/>
              <a:gd name="connsiteY0-292" fmla="*/ 57146 h 57155"/>
              <a:gd name="connsiteX1-293" fmla="*/ 637157 w 1369904"/>
              <a:gd name="connsiteY1-294" fmla="*/ 28034 h 57155"/>
              <a:gd name="connsiteX2-295" fmla="*/ 0 w 1369904"/>
              <a:gd name="connsiteY2-296" fmla="*/ 44447 h 57155"/>
              <a:gd name="connsiteX3-297" fmla="*/ 691857 w 1369904"/>
              <a:gd name="connsiteY3-298" fmla="*/ 290 h 57155"/>
              <a:gd name="connsiteX4-299" fmla="*/ 808191 w 1369904"/>
              <a:gd name="connsiteY4-300" fmla="*/ 22798 h 57155"/>
              <a:gd name="connsiteX5-301" fmla="*/ 1369843 w 1369904"/>
              <a:gd name="connsiteY5-302" fmla="*/ 24519 h 57155"/>
              <a:gd name="connsiteX6-303" fmla="*/ 770793 w 1369904"/>
              <a:gd name="connsiteY6-304" fmla="*/ 57146 h 57155"/>
              <a:gd name="connsiteX0-305" fmla="*/ 770793 w 1369904"/>
              <a:gd name="connsiteY0-306" fmla="*/ 57146 h 57155"/>
              <a:gd name="connsiteX1-307" fmla="*/ 658259 w 1369904"/>
              <a:gd name="connsiteY1-308" fmla="*/ 28034 h 57155"/>
              <a:gd name="connsiteX2-309" fmla="*/ 0 w 1369904"/>
              <a:gd name="connsiteY2-310" fmla="*/ 44447 h 57155"/>
              <a:gd name="connsiteX3-311" fmla="*/ 691857 w 1369904"/>
              <a:gd name="connsiteY3-312" fmla="*/ 290 h 57155"/>
              <a:gd name="connsiteX4-313" fmla="*/ 808191 w 1369904"/>
              <a:gd name="connsiteY4-314" fmla="*/ 22798 h 57155"/>
              <a:gd name="connsiteX5-315" fmla="*/ 1369843 w 1369904"/>
              <a:gd name="connsiteY5-316" fmla="*/ 24519 h 57155"/>
              <a:gd name="connsiteX6-317" fmla="*/ 770793 w 1369904"/>
              <a:gd name="connsiteY6-318" fmla="*/ 57146 h 57155"/>
              <a:gd name="connsiteX0-319" fmla="*/ 770793 w 1369858"/>
              <a:gd name="connsiteY0-320" fmla="*/ 56864 h 56873"/>
              <a:gd name="connsiteX1-321" fmla="*/ 658259 w 1369858"/>
              <a:gd name="connsiteY1-322" fmla="*/ 27752 h 56873"/>
              <a:gd name="connsiteX2-323" fmla="*/ 0 w 1369858"/>
              <a:gd name="connsiteY2-324" fmla="*/ 44165 h 56873"/>
              <a:gd name="connsiteX3-325" fmla="*/ 691857 w 1369858"/>
              <a:gd name="connsiteY3-326" fmla="*/ 8 h 56873"/>
              <a:gd name="connsiteX4-327" fmla="*/ 751919 w 1369858"/>
              <a:gd name="connsiteY4-328" fmla="*/ 40101 h 56873"/>
              <a:gd name="connsiteX5-329" fmla="*/ 1369843 w 1369858"/>
              <a:gd name="connsiteY5-330" fmla="*/ 24237 h 56873"/>
              <a:gd name="connsiteX6-331" fmla="*/ 770793 w 1369858"/>
              <a:gd name="connsiteY6-332" fmla="*/ 56864 h 56873"/>
              <a:gd name="connsiteX0-333" fmla="*/ 770793 w 1369858"/>
              <a:gd name="connsiteY0-334" fmla="*/ 49831 h 49840"/>
              <a:gd name="connsiteX1-335" fmla="*/ 658259 w 1369858"/>
              <a:gd name="connsiteY1-336" fmla="*/ 20719 h 49840"/>
              <a:gd name="connsiteX2-337" fmla="*/ 0 w 1369858"/>
              <a:gd name="connsiteY2-338" fmla="*/ 37132 h 49840"/>
              <a:gd name="connsiteX3-339" fmla="*/ 695374 w 1369858"/>
              <a:gd name="connsiteY3-340" fmla="*/ 9 h 49840"/>
              <a:gd name="connsiteX4-341" fmla="*/ 751919 w 1369858"/>
              <a:gd name="connsiteY4-342" fmla="*/ 33068 h 49840"/>
              <a:gd name="connsiteX5-343" fmla="*/ 1369843 w 1369858"/>
              <a:gd name="connsiteY5-344" fmla="*/ 17204 h 49840"/>
              <a:gd name="connsiteX6-345" fmla="*/ 770793 w 1369858"/>
              <a:gd name="connsiteY6-346" fmla="*/ 49831 h 49840"/>
              <a:gd name="connsiteX0-347" fmla="*/ 770793 w 1369843"/>
              <a:gd name="connsiteY0-348" fmla="*/ 49823 h 49832"/>
              <a:gd name="connsiteX1-349" fmla="*/ 658259 w 1369843"/>
              <a:gd name="connsiteY1-350" fmla="*/ 20711 h 49832"/>
              <a:gd name="connsiteX2-351" fmla="*/ 0 w 1369843"/>
              <a:gd name="connsiteY2-352" fmla="*/ 37124 h 49832"/>
              <a:gd name="connsiteX3-353" fmla="*/ 695374 w 1369843"/>
              <a:gd name="connsiteY3-354" fmla="*/ 1 h 49832"/>
              <a:gd name="connsiteX4-355" fmla="*/ 769503 w 1369843"/>
              <a:gd name="connsiteY4-356" fmla="*/ 36576 h 49832"/>
              <a:gd name="connsiteX5-357" fmla="*/ 1369843 w 1369843"/>
              <a:gd name="connsiteY5-358" fmla="*/ 17196 h 49832"/>
              <a:gd name="connsiteX6-359" fmla="*/ 770793 w 1369843"/>
              <a:gd name="connsiteY6-360" fmla="*/ 49823 h 49832"/>
              <a:gd name="connsiteX0-361" fmla="*/ 770793 w 1366326"/>
              <a:gd name="connsiteY0-362" fmla="*/ 49823 h 50068"/>
              <a:gd name="connsiteX1-363" fmla="*/ 658259 w 1366326"/>
              <a:gd name="connsiteY1-364" fmla="*/ 20711 h 50068"/>
              <a:gd name="connsiteX2-365" fmla="*/ 0 w 1366326"/>
              <a:gd name="connsiteY2-366" fmla="*/ 37124 h 50068"/>
              <a:gd name="connsiteX3-367" fmla="*/ 695374 w 1366326"/>
              <a:gd name="connsiteY3-368" fmla="*/ 1 h 50068"/>
              <a:gd name="connsiteX4-369" fmla="*/ 769503 w 1366326"/>
              <a:gd name="connsiteY4-370" fmla="*/ 36576 h 50068"/>
              <a:gd name="connsiteX5-371" fmla="*/ 1366326 w 1366326"/>
              <a:gd name="connsiteY5-372" fmla="*/ 34781 h 50068"/>
              <a:gd name="connsiteX6-373" fmla="*/ 770793 w 1366326"/>
              <a:gd name="connsiteY6-374" fmla="*/ 49823 h 50068"/>
              <a:gd name="connsiteX0-375" fmla="*/ 770793 w 1366326"/>
              <a:gd name="connsiteY0-376" fmla="*/ 50111 h 50356"/>
              <a:gd name="connsiteX1-377" fmla="*/ 658259 w 1366326"/>
              <a:gd name="connsiteY1-378" fmla="*/ 20999 h 50356"/>
              <a:gd name="connsiteX2-379" fmla="*/ 0 w 1366326"/>
              <a:gd name="connsiteY2-380" fmla="*/ 19827 h 50356"/>
              <a:gd name="connsiteX3-381" fmla="*/ 695374 w 1366326"/>
              <a:gd name="connsiteY3-382" fmla="*/ 289 h 50356"/>
              <a:gd name="connsiteX4-383" fmla="*/ 769503 w 1366326"/>
              <a:gd name="connsiteY4-384" fmla="*/ 36864 h 50356"/>
              <a:gd name="connsiteX5-385" fmla="*/ 1366326 w 1366326"/>
              <a:gd name="connsiteY5-386" fmla="*/ 35069 h 50356"/>
              <a:gd name="connsiteX6-387" fmla="*/ 770793 w 1366326"/>
              <a:gd name="connsiteY6-388" fmla="*/ 50111 h 503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366326" h="50356">
                <a:moveTo>
                  <a:pt x="770793" y="50111"/>
                </a:moveTo>
                <a:cubicBezTo>
                  <a:pt x="652782" y="47766"/>
                  <a:pt x="786724" y="26046"/>
                  <a:pt x="658259" y="20999"/>
                </a:cubicBezTo>
                <a:cubicBezTo>
                  <a:pt x="529794" y="15952"/>
                  <a:pt x="219420" y="20218"/>
                  <a:pt x="0" y="19827"/>
                </a:cubicBezTo>
                <a:cubicBezTo>
                  <a:pt x="6186" y="16375"/>
                  <a:pt x="567124" y="-2550"/>
                  <a:pt x="695374" y="289"/>
                </a:cubicBezTo>
                <a:cubicBezTo>
                  <a:pt x="823624" y="3128"/>
                  <a:pt x="672136" y="42204"/>
                  <a:pt x="769503" y="36864"/>
                </a:cubicBezTo>
                <a:cubicBezTo>
                  <a:pt x="866870" y="31524"/>
                  <a:pt x="1366111" y="32861"/>
                  <a:pt x="1366326" y="35069"/>
                </a:cubicBezTo>
                <a:cubicBezTo>
                  <a:pt x="1366541" y="37277"/>
                  <a:pt x="888804" y="52456"/>
                  <a:pt x="770793" y="50111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5" name="任意多边形 204"/>
          <p:cNvSpPr/>
          <p:nvPr/>
        </p:nvSpPr>
        <p:spPr>
          <a:xfrm>
            <a:off x="4459685" y="4879478"/>
            <a:ext cx="868842" cy="91409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735436 w 1268975"/>
              <a:gd name="connsiteY0-44" fmla="*/ 90393 h 112639"/>
              <a:gd name="connsiteX1-45" fmla="*/ 293738 w 1268975"/>
              <a:gd name="connsiteY1-46" fmla="*/ 112211 h 112639"/>
              <a:gd name="connsiteX2-47" fmla="*/ 11536 w 1268975"/>
              <a:gd name="connsiteY2-48" fmla="*/ 77693 h 112639"/>
              <a:gd name="connsiteX3-49" fmla="*/ 684636 w 1268975"/>
              <a:gd name="connsiteY3-50" fmla="*/ 52293 h 112639"/>
              <a:gd name="connsiteX4-51" fmla="*/ 1268836 w 1268975"/>
              <a:gd name="connsiteY4-52" fmla="*/ 1493 h 112639"/>
              <a:gd name="connsiteX5-53" fmla="*/ 735436 w 1268975"/>
              <a:gd name="connsiteY5-54" fmla="*/ 90393 h 112639"/>
              <a:gd name="connsiteX0-55" fmla="*/ 734249 w 1267775"/>
              <a:gd name="connsiteY0-56" fmla="*/ 90393 h 114332"/>
              <a:gd name="connsiteX1-57" fmla="*/ 532356 w 1267775"/>
              <a:gd name="connsiteY1-58" fmla="*/ 108402 h 114332"/>
              <a:gd name="connsiteX2-59" fmla="*/ 292551 w 1267775"/>
              <a:gd name="connsiteY2-60" fmla="*/ 112211 h 114332"/>
              <a:gd name="connsiteX3-61" fmla="*/ 10349 w 1267775"/>
              <a:gd name="connsiteY3-62" fmla="*/ 77693 h 114332"/>
              <a:gd name="connsiteX4-63" fmla="*/ 683449 w 1267775"/>
              <a:gd name="connsiteY4-64" fmla="*/ 52293 h 114332"/>
              <a:gd name="connsiteX5-65" fmla="*/ 1267649 w 1267775"/>
              <a:gd name="connsiteY5-66" fmla="*/ 1493 h 114332"/>
              <a:gd name="connsiteX6-67" fmla="*/ 734249 w 1267775"/>
              <a:gd name="connsiteY6-68" fmla="*/ 90393 h 114332"/>
              <a:gd name="connsiteX0-69" fmla="*/ 734249 w 1242772"/>
              <a:gd name="connsiteY0-70" fmla="*/ 44439 h 68378"/>
              <a:gd name="connsiteX1-71" fmla="*/ 532356 w 1242772"/>
              <a:gd name="connsiteY1-72" fmla="*/ 62448 h 68378"/>
              <a:gd name="connsiteX2-73" fmla="*/ 292551 w 1242772"/>
              <a:gd name="connsiteY2-74" fmla="*/ 66257 h 68378"/>
              <a:gd name="connsiteX3-75" fmla="*/ 10349 w 1242772"/>
              <a:gd name="connsiteY3-76" fmla="*/ 31739 h 68378"/>
              <a:gd name="connsiteX4-77" fmla="*/ 683449 w 1242772"/>
              <a:gd name="connsiteY4-78" fmla="*/ 6339 h 68378"/>
              <a:gd name="connsiteX5-79" fmla="*/ 1242640 w 1242772"/>
              <a:gd name="connsiteY5-80" fmla="*/ 5559 h 68378"/>
              <a:gd name="connsiteX6-81" fmla="*/ 734249 w 1242772"/>
              <a:gd name="connsiteY6-82" fmla="*/ 44439 h 68378"/>
              <a:gd name="connsiteX0-83" fmla="*/ 734304 w 1242827"/>
              <a:gd name="connsiteY0-84" fmla="*/ 44439 h 66424"/>
              <a:gd name="connsiteX1-85" fmla="*/ 542962 w 1242827"/>
              <a:gd name="connsiteY1-86" fmla="*/ 44864 h 66424"/>
              <a:gd name="connsiteX2-87" fmla="*/ 292606 w 1242827"/>
              <a:gd name="connsiteY2-88" fmla="*/ 66257 h 66424"/>
              <a:gd name="connsiteX3-89" fmla="*/ 10404 w 1242827"/>
              <a:gd name="connsiteY3-90" fmla="*/ 31739 h 66424"/>
              <a:gd name="connsiteX4-91" fmla="*/ 683504 w 1242827"/>
              <a:gd name="connsiteY4-92" fmla="*/ 6339 h 66424"/>
              <a:gd name="connsiteX5-93" fmla="*/ 1242695 w 1242827"/>
              <a:gd name="connsiteY5-94" fmla="*/ 5559 h 66424"/>
              <a:gd name="connsiteX6-95" fmla="*/ 734304 w 1242827"/>
              <a:gd name="connsiteY6-96" fmla="*/ 44439 h 66424"/>
              <a:gd name="connsiteX0-97" fmla="*/ 732548 w 1241071"/>
              <a:gd name="connsiteY0-98" fmla="*/ 44439 h 46763"/>
              <a:gd name="connsiteX1-99" fmla="*/ 541206 w 1241071"/>
              <a:gd name="connsiteY1-100" fmla="*/ 44864 h 46763"/>
              <a:gd name="connsiteX2-101" fmla="*/ 315469 w 1241071"/>
              <a:gd name="connsiteY2-102" fmla="*/ 41638 h 46763"/>
              <a:gd name="connsiteX3-103" fmla="*/ 8648 w 1241071"/>
              <a:gd name="connsiteY3-104" fmla="*/ 31739 h 46763"/>
              <a:gd name="connsiteX4-105" fmla="*/ 681748 w 1241071"/>
              <a:gd name="connsiteY4-106" fmla="*/ 6339 h 46763"/>
              <a:gd name="connsiteX5-107" fmla="*/ 1240939 w 1241071"/>
              <a:gd name="connsiteY5-108" fmla="*/ 5559 h 46763"/>
              <a:gd name="connsiteX6-109" fmla="*/ 732548 w 1241071"/>
              <a:gd name="connsiteY6-110" fmla="*/ 44439 h 46763"/>
              <a:gd name="connsiteX0-111" fmla="*/ 419214 w 927737"/>
              <a:gd name="connsiteY0-112" fmla="*/ 44439 h 47149"/>
              <a:gd name="connsiteX1-113" fmla="*/ 227872 w 927737"/>
              <a:gd name="connsiteY1-114" fmla="*/ 44864 h 47149"/>
              <a:gd name="connsiteX2-115" fmla="*/ 2135 w 927737"/>
              <a:gd name="connsiteY2-116" fmla="*/ 41638 h 47149"/>
              <a:gd name="connsiteX3-117" fmla="*/ 368414 w 927737"/>
              <a:gd name="connsiteY3-118" fmla="*/ 6339 h 47149"/>
              <a:gd name="connsiteX4-119" fmla="*/ 927605 w 927737"/>
              <a:gd name="connsiteY4-120" fmla="*/ 5559 h 47149"/>
              <a:gd name="connsiteX5-121" fmla="*/ 419214 w 927737"/>
              <a:gd name="connsiteY5-122" fmla="*/ 44439 h 47149"/>
              <a:gd name="connsiteX0-123" fmla="*/ 420473 w 928996"/>
              <a:gd name="connsiteY0-124" fmla="*/ 44439 h 57260"/>
              <a:gd name="connsiteX1-125" fmla="*/ 229131 w 928996"/>
              <a:gd name="connsiteY1-126" fmla="*/ 44864 h 57260"/>
              <a:gd name="connsiteX2-127" fmla="*/ 3394 w 928996"/>
              <a:gd name="connsiteY2-128" fmla="*/ 41638 h 57260"/>
              <a:gd name="connsiteX3-129" fmla="*/ 369673 w 928996"/>
              <a:gd name="connsiteY3-130" fmla="*/ 6339 h 57260"/>
              <a:gd name="connsiteX4-131" fmla="*/ 928864 w 928996"/>
              <a:gd name="connsiteY4-132" fmla="*/ 5559 h 57260"/>
              <a:gd name="connsiteX5-133" fmla="*/ 420473 w 928996"/>
              <a:gd name="connsiteY5-134" fmla="*/ 44439 h 5726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928996" h="57260">
                <a:moveTo>
                  <a:pt x="420473" y="44439"/>
                </a:moveTo>
                <a:cubicBezTo>
                  <a:pt x="303851" y="50990"/>
                  <a:pt x="302747" y="41228"/>
                  <a:pt x="229131" y="44864"/>
                </a:cubicBezTo>
                <a:cubicBezTo>
                  <a:pt x="155515" y="48500"/>
                  <a:pt x="-27064" y="72678"/>
                  <a:pt x="3394" y="41638"/>
                </a:cubicBezTo>
                <a:cubicBezTo>
                  <a:pt x="33852" y="10598"/>
                  <a:pt x="215428" y="12352"/>
                  <a:pt x="369673" y="6339"/>
                </a:cubicBezTo>
                <a:cubicBezTo>
                  <a:pt x="575055" y="1976"/>
                  <a:pt x="791281" y="-5024"/>
                  <a:pt x="928864" y="5559"/>
                </a:cubicBezTo>
                <a:cubicBezTo>
                  <a:pt x="937331" y="11909"/>
                  <a:pt x="537095" y="37888"/>
                  <a:pt x="420473" y="44439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任意多边形 205"/>
          <p:cNvSpPr/>
          <p:nvPr/>
        </p:nvSpPr>
        <p:spPr>
          <a:xfrm>
            <a:off x="5618118" y="4884550"/>
            <a:ext cx="883945" cy="52036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735436 w 1268975"/>
              <a:gd name="connsiteY0-44" fmla="*/ 90393 h 112639"/>
              <a:gd name="connsiteX1-45" fmla="*/ 293738 w 1268975"/>
              <a:gd name="connsiteY1-46" fmla="*/ 112211 h 112639"/>
              <a:gd name="connsiteX2-47" fmla="*/ 11536 w 1268975"/>
              <a:gd name="connsiteY2-48" fmla="*/ 77693 h 112639"/>
              <a:gd name="connsiteX3-49" fmla="*/ 684636 w 1268975"/>
              <a:gd name="connsiteY3-50" fmla="*/ 52293 h 112639"/>
              <a:gd name="connsiteX4-51" fmla="*/ 1268836 w 1268975"/>
              <a:gd name="connsiteY4-52" fmla="*/ 1493 h 112639"/>
              <a:gd name="connsiteX5-53" fmla="*/ 735436 w 1268975"/>
              <a:gd name="connsiteY5-54" fmla="*/ 90393 h 112639"/>
              <a:gd name="connsiteX0-55" fmla="*/ 734249 w 1267775"/>
              <a:gd name="connsiteY0-56" fmla="*/ 90393 h 114332"/>
              <a:gd name="connsiteX1-57" fmla="*/ 532356 w 1267775"/>
              <a:gd name="connsiteY1-58" fmla="*/ 108402 h 114332"/>
              <a:gd name="connsiteX2-59" fmla="*/ 292551 w 1267775"/>
              <a:gd name="connsiteY2-60" fmla="*/ 112211 h 114332"/>
              <a:gd name="connsiteX3-61" fmla="*/ 10349 w 1267775"/>
              <a:gd name="connsiteY3-62" fmla="*/ 77693 h 114332"/>
              <a:gd name="connsiteX4-63" fmla="*/ 683449 w 1267775"/>
              <a:gd name="connsiteY4-64" fmla="*/ 52293 h 114332"/>
              <a:gd name="connsiteX5-65" fmla="*/ 1267649 w 1267775"/>
              <a:gd name="connsiteY5-66" fmla="*/ 1493 h 114332"/>
              <a:gd name="connsiteX6-67" fmla="*/ 734249 w 1267775"/>
              <a:gd name="connsiteY6-68" fmla="*/ 90393 h 114332"/>
              <a:gd name="connsiteX0-69" fmla="*/ 734249 w 1242772"/>
              <a:gd name="connsiteY0-70" fmla="*/ 44439 h 68378"/>
              <a:gd name="connsiteX1-71" fmla="*/ 532356 w 1242772"/>
              <a:gd name="connsiteY1-72" fmla="*/ 62448 h 68378"/>
              <a:gd name="connsiteX2-73" fmla="*/ 292551 w 1242772"/>
              <a:gd name="connsiteY2-74" fmla="*/ 66257 h 68378"/>
              <a:gd name="connsiteX3-75" fmla="*/ 10349 w 1242772"/>
              <a:gd name="connsiteY3-76" fmla="*/ 31739 h 68378"/>
              <a:gd name="connsiteX4-77" fmla="*/ 683449 w 1242772"/>
              <a:gd name="connsiteY4-78" fmla="*/ 6339 h 68378"/>
              <a:gd name="connsiteX5-79" fmla="*/ 1242640 w 1242772"/>
              <a:gd name="connsiteY5-80" fmla="*/ 5559 h 68378"/>
              <a:gd name="connsiteX6-81" fmla="*/ 734249 w 1242772"/>
              <a:gd name="connsiteY6-82" fmla="*/ 44439 h 68378"/>
              <a:gd name="connsiteX0-83" fmla="*/ 734304 w 1242827"/>
              <a:gd name="connsiteY0-84" fmla="*/ 44439 h 66424"/>
              <a:gd name="connsiteX1-85" fmla="*/ 542962 w 1242827"/>
              <a:gd name="connsiteY1-86" fmla="*/ 44864 h 66424"/>
              <a:gd name="connsiteX2-87" fmla="*/ 292606 w 1242827"/>
              <a:gd name="connsiteY2-88" fmla="*/ 66257 h 66424"/>
              <a:gd name="connsiteX3-89" fmla="*/ 10404 w 1242827"/>
              <a:gd name="connsiteY3-90" fmla="*/ 31739 h 66424"/>
              <a:gd name="connsiteX4-91" fmla="*/ 683504 w 1242827"/>
              <a:gd name="connsiteY4-92" fmla="*/ 6339 h 66424"/>
              <a:gd name="connsiteX5-93" fmla="*/ 1242695 w 1242827"/>
              <a:gd name="connsiteY5-94" fmla="*/ 5559 h 66424"/>
              <a:gd name="connsiteX6-95" fmla="*/ 734304 w 1242827"/>
              <a:gd name="connsiteY6-96" fmla="*/ 44439 h 66424"/>
              <a:gd name="connsiteX0-97" fmla="*/ 732548 w 1241071"/>
              <a:gd name="connsiteY0-98" fmla="*/ 44439 h 46763"/>
              <a:gd name="connsiteX1-99" fmla="*/ 541206 w 1241071"/>
              <a:gd name="connsiteY1-100" fmla="*/ 44864 h 46763"/>
              <a:gd name="connsiteX2-101" fmla="*/ 315469 w 1241071"/>
              <a:gd name="connsiteY2-102" fmla="*/ 41638 h 46763"/>
              <a:gd name="connsiteX3-103" fmla="*/ 8648 w 1241071"/>
              <a:gd name="connsiteY3-104" fmla="*/ 31739 h 46763"/>
              <a:gd name="connsiteX4-105" fmla="*/ 681748 w 1241071"/>
              <a:gd name="connsiteY4-106" fmla="*/ 6339 h 46763"/>
              <a:gd name="connsiteX5-107" fmla="*/ 1240939 w 1241071"/>
              <a:gd name="connsiteY5-108" fmla="*/ 5559 h 46763"/>
              <a:gd name="connsiteX6-109" fmla="*/ 732548 w 1241071"/>
              <a:gd name="connsiteY6-110" fmla="*/ 44439 h 46763"/>
              <a:gd name="connsiteX0-111" fmla="*/ 419214 w 927737"/>
              <a:gd name="connsiteY0-112" fmla="*/ 44439 h 47149"/>
              <a:gd name="connsiteX1-113" fmla="*/ 227872 w 927737"/>
              <a:gd name="connsiteY1-114" fmla="*/ 44864 h 47149"/>
              <a:gd name="connsiteX2-115" fmla="*/ 2135 w 927737"/>
              <a:gd name="connsiteY2-116" fmla="*/ 41638 h 47149"/>
              <a:gd name="connsiteX3-117" fmla="*/ 368414 w 927737"/>
              <a:gd name="connsiteY3-118" fmla="*/ 6339 h 47149"/>
              <a:gd name="connsiteX4-119" fmla="*/ 927605 w 927737"/>
              <a:gd name="connsiteY4-120" fmla="*/ 5559 h 47149"/>
              <a:gd name="connsiteX5-121" fmla="*/ 419214 w 927737"/>
              <a:gd name="connsiteY5-122" fmla="*/ 44439 h 47149"/>
              <a:gd name="connsiteX0-123" fmla="*/ 420473 w 928996"/>
              <a:gd name="connsiteY0-124" fmla="*/ 44439 h 57260"/>
              <a:gd name="connsiteX1-125" fmla="*/ 229131 w 928996"/>
              <a:gd name="connsiteY1-126" fmla="*/ 44864 h 57260"/>
              <a:gd name="connsiteX2-127" fmla="*/ 3394 w 928996"/>
              <a:gd name="connsiteY2-128" fmla="*/ 41638 h 57260"/>
              <a:gd name="connsiteX3-129" fmla="*/ 369673 w 928996"/>
              <a:gd name="connsiteY3-130" fmla="*/ 6339 h 57260"/>
              <a:gd name="connsiteX4-131" fmla="*/ 928864 w 928996"/>
              <a:gd name="connsiteY4-132" fmla="*/ 5559 h 57260"/>
              <a:gd name="connsiteX5-133" fmla="*/ 420473 w 928996"/>
              <a:gd name="connsiteY5-134" fmla="*/ 44439 h 57260"/>
              <a:gd name="connsiteX0-135" fmla="*/ 436520 w 945043"/>
              <a:gd name="connsiteY0-136" fmla="*/ 43842 h 46166"/>
              <a:gd name="connsiteX1-137" fmla="*/ 245178 w 945043"/>
              <a:gd name="connsiteY1-138" fmla="*/ 44267 h 46166"/>
              <a:gd name="connsiteX2-139" fmla="*/ 3146 w 945043"/>
              <a:gd name="connsiteY2-140" fmla="*/ 17174 h 46166"/>
              <a:gd name="connsiteX3-141" fmla="*/ 385720 w 945043"/>
              <a:gd name="connsiteY3-142" fmla="*/ 5742 h 46166"/>
              <a:gd name="connsiteX4-143" fmla="*/ 944911 w 945043"/>
              <a:gd name="connsiteY4-144" fmla="*/ 4962 h 46166"/>
              <a:gd name="connsiteX5-145" fmla="*/ 436520 w 945043"/>
              <a:gd name="connsiteY5-146" fmla="*/ 43842 h 46166"/>
              <a:gd name="connsiteX0-147" fmla="*/ 435969 w 944493"/>
              <a:gd name="connsiteY0-148" fmla="*/ 43842 h 44375"/>
              <a:gd name="connsiteX1-149" fmla="*/ 228331 w 944493"/>
              <a:gd name="connsiteY1-150" fmla="*/ 29947 h 44375"/>
              <a:gd name="connsiteX2-151" fmla="*/ 2595 w 944493"/>
              <a:gd name="connsiteY2-152" fmla="*/ 17174 h 44375"/>
              <a:gd name="connsiteX3-153" fmla="*/ 385169 w 944493"/>
              <a:gd name="connsiteY3-154" fmla="*/ 5742 h 44375"/>
              <a:gd name="connsiteX4-155" fmla="*/ 944360 w 944493"/>
              <a:gd name="connsiteY4-156" fmla="*/ 4962 h 44375"/>
              <a:gd name="connsiteX5-157" fmla="*/ 435969 w 944493"/>
              <a:gd name="connsiteY5-158" fmla="*/ 43842 h 44375"/>
              <a:gd name="connsiteX0-159" fmla="*/ 501150 w 945144"/>
              <a:gd name="connsiteY0-160" fmla="*/ 31715 h 32596"/>
              <a:gd name="connsiteX1-161" fmla="*/ 228331 w 945144"/>
              <a:gd name="connsiteY1-162" fmla="*/ 27367 h 32596"/>
              <a:gd name="connsiteX2-163" fmla="*/ 2595 w 945144"/>
              <a:gd name="connsiteY2-164" fmla="*/ 14594 h 32596"/>
              <a:gd name="connsiteX3-165" fmla="*/ 385169 w 945144"/>
              <a:gd name="connsiteY3-166" fmla="*/ 3162 h 32596"/>
              <a:gd name="connsiteX4-167" fmla="*/ 944360 w 945144"/>
              <a:gd name="connsiteY4-168" fmla="*/ 2382 h 32596"/>
              <a:gd name="connsiteX5-169" fmla="*/ 501150 w 945144"/>
              <a:gd name="connsiteY5-170" fmla="*/ 31715 h 3259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945144" h="32596">
                <a:moveTo>
                  <a:pt x="501150" y="31715"/>
                </a:moveTo>
                <a:cubicBezTo>
                  <a:pt x="381812" y="35879"/>
                  <a:pt x="301947" y="23731"/>
                  <a:pt x="228331" y="27367"/>
                </a:cubicBezTo>
                <a:cubicBezTo>
                  <a:pt x="154715" y="31003"/>
                  <a:pt x="-23545" y="18628"/>
                  <a:pt x="2595" y="14594"/>
                </a:cubicBezTo>
                <a:cubicBezTo>
                  <a:pt x="28735" y="10560"/>
                  <a:pt x="228208" y="5197"/>
                  <a:pt x="385169" y="3162"/>
                </a:cubicBezTo>
                <a:cubicBezTo>
                  <a:pt x="542130" y="1127"/>
                  <a:pt x="925030" y="-2377"/>
                  <a:pt x="944360" y="2382"/>
                </a:cubicBezTo>
                <a:cubicBezTo>
                  <a:pt x="963690" y="7141"/>
                  <a:pt x="620488" y="27551"/>
                  <a:pt x="501150" y="31715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7" name="任意多边形 206"/>
          <p:cNvSpPr/>
          <p:nvPr/>
        </p:nvSpPr>
        <p:spPr>
          <a:xfrm>
            <a:off x="7551742" y="4879719"/>
            <a:ext cx="474553" cy="46921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735436 w 1268975"/>
              <a:gd name="connsiteY0-44" fmla="*/ 90393 h 112639"/>
              <a:gd name="connsiteX1-45" fmla="*/ 293738 w 1268975"/>
              <a:gd name="connsiteY1-46" fmla="*/ 112211 h 112639"/>
              <a:gd name="connsiteX2-47" fmla="*/ 11536 w 1268975"/>
              <a:gd name="connsiteY2-48" fmla="*/ 77693 h 112639"/>
              <a:gd name="connsiteX3-49" fmla="*/ 684636 w 1268975"/>
              <a:gd name="connsiteY3-50" fmla="*/ 52293 h 112639"/>
              <a:gd name="connsiteX4-51" fmla="*/ 1268836 w 1268975"/>
              <a:gd name="connsiteY4-52" fmla="*/ 1493 h 112639"/>
              <a:gd name="connsiteX5-53" fmla="*/ 735436 w 1268975"/>
              <a:gd name="connsiteY5-54" fmla="*/ 90393 h 112639"/>
              <a:gd name="connsiteX0-55" fmla="*/ 734249 w 1267775"/>
              <a:gd name="connsiteY0-56" fmla="*/ 90393 h 114332"/>
              <a:gd name="connsiteX1-57" fmla="*/ 532356 w 1267775"/>
              <a:gd name="connsiteY1-58" fmla="*/ 108402 h 114332"/>
              <a:gd name="connsiteX2-59" fmla="*/ 292551 w 1267775"/>
              <a:gd name="connsiteY2-60" fmla="*/ 112211 h 114332"/>
              <a:gd name="connsiteX3-61" fmla="*/ 10349 w 1267775"/>
              <a:gd name="connsiteY3-62" fmla="*/ 77693 h 114332"/>
              <a:gd name="connsiteX4-63" fmla="*/ 683449 w 1267775"/>
              <a:gd name="connsiteY4-64" fmla="*/ 52293 h 114332"/>
              <a:gd name="connsiteX5-65" fmla="*/ 1267649 w 1267775"/>
              <a:gd name="connsiteY5-66" fmla="*/ 1493 h 114332"/>
              <a:gd name="connsiteX6-67" fmla="*/ 734249 w 1267775"/>
              <a:gd name="connsiteY6-68" fmla="*/ 90393 h 114332"/>
              <a:gd name="connsiteX0-69" fmla="*/ 734249 w 1242772"/>
              <a:gd name="connsiteY0-70" fmla="*/ 44439 h 68378"/>
              <a:gd name="connsiteX1-71" fmla="*/ 532356 w 1242772"/>
              <a:gd name="connsiteY1-72" fmla="*/ 62448 h 68378"/>
              <a:gd name="connsiteX2-73" fmla="*/ 292551 w 1242772"/>
              <a:gd name="connsiteY2-74" fmla="*/ 66257 h 68378"/>
              <a:gd name="connsiteX3-75" fmla="*/ 10349 w 1242772"/>
              <a:gd name="connsiteY3-76" fmla="*/ 31739 h 68378"/>
              <a:gd name="connsiteX4-77" fmla="*/ 683449 w 1242772"/>
              <a:gd name="connsiteY4-78" fmla="*/ 6339 h 68378"/>
              <a:gd name="connsiteX5-79" fmla="*/ 1242640 w 1242772"/>
              <a:gd name="connsiteY5-80" fmla="*/ 5559 h 68378"/>
              <a:gd name="connsiteX6-81" fmla="*/ 734249 w 1242772"/>
              <a:gd name="connsiteY6-82" fmla="*/ 44439 h 68378"/>
              <a:gd name="connsiteX0-83" fmla="*/ 734304 w 1242827"/>
              <a:gd name="connsiteY0-84" fmla="*/ 44439 h 66424"/>
              <a:gd name="connsiteX1-85" fmla="*/ 542962 w 1242827"/>
              <a:gd name="connsiteY1-86" fmla="*/ 44864 h 66424"/>
              <a:gd name="connsiteX2-87" fmla="*/ 292606 w 1242827"/>
              <a:gd name="connsiteY2-88" fmla="*/ 66257 h 66424"/>
              <a:gd name="connsiteX3-89" fmla="*/ 10404 w 1242827"/>
              <a:gd name="connsiteY3-90" fmla="*/ 31739 h 66424"/>
              <a:gd name="connsiteX4-91" fmla="*/ 683504 w 1242827"/>
              <a:gd name="connsiteY4-92" fmla="*/ 6339 h 66424"/>
              <a:gd name="connsiteX5-93" fmla="*/ 1242695 w 1242827"/>
              <a:gd name="connsiteY5-94" fmla="*/ 5559 h 66424"/>
              <a:gd name="connsiteX6-95" fmla="*/ 734304 w 1242827"/>
              <a:gd name="connsiteY6-96" fmla="*/ 44439 h 66424"/>
              <a:gd name="connsiteX0-97" fmla="*/ 732548 w 1241071"/>
              <a:gd name="connsiteY0-98" fmla="*/ 44439 h 46763"/>
              <a:gd name="connsiteX1-99" fmla="*/ 541206 w 1241071"/>
              <a:gd name="connsiteY1-100" fmla="*/ 44864 h 46763"/>
              <a:gd name="connsiteX2-101" fmla="*/ 315469 w 1241071"/>
              <a:gd name="connsiteY2-102" fmla="*/ 41638 h 46763"/>
              <a:gd name="connsiteX3-103" fmla="*/ 8648 w 1241071"/>
              <a:gd name="connsiteY3-104" fmla="*/ 31739 h 46763"/>
              <a:gd name="connsiteX4-105" fmla="*/ 681748 w 1241071"/>
              <a:gd name="connsiteY4-106" fmla="*/ 6339 h 46763"/>
              <a:gd name="connsiteX5-107" fmla="*/ 1240939 w 1241071"/>
              <a:gd name="connsiteY5-108" fmla="*/ 5559 h 46763"/>
              <a:gd name="connsiteX6-109" fmla="*/ 732548 w 1241071"/>
              <a:gd name="connsiteY6-110" fmla="*/ 44439 h 46763"/>
              <a:gd name="connsiteX0-111" fmla="*/ 419214 w 927737"/>
              <a:gd name="connsiteY0-112" fmla="*/ 44439 h 47149"/>
              <a:gd name="connsiteX1-113" fmla="*/ 227872 w 927737"/>
              <a:gd name="connsiteY1-114" fmla="*/ 44864 h 47149"/>
              <a:gd name="connsiteX2-115" fmla="*/ 2135 w 927737"/>
              <a:gd name="connsiteY2-116" fmla="*/ 41638 h 47149"/>
              <a:gd name="connsiteX3-117" fmla="*/ 368414 w 927737"/>
              <a:gd name="connsiteY3-118" fmla="*/ 6339 h 47149"/>
              <a:gd name="connsiteX4-119" fmla="*/ 927605 w 927737"/>
              <a:gd name="connsiteY4-120" fmla="*/ 5559 h 47149"/>
              <a:gd name="connsiteX5-121" fmla="*/ 419214 w 927737"/>
              <a:gd name="connsiteY5-122" fmla="*/ 44439 h 47149"/>
              <a:gd name="connsiteX0-123" fmla="*/ 420473 w 928996"/>
              <a:gd name="connsiteY0-124" fmla="*/ 44439 h 57260"/>
              <a:gd name="connsiteX1-125" fmla="*/ 229131 w 928996"/>
              <a:gd name="connsiteY1-126" fmla="*/ 44864 h 57260"/>
              <a:gd name="connsiteX2-127" fmla="*/ 3394 w 928996"/>
              <a:gd name="connsiteY2-128" fmla="*/ 41638 h 57260"/>
              <a:gd name="connsiteX3-129" fmla="*/ 369673 w 928996"/>
              <a:gd name="connsiteY3-130" fmla="*/ 6339 h 57260"/>
              <a:gd name="connsiteX4-131" fmla="*/ 928864 w 928996"/>
              <a:gd name="connsiteY4-132" fmla="*/ 5559 h 57260"/>
              <a:gd name="connsiteX5-133" fmla="*/ 420473 w 928996"/>
              <a:gd name="connsiteY5-134" fmla="*/ 44439 h 57260"/>
              <a:gd name="connsiteX0-135" fmla="*/ 436520 w 945043"/>
              <a:gd name="connsiteY0-136" fmla="*/ 43842 h 46166"/>
              <a:gd name="connsiteX1-137" fmla="*/ 245178 w 945043"/>
              <a:gd name="connsiteY1-138" fmla="*/ 44267 h 46166"/>
              <a:gd name="connsiteX2-139" fmla="*/ 3146 w 945043"/>
              <a:gd name="connsiteY2-140" fmla="*/ 17174 h 46166"/>
              <a:gd name="connsiteX3-141" fmla="*/ 385720 w 945043"/>
              <a:gd name="connsiteY3-142" fmla="*/ 5742 h 46166"/>
              <a:gd name="connsiteX4-143" fmla="*/ 944911 w 945043"/>
              <a:gd name="connsiteY4-144" fmla="*/ 4962 h 46166"/>
              <a:gd name="connsiteX5-145" fmla="*/ 436520 w 945043"/>
              <a:gd name="connsiteY5-146" fmla="*/ 43842 h 46166"/>
              <a:gd name="connsiteX0-147" fmla="*/ 435969 w 944493"/>
              <a:gd name="connsiteY0-148" fmla="*/ 43842 h 44375"/>
              <a:gd name="connsiteX1-149" fmla="*/ 228331 w 944493"/>
              <a:gd name="connsiteY1-150" fmla="*/ 29947 h 44375"/>
              <a:gd name="connsiteX2-151" fmla="*/ 2595 w 944493"/>
              <a:gd name="connsiteY2-152" fmla="*/ 17174 h 44375"/>
              <a:gd name="connsiteX3-153" fmla="*/ 385169 w 944493"/>
              <a:gd name="connsiteY3-154" fmla="*/ 5742 h 44375"/>
              <a:gd name="connsiteX4-155" fmla="*/ 944360 w 944493"/>
              <a:gd name="connsiteY4-156" fmla="*/ 4962 h 44375"/>
              <a:gd name="connsiteX5-157" fmla="*/ 435969 w 944493"/>
              <a:gd name="connsiteY5-158" fmla="*/ 43842 h 44375"/>
              <a:gd name="connsiteX0-159" fmla="*/ 501150 w 945144"/>
              <a:gd name="connsiteY0-160" fmla="*/ 31715 h 32596"/>
              <a:gd name="connsiteX1-161" fmla="*/ 228331 w 945144"/>
              <a:gd name="connsiteY1-162" fmla="*/ 27367 h 32596"/>
              <a:gd name="connsiteX2-163" fmla="*/ 2595 w 945144"/>
              <a:gd name="connsiteY2-164" fmla="*/ 14594 h 32596"/>
              <a:gd name="connsiteX3-165" fmla="*/ 385169 w 945144"/>
              <a:gd name="connsiteY3-166" fmla="*/ 3162 h 32596"/>
              <a:gd name="connsiteX4-167" fmla="*/ 944360 w 945144"/>
              <a:gd name="connsiteY4-168" fmla="*/ 2382 h 32596"/>
              <a:gd name="connsiteX5-169" fmla="*/ 501150 w 945144"/>
              <a:gd name="connsiteY5-170" fmla="*/ 31715 h 32596"/>
              <a:gd name="connsiteX0-171" fmla="*/ 501150 w 507408"/>
              <a:gd name="connsiteY0-172" fmla="*/ 28553 h 29392"/>
              <a:gd name="connsiteX1-173" fmla="*/ 228331 w 507408"/>
              <a:gd name="connsiteY1-174" fmla="*/ 24205 h 29392"/>
              <a:gd name="connsiteX2-175" fmla="*/ 2595 w 507408"/>
              <a:gd name="connsiteY2-176" fmla="*/ 11432 h 29392"/>
              <a:gd name="connsiteX3-177" fmla="*/ 385169 w 507408"/>
              <a:gd name="connsiteY3-178" fmla="*/ 0 h 29392"/>
              <a:gd name="connsiteX4-179" fmla="*/ 501150 w 507408"/>
              <a:gd name="connsiteY4-180" fmla="*/ 28553 h 293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07408" h="29392">
                <a:moveTo>
                  <a:pt x="501150" y="28553"/>
                </a:moveTo>
                <a:cubicBezTo>
                  <a:pt x="475010" y="32587"/>
                  <a:pt x="301947" y="20569"/>
                  <a:pt x="228331" y="24205"/>
                </a:cubicBezTo>
                <a:cubicBezTo>
                  <a:pt x="154715" y="27841"/>
                  <a:pt x="-23545" y="15466"/>
                  <a:pt x="2595" y="11432"/>
                </a:cubicBezTo>
                <a:cubicBezTo>
                  <a:pt x="28735" y="7398"/>
                  <a:pt x="228208" y="2035"/>
                  <a:pt x="385169" y="0"/>
                </a:cubicBezTo>
                <a:cubicBezTo>
                  <a:pt x="468261" y="2853"/>
                  <a:pt x="527290" y="24519"/>
                  <a:pt x="501150" y="28553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8" name="任意多边形 207"/>
          <p:cNvSpPr/>
          <p:nvPr/>
        </p:nvSpPr>
        <p:spPr>
          <a:xfrm>
            <a:off x="7444970" y="4989641"/>
            <a:ext cx="474553" cy="95122"/>
          </a:xfrm>
          <a:custGeom>
            <a:avLst/>
            <a:gdLst>
              <a:gd name="connsiteX0" fmla="*/ 746565 w 1537245"/>
              <a:gd name="connsiteY0" fmla="*/ 90393 h 153944"/>
              <a:gd name="connsiteX1" fmla="*/ 213165 w 1537245"/>
              <a:gd name="connsiteY1" fmla="*/ 153893 h 153944"/>
              <a:gd name="connsiteX2" fmla="*/ 22665 w 1537245"/>
              <a:gd name="connsiteY2" fmla="*/ 77693 h 153944"/>
              <a:gd name="connsiteX3" fmla="*/ 695765 w 1537245"/>
              <a:gd name="connsiteY3" fmla="*/ 52293 h 153944"/>
              <a:gd name="connsiteX4" fmla="*/ 1279965 w 1537245"/>
              <a:gd name="connsiteY4" fmla="*/ 1493 h 153944"/>
              <a:gd name="connsiteX5" fmla="*/ 1521265 w 1537245"/>
              <a:gd name="connsiteY5" fmla="*/ 115793 h 153944"/>
              <a:gd name="connsiteX6" fmla="*/ 860865 w 1537245"/>
              <a:gd name="connsiteY6" fmla="*/ 141193 h 153944"/>
              <a:gd name="connsiteX7" fmla="*/ 746565 w 1537245"/>
              <a:gd name="connsiteY7" fmla="*/ 90393 h 153944"/>
              <a:gd name="connsiteX0-1" fmla="*/ 746565 w 1537245"/>
              <a:gd name="connsiteY0-2" fmla="*/ 90393 h 153944"/>
              <a:gd name="connsiteX1-3" fmla="*/ 213165 w 1537245"/>
              <a:gd name="connsiteY1-4" fmla="*/ 153893 h 153944"/>
              <a:gd name="connsiteX2-5" fmla="*/ 22665 w 1537245"/>
              <a:gd name="connsiteY2-6" fmla="*/ 77693 h 153944"/>
              <a:gd name="connsiteX3-7" fmla="*/ 695765 w 1537245"/>
              <a:gd name="connsiteY3-8" fmla="*/ 52293 h 153944"/>
              <a:gd name="connsiteX4-9" fmla="*/ 1279965 w 1537245"/>
              <a:gd name="connsiteY4-10" fmla="*/ 1493 h 153944"/>
              <a:gd name="connsiteX5-11" fmla="*/ 1521265 w 1537245"/>
              <a:gd name="connsiteY5-12" fmla="*/ 115793 h 153944"/>
              <a:gd name="connsiteX6-13" fmla="*/ 860865 w 1537245"/>
              <a:gd name="connsiteY6-14" fmla="*/ 141193 h 153944"/>
              <a:gd name="connsiteX7-15" fmla="*/ 746565 w 1537245"/>
              <a:gd name="connsiteY7-16" fmla="*/ 90393 h 153944"/>
              <a:gd name="connsiteX0-17" fmla="*/ 746565 w 1537245"/>
              <a:gd name="connsiteY0-18" fmla="*/ 90393 h 153948"/>
              <a:gd name="connsiteX1-19" fmla="*/ 213165 w 1537245"/>
              <a:gd name="connsiteY1-20" fmla="*/ 153893 h 153948"/>
              <a:gd name="connsiteX2-21" fmla="*/ 22665 w 1537245"/>
              <a:gd name="connsiteY2-22" fmla="*/ 77693 h 153948"/>
              <a:gd name="connsiteX3-23" fmla="*/ 695765 w 1537245"/>
              <a:gd name="connsiteY3-24" fmla="*/ 52293 h 153948"/>
              <a:gd name="connsiteX4-25" fmla="*/ 1279965 w 1537245"/>
              <a:gd name="connsiteY4-26" fmla="*/ 1493 h 153948"/>
              <a:gd name="connsiteX5-27" fmla="*/ 1521265 w 1537245"/>
              <a:gd name="connsiteY5-28" fmla="*/ 115793 h 153948"/>
              <a:gd name="connsiteX6-29" fmla="*/ 746565 w 1537245"/>
              <a:gd name="connsiteY6-30" fmla="*/ 90393 h 153948"/>
              <a:gd name="connsiteX0-31" fmla="*/ 746565 w 1280110"/>
              <a:gd name="connsiteY0-32" fmla="*/ 90393 h 153973"/>
              <a:gd name="connsiteX1-33" fmla="*/ 213165 w 1280110"/>
              <a:gd name="connsiteY1-34" fmla="*/ 153893 h 153973"/>
              <a:gd name="connsiteX2-35" fmla="*/ 22665 w 1280110"/>
              <a:gd name="connsiteY2-36" fmla="*/ 77693 h 153973"/>
              <a:gd name="connsiteX3-37" fmla="*/ 695765 w 1280110"/>
              <a:gd name="connsiteY3-38" fmla="*/ 52293 h 153973"/>
              <a:gd name="connsiteX4-39" fmla="*/ 1279965 w 1280110"/>
              <a:gd name="connsiteY4-40" fmla="*/ 1493 h 153973"/>
              <a:gd name="connsiteX5-41" fmla="*/ 746565 w 1280110"/>
              <a:gd name="connsiteY5-42" fmla="*/ 90393 h 153973"/>
              <a:gd name="connsiteX0-43" fmla="*/ 735436 w 1268975"/>
              <a:gd name="connsiteY0-44" fmla="*/ 90393 h 112639"/>
              <a:gd name="connsiteX1-45" fmla="*/ 293738 w 1268975"/>
              <a:gd name="connsiteY1-46" fmla="*/ 112211 h 112639"/>
              <a:gd name="connsiteX2-47" fmla="*/ 11536 w 1268975"/>
              <a:gd name="connsiteY2-48" fmla="*/ 77693 h 112639"/>
              <a:gd name="connsiteX3-49" fmla="*/ 684636 w 1268975"/>
              <a:gd name="connsiteY3-50" fmla="*/ 52293 h 112639"/>
              <a:gd name="connsiteX4-51" fmla="*/ 1268836 w 1268975"/>
              <a:gd name="connsiteY4-52" fmla="*/ 1493 h 112639"/>
              <a:gd name="connsiteX5-53" fmla="*/ 735436 w 1268975"/>
              <a:gd name="connsiteY5-54" fmla="*/ 90393 h 112639"/>
              <a:gd name="connsiteX0-55" fmla="*/ 734249 w 1267775"/>
              <a:gd name="connsiteY0-56" fmla="*/ 90393 h 114332"/>
              <a:gd name="connsiteX1-57" fmla="*/ 532356 w 1267775"/>
              <a:gd name="connsiteY1-58" fmla="*/ 108402 h 114332"/>
              <a:gd name="connsiteX2-59" fmla="*/ 292551 w 1267775"/>
              <a:gd name="connsiteY2-60" fmla="*/ 112211 h 114332"/>
              <a:gd name="connsiteX3-61" fmla="*/ 10349 w 1267775"/>
              <a:gd name="connsiteY3-62" fmla="*/ 77693 h 114332"/>
              <a:gd name="connsiteX4-63" fmla="*/ 683449 w 1267775"/>
              <a:gd name="connsiteY4-64" fmla="*/ 52293 h 114332"/>
              <a:gd name="connsiteX5-65" fmla="*/ 1267649 w 1267775"/>
              <a:gd name="connsiteY5-66" fmla="*/ 1493 h 114332"/>
              <a:gd name="connsiteX6-67" fmla="*/ 734249 w 1267775"/>
              <a:gd name="connsiteY6-68" fmla="*/ 90393 h 114332"/>
              <a:gd name="connsiteX0-69" fmla="*/ 734249 w 1242772"/>
              <a:gd name="connsiteY0-70" fmla="*/ 44439 h 68378"/>
              <a:gd name="connsiteX1-71" fmla="*/ 532356 w 1242772"/>
              <a:gd name="connsiteY1-72" fmla="*/ 62448 h 68378"/>
              <a:gd name="connsiteX2-73" fmla="*/ 292551 w 1242772"/>
              <a:gd name="connsiteY2-74" fmla="*/ 66257 h 68378"/>
              <a:gd name="connsiteX3-75" fmla="*/ 10349 w 1242772"/>
              <a:gd name="connsiteY3-76" fmla="*/ 31739 h 68378"/>
              <a:gd name="connsiteX4-77" fmla="*/ 683449 w 1242772"/>
              <a:gd name="connsiteY4-78" fmla="*/ 6339 h 68378"/>
              <a:gd name="connsiteX5-79" fmla="*/ 1242640 w 1242772"/>
              <a:gd name="connsiteY5-80" fmla="*/ 5559 h 68378"/>
              <a:gd name="connsiteX6-81" fmla="*/ 734249 w 1242772"/>
              <a:gd name="connsiteY6-82" fmla="*/ 44439 h 68378"/>
              <a:gd name="connsiteX0-83" fmla="*/ 734304 w 1242827"/>
              <a:gd name="connsiteY0-84" fmla="*/ 44439 h 66424"/>
              <a:gd name="connsiteX1-85" fmla="*/ 542962 w 1242827"/>
              <a:gd name="connsiteY1-86" fmla="*/ 44864 h 66424"/>
              <a:gd name="connsiteX2-87" fmla="*/ 292606 w 1242827"/>
              <a:gd name="connsiteY2-88" fmla="*/ 66257 h 66424"/>
              <a:gd name="connsiteX3-89" fmla="*/ 10404 w 1242827"/>
              <a:gd name="connsiteY3-90" fmla="*/ 31739 h 66424"/>
              <a:gd name="connsiteX4-91" fmla="*/ 683504 w 1242827"/>
              <a:gd name="connsiteY4-92" fmla="*/ 6339 h 66424"/>
              <a:gd name="connsiteX5-93" fmla="*/ 1242695 w 1242827"/>
              <a:gd name="connsiteY5-94" fmla="*/ 5559 h 66424"/>
              <a:gd name="connsiteX6-95" fmla="*/ 734304 w 1242827"/>
              <a:gd name="connsiteY6-96" fmla="*/ 44439 h 66424"/>
              <a:gd name="connsiteX0-97" fmla="*/ 732548 w 1241071"/>
              <a:gd name="connsiteY0-98" fmla="*/ 44439 h 46763"/>
              <a:gd name="connsiteX1-99" fmla="*/ 541206 w 1241071"/>
              <a:gd name="connsiteY1-100" fmla="*/ 44864 h 46763"/>
              <a:gd name="connsiteX2-101" fmla="*/ 315469 w 1241071"/>
              <a:gd name="connsiteY2-102" fmla="*/ 41638 h 46763"/>
              <a:gd name="connsiteX3-103" fmla="*/ 8648 w 1241071"/>
              <a:gd name="connsiteY3-104" fmla="*/ 31739 h 46763"/>
              <a:gd name="connsiteX4-105" fmla="*/ 681748 w 1241071"/>
              <a:gd name="connsiteY4-106" fmla="*/ 6339 h 46763"/>
              <a:gd name="connsiteX5-107" fmla="*/ 1240939 w 1241071"/>
              <a:gd name="connsiteY5-108" fmla="*/ 5559 h 46763"/>
              <a:gd name="connsiteX6-109" fmla="*/ 732548 w 1241071"/>
              <a:gd name="connsiteY6-110" fmla="*/ 44439 h 46763"/>
              <a:gd name="connsiteX0-111" fmla="*/ 419214 w 927737"/>
              <a:gd name="connsiteY0-112" fmla="*/ 44439 h 47149"/>
              <a:gd name="connsiteX1-113" fmla="*/ 227872 w 927737"/>
              <a:gd name="connsiteY1-114" fmla="*/ 44864 h 47149"/>
              <a:gd name="connsiteX2-115" fmla="*/ 2135 w 927737"/>
              <a:gd name="connsiteY2-116" fmla="*/ 41638 h 47149"/>
              <a:gd name="connsiteX3-117" fmla="*/ 368414 w 927737"/>
              <a:gd name="connsiteY3-118" fmla="*/ 6339 h 47149"/>
              <a:gd name="connsiteX4-119" fmla="*/ 927605 w 927737"/>
              <a:gd name="connsiteY4-120" fmla="*/ 5559 h 47149"/>
              <a:gd name="connsiteX5-121" fmla="*/ 419214 w 927737"/>
              <a:gd name="connsiteY5-122" fmla="*/ 44439 h 47149"/>
              <a:gd name="connsiteX0-123" fmla="*/ 420473 w 928996"/>
              <a:gd name="connsiteY0-124" fmla="*/ 44439 h 57260"/>
              <a:gd name="connsiteX1-125" fmla="*/ 229131 w 928996"/>
              <a:gd name="connsiteY1-126" fmla="*/ 44864 h 57260"/>
              <a:gd name="connsiteX2-127" fmla="*/ 3394 w 928996"/>
              <a:gd name="connsiteY2-128" fmla="*/ 41638 h 57260"/>
              <a:gd name="connsiteX3-129" fmla="*/ 369673 w 928996"/>
              <a:gd name="connsiteY3-130" fmla="*/ 6339 h 57260"/>
              <a:gd name="connsiteX4-131" fmla="*/ 928864 w 928996"/>
              <a:gd name="connsiteY4-132" fmla="*/ 5559 h 57260"/>
              <a:gd name="connsiteX5-133" fmla="*/ 420473 w 928996"/>
              <a:gd name="connsiteY5-134" fmla="*/ 44439 h 57260"/>
              <a:gd name="connsiteX0-135" fmla="*/ 436520 w 945043"/>
              <a:gd name="connsiteY0-136" fmla="*/ 43842 h 46166"/>
              <a:gd name="connsiteX1-137" fmla="*/ 245178 w 945043"/>
              <a:gd name="connsiteY1-138" fmla="*/ 44267 h 46166"/>
              <a:gd name="connsiteX2-139" fmla="*/ 3146 w 945043"/>
              <a:gd name="connsiteY2-140" fmla="*/ 17174 h 46166"/>
              <a:gd name="connsiteX3-141" fmla="*/ 385720 w 945043"/>
              <a:gd name="connsiteY3-142" fmla="*/ 5742 h 46166"/>
              <a:gd name="connsiteX4-143" fmla="*/ 944911 w 945043"/>
              <a:gd name="connsiteY4-144" fmla="*/ 4962 h 46166"/>
              <a:gd name="connsiteX5-145" fmla="*/ 436520 w 945043"/>
              <a:gd name="connsiteY5-146" fmla="*/ 43842 h 46166"/>
              <a:gd name="connsiteX0-147" fmla="*/ 435969 w 944493"/>
              <a:gd name="connsiteY0-148" fmla="*/ 43842 h 44375"/>
              <a:gd name="connsiteX1-149" fmla="*/ 228331 w 944493"/>
              <a:gd name="connsiteY1-150" fmla="*/ 29947 h 44375"/>
              <a:gd name="connsiteX2-151" fmla="*/ 2595 w 944493"/>
              <a:gd name="connsiteY2-152" fmla="*/ 17174 h 44375"/>
              <a:gd name="connsiteX3-153" fmla="*/ 385169 w 944493"/>
              <a:gd name="connsiteY3-154" fmla="*/ 5742 h 44375"/>
              <a:gd name="connsiteX4-155" fmla="*/ 944360 w 944493"/>
              <a:gd name="connsiteY4-156" fmla="*/ 4962 h 44375"/>
              <a:gd name="connsiteX5-157" fmla="*/ 435969 w 944493"/>
              <a:gd name="connsiteY5-158" fmla="*/ 43842 h 44375"/>
              <a:gd name="connsiteX0-159" fmla="*/ 501150 w 945144"/>
              <a:gd name="connsiteY0-160" fmla="*/ 31715 h 32596"/>
              <a:gd name="connsiteX1-161" fmla="*/ 228331 w 945144"/>
              <a:gd name="connsiteY1-162" fmla="*/ 27367 h 32596"/>
              <a:gd name="connsiteX2-163" fmla="*/ 2595 w 945144"/>
              <a:gd name="connsiteY2-164" fmla="*/ 14594 h 32596"/>
              <a:gd name="connsiteX3-165" fmla="*/ 385169 w 945144"/>
              <a:gd name="connsiteY3-166" fmla="*/ 3162 h 32596"/>
              <a:gd name="connsiteX4-167" fmla="*/ 944360 w 945144"/>
              <a:gd name="connsiteY4-168" fmla="*/ 2382 h 32596"/>
              <a:gd name="connsiteX5-169" fmla="*/ 501150 w 945144"/>
              <a:gd name="connsiteY5-170" fmla="*/ 31715 h 32596"/>
              <a:gd name="connsiteX0-171" fmla="*/ 501150 w 507408"/>
              <a:gd name="connsiteY0-172" fmla="*/ 28553 h 29392"/>
              <a:gd name="connsiteX1-173" fmla="*/ 228331 w 507408"/>
              <a:gd name="connsiteY1-174" fmla="*/ 24205 h 29392"/>
              <a:gd name="connsiteX2-175" fmla="*/ 2595 w 507408"/>
              <a:gd name="connsiteY2-176" fmla="*/ 11432 h 29392"/>
              <a:gd name="connsiteX3-177" fmla="*/ 385169 w 507408"/>
              <a:gd name="connsiteY3-178" fmla="*/ 0 h 29392"/>
              <a:gd name="connsiteX4-179" fmla="*/ 501150 w 507408"/>
              <a:gd name="connsiteY4-180" fmla="*/ 28553 h 293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07408" h="29392">
                <a:moveTo>
                  <a:pt x="501150" y="28553"/>
                </a:moveTo>
                <a:cubicBezTo>
                  <a:pt x="475010" y="32587"/>
                  <a:pt x="301947" y="20569"/>
                  <a:pt x="228331" y="24205"/>
                </a:cubicBezTo>
                <a:cubicBezTo>
                  <a:pt x="154715" y="27841"/>
                  <a:pt x="-23545" y="15466"/>
                  <a:pt x="2595" y="11432"/>
                </a:cubicBezTo>
                <a:cubicBezTo>
                  <a:pt x="28735" y="7398"/>
                  <a:pt x="228208" y="2035"/>
                  <a:pt x="385169" y="0"/>
                </a:cubicBezTo>
                <a:cubicBezTo>
                  <a:pt x="468261" y="2853"/>
                  <a:pt x="527290" y="24519"/>
                  <a:pt x="501150" y="28553"/>
                </a:cubicBezTo>
                <a:close/>
              </a:path>
            </a:pathLst>
          </a:custGeom>
          <a:solidFill>
            <a:srgbClr val="114E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14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6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8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22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33" dur="1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35" dur="1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8" presetClass="emph" presetSubtype="0" repeatCount="indefinite" accel="46000" decel="49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20000">
                                      <p:cBhvr>
                                        <p:cTn id="37" dur="1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3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42" dur="1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3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47" dur="1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63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52" dur="1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3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57" dur="1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63" presetClass="path" presetSubtype="0" accel="5000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10651 -1.85185E-6 L -0.00378 -1.85185E-6 " pathEditMode="relative" rAng="0" ptsTypes="AA">
                                      <p:cBhvr>
                                        <p:cTn id="62" dur="1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21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3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10651 -1.85185E-6 L -0.00378 -1.85185E-6 " pathEditMode="relative" rAng="0" ptsTypes="AA">
                                      <p:cBhvr>
                                        <p:cTn id="67" dur="1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21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3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651 -1.85185E-6 L -0.00378 -1.85185E-6 " pathEditMode="relative" rAng="0" ptsTypes="AA">
                                      <p:cBhvr>
                                        <p:cTn id="72" dur="1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21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63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83" dur="1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3" presetClass="path" presetSubtype="0" accel="50000" decel="5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88" dur="1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3" presetClass="path" presetSubtype="0" accel="50000" decel="5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7773 -2.59259E-6 L -0.00377 -2.59259E-6 " pathEditMode="relative" rAng="0" ptsTypes="AA">
                                      <p:cBhvr>
                                        <p:cTn id="93" dur="1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209" grpId="0"/>
      <p:bldP spid="210" grpId="0"/>
      <p:bldP spid="197" grpId="0" animBg="1"/>
      <p:bldP spid="197" grpId="1" animBg="1"/>
      <p:bldP spid="198" grpId="0" animBg="1"/>
      <p:bldP spid="199" grpId="0" animBg="1"/>
      <p:bldP spid="199" grpId="1" animBg="1"/>
      <p:bldP spid="200" grpId="0" animBg="1"/>
      <p:bldP spid="201" grpId="0" animBg="1"/>
      <p:bldP spid="201" grpId="1" animBg="1"/>
      <p:bldP spid="202" grpId="0" animBg="1"/>
      <p:bldP spid="202" grpId="1" animBg="1"/>
      <p:bldP spid="203" grpId="0" animBg="1"/>
      <p:bldP spid="203" grpId="1" animBg="1"/>
      <p:bldP spid="204" grpId="0" animBg="1"/>
      <p:bldP spid="204" grpId="1" animBg="1"/>
      <p:bldP spid="205" grpId="0" animBg="1"/>
      <p:bldP spid="205" grpId="1" animBg="1"/>
      <p:bldP spid="206" grpId="0" animBg="1"/>
      <p:bldP spid="206" grpId="1" animBg="1"/>
      <p:bldP spid="207" grpId="0" animBg="1"/>
      <p:bldP spid="207" grpId="1" animBg="1"/>
      <p:bldP spid="208" grpId="0" animBg="1"/>
      <p:bldP spid="208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光"/>
          <p:cNvSpPr/>
          <p:nvPr/>
        </p:nvSpPr>
        <p:spPr>
          <a:xfrm>
            <a:off x="7461939" y="5334129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3" name="任意多边形 82"/>
          <p:cNvSpPr/>
          <p:nvPr/>
        </p:nvSpPr>
        <p:spPr>
          <a:xfrm>
            <a:off x="-238125" y="4641236"/>
            <a:ext cx="12724694" cy="1799668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152650 w 12534900"/>
              <a:gd name="connsiteY1-146" fmla="*/ 2057400 h 3448050"/>
              <a:gd name="connsiteX2-147" fmla="*/ 4362450 w 12534900"/>
              <a:gd name="connsiteY2-148" fmla="*/ 3448050 h 3448050"/>
              <a:gd name="connsiteX3-149" fmla="*/ 8401050 w 12534900"/>
              <a:gd name="connsiteY3-150" fmla="*/ 1352550 h 3448050"/>
              <a:gd name="connsiteX4-151" fmla="*/ 12534900 w 12534900"/>
              <a:gd name="connsiteY4-152" fmla="*/ 0 h 3448050"/>
              <a:gd name="connsiteX0-153" fmla="*/ 0 w 12534900"/>
              <a:gd name="connsiteY0-154" fmla="*/ 1562100 h 3219450"/>
              <a:gd name="connsiteX1-155" fmla="*/ 2152650 w 12534900"/>
              <a:gd name="connsiteY1-156" fmla="*/ 2057400 h 3219450"/>
              <a:gd name="connsiteX2-157" fmla="*/ 4076700 w 12534900"/>
              <a:gd name="connsiteY2-158" fmla="*/ 3219450 h 3219450"/>
              <a:gd name="connsiteX3-159" fmla="*/ 8401050 w 12534900"/>
              <a:gd name="connsiteY3-160" fmla="*/ 1352550 h 3219450"/>
              <a:gd name="connsiteX4-161" fmla="*/ 12534900 w 12534900"/>
              <a:gd name="connsiteY4-162" fmla="*/ 0 h 3219450"/>
              <a:gd name="connsiteX0-163" fmla="*/ 0 w 12534900"/>
              <a:gd name="connsiteY0-164" fmla="*/ 1562100 h 3219450"/>
              <a:gd name="connsiteX1-165" fmla="*/ 2152650 w 12534900"/>
              <a:gd name="connsiteY1-166" fmla="*/ 2057400 h 3219450"/>
              <a:gd name="connsiteX2-167" fmla="*/ 4076700 w 12534900"/>
              <a:gd name="connsiteY2-168" fmla="*/ 3219450 h 3219450"/>
              <a:gd name="connsiteX3-169" fmla="*/ 8401050 w 12534900"/>
              <a:gd name="connsiteY3-170" fmla="*/ 1352550 h 3219450"/>
              <a:gd name="connsiteX4-171" fmla="*/ 12534900 w 12534900"/>
              <a:gd name="connsiteY4-172" fmla="*/ 0 h 3219450"/>
              <a:gd name="connsiteX0-173" fmla="*/ 0 w 12534900"/>
              <a:gd name="connsiteY0-174" fmla="*/ 1562100 h 3219450"/>
              <a:gd name="connsiteX1-175" fmla="*/ 2152650 w 12534900"/>
              <a:gd name="connsiteY1-176" fmla="*/ 2057400 h 3219450"/>
              <a:gd name="connsiteX2-177" fmla="*/ 4076700 w 12534900"/>
              <a:gd name="connsiteY2-178" fmla="*/ 3219450 h 3219450"/>
              <a:gd name="connsiteX3-179" fmla="*/ 8439150 w 12534900"/>
              <a:gd name="connsiteY3-180" fmla="*/ 1581150 h 3219450"/>
              <a:gd name="connsiteX4-181" fmla="*/ 12534900 w 12534900"/>
              <a:gd name="connsiteY4-182" fmla="*/ 0 h 3219450"/>
              <a:gd name="connsiteX0-183" fmla="*/ 0 w 12534900"/>
              <a:gd name="connsiteY0-184" fmla="*/ 1562100 h 3219450"/>
              <a:gd name="connsiteX1-185" fmla="*/ 2152650 w 12534900"/>
              <a:gd name="connsiteY1-186" fmla="*/ 2057400 h 3219450"/>
              <a:gd name="connsiteX2-187" fmla="*/ 4076700 w 12534900"/>
              <a:gd name="connsiteY2-188" fmla="*/ 3219450 h 3219450"/>
              <a:gd name="connsiteX3-189" fmla="*/ 8439150 w 12534900"/>
              <a:gd name="connsiteY3-190" fmla="*/ 1581150 h 3219450"/>
              <a:gd name="connsiteX4-191" fmla="*/ 12534900 w 12534900"/>
              <a:gd name="connsiteY4-192" fmla="*/ 0 h 3219450"/>
              <a:gd name="connsiteX0-193" fmla="*/ 0 w 12553950"/>
              <a:gd name="connsiteY0-194" fmla="*/ 1352550 h 3009900"/>
              <a:gd name="connsiteX1-195" fmla="*/ 2152650 w 12553950"/>
              <a:gd name="connsiteY1-196" fmla="*/ 1847850 h 3009900"/>
              <a:gd name="connsiteX2-197" fmla="*/ 4076700 w 12553950"/>
              <a:gd name="connsiteY2-198" fmla="*/ 3009900 h 3009900"/>
              <a:gd name="connsiteX3-199" fmla="*/ 8439150 w 12553950"/>
              <a:gd name="connsiteY3-200" fmla="*/ 1371600 h 3009900"/>
              <a:gd name="connsiteX4-201" fmla="*/ 12553950 w 12553950"/>
              <a:gd name="connsiteY4-202" fmla="*/ 0 h 3009900"/>
              <a:gd name="connsiteX0-203" fmla="*/ 0 w 12553950"/>
              <a:gd name="connsiteY0-204" fmla="*/ 1295400 h 2952750"/>
              <a:gd name="connsiteX1-205" fmla="*/ 2152650 w 12553950"/>
              <a:gd name="connsiteY1-206" fmla="*/ 1790700 h 2952750"/>
              <a:gd name="connsiteX2-207" fmla="*/ 4076700 w 12553950"/>
              <a:gd name="connsiteY2-208" fmla="*/ 2952750 h 2952750"/>
              <a:gd name="connsiteX3-209" fmla="*/ 8439150 w 12553950"/>
              <a:gd name="connsiteY3-210" fmla="*/ 1314450 h 2952750"/>
              <a:gd name="connsiteX4-211" fmla="*/ 12553950 w 12553950"/>
              <a:gd name="connsiteY4-212" fmla="*/ 0 h 2952750"/>
              <a:gd name="connsiteX0-213" fmla="*/ 0 w 12553950"/>
              <a:gd name="connsiteY0-214" fmla="*/ 1295400 h 2952750"/>
              <a:gd name="connsiteX1-215" fmla="*/ 2152650 w 12553950"/>
              <a:gd name="connsiteY1-216" fmla="*/ 1790700 h 2952750"/>
              <a:gd name="connsiteX2-217" fmla="*/ 4076700 w 12553950"/>
              <a:gd name="connsiteY2-218" fmla="*/ 2952750 h 2952750"/>
              <a:gd name="connsiteX3-219" fmla="*/ 12553950 w 12553950"/>
              <a:gd name="connsiteY3-220" fmla="*/ 0 h 2952750"/>
              <a:gd name="connsiteX0-221" fmla="*/ 0 w 12553950"/>
              <a:gd name="connsiteY0-222" fmla="*/ 1395514 h 3052864"/>
              <a:gd name="connsiteX1-223" fmla="*/ 2152650 w 12553950"/>
              <a:gd name="connsiteY1-224" fmla="*/ 1890814 h 3052864"/>
              <a:gd name="connsiteX2-225" fmla="*/ 4076700 w 12553950"/>
              <a:gd name="connsiteY2-226" fmla="*/ 3052864 h 3052864"/>
              <a:gd name="connsiteX3-227" fmla="*/ 12553950 w 12553950"/>
              <a:gd name="connsiteY3-228" fmla="*/ 100114 h 3052864"/>
              <a:gd name="connsiteX0-229" fmla="*/ 0 w 12553950"/>
              <a:gd name="connsiteY0-230" fmla="*/ 1389269 h 3046619"/>
              <a:gd name="connsiteX1-231" fmla="*/ 2152650 w 12553950"/>
              <a:gd name="connsiteY1-232" fmla="*/ 1884569 h 3046619"/>
              <a:gd name="connsiteX2-233" fmla="*/ 4076700 w 12553950"/>
              <a:gd name="connsiteY2-234" fmla="*/ 3046619 h 3046619"/>
              <a:gd name="connsiteX3-235" fmla="*/ 12553950 w 12553950"/>
              <a:gd name="connsiteY3-236" fmla="*/ 93869 h 3046619"/>
              <a:gd name="connsiteX0-237" fmla="*/ 0 w 12553950"/>
              <a:gd name="connsiteY0-238" fmla="*/ 1389269 h 3046619"/>
              <a:gd name="connsiteX1-239" fmla="*/ 2152650 w 12553950"/>
              <a:gd name="connsiteY1-240" fmla="*/ 1884569 h 3046619"/>
              <a:gd name="connsiteX2-241" fmla="*/ 4076700 w 12553950"/>
              <a:gd name="connsiteY2-242" fmla="*/ 3046619 h 3046619"/>
              <a:gd name="connsiteX3-243" fmla="*/ 12553950 w 12553950"/>
              <a:gd name="connsiteY3-244" fmla="*/ 93869 h 3046619"/>
              <a:gd name="connsiteX0-245" fmla="*/ 0 w 12573000"/>
              <a:gd name="connsiteY0-246" fmla="*/ 1445136 h 3102486"/>
              <a:gd name="connsiteX1-247" fmla="*/ 2152650 w 12573000"/>
              <a:gd name="connsiteY1-248" fmla="*/ 1940436 h 3102486"/>
              <a:gd name="connsiteX2-249" fmla="*/ 4076700 w 12573000"/>
              <a:gd name="connsiteY2-250" fmla="*/ 3102486 h 3102486"/>
              <a:gd name="connsiteX3-251" fmla="*/ 12573000 w 12573000"/>
              <a:gd name="connsiteY3-252" fmla="*/ 92586 h 3102486"/>
              <a:gd name="connsiteX0-253" fmla="*/ 0 w 12573000"/>
              <a:gd name="connsiteY0-254" fmla="*/ 1369636 h 3026986"/>
              <a:gd name="connsiteX1-255" fmla="*/ 2152650 w 12573000"/>
              <a:gd name="connsiteY1-256" fmla="*/ 1864936 h 3026986"/>
              <a:gd name="connsiteX2-257" fmla="*/ 4076700 w 12573000"/>
              <a:gd name="connsiteY2-258" fmla="*/ 3026986 h 3026986"/>
              <a:gd name="connsiteX3-259" fmla="*/ 12573000 w 12573000"/>
              <a:gd name="connsiteY3-260" fmla="*/ 17086 h 3026986"/>
              <a:gd name="connsiteX0-261" fmla="*/ 0 w 12573000"/>
              <a:gd name="connsiteY0-262" fmla="*/ 1369636 h 3026986"/>
              <a:gd name="connsiteX1-263" fmla="*/ 2152650 w 12573000"/>
              <a:gd name="connsiteY1-264" fmla="*/ 1864936 h 3026986"/>
              <a:gd name="connsiteX2-265" fmla="*/ 4076700 w 12573000"/>
              <a:gd name="connsiteY2-266" fmla="*/ 3026986 h 3026986"/>
              <a:gd name="connsiteX3-267" fmla="*/ 12573000 w 12573000"/>
              <a:gd name="connsiteY3-268" fmla="*/ 17086 h 3026986"/>
              <a:gd name="connsiteX0-269" fmla="*/ 0 w 12573000"/>
              <a:gd name="connsiteY0-270" fmla="*/ 1352550 h 3010008"/>
              <a:gd name="connsiteX1-271" fmla="*/ 2152650 w 12573000"/>
              <a:gd name="connsiteY1-272" fmla="*/ 1847850 h 3010008"/>
              <a:gd name="connsiteX2-273" fmla="*/ 4076700 w 12573000"/>
              <a:gd name="connsiteY2-274" fmla="*/ 3009900 h 3010008"/>
              <a:gd name="connsiteX3-275" fmla="*/ 8010525 w 12573000"/>
              <a:gd name="connsiteY3-276" fmla="*/ 1777871 h 3010008"/>
              <a:gd name="connsiteX4-277" fmla="*/ 12573000 w 12573000"/>
              <a:gd name="connsiteY4-278" fmla="*/ 0 h 3010008"/>
              <a:gd name="connsiteX0-279" fmla="*/ 0 w 12573000"/>
              <a:gd name="connsiteY0-280" fmla="*/ 1352550 h 3010008"/>
              <a:gd name="connsiteX1-281" fmla="*/ 2152650 w 12573000"/>
              <a:gd name="connsiteY1-282" fmla="*/ 1847850 h 3010008"/>
              <a:gd name="connsiteX2-283" fmla="*/ 4076700 w 12573000"/>
              <a:gd name="connsiteY2-284" fmla="*/ 3009900 h 3010008"/>
              <a:gd name="connsiteX3-285" fmla="*/ 7400925 w 12573000"/>
              <a:gd name="connsiteY3-286" fmla="*/ 1682621 h 3010008"/>
              <a:gd name="connsiteX4-287" fmla="*/ 12573000 w 12573000"/>
              <a:gd name="connsiteY4-288" fmla="*/ 0 h 3010008"/>
              <a:gd name="connsiteX0-289" fmla="*/ 0 w 12573000"/>
              <a:gd name="connsiteY0-290" fmla="*/ 1352550 h 3010008"/>
              <a:gd name="connsiteX1-291" fmla="*/ 2152650 w 12573000"/>
              <a:gd name="connsiteY1-292" fmla="*/ 1847850 h 3010008"/>
              <a:gd name="connsiteX2-293" fmla="*/ 4076700 w 12573000"/>
              <a:gd name="connsiteY2-294" fmla="*/ 3009900 h 3010008"/>
              <a:gd name="connsiteX3-295" fmla="*/ 7400925 w 12573000"/>
              <a:gd name="connsiteY3-296" fmla="*/ 1682621 h 3010008"/>
              <a:gd name="connsiteX4-297" fmla="*/ 12573000 w 12573000"/>
              <a:gd name="connsiteY4-298" fmla="*/ 0 h 3010008"/>
              <a:gd name="connsiteX0-299" fmla="*/ 0 w 12573000"/>
              <a:gd name="connsiteY0-300" fmla="*/ 1352550 h 3010008"/>
              <a:gd name="connsiteX1-301" fmla="*/ 2152650 w 12573000"/>
              <a:gd name="connsiteY1-302" fmla="*/ 1847850 h 3010008"/>
              <a:gd name="connsiteX2-303" fmla="*/ 4076700 w 12573000"/>
              <a:gd name="connsiteY2-304" fmla="*/ 3009900 h 3010008"/>
              <a:gd name="connsiteX3-305" fmla="*/ 7400925 w 12573000"/>
              <a:gd name="connsiteY3-306" fmla="*/ 1682621 h 3010008"/>
              <a:gd name="connsiteX4-307" fmla="*/ 12573000 w 12573000"/>
              <a:gd name="connsiteY4-308" fmla="*/ 0 h 3010008"/>
              <a:gd name="connsiteX0-309" fmla="*/ 0 w 12573000"/>
              <a:gd name="connsiteY0-310" fmla="*/ 1352550 h 3010008"/>
              <a:gd name="connsiteX1-311" fmla="*/ 2152650 w 12573000"/>
              <a:gd name="connsiteY1-312" fmla="*/ 1847850 h 3010008"/>
              <a:gd name="connsiteX2-313" fmla="*/ 4076700 w 12573000"/>
              <a:gd name="connsiteY2-314" fmla="*/ 3009900 h 3010008"/>
              <a:gd name="connsiteX3-315" fmla="*/ 7267575 w 12573000"/>
              <a:gd name="connsiteY3-316" fmla="*/ 1663571 h 3010008"/>
              <a:gd name="connsiteX4-317" fmla="*/ 12573000 w 12573000"/>
              <a:gd name="connsiteY4-318" fmla="*/ 0 h 3010008"/>
              <a:gd name="connsiteX0-319" fmla="*/ 0 w 12573000"/>
              <a:gd name="connsiteY0-320" fmla="*/ 1352550 h 3010008"/>
              <a:gd name="connsiteX1-321" fmla="*/ 2152650 w 12573000"/>
              <a:gd name="connsiteY1-322" fmla="*/ 1847850 h 3010008"/>
              <a:gd name="connsiteX2-323" fmla="*/ 4076700 w 12573000"/>
              <a:gd name="connsiteY2-324" fmla="*/ 3009900 h 3010008"/>
              <a:gd name="connsiteX3-325" fmla="*/ 7267575 w 12573000"/>
              <a:gd name="connsiteY3-326" fmla="*/ 1663571 h 3010008"/>
              <a:gd name="connsiteX4-327" fmla="*/ 12573000 w 12573000"/>
              <a:gd name="connsiteY4-328" fmla="*/ 0 h 3010008"/>
              <a:gd name="connsiteX0-329" fmla="*/ 0 w 12573000"/>
              <a:gd name="connsiteY0-330" fmla="*/ 1352550 h 3010008"/>
              <a:gd name="connsiteX1-331" fmla="*/ 2152650 w 12573000"/>
              <a:gd name="connsiteY1-332" fmla="*/ 1847850 h 3010008"/>
              <a:gd name="connsiteX2-333" fmla="*/ 4076700 w 12573000"/>
              <a:gd name="connsiteY2-334" fmla="*/ 3009900 h 3010008"/>
              <a:gd name="connsiteX3-335" fmla="*/ 7267575 w 12573000"/>
              <a:gd name="connsiteY3-336" fmla="*/ 1663571 h 3010008"/>
              <a:gd name="connsiteX4-337" fmla="*/ 12573000 w 12573000"/>
              <a:gd name="connsiteY4-338" fmla="*/ 0 h 3010008"/>
              <a:gd name="connsiteX0-339" fmla="*/ 0 w 12573000"/>
              <a:gd name="connsiteY0-340" fmla="*/ 1401823 h 3059281"/>
              <a:gd name="connsiteX1-341" fmla="*/ 2152650 w 12573000"/>
              <a:gd name="connsiteY1-342" fmla="*/ 1897123 h 3059281"/>
              <a:gd name="connsiteX2-343" fmla="*/ 4076700 w 12573000"/>
              <a:gd name="connsiteY2-344" fmla="*/ 3059173 h 3059281"/>
              <a:gd name="connsiteX3-345" fmla="*/ 7267575 w 12573000"/>
              <a:gd name="connsiteY3-346" fmla="*/ 1712844 h 3059281"/>
              <a:gd name="connsiteX4-347" fmla="*/ 12573000 w 12573000"/>
              <a:gd name="connsiteY4-348" fmla="*/ 49273 h 3059281"/>
              <a:gd name="connsiteX0-349" fmla="*/ 0 w 12573000"/>
              <a:gd name="connsiteY0-350" fmla="*/ 1401823 h 3059281"/>
              <a:gd name="connsiteX1-351" fmla="*/ 2152650 w 12573000"/>
              <a:gd name="connsiteY1-352" fmla="*/ 1897123 h 3059281"/>
              <a:gd name="connsiteX2-353" fmla="*/ 4076700 w 12573000"/>
              <a:gd name="connsiteY2-354" fmla="*/ 3059173 h 3059281"/>
              <a:gd name="connsiteX3-355" fmla="*/ 7267575 w 12573000"/>
              <a:gd name="connsiteY3-356" fmla="*/ 1712844 h 3059281"/>
              <a:gd name="connsiteX4-357" fmla="*/ 12573000 w 12573000"/>
              <a:gd name="connsiteY4-358" fmla="*/ 49273 h 3059281"/>
              <a:gd name="connsiteX0-359" fmla="*/ 0 w 12573000"/>
              <a:gd name="connsiteY0-360" fmla="*/ 1401823 h 3059281"/>
              <a:gd name="connsiteX1-361" fmla="*/ 2152650 w 12573000"/>
              <a:gd name="connsiteY1-362" fmla="*/ 1897123 h 3059281"/>
              <a:gd name="connsiteX2-363" fmla="*/ 4076700 w 12573000"/>
              <a:gd name="connsiteY2-364" fmla="*/ 3059173 h 3059281"/>
              <a:gd name="connsiteX3-365" fmla="*/ 7134225 w 12573000"/>
              <a:gd name="connsiteY3-366" fmla="*/ 1712844 h 3059281"/>
              <a:gd name="connsiteX4-367" fmla="*/ 12573000 w 12573000"/>
              <a:gd name="connsiteY4-368" fmla="*/ 49273 h 3059281"/>
              <a:gd name="connsiteX0-369" fmla="*/ 0 w 12573000"/>
              <a:gd name="connsiteY0-370" fmla="*/ 1399409 h 3056867"/>
              <a:gd name="connsiteX1-371" fmla="*/ 2152650 w 12573000"/>
              <a:gd name="connsiteY1-372" fmla="*/ 1894709 h 3056867"/>
              <a:gd name="connsiteX2-373" fmla="*/ 4076700 w 12573000"/>
              <a:gd name="connsiteY2-374" fmla="*/ 3056759 h 3056867"/>
              <a:gd name="connsiteX3-375" fmla="*/ 7134225 w 12573000"/>
              <a:gd name="connsiteY3-376" fmla="*/ 1710430 h 3056867"/>
              <a:gd name="connsiteX4-377" fmla="*/ 12573000 w 12573000"/>
              <a:gd name="connsiteY4-378" fmla="*/ 46859 h 3056867"/>
              <a:gd name="connsiteX0-379" fmla="*/ 0 w 12573000"/>
              <a:gd name="connsiteY0-380" fmla="*/ 1398650 h 3056108"/>
              <a:gd name="connsiteX1-381" fmla="*/ 2152650 w 12573000"/>
              <a:gd name="connsiteY1-382" fmla="*/ 1893950 h 3056108"/>
              <a:gd name="connsiteX2-383" fmla="*/ 4076700 w 12573000"/>
              <a:gd name="connsiteY2-384" fmla="*/ 3056000 h 3056108"/>
              <a:gd name="connsiteX3-385" fmla="*/ 7134225 w 12573000"/>
              <a:gd name="connsiteY3-386" fmla="*/ 1709671 h 3056108"/>
              <a:gd name="connsiteX4-387" fmla="*/ 12573000 w 12573000"/>
              <a:gd name="connsiteY4-388" fmla="*/ 46100 h 3056108"/>
              <a:gd name="connsiteX0-389" fmla="*/ 0 w 12573000"/>
              <a:gd name="connsiteY0-390" fmla="*/ 1398650 h 3056108"/>
              <a:gd name="connsiteX1-391" fmla="*/ 2152650 w 12573000"/>
              <a:gd name="connsiteY1-392" fmla="*/ 1893950 h 3056108"/>
              <a:gd name="connsiteX2-393" fmla="*/ 4076700 w 12573000"/>
              <a:gd name="connsiteY2-394" fmla="*/ 3056000 h 3056108"/>
              <a:gd name="connsiteX3-395" fmla="*/ 7134225 w 12573000"/>
              <a:gd name="connsiteY3-396" fmla="*/ 1709671 h 3056108"/>
              <a:gd name="connsiteX4-397" fmla="*/ 12573000 w 12573000"/>
              <a:gd name="connsiteY4-398" fmla="*/ 46100 h 3056108"/>
              <a:gd name="connsiteX0-399" fmla="*/ 0 w 12573000"/>
              <a:gd name="connsiteY0-400" fmla="*/ 1398650 h 3056108"/>
              <a:gd name="connsiteX1-401" fmla="*/ 2152650 w 12573000"/>
              <a:gd name="connsiteY1-402" fmla="*/ 1893950 h 3056108"/>
              <a:gd name="connsiteX2-403" fmla="*/ 4076700 w 12573000"/>
              <a:gd name="connsiteY2-404" fmla="*/ 3056000 h 3056108"/>
              <a:gd name="connsiteX3-405" fmla="*/ 7134225 w 12573000"/>
              <a:gd name="connsiteY3-406" fmla="*/ 1709671 h 3056108"/>
              <a:gd name="connsiteX4-407" fmla="*/ 12573000 w 12573000"/>
              <a:gd name="connsiteY4-408" fmla="*/ 46100 h 3056108"/>
              <a:gd name="connsiteX0-409" fmla="*/ 0 w 12573000"/>
              <a:gd name="connsiteY0-410" fmla="*/ 1398650 h 2998968"/>
              <a:gd name="connsiteX1-411" fmla="*/ 2152650 w 12573000"/>
              <a:gd name="connsiteY1-412" fmla="*/ 1893950 h 2998968"/>
              <a:gd name="connsiteX2-413" fmla="*/ 4133850 w 12573000"/>
              <a:gd name="connsiteY2-414" fmla="*/ 2998850 h 2998968"/>
              <a:gd name="connsiteX3-415" fmla="*/ 7134225 w 12573000"/>
              <a:gd name="connsiteY3-416" fmla="*/ 1709671 h 2998968"/>
              <a:gd name="connsiteX4-417" fmla="*/ 12573000 w 12573000"/>
              <a:gd name="connsiteY4-418" fmla="*/ 46100 h 2998968"/>
              <a:gd name="connsiteX0-419" fmla="*/ 0 w 12573000"/>
              <a:gd name="connsiteY0-420" fmla="*/ 1398650 h 3013361"/>
              <a:gd name="connsiteX1-421" fmla="*/ 2152650 w 12573000"/>
              <a:gd name="connsiteY1-422" fmla="*/ 1893950 h 3013361"/>
              <a:gd name="connsiteX2-423" fmla="*/ 4133850 w 12573000"/>
              <a:gd name="connsiteY2-424" fmla="*/ 2998850 h 3013361"/>
              <a:gd name="connsiteX3-425" fmla="*/ 7134225 w 12573000"/>
              <a:gd name="connsiteY3-426" fmla="*/ 1709671 h 3013361"/>
              <a:gd name="connsiteX4-427" fmla="*/ 12573000 w 12573000"/>
              <a:gd name="connsiteY4-428" fmla="*/ 46100 h 3013361"/>
              <a:gd name="connsiteX0-429" fmla="*/ 0 w 12573000"/>
              <a:gd name="connsiteY0-430" fmla="*/ 1398650 h 3004704"/>
              <a:gd name="connsiteX1-431" fmla="*/ 2152650 w 12573000"/>
              <a:gd name="connsiteY1-432" fmla="*/ 1893950 h 3004704"/>
              <a:gd name="connsiteX2-433" fmla="*/ 4133850 w 12573000"/>
              <a:gd name="connsiteY2-434" fmla="*/ 2998850 h 3004704"/>
              <a:gd name="connsiteX3-435" fmla="*/ 7134225 w 12573000"/>
              <a:gd name="connsiteY3-436" fmla="*/ 1709671 h 3004704"/>
              <a:gd name="connsiteX4-437" fmla="*/ 12573000 w 12573000"/>
              <a:gd name="connsiteY4-438" fmla="*/ 46100 h 3004704"/>
              <a:gd name="connsiteX0-439" fmla="*/ 0 w 12611100"/>
              <a:gd name="connsiteY0-440" fmla="*/ 1703450 h 3004423"/>
              <a:gd name="connsiteX1-441" fmla="*/ 2190750 w 12611100"/>
              <a:gd name="connsiteY1-442" fmla="*/ 1893950 h 3004423"/>
              <a:gd name="connsiteX2-443" fmla="*/ 4171950 w 12611100"/>
              <a:gd name="connsiteY2-444" fmla="*/ 2998850 h 3004423"/>
              <a:gd name="connsiteX3-445" fmla="*/ 7172325 w 12611100"/>
              <a:gd name="connsiteY3-446" fmla="*/ 1709671 h 3004423"/>
              <a:gd name="connsiteX4-447" fmla="*/ 12611100 w 12611100"/>
              <a:gd name="connsiteY4-448" fmla="*/ 46100 h 3004423"/>
              <a:gd name="connsiteX0-449" fmla="*/ 0 w 12611100"/>
              <a:gd name="connsiteY0-450" fmla="*/ 1703450 h 3004423"/>
              <a:gd name="connsiteX1-451" fmla="*/ 2190750 w 12611100"/>
              <a:gd name="connsiteY1-452" fmla="*/ 1893950 h 3004423"/>
              <a:gd name="connsiteX2-453" fmla="*/ 4171950 w 12611100"/>
              <a:gd name="connsiteY2-454" fmla="*/ 2998850 h 3004423"/>
              <a:gd name="connsiteX3-455" fmla="*/ 7172325 w 12611100"/>
              <a:gd name="connsiteY3-456" fmla="*/ 1709671 h 3004423"/>
              <a:gd name="connsiteX4-457" fmla="*/ 12611100 w 12611100"/>
              <a:gd name="connsiteY4-458" fmla="*/ 46100 h 3004423"/>
              <a:gd name="connsiteX0-459" fmla="*/ 0 w 12611100"/>
              <a:gd name="connsiteY0-460" fmla="*/ 1703450 h 3027846"/>
              <a:gd name="connsiteX1-461" fmla="*/ 2190750 w 12611100"/>
              <a:gd name="connsiteY1-462" fmla="*/ 1893950 h 3027846"/>
              <a:gd name="connsiteX2-463" fmla="*/ 4171950 w 12611100"/>
              <a:gd name="connsiteY2-464" fmla="*/ 2998850 h 3027846"/>
              <a:gd name="connsiteX3-465" fmla="*/ 7172325 w 12611100"/>
              <a:gd name="connsiteY3-466" fmla="*/ 1709671 h 3027846"/>
              <a:gd name="connsiteX4-467" fmla="*/ 12611100 w 12611100"/>
              <a:gd name="connsiteY4-468" fmla="*/ 46100 h 3027846"/>
              <a:gd name="connsiteX0-469" fmla="*/ 0 w 12611100"/>
              <a:gd name="connsiteY0-470" fmla="*/ 1703450 h 3053446"/>
              <a:gd name="connsiteX1-471" fmla="*/ 2190750 w 12611100"/>
              <a:gd name="connsiteY1-472" fmla="*/ 1893950 h 3053446"/>
              <a:gd name="connsiteX2-473" fmla="*/ 4171950 w 12611100"/>
              <a:gd name="connsiteY2-474" fmla="*/ 2998850 h 3053446"/>
              <a:gd name="connsiteX3-475" fmla="*/ 7172325 w 12611100"/>
              <a:gd name="connsiteY3-476" fmla="*/ 1709671 h 3053446"/>
              <a:gd name="connsiteX4-477" fmla="*/ 12611100 w 12611100"/>
              <a:gd name="connsiteY4-478" fmla="*/ 46100 h 3053446"/>
              <a:gd name="connsiteX0-479" fmla="*/ 0 w 12611100"/>
              <a:gd name="connsiteY0-480" fmla="*/ 1703450 h 3107073"/>
              <a:gd name="connsiteX1-481" fmla="*/ 2190750 w 12611100"/>
              <a:gd name="connsiteY1-482" fmla="*/ 1893950 h 3107073"/>
              <a:gd name="connsiteX2-483" fmla="*/ 4171950 w 12611100"/>
              <a:gd name="connsiteY2-484" fmla="*/ 3056000 h 3107073"/>
              <a:gd name="connsiteX3-485" fmla="*/ 7172325 w 12611100"/>
              <a:gd name="connsiteY3-486" fmla="*/ 1709671 h 3107073"/>
              <a:gd name="connsiteX4-487" fmla="*/ 12611100 w 12611100"/>
              <a:gd name="connsiteY4-488" fmla="*/ 46100 h 3107073"/>
              <a:gd name="connsiteX0-489" fmla="*/ 0 w 12611100"/>
              <a:gd name="connsiteY0-490" fmla="*/ 1703450 h 3107073"/>
              <a:gd name="connsiteX1-491" fmla="*/ 2190750 w 12611100"/>
              <a:gd name="connsiteY1-492" fmla="*/ 1893950 h 3107073"/>
              <a:gd name="connsiteX2-493" fmla="*/ 4171950 w 12611100"/>
              <a:gd name="connsiteY2-494" fmla="*/ 3056000 h 3107073"/>
              <a:gd name="connsiteX3-495" fmla="*/ 7172325 w 12611100"/>
              <a:gd name="connsiteY3-496" fmla="*/ 1709671 h 3107073"/>
              <a:gd name="connsiteX4-497" fmla="*/ 12611100 w 12611100"/>
              <a:gd name="connsiteY4-498" fmla="*/ 46100 h 3107073"/>
              <a:gd name="connsiteX0-499" fmla="*/ 0 w 12611100"/>
              <a:gd name="connsiteY0-500" fmla="*/ 1703450 h 3069819"/>
              <a:gd name="connsiteX1-501" fmla="*/ 2190750 w 12611100"/>
              <a:gd name="connsiteY1-502" fmla="*/ 1893950 h 3069819"/>
              <a:gd name="connsiteX2-503" fmla="*/ 4171950 w 12611100"/>
              <a:gd name="connsiteY2-504" fmla="*/ 3056000 h 3069819"/>
              <a:gd name="connsiteX3-505" fmla="*/ 7172325 w 12611100"/>
              <a:gd name="connsiteY3-506" fmla="*/ 1709671 h 3069819"/>
              <a:gd name="connsiteX4-507" fmla="*/ 12611100 w 12611100"/>
              <a:gd name="connsiteY4-508" fmla="*/ 46100 h 3069819"/>
              <a:gd name="connsiteX0-509" fmla="*/ 0 w 12611100"/>
              <a:gd name="connsiteY0-510" fmla="*/ 1698531 h 3068718"/>
              <a:gd name="connsiteX1-511" fmla="*/ 2190750 w 12611100"/>
              <a:gd name="connsiteY1-512" fmla="*/ 1889031 h 3068718"/>
              <a:gd name="connsiteX2-513" fmla="*/ 4171950 w 12611100"/>
              <a:gd name="connsiteY2-514" fmla="*/ 3051081 h 3068718"/>
              <a:gd name="connsiteX3-515" fmla="*/ 7381875 w 12611100"/>
              <a:gd name="connsiteY3-516" fmla="*/ 1838102 h 3068718"/>
              <a:gd name="connsiteX4-517" fmla="*/ 12611100 w 12611100"/>
              <a:gd name="connsiteY4-518" fmla="*/ 41181 h 3068718"/>
              <a:gd name="connsiteX0-519" fmla="*/ 0 w 12573000"/>
              <a:gd name="connsiteY0-520" fmla="*/ 1282018 h 2652205"/>
              <a:gd name="connsiteX1-521" fmla="*/ 2190750 w 12573000"/>
              <a:gd name="connsiteY1-522" fmla="*/ 1472518 h 2652205"/>
              <a:gd name="connsiteX2-523" fmla="*/ 4171950 w 12573000"/>
              <a:gd name="connsiteY2-524" fmla="*/ 2634568 h 2652205"/>
              <a:gd name="connsiteX3-525" fmla="*/ 7381875 w 12573000"/>
              <a:gd name="connsiteY3-526" fmla="*/ 1421589 h 2652205"/>
              <a:gd name="connsiteX4-527" fmla="*/ 12573000 w 12573000"/>
              <a:gd name="connsiteY4-528" fmla="*/ 62818 h 2652205"/>
              <a:gd name="connsiteX0-529" fmla="*/ 0 w 12573000"/>
              <a:gd name="connsiteY0-530" fmla="*/ 1286434 h 2654772"/>
              <a:gd name="connsiteX1-531" fmla="*/ 2190750 w 12573000"/>
              <a:gd name="connsiteY1-532" fmla="*/ 1476934 h 2654772"/>
              <a:gd name="connsiteX2-533" fmla="*/ 4171950 w 12573000"/>
              <a:gd name="connsiteY2-534" fmla="*/ 2638984 h 2654772"/>
              <a:gd name="connsiteX3-535" fmla="*/ 7591425 w 12573000"/>
              <a:gd name="connsiteY3-536" fmla="*/ 1368855 h 2654772"/>
              <a:gd name="connsiteX4-537" fmla="*/ 12573000 w 12573000"/>
              <a:gd name="connsiteY4-538" fmla="*/ 67234 h 2654772"/>
              <a:gd name="connsiteX0-539" fmla="*/ 0 w 12573000"/>
              <a:gd name="connsiteY0-540" fmla="*/ 1288031 h 2655829"/>
              <a:gd name="connsiteX1-541" fmla="*/ 2190750 w 12573000"/>
              <a:gd name="connsiteY1-542" fmla="*/ 1478531 h 2655829"/>
              <a:gd name="connsiteX2-543" fmla="*/ 4171950 w 12573000"/>
              <a:gd name="connsiteY2-544" fmla="*/ 2640581 h 2655829"/>
              <a:gd name="connsiteX3-545" fmla="*/ 7496175 w 12573000"/>
              <a:gd name="connsiteY3-546" fmla="*/ 1351402 h 2655829"/>
              <a:gd name="connsiteX4-547" fmla="*/ 12573000 w 12573000"/>
              <a:gd name="connsiteY4-548" fmla="*/ 68831 h 2655829"/>
              <a:gd name="connsiteX0-549" fmla="*/ 0 w 12573000"/>
              <a:gd name="connsiteY0-550" fmla="*/ 1274149 h 2641947"/>
              <a:gd name="connsiteX1-551" fmla="*/ 2190750 w 12573000"/>
              <a:gd name="connsiteY1-552" fmla="*/ 1464649 h 2641947"/>
              <a:gd name="connsiteX2-553" fmla="*/ 4171950 w 12573000"/>
              <a:gd name="connsiteY2-554" fmla="*/ 2626699 h 2641947"/>
              <a:gd name="connsiteX3-555" fmla="*/ 7496175 w 12573000"/>
              <a:gd name="connsiteY3-556" fmla="*/ 1337520 h 2641947"/>
              <a:gd name="connsiteX4-557" fmla="*/ 12573000 w 12573000"/>
              <a:gd name="connsiteY4-558" fmla="*/ 54949 h 2641947"/>
              <a:gd name="connsiteX0-559" fmla="*/ 0 w 12573000"/>
              <a:gd name="connsiteY0-560" fmla="*/ 1274149 h 2604962"/>
              <a:gd name="connsiteX1-561" fmla="*/ 2190750 w 12573000"/>
              <a:gd name="connsiteY1-562" fmla="*/ 1464649 h 2604962"/>
              <a:gd name="connsiteX2-563" fmla="*/ 4248150 w 12573000"/>
              <a:gd name="connsiteY2-564" fmla="*/ 2588599 h 2604962"/>
              <a:gd name="connsiteX3-565" fmla="*/ 7496175 w 12573000"/>
              <a:gd name="connsiteY3-566" fmla="*/ 1337520 h 2604962"/>
              <a:gd name="connsiteX4-567" fmla="*/ 12573000 w 12573000"/>
              <a:gd name="connsiteY4-568" fmla="*/ 54949 h 2604962"/>
              <a:gd name="connsiteX0-569" fmla="*/ 0 w 12573000"/>
              <a:gd name="connsiteY0-570" fmla="*/ 1274149 h 2621548"/>
              <a:gd name="connsiteX1-571" fmla="*/ 2190750 w 12573000"/>
              <a:gd name="connsiteY1-572" fmla="*/ 1464649 h 2621548"/>
              <a:gd name="connsiteX2-573" fmla="*/ 4248150 w 12573000"/>
              <a:gd name="connsiteY2-574" fmla="*/ 2588599 h 2621548"/>
              <a:gd name="connsiteX3-575" fmla="*/ 7496175 w 12573000"/>
              <a:gd name="connsiteY3-576" fmla="*/ 1337520 h 2621548"/>
              <a:gd name="connsiteX4-577" fmla="*/ 12573000 w 12573000"/>
              <a:gd name="connsiteY4-578" fmla="*/ 54949 h 2621548"/>
              <a:gd name="connsiteX0-579" fmla="*/ 0 w 12573000"/>
              <a:gd name="connsiteY0-580" fmla="*/ 1274149 h 2617236"/>
              <a:gd name="connsiteX1-581" fmla="*/ 2190750 w 12573000"/>
              <a:gd name="connsiteY1-582" fmla="*/ 1464649 h 2617236"/>
              <a:gd name="connsiteX2-583" fmla="*/ 4248150 w 12573000"/>
              <a:gd name="connsiteY2-584" fmla="*/ 2588599 h 2617236"/>
              <a:gd name="connsiteX3-585" fmla="*/ 7496175 w 12573000"/>
              <a:gd name="connsiteY3-586" fmla="*/ 1337520 h 2617236"/>
              <a:gd name="connsiteX4-587" fmla="*/ 12573000 w 12573000"/>
              <a:gd name="connsiteY4-588" fmla="*/ 54949 h 2617236"/>
              <a:gd name="connsiteX0-589" fmla="*/ 0 w 12573000"/>
              <a:gd name="connsiteY0-590" fmla="*/ 1266504 h 2609591"/>
              <a:gd name="connsiteX1-591" fmla="*/ 2190750 w 12573000"/>
              <a:gd name="connsiteY1-592" fmla="*/ 1457004 h 2609591"/>
              <a:gd name="connsiteX2-593" fmla="*/ 4248150 w 12573000"/>
              <a:gd name="connsiteY2-594" fmla="*/ 2580954 h 2609591"/>
              <a:gd name="connsiteX3-595" fmla="*/ 7724775 w 12573000"/>
              <a:gd name="connsiteY3-596" fmla="*/ 1482275 h 2609591"/>
              <a:gd name="connsiteX4-597" fmla="*/ 12573000 w 12573000"/>
              <a:gd name="connsiteY4-598" fmla="*/ 47304 h 2609591"/>
              <a:gd name="connsiteX0-599" fmla="*/ 0 w 12668250"/>
              <a:gd name="connsiteY0-600" fmla="*/ 663275 h 2006362"/>
              <a:gd name="connsiteX1-601" fmla="*/ 2190750 w 12668250"/>
              <a:gd name="connsiteY1-602" fmla="*/ 853775 h 2006362"/>
              <a:gd name="connsiteX2-603" fmla="*/ 4248150 w 12668250"/>
              <a:gd name="connsiteY2-604" fmla="*/ 1977725 h 2006362"/>
              <a:gd name="connsiteX3-605" fmla="*/ 7724775 w 12668250"/>
              <a:gd name="connsiteY3-606" fmla="*/ 879046 h 2006362"/>
              <a:gd name="connsiteX4-607" fmla="*/ 12668250 w 12668250"/>
              <a:gd name="connsiteY4-608" fmla="*/ 110825 h 2006362"/>
              <a:gd name="connsiteX0-609" fmla="*/ 0 w 12668250"/>
              <a:gd name="connsiteY0-610" fmla="*/ 660102 h 2003189"/>
              <a:gd name="connsiteX1-611" fmla="*/ 2190750 w 12668250"/>
              <a:gd name="connsiteY1-612" fmla="*/ 850602 h 2003189"/>
              <a:gd name="connsiteX2-613" fmla="*/ 4248150 w 12668250"/>
              <a:gd name="connsiteY2-614" fmla="*/ 1974552 h 2003189"/>
              <a:gd name="connsiteX3-615" fmla="*/ 7724775 w 12668250"/>
              <a:gd name="connsiteY3-616" fmla="*/ 875873 h 2003189"/>
              <a:gd name="connsiteX4-617" fmla="*/ 12668250 w 12668250"/>
              <a:gd name="connsiteY4-618" fmla="*/ 107652 h 2003189"/>
              <a:gd name="connsiteX0-619" fmla="*/ 0 w 12668250"/>
              <a:gd name="connsiteY0-620" fmla="*/ 644551 h 1988381"/>
              <a:gd name="connsiteX1-621" fmla="*/ 2190750 w 12668250"/>
              <a:gd name="connsiteY1-622" fmla="*/ 835051 h 1988381"/>
              <a:gd name="connsiteX2-623" fmla="*/ 4248150 w 12668250"/>
              <a:gd name="connsiteY2-624" fmla="*/ 1959001 h 1988381"/>
              <a:gd name="connsiteX3-625" fmla="*/ 7915275 w 12668250"/>
              <a:gd name="connsiteY3-626" fmla="*/ 955572 h 1988381"/>
              <a:gd name="connsiteX4-627" fmla="*/ 12668250 w 12668250"/>
              <a:gd name="connsiteY4-628" fmla="*/ 92101 h 1988381"/>
              <a:gd name="connsiteX0-629" fmla="*/ 0 w 12668250"/>
              <a:gd name="connsiteY0-630" fmla="*/ 627453 h 1971283"/>
              <a:gd name="connsiteX1-631" fmla="*/ 2190750 w 12668250"/>
              <a:gd name="connsiteY1-632" fmla="*/ 817953 h 1971283"/>
              <a:gd name="connsiteX2-633" fmla="*/ 4248150 w 12668250"/>
              <a:gd name="connsiteY2-634" fmla="*/ 1941903 h 1971283"/>
              <a:gd name="connsiteX3-635" fmla="*/ 7915275 w 12668250"/>
              <a:gd name="connsiteY3-636" fmla="*/ 938474 h 1971283"/>
              <a:gd name="connsiteX4-637" fmla="*/ 12668250 w 12668250"/>
              <a:gd name="connsiteY4-638" fmla="*/ 75003 h 1971283"/>
              <a:gd name="connsiteX0-639" fmla="*/ 0 w 12668250"/>
              <a:gd name="connsiteY0-640" fmla="*/ 627453 h 1971283"/>
              <a:gd name="connsiteX1-641" fmla="*/ 2190750 w 12668250"/>
              <a:gd name="connsiteY1-642" fmla="*/ 817953 h 1971283"/>
              <a:gd name="connsiteX2-643" fmla="*/ 4248150 w 12668250"/>
              <a:gd name="connsiteY2-644" fmla="*/ 1941903 h 1971283"/>
              <a:gd name="connsiteX3-645" fmla="*/ 7915275 w 12668250"/>
              <a:gd name="connsiteY3-646" fmla="*/ 938474 h 1971283"/>
              <a:gd name="connsiteX4-647" fmla="*/ 12668250 w 12668250"/>
              <a:gd name="connsiteY4-648" fmla="*/ 75003 h 1971283"/>
              <a:gd name="connsiteX0-649" fmla="*/ 0 w 12668250"/>
              <a:gd name="connsiteY0-650" fmla="*/ 612854 h 1978528"/>
              <a:gd name="connsiteX1-651" fmla="*/ 2190750 w 12668250"/>
              <a:gd name="connsiteY1-652" fmla="*/ 803354 h 1978528"/>
              <a:gd name="connsiteX2-653" fmla="*/ 4248150 w 12668250"/>
              <a:gd name="connsiteY2-654" fmla="*/ 1927304 h 1978528"/>
              <a:gd name="connsiteX3-655" fmla="*/ 7915275 w 12668250"/>
              <a:gd name="connsiteY3-656" fmla="*/ 1095325 h 1978528"/>
              <a:gd name="connsiteX4-657" fmla="*/ 12668250 w 12668250"/>
              <a:gd name="connsiteY4-658" fmla="*/ 60404 h 1978528"/>
              <a:gd name="connsiteX0-659" fmla="*/ 0 w 12668250"/>
              <a:gd name="connsiteY0-660" fmla="*/ 612854 h 1975561"/>
              <a:gd name="connsiteX1-661" fmla="*/ 2190750 w 12668250"/>
              <a:gd name="connsiteY1-662" fmla="*/ 803354 h 1975561"/>
              <a:gd name="connsiteX2-663" fmla="*/ 4248150 w 12668250"/>
              <a:gd name="connsiteY2-664" fmla="*/ 1927304 h 1975561"/>
              <a:gd name="connsiteX3-665" fmla="*/ 7915275 w 12668250"/>
              <a:gd name="connsiteY3-666" fmla="*/ 1095325 h 1975561"/>
              <a:gd name="connsiteX4-667" fmla="*/ 12668250 w 12668250"/>
              <a:gd name="connsiteY4-668" fmla="*/ 60404 h 1975561"/>
              <a:gd name="connsiteX0-669" fmla="*/ 0 w 12668250"/>
              <a:gd name="connsiteY0-670" fmla="*/ 612854 h 2331257"/>
              <a:gd name="connsiteX1-671" fmla="*/ 2190750 w 12668250"/>
              <a:gd name="connsiteY1-672" fmla="*/ 803354 h 2331257"/>
              <a:gd name="connsiteX2-673" fmla="*/ 4343400 w 12668250"/>
              <a:gd name="connsiteY2-674" fmla="*/ 2308304 h 2331257"/>
              <a:gd name="connsiteX3-675" fmla="*/ 7915275 w 12668250"/>
              <a:gd name="connsiteY3-676" fmla="*/ 1095325 h 2331257"/>
              <a:gd name="connsiteX4-677" fmla="*/ 12668250 w 12668250"/>
              <a:gd name="connsiteY4-678" fmla="*/ 60404 h 2331257"/>
              <a:gd name="connsiteX0-679" fmla="*/ 0 w 12668250"/>
              <a:gd name="connsiteY0-680" fmla="*/ 612854 h 2325308"/>
              <a:gd name="connsiteX1-681" fmla="*/ 2190750 w 12668250"/>
              <a:gd name="connsiteY1-682" fmla="*/ 803354 h 2325308"/>
              <a:gd name="connsiteX2-683" fmla="*/ 4343400 w 12668250"/>
              <a:gd name="connsiteY2-684" fmla="*/ 2308304 h 2325308"/>
              <a:gd name="connsiteX3-685" fmla="*/ 7915275 w 12668250"/>
              <a:gd name="connsiteY3-686" fmla="*/ 1095325 h 2325308"/>
              <a:gd name="connsiteX4-687" fmla="*/ 12668250 w 12668250"/>
              <a:gd name="connsiteY4-688" fmla="*/ 60404 h 2325308"/>
              <a:gd name="connsiteX0-689" fmla="*/ 0 w 12668250"/>
              <a:gd name="connsiteY0-690" fmla="*/ 612854 h 2308304"/>
              <a:gd name="connsiteX1-691" fmla="*/ 2190750 w 12668250"/>
              <a:gd name="connsiteY1-692" fmla="*/ 803354 h 2308304"/>
              <a:gd name="connsiteX2-693" fmla="*/ 4343400 w 12668250"/>
              <a:gd name="connsiteY2-694" fmla="*/ 2308304 h 2308304"/>
              <a:gd name="connsiteX3-695" fmla="*/ 7915275 w 12668250"/>
              <a:gd name="connsiteY3-696" fmla="*/ 1095325 h 2308304"/>
              <a:gd name="connsiteX4-697" fmla="*/ 12668250 w 12668250"/>
              <a:gd name="connsiteY4-698" fmla="*/ 60404 h 2308304"/>
              <a:gd name="connsiteX0-699" fmla="*/ 0 w 12668250"/>
              <a:gd name="connsiteY0-700" fmla="*/ 612854 h 2316308"/>
              <a:gd name="connsiteX1-701" fmla="*/ 2190750 w 12668250"/>
              <a:gd name="connsiteY1-702" fmla="*/ 803354 h 2316308"/>
              <a:gd name="connsiteX2-703" fmla="*/ 4343400 w 12668250"/>
              <a:gd name="connsiteY2-704" fmla="*/ 2308304 h 2316308"/>
              <a:gd name="connsiteX3-705" fmla="*/ 7915275 w 12668250"/>
              <a:gd name="connsiteY3-706" fmla="*/ 1095325 h 2316308"/>
              <a:gd name="connsiteX4-707" fmla="*/ 12668250 w 12668250"/>
              <a:gd name="connsiteY4-708" fmla="*/ 60404 h 2316308"/>
              <a:gd name="connsiteX0-709" fmla="*/ 0 w 12724694"/>
              <a:gd name="connsiteY0-710" fmla="*/ 8158 h 1711612"/>
              <a:gd name="connsiteX1-711" fmla="*/ 2190750 w 12724694"/>
              <a:gd name="connsiteY1-712" fmla="*/ 198658 h 1711612"/>
              <a:gd name="connsiteX2-713" fmla="*/ 4343400 w 12724694"/>
              <a:gd name="connsiteY2-714" fmla="*/ 1703608 h 1711612"/>
              <a:gd name="connsiteX3-715" fmla="*/ 7915275 w 12724694"/>
              <a:gd name="connsiteY3-716" fmla="*/ 490629 h 1711612"/>
              <a:gd name="connsiteX4-717" fmla="*/ 12724694 w 12724694"/>
              <a:gd name="connsiteY4-718" fmla="*/ 1250641 h 1711612"/>
              <a:gd name="connsiteX0-719" fmla="*/ 0 w 12724694"/>
              <a:gd name="connsiteY0-720" fmla="*/ 8158 h 1795428"/>
              <a:gd name="connsiteX1-721" fmla="*/ 2190750 w 12724694"/>
              <a:gd name="connsiteY1-722" fmla="*/ 198658 h 1795428"/>
              <a:gd name="connsiteX2-723" fmla="*/ 4343400 w 12724694"/>
              <a:gd name="connsiteY2-724" fmla="*/ 1703608 h 1795428"/>
              <a:gd name="connsiteX3-725" fmla="*/ 7926564 w 12724694"/>
              <a:gd name="connsiteY3-726" fmla="*/ 1100229 h 1795428"/>
              <a:gd name="connsiteX4-727" fmla="*/ 12724694 w 12724694"/>
              <a:gd name="connsiteY4-728" fmla="*/ 1250641 h 1795428"/>
              <a:gd name="connsiteX0-729" fmla="*/ 0 w 12724694"/>
              <a:gd name="connsiteY0-730" fmla="*/ 8158 h 1799668"/>
              <a:gd name="connsiteX1-731" fmla="*/ 2190750 w 12724694"/>
              <a:gd name="connsiteY1-732" fmla="*/ 198658 h 1799668"/>
              <a:gd name="connsiteX2-733" fmla="*/ 4343400 w 12724694"/>
              <a:gd name="connsiteY2-734" fmla="*/ 1703608 h 1799668"/>
              <a:gd name="connsiteX3-735" fmla="*/ 7666920 w 12724694"/>
              <a:gd name="connsiteY3-736" fmla="*/ 1111518 h 1799668"/>
              <a:gd name="connsiteX4-737" fmla="*/ 12724694 w 12724694"/>
              <a:gd name="connsiteY4-738" fmla="*/ 1250641 h 179966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724694" h="1799668">
                <a:moveTo>
                  <a:pt x="0" y="8158"/>
                </a:moveTo>
                <a:cubicBezTo>
                  <a:pt x="931862" y="22445"/>
                  <a:pt x="1466850" y="-83917"/>
                  <a:pt x="2190750" y="198658"/>
                </a:cubicBezTo>
                <a:cubicBezTo>
                  <a:pt x="2914650" y="481233"/>
                  <a:pt x="2566988" y="1543821"/>
                  <a:pt x="4343400" y="1703608"/>
                </a:cubicBezTo>
                <a:cubicBezTo>
                  <a:pt x="5453062" y="1768145"/>
                  <a:pt x="7393870" y="2070368"/>
                  <a:pt x="7666920" y="1111518"/>
                </a:cubicBezTo>
                <a:cubicBezTo>
                  <a:pt x="7920920" y="419368"/>
                  <a:pt x="11754732" y="994503"/>
                  <a:pt x="12724694" y="1250641"/>
                </a:cubicBezTo>
              </a:path>
            </a:pathLst>
          </a:cu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任意多边形 80"/>
          <p:cNvSpPr/>
          <p:nvPr/>
        </p:nvSpPr>
        <p:spPr>
          <a:xfrm>
            <a:off x="-180975" y="4343529"/>
            <a:ext cx="12576528" cy="1981200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152650 w 12534900"/>
              <a:gd name="connsiteY1-146" fmla="*/ 2057400 h 3448050"/>
              <a:gd name="connsiteX2-147" fmla="*/ 4362450 w 12534900"/>
              <a:gd name="connsiteY2-148" fmla="*/ 3448050 h 3448050"/>
              <a:gd name="connsiteX3-149" fmla="*/ 8401050 w 12534900"/>
              <a:gd name="connsiteY3-150" fmla="*/ 1352550 h 3448050"/>
              <a:gd name="connsiteX4-151" fmla="*/ 12534900 w 12534900"/>
              <a:gd name="connsiteY4-152" fmla="*/ 0 h 3448050"/>
              <a:gd name="connsiteX0-153" fmla="*/ 0 w 12534900"/>
              <a:gd name="connsiteY0-154" fmla="*/ 1562100 h 3219450"/>
              <a:gd name="connsiteX1-155" fmla="*/ 2152650 w 12534900"/>
              <a:gd name="connsiteY1-156" fmla="*/ 2057400 h 3219450"/>
              <a:gd name="connsiteX2-157" fmla="*/ 4076700 w 12534900"/>
              <a:gd name="connsiteY2-158" fmla="*/ 3219450 h 3219450"/>
              <a:gd name="connsiteX3-159" fmla="*/ 8401050 w 12534900"/>
              <a:gd name="connsiteY3-160" fmla="*/ 1352550 h 3219450"/>
              <a:gd name="connsiteX4-161" fmla="*/ 12534900 w 12534900"/>
              <a:gd name="connsiteY4-162" fmla="*/ 0 h 3219450"/>
              <a:gd name="connsiteX0-163" fmla="*/ 0 w 12534900"/>
              <a:gd name="connsiteY0-164" fmla="*/ 1562100 h 3219450"/>
              <a:gd name="connsiteX1-165" fmla="*/ 2152650 w 12534900"/>
              <a:gd name="connsiteY1-166" fmla="*/ 2057400 h 3219450"/>
              <a:gd name="connsiteX2-167" fmla="*/ 4076700 w 12534900"/>
              <a:gd name="connsiteY2-168" fmla="*/ 3219450 h 3219450"/>
              <a:gd name="connsiteX3-169" fmla="*/ 8401050 w 12534900"/>
              <a:gd name="connsiteY3-170" fmla="*/ 1352550 h 3219450"/>
              <a:gd name="connsiteX4-171" fmla="*/ 12534900 w 12534900"/>
              <a:gd name="connsiteY4-172" fmla="*/ 0 h 3219450"/>
              <a:gd name="connsiteX0-173" fmla="*/ 0 w 12534900"/>
              <a:gd name="connsiteY0-174" fmla="*/ 1562100 h 3219450"/>
              <a:gd name="connsiteX1-175" fmla="*/ 2152650 w 12534900"/>
              <a:gd name="connsiteY1-176" fmla="*/ 2057400 h 3219450"/>
              <a:gd name="connsiteX2-177" fmla="*/ 4076700 w 12534900"/>
              <a:gd name="connsiteY2-178" fmla="*/ 3219450 h 3219450"/>
              <a:gd name="connsiteX3-179" fmla="*/ 8439150 w 12534900"/>
              <a:gd name="connsiteY3-180" fmla="*/ 1581150 h 3219450"/>
              <a:gd name="connsiteX4-181" fmla="*/ 12534900 w 12534900"/>
              <a:gd name="connsiteY4-182" fmla="*/ 0 h 3219450"/>
              <a:gd name="connsiteX0-183" fmla="*/ 0 w 12534900"/>
              <a:gd name="connsiteY0-184" fmla="*/ 1562100 h 3219450"/>
              <a:gd name="connsiteX1-185" fmla="*/ 2152650 w 12534900"/>
              <a:gd name="connsiteY1-186" fmla="*/ 2057400 h 3219450"/>
              <a:gd name="connsiteX2-187" fmla="*/ 4076700 w 12534900"/>
              <a:gd name="connsiteY2-188" fmla="*/ 3219450 h 3219450"/>
              <a:gd name="connsiteX3-189" fmla="*/ 8439150 w 12534900"/>
              <a:gd name="connsiteY3-190" fmla="*/ 1581150 h 3219450"/>
              <a:gd name="connsiteX4-191" fmla="*/ 12534900 w 12534900"/>
              <a:gd name="connsiteY4-192" fmla="*/ 0 h 3219450"/>
              <a:gd name="connsiteX0-193" fmla="*/ 0 w 12553950"/>
              <a:gd name="connsiteY0-194" fmla="*/ 1352550 h 3009900"/>
              <a:gd name="connsiteX1-195" fmla="*/ 2152650 w 12553950"/>
              <a:gd name="connsiteY1-196" fmla="*/ 1847850 h 3009900"/>
              <a:gd name="connsiteX2-197" fmla="*/ 4076700 w 12553950"/>
              <a:gd name="connsiteY2-198" fmla="*/ 3009900 h 3009900"/>
              <a:gd name="connsiteX3-199" fmla="*/ 8439150 w 12553950"/>
              <a:gd name="connsiteY3-200" fmla="*/ 1371600 h 3009900"/>
              <a:gd name="connsiteX4-201" fmla="*/ 12553950 w 12553950"/>
              <a:gd name="connsiteY4-202" fmla="*/ 0 h 3009900"/>
              <a:gd name="connsiteX0-203" fmla="*/ 0 w 12553950"/>
              <a:gd name="connsiteY0-204" fmla="*/ 1295400 h 2952750"/>
              <a:gd name="connsiteX1-205" fmla="*/ 2152650 w 12553950"/>
              <a:gd name="connsiteY1-206" fmla="*/ 1790700 h 2952750"/>
              <a:gd name="connsiteX2-207" fmla="*/ 4076700 w 12553950"/>
              <a:gd name="connsiteY2-208" fmla="*/ 2952750 h 2952750"/>
              <a:gd name="connsiteX3-209" fmla="*/ 8439150 w 12553950"/>
              <a:gd name="connsiteY3-210" fmla="*/ 1314450 h 2952750"/>
              <a:gd name="connsiteX4-211" fmla="*/ 12553950 w 12553950"/>
              <a:gd name="connsiteY4-212" fmla="*/ 0 h 2952750"/>
              <a:gd name="connsiteX0-213" fmla="*/ 0 w 12553950"/>
              <a:gd name="connsiteY0-214" fmla="*/ 1295400 h 2952750"/>
              <a:gd name="connsiteX1-215" fmla="*/ 2152650 w 12553950"/>
              <a:gd name="connsiteY1-216" fmla="*/ 1790700 h 2952750"/>
              <a:gd name="connsiteX2-217" fmla="*/ 4076700 w 12553950"/>
              <a:gd name="connsiteY2-218" fmla="*/ 2952750 h 2952750"/>
              <a:gd name="connsiteX3-219" fmla="*/ 12553950 w 12553950"/>
              <a:gd name="connsiteY3-220" fmla="*/ 0 h 2952750"/>
              <a:gd name="connsiteX0-221" fmla="*/ 0 w 12553950"/>
              <a:gd name="connsiteY0-222" fmla="*/ 1395514 h 3052864"/>
              <a:gd name="connsiteX1-223" fmla="*/ 2152650 w 12553950"/>
              <a:gd name="connsiteY1-224" fmla="*/ 1890814 h 3052864"/>
              <a:gd name="connsiteX2-225" fmla="*/ 4076700 w 12553950"/>
              <a:gd name="connsiteY2-226" fmla="*/ 3052864 h 3052864"/>
              <a:gd name="connsiteX3-227" fmla="*/ 12553950 w 12553950"/>
              <a:gd name="connsiteY3-228" fmla="*/ 100114 h 3052864"/>
              <a:gd name="connsiteX0-229" fmla="*/ 0 w 12553950"/>
              <a:gd name="connsiteY0-230" fmla="*/ 1389269 h 3046619"/>
              <a:gd name="connsiteX1-231" fmla="*/ 2152650 w 12553950"/>
              <a:gd name="connsiteY1-232" fmla="*/ 1884569 h 3046619"/>
              <a:gd name="connsiteX2-233" fmla="*/ 4076700 w 12553950"/>
              <a:gd name="connsiteY2-234" fmla="*/ 3046619 h 3046619"/>
              <a:gd name="connsiteX3-235" fmla="*/ 12553950 w 12553950"/>
              <a:gd name="connsiteY3-236" fmla="*/ 93869 h 3046619"/>
              <a:gd name="connsiteX0-237" fmla="*/ 0 w 12553950"/>
              <a:gd name="connsiteY0-238" fmla="*/ 1389269 h 3046619"/>
              <a:gd name="connsiteX1-239" fmla="*/ 2152650 w 12553950"/>
              <a:gd name="connsiteY1-240" fmla="*/ 1884569 h 3046619"/>
              <a:gd name="connsiteX2-241" fmla="*/ 4076700 w 12553950"/>
              <a:gd name="connsiteY2-242" fmla="*/ 3046619 h 3046619"/>
              <a:gd name="connsiteX3-243" fmla="*/ 12553950 w 12553950"/>
              <a:gd name="connsiteY3-244" fmla="*/ 93869 h 3046619"/>
              <a:gd name="connsiteX0-245" fmla="*/ 0 w 12573000"/>
              <a:gd name="connsiteY0-246" fmla="*/ 1445136 h 3102486"/>
              <a:gd name="connsiteX1-247" fmla="*/ 2152650 w 12573000"/>
              <a:gd name="connsiteY1-248" fmla="*/ 1940436 h 3102486"/>
              <a:gd name="connsiteX2-249" fmla="*/ 4076700 w 12573000"/>
              <a:gd name="connsiteY2-250" fmla="*/ 3102486 h 3102486"/>
              <a:gd name="connsiteX3-251" fmla="*/ 12573000 w 12573000"/>
              <a:gd name="connsiteY3-252" fmla="*/ 92586 h 3102486"/>
              <a:gd name="connsiteX0-253" fmla="*/ 0 w 12573000"/>
              <a:gd name="connsiteY0-254" fmla="*/ 1369636 h 3026986"/>
              <a:gd name="connsiteX1-255" fmla="*/ 2152650 w 12573000"/>
              <a:gd name="connsiteY1-256" fmla="*/ 1864936 h 3026986"/>
              <a:gd name="connsiteX2-257" fmla="*/ 4076700 w 12573000"/>
              <a:gd name="connsiteY2-258" fmla="*/ 3026986 h 3026986"/>
              <a:gd name="connsiteX3-259" fmla="*/ 12573000 w 12573000"/>
              <a:gd name="connsiteY3-260" fmla="*/ 17086 h 3026986"/>
              <a:gd name="connsiteX0-261" fmla="*/ 0 w 12573000"/>
              <a:gd name="connsiteY0-262" fmla="*/ 1369636 h 3026986"/>
              <a:gd name="connsiteX1-263" fmla="*/ 2152650 w 12573000"/>
              <a:gd name="connsiteY1-264" fmla="*/ 1864936 h 3026986"/>
              <a:gd name="connsiteX2-265" fmla="*/ 4076700 w 12573000"/>
              <a:gd name="connsiteY2-266" fmla="*/ 3026986 h 3026986"/>
              <a:gd name="connsiteX3-267" fmla="*/ 12573000 w 12573000"/>
              <a:gd name="connsiteY3-268" fmla="*/ 17086 h 3026986"/>
              <a:gd name="connsiteX0-269" fmla="*/ 0 w 12573000"/>
              <a:gd name="connsiteY0-270" fmla="*/ 1352550 h 3010008"/>
              <a:gd name="connsiteX1-271" fmla="*/ 2152650 w 12573000"/>
              <a:gd name="connsiteY1-272" fmla="*/ 1847850 h 3010008"/>
              <a:gd name="connsiteX2-273" fmla="*/ 4076700 w 12573000"/>
              <a:gd name="connsiteY2-274" fmla="*/ 3009900 h 3010008"/>
              <a:gd name="connsiteX3-275" fmla="*/ 8010525 w 12573000"/>
              <a:gd name="connsiteY3-276" fmla="*/ 1777871 h 3010008"/>
              <a:gd name="connsiteX4-277" fmla="*/ 12573000 w 12573000"/>
              <a:gd name="connsiteY4-278" fmla="*/ 0 h 3010008"/>
              <a:gd name="connsiteX0-279" fmla="*/ 0 w 12573000"/>
              <a:gd name="connsiteY0-280" fmla="*/ 1352550 h 3010008"/>
              <a:gd name="connsiteX1-281" fmla="*/ 2152650 w 12573000"/>
              <a:gd name="connsiteY1-282" fmla="*/ 1847850 h 3010008"/>
              <a:gd name="connsiteX2-283" fmla="*/ 4076700 w 12573000"/>
              <a:gd name="connsiteY2-284" fmla="*/ 3009900 h 3010008"/>
              <a:gd name="connsiteX3-285" fmla="*/ 7400925 w 12573000"/>
              <a:gd name="connsiteY3-286" fmla="*/ 1682621 h 3010008"/>
              <a:gd name="connsiteX4-287" fmla="*/ 12573000 w 12573000"/>
              <a:gd name="connsiteY4-288" fmla="*/ 0 h 3010008"/>
              <a:gd name="connsiteX0-289" fmla="*/ 0 w 12573000"/>
              <a:gd name="connsiteY0-290" fmla="*/ 1352550 h 3010008"/>
              <a:gd name="connsiteX1-291" fmla="*/ 2152650 w 12573000"/>
              <a:gd name="connsiteY1-292" fmla="*/ 1847850 h 3010008"/>
              <a:gd name="connsiteX2-293" fmla="*/ 4076700 w 12573000"/>
              <a:gd name="connsiteY2-294" fmla="*/ 3009900 h 3010008"/>
              <a:gd name="connsiteX3-295" fmla="*/ 7400925 w 12573000"/>
              <a:gd name="connsiteY3-296" fmla="*/ 1682621 h 3010008"/>
              <a:gd name="connsiteX4-297" fmla="*/ 12573000 w 12573000"/>
              <a:gd name="connsiteY4-298" fmla="*/ 0 h 3010008"/>
              <a:gd name="connsiteX0-299" fmla="*/ 0 w 12573000"/>
              <a:gd name="connsiteY0-300" fmla="*/ 1352550 h 3010008"/>
              <a:gd name="connsiteX1-301" fmla="*/ 2152650 w 12573000"/>
              <a:gd name="connsiteY1-302" fmla="*/ 1847850 h 3010008"/>
              <a:gd name="connsiteX2-303" fmla="*/ 4076700 w 12573000"/>
              <a:gd name="connsiteY2-304" fmla="*/ 3009900 h 3010008"/>
              <a:gd name="connsiteX3-305" fmla="*/ 7400925 w 12573000"/>
              <a:gd name="connsiteY3-306" fmla="*/ 1682621 h 3010008"/>
              <a:gd name="connsiteX4-307" fmla="*/ 12573000 w 12573000"/>
              <a:gd name="connsiteY4-308" fmla="*/ 0 h 3010008"/>
              <a:gd name="connsiteX0-309" fmla="*/ 0 w 12573000"/>
              <a:gd name="connsiteY0-310" fmla="*/ 1352550 h 3010008"/>
              <a:gd name="connsiteX1-311" fmla="*/ 2152650 w 12573000"/>
              <a:gd name="connsiteY1-312" fmla="*/ 1847850 h 3010008"/>
              <a:gd name="connsiteX2-313" fmla="*/ 4076700 w 12573000"/>
              <a:gd name="connsiteY2-314" fmla="*/ 3009900 h 3010008"/>
              <a:gd name="connsiteX3-315" fmla="*/ 7267575 w 12573000"/>
              <a:gd name="connsiteY3-316" fmla="*/ 1663571 h 3010008"/>
              <a:gd name="connsiteX4-317" fmla="*/ 12573000 w 12573000"/>
              <a:gd name="connsiteY4-318" fmla="*/ 0 h 3010008"/>
              <a:gd name="connsiteX0-319" fmla="*/ 0 w 12573000"/>
              <a:gd name="connsiteY0-320" fmla="*/ 1352550 h 3010008"/>
              <a:gd name="connsiteX1-321" fmla="*/ 2152650 w 12573000"/>
              <a:gd name="connsiteY1-322" fmla="*/ 1847850 h 3010008"/>
              <a:gd name="connsiteX2-323" fmla="*/ 4076700 w 12573000"/>
              <a:gd name="connsiteY2-324" fmla="*/ 3009900 h 3010008"/>
              <a:gd name="connsiteX3-325" fmla="*/ 7267575 w 12573000"/>
              <a:gd name="connsiteY3-326" fmla="*/ 1663571 h 3010008"/>
              <a:gd name="connsiteX4-327" fmla="*/ 12573000 w 12573000"/>
              <a:gd name="connsiteY4-328" fmla="*/ 0 h 3010008"/>
              <a:gd name="connsiteX0-329" fmla="*/ 0 w 12573000"/>
              <a:gd name="connsiteY0-330" fmla="*/ 1352550 h 3010008"/>
              <a:gd name="connsiteX1-331" fmla="*/ 2152650 w 12573000"/>
              <a:gd name="connsiteY1-332" fmla="*/ 1847850 h 3010008"/>
              <a:gd name="connsiteX2-333" fmla="*/ 4076700 w 12573000"/>
              <a:gd name="connsiteY2-334" fmla="*/ 3009900 h 3010008"/>
              <a:gd name="connsiteX3-335" fmla="*/ 7267575 w 12573000"/>
              <a:gd name="connsiteY3-336" fmla="*/ 1663571 h 3010008"/>
              <a:gd name="connsiteX4-337" fmla="*/ 12573000 w 12573000"/>
              <a:gd name="connsiteY4-338" fmla="*/ 0 h 3010008"/>
              <a:gd name="connsiteX0-339" fmla="*/ 0 w 12573000"/>
              <a:gd name="connsiteY0-340" fmla="*/ 1401823 h 3059281"/>
              <a:gd name="connsiteX1-341" fmla="*/ 2152650 w 12573000"/>
              <a:gd name="connsiteY1-342" fmla="*/ 1897123 h 3059281"/>
              <a:gd name="connsiteX2-343" fmla="*/ 4076700 w 12573000"/>
              <a:gd name="connsiteY2-344" fmla="*/ 3059173 h 3059281"/>
              <a:gd name="connsiteX3-345" fmla="*/ 7267575 w 12573000"/>
              <a:gd name="connsiteY3-346" fmla="*/ 1712844 h 3059281"/>
              <a:gd name="connsiteX4-347" fmla="*/ 12573000 w 12573000"/>
              <a:gd name="connsiteY4-348" fmla="*/ 49273 h 3059281"/>
              <a:gd name="connsiteX0-349" fmla="*/ 0 w 12573000"/>
              <a:gd name="connsiteY0-350" fmla="*/ 1401823 h 3059281"/>
              <a:gd name="connsiteX1-351" fmla="*/ 2152650 w 12573000"/>
              <a:gd name="connsiteY1-352" fmla="*/ 1897123 h 3059281"/>
              <a:gd name="connsiteX2-353" fmla="*/ 4076700 w 12573000"/>
              <a:gd name="connsiteY2-354" fmla="*/ 3059173 h 3059281"/>
              <a:gd name="connsiteX3-355" fmla="*/ 7267575 w 12573000"/>
              <a:gd name="connsiteY3-356" fmla="*/ 1712844 h 3059281"/>
              <a:gd name="connsiteX4-357" fmla="*/ 12573000 w 12573000"/>
              <a:gd name="connsiteY4-358" fmla="*/ 49273 h 3059281"/>
              <a:gd name="connsiteX0-359" fmla="*/ 0 w 12573000"/>
              <a:gd name="connsiteY0-360" fmla="*/ 1401823 h 3059281"/>
              <a:gd name="connsiteX1-361" fmla="*/ 2152650 w 12573000"/>
              <a:gd name="connsiteY1-362" fmla="*/ 1897123 h 3059281"/>
              <a:gd name="connsiteX2-363" fmla="*/ 4076700 w 12573000"/>
              <a:gd name="connsiteY2-364" fmla="*/ 3059173 h 3059281"/>
              <a:gd name="connsiteX3-365" fmla="*/ 7134225 w 12573000"/>
              <a:gd name="connsiteY3-366" fmla="*/ 1712844 h 3059281"/>
              <a:gd name="connsiteX4-367" fmla="*/ 12573000 w 12573000"/>
              <a:gd name="connsiteY4-368" fmla="*/ 49273 h 3059281"/>
              <a:gd name="connsiteX0-369" fmla="*/ 0 w 12573000"/>
              <a:gd name="connsiteY0-370" fmla="*/ 1399409 h 3056867"/>
              <a:gd name="connsiteX1-371" fmla="*/ 2152650 w 12573000"/>
              <a:gd name="connsiteY1-372" fmla="*/ 1894709 h 3056867"/>
              <a:gd name="connsiteX2-373" fmla="*/ 4076700 w 12573000"/>
              <a:gd name="connsiteY2-374" fmla="*/ 3056759 h 3056867"/>
              <a:gd name="connsiteX3-375" fmla="*/ 7134225 w 12573000"/>
              <a:gd name="connsiteY3-376" fmla="*/ 1710430 h 3056867"/>
              <a:gd name="connsiteX4-377" fmla="*/ 12573000 w 12573000"/>
              <a:gd name="connsiteY4-378" fmla="*/ 46859 h 3056867"/>
              <a:gd name="connsiteX0-379" fmla="*/ 0 w 12573000"/>
              <a:gd name="connsiteY0-380" fmla="*/ 1398650 h 3056108"/>
              <a:gd name="connsiteX1-381" fmla="*/ 2152650 w 12573000"/>
              <a:gd name="connsiteY1-382" fmla="*/ 1893950 h 3056108"/>
              <a:gd name="connsiteX2-383" fmla="*/ 4076700 w 12573000"/>
              <a:gd name="connsiteY2-384" fmla="*/ 3056000 h 3056108"/>
              <a:gd name="connsiteX3-385" fmla="*/ 7134225 w 12573000"/>
              <a:gd name="connsiteY3-386" fmla="*/ 1709671 h 3056108"/>
              <a:gd name="connsiteX4-387" fmla="*/ 12573000 w 12573000"/>
              <a:gd name="connsiteY4-388" fmla="*/ 46100 h 3056108"/>
              <a:gd name="connsiteX0-389" fmla="*/ 0 w 12573000"/>
              <a:gd name="connsiteY0-390" fmla="*/ 1398650 h 3056108"/>
              <a:gd name="connsiteX1-391" fmla="*/ 2152650 w 12573000"/>
              <a:gd name="connsiteY1-392" fmla="*/ 1893950 h 3056108"/>
              <a:gd name="connsiteX2-393" fmla="*/ 4076700 w 12573000"/>
              <a:gd name="connsiteY2-394" fmla="*/ 3056000 h 3056108"/>
              <a:gd name="connsiteX3-395" fmla="*/ 7134225 w 12573000"/>
              <a:gd name="connsiteY3-396" fmla="*/ 1709671 h 3056108"/>
              <a:gd name="connsiteX4-397" fmla="*/ 12573000 w 12573000"/>
              <a:gd name="connsiteY4-398" fmla="*/ 46100 h 3056108"/>
              <a:gd name="connsiteX0-399" fmla="*/ 0 w 12573000"/>
              <a:gd name="connsiteY0-400" fmla="*/ 1398650 h 3056108"/>
              <a:gd name="connsiteX1-401" fmla="*/ 2152650 w 12573000"/>
              <a:gd name="connsiteY1-402" fmla="*/ 1893950 h 3056108"/>
              <a:gd name="connsiteX2-403" fmla="*/ 4076700 w 12573000"/>
              <a:gd name="connsiteY2-404" fmla="*/ 3056000 h 3056108"/>
              <a:gd name="connsiteX3-405" fmla="*/ 7134225 w 12573000"/>
              <a:gd name="connsiteY3-406" fmla="*/ 1709671 h 3056108"/>
              <a:gd name="connsiteX4-407" fmla="*/ 12573000 w 12573000"/>
              <a:gd name="connsiteY4-408" fmla="*/ 46100 h 3056108"/>
              <a:gd name="connsiteX0-409" fmla="*/ 0 w 12573000"/>
              <a:gd name="connsiteY0-410" fmla="*/ 1398650 h 2998968"/>
              <a:gd name="connsiteX1-411" fmla="*/ 2152650 w 12573000"/>
              <a:gd name="connsiteY1-412" fmla="*/ 1893950 h 2998968"/>
              <a:gd name="connsiteX2-413" fmla="*/ 4133850 w 12573000"/>
              <a:gd name="connsiteY2-414" fmla="*/ 2998850 h 2998968"/>
              <a:gd name="connsiteX3-415" fmla="*/ 7134225 w 12573000"/>
              <a:gd name="connsiteY3-416" fmla="*/ 1709671 h 2998968"/>
              <a:gd name="connsiteX4-417" fmla="*/ 12573000 w 12573000"/>
              <a:gd name="connsiteY4-418" fmla="*/ 46100 h 2998968"/>
              <a:gd name="connsiteX0-419" fmla="*/ 0 w 12573000"/>
              <a:gd name="connsiteY0-420" fmla="*/ 1398650 h 3013361"/>
              <a:gd name="connsiteX1-421" fmla="*/ 2152650 w 12573000"/>
              <a:gd name="connsiteY1-422" fmla="*/ 1893950 h 3013361"/>
              <a:gd name="connsiteX2-423" fmla="*/ 4133850 w 12573000"/>
              <a:gd name="connsiteY2-424" fmla="*/ 2998850 h 3013361"/>
              <a:gd name="connsiteX3-425" fmla="*/ 7134225 w 12573000"/>
              <a:gd name="connsiteY3-426" fmla="*/ 1709671 h 3013361"/>
              <a:gd name="connsiteX4-427" fmla="*/ 12573000 w 12573000"/>
              <a:gd name="connsiteY4-428" fmla="*/ 46100 h 3013361"/>
              <a:gd name="connsiteX0-429" fmla="*/ 0 w 12573000"/>
              <a:gd name="connsiteY0-430" fmla="*/ 1398650 h 3004704"/>
              <a:gd name="connsiteX1-431" fmla="*/ 2152650 w 12573000"/>
              <a:gd name="connsiteY1-432" fmla="*/ 1893950 h 3004704"/>
              <a:gd name="connsiteX2-433" fmla="*/ 4133850 w 12573000"/>
              <a:gd name="connsiteY2-434" fmla="*/ 2998850 h 3004704"/>
              <a:gd name="connsiteX3-435" fmla="*/ 7134225 w 12573000"/>
              <a:gd name="connsiteY3-436" fmla="*/ 1709671 h 3004704"/>
              <a:gd name="connsiteX4-437" fmla="*/ 12573000 w 12573000"/>
              <a:gd name="connsiteY4-438" fmla="*/ 46100 h 3004704"/>
              <a:gd name="connsiteX0-439" fmla="*/ 0 w 12553950"/>
              <a:gd name="connsiteY0-440" fmla="*/ 2066748 h 3672802"/>
              <a:gd name="connsiteX1-441" fmla="*/ 2152650 w 12553950"/>
              <a:gd name="connsiteY1-442" fmla="*/ 2562048 h 3672802"/>
              <a:gd name="connsiteX2-443" fmla="*/ 4133850 w 12553950"/>
              <a:gd name="connsiteY2-444" fmla="*/ 3666948 h 3672802"/>
              <a:gd name="connsiteX3-445" fmla="*/ 7134225 w 12553950"/>
              <a:gd name="connsiteY3-446" fmla="*/ 2377769 h 3672802"/>
              <a:gd name="connsiteX4-447" fmla="*/ 12553950 w 12553950"/>
              <a:gd name="connsiteY4-448" fmla="*/ 28398 h 3672802"/>
              <a:gd name="connsiteX0-449" fmla="*/ 0 w 12553950"/>
              <a:gd name="connsiteY0-450" fmla="*/ 2066748 h 3672802"/>
              <a:gd name="connsiteX1-451" fmla="*/ 2152650 w 12553950"/>
              <a:gd name="connsiteY1-452" fmla="*/ 2562048 h 3672802"/>
              <a:gd name="connsiteX2-453" fmla="*/ 4133850 w 12553950"/>
              <a:gd name="connsiteY2-454" fmla="*/ 3666948 h 3672802"/>
              <a:gd name="connsiteX3-455" fmla="*/ 7248525 w 12553950"/>
              <a:gd name="connsiteY3-456" fmla="*/ 2377769 h 3672802"/>
              <a:gd name="connsiteX4-457" fmla="*/ 12553950 w 12553950"/>
              <a:gd name="connsiteY4-458" fmla="*/ 28398 h 3672802"/>
              <a:gd name="connsiteX0-459" fmla="*/ 0 w 12553950"/>
              <a:gd name="connsiteY0-460" fmla="*/ 2065880 h 3671934"/>
              <a:gd name="connsiteX1-461" fmla="*/ 2152650 w 12553950"/>
              <a:gd name="connsiteY1-462" fmla="*/ 2561180 h 3671934"/>
              <a:gd name="connsiteX2-463" fmla="*/ 4133850 w 12553950"/>
              <a:gd name="connsiteY2-464" fmla="*/ 3666080 h 3671934"/>
              <a:gd name="connsiteX3-465" fmla="*/ 7248525 w 12553950"/>
              <a:gd name="connsiteY3-466" fmla="*/ 2376901 h 3671934"/>
              <a:gd name="connsiteX4-467" fmla="*/ 12553950 w 12553950"/>
              <a:gd name="connsiteY4-468" fmla="*/ 27530 h 3671934"/>
              <a:gd name="connsiteX0-469" fmla="*/ 0 w 12553950"/>
              <a:gd name="connsiteY0-470" fmla="*/ 2065880 h 4051512"/>
              <a:gd name="connsiteX1-471" fmla="*/ 2152650 w 12553950"/>
              <a:gd name="connsiteY1-472" fmla="*/ 2561180 h 4051512"/>
              <a:gd name="connsiteX2-473" fmla="*/ 4191000 w 12553950"/>
              <a:gd name="connsiteY2-474" fmla="*/ 4047080 h 4051512"/>
              <a:gd name="connsiteX3-475" fmla="*/ 7248525 w 12553950"/>
              <a:gd name="connsiteY3-476" fmla="*/ 2376901 h 4051512"/>
              <a:gd name="connsiteX4-477" fmla="*/ 12553950 w 12553950"/>
              <a:gd name="connsiteY4-478" fmla="*/ 27530 h 4051512"/>
              <a:gd name="connsiteX0-479" fmla="*/ 0 w 12553950"/>
              <a:gd name="connsiteY0-480" fmla="*/ 2065880 h 4047080"/>
              <a:gd name="connsiteX1-481" fmla="*/ 2152650 w 12553950"/>
              <a:gd name="connsiteY1-482" fmla="*/ 2561180 h 4047080"/>
              <a:gd name="connsiteX2-483" fmla="*/ 4191000 w 12553950"/>
              <a:gd name="connsiteY2-484" fmla="*/ 4047080 h 4047080"/>
              <a:gd name="connsiteX3-485" fmla="*/ 7248525 w 12553950"/>
              <a:gd name="connsiteY3-486" fmla="*/ 2376901 h 4047080"/>
              <a:gd name="connsiteX4-487" fmla="*/ 12553950 w 12553950"/>
              <a:gd name="connsiteY4-488" fmla="*/ 27530 h 4047080"/>
              <a:gd name="connsiteX0-489" fmla="*/ 0 w 12553950"/>
              <a:gd name="connsiteY0-490" fmla="*/ 2065880 h 4047080"/>
              <a:gd name="connsiteX1-491" fmla="*/ 2152650 w 12553950"/>
              <a:gd name="connsiteY1-492" fmla="*/ 2561180 h 4047080"/>
              <a:gd name="connsiteX2-493" fmla="*/ 4191000 w 12553950"/>
              <a:gd name="connsiteY2-494" fmla="*/ 4047080 h 4047080"/>
              <a:gd name="connsiteX3-495" fmla="*/ 7248525 w 12553950"/>
              <a:gd name="connsiteY3-496" fmla="*/ 2376901 h 4047080"/>
              <a:gd name="connsiteX4-497" fmla="*/ 12553950 w 12553950"/>
              <a:gd name="connsiteY4-498" fmla="*/ 27530 h 4047080"/>
              <a:gd name="connsiteX0-499" fmla="*/ 0 w 12553950"/>
              <a:gd name="connsiteY0-500" fmla="*/ 2065880 h 4047080"/>
              <a:gd name="connsiteX1-501" fmla="*/ 2152650 w 12553950"/>
              <a:gd name="connsiteY1-502" fmla="*/ 2561180 h 4047080"/>
              <a:gd name="connsiteX2-503" fmla="*/ 4191000 w 12553950"/>
              <a:gd name="connsiteY2-504" fmla="*/ 4047080 h 4047080"/>
              <a:gd name="connsiteX3-505" fmla="*/ 7248525 w 12553950"/>
              <a:gd name="connsiteY3-506" fmla="*/ 2376901 h 4047080"/>
              <a:gd name="connsiteX4-507" fmla="*/ 12553950 w 12553950"/>
              <a:gd name="connsiteY4-508" fmla="*/ 27530 h 4047080"/>
              <a:gd name="connsiteX0-509" fmla="*/ 0 w 12553950"/>
              <a:gd name="connsiteY0-510" fmla="*/ 2057176 h 4038376"/>
              <a:gd name="connsiteX1-511" fmla="*/ 2152650 w 12553950"/>
              <a:gd name="connsiteY1-512" fmla="*/ 2552476 h 4038376"/>
              <a:gd name="connsiteX2-513" fmla="*/ 4191000 w 12553950"/>
              <a:gd name="connsiteY2-514" fmla="*/ 4038376 h 4038376"/>
              <a:gd name="connsiteX3-515" fmla="*/ 7519459 w 12553950"/>
              <a:gd name="connsiteY3-516" fmla="*/ 3203575 h 4038376"/>
              <a:gd name="connsiteX4-517" fmla="*/ 12553950 w 12553950"/>
              <a:gd name="connsiteY4-518" fmla="*/ 18826 h 4038376"/>
              <a:gd name="connsiteX0-519" fmla="*/ 0 w 12576528"/>
              <a:gd name="connsiteY0-520" fmla="*/ 0 h 1981200"/>
              <a:gd name="connsiteX1-521" fmla="*/ 2152650 w 12576528"/>
              <a:gd name="connsiteY1-522" fmla="*/ 495300 h 1981200"/>
              <a:gd name="connsiteX2-523" fmla="*/ 4191000 w 12576528"/>
              <a:gd name="connsiteY2-524" fmla="*/ 1981200 h 1981200"/>
              <a:gd name="connsiteX3-525" fmla="*/ 7519459 w 12576528"/>
              <a:gd name="connsiteY3-526" fmla="*/ 1146399 h 1981200"/>
              <a:gd name="connsiteX4-527" fmla="*/ 12576528 w 12576528"/>
              <a:gd name="connsiteY4-528" fmla="*/ 1032228 h 1981200"/>
              <a:gd name="connsiteX0-529" fmla="*/ 0 w 12576528"/>
              <a:gd name="connsiteY0-530" fmla="*/ 0 h 1981200"/>
              <a:gd name="connsiteX1-531" fmla="*/ 2152650 w 12576528"/>
              <a:gd name="connsiteY1-532" fmla="*/ 495300 h 1981200"/>
              <a:gd name="connsiteX2-533" fmla="*/ 4191000 w 12576528"/>
              <a:gd name="connsiteY2-534" fmla="*/ 1981200 h 1981200"/>
              <a:gd name="connsiteX3-535" fmla="*/ 7519459 w 12576528"/>
              <a:gd name="connsiteY3-536" fmla="*/ 1146399 h 1981200"/>
              <a:gd name="connsiteX4-537" fmla="*/ 12576528 w 12576528"/>
              <a:gd name="connsiteY4-538" fmla="*/ 1032228 h 1981200"/>
              <a:gd name="connsiteX0-539" fmla="*/ 0 w 12576528"/>
              <a:gd name="connsiteY0-540" fmla="*/ 0 h 1981200"/>
              <a:gd name="connsiteX1-541" fmla="*/ 2152650 w 12576528"/>
              <a:gd name="connsiteY1-542" fmla="*/ 495300 h 1981200"/>
              <a:gd name="connsiteX2-543" fmla="*/ 4191000 w 12576528"/>
              <a:gd name="connsiteY2-544" fmla="*/ 1981200 h 1981200"/>
              <a:gd name="connsiteX3-545" fmla="*/ 7519459 w 12576528"/>
              <a:gd name="connsiteY3-546" fmla="*/ 1146399 h 1981200"/>
              <a:gd name="connsiteX4-547" fmla="*/ 12576528 w 12576528"/>
              <a:gd name="connsiteY4-548" fmla="*/ 1032228 h 19812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576528" h="1981200">
                <a:moveTo>
                  <a:pt x="0" y="0"/>
                </a:moveTo>
                <a:cubicBezTo>
                  <a:pt x="1389062" y="14287"/>
                  <a:pt x="1454150" y="165100"/>
                  <a:pt x="2152650" y="495300"/>
                </a:cubicBezTo>
                <a:cubicBezTo>
                  <a:pt x="2851150" y="825500"/>
                  <a:pt x="2928938" y="1745213"/>
                  <a:pt x="4191000" y="1981200"/>
                </a:cubicBezTo>
                <a:cubicBezTo>
                  <a:pt x="5186362" y="1931437"/>
                  <a:pt x="7203370" y="2113010"/>
                  <a:pt x="7519459" y="1146399"/>
                </a:cubicBezTo>
                <a:cubicBezTo>
                  <a:pt x="8035926" y="367465"/>
                  <a:pt x="11606566" y="776090"/>
                  <a:pt x="12576528" y="1032228"/>
                </a:cubicBezTo>
              </a:path>
            </a:pathLst>
          </a:cu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任意多边形 79"/>
          <p:cNvSpPr/>
          <p:nvPr/>
        </p:nvSpPr>
        <p:spPr>
          <a:xfrm>
            <a:off x="-180975" y="4044949"/>
            <a:ext cx="12647083" cy="2190750"/>
          </a:xfrm>
          <a:custGeom>
            <a:avLst/>
            <a:gdLst>
              <a:gd name="connsiteX0" fmla="*/ 0 w 12553950"/>
              <a:gd name="connsiteY0" fmla="*/ 933450 h 2841965"/>
              <a:gd name="connsiteX1" fmla="*/ 2095500 w 12553950"/>
              <a:gd name="connsiteY1" fmla="*/ 1695450 h 2841965"/>
              <a:gd name="connsiteX2" fmla="*/ 4362450 w 12553950"/>
              <a:gd name="connsiteY2" fmla="*/ 2819400 h 2841965"/>
              <a:gd name="connsiteX3" fmla="*/ 6457950 w 12553950"/>
              <a:gd name="connsiteY3" fmla="*/ 2324100 h 2841965"/>
              <a:gd name="connsiteX4" fmla="*/ 8382000 w 12553950"/>
              <a:gd name="connsiteY4" fmla="*/ 876300 h 2841965"/>
              <a:gd name="connsiteX5" fmla="*/ 12553950 w 12553950"/>
              <a:gd name="connsiteY5" fmla="*/ 0 h 2841965"/>
              <a:gd name="connsiteX0-1" fmla="*/ 0 w 12553950"/>
              <a:gd name="connsiteY0-2" fmla="*/ 933450 h 2841965"/>
              <a:gd name="connsiteX1-3" fmla="*/ 2095500 w 12553950"/>
              <a:gd name="connsiteY1-4" fmla="*/ 1695450 h 2841965"/>
              <a:gd name="connsiteX2-5" fmla="*/ 4362450 w 12553950"/>
              <a:gd name="connsiteY2-6" fmla="*/ 2819400 h 2841965"/>
              <a:gd name="connsiteX3-7" fmla="*/ 6457950 w 12553950"/>
              <a:gd name="connsiteY3-8" fmla="*/ 2324100 h 2841965"/>
              <a:gd name="connsiteX4-9" fmla="*/ 8382000 w 12553950"/>
              <a:gd name="connsiteY4-10" fmla="*/ 876300 h 2841965"/>
              <a:gd name="connsiteX5-11" fmla="*/ 12553950 w 12553950"/>
              <a:gd name="connsiteY5-12" fmla="*/ 0 h 2841965"/>
              <a:gd name="connsiteX0-13" fmla="*/ 0 w 12553950"/>
              <a:gd name="connsiteY0-14" fmla="*/ 933450 h 2832777"/>
              <a:gd name="connsiteX1-15" fmla="*/ 2095500 w 12553950"/>
              <a:gd name="connsiteY1-16" fmla="*/ 1695450 h 2832777"/>
              <a:gd name="connsiteX2-17" fmla="*/ 4362450 w 12553950"/>
              <a:gd name="connsiteY2-18" fmla="*/ 2819400 h 2832777"/>
              <a:gd name="connsiteX3-19" fmla="*/ 8382000 w 12553950"/>
              <a:gd name="connsiteY3-20" fmla="*/ 876300 h 2832777"/>
              <a:gd name="connsiteX4-21" fmla="*/ 12553950 w 12553950"/>
              <a:gd name="connsiteY4-22" fmla="*/ 0 h 2832777"/>
              <a:gd name="connsiteX0-23" fmla="*/ 0 w 12553950"/>
              <a:gd name="connsiteY0-24" fmla="*/ 933450 h 2822386"/>
              <a:gd name="connsiteX1-25" fmla="*/ 2095500 w 12553950"/>
              <a:gd name="connsiteY1-26" fmla="*/ 1695450 h 2822386"/>
              <a:gd name="connsiteX2-27" fmla="*/ 4362450 w 12553950"/>
              <a:gd name="connsiteY2-28" fmla="*/ 2819400 h 2822386"/>
              <a:gd name="connsiteX3-29" fmla="*/ 8382000 w 12553950"/>
              <a:gd name="connsiteY3-30" fmla="*/ 876300 h 2822386"/>
              <a:gd name="connsiteX4-31" fmla="*/ 12553950 w 12553950"/>
              <a:gd name="connsiteY4-32" fmla="*/ 0 h 2822386"/>
              <a:gd name="connsiteX0-33" fmla="*/ 0 w 12553950"/>
              <a:gd name="connsiteY0-34" fmla="*/ 933450 h 2826817"/>
              <a:gd name="connsiteX1-35" fmla="*/ 2095500 w 12553950"/>
              <a:gd name="connsiteY1-36" fmla="*/ 1695450 h 2826817"/>
              <a:gd name="connsiteX2-37" fmla="*/ 4362450 w 12553950"/>
              <a:gd name="connsiteY2-38" fmla="*/ 2819400 h 2826817"/>
              <a:gd name="connsiteX3-39" fmla="*/ 8382000 w 12553950"/>
              <a:gd name="connsiteY3-40" fmla="*/ 876300 h 2826817"/>
              <a:gd name="connsiteX4-41" fmla="*/ 12553950 w 12553950"/>
              <a:gd name="connsiteY4-42" fmla="*/ 0 h 2826817"/>
              <a:gd name="connsiteX0-43" fmla="*/ 0 w 12553950"/>
              <a:gd name="connsiteY0-44" fmla="*/ 933450 h 2819400"/>
              <a:gd name="connsiteX1-45" fmla="*/ 2095500 w 12553950"/>
              <a:gd name="connsiteY1-46" fmla="*/ 1695450 h 2819400"/>
              <a:gd name="connsiteX2-47" fmla="*/ 4362450 w 12553950"/>
              <a:gd name="connsiteY2-48" fmla="*/ 2819400 h 2819400"/>
              <a:gd name="connsiteX3-49" fmla="*/ 8382000 w 12553950"/>
              <a:gd name="connsiteY3-50" fmla="*/ 876300 h 2819400"/>
              <a:gd name="connsiteX4-51" fmla="*/ 12553950 w 12553950"/>
              <a:gd name="connsiteY4-52" fmla="*/ 0 h 2819400"/>
              <a:gd name="connsiteX0-53" fmla="*/ 0 w 12249150"/>
              <a:gd name="connsiteY0-54" fmla="*/ 1524000 h 3409950"/>
              <a:gd name="connsiteX1-55" fmla="*/ 2095500 w 12249150"/>
              <a:gd name="connsiteY1-56" fmla="*/ 2286000 h 3409950"/>
              <a:gd name="connsiteX2-57" fmla="*/ 4362450 w 12249150"/>
              <a:gd name="connsiteY2-58" fmla="*/ 3409950 h 3409950"/>
              <a:gd name="connsiteX3-59" fmla="*/ 8382000 w 12249150"/>
              <a:gd name="connsiteY3-60" fmla="*/ 1466850 h 3409950"/>
              <a:gd name="connsiteX4-61" fmla="*/ 12249150 w 12249150"/>
              <a:gd name="connsiteY4-62" fmla="*/ 0 h 3409950"/>
              <a:gd name="connsiteX0-63" fmla="*/ 0 w 12249150"/>
              <a:gd name="connsiteY0-64" fmla="*/ 1524000 h 3409950"/>
              <a:gd name="connsiteX1-65" fmla="*/ 2095500 w 12249150"/>
              <a:gd name="connsiteY1-66" fmla="*/ 2286000 h 3409950"/>
              <a:gd name="connsiteX2-67" fmla="*/ 4362450 w 12249150"/>
              <a:gd name="connsiteY2-68" fmla="*/ 3409950 h 3409950"/>
              <a:gd name="connsiteX3-69" fmla="*/ 8401050 w 12249150"/>
              <a:gd name="connsiteY3-70" fmla="*/ 1314450 h 3409950"/>
              <a:gd name="connsiteX4-71" fmla="*/ 12249150 w 12249150"/>
              <a:gd name="connsiteY4-72" fmla="*/ 0 h 3409950"/>
              <a:gd name="connsiteX0-73" fmla="*/ 0 w 12249150"/>
              <a:gd name="connsiteY0-74" fmla="*/ 1524000 h 3409950"/>
              <a:gd name="connsiteX1-75" fmla="*/ 2095500 w 12249150"/>
              <a:gd name="connsiteY1-76" fmla="*/ 2286000 h 3409950"/>
              <a:gd name="connsiteX2-77" fmla="*/ 4362450 w 12249150"/>
              <a:gd name="connsiteY2-78" fmla="*/ 3409950 h 3409950"/>
              <a:gd name="connsiteX3-79" fmla="*/ 8401050 w 12249150"/>
              <a:gd name="connsiteY3-80" fmla="*/ 1314450 h 3409950"/>
              <a:gd name="connsiteX4-81" fmla="*/ 12249150 w 12249150"/>
              <a:gd name="connsiteY4-82" fmla="*/ 0 h 3409950"/>
              <a:gd name="connsiteX0-83" fmla="*/ 0 w 12249150"/>
              <a:gd name="connsiteY0-84" fmla="*/ 1524000 h 3409950"/>
              <a:gd name="connsiteX1-85" fmla="*/ 2095500 w 12249150"/>
              <a:gd name="connsiteY1-86" fmla="*/ 2286000 h 3409950"/>
              <a:gd name="connsiteX2-87" fmla="*/ 4362450 w 12249150"/>
              <a:gd name="connsiteY2-88" fmla="*/ 3409950 h 3409950"/>
              <a:gd name="connsiteX3-89" fmla="*/ 8401050 w 12249150"/>
              <a:gd name="connsiteY3-90" fmla="*/ 1314450 h 3409950"/>
              <a:gd name="connsiteX4-91" fmla="*/ 12249150 w 12249150"/>
              <a:gd name="connsiteY4-92" fmla="*/ 0 h 3409950"/>
              <a:gd name="connsiteX0-93" fmla="*/ 0 w 12534900"/>
              <a:gd name="connsiteY0-94" fmla="*/ 1562100 h 3448050"/>
              <a:gd name="connsiteX1-95" fmla="*/ 2095500 w 12534900"/>
              <a:gd name="connsiteY1-96" fmla="*/ 2324100 h 3448050"/>
              <a:gd name="connsiteX2-97" fmla="*/ 4362450 w 12534900"/>
              <a:gd name="connsiteY2-98" fmla="*/ 3448050 h 3448050"/>
              <a:gd name="connsiteX3-99" fmla="*/ 8401050 w 12534900"/>
              <a:gd name="connsiteY3-100" fmla="*/ 1352550 h 3448050"/>
              <a:gd name="connsiteX4-101" fmla="*/ 12534900 w 12534900"/>
              <a:gd name="connsiteY4-102" fmla="*/ 0 h 3448050"/>
              <a:gd name="connsiteX0-103" fmla="*/ 0 w 12534900"/>
              <a:gd name="connsiteY0-104" fmla="*/ 1562100 h 3448050"/>
              <a:gd name="connsiteX1-105" fmla="*/ 2095500 w 12534900"/>
              <a:gd name="connsiteY1-106" fmla="*/ 2324100 h 3448050"/>
              <a:gd name="connsiteX2-107" fmla="*/ 4362450 w 12534900"/>
              <a:gd name="connsiteY2-108" fmla="*/ 3448050 h 3448050"/>
              <a:gd name="connsiteX3-109" fmla="*/ 8401050 w 12534900"/>
              <a:gd name="connsiteY3-110" fmla="*/ 1352550 h 3448050"/>
              <a:gd name="connsiteX4-111" fmla="*/ 12534900 w 12534900"/>
              <a:gd name="connsiteY4-112" fmla="*/ 0 h 3448050"/>
              <a:gd name="connsiteX0-113" fmla="*/ 0 w 12534900"/>
              <a:gd name="connsiteY0-114" fmla="*/ 1562100 h 3448050"/>
              <a:gd name="connsiteX1-115" fmla="*/ 2095500 w 12534900"/>
              <a:gd name="connsiteY1-116" fmla="*/ 2324100 h 3448050"/>
              <a:gd name="connsiteX2-117" fmla="*/ 4362450 w 12534900"/>
              <a:gd name="connsiteY2-118" fmla="*/ 3448050 h 3448050"/>
              <a:gd name="connsiteX3-119" fmla="*/ 8401050 w 12534900"/>
              <a:gd name="connsiteY3-120" fmla="*/ 1352550 h 3448050"/>
              <a:gd name="connsiteX4-121" fmla="*/ 12534900 w 12534900"/>
              <a:gd name="connsiteY4-122" fmla="*/ 0 h 3448050"/>
              <a:gd name="connsiteX0-123" fmla="*/ 0 w 12534900"/>
              <a:gd name="connsiteY0-124" fmla="*/ 1562100 h 3448050"/>
              <a:gd name="connsiteX1-125" fmla="*/ 2095500 w 12534900"/>
              <a:gd name="connsiteY1-126" fmla="*/ 2324100 h 3448050"/>
              <a:gd name="connsiteX2-127" fmla="*/ 4362450 w 12534900"/>
              <a:gd name="connsiteY2-128" fmla="*/ 3448050 h 3448050"/>
              <a:gd name="connsiteX3-129" fmla="*/ 8401050 w 12534900"/>
              <a:gd name="connsiteY3-130" fmla="*/ 1352550 h 3448050"/>
              <a:gd name="connsiteX4-131" fmla="*/ 12534900 w 12534900"/>
              <a:gd name="connsiteY4-132" fmla="*/ 0 h 3448050"/>
              <a:gd name="connsiteX0-133" fmla="*/ 0 w 12534900"/>
              <a:gd name="connsiteY0-134" fmla="*/ 1562100 h 3448050"/>
              <a:gd name="connsiteX1-135" fmla="*/ 2095500 w 12534900"/>
              <a:gd name="connsiteY1-136" fmla="*/ 2324100 h 3448050"/>
              <a:gd name="connsiteX2-137" fmla="*/ 4362450 w 12534900"/>
              <a:gd name="connsiteY2-138" fmla="*/ 3448050 h 3448050"/>
              <a:gd name="connsiteX3-139" fmla="*/ 8401050 w 12534900"/>
              <a:gd name="connsiteY3-140" fmla="*/ 1352550 h 3448050"/>
              <a:gd name="connsiteX4-141" fmla="*/ 12534900 w 12534900"/>
              <a:gd name="connsiteY4-142" fmla="*/ 0 h 3448050"/>
              <a:gd name="connsiteX0-143" fmla="*/ 0 w 12534900"/>
              <a:gd name="connsiteY0-144" fmla="*/ 1562100 h 3448050"/>
              <a:gd name="connsiteX1-145" fmla="*/ 2095500 w 12534900"/>
              <a:gd name="connsiteY1-146" fmla="*/ 2324100 h 3448050"/>
              <a:gd name="connsiteX2-147" fmla="*/ 4362450 w 12534900"/>
              <a:gd name="connsiteY2-148" fmla="*/ 3448050 h 3448050"/>
              <a:gd name="connsiteX3-149" fmla="*/ 12534900 w 12534900"/>
              <a:gd name="connsiteY3-150" fmla="*/ 0 h 3448050"/>
              <a:gd name="connsiteX0-151" fmla="*/ 0 w 12534900"/>
              <a:gd name="connsiteY0-152" fmla="*/ 1562100 h 3473757"/>
              <a:gd name="connsiteX1-153" fmla="*/ 2095500 w 12534900"/>
              <a:gd name="connsiteY1-154" fmla="*/ 2324100 h 3473757"/>
              <a:gd name="connsiteX2-155" fmla="*/ 4362450 w 12534900"/>
              <a:gd name="connsiteY2-156" fmla="*/ 3448050 h 3473757"/>
              <a:gd name="connsiteX3-157" fmla="*/ 12534900 w 12534900"/>
              <a:gd name="connsiteY3-158" fmla="*/ 0 h 3473757"/>
              <a:gd name="connsiteX0-159" fmla="*/ 0 w 12534900"/>
              <a:gd name="connsiteY0-160" fmla="*/ 1661087 h 3564645"/>
              <a:gd name="connsiteX1-161" fmla="*/ 2095500 w 12534900"/>
              <a:gd name="connsiteY1-162" fmla="*/ 2423087 h 3564645"/>
              <a:gd name="connsiteX2-163" fmla="*/ 4362450 w 12534900"/>
              <a:gd name="connsiteY2-164" fmla="*/ 3547037 h 3564645"/>
              <a:gd name="connsiteX3-165" fmla="*/ 12534900 w 12534900"/>
              <a:gd name="connsiteY3-166" fmla="*/ 98987 h 3564645"/>
              <a:gd name="connsiteX0-167" fmla="*/ 0 w 12534900"/>
              <a:gd name="connsiteY0-168" fmla="*/ 1627850 h 3532050"/>
              <a:gd name="connsiteX1-169" fmla="*/ 2095500 w 12534900"/>
              <a:gd name="connsiteY1-170" fmla="*/ 2389850 h 3532050"/>
              <a:gd name="connsiteX2-171" fmla="*/ 4362450 w 12534900"/>
              <a:gd name="connsiteY2-172" fmla="*/ 3513800 h 3532050"/>
              <a:gd name="connsiteX3-173" fmla="*/ 12534900 w 12534900"/>
              <a:gd name="connsiteY3-174" fmla="*/ 65750 h 3532050"/>
              <a:gd name="connsiteX0-175" fmla="*/ 0 w 12534900"/>
              <a:gd name="connsiteY0-176" fmla="*/ 1562100 h 3455910"/>
              <a:gd name="connsiteX1-177" fmla="*/ 2095500 w 12534900"/>
              <a:gd name="connsiteY1-178" fmla="*/ 2324100 h 3455910"/>
              <a:gd name="connsiteX2-179" fmla="*/ 4362450 w 12534900"/>
              <a:gd name="connsiteY2-180" fmla="*/ 3448050 h 3455910"/>
              <a:gd name="connsiteX3-181" fmla="*/ 8277225 w 12534900"/>
              <a:gd name="connsiteY3-182" fmla="*/ 1714500 h 3455910"/>
              <a:gd name="connsiteX4-183" fmla="*/ 12534900 w 12534900"/>
              <a:gd name="connsiteY4-184" fmla="*/ 0 h 3455910"/>
              <a:gd name="connsiteX0-185" fmla="*/ 0 w 12534900"/>
              <a:gd name="connsiteY0-186" fmla="*/ 1562100 h 3455910"/>
              <a:gd name="connsiteX1-187" fmla="*/ 2095500 w 12534900"/>
              <a:gd name="connsiteY1-188" fmla="*/ 2324100 h 3455910"/>
              <a:gd name="connsiteX2-189" fmla="*/ 4362450 w 12534900"/>
              <a:gd name="connsiteY2-190" fmla="*/ 3448050 h 3455910"/>
              <a:gd name="connsiteX3-191" fmla="*/ 8277225 w 12534900"/>
              <a:gd name="connsiteY3-192" fmla="*/ 1714500 h 3455910"/>
              <a:gd name="connsiteX4-193" fmla="*/ 12534900 w 12534900"/>
              <a:gd name="connsiteY4-194" fmla="*/ 0 h 3455910"/>
              <a:gd name="connsiteX0-195" fmla="*/ 0 w 12534900"/>
              <a:gd name="connsiteY0-196" fmla="*/ 1562100 h 3455910"/>
              <a:gd name="connsiteX1-197" fmla="*/ 2095500 w 12534900"/>
              <a:gd name="connsiteY1-198" fmla="*/ 2324100 h 3455910"/>
              <a:gd name="connsiteX2-199" fmla="*/ 4362450 w 12534900"/>
              <a:gd name="connsiteY2-200" fmla="*/ 3448050 h 3455910"/>
              <a:gd name="connsiteX3-201" fmla="*/ 6638925 w 12534900"/>
              <a:gd name="connsiteY3-202" fmla="*/ 1638300 h 3455910"/>
              <a:gd name="connsiteX4-203" fmla="*/ 12534900 w 12534900"/>
              <a:gd name="connsiteY4-204" fmla="*/ 0 h 3455910"/>
              <a:gd name="connsiteX0-205" fmla="*/ 0 w 12534900"/>
              <a:gd name="connsiteY0-206" fmla="*/ 1562100 h 3455910"/>
              <a:gd name="connsiteX1-207" fmla="*/ 2095500 w 12534900"/>
              <a:gd name="connsiteY1-208" fmla="*/ 2324100 h 3455910"/>
              <a:gd name="connsiteX2-209" fmla="*/ 4362450 w 12534900"/>
              <a:gd name="connsiteY2-210" fmla="*/ 3448050 h 3455910"/>
              <a:gd name="connsiteX3-211" fmla="*/ 6638925 w 12534900"/>
              <a:gd name="connsiteY3-212" fmla="*/ 1638300 h 3455910"/>
              <a:gd name="connsiteX4-213" fmla="*/ 12534900 w 12534900"/>
              <a:gd name="connsiteY4-214" fmla="*/ 0 h 3455910"/>
              <a:gd name="connsiteX0-215" fmla="*/ 0 w 12534900"/>
              <a:gd name="connsiteY0-216" fmla="*/ 1562100 h 3455910"/>
              <a:gd name="connsiteX1-217" fmla="*/ 2095500 w 12534900"/>
              <a:gd name="connsiteY1-218" fmla="*/ 2324100 h 3455910"/>
              <a:gd name="connsiteX2-219" fmla="*/ 4362450 w 12534900"/>
              <a:gd name="connsiteY2-220" fmla="*/ 3448050 h 3455910"/>
              <a:gd name="connsiteX3-221" fmla="*/ 6638925 w 12534900"/>
              <a:gd name="connsiteY3-222" fmla="*/ 1638300 h 3455910"/>
              <a:gd name="connsiteX4-223" fmla="*/ 12534900 w 12534900"/>
              <a:gd name="connsiteY4-224" fmla="*/ 0 h 3455910"/>
              <a:gd name="connsiteX0-225" fmla="*/ 0 w 12534900"/>
              <a:gd name="connsiteY0-226" fmla="*/ 1748741 h 3642551"/>
              <a:gd name="connsiteX1-227" fmla="*/ 2095500 w 12534900"/>
              <a:gd name="connsiteY1-228" fmla="*/ 2510741 h 3642551"/>
              <a:gd name="connsiteX2-229" fmla="*/ 4362450 w 12534900"/>
              <a:gd name="connsiteY2-230" fmla="*/ 3634691 h 3642551"/>
              <a:gd name="connsiteX3-231" fmla="*/ 6638925 w 12534900"/>
              <a:gd name="connsiteY3-232" fmla="*/ 1824941 h 3642551"/>
              <a:gd name="connsiteX4-233" fmla="*/ 12534900 w 12534900"/>
              <a:gd name="connsiteY4-234" fmla="*/ 186641 h 3642551"/>
              <a:gd name="connsiteX0-235" fmla="*/ 0 w 12534900"/>
              <a:gd name="connsiteY0-236" fmla="*/ 1714370 h 3608180"/>
              <a:gd name="connsiteX1-237" fmla="*/ 2095500 w 12534900"/>
              <a:gd name="connsiteY1-238" fmla="*/ 2476370 h 3608180"/>
              <a:gd name="connsiteX2-239" fmla="*/ 4362450 w 12534900"/>
              <a:gd name="connsiteY2-240" fmla="*/ 3600320 h 3608180"/>
              <a:gd name="connsiteX3-241" fmla="*/ 6753225 w 12534900"/>
              <a:gd name="connsiteY3-242" fmla="*/ 2171570 h 3608180"/>
              <a:gd name="connsiteX4-243" fmla="*/ 12534900 w 12534900"/>
              <a:gd name="connsiteY4-244" fmla="*/ 152270 h 3608180"/>
              <a:gd name="connsiteX0-245" fmla="*/ 0 w 12534900"/>
              <a:gd name="connsiteY0-246" fmla="*/ 1714370 h 3608180"/>
              <a:gd name="connsiteX1-247" fmla="*/ 2095500 w 12534900"/>
              <a:gd name="connsiteY1-248" fmla="*/ 2476370 h 3608180"/>
              <a:gd name="connsiteX2-249" fmla="*/ 4362450 w 12534900"/>
              <a:gd name="connsiteY2-250" fmla="*/ 3600320 h 3608180"/>
              <a:gd name="connsiteX3-251" fmla="*/ 6753225 w 12534900"/>
              <a:gd name="connsiteY3-252" fmla="*/ 2171570 h 3608180"/>
              <a:gd name="connsiteX4-253" fmla="*/ 12534900 w 12534900"/>
              <a:gd name="connsiteY4-254" fmla="*/ 152270 h 3608180"/>
              <a:gd name="connsiteX0-255" fmla="*/ 0 w 12534900"/>
              <a:gd name="connsiteY0-256" fmla="*/ 1709205 h 3603015"/>
              <a:gd name="connsiteX1-257" fmla="*/ 2095500 w 12534900"/>
              <a:gd name="connsiteY1-258" fmla="*/ 2471205 h 3603015"/>
              <a:gd name="connsiteX2-259" fmla="*/ 4362450 w 12534900"/>
              <a:gd name="connsiteY2-260" fmla="*/ 3595155 h 3603015"/>
              <a:gd name="connsiteX3-261" fmla="*/ 6753225 w 12534900"/>
              <a:gd name="connsiteY3-262" fmla="*/ 2166405 h 3603015"/>
              <a:gd name="connsiteX4-263" fmla="*/ 12534900 w 12534900"/>
              <a:gd name="connsiteY4-264" fmla="*/ 147105 h 3603015"/>
              <a:gd name="connsiteX0-265" fmla="*/ 0 w 12534900"/>
              <a:gd name="connsiteY0-266" fmla="*/ 1709205 h 3621940"/>
              <a:gd name="connsiteX1-267" fmla="*/ 2095500 w 12534900"/>
              <a:gd name="connsiteY1-268" fmla="*/ 2471205 h 3621940"/>
              <a:gd name="connsiteX2-269" fmla="*/ 4267200 w 12534900"/>
              <a:gd name="connsiteY2-270" fmla="*/ 3614205 h 3621940"/>
              <a:gd name="connsiteX3-271" fmla="*/ 6753225 w 12534900"/>
              <a:gd name="connsiteY3-272" fmla="*/ 2166405 h 3621940"/>
              <a:gd name="connsiteX4-273" fmla="*/ 12534900 w 12534900"/>
              <a:gd name="connsiteY4-274" fmla="*/ 147105 h 3621940"/>
              <a:gd name="connsiteX0-275" fmla="*/ 0 w 12534900"/>
              <a:gd name="connsiteY0-276" fmla="*/ 1719134 h 3631869"/>
              <a:gd name="connsiteX1-277" fmla="*/ 2095500 w 12534900"/>
              <a:gd name="connsiteY1-278" fmla="*/ 2481134 h 3631869"/>
              <a:gd name="connsiteX2-279" fmla="*/ 4267200 w 12534900"/>
              <a:gd name="connsiteY2-280" fmla="*/ 3624134 h 3631869"/>
              <a:gd name="connsiteX3-281" fmla="*/ 6429375 w 12534900"/>
              <a:gd name="connsiteY3-282" fmla="*/ 2042984 h 3631869"/>
              <a:gd name="connsiteX4-283" fmla="*/ 12534900 w 12534900"/>
              <a:gd name="connsiteY4-284" fmla="*/ 157034 h 3631869"/>
              <a:gd name="connsiteX0-285" fmla="*/ 0 w 11258550"/>
              <a:gd name="connsiteY0-286" fmla="*/ 3658145 h 5570880"/>
              <a:gd name="connsiteX1-287" fmla="*/ 2095500 w 11258550"/>
              <a:gd name="connsiteY1-288" fmla="*/ 4420145 h 5570880"/>
              <a:gd name="connsiteX2-289" fmla="*/ 4267200 w 11258550"/>
              <a:gd name="connsiteY2-290" fmla="*/ 5563145 h 5570880"/>
              <a:gd name="connsiteX3-291" fmla="*/ 6429375 w 11258550"/>
              <a:gd name="connsiteY3-292" fmla="*/ 3981995 h 5570880"/>
              <a:gd name="connsiteX4-293" fmla="*/ 11258550 w 11258550"/>
              <a:gd name="connsiteY4-294" fmla="*/ 76745 h 5570880"/>
              <a:gd name="connsiteX0-295" fmla="*/ 0 w 11258550"/>
              <a:gd name="connsiteY0-296" fmla="*/ 3597869 h 5510604"/>
              <a:gd name="connsiteX1-297" fmla="*/ 2095500 w 11258550"/>
              <a:gd name="connsiteY1-298" fmla="*/ 4359869 h 5510604"/>
              <a:gd name="connsiteX2-299" fmla="*/ 4267200 w 11258550"/>
              <a:gd name="connsiteY2-300" fmla="*/ 5502869 h 5510604"/>
              <a:gd name="connsiteX3-301" fmla="*/ 6429375 w 11258550"/>
              <a:gd name="connsiteY3-302" fmla="*/ 3921719 h 5510604"/>
              <a:gd name="connsiteX4-303" fmla="*/ 11258550 w 11258550"/>
              <a:gd name="connsiteY4-304" fmla="*/ 16469 h 5510604"/>
              <a:gd name="connsiteX0-305" fmla="*/ 0 w 11258550"/>
              <a:gd name="connsiteY0-306" fmla="*/ 3602100 h 5514835"/>
              <a:gd name="connsiteX1-307" fmla="*/ 2095500 w 11258550"/>
              <a:gd name="connsiteY1-308" fmla="*/ 4364100 h 5514835"/>
              <a:gd name="connsiteX2-309" fmla="*/ 4267200 w 11258550"/>
              <a:gd name="connsiteY2-310" fmla="*/ 5507100 h 5514835"/>
              <a:gd name="connsiteX3-311" fmla="*/ 6734175 w 11258550"/>
              <a:gd name="connsiteY3-312" fmla="*/ 3259200 h 5514835"/>
              <a:gd name="connsiteX4-313" fmla="*/ 11258550 w 11258550"/>
              <a:gd name="connsiteY4-314" fmla="*/ 20700 h 5514835"/>
              <a:gd name="connsiteX0-315" fmla="*/ 0 w 11258550"/>
              <a:gd name="connsiteY0-316" fmla="*/ 3599568 h 5512303"/>
              <a:gd name="connsiteX1-317" fmla="*/ 2095500 w 11258550"/>
              <a:gd name="connsiteY1-318" fmla="*/ 4361568 h 5512303"/>
              <a:gd name="connsiteX2-319" fmla="*/ 4267200 w 11258550"/>
              <a:gd name="connsiteY2-320" fmla="*/ 5504568 h 5512303"/>
              <a:gd name="connsiteX3-321" fmla="*/ 6791325 w 11258550"/>
              <a:gd name="connsiteY3-322" fmla="*/ 3618618 h 5512303"/>
              <a:gd name="connsiteX4-323" fmla="*/ 11258550 w 11258550"/>
              <a:gd name="connsiteY4-324" fmla="*/ 18168 h 5512303"/>
              <a:gd name="connsiteX0-325" fmla="*/ 0 w 11258550"/>
              <a:gd name="connsiteY0-326" fmla="*/ 3599683 h 5512418"/>
              <a:gd name="connsiteX1-327" fmla="*/ 2095500 w 11258550"/>
              <a:gd name="connsiteY1-328" fmla="*/ 4361683 h 5512418"/>
              <a:gd name="connsiteX2-329" fmla="*/ 4267200 w 11258550"/>
              <a:gd name="connsiteY2-330" fmla="*/ 5504683 h 5512418"/>
              <a:gd name="connsiteX3-331" fmla="*/ 6791325 w 11258550"/>
              <a:gd name="connsiteY3-332" fmla="*/ 3618733 h 5512418"/>
              <a:gd name="connsiteX4-333" fmla="*/ 11258550 w 11258550"/>
              <a:gd name="connsiteY4-334" fmla="*/ 18283 h 5512418"/>
              <a:gd name="connsiteX0-335" fmla="*/ 0 w 11258550"/>
              <a:gd name="connsiteY0-336" fmla="*/ 3599683 h 5758748"/>
              <a:gd name="connsiteX1-337" fmla="*/ 2095500 w 11258550"/>
              <a:gd name="connsiteY1-338" fmla="*/ 4361683 h 5758748"/>
              <a:gd name="connsiteX2-339" fmla="*/ 4267200 w 11258550"/>
              <a:gd name="connsiteY2-340" fmla="*/ 5752333 h 5758748"/>
              <a:gd name="connsiteX3-341" fmla="*/ 6791325 w 11258550"/>
              <a:gd name="connsiteY3-342" fmla="*/ 3618733 h 5758748"/>
              <a:gd name="connsiteX4-343" fmla="*/ 11258550 w 11258550"/>
              <a:gd name="connsiteY4-344" fmla="*/ 18283 h 5758748"/>
              <a:gd name="connsiteX0-345" fmla="*/ 0 w 11258550"/>
              <a:gd name="connsiteY0-346" fmla="*/ 3599683 h 5752333"/>
              <a:gd name="connsiteX1-347" fmla="*/ 2095500 w 11258550"/>
              <a:gd name="connsiteY1-348" fmla="*/ 4361683 h 5752333"/>
              <a:gd name="connsiteX2-349" fmla="*/ 4267200 w 11258550"/>
              <a:gd name="connsiteY2-350" fmla="*/ 5752333 h 5752333"/>
              <a:gd name="connsiteX3-351" fmla="*/ 6791325 w 11258550"/>
              <a:gd name="connsiteY3-352" fmla="*/ 3618733 h 5752333"/>
              <a:gd name="connsiteX4-353" fmla="*/ 11258550 w 11258550"/>
              <a:gd name="connsiteY4-354" fmla="*/ 18283 h 5752333"/>
              <a:gd name="connsiteX0-355" fmla="*/ 0 w 11258550"/>
              <a:gd name="connsiteY0-356" fmla="*/ 3599683 h 5790433"/>
              <a:gd name="connsiteX1-357" fmla="*/ 2095500 w 11258550"/>
              <a:gd name="connsiteY1-358" fmla="*/ 4361683 h 5790433"/>
              <a:gd name="connsiteX2-359" fmla="*/ 4248150 w 11258550"/>
              <a:gd name="connsiteY2-360" fmla="*/ 5790433 h 5790433"/>
              <a:gd name="connsiteX3-361" fmla="*/ 6791325 w 11258550"/>
              <a:gd name="connsiteY3-362" fmla="*/ 3618733 h 5790433"/>
              <a:gd name="connsiteX4-363" fmla="*/ 11258550 w 11258550"/>
              <a:gd name="connsiteY4-364" fmla="*/ 18283 h 5790433"/>
              <a:gd name="connsiteX0-365" fmla="*/ 0 w 12285839"/>
              <a:gd name="connsiteY0-366" fmla="*/ 2128095 h 4318845"/>
              <a:gd name="connsiteX1-367" fmla="*/ 2095500 w 12285839"/>
              <a:gd name="connsiteY1-368" fmla="*/ 2890095 h 4318845"/>
              <a:gd name="connsiteX2-369" fmla="*/ 4248150 w 12285839"/>
              <a:gd name="connsiteY2-370" fmla="*/ 4318845 h 4318845"/>
              <a:gd name="connsiteX3-371" fmla="*/ 6791325 w 12285839"/>
              <a:gd name="connsiteY3-372" fmla="*/ 2147145 h 4318845"/>
              <a:gd name="connsiteX4-373" fmla="*/ 12285839 w 12285839"/>
              <a:gd name="connsiteY4-374" fmla="*/ 36828 h 4318845"/>
              <a:gd name="connsiteX0-375" fmla="*/ 0 w 12285839"/>
              <a:gd name="connsiteY0-376" fmla="*/ 2122015 h 4312765"/>
              <a:gd name="connsiteX1-377" fmla="*/ 2095500 w 12285839"/>
              <a:gd name="connsiteY1-378" fmla="*/ 2884015 h 4312765"/>
              <a:gd name="connsiteX2-379" fmla="*/ 4248150 w 12285839"/>
              <a:gd name="connsiteY2-380" fmla="*/ 4312765 h 4312765"/>
              <a:gd name="connsiteX3-381" fmla="*/ 6949369 w 12285839"/>
              <a:gd name="connsiteY3-382" fmla="*/ 2434576 h 4312765"/>
              <a:gd name="connsiteX4-383" fmla="*/ 12285839 w 12285839"/>
              <a:gd name="connsiteY4-384" fmla="*/ 30748 h 4312765"/>
              <a:gd name="connsiteX0-385" fmla="*/ 0 w 12285839"/>
              <a:gd name="connsiteY0-386" fmla="*/ 2111155 h 4301905"/>
              <a:gd name="connsiteX1-387" fmla="*/ 2095500 w 12285839"/>
              <a:gd name="connsiteY1-388" fmla="*/ 2873155 h 4301905"/>
              <a:gd name="connsiteX2-389" fmla="*/ 4248150 w 12285839"/>
              <a:gd name="connsiteY2-390" fmla="*/ 4301905 h 4301905"/>
              <a:gd name="connsiteX3-391" fmla="*/ 7288036 w 12285839"/>
              <a:gd name="connsiteY3-392" fmla="*/ 3383272 h 4301905"/>
              <a:gd name="connsiteX4-393" fmla="*/ 12285839 w 12285839"/>
              <a:gd name="connsiteY4-394" fmla="*/ 19888 h 4301905"/>
              <a:gd name="connsiteX0-395" fmla="*/ 0 w 12647083"/>
              <a:gd name="connsiteY0-396" fmla="*/ 0 h 2190750"/>
              <a:gd name="connsiteX1-397" fmla="*/ 2095500 w 12647083"/>
              <a:gd name="connsiteY1-398" fmla="*/ 762000 h 2190750"/>
              <a:gd name="connsiteX2-399" fmla="*/ 4248150 w 12647083"/>
              <a:gd name="connsiteY2-400" fmla="*/ 2190750 h 2190750"/>
              <a:gd name="connsiteX3-401" fmla="*/ 7288036 w 12647083"/>
              <a:gd name="connsiteY3-402" fmla="*/ 1272117 h 2190750"/>
              <a:gd name="connsiteX4-403" fmla="*/ 12647083 w 12647083"/>
              <a:gd name="connsiteY4-404" fmla="*/ 809977 h 2190750"/>
              <a:gd name="connsiteX0-405" fmla="*/ 0 w 12647083"/>
              <a:gd name="connsiteY0-406" fmla="*/ 0 h 2190750"/>
              <a:gd name="connsiteX1-407" fmla="*/ 2095500 w 12647083"/>
              <a:gd name="connsiteY1-408" fmla="*/ 762000 h 2190750"/>
              <a:gd name="connsiteX2-409" fmla="*/ 4248150 w 12647083"/>
              <a:gd name="connsiteY2-410" fmla="*/ 2190750 h 2190750"/>
              <a:gd name="connsiteX3-411" fmla="*/ 7288036 w 12647083"/>
              <a:gd name="connsiteY3-412" fmla="*/ 1272117 h 2190750"/>
              <a:gd name="connsiteX4-413" fmla="*/ 12647083 w 12647083"/>
              <a:gd name="connsiteY4-414" fmla="*/ 809977 h 2190750"/>
              <a:gd name="connsiteX0-415" fmla="*/ 0 w 12647083"/>
              <a:gd name="connsiteY0-416" fmla="*/ 0 h 2190750"/>
              <a:gd name="connsiteX1-417" fmla="*/ 2095500 w 12647083"/>
              <a:gd name="connsiteY1-418" fmla="*/ 762000 h 2190750"/>
              <a:gd name="connsiteX2-419" fmla="*/ 4248150 w 12647083"/>
              <a:gd name="connsiteY2-420" fmla="*/ 2190750 h 2190750"/>
              <a:gd name="connsiteX3-421" fmla="*/ 7288036 w 12647083"/>
              <a:gd name="connsiteY3-422" fmla="*/ 1283406 h 2190750"/>
              <a:gd name="connsiteX4-423" fmla="*/ 12647083 w 12647083"/>
              <a:gd name="connsiteY4-424" fmla="*/ 809977 h 2190750"/>
              <a:gd name="connsiteX0-425" fmla="*/ 0 w 12647083"/>
              <a:gd name="connsiteY0-426" fmla="*/ 0 h 2190750"/>
              <a:gd name="connsiteX1-427" fmla="*/ 2095500 w 12647083"/>
              <a:gd name="connsiteY1-428" fmla="*/ 762000 h 2190750"/>
              <a:gd name="connsiteX2-429" fmla="*/ 4248150 w 12647083"/>
              <a:gd name="connsiteY2-430" fmla="*/ 2190750 h 2190750"/>
              <a:gd name="connsiteX3-431" fmla="*/ 7288036 w 12647083"/>
              <a:gd name="connsiteY3-432" fmla="*/ 1283406 h 2190750"/>
              <a:gd name="connsiteX4-433" fmla="*/ 12647083 w 12647083"/>
              <a:gd name="connsiteY4-434" fmla="*/ 809977 h 2190750"/>
              <a:gd name="connsiteX0-435" fmla="*/ 0 w 12647083"/>
              <a:gd name="connsiteY0-436" fmla="*/ 0 h 2190750"/>
              <a:gd name="connsiteX1-437" fmla="*/ 2095500 w 12647083"/>
              <a:gd name="connsiteY1-438" fmla="*/ 762000 h 2190750"/>
              <a:gd name="connsiteX2-439" fmla="*/ 4248150 w 12647083"/>
              <a:gd name="connsiteY2-440" fmla="*/ 2190750 h 2190750"/>
              <a:gd name="connsiteX3-441" fmla="*/ 7355769 w 12647083"/>
              <a:gd name="connsiteY3-442" fmla="*/ 1272118 h 2190750"/>
              <a:gd name="connsiteX4-443" fmla="*/ 12647083 w 12647083"/>
              <a:gd name="connsiteY4-444" fmla="*/ 809977 h 2190750"/>
              <a:gd name="connsiteX0-445" fmla="*/ 0 w 12647083"/>
              <a:gd name="connsiteY0-446" fmla="*/ 0 h 2190750"/>
              <a:gd name="connsiteX1-447" fmla="*/ 2095500 w 12647083"/>
              <a:gd name="connsiteY1-448" fmla="*/ 762000 h 2190750"/>
              <a:gd name="connsiteX2-449" fmla="*/ 4248150 w 12647083"/>
              <a:gd name="connsiteY2-450" fmla="*/ 2190750 h 2190750"/>
              <a:gd name="connsiteX3-451" fmla="*/ 7355769 w 12647083"/>
              <a:gd name="connsiteY3-452" fmla="*/ 1272118 h 2190750"/>
              <a:gd name="connsiteX4-453" fmla="*/ 12647083 w 12647083"/>
              <a:gd name="connsiteY4-454" fmla="*/ 809977 h 2190750"/>
              <a:gd name="connsiteX0-455" fmla="*/ 0 w 12647083"/>
              <a:gd name="connsiteY0-456" fmla="*/ 0 h 2190750"/>
              <a:gd name="connsiteX1-457" fmla="*/ 2095500 w 12647083"/>
              <a:gd name="connsiteY1-458" fmla="*/ 762000 h 2190750"/>
              <a:gd name="connsiteX2-459" fmla="*/ 4248150 w 12647083"/>
              <a:gd name="connsiteY2-460" fmla="*/ 2190750 h 2190750"/>
              <a:gd name="connsiteX3-461" fmla="*/ 7355769 w 12647083"/>
              <a:gd name="connsiteY3-462" fmla="*/ 1272118 h 2190750"/>
              <a:gd name="connsiteX4-463" fmla="*/ 12647083 w 12647083"/>
              <a:gd name="connsiteY4-464" fmla="*/ 809977 h 2190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647083" h="2190750">
                <a:moveTo>
                  <a:pt x="0" y="0"/>
                </a:moveTo>
                <a:cubicBezTo>
                  <a:pt x="1389062" y="14287"/>
                  <a:pt x="1387475" y="396875"/>
                  <a:pt x="2095500" y="762000"/>
                </a:cubicBezTo>
                <a:cubicBezTo>
                  <a:pt x="2803525" y="1127125"/>
                  <a:pt x="3313113" y="2101850"/>
                  <a:pt x="4248150" y="2190750"/>
                </a:cubicBezTo>
                <a:cubicBezTo>
                  <a:pt x="5278437" y="2089150"/>
                  <a:pt x="7003344" y="2232732"/>
                  <a:pt x="7355769" y="1272118"/>
                </a:cubicBezTo>
                <a:cubicBezTo>
                  <a:pt x="7907160" y="204965"/>
                  <a:pt x="11442171" y="543277"/>
                  <a:pt x="12647083" y="809977"/>
                </a:cubicBezTo>
              </a:path>
            </a:pathLst>
          </a:cu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/>
        </p:nvGrpSpPr>
        <p:grpSpPr>
          <a:xfrm rot="21183759" flipH="1">
            <a:off x="870922" y="3862751"/>
            <a:ext cx="2295389" cy="1316897"/>
            <a:chOff x="1030288" y="283731"/>
            <a:chExt cx="9763126" cy="5601241"/>
          </a:xfrm>
        </p:grpSpPr>
        <p:sp>
          <p:nvSpPr>
            <p:cNvPr id="7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2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" name="椭圆 25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32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 rot="21183759" flipH="1">
            <a:off x="3479017" y="5890848"/>
            <a:ext cx="1180068" cy="677022"/>
            <a:chOff x="1030288" y="283731"/>
            <a:chExt cx="9763126" cy="5601241"/>
          </a:xfrm>
        </p:grpSpPr>
        <p:sp>
          <p:nvSpPr>
            <p:cNvPr id="44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5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6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7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8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9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0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1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2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3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4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5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6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7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8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9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0" name="任意多边形 59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3" name="椭圆 62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" name="组合 63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5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6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67" name="任意多边形 66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3548351" y="1980613"/>
            <a:ext cx="5724644" cy="221166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可爱者甚蕃。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晋陶渊明独爱菊。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自李唐来，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世人甚爱牡丹。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予独爱莲之出淤泥而不染，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濯清涟而不妖，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中通外直，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不蔓不枝，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香远益清，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亭亭净植，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花之隐逸者也；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牡丹，花之富贵者也；莲，花之君子者也。噫！菊之爱，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陶后鲜有闻。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莲之爱，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矩形 108"/>
          <p:cNvSpPr/>
          <p:nvPr/>
        </p:nvSpPr>
        <p:spPr>
          <a:xfrm>
            <a:off x="9337786" y="1740440"/>
            <a:ext cx="738664" cy="237992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【</a:t>
            </a:r>
            <a:r>
              <a:rPr lang="zh-CN" altLang="en-US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爱莲说</a:t>
            </a:r>
            <a:r>
              <a:rPr lang="en-US" altLang="zh-CN" sz="36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】</a:t>
            </a:r>
            <a:endParaRPr lang="zh-CN" altLang="en-US" sz="36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110" name="组合 109"/>
          <p:cNvGrpSpPr/>
          <p:nvPr/>
        </p:nvGrpSpPr>
        <p:grpSpPr>
          <a:xfrm rot="20981677" flipH="1">
            <a:off x="10460156" y="4924617"/>
            <a:ext cx="1555661" cy="892505"/>
            <a:chOff x="1030288" y="283731"/>
            <a:chExt cx="9763126" cy="5601241"/>
          </a:xfrm>
        </p:grpSpPr>
        <p:sp>
          <p:nvSpPr>
            <p:cNvPr id="111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2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3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5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6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7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8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9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0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1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2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3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4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5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6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7" name="任意多边形 126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" name="任意多边形 127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0" name="椭圆 129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1" name="组合 130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136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2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3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4" name="任意多边形 133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7" name="光"/>
          <p:cNvSpPr/>
          <p:nvPr/>
        </p:nvSpPr>
        <p:spPr>
          <a:xfrm>
            <a:off x="8938424" y="4408585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85" name="椭圆 184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椭圆 185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87" name="组合 186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88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9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0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1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2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3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4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5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6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7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2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3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" name="任意多边形 204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7" name="椭圆 206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8" name="组合 207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13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09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10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11" name="任意多边形 210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5" name="矩形 224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7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21251 -0.44445 C -0.02618 -0.27755 -0.08659 -0.16505 5E-6 -0.00023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25" y="2219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7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34218 -0.525 C -0.05924 -0.46689 -0.08671 -0.16527 -3.95833E-6 -0.00046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109" y="26227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7" presetClass="path" presetSubtype="0" accel="5000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57187 -0.32222 C -0.4013 -0.03333 -0.08671 -0.16528 -0.00013 -0.00023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581" y="16088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7" presetClass="path" presetSubtype="0" accel="50000" decel="5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54375 -0.73888 C -0.09506 -0.57523 -0.08685 -0.16504 4.58333E-6 -0.00023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87" y="36921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7" presetClass="path" presetSubtype="0" accel="5000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33594 -0.36389 C -0.11224 -0.425 -0.08672 -0.16505 8.33333E-7 -0.00023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97" y="17731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/>
      <p:bldP spid="82" grpId="1" animBg="1"/>
      <p:bldP spid="83" grpId="0" animBg="1"/>
      <p:bldP spid="81" grpId="0" animBg="1"/>
      <p:bldP spid="80" grpId="0" animBg="1"/>
      <p:bldP spid="2" grpId="0"/>
      <p:bldP spid="109" grpId="0"/>
      <p:bldP spid="147" grpId="0" animBg="1"/>
      <p:bldP spid="147" grpId="1" animBg="1"/>
      <p:bldP spid="2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任意多边形 84"/>
          <p:cNvSpPr/>
          <p:nvPr/>
        </p:nvSpPr>
        <p:spPr>
          <a:xfrm>
            <a:off x="3003472" y="1515498"/>
            <a:ext cx="939800" cy="4399200"/>
          </a:xfrm>
          <a:custGeom>
            <a:avLst/>
            <a:gdLst>
              <a:gd name="connsiteX0" fmla="*/ 475743 w 939800"/>
              <a:gd name="connsiteY0" fmla="*/ 0 h 4399200"/>
              <a:gd name="connsiteX1" fmla="*/ 918314 w 939800"/>
              <a:gd name="connsiteY1" fmla="*/ 44688 h 4399200"/>
              <a:gd name="connsiteX2" fmla="*/ 939800 w 939800"/>
              <a:gd name="connsiteY2" fmla="*/ 50222 h 4399200"/>
              <a:gd name="connsiteX3" fmla="*/ 939800 w 939800"/>
              <a:gd name="connsiteY3" fmla="*/ 4348978 h 4399200"/>
              <a:gd name="connsiteX4" fmla="*/ 918314 w 939800"/>
              <a:gd name="connsiteY4" fmla="*/ 4354512 h 4399200"/>
              <a:gd name="connsiteX5" fmla="*/ 475743 w 939800"/>
              <a:gd name="connsiteY5" fmla="*/ 4399200 h 4399200"/>
              <a:gd name="connsiteX6" fmla="*/ 33173 w 939800"/>
              <a:gd name="connsiteY6" fmla="*/ 4354512 h 4399200"/>
              <a:gd name="connsiteX7" fmla="*/ 0 w 939800"/>
              <a:gd name="connsiteY7" fmla="*/ 4345969 h 4399200"/>
              <a:gd name="connsiteX8" fmla="*/ 0 w 939800"/>
              <a:gd name="connsiteY8" fmla="*/ 53232 h 4399200"/>
              <a:gd name="connsiteX9" fmla="*/ 33173 w 939800"/>
              <a:gd name="connsiteY9" fmla="*/ 44688 h 4399200"/>
              <a:gd name="connsiteX10" fmla="*/ 475743 w 939800"/>
              <a:gd name="connsiteY10" fmla="*/ 0 h 439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9800" h="4399200">
                <a:moveTo>
                  <a:pt x="475743" y="0"/>
                </a:moveTo>
                <a:cubicBezTo>
                  <a:pt x="627345" y="0"/>
                  <a:pt x="775359" y="15388"/>
                  <a:pt x="918314" y="44688"/>
                </a:cubicBezTo>
                <a:lnTo>
                  <a:pt x="939800" y="50222"/>
                </a:lnTo>
                <a:lnTo>
                  <a:pt x="939800" y="4348978"/>
                </a:lnTo>
                <a:lnTo>
                  <a:pt x="918314" y="4354512"/>
                </a:lnTo>
                <a:cubicBezTo>
                  <a:pt x="775359" y="4383813"/>
                  <a:pt x="627345" y="4399200"/>
                  <a:pt x="475743" y="4399200"/>
                </a:cubicBezTo>
                <a:cubicBezTo>
                  <a:pt x="324141" y="4399200"/>
                  <a:pt x="176127" y="4383813"/>
                  <a:pt x="33173" y="4354512"/>
                </a:cubicBezTo>
                <a:lnTo>
                  <a:pt x="0" y="4345969"/>
                </a:lnTo>
                <a:lnTo>
                  <a:pt x="0" y="53232"/>
                </a:lnTo>
                <a:lnTo>
                  <a:pt x="33173" y="44688"/>
                </a:lnTo>
                <a:cubicBezTo>
                  <a:pt x="176127" y="15388"/>
                  <a:pt x="324141" y="0"/>
                  <a:pt x="475743" y="0"/>
                </a:cubicBezTo>
                <a:close/>
              </a:path>
            </a:pathLst>
          </a:custGeom>
          <a:solidFill>
            <a:srgbClr val="E4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弧形 1"/>
          <p:cNvSpPr/>
          <p:nvPr/>
        </p:nvSpPr>
        <p:spPr>
          <a:xfrm>
            <a:off x="1273058" y="1514784"/>
            <a:ext cx="4400628" cy="4400628"/>
          </a:xfrm>
          <a:prstGeom prst="arc">
            <a:avLst>
              <a:gd name="adj1" fmla="val 2764883"/>
              <a:gd name="adj2" fmla="val 18904100"/>
            </a:avLst>
          </a:prstGeom>
          <a:ln>
            <a:solidFill>
              <a:srgbClr val="D8BE8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4" name="图片 83"/>
          <p:cNvPicPr>
            <a:picLocks noChangeAspect="1"/>
          </p:cNvPicPr>
          <p:nvPr/>
        </p:nvPicPr>
        <p:blipFill>
          <a:blip r:embed="rId1"/>
          <a:srcRect l="14934" b="19798"/>
          <a:stretch>
            <a:fillRect/>
          </a:stretch>
        </p:blipFill>
        <p:spPr>
          <a:xfrm>
            <a:off x="1283215" y="2908300"/>
            <a:ext cx="2190157" cy="3013516"/>
          </a:xfrm>
          <a:custGeom>
            <a:avLst/>
            <a:gdLst>
              <a:gd name="connsiteX0" fmla="*/ 157236 w 2190157"/>
              <a:gd name="connsiteY0" fmla="*/ 0 h 3013516"/>
              <a:gd name="connsiteX1" fmla="*/ 2190157 w 2190157"/>
              <a:gd name="connsiteY1" fmla="*/ 0 h 3013516"/>
              <a:gd name="connsiteX2" fmla="*/ 2190157 w 2190157"/>
              <a:gd name="connsiteY2" fmla="*/ 3013516 h 3013516"/>
              <a:gd name="connsiteX3" fmla="*/ 1971472 w 2190157"/>
              <a:gd name="connsiteY3" fmla="*/ 3002455 h 3013516"/>
              <a:gd name="connsiteX4" fmla="*/ 0 w 2190157"/>
              <a:gd name="connsiteY4" fmla="*/ 814211 h 3013516"/>
              <a:gd name="connsiteX5" fmla="*/ 98728 w 2190157"/>
              <a:gd name="connsiteY5" fmla="*/ 160117 h 301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0157" h="3013516">
                <a:moveTo>
                  <a:pt x="157236" y="0"/>
                </a:moveTo>
                <a:lnTo>
                  <a:pt x="2190157" y="0"/>
                </a:lnTo>
                <a:lnTo>
                  <a:pt x="2190157" y="3013516"/>
                </a:lnTo>
                <a:lnTo>
                  <a:pt x="1971472" y="3002455"/>
                </a:lnTo>
                <a:cubicBezTo>
                  <a:pt x="864126" y="2889813"/>
                  <a:pt x="0" y="1953092"/>
                  <a:pt x="0" y="814211"/>
                </a:cubicBezTo>
                <a:cubicBezTo>
                  <a:pt x="0" y="586435"/>
                  <a:pt x="34565" y="366745"/>
                  <a:pt x="98728" y="160117"/>
                </a:cubicBezTo>
                <a:close/>
              </a:path>
            </a:pathLst>
          </a:custGeom>
        </p:spPr>
      </p:pic>
      <p:sp>
        <p:nvSpPr>
          <p:cNvPr id="86" name="文本框 85"/>
          <p:cNvSpPr txBox="1"/>
          <p:nvPr/>
        </p:nvSpPr>
        <p:spPr>
          <a:xfrm>
            <a:off x="3092372" y="2857500"/>
            <a:ext cx="94448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dirty="0">
                <a:solidFill>
                  <a:srgbClr val="0F3E75"/>
                </a:solidFill>
                <a:latin typeface="叶根友行书(繁)" panose="02010601030101010101" pitchFamily="2" charset="-122"/>
                <a:ea typeface="叶根友行书(繁)" panose="02010601030101010101" pitchFamily="2" charset="-122"/>
              </a:rPr>
              <a:t>莲</a:t>
            </a:r>
            <a:endParaRPr lang="zh-CN" altLang="en-US" sz="5400" dirty="0">
              <a:solidFill>
                <a:srgbClr val="0F3E75"/>
              </a:solidFill>
              <a:latin typeface="叶根友行书(繁)" panose="02010601030101010101" pitchFamily="2" charset="-122"/>
              <a:ea typeface="叶根友行书(繁)" panose="02010601030101010101" pitchFamily="2" charset="-122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3010673" y="2512825"/>
            <a:ext cx="9087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3600" dirty="0">
                <a:solidFill>
                  <a:srgbClr val="0F3E75"/>
                </a:solidFill>
              </a:rPr>
              <a:t>爱</a:t>
            </a:r>
            <a:endParaRPr lang="zh-CN" altLang="en-US" sz="3600" dirty="0">
              <a:solidFill>
                <a:srgbClr val="0F3E75"/>
              </a:solidFill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2984194" y="3545514"/>
            <a:ext cx="8320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9600">
                <a:gradFill flip="none" rotWithShape="1">
                  <a:gsLst>
                    <a:gs pos="0">
                      <a:srgbClr val="C78D4D"/>
                    </a:gs>
                    <a:gs pos="36000">
                      <a:srgbClr val="D8BE8C"/>
                    </a:gs>
                    <a:gs pos="61000">
                      <a:srgbClr val="D8BE8C"/>
                    </a:gs>
                    <a:gs pos="98000">
                      <a:srgbClr val="C78D4D"/>
                    </a:gs>
                  </a:gsLst>
                  <a:lin ang="16200000" scaled="1"/>
                  <a:tileRect/>
                </a:gradFill>
                <a:latin typeface="叶根友行书(繁)" panose="02010601030101010101" pitchFamily="2" charset="-122"/>
                <a:ea typeface="叶根友行书(繁)" panose="02010601030101010101" pitchFamily="2" charset="-122"/>
              </a:defRPr>
            </a:lvl1pPr>
          </a:lstStyle>
          <a:p>
            <a:r>
              <a:rPr lang="zh-CN" altLang="en-US" sz="4000" dirty="0">
                <a:solidFill>
                  <a:srgbClr val="0F3E75"/>
                </a:solidFill>
              </a:rPr>
              <a:t>说</a:t>
            </a:r>
            <a:endParaRPr lang="zh-CN" altLang="en-US" sz="4000" dirty="0">
              <a:solidFill>
                <a:srgbClr val="0F3E75"/>
              </a:solidFill>
            </a:endParaRPr>
          </a:p>
        </p:txBody>
      </p:sp>
      <p:sp>
        <p:nvSpPr>
          <p:cNvPr id="90" name="矩形 89"/>
          <p:cNvSpPr/>
          <p:nvPr/>
        </p:nvSpPr>
        <p:spPr>
          <a:xfrm>
            <a:off x="5266310" y="2308741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5266310" y="1939409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5266310" y="5449344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矩形 92"/>
          <p:cNvSpPr/>
          <p:nvPr/>
        </p:nvSpPr>
        <p:spPr>
          <a:xfrm>
            <a:off x="5266310" y="5080012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5908304" y="3879042"/>
            <a:ext cx="4982590" cy="646331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5908304" y="3509710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170" name="光"/>
          <p:cNvSpPr/>
          <p:nvPr/>
        </p:nvSpPr>
        <p:spPr>
          <a:xfrm>
            <a:off x="4866948" y="1957851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" name="光"/>
          <p:cNvSpPr/>
          <p:nvPr/>
        </p:nvSpPr>
        <p:spPr>
          <a:xfrm>
            <a:off x="4866948" y="5081109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" name="光"/>
          <p:cNvSpPr/>
          <p:nvPr/>
        </p:nvSpPr>
        <p:spPr>
          <a:xfrm>
            <a:off x="5493283" y="3518383"/>
            <a:ext cx="399362" cy="401352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8" name="组合 57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59" name="椭圆 58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" name="组合 60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62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3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4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5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6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7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8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9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0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1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2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5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6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7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8" name="任意多边形 77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" name="任意多边形 78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1" name="椭圆 80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" name="组合 81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98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3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09" name="矩形 108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8" presetClass="path" presetSubtype="0" accel="5000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0598 0.46019 C -0.1039 0.61898 -0.28789 0.58148 -0.31315 0.22639 C -0.30494 -0.05162 -0.16497 -0.08912 -0.13684 -0.09652 C -0.0957 -0.10162 -0.03164 -0.05532 -4.79167E-6 -0.00092 " pathEditMode="relative" rAng="0" ptsTypes="AAAA">
                                      <p:cBhvr>
                                        <p:cTn id="14" dur="1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065" y="-2338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7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7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8" presetClass="path" presetSubtype="0" accel="50000" decel="50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0.05144 -0.22847 C -0.00209 -0.12708 -0.00313 -0.10671 0.00195 0.00949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69" y="11898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7" presetClass="entr" presetSubtype="8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7" presetClass="entr" presetSubtype="8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8" presetClass="path" presetSubtype="0" accel="50000" decel="5000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0.05339 -0.21852 C 0.04909 -0.06667 0.03165 -0.04838 -0.00013 0.00046 " pathEditMode="relative" rAng="0" ptsTypes="AA">
                                      <p:cBhvr>
                                        <p:cTn id="64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82" y="10949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7" presetClass="entr" presetSubtype="8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7" presetClass="entr" presetSubtype="8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2" grpId="0" animBg="1"/>
      <p:bldP spid="86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10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/>
          <p:cNvGrpSpPr/>
          <p:nvPr/>
        </p:nvGrpSpPr>
        <p:grpSpPr>
          <a:xfrm>
            <a:off x="208477" y="2805376"/>
            <a:ext cx="3671670" cy="9971594"/>
            <a:chOff x="208477" y="2805376"/>
            <a:chExt cx="3671670" cy="9971594"/>
          </a:xfrm>
        </p:grpSpPr>
        <p:grpSp>
          <p:nvGrpSpPr>
            <p:cNvPr id="29" name="组合 28"/>
            <p:cNvGrpSpPr/>
            <p:nvPr/>
          </p:nvGrpSpPr>
          <p:grpSpPr>
            <a:xfrm>
              <a:off x="208477" y="2805376"/>
              <a:ext cx="3671670" cy="4766819"/>
              <a:chOff x="208477" y="2805376"/>
              <a:chExt cx="3671670" cy="4766819"/>
            </a:xfrm>
          </p:grpSpPr>
          <p:sp>
            <p:nvSpPr>
              <p:cNvPr id="37" name="Freeform 120"/>
              <p:cNvSpPr/>
              <p:nvPr/>
            </p:nvSpPr>
            <p:spPr bwMode="auto">
              <a:xfrm>
                <a:off x="1592806" y="4037881"/>
                <a:ext cx="220607" cy="3534314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  <a:gd name="connsiteX0" fmla="*/ 1726 w 9958"/>
                  <a:gd name="connsiteY0" fmla="*/ 439 h 10051"/>
                  <a:gd name="connsiteX1" fmla="*/ 9958 w 9958"/>
                  <a:gd name="connsiteY1" fmla="*/ 9857 h 10051"/>
                  <a:gd name="connsiteX2" fmla="*/ 7982 w 9958"/>
                  <a:gd name="connsiteY2" fmla="*/ 10051 h 10051"/>
                  <a:gd name="connsiteX3" fmla="*/ 2211 w 9958"/>
                  <a:gd name="connsiteY3" fmla="*/ 3720 h 10051"/>
                  <a:gd name="connsiteX4" fmla="*/ 253 w 9958"/>
                  <a:gd name="connsiteY4" fmla="*/ 426 h 10051"/>
                  <a:gd name="connsiteX5" fmla="*/ 169 w 9958"/>
                  <a:gd name="connsiteY5" fmla="*/ 216 h 10051"/>
                  <a:gd name="connsiteX6" fmla="*/ 0 w 9958"/>
                  <a:gd name="connsiteY6" fmla="*/ 58 h 10051"/>
                  <a:gd name="connsiteX7" fmla="*/ 1642 w 9958"/>
                  <a:gd name="connsiteY7" fmla="*/ 1 h 10051"/>
                  <a:gd name="connsiteX8" fmla="*/ 1705 w 9958"/>
                  <a:gd name="connsiteY8" fmla="*/ 163 h 10051"/>
                  <a:gd name="connsiteX9" fmla="*/ 1726 w 9958"/>
                  <a:gd name="connsiteY9" fmla="*/ 439 h 10051"/>
                  <a:gd name="connsiteX0-1" fmla="*/ 1733 w 9215"/>
                  <a:gd name="connsiteY0-2" fmla="*/ 437 h 10507"/>
                  <a:gd name="connsiteX1-3" fmla="*/ 9215 w 9215"/>
                  <a:gd name="connsiteY1-4" fmla="*/ 10024 h 10507"/>
                  <a:gd name="connsiteX2-5" fmla="*/ 8016 w 9215"/>
                  <a:gd name="connsiteY2-6" fmla="*/ 10000 h 10507"/>
                  <a:gd name="connsiteX3-7" fmla="*/ 2220 w 9215"/>
                  <a:gd name="connsiteY3-8" fmla="*/ 3701 h 10507"/>
                  <a:gd name="connsiteX4-9" fmla="*/ 254 w 9215"/>
                  <a:gd name="connsiteY4-10" fmla="*/ 424 h 10507"/>
                  <a:gd name="connsiteX5-11" fmla="*/ 170 w 9215"/>
                  <a:gd name="connsiteY5-12" fmla="*/ 215 h 10507"/>
                  <a:gd name="connsiteX6-13" fmla="*/ 0 w 9215"/>
                  <a:gd name="connsiteY6-14" fmla="*/ 58 h 10507"/>
                  <a:gd name="connsiteX7-15" fmla="*/ 1649 w 9215"/>
                  <a:gd name="connsiteY7-16" fmla="*/ 1 h 10507"/>
                  <a:gd name="connsiteX8-17" fmla="*/ 1712 w 9215"/>
                  <a:gd name="connsiteY8-18" fmla="*/ 162 h 10507"/>
                  <a:gd name="connsiteX9-19" fmla="*/ 1733 w 9215"/>
                  <a:gd name="connsiteY9-20" fmla="*/ 437 h 10507"/>
                  <a:gd name="connsiteX0-21" fmla="*/ 1881 w 10000"/>
                  <a:gd name="connsiteY0-22" fmla="*/ 416 h 9996"/>
                  <a:gd name="connsiteX1-23" fmla="*/ 10000 w 10000"/>
                  <a:gd name="connsiteY1-24" fmla="*/ 9540 h 9996"/>
                  <a:gd name="connsiteX2-25" fmla="*/ 8699 w 10000"/>
                  <a:gd name="connsiteY2-26" fmla="*/ 9517 h 9996"/>
                  <a:gd name="connsiteX3-27" fmla="*/ 1416 w 10000"/>
                  <a:gd name="connsiteY3-28" fmla="*/ 3574 h 9996"/>
                  <a:gd name="connsiteX4-29" fmla="*/ 276 w 10000"/>
                  <a:gd name="connsiteY4-30" fmla="*/ 404 h 9996"/>
                  <a:gd name="connsiteX5-31" fmla="*/ 184 w 10000"/>
                  <a:gd name="connsiteY5-32" fmla="*/ 205 h 9996"/>
                  <a:gd name="connsiteX6-33" fmla="*/ 0 w 10000"/>
                  <a:gd name="connsiteY6-34" fmla="*/ 55 h 9996"/>
                  <a:gd name="connsiteX7-35" fmla="*/ 1789 w 10000"/>
                  <a:gd name="connsiteY7-36" fmla="*/ 1 h 9996"/>
                  <a:gd name="connsiteX8-37" fmla="*/ 1858 w 10000"/>
                  <a:gd name="connsiteY8-38" fmla="*/ 154 h 9996"/>
                  <a:gd name="connsiteX9-39" fmla="*/ 1881 w 10000"/>
                  <a:gd name="connsiteY9-40" fmla="*/ 416 h 9996"/>
                  <a:gd name="connsiteX0-41" fmla="*/ 1881 w 10000"/>
                  <a:gd name="connsiteY0-42" fmla="*/ 416 h 9982"/>
                  <a:gd name="connsiteX1-43" fmla="*/ 10000 w 10000"/>
                  <a:gd name="connsiteY1-44" fmla="*/ 9544 h 9982"/>
                  <a:gd name="connsiteX2-45" fmla="*/ 7138 w 10000"/>
                  <a:gd name="connsiteY2-46" fmla="*/ 9495 h 9982"/>
                  <a:gd name="connsiteX3-47" fmla="*/ 1416 w 10000"/>
                  <a:gd name="connsiteY3-48" fmla="*/ 3575 h 9982"/>
                  <a:gd name="connsiteX4-49" fmla="*/ 276 w 10000"/>
                  <a:gd name="connsiteY4-50" fmla="*/ 404 h 9982"/>
                  <a:gd name="connsiteX5-51" fmla="*/ 184 w 10000"/>
                  <a:gd name="connsiteY5-52" fmla="*/ 205 h 9982"/>
                  <a:gd name="connsiteX6-53" fmla="*/ 0 w 10000"/>
                  <a:gd name="connsiteY6-54" fmla="*/ 55 h 9982"/>
                  <a:gd name="connsiteX7-55" fmla="*/ 1789 w 10000"/>
                  <a:gd name="connsiteY7-56" fmla="*/ 1 h 9982"/>
                  <a:gd name="connsiteX8-57" fmla="*/ 1858 w 10000"/>
                  <a:gd name="connsiteY8-58" fmla="*/ 154 h 9982"/>
                  <a:gd name="connsiteX9-59" fmla="*/ 1881 w 10000"/>
                  <a:gd name="connsiteY9-60" fmla="*/ 416 h 9982"/>
                  <a:gd name="connsiteX0-61" fmla="*/ 1881 w 10000"/>
                  <a:gd name="connsiteY0-62" fmla="*/ 417 h 10036"/>
                  <a:gd name="connsiteX1-63" fmla="*/ 10000 w 10000"/>
                  <a:gd name="connsiteY1-64" fmla="*/ 9561 h 10036"/>
                  <a:gd name="connsiteX2-65" fmla="*/ 5151 w 10000"/>
                  <a:gd name="connsiteY2-66" fmla="*/ 9564 h 10036"/>
                  <a:gd name="connsiteX3-67" fmla="*/ 1416 w 10000"/>
                  <a:gd name="connsiteY3-68" fmla="*/ 3581 h 10036"/>
                  <a:gd name="connsiteX4-69" fmla="*/ 276 w 10000"/>
                  <a:gd name="connsiteY4-70" fmla="*/ 405 h 10036"/>
                  <a:gd name="connsiteX5-71" fmla="*/ 184 w 10000"/>
                  <a:gd name="connsiteY5-72" fmla="*/ 205 h 10036"/>
                  <a:gd name="connsiteX6-73" fmla="*/ 0 w 10000"/>
                  <a:gd name="connsiteY6-74" fmla="*/ 55 h 10036"/>
                  <a:gd name="connsiteX7-75" fmla="*/ 1789 w 10000"/>
                  <a:gd name="connsiteY7-76" fmla="*/ 1 h 10036"/>
                  <a:gd name="connsiteX8-77" fmla="*/ 1858 w 10000"/>
                  <a:gd name="connsiteY8-78" fmla="*/ 154 h 10036"/>
                  <a:gd name="connsiteX9-79" fmla="*/ 1881 w 10000"/>
                  <a:gd name="connsiteY9-80" fmla="*/ 417 h 10036"/>
                  <a:gd name="connsiteX0-81" fmla="*/ 1881 w 6878"/>
                  <a:gd name="connsiteY0-82" fmla="*/ 417 h 10027"/>
                  <a:gd name="connsiteX1-83" fmla="*/ 6878 w 6878"/>
                  <a:gd name="connsiteY1-84" fmla="*/ 9535 h 10027"/>
                  <a:gd name="connsiteX2-85" fmla="*/ 5151 w 6878"/>
                  <a:gd name="connsiteY2-86" fmla="*/ 9564 h 10027"/>
                  <a:gd name="connsiteX3-87" fmla="*/ 1416 w 6878"/>
                  <a:gd name="connsiteY3-88" fmla="*/ 3581 h 10027"/>
                  <a:gd name="connsiteX4-89" fmla="*/ 276 w 6878"/>
                  <a:gd name="connsiteY4-90" fmla="*/ 405 h 10027"/>
                  <a:gd name="connsiteX5-91" fmla="*/ 184 w 6878"/>
                  <a:gd name="connsiteY5-92" fmla="*/ 205 h 10027"/>
                  <a:gd name="connsiteX6-93" fmla="*/ 0 w 6878"/>
                  <a:gd name="connsiteY6-94" fmla="*/ 55 h 10027"/>
                  <a:gd name="connsiteX7-95" fmla="*/ 1789 w 6878"/>
                  <a:gd name="connsiteY7-96" fmla="*/ 1 h 10027"/>
                  <a:gd name="connsiteX8-97" fmla="*/ 1858 w 6878"/>
                  <a:gd name="connsiteY8-98" fmla="*/ 154 h 10027"/>
                  <a:gd name="connsiteX9-99" fmla="*/ 1881 w 6878"/>
                  <a:gd name="connsiteY9-100" fmla="*/ 417 h 10027"/>
                  <a:gd name="connsiteX0-101" fmla="*/ 2735 w 10000"/>
                  <a:gd name="connsiteY0-102" fmla="*/ 416 h 10000"/>
                  <a:gd name="connsiteX1-103" fmla="*/ 10000 w 10000"/>
                  <a:gd name="connsiteY1-104" fmla="*/ 9509 h 10000"/>
                  <a:gd name="connsiteX2-105" fmla="*/ 7489 w 10000"/>
                  <a:gd name="connsiteY2-106" fmla="*/ 9538 h 10000"/>
                  <a:gd name="connsiteX3-107" fmla="*/ 2059 w 10000"/>
                  <a:gd name="connsiteY3-108" fmla="*/ 3571 h 10000"/>
                  <a:gd name="connsiteX4-109" fmla="*/ 401 w 10000"/>
                  <a:gd name="connsiteY4-110" fmla="*/ 404 h 10000"/>
                  <a:gd name="connsiteX5-111" fmla="*/ 268 w 10000"/>
                  <a:gd name="connsiteY5-112" fmla="*/ 204 h 10000"/>
                  <a:gd name="connsiteX6-113" fmla="*/ 0 w 10000"/>
                  <a:gd name="connsiteY6-114" fmla="*/ 55 h 10000"/>
                  <a:gd name="connsiteX7-115" fmla="*/ 2601 w 10000"/>
                  <a:gd name="connsiteY7-116" fmla="*/ 1 h 10000"/>
                  <a:gd name="connsiteX8-117" fmla="*/ 2701 w 10000"/>
                  <a:gd name="connsiteY8-118" fmla="*/ 154 h 10000"/>
                  <a:gd name="connsiteX9-119" fmla="*/ 2735 w 10000"/>
                  <a:gd name="connsiteY9-120" fmla="*/ 416 h 10000"/>
                  <a:gd name="connsiteX0-121" fmla="*/ 2735 w 10000"/>
                  <a:gd name="connsiteY0-122" fmla="*/ 416 h 10000"/>
                  <a:gd name="connsiteX1-123" fmla="*/ 10000 w 10000"/>
                  <a:gd name="connsiteY1-124" fmla="*/ 9509 h 10000"/>
                  <a:gd name="connsiteX2-125" fmla="*/ 7489 w 10000"/>
                  <a:gd name="connsiteY2-126" fmla="*/ 9538 h 10000"/>
                  <a:gd name="connsiteX3-127" fmla="*/ 2059 w 10000"/>
                  <a:gd name="connsiteY3-128" fmla="*/ 3571 h 10000"/>
                  <a:gd name="connsiteX4-129" fmla="*/ 401 w 10000"/>
                  <a:gd name="connsiteY4-130" fmla="*/ 404 h 10000"/>
                  <a:gd name="connsiteX5-131" fmla="*/ 268 w 10000"/>
                  <a:gd name="connsiteY5-132" fmla="*/ 204 h 10000"/>
                  <a:gd name="connsiteX6-133" fmla="*/ 0 w 10000"/>
                  <a:gd name="connsiteY6-134" fmla="*/ 55 h 10000"/>
                  <a:gd name="connsiteX7-135" fmla="*/ 2601 w 10000"/>
                  <a:gd name="connsiteY7-136" fmla="*/ 1 h 10000"/>
                  <a:gd name="connsiteX8-137" fmla="*/ 2701 w 10000"/>
                  <a:gd name="connsiteY8-138" fmla="*/ 154 h 10000"/>
                  <a:gd name="connsiteX9-139" fmla="*/ 2735 w 10000"/>
                  <a:gd name="connsiteY9-140" fmla="*/ 416 h 10000"/>
                  <a:gd name="connsiteX0-141" fmla="*/ 1910 w 10000"/>
                  <a:gd name="connsiteY0-142" fmla="*/ 416 h 10000"/>
                  <a:gd name="connsiteX1-143" fmla="*/ 10000 w 10000"/>
                  <a:gd name="connsiteY1-144" fmla="*/ 9509 h 10000"/>
                  <a:gd name="connsiteX2-145" fmla="*/ 7489 w 10000"/>
                  <a:gd name="connsiteY2-146" fmla="*/ 9538 h 10000"/>
                  <a:gd name="connsiteX3-147" fmla="*/ 2059 w 10000"/>
                  <a:gd name="connsiteY3-148" fmla="*/ 3571 h 10000"/>
                  <a:gd name="connsiteX4-149" fmla="*/ 401 w 10000"/>
                  <a:gd name="connsiteY4-150" fmla="*/ 404 h 10000"/>
                  <a:gd name="connsiteX5-151" fmla="*/ 268 w 10000"/>
                  <a:gd name="connsiteY5-152" fmla="*/ 204 h 10000"/>
                  <a:gd name="connsiteX6-153" fmla="*/ 0 w 10000"/>
                  <a:gd name="connsiteY6-154" fmla="*/ 55 h 10000"/>
                  <a:gd name="connsiteX7-155" fmla="*/ 2601 w 10000"/>
                  <a:gd name="connsiteY7-156" fmla="*/ 1 h 10000"/>
                  <a:gd name="connsiteX8-157" fmla="*/ 2701 w 10000"/>
                  <a:gd name="connsiteY8-158" fmla="*/ 154 h 10000"/>
                  <a:gd name="connsiteX9-159" fmla="*/ 1910 w 10000"/>
                  <a:gd name="connsiteY9-160" fmla="*/ 416 h 10000"/>
                  <a:gd name="connsiteX0-161" fmla="*/ 1910 w 10000"/>
                  <a:gd name="connsiteY0-162" fmla="*/ 416 h 10000"/>
                  <a:gd name="connsiteX1-163" fmla="*/ 10000 w 10000"/>
                  <a:gd name="connsiteY1-164" fmla="*/ 9509 h 10000"/>
                  <a:gd name="connsiteX2-165" fmla="*/ 7489 w 10000"/>
                  <a:gd name="connsiteY2-166" fmla="*/ 9538 h 10000"/>
                  <a:gd name="connsiteX3-167" fmla="*/ 2059 w 10000"/>
                  <a:gd name="connsiteY3-168" fmla="*/ 3571 h 10000"/>
                  <a:gd name="connsiteX4-169" fmla="*/ 401 w 10000"/>
                  <a:gd name="connsiteY4-170" fmla="*/ 404 h 10000"/>
                  <a:gd name="connsiteX5-171" fmla="*/ 268 w 10000"/>
                  <a:gd name="connsiteY5-172" fmla="*/ 204 h 10000"/>
                  <a:gd name="connsiteX6-173" fmla="*/ 0 w 10000"/>
                  <a:gd name="connsiteY6-174" fmla="*/ 55 h 10000"/>
                  <a:gd name="connsiteX7-175" fmla="*/ 2601 w 10000"/>
                  <a:gd name="connsiteY7-176" fmla="*/ 1 h 10000"/>
                  <a:gd name="connsiteX8-177" fmla="*/ 2701 w 10000"/>
                  <a:gd name="connsiteY8-178" fmla="*/ 154 h 10000"/>
                  <a:gd name="connsiteX9-179" fmla="*/ 1910 w 10000"/>
                  <a:gd name="connsiteY9-180" fmla="*/ 416 h 10000"/>
                  <a:gd name="connsiteX0-181" fmla="*/ 1910 w 10000"/>
                  <a:gd name="connsiteY0-182" fmla="*/ 416 h 10000"/>
                  <a:gd name="connsiteX1-183" fmla="*/ 10000 w 10000"/>
                  <a:gd name="connsiteY1-184" fmla="*/ 9509 h 10000"/>
                  <a:gd name="connsiteX2-185" fmla="*/ 7489 w 10000"/>
                  <a:gd name="connsiteY2-186" fmla="*/ 9538 h 10000"/>
                  <a:gd name="connsiteX3-187" fmla="*/ 2059 w 10000"/>
                  <a:gd name="connsiteY3-188" fmla="*/ 3571 h 10000"/>
                  <a:gd name="connsiteX4-189" fmla="*/ 401 w 10000"/>
                  <a:gd name="connsiteY4-190" fmla="*/ 404 h 10000"/>
                  <a:gd name="connsiteX5-191" fmla="*/ 268 w 10000"/>
                  <a:gd name="connsiteY5-192" fmla="*/ 204 h 10000"/>
                  <a:gd name="connsiteX6-193" fmla="*/ 0 w 10000"/>
                  <a:gd name="connsiteY6-194" fmla="*/ 55 h 10000"/>
                  <a:gd name="connsiteX7-195" fmla="*/ 2601 w 10000"/>
                  <a:gd name="connsiteY7-196" fmla="*/ 1 h 10000"/>
                  <a:gd name="connsiteX8-197" fmla="*/ 2701 w 10000"/>
                  <a:gd name="connsiteY8-198" fmla="*/ 154 h 10000"/>
                  <a:gd name="connsiteX9-199" fmla="*/ 1910 w 10000"/>
                  <a:gd name="connsiteY9-200" fmla="*/ 416 h 10000"/>
                  <a:gd name="connsiteX0-201" fmla="*/ 1910 w 10000"/>
                  <a:gd name="connsiteY0-202" fmla="*/ 416 h 9952"/>
                  <a:gd name="connsiteX1-203" fmla="*/ 10000 w 10000"/>
                  <a:gd name="connsiteY1-204" fmla="*/ 9509 h 9952"/>
                  <a:gd name="connsiteX2-205" fmla="*/ 7489 w 10000"/>
                  <a:gd name="connsiteY2-206" fmla="*/ 9538 h 9952"/>
                  <a:gd name="connsiteX3-207" fmla="*/ 1853 w 10000"/>
                  <a:gd name="connsiteY3-208" fmla="*/ 4215 h 9952"/>
                  <a:gd name="connsiteX4-209" fmla="*/ 401 w 10000"/>
                  <a:gd name="connsiteY4-210" fmla="*/ 404 h 9952"/>
                  <a:gd name="connsiteX5-211" fmla="*/ 268 w 10000"/>
                  <a:gd name="connsiteY5-212" fmla="*/ 204 h 9952"/>
                  <a:gd name="connsiteX6-213" fmla="*/ 0 w 10000"/>
                  <a:gd name="connsiteY6-214" fmla="*/ 55 h 9952"/>
                  <a:gd name="connsiteX7-215" fmla="*/ 2601 w 10000"/>
                  <a:gd name="connsiteY7-216" fmla="*/ 1 h 9952"/>
                  <a:gd name="connsiteX8-217" fmla="*/ 2701 w 10000"/>
                  <a:gd name="connsiteY8-218" fmla="*/ 154 h 9952"/>
                  <a:gd name="connsiteX9-219" fmla="*/ 1910 w 10000"/>
                  <a:gd name="connsiteY9-220" fmla="*/ 416 h 9952"/>
                  <a:gd name="connsiteX0-221" fmla="*/ 1910 w 10000"/>
                  <a:gd name="connsiteY0-222" fmla="*/ 418 h 10000"/>
                  <a:gd name="connsiteX1-223" fmla="*/ 10000 w 10000"/>
                  <a:gd name="connsiteY1-224" fmla="*/ 9555 h 10000"/>
                  <a:gd name="connsiteX2-225" fmla="*/ 7489 w 10000"/>
                  <a:gd name="connsiteY2-226" fmla="*/ 9584 h 10000"/>
                  <a:gd name="connsiteX3-227" fmla="*/ 1853 w 10000"/>
                  <a:gd name="connsiteY3-228" fmla="*/ 4235 h 10000"/>
                  <a:gd name="connsiteX4-229" fmla="*/ 401 w 10000"/>
                  <a:gd name="connsiteY4-230" fmla="*/ 406 h 10000"/>
                  <a:gd name="connsiteX5-231" fmla="*/ 268 w 10000"/>
                  <a:gd name="connsiteY5-232" fmla="*/ 205 h 10000"/>
                  <a:gd name="connsiteX6-233" fmla="*/ 0 w 10000"/>
                  <a:gd name="connsiteY6-234" fmla="*/ 55 h 10000"/>
                  <a:gd name="connsiteX7-235" fmla="*/ 2601 w 10000"/>
                  <a:gd name="connsiteY7-236" fmla="*/ 1 h 10000"/>
                  <a:gd name="connsiteX8-237" fmla="*/ 2701 w 10000"/>
                  <a:gd name="connsiteY8-238" fmla="*/ 155 h 10000"/>
                  <a:gd name="connsiteX9-239" fmla="*/ 1910 w 10000"/>
                  <a:gd name="connsiteY9-240" fmla="*/ 418 h 10000"/>
                  <a:gd name="connsiteX0-241" fmla="*/ 1910 w 10000"/>
                  <a:gd name="connsiteY0-242" fmla="*/ 418 h 10019"/>
                  <a:gd name="connsiteX1-243" fmla="*/ 10000 w 10000"/>
                  <a:gd name="connsiteY1-244" fmla="*/ 9555 h 10019"/>
                  <a:gd name="connsiteX2-245" fmla="*/ 5632 w 10000"/>
                  <a:gd name="connsiteY2-246" fmla="*/ 9610 h 10019"/>
                  <a:gd name="connsiteX3-247" fmla="*/ 1853 w 10000"/>
                  <a:gd name="connsiteY3-248" fmla="*/ 4235 h 10019"/>
                  <a:gd name="connsiteX4-249" fmla="*/ 401 w 10000"/>
                  <a:gd name="connsiteY4-250" fmla="*/ 406 h 10019"/>
                  <a:gd name="connsiteX5-251" fmla="*/ 268 w 10000"/>
                  <a:gd name="connsiteY5-252" fmla="*/ 205 h 10019"/>
                  <a:gd name="connsiteX6-253" fmla="*/ 0 w 10000"/>
                  <a:gd name="connsiteY6-254" fmla="*/ 55 h 10019"/>
                  <a:gd name="connsiteX7-255" fmla="*/ 2601 w 10000"/>
                  <a:gd name="connsiteY7-256" fmla="*/ 1 h 10019"/>
                  <a:gd name="connsiteX8-257" fmla="*/ 2701 w 10000"/>
                  <a:gd name="connsiteY8-258" fmla="*/ 155 h 10019"/>
                  <a:gd name="connsiteX9-259" fmla="*/ 1910 w 10000"/>
                  <a:gd name="connsiteY9-260" fmla="*/ 418 h 10019"/>
                  <a:gd name="connsiteX0-261" fmla="*/ 1910 w 7731"/>
                  <a:gd name="connsiteY0-262" fmla="*/ 418 h 10048"/>
                  <a:gd name="connsiteX1-263" fmla="*/ 7731 w 7731"/>
                  <a:gd name="connsiteY1-264" fmla="*/ 9633 h 10048"/>
                  <a:gd name="connsiteX2-265" fmla="*/ 5632 w 7731"/>
                  <a:gd name="connsiteY2-266" fmla="*/ 9610 h 10048"/>
                  <a:gd name="connsiteX3-267" fmla="*/ 1853 w 7731"/>
                  <a:gd name="connsiteY3-268" fmla="*/ 4235 h 10048"/>
                  <a:gd name="connsiteX4-269" fmla="*/ 401 w 7731"/>
                  <a:gd name="connsiteY4-270" fmla="*/ 406 h 10048"/>
                  <a:gd name="connsiteX5-271" fmla="*/ 268 w 7731"/>
                  <a:gd name="connsiteY5-272" fmla="*/ 205 h 10048"/>
                  <a:gd name="connsiteX6-273" fmla="*/ 0 w 7731"/>
                  <a:gd name="connsiteY6-274" fmla="*/ 55 h 10048"/>
                  <a:gd name="connsiteX7-275" fmla="*/ 2601 w 7731"/>
                  <a:gd name="connsiteY7-276" fmla="*/ 1 h 10048"/>
                  <a:gd name="connsiteX8-277" fmla="*/ 2701 w 7731"/>
                  <a:gd name="connsiteY8-278" fmla="*/ 155 h 10048"/>
                  <a:gd name="connsiteX9-279" fmla="*/ 1910 w 7731"/>
                  <a:gd name="connsiteY9-280" fmla="*/ 418 h 10048"/>
                  <a:gd name="connsiteX0-281" fmla="*/ 2471 w 10000"/>
                  <a:gd name="connsiteY0-282" fmla="*/ 416 h 10000"/>
                  <a:gd name="connsiteX1-283" fmla="*/ 10000 w 10000"/>
                  <a:gd name="connsiteY1-284" fmla="*/ 9587 h 10000"/>
                  <a:gd name="connsiteX2-285" fmla="*/ 7285 w 10000"/>
                  <a:gd name="connsiteY2-286" fmla="*/ 9564 h 10000"/>
                  <a:gd name="connsiteX3-287" fmla="*/ 2397 w 10000"/>
                  <a:gd name="connsiteY3-288" fmla="*/ 4215 h 10000"/>
                  <a:gd name="connsiteX4-289" fmla="*/ 519 w 10000"/>
                  <a:gd name="connsiteY4-290" fmla="*/ 404 h 10000"/>
                  <a:gd name="connsiteX5-291" fmla="*/ 347 w 10000"/>
                  <a:gd name="connsiteY5-292" fmla="*/ 204 h 10000"/>
                  <a:gd name="connsiteX6-293" fmla="*/ 0 w 10000"/>
                  <a:gd name="connsiteY6-294" fmla="*/ 55 h 10000"/>
                  <a:gd name="connsiteX7-295" fmla="*/ 3364 w 10000"/>
                  <a:gd name="connsiteY7-296" fmla="*/ 1 h 10000"/>
                  <a:gd name="connsiteX8-297" fmla="*/ 3494 w 10000"/>
                  <a:gd name="connsiteY8-298" fmla="*/ 154 h 10000"/>
                  <a:gd name="connsiteX9-299" fmla="*/ 2471 w 10000"/>
                  <a:gd name="connsiteY9-300" fmla="*/ 416 h 10000"/>
                  <a:gd name="connsiteX0-301" fmla="*/ 2471 w 10000"/>
                  <a:gd name="connsiteY0-302" fmla="*/ 416 h 10000"/>
                  <a:gd name="connsiteX1-303" fmla="*/ 10000 w 10000"/>
                  <a:gd name="connsiteY1-304" fmla="*/ 9587 h 10000"/>
                  <a:gd name="connsiteX2-305" fmla="*/ 7285 w 10000"/>
                  <a:gd name="connsiteY2-306" fmla="*/ 9564 h 10000"/>
                  <a:gd name="connsiteX3-307" fmla="*/ 2397 w 10000"/>
                  <a:gd name="connsiteY3-308" fmla="*/ 4215 h 10000"/>
                  <a:gd name="connsiteX4-309" fmla="*/ 519 w 10000"/>
                  <a:gd name="connsiteY4-310" fmla="*/ 404 h 10000"/>
                  <a:gd name="connsiteX5-311" fmla="*/ 347 w 10000"/>
                  <a:gd name="connsiteY5-312" fmla="*/ 204 h 10000"/>
                  <a:gd name="connsiteX6-313" fmla="*/ 0 w 10000"/>
                  <a:gd name="connsiteY6-314" fmla="*/ 55 h 10000"/>
                  <a:gd name="connsiteX7-315" fmla="*/ 3364 w 10000"/>
                  <a:gd name="connsiteY7-316" fmla="*/ 1 h 10000"/>
                  <a:gd name="connsiteX8-317" fmla="*/ 3494 w 10000"/>
                  <a:gd name="connsiteY8-318" fmla="*/ 154 h 10000"/>
                  <a:gd name="connsiteX9-319" fmla="*/ 2471 w 10000"/>
                  <a:gd name="connsiteY9-320" fmla="*/ 416 h 10000"/>
                  <a:gd name="connsiteX0-321" fmla="*/ 2471 w 10000"/>
                  <a:gd name="connsiteY0-322" fmla="*/ 416 h 9992"/>
                  <a:gd name="connsiteX1-323" fmla="*/ 10000 w 10000"/>
                  <a:gd name="connsiteY1-324" fmla="*/ 9587 h 9992"/>
                  <a:gd name="connsiteX2-325" fmla="*/ 7285 w 10000"/>
                  <a:gd name="connsiteY2-326" fmla="*/ 9564 h 9992"/>
                  <a:gd name="connsiteX3-327" fmla="*/ 3198 w 10000"/>
                  <a:gd name="connsiteY3-328" fmla="*/ 4318 h 9992"/>
                  <a:gd name="connsiteX4-329" fmla="*/ 519 w 10000"/>
                  <a:gd name="connsiteY4-330" fmla="*/ 404 h 9992"/>
                  <a:gd name="connsiteX5-331" fmla="*/ 347 w 10000"/>
                  <a:gd name="connsiteY5-332" fmla="*/ 204 h 9992"/>
                  <a:gd name="connsiteX6-333" fmla="*/ 0 w 10000"/>
                  <a:gd name="connsiteY6-334" fmla="*/ 55 h 9992"/>
                  <a:gd name="connsiteX7-335" fmla="*/ 3364 w 10000"/>
                  <a:gd name="connsiteY7-336" fmla="*/ 1 h 9992"/>
                  <a:gd name="connsiteX8-337" fmla="*/ 3494 w 10000"/>
                  <a:gd name="connsiteY8-338" fmla="*/ 154 h 9992"/>
                  <a:gd name="connsiteX9-339" fmla="*/ 2471 w 10000"/>
                  <a:gd name="connsiteY9-340" fmla="*/ 416 h 9992"/>
                  <a:gd name="connsiteX0-341" fmla="*/ 2471 w 10000"/>
                  <a:gd name="connsiteY0-342" fmla="*/ 416 h 10000"/>
                  <a:gd name="connsiteX1-343" fmla="*/ 10000 w 10000"/>
                  <a:gd name="connsiteY1-344" fmla="*/ 9595 h 10000"/>
                  <a:gd name="connsiteX2-345" fmla="*/ 7285 w 10000"/>
                  <a:gd name="connsiteY2-346" fmla="*/ 9572 h 10000"/>
                  <a:gd name="connsiteX3-347" fmla="*/ 2664 w 10000"/>
                  <a:gd name="connsiteY3-348" fmla="*/ 4321 h 10000"/>
                  <a:gd name="connsiteX4-349" fmla="*/ 519 w 10000"/>
                  <a:gd name="connsiteY4-350" fmla="*/ 404 h 10000"/>
                  <a:gd name="connsiteX5-351" fmla="*/ 347 w 10000"/>
                  <a:gd name="connsiteY5-352" fmla="*/ 204 h 10000"/>
                  <a:gd name="connsiteX6-353" fmla="*/ 0 w 10000"/>
                  <a:gd name="connsiteY6-354" fmla="*/ 55 h 10000"/>
                  <a:gd name="connsiteX7-355" fmla="*/ 3364 w 10000"/>
                  <a:gd name="connsiteY7-356" fmla="*/ 1 h 10000"/>
                  <a:gd name="connsiteX8-357" fmla="*/ 3494 w 10000"/>
                  <a:gd name="connsiteY8-358" fmla="*/ 154 h 10000"/>
                  <a:gd name="connsiteX9-359" fmla="*/ 2471 w 10000"/>
                  <a:gd name="connsiteY9-360" fmla="*/ 416 h 10000"/>
                  <a:gd name="connsiteX0-361" fmla="*/ 2471 w 10000"/>
                  <a:gd name="connsiteY0-362" fmla="*/ 416 h 10037"/>
                  <a:gd name="connsiteX1-363" fmla="*/ 10000 w 10000"/>
                  <a:gd name="connsiteY1-364" fmla="*/ 9595 h 10037"/>
                  <a:gd name="connsiteX2-365" fmla="*/ 4083 w 10000"/>
                  <a:gd name="connsiteY2-366" fmla="*/ 9624 h 10037"/>
                  <a:gd name="connsiteX3-367" fmla="*/ 2664 w 10000"/>
                  <a:gd name="connsiteY3-368" fmla="*/ 4321 h 10037"/>
                  <a:gd name="connsiteX4-369" fmla="*/ 519 w 10000"/>
                  <a:gd name="connsiteY4-370" fmla="*/ 404 h 10037"/>
                  <a:gd name="connsiteX5-371" fmla="*/ 347 w 10000"/>
                  <a:gd name="connsiteY5-372" fmla="*/ 204 h 10037"/>
                  <a:gd name="connsiteX6-373" fmla="*/ 0 w 10000"/>
                  <a:gd name="connsiteY6-374" fmla="*/ 55 h 10037"/>
                  <a:gd name="connsiteX7-375" fmla="*/ 3364 w 10000"/>
                  <a:gd name="connsiteY7-376" fmla="*/ 1 h 10037"/>
                  <a:gd name="connsiteX8-377" fmla="*/ 3494 w 10000"/>
                  <a:gd name="connsiteY8-378" fmla="*/ 154 h 10037"/>
                  <a:gd name="connsiteX9-379" fmla="*/ 2471 w 10000"/>
                  <a:gd name="connsiteY9-380" fmla="*/ 416 h 10037"/>
                  <a:gd name="connsiteX0-381" fmla="*/ 2471 w 6264"/>
                  <a:gd name="connsiteY0-382" fmla="*/ 416 h 10066"/>
                  <a:gd name="connsiteX1-383" fmla="*/ 6264 w 6264"/>
                  <a:gd name="connsiteY1-384" fmla="*/ 9672 h 10066"/>
                  <a:gd name="connsiteX2-385" fmla="*/ 4083 w 6264"/>
                  <a:gd name="connsiteY2-386" fmla="*/ 9624 h 10066"/>
                  <a:gd name="connsiteX3-387" fmla="*/ 2664 w 6264"/>
                  <a:gd name="connsiteY3-388" fmla="*/ 4321 h 10066"/>
                  <a:gd name="connsiteX4-389" fmla="*/ 519 w 6264"/>
                  <a:gd name="connsiteY4-390" fmla="*/ 404 h 10066"/>
                  <a:gd name="connsiteX5-391" fmla="*/ 347 w 6264"/>
                  <a:gd name="connsiteY5-392" fmla="*/ 204 h 10066"/>
                  <a:gd name="connsiteX6-393" fmla="*/ 0 w 6264"/>
                  <a:gd name="connsiteY6-394" fmla="*/ 55 h 10066"/>
                  <a:gd name="connsiteX7-395" fmla="*/ 3364 w 6264"/>
                  <a:gd name="connsiteY7-396" fmla="*/ 1 h 10066"/>
                  <a:gd name="connsiteX8-397" fmla="*/ 3494 w 6264"/>
                  <a:gd name="connsiteY8-398" fmla="*/ 154 h 10066"/>
                  <a:gd name="connsiteX9-399" fmla="*/ 2471 w 6264"/>
                  <a:gd name="connsiteY9-400" fmla="*/ 416 h 10066"/>
                  <a:gd name="connsiteX0-401" fmla="*/ 3945 w 10000"/>
                  <a:gd name="connsiteY0-402" fmla="*/ 412 h 9999"/>
                  <a:gd name="connsiteX1-403" fmla="*/ 10000 w 10000"/>
                  <a:gd name="connsiteY1-404" fmla="*/ 9608 h 9999"/>
                  <a:gd name="connsiteX2-405" fmla="*/ 6518 w 10000"/>
                  <a:gd name="connsiteY2-406" fmla="*/ 9560 h 9999"/>
                  <a:gd name="connsiteX3-407" fmla="*/ 4253 w 10000"/>
                  <a:gd name="connsiteY3-408" fmla="*/ 4292 h 9999"/>
                  <a:gd name="connsiteX4-409" fmla="*/ 829 w 10000"/>
                  <a:gd name="connsiteY4-410" fmla="*/ 400 h 9999"/>
                  <a:gd name="connsiteX5-411" fmla="*/ 554 w 10000"/>
                  <a:gd name="connsiteY5-412" fmla="*/ 202 h 9999"/>
                  <a:gd name="connsiteX6-413" fmla="*/ 0 w 10000"/>
                  <a:gd name="connsiteY6-414" fmla="*/ 54 h 9999"/>
                  <a:gd name="connsiteX7-415" fmla="*/ 5370 w 10000"/>
                  <a:gd name="connsiteY7-416" fmla="*/ 0 h 9999"/>
                  <a:gd name="connsiteX8-417" fmla="*/ 5578 w 10000"/>
                  <a:gd name="connsiteY8-418" fmla="*/ 152 h 9999"/>
                  <a:gd name="connsiteX9-419" fmla="*/ 3945 w 10000"/>
                  <a:gd name="connsiteY9-420" fmla="*/ 412 h 9999"/>
                  <a:gd name="connsiteX0-421" fmla="*/ 3945 w 10005"/>
                  <a:gd name="connsiteY0-422" fmla="*/ 412 h 10000"/>
                  <a:gd name="connsiteX1-423" fmla="*/ 10000 w 10005"/>
                  <a:gd name="connsiteY1-424" fmla="*/ 9609 h 10000"/>
                  <a:gd name="connsiteX2-425" fmla="*/ 6518 w 10005"/>
                  <a:gd name="connsiteY2-426" fmla="*/ 9561 h 10000"/>
                  <a:gd name="connsiteX3-427" fmla="*/ 4253 w 10005"/>
                  <a:gd name="connsiteY3-428" fmla="*/ 4292 h 10000"/>
                  <a:gd name="connsiteX4-429" fmla="*/ 829 w 10005"/>
                  <a:gd name="connsiteY4-430" fmla="*/ 400 h 10000"/>
                  <a:gd name="connsiteX5-431" fmla="*/ 554 w 10005"/>
                  <a:gd name="connsiteY5-432" fmla="*/ 202 h 10000"/>
                  <a:gd name="connsiteX6-433" fmla="*/ 0 w 10005"/>
                  <a:gd name="connsiteY6-434" fmla="*/ 54 h 10000"/>
                  <a:gd name="connsiteX7-435" fmla="*/ 5370 w 10005"/>
                  <a:gd name="connsiteY7-436" fmla="*/ 0 h 10000"/>
                  <a:gd name="connsiteX8-437" fmla="*/ 5578 w 10005"/>
                  <a:gd name="connsiteY8-438" fmla="*/ 152 h 10000"/>
                  <a:gd name="connsiteX9-439" fmla="*/ 3945 w 10005"/>
                  <a:gd name="connsiteY9-440" fmla="*/ 412 h 10000"/>
                  <a:gd name="connsiteX0-441" fmla="*/ 3945 w 10042"/>
                  <a:gd name="connsiteY0-442" fmla="*/ 412 h 10000"/>
                  <a:gd name="connsiteX1-443" fmla="*/ 10000 w 10042"/>
                  <a:gd name="connsiteY1-444" fmla="*/ 9609 h 10000"/>
                  <a:gd name="connsiteX2-445" fmla="*/ 6518 w 10042"/>
                  <a:gd name="connsiteY2-446" fmla="*/ 9561 h 10000"/>
                  <a:gd name="connsiteX3-447" fmla="*/ 4253 w 10042"/>
                  <a:gd name="connsiteY3-448" fmla="*/ 4292 h 10000"/>
                  <a:gd name="connsiteX4-449" fmla="*/ 829 w 10042"/>
                  <a:gd name="connsiteY4-450" fmla="*/ 400 h 10000"/>
                  <a:gd name="connsiteX5-451" fmla="*/ 554 w 10042"/>
                  <a:gd name="connsiteY5-452" fmla="*/ 202 h 10000"/>
                  <a:gd name="connsiteX6-453" fmla="*/ 0 w 10042"/>
                  <a:gd name="connsiteY6-454" fmla="*/ 54 h 10000"/>
                  <a:gd name="connsiteX7-455" fmla="*/ 5370 w 10042"/>
                  <a:gd name="connsiteY7-456" fmla="*/ 0 h 10000"/>
                  <a:gd name="connsiteX8-457" fmla="*/ 5578 w 10042"/>
                  <a:gd name="connsiteY8-458" fmla="*/ 152 h 10000"/>
                  <a:gd name="connsiteX9-459" fmla="*/ 3945 w 10042"/>
                  <a:gd name="connsiteY9-460" fmla="*/ 412 h 10000"/>
                  <a:gd name="connsiteX0-461" fmla="*/ 3945 w 10042"/>
                  <a:gd name="connsiteY0-462" fmla="*/ 412 h 10000"/>
                  <a:gd name="connsiteX1-463" fmla="*/ 10000 w 10042"/>
                  <a:gd name="connsiteY1-464" fmla="*/ 9609 h 10000"/>
                  <a:gd name="connsiteX2-465" fmla="*/ 6518 w 10042"/>
                  <a:gd name="connsiteY2-466" fmla="*/ 9561 h 10000"/>
                  <a:gd name="connsiteX3-467" fmla="*/ 4253 w 10042"/>
                  <a:gd name="connsiteY3-468" fmla="*/ 4292 h 10000"/>
                  <a:gd name="connsiteX4-469" fmla="*/ 829 w 10042"/>
                  <a:gd name="connsiteY4-470" fmla="*/ 400 h 10000"/>
                  <a:gd name="connsiteX5-471" fmla="*/ 554 w 10042"/>
                  <a:gd name="connsiteY5-472" fmla="*/ 202 h 10000"/>
                  <a:gd name="connsiteX6-473" fmla="*/ 0 w 10042"/>
                  <a:gd name="connsiteY6-474" fmla="*/ 54 h 10000"/>
                  <a:gd name="connsiteX7-475" fmla="*/ 5370 w 10042"/>
                  <a:gd name="connsiteY7-476" fmla="*/ 0 h 10000"/>
                  <a:gd name="connsiteX8-477" fmla="*/ 5578 w 10042"/>
                  <a:gd name="connsiteY8-478" fmla="*/ 152 h 10000"/>
                  <a:gd name="connsiteX9-479" fmla="*/ 3945 w 10042"/>
                  <a:gd name="connsiteY9-480" fmla="*/ 412 h 10000"/>
                  <a:gd name="connsiteX0-481" fmla="*/ 3945 w 10000"/>
                  <a:gd name="connsiteY0-482" fmla="*/ 412 h 10000"/>
                  <a:gd name="connsiteX1-483" fmla="*/ 10000 w 10000"/>
                  <a:gd name="connsiteY1-484" fmla="*/ 9609 h 10000"/>
                  <a:gd name="connsiteX2-485" fmla="*/ 6518 w 10000"/>
                  <a:gd name="connsiteY2-486" fmla="*/ 9561 h 10000"/>
                  <a:gd name="connsiteX3-487" fmla="*/ 4253 w 10000"/>
                  <a:gd name="connsiteY3-488" fmla="*/ 4292 h 10000"/>
                  <a:gd name="connsiteX4-489" fmla="*/ 829 w 10000"/>
                  <a:gd name="connsiteY4-490" fmla="*/ 400 h 10000"/>
                  <a:gd name="connsiteX5-491" fmla="*/ 554 w 10000"/>
                  <a:gd name="connsiteY5-492" fmla="*/ 202 h 10000"/>
                  <a:gd name="connsiteX6-493" fmla="*/ 0 w 10000"/>
                  <a:gd name="connsiteY6-494" fmla="*/ 54 h 10000"/>
                  <a:gd name="connsiteX7-495" fmla="*/ 5370 w 10000"/>
                  <a:gd name="connsiteY7-496" fmla="*/ 0 h 10000"/>
                  <a:gd name="connsiteX8-497" fmla="*/ 5578 w 10000"/>
                  <a:gd name="connsiteY8-498" fmla="*/ 152 h 10000"/>
                  <a:gd name="connsiteX9-499" fmla="*/ 3945 w 10000"/>
                  <a:gd name="connsiteY9-500" fmla="*/ 412 h 10000"/>
                  <a:gd name="connsiteX0-501" fmla="*/ 3945 w 10000"/>
                  <a:gd name="connsiteY0-502" fmla="*/ 412 h 10000"/>
                  <a:gd name="connsiteX1-503" fmla="*/ 10000 w 10000"/>
                  <a:gd name="connsiteY1-504" fmla="*/ 9609 h 10000"/>
                  <a:gd name="connsiteX2-505" fmla="*/ 6518 w 10000"/>
                  <a:gd name="connsiteY2-506" fmla="*/ 9561 h 10000"/>
                  <a:gd name="connsiteX3-507" fmla="*/ 4253 w 10000"/>
                  <a:gd name="connsiteY3-508" fmla="*/ 4292 h 10000"/>
                  <a:gd name="connsiteX4-509" fmla="*/ 829 w 10000"/>
                  <a:gd name="connsiteY4-510" fmla="*/ 400 h 10000"/>
                  <a:gd name="connsiteX5-511" fmla="*/ 554 w 10000"/>
                  <a:gd name="connsiteY5-512" fmla="*/ 202 h 10000"/>
                  <a:gd name="connsiteX6-513" fmla="*/ 0 w 10000"/>
                  <a:gd name="connsiteY6-514" fmla="*/ 54 h 10000"/>
                  <a:gd name="connsiteX7-515" fmla="*/ 5370 w 10000"/>
                  <a:gd name="connsiteY7-516" fmla="*/ 0 h 10000"/>
                  <a:gd name="connsiteX8-517" fmla="*/ 5578 w 10000"/>
                  <a:gd name="connsiteY8-518" fmla="*/ 152 h 10000"/>
                  <a:gd name="connsiteX9-519" fmla="*/ 3945 w 10000"/>
                  <a:gd name="connsiteY9-520" fmla="*/ 412 h 10000"/>
                  <a:gd name="connsiteX0-521" fmla="*/ 3945 w 10000"/>
                  <a:gd name="connsiteY0-522" fmla="*/ 412 h 10002"/>
                  <a:gd name="connsiteX1-523" fmla="*/ 10000 w 10000"/>
                  <a:gd name="connsiteY1-524" fmla="*/ 9609 h 10002"/>
                  <a:gd name="connsiteX2-525" fmla="*/ 6518 w 10000"/>
                  <a:gd name="connsiteY2-526" fmla="*/ 9561 h 10002"/>
                  <a:gd name="connsiteX3-527" fmla="*/ 2975 w 10000"/>
                  <a:gd name="connsiteY3-528" fmla="*/ 4266 h 10002"/>
                  <a:gd name="connsiteX4-529" fmla="*/ 829 w 10000"/>
                  <a:gd name="connsiteY4-530" fmla="*/ 400 h 10002"/>
                  <a:gd name="connsiteX5-531" fmla="*/ 554 w 10000"/>
                  <a:gd name="connsiteY5-532" fmla="*/ 202 h 10002"/>
                  <a:gd name="connsiteX6-533" fmla="*/ 0 w 10000"/>
                  <a:gd name="connsiteY6-534" fmla="*/ 54 h 10002"/>
                  <a:gd name="connsiteX7-535" fmla="*/ 5370 w 10000"/>
                  <a:gd name="connsiteY7-536" fmla="*/ 0 h 10002"/>
                  <a:gd name="connsiteX8-537" fmla="*/ 5578 w 10000"/>
                  <a:gd name="connsiteY8-538" fmla="*/ 152 h 10002"/>
                  <a:gd name="connsiteX9-539" fmla="*/ 3945 w 10000"/>
                  <a:gd name="connsiteY9-540" fmla="*/ 412 h 10002"/>
                  <a:gd name="connsiteX0-541" fmla="*/ 3945 w 10000"/>
                  <a:gd name="connsiteY0-542" fmla="*/ 412 h 10002"/>
                  <a:gd name="connsiteX1-543" fmla="*/ 10000 w 10000"/>
                  <a:gd name="connsiteY1-544" fmla="*/ 9609 h 10002"/>
                  <a:gd name="connsiteX2-545" fmla="*/ 6518 w 10000"/>
                  <a:gd name="connsiteY2-546" fmla="*/ 9561 h 10002"/>
                  <a:gd name="connsiteX3-547" fmla="*/ 2975 w 10000"/>
                  <a:gd name="connsiteY3-548" fmla="*/ 4266 h 10002"/>
                  <a:gd name="connsiteX4-549" fmla="*/ 829 w 10000"/>
                  <a:gd name="connsiteY4-550" fmla="*/ 400 h 10002"/>
                  <a:gd name="connsiteX5-551" fmla="*/ 554 w 10000"/>
                  <a:gd name="connsiteY5-552" fmla="*/ 202 h 10002"/>
                  <a:gd name="connsiteX6-553" fmla="*/ 0 w 10000"/>
                  <a:gd name="connsiteY6-554" fmla="*/ 54 h 10002"/>
                  <a:gd name="connsiteX7-555" fmla="*/ 5370 w 10000"/>
                  <a:gd name="connsiteY7-556" fmla="*/ 0 h 10002"/>
                  <a:gd name="connsiteX8-557" fmla="*/ 5578 w 10000"/>
                  <a:gd name="connsiteY8-558" fmla="*/ 152 h 10002"/>
                  <a:gd name="connsiteX9-559" fmla="*/ 3945 w 10000"/>
                  <a:gd name="connsiteY9-560" fmla="*/ 412 h 10002"/>
                  <a:gd name="connsiteX0-561" fmla="*/ 3945 w 10000"/>
                  <a:gd name="connsiteY0-562" fmla="*/ 412 h 10002"/>
                  <a:gd name="connsiteX1-563" fmla="*/ 10000 w 10000"/>
                  <a:gd name="connsiteY1-564" fmla="*/ 9609 h 10002"/>
                  <a:gd name="connsiteX2-565" fmla="*/ 6518 w 10000"/>
                  <a:gd name="connsiteY2-566" fmla="*/ 9561 h 10002"/>
                  <a:gd name="connsiteX3-567" fmla="*/ 2975 w 10000"/>
                  <a:gd name="connsiteY3-568" fmla="*/ 4266 h 10002"/>
                  <a:gd name="connsiteX4-569" fmla="*/ 829 w 10000"/>
                  <a:gd name="connsiteY4-570" fmla="*/ 400 h 10002"/>
                  <a:gd name="connsiteX5-571" fmla="*/ 554 w 10000"/>
                  <a:gd name="connsiteY5-572" fmla="*/ 202 h 10002"/>
                  <a:gd name="connsiteX6-573" fmla="*/ 0 w 10000"/>
                  <a:gd name="connsiteY6-574" fmla="*/ 54 h 10002"/>
                  <a:gd name="connsiteX7-575" fmla="*/ 5370 w 10000"/>
                  <a:gd name="connsiteY7-576" fmla="*/ 0 h 10002"/>
                  <a:gd name="connsiteX8-577" fmla="*/ 5578 w 10000"/>
                  <a:gd name="connsiteY8-578" fmla="*/ 152 h 10002"/>
                  <a:gd name="connsiteX9-579" fmla="*/ 3945 w 10000"/>
                  <a:gd name="connsiteY9-580" fmla="*/ 412 h 10002"/>
                  <a:gd name="connsiteX0-581" fmla="*/ 3945 w 10000"/>
                  <a:gd name="connsiteY0-582" fmla="*/ 412 h 10206"/>
                  <a:gd name="connsiteX1-583" fmla="*/ 10000 w 10000"/>
                  <a:gd name="connsiteY1-584" fmla="*/ 9609 h 10206"/>
                  <a:gd name="connsiteX2-585" fmla="*/ 6518 w 10000"/>
                  <a:gd name="connsiteY2-586" fmla="*/ 9561 h 10206"/>
                  <a:gd name="connsiteX3-587" fmla="*/ 2975 w 10000"/>
                  <a:gd name="connsiteY3-588" fmla="*/ 4266 h 10206"/>
                  <a:gd name="connsiteX4-589" fmla="*/ 829 w 10000"/>
                  <a:gd name="connsiteY4-590" fmla="*/ 400 h 10206"/>
                  <a:gd name="connsiteX5-591" fmla="*/ 554 w 10000"/>
                  <a:gd name="connsiteY5-592" fmla="*/ 202 h 10206"/>
                  <a:gd name="connsiteX6-593" fmla="*/ 0 w 10000"/>
                  <a:gd name="connsiteY6-594" fmla="*/ 54 h 10206"/>
                  <a:gd name="connsiteX7-595" fmla="*/ 5370 w 10000"/>
                  <a:gd name="connsiteY7-596" fmla="*/ 0 h 10206"/>
                  <a:gd name="connsiteX8-597" fmla="*/ 5578 w 10000"/>
                  <a:gd name="connsiteY8-598" fmla="*/ 152 h 10206"/>
                  <a:gd name="connsiteX9-599" fmla="*/ 3945 w 10000"/>
                  <a:gd name="connsiteY9-600" fmla="*/ 412 h 10206"/>
                  <a:gd name="connsiteX0-601" fmla="*/ 3945 w 10000"/>
                  <a:gd name="connsiteY0-602" fmla="*/ 412 h 10000"/>
                  <a:gd name="connsiteX1-603" fmla="*/ 10000 w 10000"/>
                  <a:gd name="connsiteY1-604" fmla="*/ 9609 h 10000"/>
                  <a:gd name="connsiteX2-605" fmla="*/ 6518 w 10000"/>
                  <a:gd name="connsiteY2-606" fmla="*/ 9561 h 10000"/>
                  <a:gd name="connsiteX3-607" fmla="*/ 4253 w 10000"/>
                  <a:gd name="connsiteY3-608" fmla="*/ 4292 h 10000"/>
                  <a:gd name="connsiteX4-609" fmla="*/ 829 w 10000"/>
                  <a:gd name="connsiteY4-610" fmla="*/ 400 h 10000"/>
                  <a:gd name="connsiteX5-611" fmla="*/ 554 w 10000"/>
                  <a:gd name="connsiteY5-612" fmla="*/ 202 h 10000"/>
                  <a:gd name="connsiteX6-613" fmla="*/ 0 w 10000"/>
                  <a:gd name="connsiteY6-614" fmla="*/ 54 h 10000"/>
                  <a:gd name="connsiteX7-615" fmla="*/ 5370 w 10000"/>
                  <a:gd name="connsiteY7-616" fmla="*/ 0 h 10000"/>
                  <a:gd name="connsiteX8-617" fmla="*/ 5578 w 10000"/>
                  <a:gd name="connsiteY8-618" fmla="*/ 152 h 10000"/>
                  <a:gd name="connsiteX9-619" fmla="*/ 3945 w 10000"/>
                  <a:gd name="connsiteY9-620" fmla="*/ 412 h 10000"/>
                  <a:gd name="connsiteX0-621" fmla="*/ 3945 w 10000"/>
                  <a:gd name="connsiteY0-622" fmla="*/ 412 h 10000"/>
                  <a:gd name="connsiteX1-623" fmla="*/ 10000 w 10000"/>
                  <a:gd name="connsiteY1-624" fmla="*/ 9609 h 10000"/>
                  <a:gd name="connsiteX2-625" fmla="*/ 6518 w 10000"/>
                  <a:gd name="connsiteY2-626" fmla="*/ 9561 h 10000"/>
                  <a:gd name="connsiteX3-627" fmla="*/ 3827 w 10000"/>
                  <a:gd name="connsiteY3-628" fmla="*/ 4292 h 10000"/>
                  <a:gd name="connsiteX4-629" fmla="*/ 829 w 10000"/>
                  <a:gd name="connsiteY4-630" fmla="*/ 400 h 10000"/>
                  <a:gd name="connsiteX5-631" fmla="*/ 554 w 10000"/>
                  <a:gd name="connsiteY5-632" fmla="*/ 202 h 10000"/>
                  <a:gd name="connsiteX6-633" fmla="*/ 0 w 10000"/>
                  <a:gd name="connsiteY6-634" fmla="*/ 54 h 10000"/>
                  <a:gd name="connsiteX7-635" fmla="*/ 5370 w 10000"/>
                  <a:gd name="connsiteY7-636" fmla="*/ 0 h 10000"/>
                  <a:gd name="connsiteX8-637" fmla="*/ 5578 w 10000"/>
                  <a:gd name="connsiteY8-638" fmla="*/ 152 h 10000"/>
                  <a:gd name="connsiteX9-639" fmla="*/ 3945 w 10000"/>
                  <a:gd name="connsiteY9-640" fmla="*/ 412 h 10000"/>
                  <a:gd name="connsiteX0-641" fmla="*/ 4322 w 10377"/>
                  <a:gd name="connsiteY0-642" fmla="*/ 412 h 9994"/>
                  <a:gd name="connsiteX1-643" fmla="*/ 10377 w 10377"/>
                  <a:gd name="connsiteY1-644" fmla="*/ 9609 h 9994"/>
                  <a:gd name="connsiteX2-645" fmla="*/ 6895 w 10377"/>
                  <a:gd name="connsiteY2-646" fmla="*/ 9561 h 9994"/>
                  <a:gd name="connsiteX3-647" fmla="*/ 370 w 10377"/>
                  <a:gd name="connsiteY3-648" fmla="*/ 4369 h 9994"/>
                  <a:gd name="connsiteX4-649" fmla="*/ 1206 w 10377"/>
                  <a:gd name="connsiteY4-650" fmla="*/ 400 h 9994"/>
                  <a:gd name="connsiteX5-651" fmla="*/ 931 w 10377"/>
                  <a:gd name="connsiteY5-652" fmla="*/ 202 h 9994"/>
                  <a:gd name="connsiteX6-653" fmla="*/ 377 w 10377"/>
                  <a:gd name="connsiteY6-654" fmla="*/ 54 h 9994"/>
                  <a:gd name="connsiteX7-655" fmla="*/ 5747 w 10377"/>
                  <a:gd name="connsiteY7-656" fmla="*/ 0 h 9994"/>
                  <a:gd name="connsiteX8-657" fmla="*/ 5955 w 10377"/>
                  <a:gd name="connsiteY8-658" fmla="*/ 152 h 9994"/>
                  <a:gd name="connsiteX9-659" fmla="*/ 4322 w 10377"/>
                  <a:gd name="connsiteY9-660" fmla="*/ 412 h 9994"/>
                  <a:gd name="connsiteX0-661" fmla="*/ 4165 w 10001"/>
                  <a:gd name="connsiteY0-662" fmla="*/ 412 h 10000"/>
                  <a:gd name="connsiteX1-663" fmla="*/ 7025 w 10001"/>
                  <a:gd name="connsiteY1-664" fmla="*/ 4349 h 10000"/>
                  <a:gd name="connsiteX2-665" fmla="*/ 10000 w 10001"/>
                  <a:gd name="connsiteY2-666" fmla="*/ 9615 h 10000"/>
                  <a:gd name="connsiteX3-667" fmla="*/ 6645 w 10001"/>
                  <a:gd name="connsiteY3-668" fmla="*/ 9567 h 10000"/>
                  <a:gd name="connsiteX4-669" fmla="*/ 357 w 10001"/>
                  <a:gd name="connsiteY4-670" fmla="*/ 4372 h 10000"/>
                  <a:gd name="connsiteX5-671" fmla="*/ 1162 w 10001"/>
                  <a:gd name="connsiteY5-672" fmla="*/ 400 h 10000"/>
                  <a:gd name="connsiteX6-673" fmla="*/ 897 w 10001"/>
                  <a:gd name="connsiteY6-674" fmla="*/ 202 h 10000"/>
                  <a:gd name="connsiteX7-675" fmla="*/ 363 w 10001"/>
                  <a:gd name="connsiteY7-676" fmla="*/ 54 h 10000"/>
                  <a:gd name="connsiteX8-677" fmla="*/ 5538 w 10001"/>
                  <a:gd name="connsiteY8-678" fmla="*/ 0 h 10000"/>
                  <a:gd name="connsiteX9-679" fmla="*/ 5739 w 10001"/>
                  <a:gd name="connsiteY9-680" fmla="*/ 152 h 10000"/>
                  <a:gd name="connsiteX10" fmla="*/ 4165 w 10001"/>
                  <a:gd name="connsiteY10" fmla="*/ 412 h 10000"/>
                  <a:gd name="connsiteX0-681" fmla="*/ 4165 w 10000"/>
                  <a:gd name="connsiteY0-682" fmla="*/ 412 h 10000"/>
                  <a:gd name="connsiteX1-683" fmla="*/ 3741 w 10000"/>
                  <a:gd name="connsiteY1-684" fmla="*/ 4375 h 10000"/>
                  <a:gd name="connsiteX2-685" fmla="*/ 10000 w 10000"/>
                  <a:gd name="connsiteY2-686" fmla="*/ 9615 h 10000"/>
                  <a:gd name="connsiteX3-687" fmla="*/ 6645 w 10000"/>
                  <a:gd name="connsiteY3-688" fmla="*/ 9567 h 10000"/>
                  <a:gd name="connsiteX4-689" fmla="*/ 357 w 10000"/>
                  <a:gd name="connsiteY4-690" fmla="*/ 4372 h 10000"/>
                  <a:gd name="connsiteX5-691" fmla="*/ 1162 w 10000"/>
                  <a:gd name="connsiteY5-692" fmla="*/ 400 h 10000"/>
                  <a:gd name="connsiteX6-693" fmla="*/ 897 w 10000"/>
                  <a:gd name="connsiteY6-694" fmla="*/ 202 h 10000"/>
                  <a:gd name="connsiteX7-695" fmla="*/ 363 w 10000"/>
                  <a:gd name="connsiteY7-696" fmla="*/ 54 h 10000"/>
                  <a:gd name="connsiteX8-697" fmla="*/ 5538 w 10000"/>
                  <a:gd name="connsiteY8-698" fmla="*/ 0 h 10000"/>
                  <a:gd name="connsiteX9-699" fmla="*/ 5739 w 10000"/>
                  <a:gd name="connsiteY9-700" fmla="*/ 152 h 10000"/>
                  <a:gd name="connsiteX10-701" fmla="*/ 4165 w 10000"/>
                  <a:gd name="connsiteY10-702" fmla="*/ 41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701" y="connsiteY10-702"/>
                  </a:cxn>
                </a:cxnLst>
                <a:rect l="l" t="t" r="r" b="b"/>
                <a:pathLst>
                  <a:path w="10000" h="10000">
                    <a:moveTo>
                      <a:pt x="4165" y="412"/>
                    </a:moveTo>
                    <a:cubicBezTo>
                      <a:pt x="4379" y="1111"/>
                      <a:pt x="2769" y="2841"/>
                      <a:pt x="3741" y="4375"/>
                    </a:cubicBezTo>
                    <a:cubicBezTo>
                      <a:pt x="4713" y="5909"/>
                      <a:pt x="10063" y="8745"/>
                      <a:pt x="10000" y="9615"/>
                    </a:cubicBezTo>
                    <a:cubicBezTo>
                      <a:pt x="7872" y="9747"/>
                      <a:pt x="8252" y="10440"/>
                      <a:pt x="6645" y="9567"/>
                    </a:cubicBezTo>
                    <a:cubicBezTo>
                      <a:pt x="5037" y="8693"/>
                      <a:pt x="2842" y="6672"/>
                      <a:pt x="357" y="4372"/>
                    </a:cubicBezTo>
                    <a:cubicBezTo>
                      <a:pt x="-755" y="2423"/>
                      <a:pt x="1073" y="1095"/>
                      <a:pt x="1162" y="400"/>
                    </a:cubicBezTo>
                    <a:cubicBezTo>
                      <a:pt x="1252" y="-294"/>
                      <a:pt x="229" y="214"/>
                      <a:pt x="897" y="202"/>
                    </a:cubicBezTo>
                    <a:lnTo>
                      <a:pt x="363" y="54"/>
                    </a:lnTo>
                    <a:lnTo>
                      <a:pt x="5538" y="0"/>
                    </a:lnTo>
                    <a:cubicBezTo>
                      <a:pt x="5538" y="0"/>
                      <a:pt x="5806" y="106"/>
                      <a:pt x="5739" y="152"/>
                    </a:cubicBezTo>
                    <a:cubicBezTo>
                      <a:pt x="5739" y="202"/>
                      <a:pt x="4297" y="325"/>
                      <a:pt x="4165" y="412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2" name="组合 1"/>
              <p:cNvGrpSpPr/>
              <p:nvPr/>
            </p:nvGrpSpPr>
            <p:grpSpPr>
              <a:xfrm>
                <a:off x="208477" y="2805376"/>
                <a:ext cx="3671670" cy="1704901"/>
                <a:chOff x="1557146" y="3840316"/>
                <a:chExt cx="6255816" cy="2904822"/>
              </a:xfrm>
            </p:grpSpPr>
            <p:sp>
              <p:nvSpPr>
                <p:cNvPr id="3" name="任意多边形 2"/>
                <p:cNvSpPr/>
                <p:nvPr/>
              </p:nvSpPr>
              <p:spPr>
                <a:xfrm>
                  <a:off x="1557146" y="3840316"/>
                  <a:ext cx="5935853" cy="2350327"/>
                </a:xfrm>
                <a:custGeom>
                  <a:avLst/>
                  <a:gdLst>
                    <a:gd name="connsiteX0" fmla="*/ 1397088 w 5935853"/>
                    <a:gd name="connsiteY0" fmla="*/ 582 h 2350327"/>
                    <a:gd name="connsiteX1" fmla="*/ 1828888 w 5935853"/>
                    <a:gd name="connsiteY1" fmla="*/ 76782 h 2350327"/>
                    <a:gd name="connsiteX2" fmla="*/ 2146388 w 5935853"/>
                    <a:gd name="connsiteY2" fmla="*/ 267282 h 2350327"/>
                    <a:gd name="connsiteX3" fmla="*/ 2129293 w 5935853"/>
                    <a:gd name="connsiteY3" fmla="*/ 315914 h 2350327"/>
                    <a:gd name="connsiteX4" fmla="*/ 2148968 w 5935853"/>
                    <a:gd name="connsiteY4" fmla="*/ 337727 h 2350327"/>
                    <a:gd name="connsiteX5" fmla="*/ 2387688 w 5935853"/>
                    <a:gd name="connsiteY5" fmla="*/ 660982 h 2350327"/>
                    <a:gd name="connsiteX6" fmla="*/ 2971888 w 5935853"/>
                    <a:gd name="connsiteY6" fmla="*/ 851482 h 2350327"/>
                    <a:gd name="connsiteX7" fmla="*/ 3467188 w 5935853"/>
                    <a:gd name="connsiteY7" fmla="*/ 953082 h 2350327"/>
                    <a:gd name="connsiteX8" fmla="*/ 3873588 w 5935853"/>
                    <a:gd name="connsiteY8" fmla="*/ 1194382 h 2350327"/>
                    <a:gd name="connsiteX9" fmla="*/ 4432388 w 5935853"/>
                    <a:gd name="connsiteY9" fmla="*/ 1384882 h 2350327"/>
                    <a:gd name="connsiteX10" fmla="*/ 4711788 w 5935853"/>
                    <a:gd name="connsiteY10" fmla="*/ 1321382 h 2350327"/>
                    <a:gd name="connsiteX11" fmla="*/ 5029288 w 5935853"/>
                    <a:gd name="connsiteY11" fmla="*/ 1435682 h 2350327"/>
                    <a:gd name="connsiteX12" fmla="*/ 5295988 w 5935853"/>
                    <a:gd name="connsiteY12" fmla="*/ 1702382 h 2350327"/>
                    <a:gd name="connsiteX13" fmla="*/ 5575388 w 5935853"/>
                    <a:gd name="connsiteY13" fmla="*/ 1867482 h 2350327"/>
                    <a:gd name="connsiteX14" fmla="*/ 5867488 w 5935853"/>
                    <a:gd name="connsiteY14" fmla="*/ 2007182 h 2350327"/>
                    <a:gd name="connsiteX15" fmla="*/ 5918288 w 5935853"/>
                    <a:gd name="connsiteY15" fmla="*/ 2261182 h 2350327"/>
                    <a:gd name="connsiteX16" fmla="*/ 5626188 w 5935853"/>
                    <a:gd name="connsiteY16" fmla="*/ 2337382 h 2350327"/>
                    <a:gd name="connsiteX17" fmla="*/ 5435688 w 5935853"/>
                    <a:gd name="connsiteY17" fmla="*/ 2032582 h 2350327"/>
                    <a:gd name="connsiteX18" fmla="*/ 5067388 w 5935853"/>
                    <a:gd name="connsiteY18" fmla="*/ 2032582 h 2350327"/>
                    <a:gd name="connsiteX19" fmla="*/ 4622888 w 5935853"/>
                    <a:gd name="connsiteY19" fmla="*/ 1854782 h 2350327"/>
                    <a:gd name="connsiteX20" fmla="*/ 4076788 w 5935853"/>
                    <a:gd name="connsiteY20" fmla="*/ 1600782 h 2350327"/>
                    <a:gd name="connsiteX21" fmla="*/ 3556088 w 5935853"/>
                    <a:gd name="connsiteY21" fmla="*/ 1715082 h 2350327"/>
                    <a:gd name="connsiteX22" fmla="*/ 2349588 w 5935853"/>
                    <a:gd name="connsiteY22" fmla="*/ 1626182 h 2350327"/>
                    <a:gd name="connsiteX23" fmla="*/ 1765388 w 5935853"/>
                    <a:gd name="connsiteY23" fmla="*/ 1346782 h 2350327"/>
                    <a:gd name="connsiteX24" fmla="*/ 1530984 w 5935853"/>
                    <a:gd name="connsiteY24" fmla="*/ 972603 h 2350327"/>
                    <a:gd name="connsiteX25" fmla="*/ 1503432 w 5935853"/>
                    <a:gd name="connsiteY25" fmla="*/ 952873 h 2350327"/>
                    <a:gd name="connsiteX26" fmla="*/ 1498316 w 5935853"/>
                    <a:gd name="connsiteY26" fmla="*/ 952822 h 2350327"/>
                    <a:gd name="connsiteX27" fmla="*/ 1473090 w 5935853"/>
                    <a:gd name="connsiteY27" fmla="*/ 945442 h 2350327"/>
                    <a:gd name="connsiteX28" fmla="*/ 1429025 w 5935853"/>
                    <a:gd name="connsiteY28" fmla="*/ 920990 h 2350327"/>
                    <a:gd name="connsiteX29" fmla="*/ 1428863 w 5935853"/>
                    <a:gd name="connsiteY29" fmla="*/ 920935 h 2350327"/>
                    <a:gd name="connsiteX30" fmla="*/ 952588 w 5935853"/>
                    <a:gd name="connsiteY30" fmla="*/ 940382 h 2350327"/>
                    <a:gd name="connsiteX31" fmla="*/ 800188 w 5935853"/>
                    <a:gd name="connsiteY31" fmla="*/ 940382 h 2350327"/>
                    <a:gd name="connsiteX32" fmla="*/ 685888 w 5935853"/>
                    <a:gd name="connsiteY32" fmla="*/ 965782 h 2350327"/>
                    <a:gd name="connsiteX33" fmla="*/ 639503 w 5935853"/>
                    <a:gd name="connsiteY33" fmla="*/ 949960 h 2350327"/>
                    <a:gd name="connsiteX34" fmla="*/ 622388 w 5935853"/>
                    <a:gd name="connsiteY34" fmla="*/ 953082 h 2350327"/>
                    <a:gd name="connsiteX35" fmla="*/ 368388 w 5935853"/>
                    <a:gd name="connsiteY35" fmla="*/ 965782 h 2350327"/>
                    <a:gd name="connsiteX36" fmla="*/ 101688 w 5935853"/>
                    <a:gd name="connsiteY36" fmla="*/ 1003882 h 2350327"/>
                    <a:gd name="connsiteX37" fmla="*/ 88 w 5935853"/>
                    <a:gd name="connsiteY37" fmla="*/ 889582 h 2350327"/>
                    <a:gd name="connsiteX38" fmla="*/ 88988 w 5935853"/>
                    <a:gd name="connsiteY38" fmla="*/ 559382 h 2350327"/>
                    <a:gd name="connsiteX39" fmla="*/ 330288 w 5935853"/>
                    <a:gd name="connsiteY39" fmla="*/ 381582 h 2350327"/>
                    <a:gd name="connsiteX40" fmla="*/ 647788 w 5935853"/>
                    <a:gd name="connsiteY40" fmla="*/ 216482 h 2350327"/>
                    <a:gd name="connsiteX41" fmla="*/ 876388 w 5935853"/>
                    <a:gd name="connsiteY41" fmla="*/ 51382 h 2350327"/>
                    <a:gd name="connsiteX42" fmla="*/ 1397088 w 5935853"/>
                    <a:gd name="connsiteY42" fmla="*/ 582 h 2350327"/>
                    <a:gd name="connsiteX0-1" fmla="*/ 1397088 w 5935853"/>
                    <a:gd name="connsiteY0-2" fmla="*/ 582 h 2350327"/>
                    <a:gd name="connsiteX1-3" fmla="*/ 1828888 w 5935853"/>
                    <a:gd name="connsiteY1-4" fmla="*/ 76782 h 2350327"/>
                    <a:gd name="connsiteX2-5" fmla="*/ 2146388 w 5935853"/>
                    <a:gd name="connsiteY2-6" fmla="*/ 267282 h 2350327"/>
                    <a:gd name="connsiteX3-7" fmla="*/ 2148968 w 5935853"/>
                    <a:gd name="connsiteY3-8" fmla="*/ 337727 h 2350327"/>
                    <a:gd name="connsiteX4-9" fmla="*/ 2387688 w 5935853"/>
                    <a:gd name="connsiteY4-10" fmla="*/ 660982 h 2350327"/>
                    <a:gd name="connsiteX5-11" fmla="*/ 2971888 w 5935853"/>
                    <a:gd name="connsiteY5-12" fmla="*/ 851482 h 2350327"/>
                    <a:gd name="connsiteX6-13" fmla="*/ 3467188 w 5935853"/>
                    <a:gd name="connsiteY6-14" fmla="*/ 953082 h 2350327"/>
                    <a:gd name="connsiteX7-15" fmla="*/ 3873588 w 5935853"/>
                    <a:gd name="connsiteY7-16" fmla="*/ 1194382 h 2350327"/>
                    <a:gd name="connsiteX8-17" fmla="*/ 4432388 w 5935853"/>
                    <a:gd name="connsiteY8-18" fmla="*/ 1384882 h 2350327"/>
                    <a:gd name="connsiteX9-19" fmla="*/ 4711788 w 5935853"/>
                    <a:gd name="connsiteY9-20" fmla="*/ 1321382 h 2350327"/>
                    <a:gd name="connsiteX10-21" fmla="*/ 5029288 w 5935853"/>
                    <a:gd name="connsiteY10-22" fmla="*/ 1435682 h 2350327"/>
                    <a:gd name="connsiteX11-23" fmla="*/ 5295988 w 5935853"/>
                    <a:gd name="connsiteY11-24" fmla="*/ 1702382 h 2350327"/>
                    <a:gd name="connsiteX12-25" fmla="*/ 5575388 w 5935853"/>
                    <a:gd name="connsiteY12-26" fmla="*/ 1867482 h 2350327"/>
                    <a:gd name="connsiteX13-27" fmla="*/ 5867488 w 5935853"/>
                    <a:gd name="connsiteY13-28" fmla="*/ 2007182 h 2350327"/>
                    <a:gd name="connsiteX14-29" fmla="*/ 5918288 w 5935853"/>
                    <a:gd name="connsiteY14-30" fmla="*/ 2261182 h 2350327"/>
                    <a:gd name="connsiteX15-31" fmla="*/ 5626188 w 5935853"/>
                    <a:gd name="connsiteY15-32" fmla="*/ 2337382 h 2350327"/>
                    <a:gd name="connsiteX16-33" fmla="*/ 5435688 w 5935853"/>
                    <a:gd name="connsiteY16-34" fmla="*/ 2032582 h 2350327"/>
                    <a:gd name="connsiteX17-35" fmla="*/ 5067388 w 5935853"/>
                    <a:gd name="connsiteY17-36" fmla="*/ 2032582 h 2350327"/>
                    <a:gd name="connsiteX18-37" fmla="*/ 4622888 w 5935853"/>
                    <a:gd name="connsiteY18-38" fmla="*/ 1854782 h 2350327"/>
                    <a:gd name="connsiteX19-39" fmla="*/ 4076788 w 5935853"/>
                    <a:gd name="connsiteY19-40" fmla="*/ 1600782 h 2350327"/>
                    <a:gd name="connsiteX20-41" fmla="*/ 3556088 w 5935853"/>
                    <a:gd name="connsiteY20-42" fmla="*/ 1715082 h 2350327"/>
                    <a:gd name="connsiteX21-43" fmla="*/ 2349588 w 5935853"/>
                    <a:gd name="connsiteY21-44" fmla="*/ 1626182 h 2350327"/>
                    <a:gd name="connsiteX22-45" fmla="*/ 1765388 w 5935853"/>
                    <a:gd name="connsiteY22-46" fmla="*/ 1346782 h 2350327"/>
                    <a:gd name="connsiteX23-47" fmla="*/ 1530984 w 5935853"/>
                    <a:gd name="connsiteY23-48" fmla="*/ 972603 h 2350327"/>
                    <a:gd name="connsiteX24-49" fmla="*/ 1503432 w 5935853"/>
                    <a:gd name="connsiteY24-50" fmla="*/ 952873 h 2350327"/>
                    <a:gd name="connsiteX25-51" fmla="*/ 1498316 w 5935853"/>
                    <a:gd name="connsiteY25-52" fmla="*/ 952822 h 2350327"/>
                    <a:gd name="connsiteX26-53" fmla="*/ 1473090 w 5935853"/>
                    <a:gd name="connsiteY26-54" fmla="*/ 945442 h 2350327"/>
                    <a:gd name="connsiteX27-55" fmla="*/ 1429025 w 5935853"/>
                    <a:gd name="connsiteY27-56" fmla="*/ 920990 h 2350327"/>
                    <a:gd name="connsiteX28-57" fmla="*/ 1428863 w 5935853"/>
                    <a:gd name="connsiteY28-58" fmla="*/ 920935 h 2350327"/>
                    <a:gd name="connsiteX29-59" fmla="*/ 952588 w 5935853"/>
                    <a:gd name="connsiteY29-60" fmla="*/ 940382 h 2350327"/>
                    <a:gd name="connsiteX30-61" fmla="*/ 800188 w 5935853"/>
                    <a:gd name="connsiteY30-62" fmla="*/ 940382 h 2350327"/>
                    <a:gd name="connsiteX31-63" fmla="*/ 685888 w 5935853"/>
                    <a:gd name="connsiteY31-64" fmla="*/ 965782 h 2350327"/>
                    <a:gd name="connsiteX32-65" fmla="*/ 639503 w 5935853"/>
                    <a:gd name="connsiteY32-66" fmla="*/ 949960 h 2350327"/>
                    <a:gd name="connsiteX33-67" fmla="*/ 622388 w 5935853"/>
                    <a:gd name="connsiteY33-68" fmla="*/ 953082 h 2350327"/>
                    <a:gd name="connsiteX34-69" fmla="*/ 368388 w 5935853"/>
                    <a:gd name="connsiteY34-70" fmla="*/ 965782 h 2350327"/>
                    <a:gd name="connsiteX35-71" fmla="*/ 101688 w 5935853"/>
                    <a:gd name="connsiteY35-72" fmla="*/ 1003882 h 2350327"/>
                    <a:gd name="connsiteX36-73" fmla="*/ 88 w 5935853"/>
                    <a:gd name="connsiteY36-74" fmla="*/ 889582 h 2350327"/>
                    <a:gd name="connsiteX37-75" fmla="*/ 88988 w 5935853"/>
                    <a:gd name="connsiteY37-76" fmla="*/ 559382 h 2350327"/>
                    <a:gd name="connsiteX38-77" fmla="*/ 330288 w 5935853"/>
                    <a:gd name="connsiteY38-78" fmla="*/ 381582 h 2350327"/>
                    <a:gd name="connsiteX39-79" fmla="*/ 647788 w 5935853"/>
                    <a:gd name="connsiteY39-80" fmla="*/ 216482 h 2350327"/>
                    <a:gd name="connsiteX40-81" fmla="*/ 876388 w 5935853"/>
                    <a:gd name="connsiteY40-82" fmla="*/ 51382 h 2350327"/>
                    <a:gd name="connsiteX41-83" fmla="*/ 1397088 w 5935853"/>
                    <a:gd name="connsiteY41-84" fmla="*/ 582 h 2350327"/>
                    <a:gd name="connsiteX0-85" fmla="*/ 1397088 w 5935853"/>
                    <a:gd name="connsiteY0-86" fmla="*/ 582 h 2350327"/>
                    <a:gd name="connsiteX1-87" fmla="*/ 1828888 w 5935853"/>
                    <a:gd name="connsiteY1-88" fmla="*/ 76782 h 2350327"/>
                    <a:gd name="connsiteX2-89" fmla="*/ 2146388 w 5935853"/>
                    <a:gd name="connsiteY2-90" fmla="*/ 267282 h 2350327"/>
                    <a:gd name="connsiteX3-91" fmla="*/ 2387688 w 5935853"/>
                    <a:gd name="connsiteY3-92" fmla="*/ 660982 h 2350327"/>
                    <a:gd name="connsiteX4-93" fmla="*/ 2971888 w 5935853"/>
                    <a:gd name="connsiteY4-94" fmla="*/ 851482 h 2350327"/>
                    <a:gd name="connsiteX5-95" fmla="*/ 3467188 w 5935853"/>
                    <a:gd name="connsiteY5-96" fmla="*/ 953082 h 2350327"/>
                    <a:gd name="connsiteX6-97" fmla="*/ 3873588 w 5935853"/>
                    <a:gd name="connsiteY6-98" fmla="*/ 1194382 h 2350327"/>
                    <a:gd name="connsiteX7-99" fmla="*/ 4432388 w 5935853"/>
                    <a:gd name="connsiteY7-100" fmla="*/ 1384882 h 2350327"/>
                    <a:gd name="connsiteX8-101" fmla="*/ 4711788 w 5935853"/>
                    <a:gd name="connsiteY8-102" fmla="*/ 1321382 h 2350327"/>
                    <a:gd name="connsiteX9-103" fmla="*/ 5029288 w 5935853"/>
                    <a:gd name="connsiteY9-104" fmla="*/ 1435682 h 2350327"/>
                    <a:gd name="connsiteX10-105" fmla="*/ 5295988 w 5935853"/>
                    <a:gd name="connsiteY10-106" fmla="*/ 1702382 h 2350327"/>
                    <a:gd name="connsiteX11-107" fmla="*/ 5575388 w 5935853"/>
                    <a:gd name="connsiteY11-108" fmla="*/ 1867482 h 2350327"/>
                    <a:gd name="connsiteX12-109" fmla="*/ 5867488 w 5935853"/>
                    <a:gd name="connsiteY12-110" fmla="*/ 2007182 h 2350327"/>
                    <a:gd name="connsiteX13-111" fmla="*/ 5918288 w 5935853"/>
                    <a:gd name="connsiteY13-112" fmla="*/ 2261182 h 2350327"/>
                    <a:gd name="connsiteX14-113" fmla="*/ 5626188 w 5935853"/>
                    <a:gd name="connsiteY14-114" fmla="*/ 2337382 h 2350327"/>
                    <a:gd name="connsiteX15-115" fmla="*/ 5435688 w 5935853"/>
                    <a:gd name="connsiteY15-116" fmla="*/ 2032582 h 2350327"/>
                    <a:gd name="connsiteX16-117" fmla="*/ 5067388 w 5935853"/>
                    <a:gd name="connsiteY16-118" fmla="*/ 2032582 h 2350327"/>
                    <a:gd name="connsiteX17-119" fmla="*/ 4622888 w 5935853"/>
                    <a:gd name="connsiteY17-120" fmla="*/ 1854782 h 2350327"/>
                    <a:gd name="connsiteX18-121" fmla="*/ 4076788 w 5935853"/>
                    <a:gd name="connsiteY18-122" fmla="*/ 1600782 h 2350327"/>
                    <a:gd name="connsiteX19-123" fmla="*/ 3556088 w 5935853"/>
                    <a:gd name="connsiteY19-124" fmla="*/ 1715082 h 2350327"/>
                    <a:gd name="connsiteX20-125" fmla="*/ 2349588 w 5935853"/>
                    <a:gd name="connsiteY20-126" fmla="*/ 1626182 h 2350327"/>
                    <a:gd name="connsiteX21-127" fmla="*/ 1765388 w 5935853"/>
                    <a:gd name="connsiteY21-128" fmla="*/ 1346782 h 2350327"/>
                    <a:gd name="connsiteX22-129" fmla="*/ 1530984 w 5935853"/>
                    <a:gd name="connsiteY22-130" fmla="*/ 972603 h 2350327"/>
                    <a:gd name="connsiteX23-131" fmla="*/ 1503432 w 5935853"/>
                    <a:gd name="connsiteY23-132" fmla="*/ 952873 h 2350327"/>
                    <a:gd name="connsiteX24-133" fmla="*/ 1498316 w 5935853"/>
                    <a:gd name="connsiteY24-134" fmla="*/ 952822 h 2350327"/>
                    <a:gd name="connsiteX25-135" fmla="*/ 1473090 w 5935853"/>
                    <a:gd name="connsiteY25-136" fmla="*/ 945442 h 2350327"/>
                    <a:gd name="connsiteX26-137" fmla="*/ 1429025 w 5935853"/>
                    <a:gd name="connsiteY26-138" fmla="*/ 920990 h 2350327"/>
                    <a:gd name="connsiteX27-139" fmla="*/ 1428863 w 5935853"/>
                    <a:gd name="connsiteY27-140" fmla="*/ 920935 h 2350327"/>
                    <a:gd name="connsiteX28-141" fmla="*/ 952588 w 5935853"/>
                    <a:gd name="connsiteY28-142" fmla="*/ 940382 h 2350327"/>
                    <a:gd name="connsiteX29-143" fmla="*/ 800188 w 5935853"/>
                    <a:gd name="connsiteY29-144" fmla="*/ 940382 h 2350327"/>
                    <a:gd name="connsiteX30-145" fmla="*/ 685888 w 5935853"/>
                    <a:gd name="connsiteY30-146" fmla="*/ 965782 h 2350327"/>
                    <a:gd name="connsiteX31-147" fmla="*/ 639503 w 5935853"/>
                    <a:gd name="connsiteY31-148" fmla="*/ 949960 h 2350327"/>
                    <a:gd name="connsiteX32-149" fmla="*/ 622388 w 5935853"/>
                    <a:gd name="connsiteY32-150" fmla="*/ 953082 h 2350327"/>
                    <a:gd name="connsiteX33-151" fmla="*/ 368388 w 5935853"/>
                    <a:gd name="connsiteY33-152" fmla="*/ 965782 h 2350327"/>
                    <a:gd name="connsiteX34-153" fmla="*/ 101688 w 5935853"/>
                    <a:gd name="connsiteY34-154" fmla="*/ 1003882 h 2350327"/>
                    <a:gd name="connsiteX35-155" fmla="*/ 88 w 5935853"/>
                    <a:gd name="connsiteY35-156" fmla="*/ 889582 h 2350327"/>
                    <a:gd name="connsiteX36-157" fmla="*/ 88988 w 5935853"/>
                    <a:gd name="connsiteY36-158" fmla="*/ 559382 h 2350327"/>
                    <a:gd name="connsiteX37-159" fmla="*/ 330288 w 5935853"/>
                    <a:gd name="connsiteY37-160" fmla="*/ 381582 h 2350327"/>
                    <a:gd name="connsiteX38-161" fmla="*/ 647788 w 5935853"/>
                    <a:gd name="connsiteY38-162" fmla="*/ 216482 h 2350327"/>
                    <a:gd name="connsiteX39-163" fmla="*/ 876388 w 5935853"/>
                    <a:gd name="connsiteY39-164" fmla="*/ 51382 h 2350327"/>
                    <a:gd name="connsiteX40-165" fmla="*/ 1397088 w 5935853"/>
                    <a:gd name="connsiteY40-166" fmla="*/ 582 h 2350327"/>
                    <a:gd name="connsiteX0-167" fmla="*/ 1397088 w 5935853"/>
                    <a:gd name="connsiteY0-168" fmla="*/ 582 h 2350327"/>
                    <a:gd name="connsiteX1-169" fmla="*/ 1828888 w 5935853"/>
                    <a:gd name="connsiteY1-170" fmla="*/ 76782 h 2350327"/>
                    <a:gd name="connsiteX2-171" fmla="*/ 2146388 w 5935853"/>
                    <a:gd name="connsiteY2-172" fmla="*/ 267282 h 2350327"/>
                    <a:gd name="connsiteX3-173" fmla="*/ 2387688 w 5935853"/>
                    <a:gd name="connsiteY3-174" fmla="*/ 660982 h 2350327"/>
                    <a:gd name="connsiteX4-175" fmla="*/ 2971888 w 5935853"/>
                    <a:gd name="connsiteY4-176" fmla="*/ 851482 h 2350327"/>
                    <a:gd name="connsiteX5-177" fmla="*/ 3467188 w 5935853"/>
                    <a:gd name="connsiteY5-178" fmla="*/ 953082 h 2350327"/>
                    <a:gd name="connsiteX6-179" fmla="*/ 3873588 w 5935853"/>
                    <a:gd name="connsiteY6-180" fmla="*/ 1194382 h 2350327"/>
                    <a:gd name="connsiteX7-181" fmla="*/ 4432388 w 5935853"/>
                    <a:gd name="connsiteY7-182" fmla="*/ 1384882 h 2350327"/>
                    <a:gd name="connsiteX8-183" fmla="*/ 4711788 w 5935853"/>
                    <a:gd name="connsiteY8-184" fmla="*/ 1321382 h 2350327"/>
                    <a:gd name="connsiteX9-185" fmla="*/ 5029288 w 5935853"/>
                    <a:gd name="connsiteY9-186" fmla="*/ 1435682 h 2350327"/>
                    <a:gd name="connsiteX10-187" fmla="*/ 5295988 w 5935853"/>
                    <a:gd name="connsiteY10-188" fmla="*/ 1702382 h 2350327"/>
                    <a:gd name="connsiteX11-189" fmla="*/ 5575388 w 5935853"/>
                    <a:gd name="connsiteY11-190" fmla="*/ 1867482 h 2350327"/>
                    <a:gd name="connsiteX12-191" fmla="*/ 5867488 w 5935853"/>
                    <a:gd name="connsiteY12-192" fmla="*/ 2007182 h 2350327"/>
                    <a:gd name="connsiteX13-193" fmla="*/ 5918288 w 5935853"/>
                    <a:gd name="connsiteY13-194" fmla="*/ 2261182 h 2350327"/>
                    <a:gd name="connsiteX14-195" fmla="*/ 5626188 w 5935853"/>
                    <a:gd name="connsiteY14-196" fmla="*/ 2337382 h 2350327"/>
                    <a:gd name="connsiteX15-197" fmla="*/ 5435688 w 5935853"/>
                    <a:gd name="connsiteY15-198" fmla="*/ 2032582 h 2350327"/>
                    <a:gd name="connsiteX16-199" fmla="*/ 5067388 w 5935853"/>
                    <a:gd name="connsiteY16-200" fmla="*/ 2032582 h 2350327"/>
                    <a:gd name="connsiteX17-201" fmla="*/ 4622888 w 5935853"/>
                    <a:gd name="connsiteY17-202" fmla="*/ 1854782 h 2350327"/>
                    <a:gd name="connsiteX18-203" fmla="*/ 4076788 w 5935853"/>
                    <a:gd name="connsiteY18-204" fmla="*/ 1600782 h 2350327"/>
                    <a:gd name="connsiteX19-205" fmla="*/ 3556088 w 5935853"/>
                    <a:gd name="connsiteY19-206" fmla="*/ 1715082 h 2350327"/>
                    <a:gd name="connsiteX20-207" fmla="*/ 2349588 w 5935853"/>
                    <a:gd name="connsiteY20-208" fmla="*/ 1626182 h 2350327"/>
                    <a:gd name="connsiteX21-209" fmla="*/ 1765388 w 5935853"/>
                    <a:gd name="connsiteY21-210" fmla="*/ 1346782 h 2350327"/>
                    <a:gd name="connsiteX22-211" fmla="*/ 1530984 w 5935853"/>
                    <a:gd name="connsiteY22-212" fmla="*/ 972603 h 2350327"/>
                    <a:gd name="connsiteX23-213" fmla="*/ 1503432 w 5935853"/>
                    <a:gd name="connsiteY23-214" fmla="*/ 952873 h 2350327"/>
                    <a:gd name="connsiteX24-215" fmla="*/ 1498316 w 5935853"/>
                    <a:gd name="connsiteY24-216" fmla="*/ 952822 h 2350327"/>
                    <a:gd name="connsiteX25-217" fmla="*/ 1473090 w 5935853"/>
                    <a:gd name="connsiteY25-218" fmla="*/ 945442 h 2350327"/>
                    <a:gd name="connsiteX26-219" fmla="*/ 1429025 w 5935853"/>
                    <a:gd name="connsiteY26-220" fmla="*/ 920990 h 2350327"/>
                    <a:gd name="connsiteX27-221" fmla="*/ 1428863 w 5935853"/>
                    <a:gd name="connsiteY27-222" fmla="*/ 920935 h 2350327"/>
                    <a:gd name="connsiteX28-223" fmla="*/ 952588 w 5935853"/>
                    <a:gd name="connsiteY28-224" fmla="*/ 940382 h 2350327"/>
                    <a:gd name="connsiteX29-225" fmla="*/ 800188 w 5935853"/>
                    <a:gd name="connsiteY29-226" fmla="*/ 940382 h 2350327"/>
                    <a:gd name="connsiteX30-227" fmla="*/ 685888 w 5935853"/>
                    <a:gd name="connsiteY30-228" fmla="*/ 965782 h 2350327"/>
                    <a:gd name="connsiteX31-229" fmla="*/ 639503 w 5935853"/>
                    <a:gd name="connsiteY31-230" fmla="*/ 949960 h 2350327"/>
                    <a:gd name="connsiteX32-231" fmla="*/ 622388 w 5935853"/>
                    <a:gd name="connsiteY32-232" fmla="*/ 953082 h 2350327"/>
                    <a:gd name="connsiteX33-233" fmla="*/ 368388 w 5935853"/>
                    <a:gd name="connsiteY33-234" fmla="*/ 965782 h 2350327"/>
                    <a:gd name="connsiteX34-235" fmla="*/ 101688 w 5935853"/>
                    <a:gd name="connsiteY34-236" fmla="*/ 1003882 h 2350327"/>
                    <a:gd name="connsiteX35-237" fmla="*/ 88 w 5935853"/>
                    <a:gd name="connsiteY35-238" fmla="*/ 889582 h 2350327"/>
                    <a:gd name="connsiteX36-239" fmla="*/ 88988 w 5935853"/>
                    <a:gd name="connsiteY36-240" fmla="*/ 559382 h 2350327"/>
                    <a:gd name="connsiteX37-241" fmla="*/ 330288 w 5935853"/>
                    <a:gd name="connsiteY37-242" fmla="*/ 381582 h 2350327"/>
                    <a:gd name="connsiteX38-243" fmla="*/ 647788 w 5935853"/>
                    <a:gd name="connsiteY38-244" fmla="*/ 216482 h 2350327"/>
                    <a:gd name="connsiteX39-245" fmla="*/ 876388 w 5935853"/>
                    <a:gd name="connsiteY39-246" fmla="*/ 51382 h 2350327"/>
                    <a:gd name="connsiteX40-247" fmla="*/ 1397088 w 5935853"/>
                    <a:gd name="connsiteY40-248" fmla="*/ 582 h 2350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</a:cxnLst>
                  <a:rect l="l" t="t" r="r" b="b"/>
                  <a:pathLst>
                    <a:path w="5935853" h="2350327">
                      <a:moveTo>
                        <a:pt x="1397088" y="582"/>
                      </a:moveTo>
                      <a:cubicBezTo>
                        <a:pt x="1555838" y="4815"/>
                        <a:pt x="1704005" y="32332"/>
                        <a:pt x="1828888" y="76782"/>
                      </a:cubicBezTo>
                      <a:cubicBezTo>
                        <a:pt x="1953771" y="121232"/>
                        <a:pt x="2163321" y="146632"/>
                        <a:pt x="2146388" y="267282"/>
                      </a:cubicBezTo>
                      <a:cubicBezTo>
                        <a:pt x="2226821" y="398515"/>
                        <a:pt x="2231055" y="567849"/>
                        <a:pt x="2387688" y="660982"/>
                      </a:cubicBezTo>
                      <a:cubicBezTo>
                        <a:pt x="2546640" y="755494"/>
                        <a:pt x="2791971" y="802799"/>
                        <a:pt x="2971888" y="851482"/>
                      </a:cubicBezTo>
                      <a:cubicBezTo>
                        <a:pt x="3151805" y="900165"/>
                        <a:pt x="3316905" y="895932"/>
                        <a:pt x="3467188" y="953082"/>
                      </a:cubicBezTo>
                      <a:cubicBezTo>
                        <a:pt x="3617471" y="1010232"/>
                        <a:pt x="3712721" y="1122415"/>
                        <a:pt x="3873588" y="1194382"/>
                      </a:cubicBezTo>
                      <a:cubicBezTo>
                        <a:pt x="4034455" y="1266349"/>
                        <a:pt x="4292688" y="1363715"/>
                        <a:pt x="4432388" y="1384882"/>
                      </a:cubicBezTo>
                      <a:cubicBezTo>
                        <a:pt x="4572088" y="1406049"/>
                        <a:pt x="4612305" y="1312915"/>
                        <a:pt x="4711788" y="1321382"/>
                      </a:cubicBezTo>
                      <a:cubicBezTo>
                        <a:pt x="4811271" y="1329849"/>
                        <a:pt x="4931921" y="1372182"/>
                        <a:pt x="5029288" y="1435682"/>
                      </a:cubicBezTo>
                      <a:cubicBezTo>
                        <a:pt x="5126655" y="1499182"/>
                        <a:pt x="5204971" y="1630415"/>
                        <a:pt x="5295988" y="1702382"/>
                      </a:cubicBezTo>
                      <a:cubicBezTo>
                        <a:pt x="5387005" y="1774349"/>
                        <a:pt x="5480138" y="1816682"/>
                        <a:pt x="5575388" y="1867482"/>
                      </a:cubicBezTo>
                      <a:cubicBezTo>
                        <a:pt x="5670638" y="1918282"/>
                        <a:pt x="5810338" y="1941565"/>
                        <a:pt x="5867488" y="2007182"/>
                      </a:cubicBezTo>
                      <a:cubicBezTo>
                        <a:pt x="5924638" y="2072799"/>
                        <a:pt x="5958505" y="2206149"/>
                        <a:pt x="5918288" y="2261182"/>
                      </a:cubicBezTo>
                      <a:cubicBezTo>
                        <a:pt x="5878071" y="2316215"/>
                        <a:pt x="5706621" y="2377599"/>
                        <a:pt x="5626188" y="2337382"/>
                      </a:cubicBezTo>
                      <a:cubicBezTo>
                        <a:pt x="5545755" y="2297165"/>
                        <a:pt x="5528821" y="2083382"/>
                        <a:pt x="5435688" y="2032582"/>
                      </a:cubicBezTo>
                      <a:cubicBezTo>
                        <a:pt x="5342555" y="1981782"/>
                        <a:pt x="5202854" y="2062215"/>
                        <a:pt x="5067388" y="2032582"/>
                      </a:cubicBezTo>
                      <a:cubicBezTo>
                        <a:pt x="4931922" y="2002949"/>
                        <a:pt x="4787988" y="1926749"/>
                        <a:pt x="4622888" y="1854782"/>
                      </a:cubicBezTo>
                      <a:cubicBezTo>
                        <a:pt x="4457788" y="1782815"/>
                        <a:pt x="4254588" y="1624065"/>
                        <a:pt x="4076788" y="1600782"/>
                      </a:cubicBezTo>
                      <a:cubicBezTo>
                        <a:pt x="3898988" y="1577499"/>
                        <a:pt x="3843955" y="1710849"/>
                        <a:pt x="3556088" y="1715082"/>
                      </a:cubicBezTo>
                      <a:cubicBezTo>
                        <a:pt x="3268221" y="1719315"/>
                        <a:pt x="2648038" y="1687565"/>
                        <a:pt x="2349588" y="1626182"/>
                      </a:cubicBezTo>
                      <a:cubicBezTo>
                        <a:pt x="2051138" y="1564799"/>
                        <a:pt x="1909321" y="1461082"/>
                        <a:pt x="1765388" y="1346782"/>
                      </a:cubicBezTo>
                      <a:cubicBezTo>
                        <a:pt x="1639447" y="1246770"/>
                        <a:pt x="1623704" y="1062487"/>
                        <a:pt x="1530984" y="972603"/>
                      </a:cubicBezTo>
                      <a:lnTo>
                        <a:pt x="1503432" y="952873"/>
                      </a:lnTo>
                      <a:lnTo>
                        <a:pt x="1498316" y="952822"/>
                      </a:lnTo>
                      <a:cubicBezTo>
                        <a:pt x="1489841" y="951437"/>
                        <a:pt x="1481457" y="948865"/>
                        <a:pt x="1473090" y="945442"/>
                      </a:cubicBezTo>
                      <a:lnTo>
                        <a:pt x="1429025" y="920990"/>
                      </a:lnTo>
                      <a:lnTo>
                        <a:pt x="1428863" y="920935"/>
                      </a:lnTo>
                      <a:cubicBezTo>
                        <a:pt x="1282259" y="888524"/>
                        <a:pt x="1052601" y="940382"/>
                        <a:pt x="952588" y="940382"/>
                      </a:cubicBezTo>
                      <a:cubicBezTo>
                        <a:pt x="952588" y="940382"/>
                        <a:pt x="844638" y="936149"/>
                        <a:pt x="800188" y="940382"/>
                      </a:cubicBezTo>
                      <a:cubicBezTo>
                        <a:pt x="755738" y="944615"/>
                        <a:pt x="740921" y="976365"/>
                        <a:pt x="685888" y="965782"/>
                      </a:cubicBezTo>
                      <a:lnTo>
                        <a:pt x="639503" y="949960"/>
                      </a:lnTo>
                      <a:lnTo>
                        <a:pt x="622388" y="953082"/>
                      </a:lnTo>
                      <a:cubicBezTo>
                        <a:pt x="516555" y="967899"/>
                        <a:pt x="455171" y="957315"/>
                        <a:pt x="368388" y="965782"/>
                      </a:cubicBezTo>
                      <a:cubicBezTo>
                        <a:pt x="281605" y="974249"/>
                        <a:pt x="163071" y="1016582"/>
                        <a:pt x="101688" y="1003882"/>
                      </a:cubicBezTo>
                      <a:cubicBezTo>
                        <a:pt x="40305" y="991182"/>
                        <a:pt x="2205" y="963665"/>
                        <a:pt x="88" y="889582"/>
                      </a:cubicBezTo>
                      <a:cubicBezTo>
                        <a:pt x="-2029" y="815499"/>
                        <a:pt x="33955" y="644048"/>
                        <a:pt x="88988" y="559382"/>
                      </a:cubicBezTo>
                      <a:cubicBezTo>
                        <a:pt x="144021" y="474716"/>
                        <a:pt x="237155" y="438732"/>
                        <a:pt x="330288" y="381582"/>
                      </a:cubicBezTo>
                      <a:cubicBezTo>
                        <a:pt x="423421" y="324432"/>
                        <a:pt x="556771" y="271515"/>
                        <a:pt x="647788" y="216482"/>
                      </a:cubicBezTo>
                      <a:cubicBezTo>
                        <a:pt x="738805" y="161449"/>
                        <a:pt x="751505" y="87365"/>
                        <a:pt x="876388" y="51382"/>
                      </a:cubicBezTo>
                      <a:cubicBezTo>
                        <a:pt x="1001271" y="15399"/>
                        <a:pt x="1238338" y="-3651"/>
                        <a:pt x="1397088" y="58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156EBF"/>
                    </a:gs>
                    <a:gs pos="40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" name="任意多边形 3"/>
                <p:cNvSpPr/>
                <p:nvPr/>
              </p:nvSpPr>
              <p:spPr>
                <a:xfrm>
                  <a:off x="2464228" y="4676003"/>
                  <a:ext cx="5348734" cy="2069135"/>
                </a:xfrm>
                <a:custGeom>
                  <a:avLst/>
                  <a:gdLst>
                    <a:gd name="connsiteX0" fmla="*/ 1760006 w 5348734"/>
                    <a:gd name="connsiteY0" fmla="*/ 1577895 h 2069135"/>
                    <a:gd name="connsiteX1" fmla="*/ 2953806 w 5348734"/>
                    <a:gd name="connsiteY1" fmla="*/ 1438195 h 2069135"/>
                    <a:gd name="connsiteX2" fmla="*/ 4160306 w 5348734"/>
                    <a:gd name="connsiteY2" fmla="*/ 1463595 h 2069135"/>
                    <a:gd name="connsiteX3" fmla="*/ 4668306 w 5348734"/>
                    <a:gd name="connsiteY3" fmla="*/ 2022395 h 2069135"/>
                    <a:gd name="connsiteX4" fmla="*/ 5214406 w 5348734"/>
                    <a:gd name="connsiteY4" fmla="*/ 1984295 h 2069135"/>
                    <a:gd name="connsiteX5" fmla="*/ 5341406 w 5348734"/>
                    <a:gd name="connsiteY5" fmla="*/ 1552495 h 2069135"/>
                    <a:gd name="connsiteX6" fmla="*/ 5062006 w 5348734"/>
                    <a:gd name="connsiteY6" fmla="*/ 1425495 h 2069135"/>
                    <a:gd name="connsiteX7" fmla="*/ 4719106 w 5348734"/>
                    <a:gd name="connsiteY7" fmla="*/ 1387395 h 2069135"/>
                    <a:gd name="connsiteX8" fmla="*/ 4541306 w 5348734"/>
                    <a:gd name="connsiteY8" fmla="*/ 1120695 h 2069135"/>
                    <a:gd name="connsiteX9" fmla="*/ 4020606 w 5348734"/>
                    <a:gd name="connsiteY9" fmla="*/ 1069895 h 2069135"/>
                    <a:gd name="connsiteX10" fmla="*/ 3284006 w 5348734"/>
                    <a:gd name="connsiteY10" fmla="*/ 752395 h 2069135"/>
                    <a:gd name="connsiteX11" fmla="*/ 3055406 w 5348734"/>
                    <a:gd name="connsiteY11" fmla="*/ 714295 h 2069135"/>
                    <a:gd name="connsiteX12" fmla="*/ 2572806 w 5348734"/>
                    <a:gd name="connsiteY12" fmla="*/ 803195 h 2069135"/>
                    <a:gd name="connsiteX13" fmla="*/ 1696506 w 5348734"/>
                    <a:gd name="connsiteY13" fmla="*/ 803195 h 2069135"/>
                    <a:gd name="connsiteX14" fmla="*/ 820206 w 5348734"/>
                    <a:gd name="connsiteY14" fmla="*/ 396795 h 2069135"/>
                    <a:gd name="connsiteX15" fmla="*/ 604306 w 5348734"/>
                    <a:gd name="connsiteY15" fmla="*/ 15795 h 2069135"/>
                    <a:gd name="connsiteX16" fmla="*/ 172506 w 5348734"/>
                    <a:gd name="connsiteY16" fmla="*/ 79295 h 2069135"/>
                    <a:gd name="connsiteX17" fmla="*/ 7406 w 5348734"/>
                    <a:gd name="connsiteY17" fmla="*/ 142795 h 2069135"/>
                    <a:gd name="connsiteX18" fmla="*/ 388406 w 5348734"/>
                    <a:gd name="connsiteY18" fmla="*/ 701595 h 2069135"/>
                    <a:gd name="connsiteX19" fmla="*/ 947206 w 5348734"/>
                    <a:gd name="connsiteY19" fmla="*/ 1158795 h 2069135"/>
                    <a:gd name="connsiteX20" fmla="*/ 1480606 w 5348734"/>
                    <a:gd name="connsiteY20" fmla="*/ 1539795 h 2069135"/>
                    <a:gd name="connsiteX21" fmla="*/ 1760006 w 5348734"/>
                    <a:gd name="connsiteY21" fmla="*/ 1577895 h 206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48734" h="2069135">
                      <a:moveTo>
                        <a:pt x="1760006" y="1577895"/>
                      </a:moveTo>
                      <a:cubicBezTo>
                        <a:pt x="2005539" y="1560962"/>
                        <a:pt x="2553756" y="1457245"/>
                        <a:pt x="2953806" y="1438195"/>
                      </a:cubicBezTo>
                      <a:cubicBezTo>
                        <a:pt x="3353856" y="1419145"/>
                        <a:pt x="3874556" y="1366228"/>
                        <a:pt x="4160306" y="1463595"/>
                      </a:cubicBezTo>
                      <a:cubicBezTo>
                        <a:pt x="4446056" y="1560962"/>
                        <a:pt x="4492623" y="1935612"/>
                        <a:pt x="4668306" y="2022395"/>
                      </a:cubicBezTo>
                      <a:cubicBezTo>
                        <a:pt x="4843989" y="2109178"/>
                        <a:pt x="5102223" y="2062612"/>
                        <a:pt x="5214406" y="1984295"/>
                      </a:cubicBezTo>
                      <a:cubicBezTo>
                        <a:pt x="5326589" y="1905978"/>
                        <a:pt x="5366806" y="1645628"/>
                        <a:pt x="5341406" y="1552495"/>
                      </a:cubicBezTo>
                      <a:cubicBezTo>
                        <a:pt x="5316006" y="1459362"/>
                        <a:pt x="5165723" y="1453012"/>
                        <a:pt x="5062006" y="1425495"/>
                      </a:cubicBezTo>
                      <a:cubicBezTo>
                        <a:pt x="4958289" y="1397978"/>
                        <a:pt x="4805889" y="1438195"/>
                        <a:pt x="4719106" y="1387395"/>
                      </a:cubicBezTo>
                      <a:cubicBezTo>
                        <a:pt x="4632323" y="1336595"/>
                        <a:pt x="4657722" y="1173612"/>
                        <a:pt x="4541306" y="1120695"/>
                      </a:cubicBezTo>
                      <a:cubicBezTo>
                        <a:pt x="4424890" y="1067778"/>
                        <a:pt x="4230156" y="1131278"/>
                        <a:pt x="4020606" y="1069895"/>
                      </a:cubicBezTo>
                      <a:cubicBezTo>
                        <a:pt x="3811056" y="1008512"/>
                        <a:pt x="3444873" y="811662"/>
                        <a:pt x="3284006" y="752395"/>
                      </a:cubicBezTo>
                      <a:cubicBezTo>
                        <a:pt x="3123139" y="693128"/>
                        <a:pt x="3173939" y="705828"/>
                        <a:pt x="3055406" y="714295"/>
                      </a:cubicBezTo>
                      <a:cubicBezTo>
                        <a:pt x="2936873" y="722762"/>
                        <a:pt x="2799289" y="788378"/>
                        <a:pt x="2572806" y="803195"/>
                      </a:cubicBezTo>
                      <a:cubicBezTo>
                        <a:pt x="2346323" y="818012"/>
                        <a:pt x="1988606" y="870928"/>
                        <a:pt x="1696506" y="803195"/>
                      </a:cubicBezTo>
                      <a:cubicBezTo>
                        <a:pt x="1404406" y="735462"/>
                        <a:pt x="1002239" y="528028"/>
                        <a:pt x="820206" y="396795"/>
                      </a:cubicBezTo>
                      <a:cubicBezTo>
                        <a:pt x="638173" y="265562"/>
                        <a:pt x="712256" y="68712"/>
                        <a:pt x="604306" y="15795"/>
                      </a:cubicBezTo>
                      <a:cubicBezTo>
                        <a:pt x="496356" y="-37122"/>
                        <a:pt x="271989" y="58128"/>
                        <a:pt x="172506" y="79295"/>
                      </a:cubicBezTo>
                      <a:cubicBezTo>
                        <a:pt x="73023" y="100462"/>
                        <a:pt x="-28577" y="39078"/>
                        <a:pt x="7406" y="142795"/>
                      </a:cubicBezTo>
                      <a:cubicBezTo>
                        <a:pt x="43389" y="246512"/>
                        <a:pt x="231773" y="532262"/>
                        <a:pt x="388406" y="701595"/>
                      </a:cubicBezTo>
                      <a:cubicBezTo>
                        <a:pt x="545039" y="870928"/>
                        <a:pt x="765173" y="1019095"/>
                        <a:pt x="947206" y="1158795"/>
                      </a:cubicBezTo>
                      <a:cubicBezTo>
                        <a:pt x="1129239" y="1298495"/>
                        <a:pt x="1345139" y="1474178"/>
                        <a:pt x="1480606" y="1539795"/>
                      </a:cubicBezTo>
                      <a:cubicBezTo>
                        <a:pt x="1616073" y="1605412"/>
                        <a:pt x="1514473" y="1594828"/>
                        <a:pt x="1760006" y="1577895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0B1C40"/>
                    </a:gs>
                    <a:gs pos="40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08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" name="任意多边形 4"/>
                <p:cNvSpPr/>
                <p:nvPr/>
              </p:nvSpPr>
              <p:spPr>
                <a:xfrm>
                  <a:off x="4017364" y="5580921"/>
                  <a:ext cx="164892" cy="6595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" name="任意多边形 5"/>
                <p:cNvSpPr/>
                <p:nvPr/>
              </p:nvSpPr>
              <p:spPr>
                <a:xfrm>
                  <a:off x="4017364" y="5685170"/>
                  <a:ext cx="783236" cy="54604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" name="任意多边形 6"/>
                <p:cNvSpPr/>
                <p:nvPr/>
              </p:nvSpPr>
              <p:spPr>
                <a:xfrm>
                  <a:off x="4017364" y="5580921"/>
                  <a:ext cx="1859561" cy="65939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" name="任意多边形 7"/>
                <p:cNvSpPr/>
                <p:nvPr/>
              </p:nvSpPr>
              <p:spPr>
                <a:xfrm>
                  <a:off x="4042463" y="5694519"/>
                  <a:ext cx="2388780" cy="55083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6218"/>
                    <a:gd name="connsiteY0-2" fmla="*/ 671174 h 671174"/>
                    <a:gd name="connsiteX1-3" fmla="*/ 76277 w 166218"/>
                    <a:gd name="connsiteY1-4" fmla="*/ 239843 h 671174"/>
                    <a:gd name="connsiteX2-5" fmla="*/ 166218 w 166218"/>
                    <a:gd name="connsiteY2-6" fmla="*/ 0 h 6711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66218" h="671174">
                      <a:moveTo>
                        <a:pt x="0" y="671174"/>
                      </a:moveTo>
                      <a:cubicBezTo>
                        <a:pt x="23734" y="516275"/>
                        <a:pt x="48574" y="351705"/>
                        <a:pt x="76277" y="239843"/>
                      </a:cubicBezTo>
                      <a:cubicBezTo>
                        <a:pt x="103980" y="127981"/>
                        <a:pt x="134988" y="64957"/>
                        <a:pt x="166218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" name="任意多边形 8"/>
                <p:cNvSpPr/>
                <p:nvPr/>
              </p:nvSpPr>
              <p:spPr>
                <a:xfrm>
                  <a:off x="4042463" y="5993657"/>
                  <a:ext cx="3720403" cy="38756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207310"/>
                    <a:gd name="connsiteY0-2" fmla="*/ 429837 h 429837"/>
                    <a:gd name="connsiteX1-3" fmla="*/ 74951 w 207310"/>
                    <a:gd name="connsiteY1-4" fmla="*/ 10112 h 429837"/>
                    <a:gd name="connsiteX2-5" fmla="*/ 207310 w 207310"/>
                    <a:gd name="connsiteY2-6" fmla="*/ 90602 h 429837"/>
                    <a:gd name="connsiteX0-7" fmla="*/ 0 w 207310"/>
                    <a:gd name="connsiteY0-8" fmla="*/ 568048 h 568048"/>
                    <a:gd name="connsiteX1-9" fmla="*/ 74951 w 207310"/>
                    <a:gd name="connsiteY1-10" fmla="*/ 148323 h 568048"/>
                    <a:gd name="connsiteX2-11" fmla="*/ 207310 w 207310"/>
                    <a:gd name="connsiteY2-12" fmla="*/ 228813 h 568048"/>
                    <a:gd name="connsiteX0-13" fmla="*/ 0 w 207310"/>
                    <a:gd name="connsiteY0-14" fmla="*/ 572277 h 572277"/>
                    <a:gd name="connsiteX1-15" fmla="*/ 74951 w 207310"/>
                    <a:gd name="connsiteY1-16" fmla="*/ 152552 h 572277"/>
                    <a:gd name="connsiteX2-17" fmla="*/ 158134 w 207310"/>
                    <a:gd name="connsiteY2-18" fmla="*/ 1666 h 572277"/>
                    <a:gd name="connsiteX3" fmla="*/ 207310 w 207310"/>
                    <a:gd name="connsiteY3" fmla="*/ 233042 h 572277"/>
                    <a:gd name="connsiteX0-19" fmla="*/ 0 w 234484"/>
                    <a:gd name="connsiteY0-20" fmla="*/ 572277 h 809641"/>
                    <a:gd name="connsiteX1-21" fmla="*/ 74951 w 234484"/>
                    <a:gd name="connsiteY1-22" fmla="*/ 152552 h 809641"/>
                    <a:gd name="connsiteX2-23" fmla="*/ 158134 w 234484"/>
                    <a:gd name="connsiteY2-24" fmla="*/ 1666 h 809641"/>
                    <a:gd name="connsiteX3-25" fmla="*/ 234484 w 234484"/>
                    <a:gd name="connsiteY3-26" fmla="*/ 809641 h 809641"/>
                    <a:gd name="connsiteX0-27" fmla="*/ 0 w 234484"/>
                    <a:gd name="connsiteY0-28" fmla="*/ 572277 h 809641"/>
                    <a:gd name="connsiteX1-29" fmla="*/ 74951 w 234484"/>
                    <a:gd name="connsiteY1-30" fmla="*/ 152552 h 809641"/>
                    <a:gd name="connsiteX2-31" fmla="*/ 158134 w 234484"/>
                    <a:gd name="connsiteY2-32" fmla="*/ 1666 h 809641"/>
                    <a:gd name="connsiteX3-33" fmla="*/ 234484 w 234484"/>
                    <a:gd name="connsiteY3-34" fmla="*/ 809641 h 809641"/>
                    <a:gd name="connsiteX0-35" fmla="*/ 0 w 240294"/>
                    <a:gd name="connsiteY0-36" fmla="*/ 572277 h 854599"/>
                    <a:gd name="connsiteX1-37" fmla="*/ 74951 w 240294"/>
                    <a:gd name="connsiteY1-38" fmla="*/ 152552 h 854599"/>
                    <a:gd name="connsiteX2-39" fmla="*/ 158134 w 240294"/>
                    <a:gd name="connsiteY2-40" fmla="*/ 1666 h 854599"/>
                    <a:gd name="connsiteX3-41" fmla="*/ 234484 w 240294"/>
                    <a:gd name="connsiteY3-42" fmla="*/ 809641 h 854599"/>
                    <a:gd name="connsiteX4" fmla="*/ 235016 w 240294"/>
                    <a:gd name="connsiteY4" fmla="*/ 749108 h 854599"/>
                    <a:gd name="connsiteX0-43" fmla="*/ 0 w 257550"/>
                    <a:gd name="connsiteY0-44" fmla="*/ 572277 h 838239"/>
                    <a:gd name="connsiteX1-45" fmla="*/ 74951 w 257550"/>
                    <a:gd name="connsiteY1-46" fmla="*/ 152552 h 838239"/>
                    <a:gd name="connsiteX2-47" fmla="*/ 158134 w 257550"/>
                    <a:gd name="connsiteY2-48" fmla="*/ 1666 h 838239"/>
                    <a:gd name="connsiteX3-49" fmla="*/ 234484 w 257550"/>
                    <a:gd name="connsiteY3-50" fmla="*/ 809641 h 838239"/>
                    <a:gd name="connsiteX4-51" fmla="*/ 257550 w 257550"/>
                    <a:gd name="connsiteY4-52" fmla="*/ 599619 h 838239"/>
                    <a:gd name="connsiteX0-53" fmla="*/ 0 w 257550"/>
                    <a:gd name="connsiteY0-54" fmla="*/ 572277 h 868933"/>
                    <a:gd name="connsiteX1-55" fmla="*/ 74951 w 257550"/>
                    <a:gd name="connsiteY1-56" fmla="*/ 152552 h 868933"/>
                    <a:gd name="connsiteX2-57" fmla="*/ 158134 w 257550"/>
                    <a:gd name="connsiteY2-58" fmla="*/ 1666 h 868933"/>
                    <a:gd name="connsiteX3-59" fmla="*/ 234484 w 257550"/>
                    <a:gd name="connsiteY3-60" fmla="*/ 809641 h 868933"/>
                    <a:gd name="connsiteX4-61" fmla="*/ 257550 w 257550"/>
                    <a:gd name="connsiteY4-62" fmla="*/ 813175 h 868933"/>
                    <a:gd name="connsiteX0-63" fmla="*/ 0 w 258876"/>
                    <a:gd name="connsiteY0-64" fmla="*/ 572278 h 868933"/>
                    <a:gd name="connsiteX1-65" fmla="*/ 76277 w 258876"/>
                    <a:gd name="connsiteY1-66" fmla="*/ 152552 h 868933"/>
                    <a:gd name="connsiteX2-67" fmla="*/ 159460 w 258876"/>
                    <a:gd name="connsiteY2-68" fmla="*/ 1666 h 868933"/>
                    <a:gd name="connsiteX3-69" fmla="*/ 235810 w 258876"/>
                    <a:gd name="connsiteY3-70" fmla="*/ 809641 h 868933"/>
                    <a:gd name="connsiteX4-71" fmla="*/ 258876 w 258876"/>
                    <a:gd name="connsiteY4-72" fmla="*/ 813175 h 86893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25" y="connsiteY3-26"/>
                    </a:cxn>
                    <a:cxn ang="0">
                      <a:pos x="connsiteX4-51" y="connsiteY4-52"/>
                    </a:cxn>
                  </a:cxnLst>
                  <a:rect l="l" t="t" r="r" b="b"/>
                  <a:pathLst>
                    <a:path w="258876" h="868933">
                      <a:moveTo>
                        <a:pt x="0" y="572278"/>
                      </a:moveTo>
                      <a:cubicBezTo>
                        <a:pt x="23734" y="417379"/>
                        <a:pt x="49700" y="247654"/>
                        <a:pt x="76277" y="152552"/>
                      </a:cubicBezTo>
                      <a:cubicBezTo>
                        <a:pt x="102854" y="57450"/>
                        <a:pt x="137400" y="-11749"/>
                        <a:pt x="159460" y="1666"/>
                      </a:cubicBezTo>
                      <a:cubicBezTo>
                        <a:pt x="181520" y="15081"/>
                        <a:pt x="227614" y="536167"/>
                        <a:pt x="235810" y="809641"/>
                      </a:cubicBezTo>
                      <a:cubicBezTo>
                        <a:pt x="248624" y="934215"/>
                        <a:pt x="258765" y="825786"/>
                        <a:pt x="258876" y="813175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324C6F">
                          <a:alpha val="51000"/>
                        </a:srgbClr>
                      </a:gs>
                      <a:gs pos="16000">
                        <a:srgbClr val="225B90"/>
                      </a:gs>
                      <a:gs pos="91000">
                        <a:srgbClr val="225B90"/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108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6896268" y="5993657"/>
                  <a:ext cx="218907" cy="10592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6757759" y="6207648"/>
                  <a:ext cx="986059" cy="30532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4892"/>
                    <a:gd name="connsiteY0-2" fmla="*/ 419855 h 466965"/>
                    <a:gd name="connsiteX1-3" fmla="*/ 74951 w 164892"/>
                    <a:gd name="connsiteY1-4" fmla="*/ 130 h 466965"/>
                    <a:gd name="connsiteX2-5" fmla="*/ 164892 w 164892"/>
                    <a:gd name="connsiteY2-6" fmla="*/ 461345 h 466965"/>
                    <a:gd name="connsiteX0-7" fmla="*/ 0 w 180428"/>
                    <a:gd name="connsiteY0-8" fmla="*/ 21526 h 1267489"/>
                    <a:gd name="connsiteX1-9" fmla="*/ 90487 w 180428"/>
                    <a:gd name="connsiteY1-10" fmla="*/ 797723 h 1267489"/>
                    <a:gd name="connsiteX2-11" fmla="*/ 180428 w 180428"/>
                    <a:gd name="connsiteY2-12" fmla="*/ 1258938 h 1267489"/>
                    <a:gd name="connsiteX0-13" fmla="*/ 0 w 180428"/>
                    <a:gd name="connsiteY0-14" fmla="*/ 16032 h 1283798"/>
                    <a:gd name="connsiteX1-15" fmla="*/ 107749 w 180428"/>
                    <a:gd name="connsiteY1-16" fmla="*/ 1080900 h 1283798"/>
                    <a:gd name="connsiteX2-17" fmla="*/ 180428 w 180428"/>
                    <a:gd name="connsiteY2-18" fmla="*/ 1253444 h 1283798"/>
                    <a:gd name="connsiteX0-19" fmla="*/ 0 w 180428"/>
                    <a:gd name="connsiteY0-20" fmla="*/ 0 h 1267766"/>
                    <a:gd name="connsiteX1-21" fmla="*/ 107749 w 180428"/>
                    <a:gd name="connsiteY1-22" fmla="*/ 1064868 h 1267766"/>
                    <a:gd name="connsiteX2-23" fmla="*/ 180428 w 180428"/>
                    <a:gd name="connsiteY2-24" fmla="*/ 1237412 h 1267766"/>
                    <a:gd name="connsiteX0-25" fmla="*/ 0 w 182154"/>
                    <a:gd name="connsiteY0-26" fmla="*/ 0 h 1352980"/>
                    <a:gd name="connsiteX1-27" fmla="*/ 109475 w 182154"/>
                    <a:gd name="connsiteY1-28" fmla="*/ 1147345 h 1352980"/>
                    <a:gd name="connsiteX2-29" fmla="*/ 182154 w 182154"/>
                    <a:gd name="connsiteY2-30" fmla="*/ 1319889 h 1352980"/>
                    <a:gd name="connsiteX0-31" fmla="*/ 0 w 178702"/>
                    <a:gd name="connsiteY0-32" fmla="*/ 0 h 1321911"/>
                    <a:gd name="connsiteX1-33" fmla="*/ 109475 w 178702"/>
                    <a:gd name="connsiteY1-34" fmla="*/ 1147345 h 1321911"/>
                    <a:gd name="connsiteX2-35" fmla="*/ 178702 w 178702"/>
                    <a:gd name="connsiteY2-36" fmla="*/ 1278651 h 13219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8702" h="1321911">
                      <a:moveTo>
                        <a:pt x="0" y="0"/>
                      </a:moveTo>
                      <a:cubicBezTo>
                        <a:pt x="28913" y="339967"/>
                        <a:pt x="79691" y="934236"/>
                        <a:pt x="109475" y="1147345"/>
                      </a:cubicBezTo>
                      <a:cubicBezTo>
                        <a:pt x="139259" y="1360454"/>
                        <a:pt x="147472" y="1343608"/>
                        <a:pt x="178702" y="1278651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/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108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 flipH="1" flipV="1">
                  <a:off x="7040999" y="6353191"/>
                  <a:ext cx="130920" cy="31821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80212" h="1775794">
                      <a:moveTo>
                        <a:pt x="80212" y="1775794"/>
                      </a:moveTo>
                      <a:cubicBezTo>
                        <a:pt x="18461" y="1183861"/>
                        <a:pt x="26737" y="591931"/>
                        <a:pt x="0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 flipH="1" flipV="1">
                  <a:off x="7343202" y="6466431"/>
                  <a:ext cx="226170" cy="21344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  <a:gd name="connsiteX0-31" fmla="*/ 138570 w 138570"/>
                    <a:gd name="connsiteY0-32" fmla="*/ 1191104 h 1191104"/>
                    <a:gd name="connsiteX1-33" fmla="*/ 0 w 138570"/>
                    <a:gd name="connsiteY1-34" fmla="*/ 0 h 1191104"/>
                    <a:gd name="connsiteX0-35" fmla="*/ 138570 w 138570"/>
                    <a:gd name="connsiteY0-36" fmla="*/ 1191104 h 1191104"/>
                    <a:gd name="connsiteX1-37" fmla="*/ 0 w 138570"/>
                    <a:gd name="connsiteY1-38" fmla="*/ 0 h 1191104"/>
                    <a:gd name="connsiteX0-39" fmla="*/ 138570 w 138570"/>
                    <a:gd name="connsiteY0-40" fmla="*/ 1191104 h 1191104"/>
                    <a:gd name="connsiteX1-41" fmla="*/ 0 w 138570"/>
                    <a:gd name="connsiteY1-42" fmla="*/ 0 h 119110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8570" h="1191104">
                      <a:moveTo>
                        <a:pt x="138570" y="1191104"/>
                      </a:moveTo>
                      <a:cubicBezTo>
                        <a:pt x="76819" y="599171"/>
                        <a:pt x="67587" y="273011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324C6F"/>
                      </a:gs>
                      <a:gs pos="83000">
                        <a:srgbClr val="324C6F"/>
                      </a:gs>
                      <a:gs pos="100000">
                        <a:srgbClr val="324C6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任意多边形 13"/>
                <p:cNvSpPr/>
                <p:nvPr/>
              </p:nvSpPr>
              <p:spPr>
                <a:xfrm>
                  <a:off x="7146970" y="6539333"/>
                  <a:ext cx="180806" cy="7505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93591"/>
                    <a:gd name="connsiteY0-2" fmla="*/ 423047 h 657532"/>
                    <a:gd name="connsiteX1-3" fmla="*/ 74951 w 193591"/>
                    <a:gd name="connsiteY1-4" fmla="*/ 3322 h 657532"/>
                    <a:gd name="connsiteX2-5" fmla="*/ 193591 w 193591"/>
                    <a:gd name="connsiteY2-6" fmla="*/ 653142 h 657532"/>
                    <a:gd name="connsiteX0-7" fmla="*/ 0 w 193591"/>
                    <a:gd name="connsiteY0-8" fmla="*/ 0 h 230095"/>
                    <a:gd name="connsiteX1-9" fmla="*/ 193591 w 193591"/>
                    <a:gd name="connsiteY1-10" fmla="*/ 230095 h 230095"/>
                    <a:gd name="connsiteX0-11" fmla="*/ 0 w 200766"/>
                    <a:gd name="connsiteY0-12" fmla="*/ 0 h 704582"/>
                    <a:gd name="connsiteX1-13" fmla="*/ 200766 w 200766"/>
                    <a:gd name="connsiteY1-14" fmla="*/ 704582 h 704582"/>
                    <a:gd name="connsiteX0-15" fmla="*/ 0 w 136193"/>
                    <a:gd name="connsiteY0-16" fmla="*/ 0 h 704582"/>
                    <a:gd name="connsiteX1-17" fmla="*/ 136193 w 136193"/>
                    <a:gd name="connsiteY1-18" fmla="*/ 704582 h 704582"/>
                    <a:gd name="connsiteX0-19" fmla="*/ 0 w 136193"/>
                    <a:gd name="connsiteY0-20" fmla="*/ 0 h 467339"/>
                    <a:gd name="connsiteX1-21" fmla="*/ 136193 w 136193"/>
                    <a:gd name="connsiteY1-22" fmla="*/ 467339 h 46733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6193" h="467339">
                      <a:moveTo>
                        <a:pt x="0" y="0"/>
                      </a:moveTo>
                      <a:lnTo>
                        <a:pt x="136193" y="467339"/>
                      </a:ln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324C6F"/>
                      </a:gs>
                      <a:gs pos="83000">
                        <a:srgbClr val="324C6F"/>
                      </a:gs>
                      <a:gs pos="100000">
                        <a:srgbClr val="324C6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任意多边形 14"/>
                <p:cNvSpPr/>
                <p:nvPr/>
              </p:nvSpPr>
              <p:spPr>
                <a:xfrm>
                  <a:off x="3581524" y="5517421"/>
                  <a:ext cx="448715" cy="6976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48715" h="697668">
                      <a:moveTo>
                        <a:pt x="448715" y="697668"/>
                      </a:moveTo>
                      <a:cubicBezTo>
                        <a:pt x="307349" y="517369"/>
                        <a:pt x="280284" y="470421"/>
                        <a:pt x="206166" y="354143"/>
                      </a:cubicBezTo>
                      <a:cubicBezTo>
                        <a:pt x="132048" y="237865"/>
                        <a:pt x="-27223" y="64957"/>
                        <a:pt x="4007" y="0"/>
                      </a:cubicBezTo>
                    </a:path>
                  </a:pathLst>
                </a:custGeom>
                <a:noFill/>
                <a:ln w="19050">
                  <a:solidFill>
                    <a:srgbClr val="225B9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2655165" y="4751684"/>
                  <a:ext cx="182507" cy="36895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490014 w 1490014"/>
                    <a:gd name="connsiteY0-184" fmla="*/ 1416997 h 1416997"/>
                    <a:gd name="connsiteX1-185" fmla="*/ 1040359 w 1490014"/>
                    <a:gd name="connsiteY1-186" fmla="*/ 862143 h 1416997"/>
                    <a:gd name="connsiteX2-187" fmla="*/ 781754 w 1490014"/>
                    <a:gd name="connsiteY2-188" fmla="*/ 629379 h 1416997"/>
                    <a:gd name="connsiteX3-189" fmla="*/ 426154 w 1490014"/>
                    <a:gd name="connsiteY3-190" fmla="*/ 235679 h 1416997"/>
                    <a:gd name="connsiteX4-191" fmla="*/ 0 w 1490014"/>
                    <a:gd name="connsiteY4-192" fmla="*/ 0 h 1416997"/>
                    <a:gd name="connsiteX0-193" fmla="*/ 1322079 w 1322079"/>
                    <a:gd name="connsiteY0-194" fmla="*/ 1333785 h 1333785"/>
                    <a:gd name="connsiteX1-195" fmla="*/ 872424 w 1322079"/>
                    <a:gd name="connsiteY1-196" fmla="*/ 778931 h 1333785"/>
                    <a:gd name="connsiteX2-197" fmla="*/ 613819 w 1322079"/>
                    <a:gd name="connsiteY2-198" fmla="*/ 546167 h 1333785"/>
                    <a:gd name="connsiteX3-199" fmla="*/ 258219 w 1322079"/>
                    <a:gd name="connsiteY3-200" fmla="*/ 152467 h 1333785"/>
                    <a:gd name="connsiteX4-201" fmla="*/ 0 w 1322079"/>
                    <a:gd name="connsiteY4-202" fmla="*/ 0 h 1333785"/>
                    <a:gd name="connsiteX0-203" fmla="*/ 1174915 w 1174915"/>
                    <a:gd name="connsiteY0-204" fmla="*/ 1306796 h 1306796"/>
                    <a:gd name="connsiteX1-205" fmla="*/ 872424 w 1174915"/>
                    <a:gd name="connsiteY1-206" fmla="*/ 778931 h 1306796"/>
                    <a:gd name="connsiteX2-207" fmla="*/ 613819 w 1174915"/>
                    <a:gd name="connsiteY2-208" fmla="*/ 546167 h 1306796"/>
                    <a:gd name="connsiteX3-209" fmla="*/ 258219 w 1174915"/>
                    <a:gd name="connsiteY3-210" fmla="*/ 152467 h 1306796"/>
                    <a:gd name="connsiteX4-211" fmla="*/ 0 w 1174915"/>
                    <a:gd name="connsiteY4-212" fmla="*/ 0 h 1306796"/>
                    <a:gd name="connsiteX0-213" fmla="*/ 1174915 w 1174915"/>
                    <a:gd name="connsiteY0-214" fmla="*/ 1306796 h 1306796"/>
                    <a:gd name="connsiteX1-215" fmla="*/ 872424 w 1174915"/>
                    <a:gd name="connsiteY1-216" fmla="*/ 778931 h 1306796"/>
                    <a:gd name="connsiteX2-217" fmla="*/ 613819 w 1174915"/>
                    <a:gd name="connsiteY2-218" fmla="*/ 546167 h 1306796"/>
                    <a:gd name="connsiteX3-219" fmla="*/ 258219 w 1174915"/>
                    <a:gd name="connsiteY3-220" fmla="*/ 152467 h 1306796"/>
                    <a:gd name="connsiteX4-221" fmla="*/ 0 w 1174915"/>
                    <a:gd name="connsiteY4-222" fmla="*/ 0 h 130679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174915" h="1306796">
                      <a:moveTo>
                        <a:pt x="1174915" y="1306796"/>
                      </a:moveTo>
                      <a:cubicBezTo>
                        <a:pt x="931949" y="1151897"/>
                        <a:pt x="965940" y="905702"/>
                        <a:pt x="872424" y="778931"/>
                      </a:cubicBezTo>
                      <a:cubicBezTo>
                        <a:pt x="778908" y="652160"/>
                        <a:pt x="724653" y="635761"/>
                        <a:pt x="613819" y="546167"/>
                      </a:cubicBezTo>
                      <a:cubicBezTo>
                        <a:pt x="502985" y="456573"/>
                        <a:pt x="384278" y="248897"/>
                        <a:pt x="258219" y="152467"/>
                      </a:cubicBezTo>
                      <a:cubicBezTo>
                        <a:pt x="132160" y="56037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9000"/>
                        </a:srgbClr>
                      </a:gs>
                      <a:gs pos="66000">
                        <a:srgbClr val="225B90">
                          <a:alpha val="78000"/>
                        </a:srgbClr>
                      </a:gs>
                      <a:gs pos="83000">
                        <a:srgbClr val="225B90">
                          <a:alpha val="49000"/>
                        </a:srgbClr>
                      </a:gs>
                      <a:gs pos="100000">
                        <a:srgbClr val="156EB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任意多边形 16"/>
                <p:cNvSpPr/>
                <p:nvPr/>
              </p:nvSpPr>
              <p:spPr>
                <a:xfrm>
                  <a:off x="1723976" y="4314272"/>
                  <a:ext cx="2087882" cy="97447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2108408" h="977068">
                      <a:moveTo>
                        <a:pt x="2108408" y="977068"/>
                      </a:moveTo>
                      <a:cubicBezTo>
                        <a:pt x="1865442" y="822169"/>
                        <a:pt x="1811801" y="750758"/>
                        <a:pt x="1688059" y="633543"/>
                      </a:cubicBezTo>
                      <a:cubicBezTo>
                        <a:pt x="1564317" y="516328"/>
                        <a:pt x="1476788" y="363373"/>
                        <a:pt x="1365954" y="273779"/>
                      </a:cubicBezTo>
                      <a:cubicBezTo>
                        <a:pt x="1255120" y="184185"/>
                        <a:pt x="920513" y="179709"/>
                        <a:pt x="794454" y="83279"/>
                      </a:cubicBezTo>
                      <a:cubicBezTo>
                        <a:pt x="566795" y="37649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9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任意多边形 17"/>
                <p:cNvSpPr/>
                <p:nvPr/>
              </p:nvSpPr>
              <p:spPr>
                <a:xfrm>
                  <a:off x="2351258" y="4007700"/>
                  <a:ext cx="1651429" cy="141964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591334 w 1591334"/>
                    <a:gd name="connsiteY0-364" fmla="*/ 1330269 h 1330269"/>
                    <a:gd name="connsiteX1-365" fmla="*/ 1183685 w 1591334"/>
                    <a:gd name="connsiteY1-366" fmla="*/ 758144 h 1330269"/>
                    <a:gd name="connsiteX2-367" fmla="*/ 912380 w 1591334"/>
                    <a:gd name="connsiteY2-368" fmla="*/ 398380 h 1330269"/>
                    <a:gd name="connsiteX3-369" fmla="*/ 518680 w 1591334"/>
                    <a:gd name="connsiteY3-370" fmla="*/ 169780 h 1330269"/>
                    <a:gd name="connsiteX4-371" fmla="*/ 0 w 1591334"/>
                    <a:gd name="connsiteY4-372" fmla="*/ 0 h 1330269"/>
                    <a:gd name="connsiteX0-373" fmla="*/ 1591334 w 1591334"/>
                    <a:gd name="connsiteY0-374" fmla="*/ 1330269 h 1330269"/>
                    <a:gd name="connsiteX1-375" fmla="*/ 1183685 w 1591334"/>
                    <a:gd name="connsiteY1-376" fmla="*/ 758144 h 1330269"/>
                    <a:gd name="connsiteX2-377" fmla="*/ 912380 w 1591334"/>
                    <a:gd name="connsiteY2-378" fmla="*/ 398380 h 1330269"/>
                    <a:gd name="connsiteX3-379" fmla="*/ 518680 w 1591334"/>
                    <a:gd name="connsiteY3-380" fmla="*/ 169780 h 1330269"/>
                    <a:gd name="connsiteX4-381" fmla="*/ 0 w 1591334"/>
                    <a:gd name="connsiteY4-382" fmla="*/ 0 h 1330269"/>
                    <a:gd name="connsiteX0-383" fmla="*/ 1628915 w 1628915"/>
                    <a:gd name="connsiteY0-384" fmla="*/ 1330269 h 1330269"/>
                    <a:gd name="connsiteX1-385" fmla="*/ 1221266 w 1628915"/>
                    <a:gd name="connsiteY1-386" fmla="*/ 758144 h 1330269"/>
                    <a:gd name="connsiteX2-387" fmla="*/ 949961 w 1628915"/>
                    <a:gd name="connsiteY2-388" fmla="*/ 398380 h 1330269"/>
                    <a:gd name="connsiteX3-389" fmla="*/ 556261 w 1628915"/>
                    <a:gd name="connsiteY3-390" fmla="*/ 169780 h 1330269"/>
                    <a:gd name="connsiteX4-391" fmla="*/ 0 w 1628915"/>
                    <a:gd name="connsiteY4-392" fmla="*/ 0 h 133026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28915" h="1330269">
                      <a:moveTo>
                        <a:pt x="1628915" y="1330269"/>
                      </a:moveTo>
                      <a:cubicBezTo>
                        <a:pt x="1525649" y="1035670"/>
                        <a:pt x="1334425" y="913459"/>
                        <a:pt x="1221266" y="758144"/>
                      </a:cubicBezTo>
                      <a:cubicBezTo>
                        <a:pt x="1108107" y="602829"/>
                        <a:pt x="1060795" y="487974"/>
                        <a:pt x="949961" y="398380"/>
                      </a:cubicBezTo>
                      <a:cubicBezTo>
                        <a:pt x="839127" y="308786"/>
                        <a:pt x="682320" y="266210"/>
                        <a:pt x="556261" y="169780"/>
                      </a:cubicBezTo>
                      <a:cubicBezTo>
                        <a:pt x="328602" y="124150"/>
                        <a:pt x="161220" y="13372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9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3596510" y="4027003"/>
                  <a:ext cx="585746" cy="146014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551954" h="1338289">
                      <a:moveTo>
                        <a:pt x="551954" y="1338289"/>
                      </a:moveTo>
                      <a:cubicBezTo>
                        <a:pt x="474088" y="954790"/>
                        <a:pt x="414097" y="976512"/>
                        <a:pt x="322105" y="753464"/>
                      </a:cubicBezTo>
                      <a:cubicBezTo>
                        <a:pt x="230113" y="530416"/>
                        <a:pt x="123534" y="178494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34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>
                          <a:alpha val="28000"/>
                        </a:srgbClr>
                      </a:gs>
                      <a:gs pos="100000">
                        <a:srgbClr val="156EBF">
                          <a:alpha val="39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 flipH="1">
                  <a:off x="4272554" y="4691921"/>
                  <a:ext cx="173700" cy="81202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6816" h="1666497">
                      <a:moveTo>
                        <a:pt x="158254" y="1666497"/>
                      </a:moveTo>
                      <a:cubicBezTo>
                        <a:pt x="194688" y="1091543"/>
                        <a:pt x="170681" y="894460"/>
                        <a:pt x="144305" y="616710"/>
                      </a:cubicBezTo>
                      <a:cubicBezTo>
                        <a:pt x="117929" y="338960"/>
                        <a:pt x="123534" y="178494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156EBF">
                          <a:alpha val="0"/>
                        </a:srgbClr>
                      </a:gs>
                      <a:gs pos="42000">
                        <a:srgbClr val="156EBF"/>
                      </a:gs>
                      <a:gs pos="63000">
                        <a:srgbClr val="156EBF">
                          <a:alpha val="82000"/>
                        </a:srgbClr>
                      </a:gs>
                      <a:gs pos="100000">
                        <a:srgbClr val="156EBF">
                          <a:alpha val="52000"/>
                        </a:srgb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 flipH="1">
                  <a:off x="4427336" y="4871295"/>
                  <a:ext cx="650088" cy="55605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88624" h="1746265">
                      <a:moveTo>
                        <a:pt x="188624" y="1746265"/>
                      </a:moveTo>
                      <a:cubicBezTo>
                        <a:pt x="129250" y="1171310"/>
                        <a:pt x="117527" y="1346480"/>
                        <a:pt x="86238" y="1055436"/>
                      </a:cubicBezTo>
                      <a:cubicBezTo>
                        <a:pt x="54949" y="764392"/>
                        <a:pt x="-8232" y="457684"/>
                        <a:pt x="891" y="0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56EBF"/>
                      </a:gs>
                      <a:gs pos="63000">
                        <a:srgbClr val="156EBF">
                          <a:alpha val="78000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任意多边形 21"/>
                <p:cNvSpPr/>
                <p:nvPr/>
              </p:nvSpPr>
              <p:spPr>
                <a:xfrm flipH="1">
                  <a:off x="5653874" y="5206999"/>
                  <a:ext cx="451907" cy="30157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94883" h="1208063">
                      <a:moveTo>
                        <a:pt x="194883" y="1208063"/>
                      </a:moveTo>
                      <a:cubicBezTo>
                        <a:pt x="170897" y="900061"/>
                        <a:pt x="127797" y="406811"/>
                        <a:pt x="0" y="0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A85E6"/>
                      </a:gs>
                      <a:gs pos="63000">
                        <a:srgbClr val="1A85E6">
                          <a:alpha val="77647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任意多边形 22"/>
                <p:cNvSpPr/>
                <p:nvPr/>
              </p:nvSpPr>
              <p:spPr>
                <a:xfrm flipH="1">
                  <a:off x="6262247" y="5578121"/>
                  <a:ext cx="718606" cy="726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  <a:gd name="connsiteX0-611" fmla="*/ 260605 w 260605"/>
                    <a:gd name="connsiteY0-612" fmla="*/ 801064 h 801064"/>
                    <a:gd name="connsiteX1-613" fmla="*/ 0 w 260605"/>
                    <a:gd name="connsiteY1-614" fmla="*/ 0 h 801064"/>
                    <a:gd name="connsiteX0-615" fmla="*/ 370141 w 370141"/>
                    <a:gd name="connsiteY0-616" fmla="*/ 139690 h 151728"/>
                    <a:gd name="connsiteX1-617" fmla="*/ 0 w 370141"/>
                    <a:gd name="connsiteY1-618" fmla="*/ 0 h 151728"/>
                    <a:gd name="connsiteX0-619" fmla="*/ 370141 w 370141"/>
                    <a:gd name="connsiteY0-620" fmla="*/ 355669 h 355669"/>
                    <a:gd name="connsiteX1-621" fmla="*/ 0 w 370141"/>
                    <a:gd name="connsiteY1-622" fmla="*/ 215979 h 355669"/>
                    <a:gd name="connsiteX0-623" fmla="*/ 342757 w 342757"/>
                    <a:gd name="connsiteY0-624" fmla="*/ 291102 h 291102"/>
                    <a:gd name="connsiteX1-625" fmla="*/ 0 w 342757"/>
                    <a:gd name="connsiteY1-626" fmla="*/ 253162 h 291102"/>
                    <a:gd name="connsiteX0-627" fmla="*/ 348234 w 348234"/>
                    <a:gd name="connsiteY0-628" fmla="*/ 355669 h 355669"/>
                    <a:gd name="connsiteX1-629" fmla="*/ 0 w 348234"/>
                    <a:gd name="connsiteY1-630" fmla="*/ 215979 h 355669"/>
                    <a:gd name="connsiteX0-631" fmla="*/ 309896 w 309896"/>
                    <a:gd name="connsiteY0-632" fmla="*/ 291102 h 291102"/>
                    <a:gd name="connsiteX1-633" fmla="*/ 0 w 309896"/>
                    <a:gd name="connsiteY1-634" fmla="*/ 253162 h 2911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309896" h="291102">
                      <a:moveTo>
                        <a:pt x="309896" y="291102"/>
                      </a:moveTo>
                      <a:cubicBezTo>
                        <a:pt x="285910" y="-16900"/>
                        <a:pt x="193519" y="-154027"/>
                        <a:pt x="0" y="253162"/>
                      </a:cubicBezTo>
                    </a:path>
                  </a:pathLst>
                </a:custGeom>
                <a:noFill/>
                <a:ln w="19050">
                  <a:gradFill flip="none" rotWithShape="1">
                    <a:gsLst>
                      <a:gs pos="0">
                        <a:srgbClr val="156EBF">
                          <a:alpha val="86000"/>
                        </a:srgbClr>
                      </a:gs>
                      <a:gs pos="42000">
                        <a:srgbClr val="1A85E6"/>
                      </a:gs>
                      <a:gs pos="63000">
                        <a:srgbClr val="1A85E6">
                          <a:alpha val="77647"/>
                        </a:srgbClr>
                      </a:gs>
                      <a:gs pos="100000">
                        <a:srgbClr val="156EBF">
                          <a:alpha val="0"/>
                        </a:srgbClr>
                      </a:gs>
                    </a:gsLst>
                    <a:lin ang="5400000" scaled="1"/>
                    <a:tileRect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5593217" y="5378733"/>
                  <a:ext cx="1342819" cy="561131"/>
                </a:xfrm>
                <a:custGeom>
                  <a:avLst/>
                  <a:gdLst>
                    <a:gd name="connsiteX0" fmla="*/ 1777 w 1335514"/>
                    <a:gd name="connsiteY0" fmla="*/ 17441 h 515445"/>
                    <a:gd name="connsiteX1" fmla="*/ 141477 w 1335514"/>
                    <a:gd name="connsiteY1" fmla="*/ 246041 h 515445"/>
                    <a:gd name="connsiteX2" fmla="*/ 319277 w 1335514"/>
                    <a:gd name="connsiteY2" fmla="*/ 296841 h 515445"/>
                    <a:gd name="connsiteX3" fmla="*/ 446277 w 1335514"/>
                    <a:gd name="connsiteY3" fmla="*/ 500041 h 515445"/>
                    <a:gd name="connsiteX4" fmla="*/ 751077 w 1335514"/>
                    <a:gd name="connsiteY4" fmla="*/ 474641 h 515445"/>
                    <a:gd name="connsiteX5" fmla="*/ 1043177 w 1335514"/>
                    <a:gd name="connsiteY5" fmla="*/ 512741 h 515445"/>
                    <a:gd name="connsiteX6" fmla="*/ 1195577 w 1335514"/>
                    <a:gd name="connsiteY6" fmla="*/ 385741 h 515445"/>
                    <a:gd name="connsiteX7" fmla="*/ 1322577 w 1335514"/>
                    <a:gd name="connsiteY7" fmla="*/ 398441 h 515445"/>
                    <a:gd name="connsiteX8" fmla="*/ 865377 w 1335514"/>
                    <a:gd name="connsiteY8" fmla="*/ 309541 h 515445"/>
                    <a:gd name="connsiteX9" fmla="*/ 319277 w 1335514"/>
                    <a:gd name="connsiteY9" fmla="*/ 169841 h 515445"/>
                    <a:gd name="connsiteX10" fmla="*/ 77977 w 1335514"/>
                    <a:gd name="connsiteY10" fmla="*/ 30141 h 515445"/>
                    <a:gd name="connsiteX11" fmla="*/ 1777 w 1335514"/>
                    <a:gd name="connsiteY11" fmla="*/ 17441 h 515445"/>
                    <a:gd name="connsiteX0-1" fmla="*/ 1708 w 1335445"/>
                    <a:gd name="connsiteY0-2" fmla="*/ 16093 h 514097"/>
                    <a:gd name="connsiteX1-3" fmla="*/ 141408 w 1335445"/>
                    <a:gd name="connsiteY1-4" fmla="*/ 244693 h 514097"/>
                    <a:gd name="connsiteX2-5" fmla="*/ 319208 w 1335445"/>
                    <a:gd name="connsiteY2-6" fmla="*/ 295493 h 514097"/>
                    <a:gd name="connsiteX3-7" fmla="*/ 446208 w 1335445"/>
                    <a:gd name="connsiteY3-8" fmla="*/ 498693 h 514097"/>
                    <a:gd name="connsiteX4-9" fmla="*/ 751008 w 1335445"/>
                    <a:gd name="connsiteY4-10" fmla="*/ 473293 h 514097"/>
                    <a:gd name="connsiteX5-11" fmla="*/ 1043108 w 1335445"/>
                    <a:gd name="connsiteY5-12" fmla="*/ 511393 h 514097"/>
                    <a:gd name="connsiteX6-13" fmla="*/ 1195508 w 1335445"/>
                    <a:gd name="connsiteY6-14" fmla="*/ 384393 h 514097"/>
                    <a:gd name="connsiteX7-15" fmla="*/ 1322508 w 1335445"/>
                    <a:gd name="connsiteY7-16" fmla="*/ 397093 h 514097"/>
                    <a:gd name="connsiteX8-17" fmla="*/ 865308 w 1335445"/>
                    <a:gd name="connsiteY8-18" fmla="*/ 308193 h 514097"/>
                    <a:gd name="connsiteX9-19" fmla="*/ 281108 w 1335445"/>
                    <a:gd name="connsiteY9-20" fmla="*/ 107533 h 514097"/>
                    <a:gd name="connsiteX10-21" fmla="*/ 77908 w 1335445"/>
                    <a:gd name="connsiteY10-22" fmla="*/ 28793 h 514097"/>
                    <a:gd name="connsiteX11-23" fmla="*/ 1708 w 1335445"/>
                    <a:gd name="connsiteY11-24" fmla="*/ 16093 h 514097"/>
                    <a:gd name="connsiteX0-25" fmla="*/ 1708 w 1330633"/>
                    <a:gd name="connsiteY0-26" fmla="*/ 16093 h 515259"/>
                    <a:gd name="connsiteX1-27" fmla="*/ 141408 w 1330633"/>
                    <a:gd name="connsiteY1-28" fmla="*/ 244693 h 515259"/>
                    <a:gd name="connsiteX2-29" fmla="*/ 319208 w 1330633"/>
                    <a:gd name="connsiteY2-30" fmla="*/ 295493 h 515259"/>
                    <a:gd name="connsiteX3-31" fmla="*/ 446208 w 1330633"/>
                    <a:gd name="connsiteY3-32" fmla="*/ 498693 h 515259"/>
                    <a:gd name="connsiteX4-33" fmla="*/ 751008 w 1330633"/>
                    <a:gd name="connsiteY4-34" fmla="*/ 473293 h 515259"/>
                    <a:gd name="connsiteX5-35" fmla="*/ 1043108 w 1330633"/>
                    <a:gd name="connsiteY5-36" fmla="*/ 511393 h 515259"/>
                    <a:gd name="connsiteX6-37" fmla="*/ 1149788 w 1330633"/>
                    <a:gd name="connsiteY6-38" fmla="*/ 361533 h 515259"/>
                    <a:gd name="connsiteX7-39" fmla="*/ 1322508 w 1330633"/>
                    <a:gd name="connsiteY7-40" fmla="*/ 397093 h 515259"/>
                    <a:gd name="connsiteX8-41" fmla="*/ 865308 w 1330633"/>
                    <a:gd name="connsiteY8-42" fmla="*/ 308193 h 515259"/>
                    <a:gd name="connsiteX9-43" fmla="*/ 281108 w 1330633"/>
                    <a:gd name="connsiteY9-44" fmla="*/ 107533 h 515259"/>
                    <a:gd name="connsiteX10-45" fmla="*/ 77908 w 1330633"/>
                    <a:gd name="connsiteY10-46" fmla="*/ 28793 h 515259"/>
                    <a:gd name="connsiteX11-47" fmla="*/ 1708 w 1330633"/>
                    <a:gd name="connsiteY11-48" fmla="*/ 16093 h 515259"/>
                    <a:gd name="connsiteX0-49" fmla="*/ 1708 w 1156794"/>
                    <a:gd name="connsiteY0-50" fmla="*/ 16093 h 515259"/>
                    <a:gd name="connsiteX1-51" fmla="*/ 141408 w 1156794"/>
                    <a:gd name="connsiteY1-52" fmla="*/ 244693 h 515259"/>
                    <a:gd name="connsiteX2-53" fmla="*/ 319208 w 1156794"/>
                    <a:gd name="connsiteY2-54" fmla="*/ 295493 h 515259"/>
                    <a:gd name="connsiteX3-55" fmla="*/ 446208 w 1156794"/>
                    <a:gd name="connsiteY3-56" fmla="*/ 498693 h 515259"/>
                    <a:gd name="connsiteX4-57" fmla="*/ 751008 w 1156794"/>
                    <a:gd name="connsiteY4-58" fmla="*/ 473293 h 515259"/>
                    <a:gd name="connsiteX5-59" fmla="*/ 1043108 w 1156794"/>
                    <a:gd name="connsiteY5-60" fmla="*/ 511393 h 515259"/>
                    <a:gd name="connsiteX6-61" fmla="*/ 1149788 w 1156794"/>
                    <a:gd name="connsiteY6-62" fmla="*/ 361533 h 515259"/>
                    <a:gd name="connsiteX7-63" fmla="*/ 865308 w 1156794"/>
                    <a:gd name="connsiteY7-64" fmla="*/ 308193 h 515259"/>
                    <a:gd name="connsiteX8-65" fmla="*/ 281108 w 1156794"/>
                    <a:gd name="connsiteY8-66" fmla="*/ 107533 h 515259"/>
                    <a:gd name="connsiteX9-67" fmla="*/ 77908 w 1156794"/>
                    <a:gd name="connsiteY9-68" fmla="*/ 28793 h 515259"/>
                    <a:gd name="connsiteX10-69" fmla="*/ 1708 w 1156794"/>
                    <a:gd name="connsiteY10-70" fmla="*/ 16093 h 515259"/>
                    <a:gd name="connsiteX0-71" fmla="*/ 1708 w 1200533"/>
                    <a:gd name="connsiteY0-72" fmla="*/ 16093 h 514860"/>
                    <a:gd name="connsiteX1-73" fmla="*/ 141408 w 1200533"/>
                    <a:gd name="connsiteY1-74" fmla="*/ 244693 h 514860"/>
                    <a:gd name="connsiteX2-75" fmla="*/ 319208 w 1200533"/>
                    <a:gd name="connsiteY2-76" fmla="*/ 295493 h 514860"/>
                    <a:gd name="connsiteX3-77" fmla="*/ 446208 w 1200533"/>
                    <a:gd name="connsiteY3-78" fmla="*/ 498693 h 514860"/>
                    <a:gd name="connsiteX4-79" fmla="*/ 751008 w 1200533"/>
                    <a:gd name="connsiteY4-80" fmla="*/ 473293 h 514860"/>
                    <a:gd name="connsiteX5-81" fmla="*/ 1043108 w 1200533"/>
                    <a:gd name="connsiteY5-82" fmla="*/ 511393 h 514860"/>
                    <a:gd name="connsiteX6-83" fmla="*/ 1195508 w 1200533"/>
                    <a:gd name="connsiteY6-84" fmla="*/ 369153 h 514860"/>
                    <a:gd name="connsiteX7-85" fmla="*/ 865308 w 1200533"/>
                    <a:gd name="connsiteY7-86" fmla="*/ 308193 h 514860"/>
                    <a:gd name="connsiteX8-87" fmla="*/ 281108 w 1200533"/>
                    <a:gd name="connsiteY8-88" fmla="*/ 107533 h 514860"/>
                    <a:gd name="connsiteX9-89" fmla="*/ 77908 w 1200533"/>
                    <a:gd name="connsiteY9-90" fmla="*/ 28793 h 514860"/>
                    <a:gd name="connsiteX10-91" fmla="*/ 1708 w 1200533"/>
                    <a:gd name="connsiteY10-92" fmla="*/ 16093 h 514860"/>
                    <a:gd name="connsiteX0-93" fmla="*/ 1708 w 1207534"/>
                    <a:gd name="connsiteY0-94" fmla="*/ 16093 h 514860"/>
                    <a:gd name="connsiteX1-95" fmla="*/ 141408 w 1207534"/>
                    <a:gd name="connsiteY1-96" fmla="*/ 244693 h 514860"/>
                    <a:gd name="connsiteX2-97" fmla="*/ 319208 w 1207534"/>
                    <a:gd name="connsiteY2-98" fmla="*/ 295493 h 514860"/>
                    <a:gd name="connsiteX3-99" fmla="*/ 446208 w 1207534"/>
                    <a:gd name="connsiteY3-100" fmla="*/ 498693 h 514860"/>
                    <a:gd name="connsiteX4-101" fmla="*/ 751008 w 1207534"/>
                    <a:gd name="connsiteY4-102" fmla="*/ 473293 h 514860"/>
                    <a:gd name="connsiteX5-103" fmla="*/ 1043108 w 1207534"/>
                    <a:gd name="connsiteY5-104" fmla="*/ 511393 h 514860"/>
                    <a:gd name="connsiteX6-105" fmla="*/ 1195508 w 1207534"/>
                    <a:gd name="connsiteY6-106" fmla="*/ 369153 h 514860"/>
                    <a:gd name="connsiteX7-107" fmla="*/ 865308 w 1207534"/>
                    <a:gd name="connsiteY7-108" fmla="*/ 308193 h 514860"/>
                    <a:gd name="connsiteX8-109" fmla="*/ 281108 w 1207534"/>
                    <a:gd name="connsiteY8-110" fmla="*/ 107533 h 514860"/>
                    <a:gd name="connsiteX9-111" fmla="*/ 77908 w 1207534"/>
                    <a:gd name="connsiteY9-112" fmla="*/ 28793 h 514860"/>
                    <a:gd name="connsiteX10-113" fmla="*/ 1708 w 1207534"/>
                    <a:gd name="connsiteY10-114" fmla="*/ 16093 h 514860"/>
                    <a:gd name="connsiteX0-115" fmla="*/ 1708 w 1214909"/>
                    <a:gd name="connsiteY0-116" fmla="*/ 16093 h 514860"/>
                    <a:gd name="connsiteX1-117" fmla="*/ 141408 w 1214909"/>
                    <a:gd name="connsiteY1-118" fmla="*/ 244693 h 514860"/>
                    <a:gd name="connsiteX2-119" fmla="*/ 319208 w 1214909"/>
                    <a:gd name="connsiteY2-120" fmla="*/ 295493 h 514860"/>
                    <a:gd name="connsiteX3-121" fmla="*/ 446208 w 1214909"/>
                    <a:gd name="connsiteY3-122" fmla="*/ 498693 h 514860"/>
                    <a:gd name="connsiteX4-123" fmla="*/ 751008 w 1214909"/>
                    <a:gd name="connsiteY4-124" fmla="*/ 473293 h 514860"/>
                    <a:gd name="connsiteX5-125" fmla="*/ 1043108 w 1214909"/>
                    <a:gd name="connsiteY5-126" fmla="*/ 511393 h 514860"/>
                    <a:gd name="connsiteX6-127" fmla="*/ 1203128 w 1214909"/>
                    <a:gd name="connsiteY6-128" fmla="*/ 369153 h 514860"/>
                    <a:gd name="connsiteX7-129" fmla="*/ 865308 w 1214909"/>
                    <a:gd name="connsiteY7-130" fmla="*/ 308193 h 514860"/>
                    <a:gd name="connsiteX8-131" fmla="*/ 281108 w 1214909"/>
                    <a:gd name="connsiteY8-132" fmla="*/ 107533 h 514860"/>
                    <a:gd name="connsiteX9-133" fmla="*/ 77908 w 1214909"/>
                    <a:gd name="connsiteY9-134" fmla="*/ 28793 h 514860"/>
                    <a:gd name="connsiteX10-135" fmla="*/ 1708 w 1214909"/>
                    <a:gd name="connsiteY10-136" fmla="*/ 16093 h 514860"/>
                    <a:gd name="connsiteX0-137" fmla="*/ 2382 w 1215583"/>
                    <a:gd name="connsiteY0-138" fmla="*/ 18783 h 517550"/>
                    <a:gd name="connsiteX1-139" fmla="*/ 142082 w 1215583"/>
                    <a:gd name="connsiteY1-140" fmla="*/ 247383 h 517550"/>
                    <a:gd name="connsiteX2-141" fmla="*/ 319882 w 1215583"/>
                    <a:gd name="connsiteY2-142" fmla="*/ 298183 h 517550"/>
                    <a:gd name="connsiteX3-143" fmla="*/ 446882 w 1215583"/>
                    <a:gd name="connsiteY3-144" fmla="*/ 501383 h 517550"/>
                    <a:gd name="connsiteX4-145" fmla="*/ 751682 w 1215583"/>
                    <a:gd name="connsiteY4-146" fmla="*/ 475983 h 517550"/>
                    <a:gd name="connsiteX5-147" fmla="*/ 1043782 w 1215583"/>
                    <a:gd name="connsiteY5-148" fmla="*/ 514083 h 517550"/>
                    <a:gd name="connsiteX6-149" fmla="*/ 1203802 w 1215583"/>
                    <a:gd name="connsiteY6-150" fmla="*/ 371843 h 517550"/>
                    <a:gd name="connsiteX7-151" fmla="*/ 865982 w 1215583"/>
                    <a:gd name="connsiteY7-152" fmla="*/ 310883 h 517550"/>
                    <a:gd name="connsiteX8-153" fmla="*/ 281782 w 1215583"/>
                    <a:gd name="connsiteY8-154" fmla="*/ 110223 h 517550"/>
                    <a:gd name="connsiteX9-155" fmla="*/ 70962 w 1215583"/>
                    <a:gd name="connsiteY9-156" fmla="*/ 23863 h 517550"/>
                    <a:gd name="connsiteX10-157" fmla="*/ 2382 w 1215583"/>
                    <a:gd name="connsiteY10-158" fmla="*/ 18783 h 517550"/>
                    <a:gd name="connsiteX0-159" fmla="*/ 800 w 1320681"/>
                    <a:gd name="connsiteY0-160" fmla="*/ 12076 h 548943"/>
                    <a:gd name="connsiteX1-161" fmla="*/ 247180 w 1320681"/>
                    <a:gd name="connsiteY1-162" fmla="*/ 278776 h 548943"/>
                    <a:gd name="connsiteX2-163" fmla="*/ 424980 w 1320681"/>
                    <a:gd name="connsiteY2-164" fmla="*/ 329576 h 548943"/>
                    <a:gd name="connsiteX3-165" fmla="*/ 551980 w 1320681"/>
                    <a:gd name="connsiteY3-166" fmla="*/ 532776 h 548943"/>
                    <a:gd name="connsiteX4-167" fmla="*/ 856780 w 1320681"/>
                    <a:gd name="connsiteY4-168" fmla="*/ 507376 h 548943"/>
                    <a:gd name="connsiteX5-169" fmla="*/ 1148880 w 1320681"/>
                    <a:gd name="connsiteY5-170" fmla="*/ 545476 h 548943"/>
                    <a:gd name="connsiteX6-171" fmla="*/ 1308900 w 1320681"/>
                    <a:gd name="connsiteY6-172" fmla="*/ 403236 h 548943"/>
                    <a:gd name="connsiteX7-173" fmla="*/ 971080 w 1320681"/>
                    <a:gd name="connsiteY7-174" fmla="*/ 342276 h 548943"/>
                    <a:gd name="connsiteX8-175" fmla="*/ 386880 w 1320681"/>
                    <a:gd name="connsiteY8-176" fmla="*/ 141616 h 548943"/>
                    <a:gd name="connsiteX9-177" fmla="*/ 176060 w 1320681"/>
                    <a:gd name="connsiteY9-178" fmla="*/ 55256 h 548943"/>
                    <a:gd name="connsiteX10-179" fmla="*/ 800 w 1320681"/>
                    <a:gd name="connsiteY10-180" fmla="*/ 12076 h 548943"/>
                    <a:gd name="connsiteX0-181" fmla="*/ 1516 w 1321397"/>
                    <a:gd name="connsiteY0-182" fmla="*/ 12076 h 548943"/>
                    <a:gd name="connsiteX1-183" fmla="*/ 100361 w 1321397"/>
                    <a:gd name="connsiteY1-184" fmla="*/ 148819 h 548943"/>
                    <a:gd name="connsiteX2-185" fmla="*/ 247896 w 1321397"/>
                    <a:gd name="connsiteY2-186" fmla="*/ 278776 h 548943"/>
                    <a:gd name="connsiteX3-187" fmla="*/ 425696 w 1321397"/>
                    <a:gd name="connsiteY3-188" fmla="*/ 329576 h 548943"/>
                    <a:gd name="connsiteX4-189" fmla="*/ 552696 w 1321397"/>
                    <a:gd name="connsiteY4-190" fmla="*/ 532776 h 548943"/>
                    <a:gd name="connsiteX5-191" fmla="*/ 857496 w 1321397"/>
                    <a:gd name="connsiteY5-192" fmla="*/ 507376 h 548943"/>
                    <a:gd name="connsiteX6-193" fmla="*/ 1149596 w 1321397"/>
                    <a:gd name="connsiteY6-194" fmla="*/ 545476 h 548943"/>
                    <a:gd name="connsiteX7-195" fmla="*/ 1309616 w 1321397"/>
                    <a:gd name="connsiteY7-196" fmla="*/ 403236 h 548943"/>
                    <a:gd name="connsiteX8-197" fmla="*/ 971796 w 1321397"/>
                    <a:gd name="connsiteY8-198" fmla="*/ 342276 h 548943"/>
                    <a:gd name="connsiteX9-199" fmla="*/ 387596 w 1321397"/>
                    <a:gd name="connsiteY9-200" fmla="*/ 141616 h 548943"/>
                    <a:gd name="connsiteX10-201" fmla="*/ 176776 w 1321397"/>
                    <a:gd name="connsiteY10-202" fmla="*/ 55256 h 548943"/>
                    <a:gd name="connsiteX11-203" fmla="*/ 1516 w 1321397"/>
                    <a:gd name="connsiteY11-204" fmla="*/ 12076 h 548943"/>
                    <a:gd name="connsiteX0-205" fmla="*/ 10 w 1319891"/>
                    <a:gd name="connsiteY0-206" fmla="*/ 2059 h 538926"/>
                    <a:gd name="connsiteX1-207" fmla="*/ 167435 w 1319891"/>
                    <a:gd name="connsiteY1-208" fmla="*/ 108322 h 538926"/>
                    <a:gd name="connsiteX2-209" fmla="*/ 246390 w 1319891"/>
                    <a:gd name="connsiteY2-210" fmla="*/ 268759 h 538926"/>
                    <a:gd name="connsiteX3-211" fmla="*/ 424190 w 1319891"/>
                    <a:gd name="connsiteY3-212" fmla="*/ 319559 h 538926"/>
                    <a:gd name="connsiteX4-213" fmla="*/ 551190 w 1319891"/>
                    <a:gd name="connsiteY4-214" fmla="*/ 522759 h 538926"/>
                    <a:gd name="connsiteX5-215" fmla="*/ 855990 w 1319891"/>
                    <a:gd name="connsiteY5-216" fmla="*/ 497359 h 538926"/>
                    <a:gd name="connsiteX6-217" fmla="*/ 1148090 w 1319891"/>
                    <a:gd name="connsiteY6-218" fmla="*/ 535459 h 538926"/>
                    <a:gd name="connsiteX7-219" fmla="*/ 1308110 w 1319891"/>
                    <a:gd name="connsiteY7-220" fmla="*/ 393219 h 538926"/>
                    <a:gd name="connsiteX8-221" fmla="*/ 970290 w 1319891"/>
                    <a:gd name="connsiteY8-222" fmla="*/ 332259 h 538926"/>
                    <a:gd name="connsiteX9-223" fmla="*/ 386090 w 1319891"/>
                    <a:gd name="connsiteY9-224" fmla="*/ 131599 h 538926"/>
                    <a:gd name="connsiteX10-225" fmla="*/ 175270 w 1319891"/>
                    <a:gd name="connsiteY10-226" fmla="*/ 45239 h 538926"/>
                    <a:gd name="connsiteX11-227" fmla="*/ 10 w 1319891"/>
                    <a:gd name="connsiteY11-228" fmla="*/ 2059 h 538926"/>
                    <a:gd name="connsiteX0-229" fmla="*/ 90 w 1319971"/>
                    <a:gd name="connsiteY0-230" fmla="*/ 2059 h 538926"/>
                    <a:gd name="connsiteX1-231" fmla="*/ 197995 w 1319971"/>
                    <a:gd name="connsiteY1-232" fmla="*/ 108322 h 538926"/>
                    <a:gd name="connsiteX2-233" fmla="*/ 246470 w 1319971"/>
                    <a:gd name="connsiteY2-234" fmla="*/ 268759 h 538926"/>
                    <a:gd name="connsiteX3-235" fmla="*/ 424270 w 1319971"/>
                    <a:gd name="connsiteY3-236" fmla="*/ 319559 h 538926"/>
                    <a:gd name="connsiteX4-237" fmla="*/ 551270 w 1319971"/>
                    <a:gd name="connsiteY4-238" fmla="*/ 522759 h 538926"/>
                    <a:gd name="connsiteX5-239" fmla="*/ 856070 w 1319971"/>
                    <a:gd name="connsiteY5-240" fmla="*/ 497359 h 538926"/>
                    <a:gd name="connsiteX6-241" fmla="*/ 1148170 w 1319971"/>
                    <a:gd name="connsiteY6-242" fmla="*/ 535459 h 538926"/>
                    <a:gd name="connsiteX7-243" fmla="*/ 1308190 w 1319971"/>
                    <a:gd name="connsiteY7-244" fmla="*/ 393219 h 538926"/>
                    <a:gd name="connsiteX8-245" fmla="*/ 970370 w 1319971"/>
                    <a:gd name="connsiteY8-246" fmla="*/ 332259 h 538926"/>
                    <a:gd name="connsiteX9-247" fmla="*/ 386170 w 1319971"/>
                    <a:gd name="connsiteY9-248" fmla="*/ 131599 h 538926"/>
                    <a:gd name="connsiteX10-249" fmla="*/ 175350 w 1319971"/>
                    <a:gd name="connsiteY10-250" fmla="*/ 45239 h 538926"/>
                    <a:gd name="connsiteX11-251" fmla="*/ 90 w 1319971"/>
                    <a:gd name="connsiteY11-252" fmla="*/ 2059 h 538926"/>
                    <a:gd name="connsiteX0-253" fmla="*/ 90 w 1319971"/>
                    <a:gd name="connsiteY0-254" fmla="*/ 2059 h 538926"/>
                    <a:gd name="connsiteX1-255" fmla="*/ 197995 w 1319971"/>
                    <a:gd name="connsiteY1-256" fmla="*/ 108322 h 538926"/>
                    <a:gd name="connsiteX2-257" fmla="*/ 246470 w 1319971"/>
                    <a:gd name="connsiteY2-258" fmla="*/ 268759 h 538926"/>
                    <a:gd name="connsiteX3-259" fmla="*/ 424270 w 1319971"/>
                    <a:gd name="connsiteY3-260" fmla="*/ 319559 h 538926"/>
                    <a:gd name="connsiteX4-261" fmla="*/ 551270 w 1319971"/>
                    <a:gd name="connsiteY4-262" fmla="*/ 522759 h 538926"/>
                    <a:gd name="connsiteX5-263" fmla="*/ 856070 w 1319971"/>
                    <a:gd name="connsiteY5-264" fmla="*/ 497359 h 538926"/>
                    <a:gd name="connsiteX6-265" fmla="*/ 1148170 w 1319971"/>
                    <a:gd name="connsiteY6-266" fmla="*/ 535459 h 538926"/>
                    <a:gd name="connsiteX7-267" fmla="*/ 1308190 w 1319971"/>
                    <a:gd name="connsiteY7-268" fmla="*/ 393219 h 538926"/>
                    <a:gd name="connsiteX8-269" fmla="*/ 970370 w 1319971"/>
                    <a:gd name="connsiteY8-270" fmla="*/ 332259 h 538926"/>
                    <a:gd name="connsiteX9-271" fmla="*/ 386170 w 1319971"/>
                    <a:gd name="connsiteY9-272" fmla="*/ 131599 h 538926"/>
                    <a:gd name="connsiteX10-273" fmla="*/ 175350 w 1319971"/>
                    <a:gd name="connsiteY10-274" fmla="*/ 45239 h 538926"/>
                    <a:gd name="connsiteX11-275" fmla="*/ 90 w 1319971"/>
                    <a:gd name="connsiteY11-276" fmla="*/ 2059 h 538926"/>
                    <a:gd name="connsiteX0-277" fmla="*/ 90 w 1319971"/>
                    <a:gd name="connsiteY0-278" fmla="*/ 1404 h 561131"/>
                    <a:gd name="connsiteX1-279" fmla="*/ 197995 w 1319971"/>
                    <a:gd name="connsiteY1-280" fmla="*/ 130527 h 561131"/>
                    <a:gd name="connsiteX2-281" fmla="*/ 246470 w 1319971"/>
                    <a:gd name="connsiteY2-282" fmla="*/ 290964 h 561131"/>
                    <a:gd name="connsiteX3-283" fmla="*/ 424270 w 1319971"/>
                    <a:gd name="connsiteY3-284" fmla="*/ 341764 h 561131"/>
                    <a:gd name="connsiteX4-285" fmla="*/ 551270 w 1319971"/>
                    <a:gd name="connsiteY4-286" fmla="*/ 544964 h 561131"/>
                    <a:gd name="connsiteX5-287" fmla="*/ 856070 w 1319971"/>
                    <a:gd name="connsiteY5-288" fmla="*/ 519564 h 561131"/>
                    <a:gd name="connsiteX6-289" fmla="*/ 1148170 w 1319971"/>
                    <a:gd name="connsiteY6-290" fmla="*/ 557664 h 561131"/>
                    <a:gd name="connsiteX7-291" fmla="*/ 1308190 w 1319971"/>
                    <a:gd name="connsiteY7-292" fmla="*/ 415424 h 561131"/>
                    <a:gd name="connsiteX8-293" fmla="*/ 970370 w 1319971"/>
                    <a:gd name="connsiteY8-294" fmla="*/ 354464 h 561131"/>
                    <a:gd name="connsiteX9-295" fmla="*/ 386170 w 1319971"/>
                    <a:gd name="connsiteY9-296" fmla="*/ 153804 h 561131"/>
                    <a:gd name="connsiteX10-297" fmla="*/ 175350 w 1319971"/>
                    <a:gd name="connsiteY10-298" fmla="*/ 67444 h 561131"/>
                    <a:gd name="connsiteX11-299" fmla="*/ 90 w 1319971"/>
                    <a:gd name="connsiteY11-300" fmla="*/ 1404 h 561131"/>
                    <a:gd name="connsiteX0-301" fmla="*/ 78 w 1342819"/>
                    <a:gd name="connsiteY0-302" fmla="*/ 1404 h 561131"/>
                    <a:gd name="connsiteX1-303" fmla="*/ 220843 w 1342819"/>
                    <a:gd name="connsiteY1-304" fmla="*/ 130527 h 561131"/>
                    <a:gd name="connsiteX2-305" fmla="*/ 269318 w 1342819"/>
                    <a:gd name="connsiteY2-306" fmla="*/ 290964 h 561131"/>
                    <a:gd name="connsiteX3-307" fmla="*/ 447118 w 1342819"/>
                    <a:gd name="connsiteY3-308" fmla="*/ 341764 h 561131"/>
                    <a:gd name="connsiteX4-309" fmla="*/ 574118 w 1342819"/>
                    <a:gd name="connsiteY4-310" fmla="*/ 544964 h 561131"/>
                    <a:gd name="connsiteX5-311" fmla="*/ 878918 w 1342819"/>
                    <a:gd name="connsiteY5-312" fmla="*/ 519564 h 561131"/>
                    <a:gd name="connsiteX6-313" fmla="*/ 1171018 w 1342819"/>
                    <a:gd name="connsiteY6-314" fmla="*/ 557664 h 561131"/>
                    <a:gd name="connsiteX7-315" fmla="*/ 1331038 w 1342819"/>
                    <a:gd name="connsiteY7-316" fmla="*/ 415424 h 561131"/>
                    <a:gd name="connsiteX8-317" fmla="*/ 993218 w 1342819"/>
                    <a:gd name="connsiteY8-318" fmla="*/ 354464 h 561131"/>
                    <a:gd name="connsiteX9-319" fmla="*/ 409018 w 1342819"/>
                    <a:gd name="connsiteY9-320" fmla="*/ 153804 h 561131"/>
                    <a:gd name="connsiteX10-321" fmla="*/ 198198 w 1342819"/>
                    <a:gd name="connsiteY10-322" fmla="*/ 67444 h 561131"/>
                    <a:gd name="connsiteX11-323" fmla="*/ 78 w 1342819"/>
                    <a:gd name="connsiteY11-324" fmla="*/ 1404 h 56113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</a:cxnLst>
                  <a:rect l="l" t="t" r="r" b="b"/>
                  <a:pathLst>
                    <a:path w="1342819" h="561131">
                      <a:moveTo>
                        <a:pt x="78" y="1404"/>
                      </a:moveTo>
                      <a:cubicBezTo>
                        <a:pt x="3852" y="11918"/>
                        <a:pt x="179780" y="86077"/>
                        <a:pt x="220843" y="130527"/>
                      </a:cubicBezTo>
                      <a:cubicBezTo>
                        <a:pt x="261906" y="174977"/>
                        <a:pt x="231606" y="255758"/>
                        <a:pt x="269318" y="290964"/>
                      </a:cubicBezTo>
                      <a:cubicBezTo>
                        <a:pt x="307030" y="326170"/>
                        <a:pt x="396318" y="299431"/>
                        <a:pt x="447118" y="341764"/>
                      </a:cubicBezTo>
                      <a:cubicBezTo>
                        <a:pt x="497918" y="384097"/>
                        <a:pt x="502151" y="515331"/>
                        <a:pt x="574118" y="544964"/>
                      </a:cubicBezTo>
                      <a:cubicBezTo>
                        <a:pt x="646085" y="574597"/>
                        <a:pt x="779435" y="517447"/>
                        <a:pt x="878918" y="519564"/>
                      </a:cubicBezTo>
                      <a:cubicBezTo>
                        <a:pt x="978401" y="521681"/>
                        <a:pt x="1095665" y="575021"/>
                        <a:pt x="1171018" y="557664"/>
                      </a:cubicBezTo>
                      <a:cubicBezTo>
                        <a:pt x="1246371" y="540307"/>
                        <a:pt x="1261611" y="464531"/>
                        <a:pt x="1331038" y="415424"/>
                      </a:cubicBezTo>
                      <a:cubicBezTo>
                        <a:pt x="1400465" y="366317"/>
                        <a:pt x="1146888" y="398067"/>
                        <a:pt x="993218" y="354464"/>
                      </a:cubicBezTo>
                      <a:cubicBezTo>
                        <a:pt x="839548" y="310861"/>
                        <a:pt x="540251" y="200371"/>
                        <a:pt x="409018" y="153804"/>
                      </a:cubicBezTo>
                      <a:cubicBezTo>
                        <a:pt x="277785" y="107237"/>
                        <a:pt x="266355" y="92844"/>
                        <a:pt x="198198" y="67444"/>
                      </a:cubicBezTo>
                      <a:cubicBezTo>
                        <a:pt x="130041" y="42044"/>
                        <a:pt x="-3696" y="-9110"/>
                        <a:pt x="78" y="140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6000">
                      <a:srgbClr val="156EBF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6200000" scaled="1"/>
                  <a:tileRect/>
                </a:gradFill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任意多边形 24"/>
                <p:cNvSpPr/>
                <p:nvPr/>
              </p:nvSpPr>
              <p:spPr>
                <a:xfrm>
                  <a:off x="3180495" y="4941881"/>
                  <a:ext cx="2429906" cy="844408"/>
                </a:xfrm>
                <a:custGeom>
                  <a:avLst/>
                  <a:gdLst>
                    <a:gd name="connsiteX0" fmla="*/ 1689 w 2467356"/>
                    <a:gd name="connsiteY0" fmla="*/ 5234 h 947324"/>
                    <a:gd name="connsiteX1" fmla="*/ 103289 w 2467356"/>
                    <a:gd name="connsiteY1" fmla="*/ 208434 h 947324"/>
                    <a:gd name="connsiteX2" fmla="*/ 331889 w 2467356"/>
                    <a:gd name="connsiteY2" fmla="*/ 335434 h 947324"/>
                    <a:gd name="connsiteX3" fmla="*/ 585889 w 2467356"/>
                    <a:gd name="connsiteY3" fmla="*/ 386234 h 947324"/>
                    <a:gd name="connsiteX4" fmla="*/ 877989 w 2467356"/>
                    <a:gd name="connsiteY4" fmla="*/ 525934 h 947324"/>
                    <a:gd name="connsiteX5" fmla="*/ 1144689 w 2467356"/>
                    <a:gd name="connsiteY5" fmla="*/ 602134 h 947324"/>
                    <a:gd name="connsiteX6" fmla="*/ 1449489 w 2467356"/>
                    <a:gd name="connsiteY6" fmla="*/ 627534 h 947324"/>
                    <a:gd name="connsiteX7" fmla="*/ 1678089 w 2467356"/>
                    <a:gd name="connsiteY7" fmla="*/ 614834 h 947324"/>
                    <a:gd name="connsiteX8" fmla="*/ 2122589 w 2467356"/>
                    <a:gd name="connsiteY8" fmla="*/ 589434 h 947324"/>
                    <a:gd name="connsiteX9" fmla="*/ 2452789 w 2467356"/>
                    <a:gd name="connsiteY9" fmla="*/ 538634 h 947324"/>
                    <a:gd name="connsiteX10" fmla="*/ 2389289 w 2467356"/>
                    <a:gd name="connsiteY10" fmla="*/ 652934 h 947324"/>
                    <a:gd name="connsiteX11" fmla="*/ 2211489 w 2467356"/>
                    <a:gd name="connsiteY11" fmla="*/ 830734 h 947324"/>
                    <a:gd name="connsiteX12" fmla="*/ 1970189 w 2467356"/>
                    <a:gd name="connsiteY12" fmla="*/ 792634 h 947324"/>
                    <a:gd name="connsiteX13" fmla="*/ 1881289 w 2467356"/>
                    <a:gd name="connsiteY13" fmla="*/ 919634 h 947324"/>
                    <a:gd name="connsiteX14" fmla="*/ 1614589 w 2467356"/>
                    <a:gd name="connsiteY14" fmla="*/ 945034 h 947324"/>
                    <a:gd name="connsiteX15" fmla="*/ 1424089 w 2467356"/>
                    <a:gd name="connsiteY15" fmla="*/ 881534 h 947324"/>
                    <a:gd name="connsiteX16" fmla="*/ 1106589 w 2467356"/>
                    <a:gd name="connsiteY16" fmla="*/ 919634 h 947324"/>
                    <a:gd name="connsiteX17" fmla="*/ 776389 w 2467356"/>
                    <a:gd name="connsiteY17" fmla="*/ 805334 h 947324"/>
                    <a:gd name="connsiteX18" fmla="*/ 547789 w 2467356"/>
                    <a:gd name="connsiteY18" fmla="*/ 830734 h 947324"/>
                    <a:gd name="connsiteX19" fmla="*/ 357289 w 2467356"/>
                    <a:gd name="connsiteY19" fmla="*/ 627534 h 947324"/>
                    <a:gd name="connsiteX20" fmla="*/ 65189 w 2467356"/>
                    <a:gd name="connsiteY20" fmla="*/ 525934 h 947324"/>
                    <a:gd name="connsiteX21" fmla="*/ 52489 w 2467356"/>
                    <a:gd name="connsiteY21" fmla="*/ 284634 h 947324"/>
                    <a:gd name="connsiteX22" fmla="*/ 39789 w 2467356"/>
                    <a:gd name="connsiteY22" fmla="*/ 81434 h 947324"/>
                    <a:gd name="connsiteX23" fmla="*/ 1689 w 2467356"/>
                    <a:gd name="connsiteY23" fmla="*/ 5234 h 947324"/>
                    <a:gd name="connsiteX0-1" fmla="*/ 2339 w 2429906"/>
                    <a:gd name="connsiteY0-2" fmla="*/ 1133 h 867023"/>
                    <a:gd name="connsiteX1-3" fmla="*/ 65839 w 2429906"/>
                    <a:gd name="connsiteY1-4" fmla="*/ 128133 h 867023"/>
                    <a:gd name="connsiteX2-5" fmla="*/ 294439 w 2429906"/>
                    <a:gd name="connsiteY2-6" fmla="*/ 255133 h 867023"/>
                    <a:gd name="connsiteX3-7" fmla="*/ 548439 w 2429906"/>
                    <a:gd name="connsiteY3-8" fmla="*/ 305933 h 867023"/>
                    <a:gd name="connsiteX4-9" fmla="*/ 840539 w 2429906"/>
                    <a:gd name="connsiteY4-10" fmla="*/ 445633 h 867023"/>
                    <a:gd name="connsiteX5-11" fmla="*/ 1107239 w 2429906"/>
                    <a:gd name="connsiteY5-12" fmla="*/ 521833 h 867023"/>
                    <a:gd name="connsiteX6-13" fmla="*/ 1412039 w 2429906"/>
                    <a:gd name="connsiteY6-14" fmla="*/ 547233 h 867023"/>
                    <a:gd name="connsiteX7-15" fmla="*/ 1640639 w 2429906"/>
                    <a:gd name="connsiteY7-16" fmla="*/ 534533 h 867023"/>
                    <a:gd name="connsiteX8-17" fmla="*/ 2085139 w 2429906"/>
                    <a:gd name="connsiteY8-18" fmla="*/ 509133 h 867023"/>
                    <a:gd name="connsiteX9-19" fmla="*/ 2415339 w 2429906"/>
                    <a:gd name="connsiteY9-20" fmla="*/ 458333 h 867023"/>
                    <a:gd name="connsiteX10-21" fmla="*/ 2351839 w 2429906"/>
                    <a:gd name="connsiteY10-22" fmla="*/ 572633 h 867023"/>
                    <a:gd name="connsiteX11-23" fmla="*/ 2174039 w 2429906"/>
                    <a:gd name="connsiteY11-24" fmla="*/ 750433 h 867023"/>
                    <a:gd name="connsiteX12-25" fmla="*/ 1932739 w 2429906"/>
                    <a:gd name="connsiteY12-26" fmla="*/ 712333 h 867023"/>
                    <a:gd name="connsiteX13-27" fmla="*/ 1843839 w 2429906"/>
                    <a:gd name="connsiteY13-28" fmla="*/ 839333 h 867023"/>
                    <a:gd name="connsiteX14-29" fmla="*/ 1577139 w 2429906"/>
                    <a:gd name="connsiteY14-30" fmla="*/ 864733 h 867023"/>
                    <a:gd name="connsiteX15-31" fmla="*/ 1386639 w 2429906"/>
                    <a:gd name="connsiteY15-32" fmla="*/ 801233 h 867023"/>
                    <a:gd name="connsiteX16-33" fmla="*/ 1069139 w 2429906"/>
                    <a:gd name="connsiteY16-34" fmla="*/ 839333 h 867023"/>
                    <a:gd name="connsiteX17-35" fmla="*/ 738939 w 2429906"/>
                    <a:gd name="connsiteY17-36" fmla="*/ 725033 h 867023"/>
                    <a:gd name="connsiteX18-37" fmla="*/ 510339 w 2429906"/>
                    <a:gd name="connsiteY18-38" fmla="*/ 750433 h 867023"/>
                    <a:gd name="connsiteX19-39" fmla="*/ 319839 w 2429906"/>
                    <a:gd name="connsiteY19-40" fmla="*/ 547233 h 867023"/>
                    <a:gd name="connsiteX20-41" fmla="*/ 27739 w 2429906"/>
                    <a:gd name="connsiteY20-42" fmla="*/ 445633 h 867023"/>
                    <a:gd name="connsiteX21-43" fmla="*/ 15039 w 2429906"/>
                    <a:gd name="connsiteY21-44" fmla="*/ 204333 h 867023"/>
                    <a:gd name="connsiteX22-45" fmla="*/ 2339 w 2429906"/>
                    <a:gd name="connsiteY22-46" fmla="*/ 1133 h 867023"/>
                    <a:gd name="connsiteX0-47" fmla="*/ 2339 w 2429906"/>
                    <a:gd name="connsiteY0-48" fmla="*/ 1378 h 844408"/>
                    <a:gd name="connsiteX1-49" fmla="*/ 65839 w 2429906"/>
                    <a:gd name="connsiteY1-50" fmla="*/ 105518 h 844408"/>
                    <a:gd name="connsiteX2-51" fmla="*/ 294439 w 2429906"/>
                    <a:gd name="connsiteY2-52" fmla="*/ 232518 h 844408"/>
                    <a:gd name="connsiteX3-53" fmla="*/ 548439 w 2429906"/>
                    <a:gd name="connsiteY3-54" fmla="*/ 283318 h 844408"/>
                    <a:gd name="connsiteX4-55" fmla="*/ 840539 w 2429906"/>
                    <a:gd name="connsiteY4-56" fmla="*/ 423018 h 844408"/>
                    <a:gd name="connsiteX5-57" fmla="*/ 1107239 w 2429906"/>
                    <a:gd name="connsiteY5-58" fmla="*/ 499218 h 844408"/>
                    <a:gd name="connsiteX6-59" fmla="*/ 1412039 w 2429906"/>
                    <a:gd name="connsiteY6-60" fmla="*/ 524618 h 844408"/>
                    <a:gd name="connsiteX7-61" fmla="*/ 1640639 w 2429906"/>
                    <a:gd name="connsiteY7-62" fmla="*/ 511918 h 844408"/>
                    <a:gd name="connsiteX8-63" fmla="*/ 2085139 w 2429906"/>
                    <a:gd name="connsiteY8-64" fmla="*/ 486518 h 844408"/>
                    <a:gd name="connsiteX9-65" fmla="*/ 2415339 w 2429906"/>
                    <a:gd name="connsiteY9-66" fmla="*/ 435718 h 844408"/>
                    <a:gd name="connsiteX10-67" fmla="*/ 2351839 w 2429906"/>
                    <a:gd name="connsiteY10-68" fmla="*/ 550018 h 844408"/>
                    <a:gd name="connsiteX11-69" fmla="*/ 2174039 w 2429906"/>
                    <a:gd name="connsiteY11-70" fmla="*/ 727818 h 844408"/>
                    <a:gd name="connsiteX12-71" fmla="*/ 1932739 w 2429906"/>
                    <a:gd name="connsiteY12-72" fmla="*/ 689718 h 844408"/>
                    <a:gd name="connsiteX13-73" fmla="*/ 1843839 w 2429906"/>
                    <a:gd name="connsiteY13-74" fmla="*/ 816718 h 844408"/>
                    <a:gd name="connsiteX14-75" fmla="*/ 1577139 w 2429906"/>
                    <a:gd name="connsiteY14-76" fmla="*/ 842118 h 844408"/>
                    <a:gd name="connsiteX15-77" fmla="*/ 1386639 w 2429906"/>
                    <a:gd name="connsiteY15-78" fmla="*/ 778618 h 844408"/>
                    <a:gd name="connsiteX16-79" fmla="*/ 1069139 w 2429906"/>
                    <a:gd name="connsiteY16-80" fmla="*/ 816718 h 844408"/>
                    <a:gd name="connsiteX17-81" fmla="*/ 738939 w 2429906"/>
                    <a:gd name="connsiteY17-82" fmla="*/ 702418 h 844408"/>
                    <a:gd name="connsiteX18-83" fmla="*/ 510339 w 2429906"/>
                    <a:gd name="connsiteY18-84" fmla="*/ 727818 h 844408"/>
                    <a:gd name="connsiteX19-85" fmla="*/ 319839 w 2429906"/>
                    <a:gd name="connsiteY19-86" fmla="*/ 524618 h 844408"/>
                    <a:gd name="connsiteX20-87" fmla="*/ 27739 w 2429906"/>
                    <a:gd name="connsiteY20-88" fmla="*/ 423018 h 844408"/>
                    <a:gd name="connsiteX21-89" fmla="*/ 15039 w 2429906"/>
                    <a:gd name="connsiteY21-90" fmla="*/ 181718 h 844408"/>
                    <a:gd name="connsiteX22-91" fmla="*/ 2339 w 2429906"/>
                    <a:gd name="connsiteY22-92" fmla="*/ 1378 h 84440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2429906" h="844408">
                      <a:moveTo>
                        <a:pt x="2339" y="1378"/>
                      </a:moveTo>
                      <a:cubicBezTo>
                        <a:pt x="10806" y="-11322"/>
                        <a:pt x="17156" y="66995"/>
                        <a:pt x="65839" y="105518"/>
                      </a:cubicBezTo>
                      <a:cubicBezTo>
                        <a:pt x="114522" y="144041"/>
                        <a:pt x="214006" y="202885"/>
                        <a:pt x="294439" y="232518"/>
                      </a:cubicBezTo>
                      <a:cubicBezTo>
                        <a:pt x="374872" y="262151"/>
                        <a:pt x="457422" y="251568"/>
                        <a:pt x="548439" y="283318"/>
                      </a:cubicBezTo>
                      <a:cubicBezTo>
                        <a:pt x="639456" y="315068"/>
                        <a:pt x="747406" y="387035"/>
                        <a:pt x="840539" y="423018"/>
                      </a:cubicBezTo>
                      <a:cubicBezTo>
                        <a:pt x="933672" y="459001"/>
                        <a:pt x="1011989" y="482285"/>
                        <a:pt x="1107239" y="499218"/>
                      </a:cubicBezTo>
                      <a:cubicBezTo>
                        <a:pt x="1202489" y="516151"/>
                        <a:pt x="1323139" y="522501"/>
                        <a:pt x="1412039" y="524618"/>
                      </a:cubicBezTo>
                      <a:cubicBezTo>
                        <a:pt x="1500939" y="526735"/>
                        <a:pt x="1640639" y="511918"/>
                        <a:pt x="1640639" y="511918"/>
                      </a:cubicBezTo>
                      <a:cubicBezTo>
                        <a:pt x="1752822" y="505568"/>
                        <a:pt x="1956022" y="499218"/>
                        <a:pt x="2085139" y="486518"/>
                      </a:cubicBezTo>
                      <a:cubicBezTo>
                        <a:pt x="2214256" y="473818"/>
                        <a:pt x="2370889" y="425135"/>
                        <a:pt x="2415339" y="435718"/>
                      </a:cubicBezTo>
                      <a:cubicBezTo>
                        <a:pt x="2459789" y="446301"/>
                        <a:pt x="2392056" y="501335"/>
                        <a:pt x="2351839" y="550018"/>
                      </a:cubicBezTo>
                      <a:cubicBezTo>
                        <a:pt x="2311622" y="598701"/>
                        <a:pt x="2243889" y="704535"/>
                        <a:pt x="2174039" y="727818"/>
                      </a:cubicBezTo>
                      <a:cubicBezTo>
                        <a:pt x="2104189" y="751101"/>
                        <a:pt x="1987772" y="674901"/>
                        <a:pt x="1932739" y="689718"/>
                      </a:cubicBezTo>
                      <a:cubicBezTo>
                        <a:pt x="1877706" y="704535"/>
                        <a:pt x="1903106" y="791318"/>
                        <a:pt x="1843839" y="816718"/>
                      </a:cubicBezTo>
                      <a:cubicBezTo>
                        <a:pt x="1784572" y="842118"/>
                        <a:pt x="1653339" y="848468"/>
                        <a:pt x="1577139" y="842118"/>
                      </a:cubicBezTo>
                      <a:cubicBezTo>
                        <a:pt x="1500939" y="835768"/>
                        <a:pt x="1471306" y="782851"/>
                        <a:pt x="1386639" y="778618"/>
                      </a:cubicBezTo>
                      <a:cubicBezTo>
                        <a:pt x="1301972" y="774385"/>
                        <a:pt x="1177089" y="829418"/>
                        <a:pt x="1069139" y="816718"/>
                      </a:cubicBezTo>
                      <a:cubicBezTo>
                        <a:pt x="961189" y="804018"/>
                        <a:pt x="832072" y="717235"/>
                        <a:pt x="738939" y="702418"/>
                      </a:cubicBezTo>
                      <a:cubicBezTo>
                        <a:pt x="645806" y="687601"/>
                        <a:pt x="580189" y="757451"/>
                        <a:pt x="510339" y="727818"/>
                      </a:cubicBezTo>
                      <a:cubicBezTo>
                        <a:pt x="440489" y="698185"/>
                        <a:pt x="400272" y="575418"/>
                        <a:pt x="319839" y="524618"/>
                      </a:cubicBezTo>
                      <a:cubicBezTo>
                        <a:pt x="239406" y="473818"/>
                        <a:pt x="78539" y="480168"/>
                        <a:pt x="27739" y="423018"/>
                      </a:cubicBezTo>
                      <a:cubicBezTo>
                        <a:pt x="-23061" y="365868"/>
                        <a:pt x="19272" y="255801"/>
                        <a:pt x="15039" y="181718"/>
                      </a:cubicBezTo>
                      <a:cubicBezTo>
                        <a:pt x="10806" y="107635"/>
                        <a:pt x="-6128" y="14078"/>
                        <a:pt x="2339" y="1378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156EBF"/>
                    </a:gs>
                    <a:gs pos="66000">
                      <a:srgbClr val="0B1C40"/>
                    </a:gs>
                    <a:gs pos="83000">
                      <a:srgbClr val="0B1C40"/>
                    </a:gs>
                    <a:gs pos="100000">
                      <a:srgbClr val="0B1C40"/>
                    </a:gs>
                  </a:gsLst>
                  <a:lin ang="16200000" scaled="1"/>
                  <a:tileRect/>
                </a:gradFill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任意多边形 25"/>
                <p:cNvSpPr/>
                <p:nvPr/>
              </p:nvSpPr>
              <p:spPr>
                <a:xfrm>
                  <a:off x="2355146" y="4844321"/>
                  <a:ext cx="1676608" cy="139934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76608 w 1676608"/>
                    <a:gd name="connsiteY0-184" fmla="*/ 1399343 h 1399343"/>
                    <a:gd name="connsiteX1-185" fmla="*/ 1040359 w 1676608"/>
                    <a:gd name="connsiteY1-186" fmla="*/ 862143 h 1399343"/>
                    <a:gd name="connsiteX2-187" fmla="*/ 781754 w 1676608"/>
                    <a:gd name="connsiteY2-188" fmla="*/ 629379 h 1399343"/>
                    <a:gd name="connsiteX3-189" fmla="*/ 426154 w 1676608"/>
                    <a:gd name="connsiteY3-190" fmla="*/ 235679 h 1399343"/>
                    <a:gd name="connsiteX4-191" fmla="*/ 0 w 1676608"/>
                    <a:gd name="connsiteY4-192" fmla="*/ 0 h 139934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76608" h="1399343">
                      <a:moveTo>
                        <a:pt x="1676608" y="1399343"/>
                      </a:moveTo>
                      <a:cubicBezTo>
                        <a:pt x="1433642" y="1244444"/>
                        <a:pt x="1189501" y="990470"/>
                        <a:pt x="1040359" y="862143"/>
                      </a:cubicBezTo>
                      <a:cubicBezTo>
                        <a:pt x="891217" y="733816"/>
                        <a:pt x="892588" y="718973"/>
                        <a:pt x="781754" y="629379"/>
                      </a:cubicBezTo>
                      <a:cubicBezTo>
                        <a:pt x="670920" y="539785"/>
                        <a:pt x="552213" y="332109"/>
                        <a:pt x="426154" y="235679"/>
                      </a:cubicBezTo>
                      <a:cubicBezTo>
                        <a:pt x="300095" y="139249"/>
                        <a:pt x="71026" y="56213"/>
                        <a:pt x="0" y="0"/>
                      </a:cubicBezTo>
                    </a:path>
                  </a:pathLst>
                </a:custGeom>
                <a:noFill/>
                <a:ln w="19050">
                  <a:gradFill>
                    <a:gsLst>
                      <a:gs pos="0">
                        <a:srgbClr val="324C6F">
                          <a:alpha val="51000"/>
                        </a:srgbClr>
                      </a:gs>
                      <a:gs pos="66000">
                        <a:srgbClr val="225B90"/>
                      </a:gs>
                      <a:gs pos="83000">
                        <a:srgbClr val="225B90"/>
                      </a:gs>
                      <a:gs pos="100000">
                        <a:srgbClr val="156EBF"/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8" name="组合 137"/>
            <p:cNvGrpSpPr/>
            <p:nvPr/>
          </p:nvGrpSpPr>
          <p:grpSpPr>
            <a:xfrm flipV="1">
              <a:off x="208477" y="8010151"/>
              <a:ext cx="3671670" cy="4766819"/>
              <a:chOff x="208477" y="2805376"/>
              <a:chExt cx="3671670" cy="4766819"/>
            </a:xfrm>
            <a:noFill/>
          </p:grpSpPr>
          <p:sp>
            <p:nvSpPr>
              <p:cNvPr id="139" name="Freeform 120"/>
              <p:cNvSpPr/>
              <p:nvPr/>
            </p:nvSpPr>
            <p:spPr bwMode="auto">
              <a:xfrm>
                <a:off x="1592806" y="4037881"/>
                <a:ext cx="220607" cy="3534314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  <a:gd name="connsiteX0" fmla="*/ 1726 w 9958"/>
                  <a:gd name="connsiteY0" fmla="*/ 439 h 10051"/>
                  <a:gd name="connsiteX1" fmla="*/ 9958 w 9958"/>
                  <a:gd name="connsiteY1" fmla="*/ 9857 h 10051"/>
                  <a:gd name="connsiteX2" fmla="*/ 7982 w 9958"/>
                  <a:gd name="connsiteY2" fmla="*/ 10051 h 10051"/>
                  <a:gd name="connsiteX3" fmla="*/ 2211 w 9958"/>
                  <a:gd name="connsiteY3" fmla="*/ 3720 h 10051"/>
                  <a:gd name="connsiteX4" fmla="*/ 253 w 9958"/>
                  <a:gd name="connsiteY4" fmla="*/ 426 h 10051"/>
                  <a:gd name="connsiteX5" fmla="*/ 169 w 9958"/>
                  <a:gd name="connsiteY5" fmla="*/ 216 h 10051"/>
                  <a:gd name="connsiteX6" fmla="*/ 0 w 9958"/>
                  <a:gd name="connsiteY6" fmla="*/ 58 h 10051"/>
                  <a:gd name="connsiteX7" fmla="*/ 1642 w 9958"/>
                  <a:gd name="connsiteY7" fmla="*/ 1 h 10051"/>
                  <a:gd name="connsiteX8" fmla="*/ 1705 w 9958"/>
                  <a:gd name="connsiteY8" fmla="*/ 163 h 10051"/>
                  <a:gd name="connsiteX9" fmla="*/ 1726 w 9958"/>
                  <a:gd name="connsiteY9" fmla="*/ 439 h 10051"/>
                  <a:gd name="connsiteX0-1" fmla="*/ 1733 w 9215"/>
                  <a:gd name="connsiteY0-2" fmla="*/ 437 h 10507"/>
                  <a:gd name="connsiteX1-3" fmla="*/ 9215 w 9215"/>
                  <a:gd name="connsiteY1-4" fmla="*/ 10024 h 10507"/>
                  <a:gd name="connsiteX2-5" fmla="*/ 8016 w 9215"/>
                  <a:gd name="connsiteY2-6" fmla="*/ 10000 h 10507"/>
                  <a:gd name="connsiteX3-7" fmla="*/ 2220 w 9215"/>
                  <a:gd name="connsiteY3-8" fmla="*/ 3701 h 10507"/>
                  <a:gd name="connsiteX4-9" fmla="*/ 254 w 9215"/>
                  <a:gd name="connsiteY4-10" fmla="*/ 424 h 10507"/>
                  <a:gd name="connsiteX5-11" fmla="*/ 170 w 9215"/>
                  <a:gd name="connsiteY5-12" fmla="*/ 215 h 10507"/>
                  <a:gd name="connsiteX6-13" fmla="*/ 0 w 9215"/>
                  <a:gd name="connsiteY6-14" fmla="*/ 58 h 10507"/>
                  <a:gd name="connsiteX7-15" fmla="*/ 1649 w 9215"/>
                  <a:gd name="connsiteY7-16" fmla="*/ 1 h 10507"/>
                  <a:gd name="connsiteX8-17" fmla="*/ 1712 w 9215"/>
                  <a:gd name="connsiteY8-18" fmla="*/ 162 h 10507"/>
                  <a:gd name="connsiteX9-19" fmla="*/ 1733 w 9215"/>
                  <a:gd name="connsiteY9-20" fmla="*/ 437 h 10507"/>
                  <a:gd name="connsiteX0-21" fmla="*/ 1881 w 10000"/>
                  <a:gd name="connsiteY0-22" fmla="*/ 416 h 9996"/>
                  <a:gd name="connsiteX1-23" fmla="*/ 10000 w 10000"/>
                  <a:gd name="connsiteY1-24" fmla="*/ 9540 h 9996"/>
                  <a:gd name="connsiteX2-25" fmla="*/ 8699 w 10000"/>
                  <a:gd name="connsiteY2-26" fmla="*/ 9517 h 9996"/>
                  <a:gd name="connsiteX3-27" fmla="*/ 1416 w 10000"/>
                  <a:gd name="connsiteY3-28" fmla="*/ 3574 h 9996"/>
                  <a:gd name="connsiteX4-29" fmla="*/ 276 w 10000"/>
                  <a:gd name="connsiteY4-30" fmla="*/ 404 h 9996"/>
                  <a:gd name="connsiteX5-31" fmla="*/ 184 w 10000"/>
                  <a:gd name="connsiteY5-32" fmla="*/ 205 h 9996"/>
                  <a:gd name="connsiteX6-33" fmla="*/ 0 w 10000"/>
                  <a:gd name="connsiteY6-34" fmla="*/ 55 h 9996"/>
                  <a:gd name="connsiteX7-35" fmla="*/ 1789 w 10000"/>
                  <a:gd name="connsiteY7-36" fmla="*/ 1 h 9996"/>
                  <a:gd name="connsiteX8-37" fmla="*/ 1858 w 10000"/>
                  <a:gd name="connsiteY8-38" fmla="*/ 154 h 9996"/>
                  <a:gd name="connsiteX9-39" fmla="*/ 1881 w 10000"/>
                  <a:gd name="connsiteY9-40" fmla="*/ 416 h 9996"/>
                  <a:gd name="connsiteX0-41" fmla="*/ 1881 w 10000"/>
                  <a:gd name="connsiteY0-42" fmla="*/ 416 h 9982"/>
                  <a:gd name="connsiteX1-43" fmla="*/ 10000 w 10000"/>
                  <a:gd name="connsiteY1-44" fmla="*/ 9544 h 9982"/>
                  <a:gd name="connsiteX2-45" fmla="*/ 7138 w 10000"/>
                  <a:gd name="connsiteY2-46" fmla="*/ 9495 h 9982"/>
                  <a:gd name="connsiteX3-47" fmla="*/ 1416 w 10000"/>
                  <a:gd name="connsiteY3-48" fmla="*/ 3575 h 9982"/>
                  <a:gd name="connsiteX4-49" fmla="*/ 276 w 10000"/>
                  <a:gd name="connsiteY4-50" fmla="*/ 404 h 9982"/>
                  <a:gd name="connsiteX5-51" fmla="*/ 184 w 10000"/>
                  <a:gd name="connsiteY5-52" fmla="*/ 205 h 9982"/>
                  <a:gd name="connsiteX6-53" fmla="*/ 0 w 10000"/>
                  <a:gd name="connsiteY6-54" fmla="*/ 55 h 9982"/>
                  <a:gd name="connsiteX7-55" fmla="*/ 1789 w 10000"/>
                  <a:gd name="connsiteY7-56" fmla="*/ 1 h 9982"/>
                  <a:gd name="connsiteX8-57" fmla="*/ 1858 w 10000"/>
                  <a:gd name="connsiteY8-58" fmla="*/ 154 h 9982"/>
                  <a:gd name="connsiteX9-59" fmla="*/ 1881 w 10000"/>
                  <a:gd name="connsiteY9-60" fmla="*/ 416 h 9982"/>
                  <a:gd name="connsiteX0-61" fmla="*/ 1881 w 10000"/>
                  <a:gd name="connsiteY0-62" fmla="*/ 417 h 10036"/>
                  <a:gd name="connsiteX1-63" fmla="*/ 10000 w 10000"/>
                  <a:gd name="connsiteY1-64" fmla="*/ 9561 h 10036"/>
                  <a:gd name="connsiteX2-65" fmla="*/ 5151 w 10000"/>
                  <a:gd name="connsiteY2-66" fmla="*/ 9564 h 10036"/>
                  <a:gd name="connsiteX3-67" fmla="*/ 1416 w 10000"/>
                  <a:gd name="connsiteY3-68" fmla="*/ 3581 h 10036"/>
                  <a:gd name="connsiteX4-69" fmla="*/ 276 w 10000"/>
                  <a:gd name="connsiteY4-70" fmla="*/ 405 h 10036"/>
                  <a:gd name="connsiteX5-71" fmla="*/ 184 w 10000"/>
                  <a:gd name="connsiteY5-72" fmla="*/ 205 h 10036"/>
                  <a:gd name="connsiteX6-73" fmla="*/ 0 w 10000"/>
                  <a:gd name="connsiteY6-74" fmla="*/ 55 h 10036"/>
                  <a:gd name="connsiteX7-75" fmla="*/ 1789 w 10000"/>
                  <a:gd name="connsiteY7-76" fmla="*/ 1 h 10036"/>
                  <a:gd name="connsiteX8-77" fmla="*/ 1858 w 10000"/>
                  <a:gd name="connsiteY8-78" fmla="*/ 154 h 10036"/>
                  <a:gd name="connsiteX9-79" fmla="*/ 1881 w 10000"/>
                  <a:gd name="connsiteY9-80" fmla="*/ 417 h 10036"/>
                  <a:gd name="connsiteX0-81" fmla="*/ 1881 w 6878"/>
                  <a:gd name="connsiteY0-82" fmla="*/ 417 h 10027"/>
                  <a:gd name="connsiteX1-83" fmla="*/ 6878 w 6878"/>
                  <a:gd name="connsiteY1-84" fmla="*/ 9535 h 10027"/>
                  <a:gd name="connsiteX2-85" fmla="*/ 5151 w 6878"/>
                  <a:gd name="connsiteY2-86" fmla="*/ 9564 h 10027"/>
                  <a:gd name="connsiteX3-87" fmla="*/ 1416 w 6878"/>
                  <a:gd name="connsiteY3-88" fmla="*/ 3581 h 10027"/>
                  <a:gd name="connsiteX4-89" fmla="*/ 276 w 6878"/>
                  <a:gd name="connsiteY4-90" fmla="*/ 405 h 10027"/>
                  <a:gd name="connsiteX5-91" fmla="*/ 184 w 6878"/>
                  <a:gd name="connsiteY5-92" fmla="*/ 205 h 10027"/>
                  <a:gd name="connsiteX6-93" fmla="*/ 0 w 6878"/>
                  <a:gd name="connsiteY6-94" fmla="*/ 55 h 10027"/>
                  <a:gd name="connsiteX7-95" fmla="*/ 1789 w 6878"/>
                  <a:gd name="connsiteY7-96" fmla="*/ 1 h 10027"/>
                  <a:gd name="connsiteX8-97" fmla="*/ 1858 w 6878"/>
                  <a:gd name="connsiteY8-98" fmla="*/ 154 h 10027"/>
                  <a:gd name="connsiteX9-99" fmla="*/ 1881 w 6878"/>
                  <a:gd name="connsiteY9-100" fmla="*/ 417 h 10027"/>
                  <a:gd name="connsiteX0-101" fmla="*/ 2735 w 10000"/>
                  <a:gd name="connsiteY0-102" fmla="*/ 416 h 10000"/>
                  <a:gd name="connsiteX1-103" fmla="*/ 10000 w 10000"/>
                  <a:gd name="connsiteY1-104" fmla="*/ 9509 h 10000"/>
                  <a:gd name="connsiteX2-105" fmla="*/ 7489 w 10000"/>
                  <a:gd name="connsiteY2-106" fmla="*/ 9538 h 10000"/>
                  <a:gd name="connsiteX3-107" fmla="*/ 2059 w 10000"/>
                  <a:gd name="connsiteY3-108" fmla="*/ 3571 h 10000"/>
                  <a:gd name="connsiteX4-109" fmla="*/ 401 w 10000"/>
                  <a:gd name="connsiteY4-110" fmla="*/ 404 h 10000"/>
                  <a:gd name="connsiteX5-111" fmla="*/ 268 w 10000"/>
                  <a:gd name="connsiteY5-112" fmla="*/ 204 h 10000"/>
                  <a:gd name="connsiteX6-113" fmla="*/ 0 w 10000"/>
                  <a:gd name="connsiteY6-114" fmla="*/ 55 h 10000"/>
                  <a:gd name="connsiteX7-115" fmla="*/ 2601 w 10000"/>
                  <a:gd name="connsiteY7-116" fmla="*/ 1 h 10000"/>
                  <a:gd name="connsiteX8-117" fmla="*/ 2701 w 10000"/>
                  <a:gd name="connsiteY8-118" fmla="*/ 154 h 10000"/>
                  <a:gd name="connsiteX9-119" fmla="*/ 2735 w 10000"/>
                  <a:gd name="connsiteY9-120" fmla="*/ 416 h 10000"/>
                  <a:gd name="connsiteX0-121" fmla="*/ 2735 w 10000"/>
                  <a:gd name="connsiteY0-122" fmla="*/ 416 h 10000"/>
                  <a:gd name="connsiteX1-123" fmla="*/ 10000 w 10000"/>
                  <a:gd name="connsiteY1-124" fmla="*/ 9509 h 10000"/>
                  <a:gd name="connsiteX2-125" fmla="*/ 7489 w 10000"/>
                  <a:gd name="connsiteY2-126" fmla="*/ 9538 h 10000"/>
                  <a:gd name="connsiteX3-127" fmla="*/ 2059 w 10000"/>
                  <a:gd name="connsiteY3-128" fmla="*/ 3571 h 10000"/>
                  <a:gd name="connsiteX4-129" fmla="*/ 401 w 10000"/>
                  <a:gd name="connsiteY4-130" fmla="*/ 404 h 10000"/>
                  <a:gd name="connsiteX5-131" fmla="*/ 268 w 10000"/>
                  <a:gd name="connsiteY5-132" fmla="*/ 204 h 10000"/>
                  <a:gd name="connsiteX6-133" fmla="*/ 0 w 10000"/>
                  <a:gd name="connsiteY6-134" fmla="*/ 55 h 10000"/>
                  <a:gd name="connsiteX7-135" fmla="*/ 2601 w 10000"/>
                  <a:gd name="connsiteY7-136" fmla="*/ 1 h 10000"/>
                  <a:gd name="connsiteX8-137" fmla="*/ 2701 w 10000"/>
                  <a:gd name="connsiteY8-138" fmla="*/ 154 h 10000"/>
                  <a:gd name="connsiteX9-139" fmla="*/ 2735 w 10000"/>
                  <a:gd name="connsiteY9-140" fmla="*/ 416 h 10000"/>
                  <a:gd name="connsiteX0-141" fmla="*/ 1910 w 10000"/>
                  <a:gd name="connsiteY0-142" fmla="*/ 416 h 10000"/>
                  <a:gd name="connsiteX1-143" fmla="*/ 10000 w 10000"/>
                  <a:gd name="connsiteY1-144" fmla="*/ 9509 h 10000"/>
                  <a:gd name="connsiteX2-145" fmla="*/ 7489 w 10000"/>
                  <a:gd name="connsiteY2-146" fmla="*/ 9538 h 10000"/>
                  <a:gd name="connsiteX3-147" fmla="*/ 2059 w 10000"/>
                  <a:gd name="connsiteY3-148" fmla="*/ 3571 h 10000"/>
                  <a:gd name="connsiteX4-149" fmla="*/ 401 w 10000"/>
                  <a:gd name="connsiteY4-150" fmla="*/ 404 h 10000"/>
                  <a:gd name="connsiteX5-151" fmla="*/ 268 w 10000"/>
                  <a:gd name="connsiteY5-152" fmla="*/ 204 h 10000"/>
                  <a:gd name="connsiteX6-153" fmla="*/ 0 w 10000"/>
                  <a:gd name="connsiteY6-154" fmla="*/ 55 h 10000"/>
                  <a:gd name="connsiteX7-155" fmla="*/ 2601 w 10000"/>
                  <a:gd name="connsiteY7-156" fmla="*/ 1 h 10000"/>
                  <a:gd name="connsiteX8-157" fmla="*/ 2701 w 10000"/>
                  <a:gd name="connsiteY8-158" fmla="*/ 154 h 10000"/>
                  <a:gd name="connsiteX9-159" fmla="*/ 1910 w 10000"/>
                  <a:gd name="connsiteY9-160" fmla="*/ 416 h 10000"/>
                  <a:gd name="connsiteX0-161" fmla="*/ 1910 w 10000"/>
                  <a:gd name="connsiteY0-162" fmla="*/ 416 h 10000"/>
                  <a:gd name="connsiteX1-163" fmla="*/ 10000 w 10000"/>
                  <a:gd name="connsiteY1-164" fmla="*/ 9509 h 10000"/>
                  <a:gd name="connsiteX2-165" fmla="*/ 7489 w 10000"/>
                  <a:gd name="connsiteY2-166" fmla="*/ 9538 h 10000"/>
                  <a:gd name="connsiteX3-167" fmla="*/ 2059 w 10000"/>
                  <a:gd name="connsiteY3-168" fmla="*/ 3571 h 10000"/>
                  <a:gd name="connsiteX4-169" fmla="*/ 401 w 10000"/>
                  <a:gd name="connsiteY4-170" fmla="*/ 404 h 10000"/>
                  <a:gd name="connsiteX5-171" fmla="*/ 268 w 10000"/>
                  <a:gd name="connsiteY5-172" fmla="*/ 204 h 10000"/>
                  <a:gd name="connsiteX6-173" fmla="*/ 0 w 10000"/>
                  <a:gd name="connsiteY6-174" fmla="*/ 55 h 10000"/>
                  <a:gd name="connsiteX7-175" fmla="*/ 2601 w 10000"/>
                  <a:gd name="connsiteY7-176" fmla="*/ 1 h 10000"/>
                  <a:gd name="connsiteX8-177" fmla="*/ 2701 w 10000"/>
                  <a:gd name="connsiteY8-178" fmla="*/ 154 h 10000"/>
                  <a:gd name="connsiteX9-179" fmla="*/ 1910 w 10000"/>
                  <a:gd name="connsiteY9-180" fmla="*/ 416 h 10000"/>
                  <a:gd name="connsiteX0-181" fmla="*/ 1910 w 10000"/>
                  <a:gd name="connsiteY0-182" fmla="*/ 416 h 10000"/>
                  <a:gd name="connsiteX1-183" fmla="*/ 10000 w 10000"/>
                  <a:gd name="connsiteY1-184" fmla="*/ 9509 h 10000"/>
                  <a:gd name="connsiteX2-185" fmla="*/ 7489 w 10000"/>
                  <a:gd name="connsiteY2-186" fmla="*/ 9538 h 10000"/>
                  <a:gd name="connsiteX3-187" fmla="*/ 2059 w 10000"/>
                  <a:gd name="connsiteY3-188" fmla="*/ 3571 h 10000"/>
                  <a:gd name="connsiteX4-189" fmla="*/ 401 w 10000"/>
                  <a:gd name="connsiteY4-190" fmla="*/ 404 h 10000"/>
                  <a:gd name="connsiteX5-191" fmla="*/ 268 w 10000"/>
                  <a:gd name="connsiteY5-192" fmla="*/ 204 h 10000"/>
                  <a:gd name="connsiteX6-193" fmla="*/ 0 w 10000"/>
                  <a:gd name="connsiteY6-194" fmla="*/ 55 h 10000"/>
                  <a:gd name="connsiteX7-195" fmla="*/ 2601 w 10000"/>
                  <a:gd name="connsiteY7-196" fmla="*/ 1 h 10000"/>
                  <a:gd name="connsiteX8-197" fmla="*/ 2701 w 10000"/>
                  <a:gd name="connsiteY8-198" fmla="*/ 154 h 10000"/>
                  <a:gd name="connsiteX9-199" fmla="*/ 1910 w 10000"/>
                  <a:gd name="connsiteY9-200" fmla="*/ 416 h 10000"/>
                  <a:gd name="connsiteX0-201" fmla="*/ 1910 w 10000"/>
                  <a:gd name="connsiteY0-202" fmla="*/ 416 h 9952"/>
                  <a:gd name="connsiteX1-203" fmla="*/ 10000 w 10000"/>
                  <a:gd name="connsiteY1-204" fmla="*/ 9509 h 9952"/>
                  <a:gd name="connsiteX2-205" fmla="*/ 7489 w 10000"/>
                  <a:gd name="connsiteY2-206" fmla="*/ 9538 h 9952"/>
                  <a:gd name="connsiteX3-207" fmla="*/ 1853 w 10000"/>
                  <a:gd name="connsiteY3-208" fmla="*/ 4215 h 9952"/>
                  <a:gd name="connsiteX4-209" fmla="*/ 401 w 10000"/>
                  <a:gd name="connsiteY4-210" fmla="*/ 404 h 9952"/>
                  <a:gd name="connsiteX5-211" fmla="*/ 268 w 10000"/>
                  <a:gd name="connsiteY5-212" fmla="*/ 204 h 9952"/>
                  <a:gd name="connsiteX6-213" fmla="*/ 0 w 10000"/>
                  <a:gd name="connsiteY6-214" fmla="*/ 55 h 9952"/>
                  <a:gd name="connsiteX7-215" fmla="*/ 2601 w 10000"/>
                  <a:gd name="connsiteY7-216" fmla="*/ 1 h 9952"/>
                  <a:gd name="connsiteX8-217" fmla="*/ 2701 w 10000"/>
                  <a:gd name="connsiteY8-218" fmla="*/ 154 h 9952"/>
                  <a:gd name="connsiteX9-219" fmla="*/ 1910 w 10000"/>
                  <a:gd name="connsiteY9-220" fmla="*/ 416 h 9952"/>
                  <a:gd name="connsiteX0-221" fmla="*/ 1910 w 10000"/>
                  <a:gd name="connsiteY0-222" fmla="*/ 418 h 10000"/>
                  <a:gd name="connsiteX1-223" fmla="*/ 10000 w 10000"/>
                  <a:gd name="connsiteY1-224" fmla="*/ 9555 h 10000"/>
                  <a:gd name="connsiteX2-225" fmla="*/ 7489 w 10000"/>
                  <a:gd name="connsiteY2-226" fmla="*/ 9584 h 10000"/>
                  <a:gd name="connsiteX3-227" fmla="*/ 1853 w 10000"/>
                  <a:gd name="connsiteY3-228" fmla="*/ 4235 h 10000"/>
                  <a:gd name="connsiteX4-229" fmla="*/ 401 w 10000"/>
                  <a:gd name="connsiteY4-230" fmla="*/ 406 h 10000"/>
                  <a:gd name="connsiteX5-231" fmla="*/ 268 w 10000"/>
                  <a:gd name="connsiteY5-232" fmla="*/ 205 h 10000"/>
                  <a:gd name="connsiteX6-233" fmla="*/ 0 w 10000"/>
                  <a:gd name="connsiteY6-234" fmla="*/ 55 h 10000"/>
                  <a:gd name="connsiteX7-235" fmla="*/ 2601 w 10000"/>
                  <a:gd name="connsiteY7-236" fmla="*/ 1 h 10000"/>
                  <a:gd name="connsiteX8-237" fmla="*/ 2701 w 10000"/>
                  <a:gd name="connsiteY8-238" fmla="*/ 155 h 10000"/>
                  <a:gd name="connsiteX9-239" fmla="*/ 1910 w 10000"/>
                  <a:gd name="connsiteY9-240" fmla="*/ 418 h 10000"/>
                  <a:gd name="connsiteX0-241" fmla="*/ 1910 w 10000"/>
                  <a:gd name="connsiteY0-242" fmla="*/ 418 h 10019"/>
                  <a:gd name="connsiteX1-243" fmla="*/ 10000 w 10000"/>
                  <a:gd name="connsiteY1-244" fmla="*/ 9555 h 10019"/>
                  <a:gd name="connsiteX2-245" fmla="*/ 5632 w 10000"/>
                  <a:gd name="connsiteY2-246" fmla="*/ 9610 h 10019"/>
                  <a:gd name="connsiteX3-247" fmla="*/ 1853 w 10000"/>
                  <a:gd name="connsiteY3-248" fmla="*/ 4235 h 10019"/>
                  <a:gd name="connsiteX4-249" fmla="*/ 401 w 10000"/>
                  <a:gd name="connsiteY4-250" fmla="*/ 406 h 10019"/>
                  <a:gd name="connsiteX5-251" fmla="*/ 268 w 10000"/>
                  <a:gd name="connsiteY5-252" fmla="*/ 205 h 10019"/>
                  <a:gd name="connsiteX6-253" fmla="*/ 0 w 10000"/>
                  <a:gd name="connsiteY6-254" fmla="*/ 55 h 10019"/>
                  <a:gd name="connsiteX7-255" fmla="*/ 2601 w 10000"/>
                  <a:gd name="connsiteY7-256" fmla="*/ 1 h 10019"/>
                  <a:gd name="connsiteX8-257" fmla="*/ 2701 w 10000"/>
                  <a:gd name="connsiteY8-258" fmla="*/ 155 h 10019"/>
                  <a:gd name="connsiteX9-259" fmla="*/ 1910 w 10000"/>
                  <a:gd name="connsiteY9-260" fmla="*/ 418 h 10019"/>
                  <a:gd name="connsiteX0-261" fmla="*/ 1910 w 7731"/>
                  <a:gd name="connsiteY0-262" fmla="*/ 418 h 10048"/>
                  <a:gd name="connsiteX1-263" fmla="*/ 7731 w 7731"/>
                  <a:gd name="connsiteY1-264" fmla="*/ 9633 h 10048"/>
                  <a:gd name="connsiteX2-265" fmla="*/ 5632 w 7731"/>
                  <a:gd name="connsiteY2-266" fmla="*/ 9610 h 10048"/>
                  <a:gd name="connsiteX3-267" fmla="*/ 1853 w 7731"/>
                  <a:gd name="connsiteY3-268" fmla="*/ 4235 h 10048"/>
                  <a:gd name="connsiteX4-269" fmla="*/ 401 w 7731"/>
                  <a:gd name="connsiteY4-270" fmla="*/ 406 h 10048"/>
                  <a:gd name="connsiteX5-271" fmla="*/ 268 w 7731"/>
                  <a:gd name="connsiteY5-272" fmla="*/ 205 h 10048"/>
                  <a:gd name="connsiteX6-273" fmla="*/ 0 w 7731"/>
                  <a:gd name="connsiteY6-274" fmla="*/ 55 h 10048"/>
                  <a:gd name="connsiteX7-275" fmla="*/ 2601 w 7731"/>
                  <a:gd name="connsiteY7-276" fmla="*/ 1 h 10048"/>
                  <a:gd name="connsiteX8-277" fmla="*/ 2701 w 7731"/>
                  <a:gd name="connsiteY8-278" fmla="*/ 155 h 10048"/>
                  <a:gd name="connsiteX9-279" fmla="*/ 1910 w 7731"/>
                  <a:gd name="connsiteY9-280" fmla="*/ 418 h 10048"/>
                  <a:gd name="connsiteX0-281" fmla="*/ 2471 w 10000"/>
                  <a:gd name="connsiteY0-282" fmla="*/ 416 h 10000"/>
                  <a:gd name="connsiteX1-283" fmla="*/ 10000 w 10000"/>
                  <a:gd name="connsiteY1-284" fmla="*/ 9587 h 10000"/>
                  <a:gd name="connsiteX2-285" fmla="*/ 7285 w 10000"/>
                  <a:gd name="connsiteY2-286" fmla="*/ 9564 h 10000"/>
                  <a:gd name="connsiteX3-287" fmla="*/ 2397 w 10000"/>
                  <a:gd name="connsiteY3-288" fmla="*/ 4215 h 10000"/>
                  <a:gd name="connsiteX4-289" fmla="*/ 519 w 10000"/>
                  <a:gd name="connsiteY4-290" fmla="*/ 404 h 10000"/>
                  <a:gd name="connsiteX5-291" fmla="*/ 347 w 10000"/>
                  <a:gd name="connsiteY5-292" fmla="*/ 204 h 10000"/>
                  <a:gd name="connsiteX6-293" fmla="*/ 0 w 10000"/>
                  <a:gd name="connsiteY6-294" fmla="*/ 55 h 10000"/>
                  <a:gd name="connsiteX7-295" fmla="*/ 3364 w 10000"/>
                  <a:gd name="connsiteY7-296" fmla="*/ 1 h 10000"/>
                  <a:gd name="connsiteX8-297" fmla="*/ 3494 w 10000"/>
                  <a:gd name="connsiteY8-298" fmla="*/ 154 h 10000"/>
                  <a:gd name="connsiteX9-299" fmla="*/ 2471 w 10000"/>
                  <a:gd name="connsiteY9-300" fmla="*/ 416 h 10000"/>
                  <a:gd name="connsiteX0-301" fmla="*/ 2471 w 10000"/>
                  <a:gd name="connsiteY0-302" fmla="*/ 416 h 10000"/>
                  <a:gd name="connsiteX1-303" fmla="*/ 10000 w 10000"/>
                  <a:gd name="connsiteY1-304" fmla="*/ 9587 h 10000"/>
                  <a:gd name="connsiteX2-305" fmla="*/ 7285 w 10000"/>
                  <a:gd name="connsiteY2-306" fmla="*/ 9564 h 10000"/>
                  <a:gd name="connsiteX3-307" fmla="*/ 2397 w 10000"/>
                  <a:gd name="connsiteY3-308" fmla="*/ 4215 h 10000"/>
                  <a:gd name="connsiteX4-309" fmla="*/ 519 w 10000"/>
                  <a:gd name="connsiteY4-310" fmla="*/ 404 h 10000"/>
                  <a:gd name="connsiteX5-311" fmla="*/ 347 w 10000"/>
                  <a:gd name="connsiteY5-312" fmla="*/ 204 h 10000"/>
                  <a:gd name="connsiteX6-313" fmla="*/ 0 w 10000"/>
                  <a:gd name="connsiteY6-314" fmla="*/ 55 h 10000"/>
                  <a:gd name="connsiteX7-315" fmla="*/ 3364 w 10000"/>
                  <a:gd name="connsiteY7-316" fmla="*/ 1 h 10000"/>
                  <a:gd name="connsiteX8-317" fmla="*/ 3494 w 10000"/>
                  <a:gd name="connsiteY8-318" fmla="*/ 154 h 10000"/>
                  <a:gd name="connsiteX9-319" fmla="*/ 2471 w 10000"/>
                  <a:gd name="connsiteY9-320" fmla="*/ 416 h 10000"/>
                  <a:gd name="connsiteX0-321" fmla="*/ 2471 w 10000"/>
                  <a:gd name="connsiteY0-322" fmla="*/ 416 h 9992"/>
                  <a:gd name="connsiteX1-323" fmla="*/ 10000 w 10000"/>
                  <a:gd name="connsiteY1-324" fmla="*/ 9587 h 9992"/>
                  <a:gd name="connsiteX2-325" fmla="*/ 7285 w 10000"/>
                  <a:gd name="connsiteY2-326" fmla="*/ 9564 h 9992"/>
                  <a:gd name="connsiteX3-327" fmla="*/ 3198 w 10000"/>
                  <a:gd name="connsiteY3-328" fmla="*/ 4318 h 9992"/>
                  <a:gd name="connsiteX4-329" fmla="*/ 519 w 10000"/>
                  <a:gd name="connsiteY4-330" fmla="*/ 404 h 9992"/>
                  <a:gd name="connsiteX5-331" fmla="*/ 347 w 10000"/>
                  <a:gd name="connsiteY5-332" fmla="*/ 204 h 9992"/>
                  <a:gd name="connsiteX6-333" fmla="*/ 0 w 10000"/>
                  <a:gd name="connsiteY6-334" fmla="*/ 55 h 9992"/>
                  <a:gd name="connsiteX7-335" fmla="*/ 3364 w 10000"/>
                  <a:gd name="connsiteY7-336" fmla="*/ 1 h 9992"/>
                  <a:gd name="connsiteX8-337" fmla="*/ 3494 w 10000"/>
                  <a:gd name="connsiteY8-338" fmla="*/ 154 h 9992"/>
                  <a:gd name="connsiteX9-339" fmla="*/ 2471 w 10000"/>
                  <a:gd name="connsiteY9-340" fmla="*/ 416 h 9992"/>
                  <a:gd name="connsiteX0-341" fmla="*/ 2471 w 10000"/>
                  <a:gd name="connsiteY0-342" fmla="*/ 416 h 10000"/>
                  <a:gd name="connsiteX1-343" fmla="*/ 10000 w 10000"/>
                  <a:gd name="connsiteY1-344" fmla="*/ 9595 h 10000"/>
                  <a:gd name="connsiteX2-345" fmla="*/ 7285 w 10000"/>
                  <a:gd name="connsiteY2-346" fmla="*/ 9572 h 10000"/>
                  <a:gd name="connsiteX3-347" fmla="*/ 2664 w 10000"/>
                  <a:gd name="connsiteY3-348" fmla="*/ 4321 h 10000"/>
                  <a:gd name="connsiteX4-349" fmla="*/ 519 w 10000"/>
                  <a:gd name="connsiteY4-350" fmla="*/ 404 h 10000"/>
                  <a:gd name="connsiteX5-351" fmla="*/ 347 w 10000"/>
                  <a:gd name="connsiteY5-352" fmla="*/ 204 h 10000"/>
                  <a:gd name="connsiteX6-353" fmla="*/ 0 w 10000"/>
                  <a:gd name="connsiteY6-354" fmla="*/ 55 h 10000"/>
                  <a:gd name="connsiteX7-355" fmla="*/ 3364 w 10000"/>
                  <a:gd name="connsiteY7-356" fmla="*/ 1 h 10000"/>
                  <a:gd name="connsiteX8-357" fmla="*/ 3494 w 10000"/>
                  <a:gd name="connsiteY8-358" fmla="*/ 154 h 10000"/>
                  <a:gd name="connsiteX9-359" fmla="*/ 2471 w 10000"/>
                  <a:gd name="connsiteY9-360" fmla="*/ 416 h 10000"/>
                  <a:gd name="connsiteX0-361" fmla="*/ 2471 w 10000"/>
                  <a:gd name="connsiteY0-362" fmla="*/ 416 h 10037"/>
                  <a:gd name="connsiteX1-363" fmla="*/ 10000 w 10000"/>
                  <a:gd name="connsiteY1-364" fmla="*/ 9595 h 10037"/>
                  <a:gd name="connsiteX2-365" fmla="*/ 4083 w 10000"/>
                  <a:gd name="connsiteY2-366" fmla="*/ 9624 h 10037"/>
                  <a:gd name="connsiteX3-367" fmla="*/ 2664 w 10000"/>
                  <a:gd name="connsiteY3-368" fmla="*/ 4321 h 10037"/>
                  <a:gd name="connsiteX4-369" fmla="*/ 519 w 10000"/>
                  <a:gd name="connsiteY4-370" fmla="*/ 404 h 10037"/>
                  <a:gd name="connsiteX5-371" fmla="*/ 347 w 10000"/>
                  <a:gd name="connsiteY5-372" fmla="*/ 204 h 10037"/>
                  <a:gd name="connsiteX6-373" fmla="*/ 0 w 10000"/>
                  <a:gd name="connsiteY6-374" fmla="*/ 55 h 10037"/>
                  <a:gd name="connsiteX7-375" fmla="*/ 3364 w 10000"/>
                  <a:gd name="connsiteY7-376" fmla="*/ 1 h 10037"/>
                  <a:gd name="connsiteX8-377" fmla="*/ 3494 w 10000"/>
                  <a:gd name="connsiteY8-378" fmla="*/ 154 h 10037"/>
                  <a:gd name="connsiteX9-379" fmla="*/ 2471 w 10000"/>
                  <a:gd name="connsiteY9-380" fmla="*/ 416 h 10037"/>
                  <a:gd name="connsiteX0-381" fmla="*/ 2471 w 6264"/>
                  <a:gd name="connsiteY0-382" fmla="*/ 416 h 10066"/>
                  <a:gd name="connsiteX1-383" fmla="*/ 6264 w 6264"/>
                  <a:gd name="connsiteY1-384" fmla="*/ 9672 h 10066"/>
                  <a:gd name="connsiteX2-385" fmla="*/ 4083 w 6264"/>
                  <a:gd name="connsiteY2-386" fmla="*/ 9624 h 10066"/>
                  <a:gd name="connsiteX3-387" fmla="*/ 2664 w 6264"/>
                  <a:gd name="connsiteY3-388" fmla="*/ 4321 h 10066"/>
                  <a:gd name="connsiteX4-389" fmla="*/ 519 w 6264"/>
                  <a:gd name="connsiteY4-390" fmla="*/ 404 h 10066"/>
                  <a:gd name="connsiteX5-391" fmla="*/ 347 w 6264"/>
                  <a:gd name="connsiteY5-392" fmla="*/ 204 h 10066"/>
                  <a:gd name="connsiteX6-393" fmla="*/ 0 w 6264"/>
                  <a:gd name="connsiteY6-394" fmla="*/ 55 h 10066"/>
                  <a:gd name="connsiteX7-395" fmla="*/ 3364 w 6264"/>
                  <a:gd name="connsiteY7-396" fmla="*/ 1 h 10066"/>
                  <a:gd name="connsiteX8-397" fmla="*/ 3494 w 6264"/>
                  <a:gd name="connsiteY8-398" fmla="*/ 154 h 10066"/>
                  <a:gd name="connsiteX9-399" fmla="*/ 2471 w 6264"/>
                  <a:gd name="connsiteY9-400" fmla="*/ 416 h 10066"/>
                  <a:gd name="connsiteX0-401" fmla="*/ 3945 w 10000"/>
                  <a:gd name="connsiteY0-402" fmla="*/ 412 h 9999"/>
                  <a:gd name="connsiteX1-403" fmla="*/ 10000 w 10000"/>
                  <a:gd name="connsiteY1-404" fmla="*/ 9608 h 9999"/>
                  <a:gd name="connsiteX2-405" fmla="*/ 6518 w 10000"/>
                  <a:gd name="connsiteY2-406" fmla="*/ 9560 h 9999"/>
                  <a:gd name="connsiteX3-407" fmla="*/ 4253 w 10000"/>
                  <a:gd name="connsiteY3-408" fmla="*/ 4292 h 9999"/>
                  <a:gd name="connsiteX4-409" fmla="*/ 829 w 10000"/>
                  <a:gd name="connsiteY4-410" fmla="*/ 400 h 9999"/>
                  <a:gd name="connsiteX5-411" fmla="*/ 554 w 10000"/>
                  <a:gd name="connsiteY5-412" fmla="*/ 202 h 9999"/>
                  <a:gd name="connsiteX6-413" fmla="*/ 0 w 10000"/>
                  <a:gd name="connsiteY6-414" fmla="*/ 54 h 9999"/>
                  <a:gd name="connsiteX7-415" fmla="*/ 5370 w 10000"/>
                  <a:gd name="connsiteY7-416" fmla="*/ 0 h 9999"/>
                  <a:gd name="connsiteX8-417" fmla="*/ 5578 w 10000"/>
                  <a:gd name="connsiteY8-418" fmla="*/ 152 h 9999"/>
                  <a:gd name="connsiteX9-419" fmla="*/ 3945 w 10000"/>
                  <a:gd name="connsiteY9-420" fmla="*/ 412 h 9999"/>
                  <a:gd name="connsiteX0-421" fmla="*/ 3945 w 10005"/>
                  <a:gd name="connsiteY0-422" fmla="*/ 412 h 10000"/>
                  <a:gd name="connsiteX1-423" fmla="*/ 10000 w 10005"/>
                  <a:gd name="connsiteY1-424" fmla="*/ 9609 h 10000"/>
                  <a:gd name="connsiteX2-425" fmla="*/ 6518 w 10005"/>
                  <a:gd name="connsiteY2-426" fmla="*/ 9561 h 10000"/>
                  <a:gd name="connsiteX3-427" fmla="*/ 4253 w 10005"/>
                  <a:gd name="connsiteY3-428" fmla="*/ 4292 h 10000"/>
                  <a:gd name="connsiteX4-429" fmla="*/ 829 w 10005"/>
                  <a:gd name="connsiteY4-430" fmla="*/ 400 h 10000"/>
                  <a:gd name="connsiteX5-431" fmla="*/ 554 w 10005"/>
                  <a:gd name="connsiteY5-432" fmla="*/ 202 h 10000"/>
                  <a:gd name="connsiteX6-433" fmla="*/ 0 w 10005"/>
                  <a:gd name="connsiteY6-434" fmla="*/ 54 h 10000"/>
                  <a:gd name="connsiteX7-435" fmla="*/ 5370 w 10005"/>
                  <a:gd name="connsiteY7-436" fmla="*/ 0 h 10000"/>
                  <a:gd name="connsiteX8-437" fmla="*/ 5578 w 10005"/>
                  <a:gd name="connsiteY8-438" fmla="*/ 152 h 10000"/>
                  <a:gd name="connsiteX9-439" fmla="*/ 3945 w 10005"/>
                  <a:gd name="connsiteY9-440" fmla="*/ 412 h 10000"/>
                  <a:gd name="connsiteX0-441" fmla="*/ 3945 w 10042"/>
                  <a:gd name="connsiteY0-442" fmla="*/ 412 h 10000"/>
                  <a:gd name="connsiteX1-443" fmla="*/ 10000 w 10042"/>
                  <a:gd name="connsiteY1-444" fmla="*/ 9609 h 10000"/>
                  <a:gd name="connsiteX2-445" fmla="*/ 6518 w 10042"/>
                  <a:gd name="connsiteY2-446" fmla="*/ 9561 h 10000"/>
                  <a:gd name="connsiteX3-447" fmla="*/ 4253 w 10042"/>
                  <a:gd name="connsiteY3-448" fmla="*/ 4292 h 10000"/>
                  <a:gd name="connsiteX4-449" fmla="*/ 829 w 10042"/>
                  <a:gd name="connsiteY4-450" fmla="*/ 400 h 10000"/>
                  <a:gd name="connsiteX5-451" fmla="*/ 554 w 10042"/>
                  <a:gd name="connsiteY5-452" fmla="*/ 202 h 10000"/>
                  <a:gd name="connsiteX6-453" fmla="*/ 0 w 10042"/>
                  <a:gd name="connsiteY6-454" fmla="*/ 54 h 10000"/>
                  <a:gd name="connsiteX7-455" fmla="*/ 5370 w 10042"/>
                  <a:gd name="connsiteY7-456" fmla="*/ 0 h 10000"/>
                  <a:gd name="connsiteX8-457" fmla="*/ 5578 w 10042"/>
                  <a:gd name="connsiteY8-458" fmla="*/ 152 h 10000"/>
                  <a:gd name="connsiteX9-459" fmla="*/ 3945 w 10042"/>
                  <a:gd name="connsiteY9-460" fmla="*/ 412 h 10000"/>
                  <a:gd name="connsiteX0-461" fmla="*/ 3945 w 10042"/>
                  <a:gd name="connsiteY0-462" fmla="*/ 412 h 10000"/>
                  <a:gd name="connsiteX1-463" fmla="*/ 10000 w 10042"/>
                  <a:gd name="connsiteY1-464" fmla="*/ 9609 h 10000"/>
                  <a:gd name="connsiteX2-465" fmla="*/ 6518 w 10042"/>
                  <a:gd name="connsiteY2-466" fmla="*/ 9561 h 10000"/>
                  <a:gd name="connsiteX3-467" fmla="*/ 4253 w 10042"/>
                  <a:gd name="connsiteY3-468" fmla="*/ 4292 h 10000"/>
                  <a:gd name="connsiteX4-469" fmla="*/ 829 w 10042"/>
                  <a:gd name="connsiteY4-470" fmla="*/ 400 h 10000"/>
                  <a:gd name="connsiteX5-471" fmla="*/ 554 w 10042"/>
                  <a:gd name="connsiteY5-472" fmla="*/ 202 h 10000"/>
                  <a:gd name="connsiteX6-473" fmla="*/ 0 w 10042"/>
                  <a:gd name="connsiteY6-474" fmla="*/ 54 h 10000"/>
                  <a:gd name="connsiteX7-475" fmla="*/ 5370 w 10042"/>
                  <a:gd name="connsiteY7-476" fmla="*/ 0 h 10000"/>
                  <a:gd name="connsiteX8-477" fmla="*/ 5578 w 10042"/>
                  <a:gd name="connsiteY8-478" fmla="*/ 152 h 10000"/>
                  <a:gd name="connsiteX9-479" fmla="*/ 3945 w 10042"/>
                  <a:gd name="connsiteY9-480" fmla="*/ 412 h 10000"/>
                  <a:gd name="connsiteX0-481" fmla="*/ 3945 w 10000"/>
                  <a:gd name="connsiteY0-482" fmla="*/ 412 h 10000"/>
                  <a:gd name="connsiteX1-483" fmla="*/ 10000 w 10000"/>
                  <a:gd name="connsiteY1-484" fmla="*/ 9609 h 10000"/>
                  <a:gd name="connsiteX2-485" fmla="*/ 6518 w 10000"/>
                  <a:gd name="connsiteY2-486" fmla="*/ 9561 h 10000"/>
                  <a:gd name="connsiteX3-487" fmla="*/ 4253 w 10000"/>
                  <a:gd name="connsiteY3-488" fmla="*/ 4292 h 10000"/>
                  <a:gd name="connsiteX4-489" fmla="*/ 829 w 10000"/>
                  <a:gd name="connsiteY4-490" fmla="*/ 400 h 10000"/>
                  <a:gd name="connsiteX5-491" fmla="*/ 554 w 10000"/>
                  <a:gd name="connsiteY5-492" fmla="*/ 202 h 10000"/>
                  <a:gd name="connsiteX6-493" fmla="*/ 0 w 10000"/>
                  <a:gd name="connsiteY6-494" fmla="*/ 54 h 10000"/>
                  <a:gd name="connsiteX7-495" fmla="*/ 5370 w 10000"/>
                  <a:gd name="connsiteY7-496" fmla="*/ 0 h 10000"/>
                  <a:gd name="connsiteX8-497" fmla="*/ 5578 w 10000"/>
                  <a:gd name="connsiteY8-498" fmla="*/ 152 h 10000"/>
                  <a:gd name="connsiteX9-499" fmla="*/ 3945 w 10000"/>
                  <a:gd name="connsiteY9-500" fmla="*/ 412 h 10000"/>
                  <a:gd name="connsiteX0-501" fmla="*/ 3945 w 10000"/>
                  <a:gd name="connsiteY0-502" fmla="*/ 412 h 10000"/>
                  <a:gd name="connsiteX1-503" fmla="*/ 10000 w 10000"/>
                  <a:gd name="connsiteY1-504" fmla="*/ 9609 h 10000"/>
                  <a:gd name="connsiteX2-505" fmla="*/ 6518 w 10000"/>
                  <a:gd name="connsiteY2-506" fmla="*/ 9561 h 10000"/>
                  <a:gd name="connsiteX3-507" fmla="*/ 4253 w 10000"/>
                  <a:gd name="connsiteY3-508" fmla="*/ 4292 h 10000"/>
                  <a:gd name="connsiteX4-509" fmla="*/ 829 w 10000"/>
                  <a:gd name="connsiteY4-510" fmla="*/ 400 h 10000"/>
                  <a:gd name="connsiteX5-511" fmla="*/ 554 w 10000"/>
                  <a:gd name="connsiteY5-512" fmla="*/ 202 h 10000"/>
                  <a:gd name="connsiteX6-513" fmla="*/ 0 w 10000"/>
                  <a:gd name="connsiteY6-514" fmla="*/ 54 h 10000"/>
                  <a:gd name="connsiteX7-515" fmla="*/ 5370 w 10000"/>
                  <a:gd name="connsiteY7-516" fmla="*/ 0 h 10000"/>
                  <a:gd name="connsiteX8-517" fmla="*/ 5578 w 10000"/>
                  <a:gd name="connsiteY8-518" fmla="*/ 152 h 10000"/>
                  <a:gd name="connsiteX9-519" fmla="*/ 3945 w 10000"/>
                  <a:gd name="connsiteY9-520" fmla="*/ 412 h 10000"/>
                  <a:gd name="connsiteX0-521" fmla="*/ 3945 w 10000"/>
                  <a:gd name="connsiteY0-522" fmla="*/ 412 h 10002"/>
                  <a:gd name="connsiteX1-523" fmla="*/ 10000 w 10000"/>
                  <a:gd name="connsiteY1-524" fmla="*/ 9609 h 10002"/>
                  <a:gd name="connsiteX2-525" fmla="*/ 6518 w 10000"/>
                  <a:gd name="connsiteY2-526" fmla="*/ 9561 h 10002"/>
                  <a:gd name="connsiteX3-527" fmla="*/ 2975 w 10000"/>
                  <a:gd name="connsiteY3-528" fmla="*/ 4266 h 10002"/>
                  <a:gd name="connsiteX4-529" fmla="*/ 829 w 10000"/>
                  <a:gd name="connsiteY4-530" fmla="*/ 400 h 10002"/>
                  <a:gd name="connsiteX5-531" fmla="*/ 554 w 10000"/>
                  <a:gd name="connsiteY5-532" fmla="*/ 202 h 10002"/>
                  <a:gd name="connsiteX6-533" fmla="*/ 0 w 10000"/>
                  <a:gd name="connsiteY6-534" fmla="*/ 54 h 10002"/>
                  <a:gd name="connsiteX7-535" fmla="*/ 5370 w 10000"/>
                  <a:gd name="connsiteY7-536" fmla="*/ 0 h 10002"/>
                  <a:gd name="connsiteX8-537" fmla="*/ 5578 w 10000"/>
                  <a:gd name="connsiteY8-538" fmla="*/ 152 h 10002"/>
                  <a:gd name="connsiteX9-539" fmla="*/ 3945 w 10000"/>
                  <a:gd name="connsiteY9-540" fmla="*/ 412 h 10002"/>
                  <a:gd name="connsiteX0-541" fmla="*/ 3945 w 10000"/>
                  <a:gd name="connsiteY0-542" fmla="*/ 412 h 10002"/>
                  <a:gd name="connsiteX1-543" fmla="*/ 10000 w 10000"/>
                  <a:gd name="connsiteY1-544" fmla="*/ 9609 h 10002"/>
                  <a:gd name="connsiteX2-545" fmla="*/ 6518 w 10000"/>
                  <a:gd name="connsiteY2-546" fmla="*/ 9561 h 10002"/>
                  <a:gd name="connsiteX3-547" fmla="*/ 2975 w 10000"/>
                  <a:gd name="connsiteY3-548" fmla="*/ 4266 h 10002"/>
                  <a:gd name="connsiteX4-549" fmla="*/ 829 w 10000"/>
                  <a:gd name="connsiteY4-550" fmla="*/ 400 h 10002"/>
                  <a:gd name="connsiteX5-551" fmla="*/ 554 w 10000"/>
                  <a:gd name="connsiteY5-552" fmla="*/ 202 h 10002"/>
                  <a:gd name="connsiteX6-553" fmla="*/ 0 w 10000"/>
                  <a:gd name="connsiteY6-554" fmla="*/ 54 h 10002"/>
                  <a:gd name="connsiteX7-555" fmla="*/ 5370 w 10000"/>
                  <a:gd name="connsiteY7-556" fmla="*/ 0 h 10002"/>
                  <a:gd name="connsiteX8-557" fmla="*/ 5578 w 10000"/>
                  <a:gd name="connsiteY8-558" fmla="*/ 152 h 10002"/>
                  <a:gd name="connsiteX9-559" fmla="*/ 3945 w 10000"/>
                  <a:gd name="connsiteY9-560" fmla="*/ 412 h 10002"/>
                  <a:gd name="connsiteX0-561" fmla="*/ 3945 w 10000"/>
                  <a:gd name="connsiteY0-562" fmla="*/ 412 h 10002"/>
                  <a:gd name="connsiteX1-563" fmla="*/ 10000 w 10000"/>
                  <a:gd name="connsiteY1-564" fmla="*/ 9609 h 10002"/>
                  <a:gd name="connsiteX2-565" fmla="*/ 6518 w 10000"/>
                  <a:gd name="connsiteY2-566" fmla="*/ 9561 h 10002"/>
                  <a:gd name="connsiteX3-567" fmla="*/ 2975 w 10000"/>
                  <a:gd name="connsiteY3-568" fmla="*/ 4266 h 10002"/>
                  <a:gd name="connsiteX4-569" fmla="*/ 829 w 10000"/>
                  <a:gd name="connsiteY4-570" fmla="*/ 400 h 10002"/>
                  <a:gd name="connsiteX5-571" fmla="*/ 554 w 10000"/>
                  <a:gd name="connsiteY5-572" fmla="*/ 202 h 10002"/>
                  <a:gd name="connsiteX6-573" fmla="*/ 0 w 10000"/>
                  <a:gd name="connsiteY6-574" fmla="*/ 54 h 10002"/>
                  <a:gd name="connsiteX7-575" fmla="*/ 5370 w 10000"/>
                  <a:gd name="connsiteY7-576" fmla="*/ 0 h 10002"/>
                  <a:gd name="connsiteX8-577" fmla="*/ 5578 w 10000"/>
                  <a:gd name="connsiteY8-578" fmla="*/ 152 h 10002"/>
                  <a:gd name="connsiteX9-579" fmla="*/ 3945 w 10000"/>
                  <a:gd name="connsiteY9-580" fmla="*/ 412 h 10002"/>
                  <a:gd name="connsiteX0-581" fmla="*/ 3945 w 10000"/>
                  <a:gd name="connsiteY0-582" fmla="*/ 412 h 10206"/>
                  <a:gd name="connsiteX1-583" fmla="*/ 10000 w 10000"/>
                  <a:gd name="connsiteY1-584" fmla="*/ 9609 h 10206"/>
                  <a:gd name="connsiteX2-585" fmla="*/ 6518 w 10000"/>
                  <a:gd name="connsiteY2-586" fmla="*/ 9561 h 10206"/>
                  <a:gd name="connsiteX3-587" fmla="*/ 2975 w 10000"/>
                  <a:gd name="connsiteY3-588" fmla="*/ 4266 h 10206"/>
                  <a:gd name="connsiteX4-589" fmla="*/ 829 w 10000"/>
                  <a:gd name="connsiteY4-590" fmla="*/ 400 h 10206"/>
                  <a:gd name="connsiteX5-591" fmla="*/ 554 w 10000"/>
                  <a:gd name="connsiteY5-592" fmla="*/ 202 h 10206"/>
                  <a:gd name="connsiteX6-593" fmla="*/ 0 w 10000"/>
                  <a:gd name="connsiteY6-594" fmla="*/ 54 h 10206"/>
                  <a:gd name="connsiteX7-595" fmla="*/ 5370 w 10000"/>
                  <a:gd name="connsiteY7-596" fmla="*/ 0 h 10206"/>
                  <a:gd name="connsiteX8-597" fmla="*/ 5578 w 10000"/>
                  <a:gd name="connsiteY8-598" fmla="*/ 152 h 10206"/>
                  <a:gd name="connsiteX9-599" fmla="*/ 3945 w 10000"/>
                  <a:gd name="connsiteY9-600" fmla="*/ 412 h 10206"/>
                  <a:gd name="connsiteX0-601" fmla="*/ 3945 w 10000"/>
                  <a:gd name="connsiteY0-602" fmla="*/ 412 h 10000"/>
                  <a:gd name="connsiteX1-603" fmla="*/ 10000 w 10000"/>
                  <a:gd name="connsiteY1-604" fmla="*/ 9609 h 10000"/>
                  <a:gd name="connsiteX2-605" fmla="*/ 6518 w 10000"/>
                  <a:gd name="connsiteY2-606" fmla="*/ 9561 h 10000"/>
                  <a:gd name="connsiteX3-607" fmla="*/ 4253 w 10000"/>
                  <a:gd name="connsiteY3-608" fmla="*/ 4292 h 10000"/>
                  <a:gd name="connsiteX4-609" fmla="*/ 829 w 10000"/>
                  <a:gd name="connsiteY4-610" fmla="*/ 400 h 10000"/>
                  <a:gd name="connsiteX5-611" fmla="*/ 554 w 10000"/>
                  <a:gd name="connsiteY5-612" fmla="*/ 202 h 10000"/>
                  <a:gd name="connsiteX6-613" fmla="*/ 0 w 10000"/>
                  <a:gd name="connsiteY6-614" fmla="*/ 54 h 10000"/>
                  <a:gd name="connsiteX7-615" fmla="*/ 5370 w 10000"/>
                  <a:gd name="connsiteY7-616" fmla="*/ 0 h 10000"/>
                  <a:gd name="connsiteX8-617" fmla="*/ 5578 w 10000"/>
                  <a:gd name="connsiteY8-618" fmla="*/ 152 h 10000"/>
                  <a:gd name="connsiteX9-619" fmla="*/ 3945 w 10000"/>
                  <a:gd name="connsiteY9-620" fmla="*/ 412 h 10000"/>
                  <a:gd name="connsiteX0-621" fmla="*/ 3945 w 10000"/>
                  <a:gd name="connsiteY0-622" fmla="*/ 412 h 10000"/>
                  <a:gd name="connsiteX1-623" fmla="*/ 10000 w 10000"/>
                  <a:gd name="connsiteY1-624" fmla="*/ 9609 h 10000"/>
                  <a:gd name="connsiteX2-625" fmla="*/ 6518 w 10000"/>
                  <a:gd name="connsiteY2-626" fmla="*/ 9561 h 10000"/>
                  <a:gd name="connsiteX3-627" fmla="*/ 3827 w 10000"/>
                  <a:gd name="connsiteY3-628" fmla="*/ 4292 h 10000"/>
                  <a:gd name="connsiteX4-629" fmla="*/ 829 w 10000"/>
                  <a:gd name="connsiteY4-630" fmla="*/ 400 h 10000"/>
                  <a:gd name="connsiteX5-631" fmla="*/ 554 w 10000"/>
                  <a:gd name="connsiteY5-632" fmla="*/ 202 h 10000"/>
                  <a:gd name="connsiteX6-633" fmla="*/ 0 w 10000"/>
                  <a:gd name="connsiteY6-634" fmla="*/ 54 h 10000"/>
                  <a:gd name="connsiteX7-635" fmla="*/ 5370 w 10000"/>
                  <a:gd name="connsiteY7-636" fmla="*/ 0 h 10000"/>
                  <a:gd name="connsiteX8-637" fmla="*/ 5578 w 10000"/>
                  <a:gd name="connsiteY8-638" fmla="*/ 152 h 10000"/>
                  <a:gd name="connsiteX9-639" fmla="*/ 3945 w 10000"/>
                  <a:gd name="connsiteY9-640" fmla="*/ 412 h 10000"/>
                  <a:gd name="connsiteX0-641" fmla="*/ 4322 w 10377"/>
                  <a:gd name="connsiteY0-642" fmla="*/ 412 h 9994"/>
                  <a:gd name="connsiteX1-643" fmla="*/ 10377 w 10377"/>
                  <a:gd name="connsiteY1-644" fmla="*/ 9609 h 9994"/>
                  <a:gd name="connsiteX2-645" fmla="*/ 6895 w 10377"/>
                  <a:gd name="connsiteY2-646" fmla="*/ 9561 h 9994"/>
                  <a:gd name="connsiteX3-647" fmla="*/ 370 w 10377"/>
                  <a:gd name="connsiteY3-648" fmla="*/ 4369 h 9994"/>
                  <a:gd name="connsiteX4-649" fmla="*/ 1206 w 10377"/>
                  <a:gd name="connsiteY4-650" fmla="*/ 400 h 9994"/>
                  <a:gd name="connsiteX5-651" fmla="*/ 931 w 10377"/>
                  <a:gd name="connsiteY5-652" fmla="*/ 202 h 9994"/>
                  <a:gd name="connsiteX6-653" fmla="*/ 377 w 10377"/>
                  <a:gd name="connsiteY6-654" fmla="*/ 54 h 9994"/>
                  <a:gd name="connsiteX7-655" fmla="*/ 5747 w 10377"/>
                  <a:gd name="connsiteY7-656" fmla="*/ 0 h 9994"/>
                  <a:gd name="connsiteX8-657" fmla="*/ 5955 w 10377"/>
                  <a:gd name="connsiteY8-658" fmla="*/ 152 h 9994"/>
                  <a:gd name="connsiteX9-659" fmla="*/ 4322 w 10377"/>
                  <a:gd name="connsiteY9-660" fmla="*/ 412 h 9994"/>
                  <a:gd name="connsiteX0-661" fmla="*/ 4165 w 10001"/>
                  <a:gd name="connsiteY0-662" fmla="*/ 412 h 10000"/>
                  <a:gd name="connsiteX1-663" fmla="*/ 7025 w 10001"/>
                  <a:gd name="connsiteY1-664" fmla="*/ 4349 h 10000"/>
                  <a:gd name="connsiteX2-665" fmla="*/ 10000 w 10001"/>
                  <a:gd name="connsiteY2-666" fmla="*/ 9615 h 10000"/>
                  <a:gd name="connsiteX3-667" fmla="*/ 6645 w 10001"/>
                  <a:gd name="connsiteY3-668" fmla="*/ 9567 h 10000"/>
                  <a:gd name="connsiteX4-669" fmla="*/ 357 w 10001"/>
                  <a:gd name="connsiteY4-670" fmla="*/ 4372 h 10000"/>
                  <a:gd name="connsiteX5-671" fmla="*/ 1162 w 10001"/>
                  <a:gd name="connsiteY5-672" fmla="*/ 400 h 10000"/>
                  <a:gd name="connsiteX6-673" fmla="*/ 897 w 10001"/>
                  <a:gd name="connsiteY6-674" fmla="*/ 202 h 10000"/>
                  <a:gd name="connsiteX7-675" fmla="*/ 363 w 10001"/>
                  <a:gd name="connsiteY7-676" fmla="*/ 54 h 10000"/>
                  <a:gd name="connsiteX8-677" fmla="*/ 5538 w 10001"/>
                  <a:gd name="connsiteY8-678" fmla="*/ 0 h 10000"/>
                  <a:gd name="connsiteX9-679" fmla="*/ 5739 w 10001"/>
                  <a:gd name="connsiteY9-680" fmla="*/ 152 h 10000"/>
                  <a:gd name="connsiteX10" fmla="*/ 4165 w 10001"/>
                  <a:gd name="connsiteY10" fmla="*/ 412 h 10000"/>
                  <a:gd name="connsiteX0-681" fmla="*/ 4165 w 10000"/>
                  <a:gd name="connsiteY0-682" fmla="*/ 412 h 10000"/>
                  <a:gd name="connsiteX1-683" fmla="*/ 3741 w 10000"/>
                  <a:gd name="connsiteY1-684" fmla="*/ 4375 h 10000"/>
                  <a:gd name="connsiteX2-685" fmla="*/ 10000 w 10000"/>
                  <a:gd name="connsiteY2-686" fmla="*/ 9615 h 10000"/>
                  <a:gd name="connsiteX3-687" fmla="*/ 6645 w 10000"/>
                  <a:gd name="connsiteY3-688" fmla="*/ 9567 h 10000"/>
                  <a:gd name="connsiteX4-689" fmla="*/ 357 w 10000"/>
                  <a:gd name="connsiteY4-690" fmla="*/ 4372 h 10000"/>
                  <a:gd name="connsiteX5-691" fmla="*/ 1162 w 10000"/>
                  <a:gd name="connsiteY5-692" fmla="*/ 400 h 10000"/>
                  <a:gd name="connsiteX6-693" fmla="*/ 897 w 10000"/>
                  <a:gd name="connsiteY6-694" fmla="*/ 202 h 10000"/>
                  <a:gd name="connsiteX7-695" fmla="*/ 363 w 10000"/>
                  <a:gd name="connsiteY7-696" fmla="*/ 54 h 10000"/>
                  <a:gd name="connsiteX8-697" fmla="*/ 5538 w 10000"/>
                  <a:gd name="connsiteY8-698" fmla="*/ 0 h 10000"/>
                  <a:gd name="connsiteX9-699" fmla="*/ 5739 w 10000"/>
                  <a:gd name="connsiteY9-700" fmla="*/ 152 h 10000"/>
                  <a:gd name="connsiteX10-701" fmla="*/ 4165 w 10000"/>
                  <a:gd name="connsiteY10-702" fmla="*/ 41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701" y="connsiteY10-702"/>
                  </a:cxn>
                </a:cxnLst>
                <a:rect l="l" t="t" r="r" b="b"/>
                <a:pathLst>
                  <a:path w="10000" h="10000">
                    <a:moveTo>
                      <a:pt x="4165" y="412"/>
                    </a:moveTo>
                    <a:cubicBezTo>
                      <a:pt x="4379" y="1111"/>
                      <a:pt x="2769" y="2841"/>
                      <a:pt x="3741" y="4375"/>
                    </a:cubicBezTo>
                    <a:cubicBezTo>
                      <a:pt x="4713" y="5909"/>
                      <a:pt x="10063" y="8745"/>
                      <a:pt x="10000" y="9615"/>
                    </a:cubicBezTo>
                    <a:cubicBezTo>
                      <a:pt x="7872" y="9747"/>
                      <a:pt x="8252" y="10440"/>
                      <a:pt x="6645" y="9567"/>
                    </a:cubicBezTo>
                    <a:cubicBezTo>
                      <a:pt x="5037" y="8693"/>
                      <a:pt x="2842" y="6672"/>
                      <a:pt x="357" y="4372"/>
                    </a:cubicBezTo>
                    <a:cubicBezTo>
                      <a:pt x="-755" y="2423"/>
                      <a:pt x="1073" y="1095"/>
                      <a:pt x="1162" y="400"/>
                    </a:cubicBezTo>
                    <a:cubicBezTo>
                      <a:pt x="1252" y="-294"/>
                      <a:pt x="229" y="214"/>
                      <a:pt x="897" y="202"/>
                    </a:cubicBezTo>
                    <a:lnTo>
                      <a:pt x="363" y="54"/>
                    </a:lnTo>
                    <a:lnTo>
                      <a:pt x="5538" y="0"/>
                    </a:lnTo>
                    <a:cubicBezTo>
                      <a:pt x="5538" y="0"/>
                      <a:pt x="5806" y="106"/>
                      <a:pt x="5739" y="152"/>
                    </a:cubicBezTo>
                    <a:cubicBezTo>
                      <a:pt x="5739" y="202"/>
                      <a:pt x="4297" y="325"/>
                      <a:pt x="4165" y="4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40" name="组合 139"/>
              <p:cNvGrpSpPr/>
              <p:nvPr/>
            </p:nvGrpSpPr>
            <p:grpSpPr>
              <a:xfrm>
                <a:off x="208477" y="2805376"/>
                <a:ext cx="3671670" cy="1704901"/>
                <a:chOff x="1557146" y="3840316"/>
                <a:chExt cx="6255816" cy="2904822"/>
              </a:xfrm>
              <a:grpFill/>
            </p:grpSpPr>
            <p:sp>
              <p:nvSpPr>
                <p:cNvPr id="141" name="任意多边形 140"/>
                <p:cNvSpPr/>
                <p:nvPr/>
              </p:nvSpPr>
              <p:spPr>
                <a:xfrm>
                  <a:off x="1557146" y="3840316"/>
                  <a:ext cx="5935853" cy="2350327"/>
                </a:xfrm>
                <a:custGeom>
                  <a:avLst/>
                  <a:gdLst>
                    <a:gd name="connsiteX0" fmla="*/ 1397088 w 5935853"/>
                    <a:gd name="connsiteY0" fmla="*/ 582 h 2350327"/>
                    <a:gd name="connsiteX1" fmla="*/ 1828888 w 5935853"/>
                    <a:gd name="connsiteY1" fmla="*/ 76782 h 2350327"/>
                    <a:gd name="connsiteX2" fmla="*/ 2146388 w 5935853"/>
                    <a:gd name="connsiteY2" fmla="*/ 267282 h 2350327"/>
                    <a:gd name="connsiteX3" fmla="*/ 2129293 w 5935853"/>
                    <a:gd name="connsiteY3" fmla="*/ 315914 h 2350327"/>
                    <a:gd name="connsiteX4" fmla="*/ 2148968 w 5935853"/>
                    <a:gd name="connsiteY4" fmla="*/ 337727 h 2350327"/>
                    <a:gd name="connsiteX5" fmla="*/ 2387688 w 5935853"/>
                    <a:gd name="connsiteY5" fmla="*/ 660982 h 2350327"/>
                    <a:gd name="connsiteX6" fmla="*/ 2971888 w 5935853"/>
                    <a:gd name="connsiteY6" fmla="*/ 851482 h 2350327"/>
                    <a:gd name="connsiteX7" fmla="*/ 3467188 w 5935853"/>
                    <a:gd name="connsiteY7" fmla="*/ 953082 h 2350327"/>
                    <a:gd name="connsiteX8" fmla="*/ 3873588 w 5935853"/>
                    <a:gd name="connsiteY8" fmla="*/ 1194382 h 2350327"/>
                    <a:gd name="connsiteX9" fmla="*/ 4432388 w 5935853"/>
                    <a:gd name="connsiteY9" fmla="*/ 1384882 h 2350327"/>
                    <a:gd name="connsiteX10" fmla="*/ 4711788 w 5935853"/>
                    <a:gd name="connsiteY10" fmla="*/ 1321382 h 2350327"/>
                    <a:gd name="connsiteX11" fmla="*/ 5029288 w 5935853"/>
                    <a:gd name="connsiteY11" fmla="*/ 1435682 h 2350327"/>
                    <a:gd name="connsiteX12" fmla="*/ 5295988 w 5935853"/>
                    <a:gd name="connsiteY12" fmla="*/ 1702382 h 2350327"/>
                    <a:gd name="connsiteX13" fmla="*/ 5575388 w 5935853"/>
                    <a:gd name="connsiteY13" fmla="*/ 1867482 h 2350327"/>
                    <a:gd name="connsiteX14" fmla="*/ 5867488 w 5935853"/>
                    <a:gd name="connsiteY14" fmla="*/ 2007182 h 2350327"/>
                    <a:gd name="connsiteX15" fmla="*/ 5918288 w 5935853"/>
                    <a:gd name="connsiteY15" fmla="*/ 2261182 h 2350327"/>
                    <a:gd name="connsiteX16" fmla="*/ 5626188 w 5935853"/>
                    <a:gd name="connsiteY16" fmla="*/ 2337382 h 2350327"/>
                    <a:gd name="connsiteX17" fmla="*/ 5435688 w 5935853"/>
                    <a:gd name="connsiteY17" fmla="*/ 2032582 h 2350327"/>
                    <a:gd name="connsiteX18" fmla="*/ 5067388 w 5935853"/>
                    <a:gd name="connsiteY18" fmla="*/ 2032582 h 2350327"/>
                    <a:gd name="connsiteX19" fmla="*/ 4622888 w 5935853"/>
                    <a:gd name="connsiteY19" fmla="*/ 1854782 h 2350327"/>
                    <a:gd name="connsiteX20" fmla="*/ 4076788 w 5935853"/>
                    <a:gd name="connsiteY20" fmla="*/ 1600782 h 2350327"/>
                    <a:gd name="connsiteX21" fmla="*/ 3556088 w 5935853"/>
                    <a:gd name="connsiteY21" fmla="*/ 1715082 h 2350327"/>
                    <a:gd name="connsiteX22" fmla="*/ 2349588 w 5935853"/>
                    <a:gd name="connsiteY22" fmla="*/ 1626182 h 2350327"/>
                    <a:gd name="connsiteX23" fmla="*/ 1765388 w 5935853"/>
                    <a:gd name="connsiteY23" fmla="*/ 1346782 h 2350327"/>
                    <a:gd name="connsiteX24" fmla="*/ 1530984 w 5935853"/>
                    <a:gd name="connsiteY24" fmla="*/ 972603 h 2350327"/>
                    <a:gd name="connsiteX25" fmla="*/ 1503432 w 5935853"/>
                    <a:gd name="connsiteY25" fmla="*/ 952873 h 2350327"/>
                    <a:gd name="connsiteX26" fmla="*/ 1498316 w 5935853"/>
                    <a:gd name="connsiteY26" fmla="*/ 952822 h 2350327"/>
                    <a:gd name="connsiteX27" fmla="*/ 1473090 w 5935853"/>
                    <a:gd name="connsiteY27" fmla="*/ 945442 h 2350327"/>
                    <a:gd name="connsiteX28" fmla="*/ 1429025 w 5935853"/>
                    <a:gd name="connsiteY28" fmla="*/ 920990 h 2350327"/>
                    <a:gd name="connsiteX29" fmla="*/ 1428863 w 5935853"/>
                    <a:gd name="connsiteY29" fmla="*/ 920935 h 2350327"/>
                    <a:gd name="connsiteX30" fmla="*/ 952588 w 5935853"/>
                    <a:gd name="connsiteY30" fmla="*/ 940382 h 2350327"/>
                    <a:gd name="connsiteX31" fmla="*/ 800188 w 5935853"/>
                    <a:gd name="connsiteY31" fmla="*/ 940382 h 2350327"/>
                    <a:gd name="connsiteX32" fmla="*/ 685888 w 5935853"/>
                    <a:gd name="connsiteY32" fmla="*/ 965782 h 2350327"/>
                    <a:gd name="connsiteX33" fmla="*/ 639503 w 5935853"/>
                    <a:gd name="connsiteY33" fmla="*/ 949960 h 2350327"/>
                    <a:gd name="connsiteX34" fmla="*/ 622388 w 5935853"/>
                    <a:gd name="connsiteY34" fmla="*/ 953082 h 2350327"/>
                    <a:gd name="connsiteX35" fmla="*/ 368388 w 5935853"/>
                    <a:gd name="connsiteY35" fmla="*/ 965782 h 2350327"/>
                    <a:gd name="connsiteX36" fmla="*/ 101688 w 5935853"/>
                    <a:gd name="connsiteY36" fmla="*/ 1003882 h 2350327"/>
                    <a:gd name="connsiteX37" fmla="*/ 88 w 5935853"/>
                    <a:gd name="connsiteY37" fmla="*/ 889582 h 2350327"/>
                    <a:gd name="connsiteX38" fmla="*/ 88988 w 5935853"/>
                    <a:gd name="connsiteY38" fmla="*/ 559382 h 2350327"/>
                    <a:gd name="connsiteX39" fmla="*/ 330288 w 5935853"/>
                    <a:gd name="connsiteY39" fmla="*/ 381582 h 2350327"/>
                    <a:gd name="connsiteX40" fmla="*/ 647788 w 5935853"/>
                    <a:gd name="connsiteY40" fmla="*/ 216482 h 2350327"/>
                    <a:gd name="connsiteX41" fmla="*/ 876388 w 5935853"/>
                    <a:gd name="connsiteY41" fmla="*/ 51382 h 2350327"/>
                    <a:gd name="connsiteX42" fmla="*/ 1397088 w 5935853"/>
                    <a:gd name="connsiteY42" fmla="*/ 582 h 2350327"/>
                    <a:gd name="connsiteX0-1" fmla="*/ 1397088 w 5935853"/>
                    <a:gd name="connsiteY0-2" fmla="*/ 582 h 2350327"/>
                    <a:gd name="connsiteX1-3" fmla="*/ 1828888 w 5935853"/>
                    <a:gd name="connsiteY1-4" fmla="*/ 76782 h 2350327"/>
                    <a:gd name="connsiteX2-5" fmla="*/ 2146388 w 5935853"/>
                    <a:gd name="connsiteY2-6" fmla="*/ 267282 h 2350327"/>
                    <a:gd name="connsiteX3-7" fmla="*/ 2148968 w 5935853"/>
                    <a:gd name="connsiteY3-8" fmla="*/ 337727 h 2350327"/>
                    <a:gd name="connsiteX4-9" fmla="*/ 2387688 w 5935853"/>
                    <a:gd name="connsiteY4-10" fmla="*/ 660982 h 2350327"/>
                    <a:gd name="connsiteX5-11" fmla="*/ 2971888 w 5935853"/>
                    <a:gd name="connsiteY5-12" fmla="*/ 851482 h 2350327"/>
                    <a:gd name="connsiteX6-13" fmla="*/ 3467188 w 5935853"/>
                    <a:gd name="connsiteY6-14" fmla="*/ 953082 h 2350327"/>
                    <a:gd name="connsiteX7-15" fmla="*/ 3873588 w 5935853"/>
                    <a:gd name="connsiteY7-16" fmla="*/ 1194382 h 2350327"/>
                    <a:gd name="connsiteX8-17" fmla="*/ 4432388 w 5935853"/>
                    <a:gd name="connsiteY8-18" fmla="*/ 1384882 h 2350327"/>
                    <a:gd name="connsiteX9-19" fmla="*/ 4711788 w 5935853"/>
                    <a:gd name="connsiteY9-20" fmla="*/ 1321382 h 2350327"/>
                    <a:gd name="connsiteX10-21" fmla="*/ 5029288 w 5935853"/>
                    <a:gd name="connsiteY10-22" fmla="*/ 1435682 h 2350327"/>
                    <a:gd name="connsiteX11-23" fmla="*/ 5295988 w 5935853"/>
                    <a:gd name="connsiteY11-24" fmla="*/ 1702382 h 2350327"/>
                    <a:gd name="connsiteX12-25" fmla="*/ 5575388 w 5935853"/>
                    <a:gd name="connsiteY12-26" fmla="*/ 1867482 h 2350327"/>
                    <a:gd name="connsiteX13-27" fmla="*/ 5867488 w 5935853"/>
                    <a:gd name="connsiteY13-28" fmla="*/ 2007182 h 2350327"/>
                    <a:gd name="connsiteX14-29" fmla="*/ 5918288 w 5935853"/>
                    <a:gd name="connsiteY14-30" fmla="*/ 2261182 h 2350327"/>
                    <a:gd name="connsiteX15-31" fmla="*/ 5626188 w 5935853"/>
                    <a:gd name="connsiteY15-32" fmla="*/ 2337382 h 2350327"/>
                    <a:gd name="connsiteX16-33" fmla="*/ 5435688 w 5935853"/>
                    <a:gd name="connsiteY16-34" fmla="*/ 2032582 h 2350327"/>
                    <a:gd name="connsiteX17-35" fmla="*/ 5067388 w 5935853"/>
                    <a:gd name="connsiteY17-36" fmla="*/ 2032582 h 2350327"/>
                    <a:gd name="connsiteX18-37" fmla="*/ 4622888 w 5935853"/>
                    <a:gd name="connsiteY18-38" fmla="*/ 1854782 h 2350327"/>
                    <a:gd name="connsiteX19-39" fmla="*/ 4076788 w 5935853"/>
                    <a:gd name="connsiteY19-40" fmla="*/ 1600782 h 2350327"/>
                    <a:gd name="connsiteX20-41" fmla="*/ 3556088 w 5935853"/>
                    <a:gd name="connsiteY20-42" fmla="*/ 1715082 h 2350327"/>
                    <a:gd name="connsiteX21-43" fmla="*/ 2349588 w 5935853"/>
                    <a:gd name="connsiteY21-44" fmla="*/ 1626182 h 2350327"/>
                    <a:gd name="connsiteX22-45" fmla="*/ 1765388 w 5935853"/>
                    <a:gd name="connsiteY22-46" fmla="*/ 1346782 h 2350327"/>
                    <a:gd name="connsiteX23-47" fmla="*/ 1530984 w 5935853"/>
                    <a:gd name="connsiteY23-48" fmla="*/ 972603 h 2350327"/>
                    <a:gd name="connsiteX24-49" fmla="*/ 1503432 w 5935853"/>
                    <a:gd name="connsiteY24-50" fmla="*/ 952873 h 2350327"/>
                    <a:gd name="connsiteX25-51" fmla="*/ 1498316 w 5935853"/>
                    <a:gd name="connsiteY25-52" fmla="*/ 952822 h 2350327"/>
                    <a:gd name="connsiteX26-53" fmla="*/ 1473090 w 5935853"/>
                    <a:gd name="connsiteY26-54" fmla="*/ 945442 h 2350327"/>
                    <a:gd name="connsiteX27-55" fmla="*/ 1429025 w 5935853"/>
                    <a:gd name="connsiteY27-56" fmla="*/ 920990 h 2350327"/>
                    <a:gd name="connsiteX28-57" fmla="*/ 1428863 w 5935853"/>
                    <a:gd name="connsiteY28-58" fmla="*/ 920935 h 2350327"/>
                    <a:gd name="connsiteX29-59" fmla="*/ 952588 w 5935853"/>
                    <a:gd name="connsiteY29-60" fmla="*/ 940382 h 2350327"/>
                    <a:gd name="connsiteX30-61" fmla="*/ 800188 w 5935853"/>
                    <a:gd name="connsiteY30-62" fmla="*/ 940382 h 2350327"/>
                    <a:gd name="connsiteX31-63" fmla="*/ 685888 w 5935853"/>
                    <a:gd name="connsiteY31-64" fmla="*/ 965782 h 2350327"/>
                    <a:gd name="connsiteX32-65" fmla="*/ 639503 w 5935853"/>
                    <a:gd name="connsiteY32-66" fmla="*/ 949960 h 2350327"/>
                    <a:gd name="connsiteX33-67" fmla="*/ 622388 w 5935853"/>
                    <a:gd name="connsiteY33-68" fmla="*/ 953082 h 2350327"/>
                    <a:gd name="connsiteX34-69" fmla="*/ 368388 w 5935853"/>
                    <a:gd name="connsiteY34-70" fmla="*/ 965782 h 2350327"/>
                    <a:gd name="connsiteX35-71" fmla="*/ 101688 w 5935853"/>
                    <a:gd name="connsiteY35-72" fmla="*/ 1003882 h 2350327"/>
                    <a:gd name="connsiteX36-73" fmla="*/ 88 w 5935853"/>
                    <a:gd name="connsiteY36-74" fmla="*/ 889582 h 2350327"/>
                    <a:gd name="connsiteX37-75" fmla="*/ 88988 w 5935853"/>
                    <a:gd name="connsiteY37-76" fmla="*/ 559382 h 2350327"/>
                    <a:gd name="connsiteX38-77" fmla="*/ 330288 w 5935853"/>
                    <a:gd name="connsiteY38-78" fmla="*/ 381582 h 2350327"/>
                    <a:gd name="connsiteX39-79" fmla="*/ 647788 w 5935853"/>
                    <a:gd name="connsiteY39-80" fmla="*/ 216482 h 2350327"/>
                    <a:gd name="connsiteX40-81" fmla="*/ 876388 w 5935853"/>
                    <a:gd name="connsiteY40-82" fmla="*/ 51382 h 2350327"/>
                    <a:gd name="connsiteX41-83" fmla="*/ 1397088 w 5935853"/>
                    <a:gd name="connsiteY41-84" fmla="*/ 582 h 2350327"/>
                    <a:gd name="connsiteX0-85" fmla="*/ 1397088 w 5935853"/>
                    <a:gd name="connsiteY0-86" fmla="*/ 582 h 2350327"/>
                    <a:gd name="connsiteX1-87" fmla="*/ 1828888 w 5935853"/>
                    <a:gd name="connsiteY1-88" fmla="*/ 76782 h 2350327"/>
                    <a:gd name="connsiteX2-89" fmla="*/ 2146388 w 5935853"/>
                    <a:gd name="connsiteY2-90" fmla="*/ 267282 h 2350327"/>
                    <a:gd name="connsiteX3-91" fmla="*/ 2387688 w 5935853"/>
                    <a:gd name="connsiteY3-92" fmla="*/ 660982 h 2350327"/>
                    <a:gd name="connsiteX4-93" fmla="*/ 2971888 w 5935853"/>
                    <a:gd name="connsiteY4-94" fmla="*/ 851482 h 2350327"/>
                    <a:gd name="connsiteX5-95" fmla="*/ 3467188 w 5935853"/>
                    <a:gd name="connsiteY5-96" fmla="*/ 953082 h 2350327"/>
                    <a:gd name="connsiteX6-97" fmla="*/ 3873588 w 5935853"/>
                    <a:gd name="connsiteY6-98" fmla="*/ 1194382 h 2350327"/>
                    <a:gd name="connsiteX7-99" fmla="*/ 4432388 w 5935853"/>
                    <a:gd name="connsiteY7-100" fmla="*/ 1384882 h 2350327"/>
                    <a:gd name="connsiteX8-101" fmla="*/ 4711788 w 5935853"/>
                    <a:gd name="connsiteY8-102" fmla="*/ 1321382 h 2350327"/>
                    <a:gd name="connsiteX9-103" fmla="*/ 5029288 w 5935853"/>
                    <a:gd name="connsiteY9-104" fmla="*/ 1435682 h 2350327"/>
                    <a:gd name="connsiteX10-105" fmla="*/ 5295988 w 5935853"/>
                    <a:gd name="connsiteY10-106" fmla="*/ 1702382 h 2350327"/>
                    <a:gd name="connsiteX11-107" fmla="*/ 5575388 w 5935853"/>
                    <a:gd name="connsiteY11-108" fmla="*/ 1867482 h 2350327"/>
                    <a:gd name="connsiteX12-109" fmla="*/ 5867488 w 5935853"/>
                    <a:gd name="connsiteY12-110" fmla="*/ 2007182 h 2350327"/>
                    <a:gd name="connsiteX13-111" fmla="*/ 5918288 w 5935853"/>
                    <a:gd name="connsiteY13-112" fmla="*/ 2261182 h 2350327"/>
                    <a:gd name="connsiteX14-113" fmla="*/ 5626188 w 5935853"/>
                    <a:gd name="connsiteY14-114" fmla="*/ 2337382 h 2350327"/>
                    <a:gd name="connsiteX15-115" fmla="*/ 5435688 w 5935853"/>
                    <a:gd name="connsiteY15-116" fmla="*/ 2032582 h 2350327"/>
                    <a:gd name="connsiteX16-117" fmla="*/ 5067388 w 5935853"/>
                    <a:gd name="connsiteY16-118" fmla="*/ 2032582 h 2350327"/>
                    <a:gd name="connsiteX17-119" fmla="*/ 4622888 w 5935853"/>
                    <a:gd name="connsiteY17-120" fmla="*/ 1854782 h 2350327"/>
                    <a:gd name="connsiteX18-121" fmla="*/ 4076788 w 5935853"/>
                    <a:gd name="connsiteY18-122" fmla="*/ 1600782 h 2350327"/>
                    <a:gd name="connsiteX19-123" fmla="*/ 3556088 w 5935853"/>
                    <a:gd name="connsiteY19-124" fmla="*/ 1715082 h 2350327"/>
                    <a:gd name="connsiteX20-125" fmla="*/ 2349588 w 5935853"/>
                    <a:gd name="connsiteY20-126" fmla="*/ 1626182 h 2350327"/>
                    <a:gd name="connsiteX21-127" fmla="*/ 1765388 w 5935853"/>
                    <a:gd name="connsiteY21-128" fmla="*/ 1346782 h 2350327"/>
                    <a:gd name="connsiteX22-129" fmla="*/ 1530984 w 5935853"/>
                    <a:gd name="connsiteY22-130" fmla="*/ 972603 h 2350327"/>
                    <a:gd name="connsiteX23-131" fmla="*/ 1503432 w 5935853"/>
                    <a:gd name="connsiteY23-132" fmla="*/ 952873 h 2350327"/>
                    <a:gd name="connsiteX24-133" fmla="*/ 1498316 w 5935853"/>
                    <a:gd name="connsiteY24-134" fmla="*/ 952822 h 2350327"/>
                    <a:gd name="connsiteX25-135" fmla="*/ 1473090 w 5935853"/>
                    <a:gd name="connsiteY25-136" fmla="*/ 945442 h 2350327"/>
                    <a:gd name="connsiteX26-137" fmla="*/ 1429025 w 5935853"/>
                    <a:gd name="connsiteY26-138" fmla="*/ 920990 h 2350327"/>
                    <a:gd name="connsiteX27-139" fmla="*/ 1428863 w 5935853"/>
                    <a:gd name="connsiteY27-140" fmla="*/ 920935 h 2350327"/>
                    <a:gd name="connsiteX28-141" fmla="*/ 952588 w 5935853"/>
                    <a:gd name="connsiteY28-142" fmla="*/ 940382 h 2350327"/>
                    <a:gd name="connsiteX29-143" fmla="*/ 800188 w 5935853"/>
                    <a:gd name="connsiteY29-144" fmla="*/ 940382 h 2350327"/>
                    <a:gd name="connsiteX30-145" fmla="*/ 685888 w 5935853"/>
                    <a:gd name="connsiteY30-146" fmla="*/ 965782 h 2350327"/>
                    <a:gd name="connsiteX31-147" fmla="*/ 639503 w 5935853"/>
                    <a:gd name="connsiteY31-148" fmla="*/ 949960 h 2350327"/>
                    <a:gd name="connsiteX32-149" fmla="*/ 622388 w 5935853"/>
                    <a:gd name="connsiteY32-150" fmla="*/ 953082 h 2350327"/>
                    <a:gd name="connsiteX33-151" fmla="*/ 368388 w 5935853"/>
                    <a:gd name="connsiteY33-152" fmla="*/ 965782 h 2350327"/>
                    <a:gd name="connsiteX34-153" fmla="*/ 101688 w 5935853"/>
                    <a:gd name="connsiteY34-154" fmla="*/ 1003882 h 2350327"/>
                    <a:gd name="connsiteX35-155" fmla="*/ 88 w 5935853"/>
                    <a:gd name="connsiteY35-156" fmla="*/ 889582 h 2350327"/>
                    <a:gd name="connsiteX36-157" fmla="*/ 88988 w 5935853"/>
                    <a:gd name="connsiteY36-158" fmla="*/ 559382 h 2350327"/>
                    <a:gd name="connsiteX37-159" fmla="*/ 330288 w 5935853"/>
                    <a:gd name="connsiteY37-160" fmla="*/ 381582 h 2350327"/>
                    <a:gd name="connsiteX38-161" fmla="*/ 647788 w 5935853"/>
                    <a:gd name="connsiteY38-162" fmla="*/ 216482 h 2350327"/>
                    <a:gd name="connsiteX39-163" fmla="*/ 876388 w 5935853"/>
                    <a:gd name="connsiteY39-164" fmla="*/ 51382 h 2350327"/>
                    <a:gd name="connsiteX40-165" fmla="*/ 1397088 w 5935853"/>
                    <a:gd name="connsiteY40-166" fmla="*/ 582 h 2350327"/>
                    <a:gd name="connsiteX0-167" fmla="*/ 1397088 w 5935853"/>
                    <a:gd name="connsiteY0-168" fmla="*/ 582 h 2350327"/>
                    <a:gd name="connsiteX1-169" fmla="*/ 1828888 w 5935853"/>
                    <a:gd name="connsiteY1-170" fmla="*/ 76782 h 2350327"/>
                    <a:gd name="connsiteX2-171" fmla="*/ 2146388 w 5935853"/>
                    <a:gd name="connsiteY2-172" fmla="*/ 267282 h 2350327"/>
                    <a:gd name="connsiteX3-173" fmla="*/ 2387688 w 5935853"/>
                    <a:gd name="connsiteY3-174" fmla="*/ 660982 h 2350327"/>
                    <a:gd name="connsiteX4-175" fmla="*/ 2971888 w 5935853"/>
                    <a:gd name="connsiteY4-176" fmla="*/ 851482 h 2350327"/>
                    <a:gd name="connsiteX5-177" fmla="*/ 3467188 w 5935853"/>
                    <a:gd name="connsiteY5-178" fmla="*/ 953082 h 2350327"/>
                    <a:gd name="connsiteX6-179" fmla="*/ 3873588 w 5935853"/>
                    <a:gd name="connsiteY6-180" fmla="*/ 1194382 h 2350327"/>
                    <a:gd name="connsiteX7-181" fmla="*/ 4432388 w 5935853"/>
                    <a:gd name="connsiteY7-182" fmla="*/ 1384882 h 2350327"/>
                    <a:gd name="connsiteX8-183" fmla="*/ 4711788 w 5935853"/>
                    <a:gd name="connsiteY8-184" fmla="*/ 1321382 h 2350327"/>
                    <a:gd name="connsiteX9-185" fmla="*/ 5029288 w 5935853"/>
                    <a:gd name="connsiteY9-186" fmla="*/ 1435682 h 2350327"/>
                    <a:gd name="connsiteX10-187" fmla="*/ 5295988 w 5935853"/>
                    <a:gd name="connsiteY10-188" fmla="*/ 1702382 h 2350327"/>
                    <a:gd name="connsiteX11-189" fmla="*/ 5575388 w 5935853"/>
                    <a:gd name="connsiteY11-190" fmla="*/ 1867482 h 2350327"/>
                    <a:gd name="connsiteX12-191" fmla="*/ 5867488 w 5935853"/>
                    <a:gd name="connsiteY12-192" fmla="*/ 2007182 h 2350327"/>
                    <a:gd name="connsiteX13-193" fmla="*/ 5918288 w 5935853"/>
                    <a:gd name="connsiteY13-194" fmla="*/ 2261182 h 2350327"/>
                    <a:gd name="connsiteX14-195" fmla="*/ 5626188 w 5935853"/>
                    <a:gd name="connsiteY14-196" fmla="*/ 2337382 h 2350327"/>
                    <a:gd name="connsiteX15-197" fmla="*/ 5435688 w 5935853"/>
                    <a:gd name="connsiteY15-198" fmla="*/ 2032582 h 2350327"/>
                    <a:gd name="connsiteX16-199" fmla="*/ 5067388 w 5935853"/>
                    <a:gd name="connsiteY16-200" fmla="*/ 2032582 h 2350327"/>
                    <a:gd name="connsiteX17-201" fmla="*/ 4622888 w 5935853"/>
                    <a:gd name="connsiteY17-202" fmla="*/ 1854782 h 2350327"/>
                    <a:gd name="connsiteX18-203" fmla="*/ 4076788 w 5935853"/>
                    <a:gd name="connsiteY18-204" fmla="*/ 1600782 h 2350327"/>
                    <a:gd name="connsiteX19-205" fmla="*/ 3556088 w 5935853"/>
                    <a:gd name="connsiteY19-206" fmla="*/ 1715082 h 2350327"/>
                    <a:gd name="connsiteX20-207" fmla="*/ 2349588 w 5935853"/>
                    <a:gd name="connsiteY20-208" fmla="*/ 1626182 h 2350327"/>
                    <a:gd name="connsiteX21-209" fmla="*/ 1765388 w 5935853"/>
                    <a:gd name="connsiteY21-210" fmla="*/ 1346782 h 2350327"/>
                    <a:gd name="connsiteX22-211" fmla="*/ 1530984 w 5935853"/>
                    <a:gd name="connsiteY22-212" fmla="*/ 972603 h 2350327"/>
                    <a:gd name="connsiteX23-213" fmla="*/ 1503432 w 5935853"/>
                    <a:gd name="connsiteY23-214" fmla="*/ 952873 h 2350327"/>
                    <a:gd name="connsiteX24-215" fmla="*/ 1498316 w 5935853"/>
                    <a:gd name="connsiteY24-216" fmla="*/ 952822 h 2350327"/>
                    <a:gd name="connsiteX25-217" fmla="*/ 1473090 w 5935853"/>
                    <a:gd name="connsiteY25-218" fmla="*/ 945442 h 2350327"/>
                    <a:gd name="connsiteX26-219" fmla="*/ 1429025 w 5935853"/>
                    <a:gd name="connsiteY26-220" fmla="*/ 920990 h 2350327"/>
                    <a:gd name="connsiteX27-221" fmla="*/ 1428863 w 5935853"/>
                    <a:gd name="connsiteY27-222" fmla="*/ 920935 h 2350327"/>
                    <a:gd name="connsiteX28-223" fmla="*/ 952588 w 5935853"/>
                    <a:gd name="connsiteY28-224" fmla="*/ 940382 h 2350327"/>
                    <a:gd name="connsiteX29-225" fmla="*/ 800188 w 5935853"/>
                    <a:gd name="connsiteY29-226" fmla="*/ 940382 h 2350327"/>
                    <a:gd name="connsiteX30-227" fmla="*/ 685888 w 5935853"/>
                    <a:gd name="connsiteY30-228" fmla="*/ 965782 h 2350327"/>
                    <a:gd name="connsiteX31-229" fmla="*/ 639503 w 5935853"/>
                    <a:gd name="connsiteY31-230" fmla="*/ 949960 h 2350327"/>
                    <a:gd name="connsiteX32-231" fmla="*/ 622388 w 5935853"/>
                    <a:gd name="connsiteY32-232" fmla="*/ 953082 h 2350327"/>
                    <a:gd name="connsiteX33-233" fmla="*/ 368388 w 5935853"/>
                    <a:gd name="connsiteY33-234" fmla="*/ 965782 h 2350327"/>
                    <a:gd name="connsiteX34-235" fmla="*/ 101688 w 5935853"/>
                    <a:gd name="connsiteY34-236" fmla="*/ 1003882 h 2350327"/>
                    <a:gd name="connsiteX35-237" fmla="*/ 88 w 5935853"/>
                    <a:gd name="connsiteY35-238" fmla="*/ 889582 h 2350327"/>
                    <a:gd name="connsiteX36-239" fmla="*/ 88988 w 5935853"/>
                    <a:gd name="connsiteY36-240" fmla="*/ 559382 h 2350327"/>
                    <a:gd name="connsiteX37-241" fmla="*/ 330288 w 5935853"/>
                    <a:gd name="connsiteY37-242" fmla="*/ 381582 h 2350327"/>
                    <a:gd name="connsiteX38-243" fmla="*/ 647788 w 5935853"/>
                    <a:gd name="connsiteY38-244" fmla="*/ 216482 h 2350327"/>
                    <a:gd name="connsiteX39-245" fmla="*/ 876388 w 5935853"/>
                    <a:gd name="connsiteY39-246" fmla="*/ 51382 h 2350327"/>
                    <a:gd name="connsiteX40-247" fmla="*/ 1397088 w 5935853"/>
                    <a:gd name="connsiteY40-248" fmla="*/ 582 h 23503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</a:cxnLst>
                  <a:rect l="l" t="t" r="r" b="b"/>
                  <a:pathLst>
                    <a:path w="5935853" h="2350327">
                      <a:moveTo>
                        <a:pt x="1397088" y="582"/>
                      </a:moveTo>
                      <a:cubicBezTo>
                        <a:pt x="1555838" y="4815"/>
                        <a:pt x="1704005" y="32332"/>
                        <a:pt x="1828888" y="76782"/>
                      </a:cubicBezTo>
                      <a:cubicBezTo>
                        <a:pt x="1953771" y="121232"/>
                        <a:pt x="2163321" y="146632"/>
                        <a:pt x="2146388" y="267282"/>
                      </a:cubicBezTo>
                      <a:cubicBezTo>
                        <a:pt x="2226821" y="398515"/>
                        <a:pt x="2231055" y="567849"/>
                        <a:pt x="2387688" y="660982"/>
                      </a:cubicBezTo>
                      <a:cubicBezTo>
                        <a:pt x="2546640" y="755494"/>
                        <a:pt x="2791971" y="802799"/>
                        <a:pt x="2971888" y="851482"/>
                      </a:cubicBezTo>
                      <a:cubicBezTo>
                        <a:pt x="3151805" y="900165"/>
                        <a:pt x="3316905" y="895932"/>
                        <a:pt x="3467188" y="953082"/>
                      </a:cubicBezTo>
                      <a:cubicBezTo>
                        <a:pt x="3617471" y="1010232"/>
                        <a:pt x="3712721" y="1122415"/>
                        <a:pt x="3873588" y="1194382"/>
                      </a:cubicBezTo>
                      <a:cubicBezTo>
                        <a:pt x="4034455" y="1266349"/>
                        <a:pt x="4292688" y="1363715"/>
                        <a:pt x="4432388" y="1384882"/>
                      </a:cubicBezTo>
                      <a:cubicBezTo>
                        <a:pt x="4572088" y="1406049"/>
                        <a:pt x="4612305" y="1312915"/>
                        <a:pt x="4711788" y="1321382"/>
                      </a:cubicBezTo>
                      <a:cubicBezTo>
                        <a:pt x="4811271" y="1329849"/>
                        <a:pt x="4931921" y="1372182"/>
                        <a:pt x="5029288" y="1435682"/>
                      </a:cubicBezTo>
                      <a:cubicBezTo>
                        <a:pt x="5126655" y="1499182"/>
                        <a:pt x="5204971" y="1630415"/>
                        <a:pt x="5295988" y="1702382"/>
                      </a:cubicBezTo>
                      <a:cubicBezTo>
                        <a:pt x="5387005" y="1774349"/>
                        <a:pt x="5480138" y="1816682"/>
                        <a:pt x="5575388" y="1867482"/>
                      </a:cubicBezTo>
                      <a:cubicBezTo>
                        <a:pt x="5670638" y="1918282"/>
                        <a:pt x="5810338" y="1941565"/>
                        <a:pt x="5867488" y="2007182"/>
                      </a:cubicBezTo>
                      <a:cubicBezTo>
                        <a:pt x="5924638" y="2072799"/>
                        <a:pt x="5958505" y="2206149"/>
                        <a:pt x="5918288" y="2261182"/>
                      </a:cubicBezTo>
                      <a:cubicBezTo>
                        <a:pt x="5878071" y="2316215"/>
                        <a:pt x="5706621" y="2377599"/>
                        <a:pt x="5626188" y="2337382"/>
                      </a:cubicBezTo>
                      <a:cubicBezTo>
                        <a:pt x="5545755" y="2297165"/>
                        <a:pt x="5528821" y="2083382"/>
                        <a:pt x="5435688" y="2032582"/>
                      </a:cubicBezTo>
                      <a:cubicBezTo>
                        <a:pt x="5342555" y="1981782"/>
                        <a:pt x="5202854" y="2062215"/>
                        <a:pt x="5067388" y="2032582"/>
                      </a:cubicBezTo>
                      <a:cubicBezTo>
                        <a:pt x="4931922" y="2002949"/>
                        <a:pt x="4787988" y="1926749"/>
                        <a:pt x="4622888" y="1854782"/>
                      </a:cubicBezTo>
                      <a:cubicBezTo>
                        <a:pt x="4457788" y="1782815"/>
                        <a:pt x="4254588" y="1624065"/>
                        <a:pt x="4076788" y="1600782"/>
                      </a:cubicBezTo>
                      <a:cubicBezTo>
                        <a:pt x="3898988" y="1577499"/>
                        <a:pt x="3843955" y="1710849"/>
                        <a:pt x="3556088" y="1715082"/>
                      </a:cubicBezTo>
                      <a:cubicBezTo>
                        <a:pt x="3268221" y="1719315"/>
                        <a:pt x="2648038" y="1687565"/>
                        <a:pt x="2349588" y="1626182"/>
                      </a:cubicBezTo>
                      <a:cubicBezTo>
                        <a:pt x="2051138" y="1564799"/>
                        <a:pt x="1909321" y="1461082"/>
                        <a:pt x="1765388" y="1346782"/>
                      </a:cubicBezTo>
                      <a:cubicBezTo>
                        <a:pt x="1639447" y="1246770"/>
                        <a:pt x="1623704" y="1062487"/>
                        <a:pt x="1530984" y="972603"/>
                      </a:cubicBezTo>
                      <a:lnTo>
                        <a:pt x="1503432" y="952873"/>
                      </a:lnTo>
                      <a:lnTo>
                        <a:pt x="1498316" y="952822"/>
                      </a:lnTo>
                      <a:cubicBezTo>
                        <a:pt x="1489841" y="951437"/>
                        <a:pt x="1481457" y="948865"/>
                        <a:pt x="1473090" y="945442"/>
                      </a:cubicBezTo>
                      <a:lnTo>
                        <a:pt x="1429025" y="920990"/>
                      </a:lnTo>
                      <a:lnTo>
                        <a:pt x="1428863" y="920935"/>
                      </a:lnTo>
                      <a:cubicBezTo>
                        <a:pt x="1282259" y="888524"/>
                        <a:pt x="1052601" y="940382"/>
                        <a:pt x="952588" y="940382"/>
                      </a:cubicBezTo>
                      <a:cubicBezTo>
                        <a:pt x="952588" y="940382"/>
                        <a:pt x="844638" y="936149"/>
                        <a:pt x="800188" y="940382"/>
                      </a:cubicBezTo>
                      <a:cubicBezTo>
                        <a:pt x="755738" y="944615"/>
                        <a:pt x="740921" y="976365"/>
                        <a:pt x="685888" y="965782"/>
                      </a:cubicBezTo>
                      <a:lnTo>
                        <a:pt x="639503" y="949960"/>
                      </a:lnTo>
                      <a:lnTo>
                        <a:pt x="622388" y="953082"/>
                      </a:lnTo>
                      <a:cubicBezTo>
                        <a:pt x="516555" y="967899"/>
                        <a:pt x="455171" y="957315"/>
                        <a:pt x="368388" y="965782"/>
                      </a:cubicBezTo>
                      <a:cubicBezTo>
                        <a:pt x="281605" y="974249"/>
                        <a:pt x="163071" y="1016582"/>
                        <a:pt x="101688" y="1003882"/>
                      </a:cubicBezTo>
                      <a:cubicBezTo>
                        <a:pt x="40305" y="991182"/>
                        <a:pt x="2205" y="963665"/>
                        <a:pt x="88" y="889582"/>
                      </a:cubicBezTo>
                      <a:cubicBezTo>
                        <a:pt x="-2029" y="815499"/>
                        <a:pt x="33955" y="644048"/>
                        <a:pt x="88988" y="559382"/>
                      </a:cubicBezTo>
                      <a:cubicBezTo>
                        <a:pt x="144021" y="474716"/>
                        <a:pt x="237155" y="438732"/>
                        <a:pt x="330288" y="381582"/>
                      </a:cubicBezTo>
                      <a:cubicBezTo>
                        <a:pt x="423421" y="324432"/>
                        <a:pt x="556771" y="271515"/>
                        <a:pt x="647788" y="216482"/>
                      </a:cubicBezTo>
                      <a:cubicBezTo>
                        <a:pt x="738805" y="161449"/>
                        <a:pt x="751505" y="87365"/>
                        <a:pt x="876388" y="51382"/>
                      </a:cubicBezTo>
                      <a:cubicBezTo>
                        <a:pt x="1001271" y="15399"/>
                        <a:pt x="1238338" y="-3651"/>
                        <a:pt x="1397088" y="5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" name="任意多边形 141"/>
                <p:cNvSpPr/>
                <p:nvPr/>
              </p:nvSpPr>
              <p:spPr>
                <a:xfrm>
                  <a:off x="2464228" y="4676003"/>
                  <a:ext cx="5348734" cy="2069135"/>
                </a:xfrm>
                <a:custGeom>
                  <a:avLst/>
                  <a:gdLst>
                    <a:gd name="connsiteX0" fmla="*/ 1760006 w 5348734"/>
                    <a:gd name="connsiteY0" fmla="*/ 1577895 h 2069135"/>
                    <a:gd name="connsiteX1" fmla="*/ 2953806 w 5348734"/>
                    <a:gd name="connsiteY1" fmla="*/ 1438195 h 2069135"/>
                    <a:gd name="connsiteX2" fmla="*/ 4160306 w 5348734"/>
                    <a:gd name="connsiteY2" fmla="*/ 1463595 h 2069135"/>
                    <a:gd name="connsiteX3" fmla="*/ 4668306 w 5348734"/>
                    <a:gd name="connsiteY3" fmla="*/ 2022395 h 2069135"/>
                    <a:gd name="connsiteX4" fmla="*/ 5214406 w 5348734"/>
                    <a:gd name="connsiteY4" fmla="*/ 1984295 h 2069135"/>
                    <a:gd name="connsiteX5" fmla="*/ 5341406 w 5348734"/>
                    <a:gd name="connsiteY5" fmla="*/ 1552495 h 2069135"/>
                    <a:gd name="connsiteX6" fmla="*/ 5062006 w 5348734"/>
                    <a:gd name="connsiteY6" fmla="*/ 1425495 h 2069135"/>
                    <a:gd name="connsiteX7" fmla="*/ 4719106 w 5348734"/>
                    <a:gd name="connsiteY7" fmla="*/ 1387395 h 2069135"/>
                    <a:gd name="connsiteX8" fmla="*/ 4541306 w 5348734"/>
                    <a:gd name="connsiteY8" fmla="*/ 1120695 h 2069135"/>
                    <a:gd name="connsiteX9" fmla="*/ 4020606 w 5348734"/>
                    <a:gd name="connsiteY9" fmla="*/ 1069895 h 2069135"/>
                    <a:gd name="connsiteX10" fmla="*/ 3284006 w 5348734"/>
                    <a:gd name="connsiteY10" fmla="*/ 752395 h 2069135"/>
                    <a:gd name="connsiteX11" fmla="*/ 3055406 w 5348734"/>
                    <a:gd name="connsiteY11" fmla="*/ 714295 h 2069135"/>
                    <a:gd name="connsiteX12" fmla="*/ 2572806 w 5348734"/>
                    <a:gd name="connsiteY12" fmla="*/ 803195 h 2069135"/>
                    <a:gd name="connsiteX13" fmla="*/ 1696506 w 5348734"/>
                    <a:gd name="connsiteY13" fmla="*/ 803195 h 2069135"/>
                    <a:gd name="connsiteX14" fmla="*/ 820206 w 5348734"/>
                    <a:gd name="connsiteY14" fmla="*/ 396795 h 2069135"/>
                    <a:gd name="connsiteX15" fmla="*/ 604306 w 5348734"/>
                    <a:gd name="connsiteY15" fmla="*/ 15795 h 2069135"/>
                    <a:gd name="connsiteX16" fmla="*/ 172506 w 5348734"/>
                    <a:gd name="connsiteY16" fmla="*/ 79295 h 2069135"/>
                    <a:gd name="connsiteX17" fmla="*/ 7406 w 5348734"/>
                    <a:gd name="connsiteY17" fmla="*/ 142795 h 2069135"/>
                    <a:gd name="connsiteX18" fmla="*/ 388406 w 5348734"/>
                    <a:gd name="connsiteY18" fmla="*/ 701595 h 2069135"/>
                    <a:gd name="connsiteX19" fmla="*/ 947206 w 5348734"/>
                    <a:gd name="connsiteY19" fmla="*/ 1158795 h 2069135"/>
                    <a:gd name="connsiteX20" fmla="*/ 1480606 w 5348734"/>
                    <a:gd name="connsiteY20" fmla="*/ 1539795 h 2069135"/>
                    <a:gd name="connsiteX21" fmla="*/ 1760006 w 5348734"/>
                    <a:gd name="connsiteY21" fmla="*/ 1577895 h 206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348734" h="2069135">
                      <a:moveTo>
                        <a:pt x="1760006" y="1577895"/>
                      </a:moveTo>
                      <a:cubicBezTo>
                        <a:pt x="2005539" y="1560962"/>
                        <a:pt x="2553756" y="1457245"/>
                        <a:pt x="2953806" y="1438195"/>
                      </a:cubicBezTo>
                      <a:cubicBezTo>
                        <a:pt x="3353856" y="1419145"/>
                        <a:pt x="3874556" y="1366228"/>
                        <a:pt x="4160306" y="1463595"/>
                      </a:cubicBezTo>
                      <a:cubicBezTo>
                        <a:pt x="4446056" y="1560962"/>
                        <a:pt x="4492623" y="1935612"/>
                        <a:pt x="4668306" y="2022395"/>
                      </a:cubicBezTo>
                      <a:cubicBezTo>
                        <a:pt x="4843989" y="2109178"/>
                        <a:pt x="5102223" y="2062612"/>
                        <a:pt x="5214406" y="1984295"/>
                      </a:cubicBezTo>
                      <a:cubicBezTo>
                        <a:pt x="5326589" y="1905978"/>
                        <a:pt x="5366806" y="1645628"/>
                        <a:pt x="5341406" y="1552495"/>
                      </a:cubicBezTo>
                      <a:cubicBezTo>
                        <a:pt x="5316006" y="1459362"/>
                        <a:pt x="5165723" y="1453012"/>
                        <a:pt x="5062006" y="1425495"/>
                      </a:cubicBezTo>
                      <a:cubicBezTo>
                        <a:pt x="4958289" y="1397978"/>
                        <a:pt x="4805889" y="1438195"/>
                        <a:pt x="4719106" y="1387395"/>
                      </a:cubicBezTo>
                      <a:cubicBezTo>
                        <a:pt x="4632323" y="1336595"/>
                        <a:pt x="4657722" y="1173612"/>
                        <a:pt x="4541306" y="1120695"/>
                      </a:cubicBezTo>
                      <a:cubicBezTo>
                        <a:pt x="4424890" y="1067778"/>
                        <a:pt x="4230156" y="1131278"/>
                        <a:pt x="4020606" y="1069895"/>
                      </a:cubicBezTo>
                      <a:cubicBezTo>
                        <a:pt x="3811056" y="1008512"/>
                        <a:pt x="3444873" y="811662"/>
                        <a:pt x="3284006" y="752395"/>
                      </a:cubicBezTo>
                      <a:cubicBezTo>
                        <a:pt x="3123139" y="693128"/>
                        <a:pt x="3173939" y="705828"/>
                        <a:pt x="3055406" y="714295"/>
                      </a:cubicBezTo>
                      <a:cubicBezTo>
                        <a:pt x="2936873" y="722762"/>
                        <a:pt x="2799289" y="788378"/>
                        <a:pt x="2572806" y="803195"/>
                      </a:cubicBezTo>
                      <a:cubicBezTo>
                        <a:pt x="2346323" y="818012"/>
                        <a:pt x="1988606" y="870928"/>
                        <a:pt x="1696506" y="803195"/>
                      </a:cubicBezTo>
                      <a:cubicBezTo>
                        <a:pt x="1404406" y="735462"/>
                        <a:pt x="1002239" y="528028"/>
                        <a:pt x="820206" y="396795"/>
                      </a:cubicBezTo>
                      <a:cubicBezTo>
                        <a:pt x="638173" y="265562"/>
                        <a:pt x="712256" y="68712"/>
                        <a:pt x="604306" y="15795"/>
                      </a:cubicBezTo>
                      <a:cubicBezTo>
                        <a:pt x="496356" y="-37122"/>
                        <a:pt x="271989" y="58128"/>
                        <a:pt x="172506" y="79295"/>
                      </a:cubicBezTo>
                      <a:cubicBezTo>
                        <a:pt x="73023" y="100462"/>
                        <a:pt x="-28577" y="39078"/>
                        <a:pt x="7406" y="142795"/>
                      </a:cubicBezTo>
                      <a:cubicBezTo>
                        <a:pt x="43389" y="246512"/>
                        <a:pt x="231773" y="532262"/>
                        <a:pt x="388406" y="701595"/>
                      </a:cubicBezTo>
                      <a:cubicBezTo>
                        <a:pt x="545039" y="870928"/>
                        <a:pt x="765173" y="1019095"/>
                        <a:pt x="947206" y="1158795"/>
                      </a:cubicBezTo>
                      <a:cubicBezTo>
                        <a:pt x="1129239" y="1298495"/>
                        <a:pt x="1345139" y="1474178"/>
                        <a:pt x="1480606" y="1539795"/>
                      </a:cubicBezTo>
                      <a:cubicBezTo>
                        <a:pt x="1616073" y="1605412"/>
                        <a:pt x="1514473" y="1594828"/>
                        <a:pt x="1760006" y="15778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4017364" y="5580921"/>
                  <a:ext cx="164892" cy="6595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任意多边形 143"/>
                <p:cNvSpPr/>
                <p:nvPr/>
              </p:nvSpPr>
              <p:spPr>
                <a:xfrm>
                  <a:off x="4017364" y="5685170"/>
                  <a:ext cx="783236" cy="54604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" name="任意多边形 144"/>
                <p:cNvSpPr/>
                <p:nvPr/>
              </p:nvSpPr>
              <p:spPr>
                <a:xfrm>
                  <a:off x="4017364" y="5580921"/>
                  <a:ext cx="1859561" cy="65939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任意多边形 145"/>
                <p:cNvSpPr/>
                <p:nvPr/>
              </p:nvSpPr>
              <p:spPr>
                <a:xfrm>
                  <a:off x="4042463" y="5694519"/>
                  <a:ext cx="2388780" cy="55083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6218"/>
                    <a:gd name="connsiteY0-2" fmla="*/ 671174 h 671174"/>
                    <a:gd name="connsiteX1-3" fmla="*/ 76277 w 166218"/>
                    <a:gd name="connsiteY1-4" fmla="*/ 239843 h 671174"/>
                    <a:gd name="connsiteX2-5" fmla="*/ 166218 w 166218"/>
                    <a:gd name="connsiteY2-6" fmla="*/ 0 h 67117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66218" h="671174">
                      <a:moveTo>
                        <a:pt x="0" y="671174"/>
                      </a:moveTo>
                      <a:cubicBezTo>
                        <a:pt x="23734" y="516275"/>
                        <a:pt x="48574" y="351705"/>
                        <a:pt x="76277" y="239843"/>
                      </a:cubicBezTo>
                      <a:cubicBezTo>
                        <a:pt x="103980" y="127981"/>
                        <a:pt x="134988" y="64957"/>
                        <a:pt x="166218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" name="任意多边形 146"/>
                <p:cNvSpPr/>
                <p:nvPr/>
              </p:nvSpPr>
              <p:spPr>
                <a:xfrm>
                  <a:off x="4042463" y="5993657"/>
                  <a:ext cx="3720403" cy="38756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207310"/>
                    <a:gd name="connsiteY0-2" fmla="*/ 429837 h 429837"/>
                    <a:gd name="connsiteX1-3" fmla="*/ 74951 w 207310"/>
                    <a:gd name="connsiteY1-4" fmla="*/ 10112 h 429837"/>
                    <a:gd name="connsiteX2-5" fmla="*/ 207310 w 207310"/>
                    <a:gd name="connsiteY2-6" fmla="*/ 90602 h 429837"/>
                    <a:gd name="connsiteX0-7" fmla="*/ 0 w 207310"/>
                    <a:gd name="connsiteY0-8" fmla="*/ 568048 h 568048"/>
                    <a:gd name="connsiteX1-9" fmla="*/ 74951 w 207310"/>
                    <a:gd name="connsiteY1-10" fmla="*/ 148323 h 568048"/>
                    <a:gd name="connsiteX2-11" fmla="*/ 207310 w 207310"/>
                    <a:gd name="connsiteY2-12" fmla="*/ 228813 h 568048"/>
                    <a:gd name="connsiteX0-13" fmla="*/ 0 w 207310"/>
                    <a:gd name="connsiteY0-14" fmla="*/ 572277 h 572277"/>
                    <a:gd name="connsiteX1-15" fmla="*/ 74951 w 207310"/>
                    <a:gd name="connsiteY1-16" fmla="*/ 152552 h 572277"/>
                    <a:gd name="connsiteX2-17" fmla="*/ 158134 w 207310"/>
                    <a:gd name="connsiteY2-18" fmla="*/ 1666 h 572277"/>
                    <a:gd name="connsiteX3" fmla="*/ 207310 w 207310"/>
                    <a:gd name="connsiteY3" fmla="*/ 233042 h 572277"/>
                    <a:gd name="connsiteX0-19" fmla="*/ 0 w 234484"/>
                    <a:gd name="connsiteY0-20" fmla="*/ 572277 h 809641"/>
                    <a:gd name="connsiteX1-21" fmla="*/ 74951 w 234484"/>
                    <a:gd name="connsiteY1-22" fmla="*/ 152552 h 809641"/>
                    <a:gd name="connsiteX2-23" fmla="*/ 158134 w 234484"/>
                    <a:gd name="connsiteY2-24" fmla="*/ 1666 h 809641"/>
                    <a:gd name="connsiteX3-25" fmla="*/ 234484 w 234484"/>
                    <a:gd name="connsiteY3-26" fmla="*/ 809641 h 809641"/>
                    <a:gd name="connsiteX0-27" fmla="*/ 0 w 234484"/>
                    <a:gd name="connsiteY0-28" fmla="*/ 572277 h 809641"/>
                    <a:gd name="connsiteX1-29" fmla="*/ 74951 w 234484"/>
                    <a:gd name="connsiteY1-30" fmla="*/ 152552 h 809641"/>
                    <a:gd name="connsiteX2-31" fmla="*/ 158134 w 234484"/>
                    <a:gd name="connsiteY2-32" fmla="*/ 1666 h 809641"/>
                    <a:gd name="connsiteX3-33" fmla="*/ 234484 w 234484"/>
                    <a:gd name="connsiteY3-34" fmla="*/ 809641 h 809641"/>
                    <a:gd name="connsiteX0-35" fmla="*/ 0 w 240294"/>
                    <a:gd name="connsiteY0-36" fmla="*/ 572277 h 854599"/>
                    <a:gd name="connsiteX1-37" fmla="*/ 74951 w 240294"/>
                    <a:gd name="connsiteY1-38" fmla="*/ 152552 h 854599"/>
                    <a:gd name="connsiteX2-39" fmla="*/ 158134 w 240294"/>
                    <a:gd name="connsiteY2-40" fmla="*/ 1666 h 854599"/>
                    <a:gd name="connsiteX3-41" fmla="*/ 234484 w 240294"/>
                    <a:gd name="connsiteY3-42" fmla="*/ 809641 h 854599"/>
                    <a:gd name="connsiteX4" fmla="*/ 235016 w 240294"/>
                    <a:gd name="connsiteY4" fmla="*/ 749108 h 854599"/>
                    <a:gd name="connsiteX0-43" fmla="*/ 0 w 257550"/>
                    <a:gd name="connsiteY0-44" fmla="*/ 572277 h 838239"/>
                    <a:gd name="connsiteX1-45" fmla="*/ 74951 w 257550"/>
                    <a:gd name="connsiteY1-46" fmla="*/ 152552 h 838239"/>
                    <a:gd name="connsiteX2-47" fmla="*/ 158134 w 257550"/>
                    <a:gd name="connsiteY2-48" fmla="*/ 1666 h 838239"/>
                    <a:gd name="connsiteX3-49" fmla="*/ 234484 w 257550"/>
                    <a:gd name="connsiteY3-50" fmla="*/ 809641 h 838239"/>
                    <a:gd name="connsiteX4-51" fmla="*/ 257550 w 257550"/>
                    <a:gd name="connsiteY4-52" fmla="*/ 599619 h 838239"/>
                    <a:gd name="connsiteX0-53" fmla="*/ 0 w 257550"/>
                    <a:gd name="connsiteY0-54" fmla="*/ 572277 h 868933"/>
                    <a:gd name="connsiteX1-55" fmla="*/ 74951 w 257550"/>
                    <a:gd name="connsiteY1-56" fmla="*/ 152552 h 868933"/>
                    <a:gd name="connsiteX2-57" fmla="*/ 158134 w 257550"/>
                    <a:gd name="connsiteY2-58" fmla="*/ 1666 h 868933"/>
                    <a:gd name="connsiteX3-59" fmla="*/ 234484 w 257550"/>
                    <a:gd name="connsiteY3-60" fmla="*/ 809641 h 868933"/>
                    <a:gd name="connsiteX4-61" fmla="*/ 257550 w 257550"/>
                    <a:gd name="connsiteY4-62" fmla="*/ 813175 h 868933"/>
                    <a:gd name="connsiteX0-63" fmla="*/ 0 w 258876"/>
                    <a:gd name="connsiteY0-64" fmla="*/ 572278 h 868933"/>
                    <a:gd name="connsiteX1-65" fmla="*/ 76277 w 258876"/>
                    <a:gd name="connsiteY1-66" fmla="*/ 152552 h 868933"/>
                    <a:gd name="connsiteX2-67" fmla="*/ 159460 w 258876"/>
                    <a:gd name="connsiteY2-68" fmla="*/ 1666 h 868933"/>
                    <a:gd name="connsiteX3-69" fmla="*/ 235810 w 258876"/>
                    <a:gd name="connsiteY3-70" fmla="*/ 809641 h 868933"/>
                    <a:gd name="connsiteX4-71" fmla="*/ 258876 w 258876"/>
                    <a:gd name="connsiteY4-72" fmla="*/ 813175 h 86893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25" y="connsiteY3-26"/>
                    </a:cxn>
                    <a:cxn ang="0">
                      <a:pos x="connsiteX4-51" y="connsiteY4-52"/>
                    </a:cxn>
                  </a:cxnLst>
                  <a:rect l="l" t="t" r="r" b="b"/>
                  <a:pathLst>
                    <a:path w="258876" h="868933">
                      <a:moveTo>
                        <a:pt x="0" y="572278"/>
                      </a:moveTo>
                      <a:cubicBezTo>
                        <a:pt x="23734" y="417379"/>
                        <a:pt x="49700" y="247654"/>
                        <a:pt x="76277" y="152552"/>
                      </a:cubicBezTo>
                      <a:cubicBezTo>
                        <a:pt x="102854" y="57450"/>
                        <a:pt x="137400" y="-11749"/>
                        <a:pt x="159460" y="1666"/>
                      </a:cubicBezTo>
                      <a:cubicBezTo>
                        <a:pt x="181520" y="15081"/>
                        <a:pt x="227614" y="536167"/>
                        <a:pt x="235810" y="809641"/>
                      </a:cubicBezTo>
                      <a:cubicBezTo>
                        <a:pt x="248624" y="934215"/>
                        <a:pt x="258765" y="825786"/>
                        <a:pt x="258876" y="813175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任意多边形 147"/>
                <p:cNvSpPr/>
                <p:nvPr/>
              </p:nvSpPr>
              <p:spPr>
                <a:xfrm>
                  <a:off x="6896268" y="5993657"/>
                  <a:ext cx="218907" cy="10592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892" h="659568">
                      <a:moveTo>
                        <a:pt x="0" y="659568"/>
                      </a:moveTo>
                      <a:cubicBezTo>
                        <a:pt x="23734" y="504669"/>
                        <a:pt x="47469" y="349771"/>
                        <a:pt x="74951" y="239843"/>
                      </a:cubicBezTo>
                      <a:cubicBezTo>
                        <a:pt x="102433" y="129915"/>
                        <a:pt x="133662" y="64957"/>
                        <a:pt x="164892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" name="任意多边形 148"/>
                <p:cNvSpPr/>
                <p:nvPr/>
              </p:nvSpPr>
              <p:spPr>
                <a:xfrm>
                  <a:off x="6757759" y="6207648"/>
                  <a:ext cx="986059" cy="305325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64892"/>
                    <a:gd name="connsiteY0-2" fmla="*/ 419855 h 466965"/>
                    <a:gd name="connsiteX1-3" fmla="*/ 74951 w 164892"/>
                    <a:gd name="connsiteY1-4" fmla="*/ 130 h 466965"/>
                    <a:gd name="connsiteX2-5" fmla="*/ 164892 w 164892"/>
                    <a:gd name="connsiteY2-6" fmla="*/ 461345 h 466965"/>
                    <a:gd name="connsiteX0-7" fmla="*/ 0 w 180428"/>
                    <a:gd name="connsiteY0-8" fmla="*/ 21526 h 1267489"/>
                    <a:gd name="connsiteX1-9" fmla="*/ 90487 w 180428"/>
                    <a:gd name="connsiteY1-10" fmla="*/ 797723 h 1267489"/>
                    <a:gd name="connsiteX2-11" fmla="*/ 180428 w 180428"/>
                    <a:gd name="connsiteY2-12" fmla="*/ 1258938 h 1267489"/>
                    <a:gd name="connsiteX0-13" fmla="*/ 0 w 180428"/>
                    <a:gd name="connsiteY0-14" fmla="*/ 16032 h 1283798"/>
                    <a:gd name="connsiteX1-15" fmla="*/ 107749 w 180428"/>
                    <a:gd name="connsiteY1-16" fmla="*/ 1080900 h 1283798"/>
                    <a:gd name="connsiteX2-17" fmla="*/ 180428 w 180428"/>
                    <a:gd name="connsiteY2-18" fmla="*/ 1253444 h 1283798"/>
                    <a:gd name="connsiteX0-19" fmla="*/ 0 w 180428"/>
                    <a:gd name="connsiteY0-20" fmla="*/ 0 h 1267766"/>
                    <a:gd name="connsiteX1-21" fmla="*/ 107749 w 180428"/>
                    <a:gd name="connsiteY1-22" fmla="*/ 1064868 h 1267766"/>
                    <a:gd name="connsiteX2-23" fmla="*/ 180428 w 180428"/>
                    <a:gd name="connsiteY2-24" fmla="*/ 1237412 h 1267766"/>
                    <a:gd name="connsiteX0-25" fmla="*/ 0 w 182154"/>
                    <a:gd name="connsiteY0-26" fmla="*/ 0 h 1352980"/>
                    <a:gd name="connsiteX1-27" fmla="*/ 109475 w 182154"/>
                    <a:gd name="connsiteY1-28" fmla="*/ 1147345 h 1352980"/>
                    <a:gd name="connsiteX2-29" fmla="*/ 182154 w 182154"/>
                    <a:gd name="connsiteY2-30" fmla="*/ 1319889 h 1352980"/>
                    <a:gd name="connsiteX0-31" fmla="*/ 0 w 178702"/>
                    <a:gd name="connsiteY0-32" fmla="*/ 0 h 1321911"/>
                    <a:gd name="connsiteX1-33" fmla="*/ 109475 w 178702"/>
                    <a:gd name="connsiteY1-34" fmla="*/ 1147345 h 1321911"/>
                    <a:gd name="connsiteX2-35" fmla="*/ 178702 w 178702"/>
                    <a:gd name="connsiteY2-36" fmla="*/ 1278651 h 13219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8702" h="1321911">
                      <a:moveTo>
                        <a:pt x="0" y="0"/>
                      </a:moveTo>
                      <a:cubicBezTo>
                        <a:pt x="28913" y="339967"/>
                        <a:pt x="79691" y="934236"/>
                        <a:pt x="109475" y="1147345"/>
                      </a:cubicBezTo>
                      <a:cubicBezTo>
                        <a:pt x="139259" y="1360454"/>
                        <a:pt x="147472" y="1343608"/>
                        <a:pt x="178702" y="1278651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" name="任意多边形 149"/>
                <p:cNvSpPr/>
                <p:nvPr/>
              </p:nvSpPr>
              <p:spPr>
                <a:xfrm flipH="1" flipV="1">
                  <a:off x="7040999" y="6353191"/>
                  <a:ext cx="130920" cy="31821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80212" h="1775794">
                      <a:moveTo>
                        <a:pt x="80212" y="1775794"/>
                      </a:moveTo>
                      <a:cubicBezTo>
                        <a:pt x="18461" y="1183861"/>
                        <a:pt x="26737" y="59193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" name="任意多边形 150"/>
                <p:cNvSpPr/>
                <p:nvPr/>
              </p:nvSpPr>
              <p:spPr>
                <a:xfrm flipH="1" flipV="1">
                  <a:off x="7343202" y="6466431"/>
                  <a:ext cx="226170" cy="21344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89027"/>
                    <a:gd name="connsiteY0-2" fmla="*/ 1084797 h 1084797"/>
                    <a:gd name="connsiteX1-3" fmla="*/ 74951 w 89027"/>
                    <a:gd name="connsiteY1-4" fmla="*/ 665072 h 1084797"/>
                    <a:gd name="connsiteX2-5" fmla="*/ 89027 w 89027"/>
                    <a:gd name="connsiteY2-6" fmla="*/ 0 h 1084797"/>
                    <a:gd name="connsiteX0-7" fmla="*/ 91730 w 95523"/>
                    <a:gd name="connsiteY0-8" fmla="*/ 1775794 h 1775794"/>
                    <a:gd name="connsiteX1-9" fmla="*/ 9114 w 95523"/>
                    <a:gd name="connsiteY1-10" fmla="*/ 665072 h 1775794"/>
                    <a:gd name="connsiteX2-11" fmla="*/ 23190 w 95523"/>
                    <a:gd name="connsiteY2-12" fmla="*/ 0 h 1775794"/>
                    <a:gd name="connsiteX0-13" fmla="*/ 81212 w 86337"/>
                    <a:gd name="connsiteY0-14" fmla="*/ 1775794 h 1775794"/>
                    <a:gd name="connsiteX1-15" fmla="*/ 27775 w 86337"/>
                    <a:gd name="connsiteY1-16" fmla="*/ 930838 h 1775794"/>
                    <a:gd name="connsiteX2-17" fmla="*/ 12672 w 86337"/>
                    <a:gd name="connsiteY2-18" fmla="*/ 0 h 1775794"/>
                    <a:gd name="connsiteX0-19" fmla="*/ 68540 w 68540"/>
                    <a:gd name="connsiteY0-20" fmla="*/ 1775794 h 1775794"/>
                    <a:gd name="connsiteX1-21" fmla="*/ 0 w 68540"/>
                    <a:gd name="connsiteY1-22" fmla="*/ 0 h 1775794"/>
                    <a:gd name="connsiteX0-23" fmla="*/ 80212 w 80212"/>
                    <a:gd name="connsiteY0-24" fmla="*/ 1775794 h 1775794"/>
                    <a:gd name="connsiteX1-25" fmla="*/ 0 w 80212"/>
                    <a:gd name="connsiteY1-26" fmla="*/ 0 h 1775794"/>
                    <a:gd name="connsiteX0-27" fmla="*/ 80212 w 80212"/>
                    <a:gd name="connsiteY0-28" fmla="*/ 1775794 h 1775794"/>
                    <a:gd name="connsiteX1-29" fmla="*/ 0 w 80212"/>
                    <a:gd name="connsiteY1-30" fmla="*/ 0 h 1775794"/>
                    <a:gd name="connsiteX0-31" fmla="*/ 138570 w 138570"/>
                    <a:gd name="connsiteY0-32" fmla="*/ 1191104 h 1191104"/>
                    <a:gd name="connsiteX1-33" fmla="*/ 0 w 138570"/>
                    <a:gd name="connsiteY1-34" fmla="*/ 0 h 1191104"/>
                    <a:gd name="connsiteX0-35" fmla="*/ 138570 w 138570"/>
                    <a:gd name="connsiteY0-36" fmla="*/ 1191104 h 1191104"/>
                    <a:gd name="connsiteX1-37" fmla="*/ 0 w 138570"/>
                    <a:gd name="connsiteY1-38" fmla="*/ 0 h 1191104"/>
                    <a:gd name="connsiteX0-39" fmla="*/ 138570 w 138570"/>
                    <a:gd name="connsiteY0-40" fmla="*/ 1191104 h 1191104"/>
                    <a:gd name="connsiteX1-41" fmla="*/ 0 w 138570"/>
                    <a:gd name="connsiteY1-42" fmla="*/ 0 h 119110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8570" h="1191104">
                      <a:moveTo>
                        <a:pt x="138570" y="1191104"/>
                      </a:moveTo>
                      <a:cubicBezTo>
                        <a:pt x="76819" y="599171"/>
                        <a:pt x="67587" y="27301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" name="任意多边形 151"/>
                <p:cNvSpPr/>
                <p:nvPr/>
              </p:nvSpPr>
              <p:spPr>
                <a:xfrm>
                  <a:off x="7146970" y="6539333"/>
                  <a:ext cx="180806" cy="75052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0 w 193591"/>
                    <a:gd name="connsiteY0-2" fmla="*/ 423047 h 657532"/>
                    <a:gd name="connsiteX1-3" fmla="*/ 74951 w 193591"/>
                    <a:gd name="connsiteY1-4" fmla="*/ 3322 h 657532"/>
                    <a:gd name="connsiteX2-5" fmla="*/ 193591 w 193591"/>
                    <a:gd name="connsiteY2-6" fmla="*/ 653142 h 657532"/>
                    <a:gd name="connsiteX0-7" fmla="*/ 0 w 193591"/>
                    <a:gd name="connsiteY0-8" fmla="*/ 0 h 230095"/>
                    <a:gd name="connsiteX1-9" fmla="*/ 193591 w 193591"/>
                    <a:gd name="connsiteY1-10" fmla="*/ 230095 h 230095"/>
                    <a:gd name="connsiteX0-11" fmla="*/ 0 w 200766"/>
                    <a:gd name="connsiteY0-12" fmla="*/ 0 h 704582"/>
                    <a:gd name="connsiteX1-13" fmla="*/ 200766 w 200766"/>
                    <a:gd name="connsiteY1-14" fmla="*/ 704582 h 704582"/>
                    <a:gd name="connsiteX0-15" fmla="*/ 0 w 136193"/>
                    <a:gd name="connsiteY0-16" fmla="*/ 0 h 704582"/>
                    <a:gd name="connsiteX1-17" fmla="*/ 136193 w 136193"/>
                    <a:gd name="connsiteY1-18" fmla="*/ 704582 h 704582"/>
                    <a:gd name="connsiteX0-19" fmla="*/ 0 w 136193"/>
                    <a:gd name="connsiteY0-20" fmla="*/ 0 h 467339"/>
                    <a:gd name="connsiteX1-21" fmla="*/ 136193 w 136193"/>
                    <a:gd name="connsiteY1-22" fmla="*/ 467339 h 46733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36193" h="467339">
                      <a:moveTo>
                        <a:pt x="0" y="0"/>
                      </a:moveTo>
                      <a:lnTo>
                        <a:pt x="136193" y="467339"/>
                      </a:ln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3581524" y="5517421"/>
                  <a:ext cx="448715" cy="6976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448715" h="697668">
                      <a:moveTo>
                        <a:pt x="448715" y="697668"/>
                      </a:moveTo>
                      <a:cubicBezTo>
                        <a:pt x="307349" y="517369"/>
                        <a:pt x="280284" y="470421"/>
                        <a:pt x="206166" y="354143"/>
                      </a:cubicBezTo>
                      <a:cubicBezTo>
                        <a:pt x="132048" y="237865"/>
                        <a:pt x="-27223" y="64957"/>
                        <a:pt x="4007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任意多边形 153"/>
                <p:cNvSpPr/>
                <p:nvPr/>
              </p:nvSpPr>
              <p:spPr>
                <a:xfrm>
                  <a:off x="2655165" y="4751684"/>
                  <a:ext cx="182507" cy="36895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490014 w 1490014"/>
                    <a:gd name="connsiteY0-184" fmla="*/ 1416997 h 1416997"/>
                    <a:gd name="connsiteX1-185" fmla="*/ 1040359 w 1490014"/>
                    <a:gd name="connsiteY1-186" fmla="*/ 862143 h 1416997"/>
                    <a:gd name="connsiteX2-187" fmla="*/ 781754 w 1490014"/>
                    <a:gd name="connsiteY2-188" fmla="*/ 629379 h 1416997"/>
                    <a:gd name="connsiteX3-189" fmla="*/ 426154 w 1490014"/>
                    <a:gd name="connsiteY3-190" fmla="*/ 235679 h 1416997"/>
                    <a:gd name="connsiteX4-191" fmla="*/ 0 w 1490014"/>
                    <a:gd name="connsiteY4-192" fmla="*/ 0 h 1416997"/>
                    <a:gd name="connsiteX0-193" fmla="*/ 1322079 w 1322079"/>
                    <a:gd name="connsiteY0-194" fmla="*/ 1333785 h 1333785"/>
                    <a:gd name="connsiteX1-195" fmla="*/ 872424 w 1322079"/>
                    <a:gd name="connsiteY1-196" fmla="*/ 778931 h 1333785"/>
                    <a:gd name="connsiteX2-197" fmla="*/ 613819 w 1322079"/>
                    <a:gd name="connsiteY2-198" fmla="*/ 546167 h 1333785"/>
                    <a:gd name="connsiteX3-199" fmla="*/ 258219 w 1322079"/>
                    <a:gd name="connsiteY3-200" fmla="*/ 152467 h 1333785"/>
                    <a:gd name="connsiteX4-201" fmla="*/ 0 w 1322079"/>
                    <a:gd name="connsiteY4-202" fmla="*/ 0 h 1333785"/>
                    <a:gd name="connsiteX0-203" fmla="*/ 1174915 w 1174915"/>
                    <a:gd name="connsiteY0-204" fmla="*/ 1306796 h 1306796"/>
                    <a:gd name="connsiteX1-205" fmla="*/ 872424 w 1174915"/>
                    <a:gd name="connsiteY1-206" fmla="*/ 778931 h 1306796"/>
                    <a:gd name="connsiteX2-207" fmla="*/ 613819 w 1174915"/>
                    <a:gd name="connsiteY2-208" fmla="*/ 546167 h 1306796"/>
                    <a:gd name="connsiteX3-209" fmla="*/ 258219 w 1174915"/>
                    <a:gd name="connsiteY3-210" fmla="*/ 152467 h 1306796"/>
                    <a:gd name="connsiteX4-211" fmla="*/ 0 w 1174915"/>
                    <a:gd name="connsiteY4-212" fmla="*/ 0 h 1306796"/>
                    <a:gd name="connsiteX0-213" fmla="*/ 1174915 w 1174915"/>
                    <a:gd name="connsiteY0-214" fmla="*/ 1306796 h 1306796"/>
                    <a:gd name="connsiteX1-215" fmla="*/ 872424 w 1174915"/>
                    <a:gd name="connsiteY1-216" fmla="*/ 778931 h 1306796"/>
                    <a:gd name="connsiteX2-217" fmla="*/ 613819 w 1174915"/>
                    <a:gd name="connsiteY2-218" fmla="*/ 546167 h 1306796"/>
                    <a:gd name="connsiteX3-219" fmla="*/ 258219 w 1174915"/>
                    <a:gd name="connsiteY3-220" fmla="*/ 152467 h 1306796"/>
                    <a:gd name="connsiteX4-221" fmla="*/ 0 w 1174915"/>
                    <a:gd name="connsiteY4-222" fmla="*/ 0 h 130679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174915" h="1306796">
                      <a:moveTo>
                        <a:pt x="1174915" y="1306796"/>
                      </a:moveTo>
                      <a:cubicBezTo>
                        <a:pt x="931949" y="1151897"/>
                        <a:pt x="965940" y="905702"/>
                        <a:pt x="872424" y="778931"/>
                      </a:cubicBezTo>
                      <a:cubicBezTo>
                        <a:pt x="778908" y="652160"/>
                        <a:pt x="724653" y="635761"/>
                        <a:pt x="613819" y="546167"/>
                      </a:cubicBezTo>
                      <a:cubicBezTo>
                        <a:pt x="502985" y="456573"/>
                        <a:pt x="384278" y="248897"/>
                        <a:pt x="258219" y="152467"/>
                      </a:cubicBezTo>
                      <a:cubicBezTo>
                        <a:pt x="132160" y="56037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任意多边形 154"/>
                <p:cNvSpPr/>
                <p:nvPr/>
              </p:nvSpPr>
              <p:spPr>
                <a:xfrm>
                  <a:off x="1723976" y="4314272"/>
                  <a:ext cx="2087882" cy="974474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2108408" h="977068">
                      <a:moveTo>
                        <a:pt x="2108408" y="977068"/>
                      </a:moveTo>
                      <a:cubicBezTo>
                        <a:pt x="1865442" y="822169"/>
                        <a:pt x="1811801" y="750758"/>
                        <a:pt x="1688059" y="633543"/>
                      </a:cubicBezTo>
                      <a:cubicBezTo>
                        <a:pt x="1564317" y="516328"/>
                        <a:pt x="1476788" y="363373"/>
                        <a:pt x="1365954" y="273779"/>
                      </a:cubicBezTo>
                      <a:cubicBezTo>
                        <a:pt x="1255120" y="184185"/>
                        <a:pt x="920513" y="179709"/>
                        <a:pt x="794454" y="83279"/>
                      </a:cubicBezTo>
                      <a:cubicBezTo>
                        <a:pt x="566795" y="37649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任意多边形 155"/>
                <p:cNvSpPr/>
                <p:nvPr/>
              </p:nvSpPr>
              <p:spPr>
                <a:xfrm>
                  <a:off x="2351258" y="4007700"/>
                  <a:ext cx="1651429" cy="1419646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591334 w 1591334"/>
                    <a:gd name="connsiteY0-364" fmla="*/ 1330269 h 1330269"/>
                    <a:gd name="connsiteX1-365" fmla="*/ 1183685 w 1591334"/>
                    <a:gd name="connsiteY1-366" fmla="*/ 758144 h 1330269"/>
                    <a:gd name="connsiteX2-367" fmla="*/ 912380 w 1591334"/>
                    <a:gd name="connsiteY2-368" fmla="*/ 398380 h 1330269"/>
                    <a:gd name="connsiteX3-369" fmla="*/ 518680 w 1591334"/>
                    <a:gd name="connsiteY3-370" fmla="*/ 169780 h 1330269"/>
                    <a:gd name="connsiteX4-371" fmla="*/ 0 w 1591334"/>
                    <a:gd name="connsiteY4-372" fmla="*/ 0 h 1330269"/>
                    <a:gd name="connsiteX0-373" fmla="*/ 1591334 w 1591334"/>
                    <a:gd name="connsiteY0-374" fmla="*/ 1330269 h 1330269"/>
                    <a:gd name="connsiteX1-375" fmla="*/ 1183685 w 1591334"/>
                    <a:gd name="connsiteY1-376" fmla="*/ 758144 h 1330269"/>
                    <a:gd name="connsiteX2-377" fmla="*/ 912380 w 1591334"/>
                    <a:gd name="connsiteY2-378" fmla="*/ 398380 h 1330269"/>
                    <a:gd name="connsiteX3-379" fmla="*/ 518680 w 1591334"/>
                    <a:gd name="connsiteY3-380" fmla="*/ 169780 h 1330269"/>
                    <a:gd name="connsiteX4-381" fmla="*/ 0 w 1591334"/>
                    <a:gd name="connsiteY4-382" fmla="*/ 0 h 1330269"/>
                    <a:gd name="connsiteX0-383" fmla="*/ 1628915 w 1628915"/>
                    <a:gd name="connsiteY0-384" fmla="*/ 1330269 h 1330269"/>
                    <a:gd name="connsiteX1-385" fmla="*/ 1221266 w 1628915"/>
                    <a:gd name="connsiteY1-386" fmla="*/ 758144 h 1330269"/>
                    <a:gd name="connsiteX2-387" fmla="*/ 949961 w 1628915"/>
                    <a:gd name="connsiteY2-388" fmla="*/ 398380 h 1330269"/>
                    <a:gd name="connsiteX3-389" fmla="*/ 556261 w 1628915"/>
                    <a:gd name="connsiteY3-390" fmla="*/ 169780 h 1330269"/>
                    <a:gd name="connsiteX4-391" fmla="*/ 0 w 1628915"/>
                    <a:gd name="connsiteY4-392" fmla="*/ 0 h 133026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28915" h="1330269">
                      <a:moveTo>
                        <a:pt x="1628915" y="1330269"/>
                      </a:moveTo>
                      <a:cubicBezTo>
                        <a:pt x="1525649" y="1035670"/>
                        <a:pt x="1334425" y="913459"/>
                        <a:pt x="1221266" y="758144"/>
                      </a:cubicBezTo>
                      <a:cubicBezTo>
                        <a:pt x="1108107" y="602829"/>
                        <a:pt x="1060795" y="487974"/>
                        <a:pt x="949961" y="398380"/>
                      </a:cubicBezTo>
                      <a:cubicBezTo>
                        <a:pt x="839127" y="308786"/>
                        <a:pt x="682320" y="266210"/>
                        <a:pt x="556261" y="169780"/>
                      </a:cubicBezTo>
                      <a:cubicBezTo>
                        <a:pt x="328602" y="124150"/>
                        <a:pt x="161220" y="13372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" name="任意多边形 156"/>
                <p:cNvSpPr/>
                <p:nvPr/>
              </p:nvSpPr>
              <p:spPr>
                <a:xfrm>
                  <a:off x="3596510" y="4027003"/>
                  <a:ext cx="585746" cy="146014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551954" h="1338289">
                      <a:moveTo>
                        <a:pt x="551954" y="1338289"/>
                      </a:moveTo>
                      <a:cubicBezTo>
                        <a:pt x="474088" y="954790"/>
                        <a:pt x="414097" y="976512"/>
                        <a:pt x="322105" y="753464"/>
                      </a:cubicBezTo>
                      <a:cubicBezTo>
                        <a:pt x="230113" y="530416"/>
                        <a:pt x="123534" y="178494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任意多边形 157"/>
                <p:cNvSpPr/>
                <p:nvPr/>
              </p:nvSpPr>
              <p:spPr>
                <a:xfrm flipH="1">
                  <a:off x="4272554" y="4691921"/>
                  <a:ext cx="173700" cy="81202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76816" h="1666497">
                      <a:moveTo>
                        <a:pt x="158254" y="1666497"/>
                      </a:moveTo>
                      <a:cubicBezTo>
                        <a:pt x="194688" y="1091543"/>
                        <a:pt x="170681" y="894460"/>
                        <a:pt x="144305" y="616710"/>
                      </a:cubicBezTo>
                      <a:cubicBezTo>
                        <a:pt x="117929" y="338960"/>
                        <a:pt x="123534" y="178494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" name="任意多边形 158"/>
                <p:cNvSpPr/>
                <p:nvPr/>
              </p:nvSpPr>
              <p:spPr>
                <a:xfrm flipH="1">
                  <a:off x="4427336" y="4871295"/>
                  <a:ext cx="650088" cy="55605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188624" h="1746265">
                      <a:moveTo>
                        <a:pt x="188624" y="1746265"/>
                      </a:moveTo>
                      <a:cubicBezTo>
                        <a:pt x="129250" y="1171310"/>
                        <a:pt x="117527" y="1346480"/>
                        <a:pt x="86238" y="1055436"/>
                      </a:cubicBezTo>
                      <a:cubicBezTo>
                        <a:pt x="54949" y="764392"/>
                        <a:pt x="-8232" y="457684"/>
                        <a:pt x="891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" name="任意多边形 159"/>
                <p:cNvSpPr/>
                <p:nvPr/>
              </p:nvSpPr>
              <p:spPr>
                <a:xfrm flipH="1">
                  <a:off x="5653874" y="5206999"/>
                  <a:ext cx="451907" cy="301571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194883" h="1208063">
                      <a:moveTo>
                        <a:pt x="194883" y="1208063"/>
                      </a:moveTo>
                      <a:cubicBezTo>
                        <a:pt x="170897" y="900061"/>
                        <a:pt x="127797" y="406811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" name="任意多边形 160"/>
                <p:cNvSpPr/>
                <p:nvPr/>
              </p:nvSpPr>
              <p:spPr>
                <a:xfrm flipH="1">
                  <a:off x="6262247" y="5578121"/>
                  <a:ext cx="718606" cy="72668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51208 w 1651208"/>
                    <a:gd name="connsiteY0-184" fmla="*/ 1370768 h 1370768"/>
                    <a:gd name="connsiteX1-185" fmla="*/ 1040359 w 1651208"/>
                    <a:gd name="connsiteY1-186" fmla="*/ 862143 h 1370768"/>
                    <a:gd name="connsiteX2-187" fmla="*/ 781754 w 1651208"/>
                    <a:gd name="connsiteY2-188" fmla="*/ 629379 h 1370768"/>
                    <a:gd name="connsiteX3-189" fmla="*/ 426154 w 1651208"/>
                    <a:gd name="connsiteY3-190" fmla="*/ 235679 h 1370768"/>
                    <a:gd name="connsiteX4-191" fmla="*/ 0 w 1651208"/>
                    <a:gd name="connsiteY4-192" fmla="*/ 0 h 1370768"/>
                    <a:gd name="connsiteX0-193" fmla="*/ 1651208 w 1651208"/>
                    <a:gd name="connsiteY0-194" fmla="*/ 1370768 h 1370768"/>
                    <a:gd name="connsiteX1-195" fmla="*/ 1040359 w 1651208"/>
                    <a:gd name="connsiteY1-196" fmla="*/ 862143 h 1370768"/>
                    <a:gd name="connsiteX2-197" fmla="*/ 781754 w 1651208"/>
                    <a:gd name="connsiteY2-198" fmla="*/ 629379 h 1370768"/>
                    <a:gd name="connsiteX3-199" fmla="*/ 426154 w 1651208"/>
                    <a:gd name="connsiteY3-200" fmla="*/ 235679 h 1370768"/>
                    <a:gd name="connsiteX4-201" fmla="*/ 0 w 1651208"/>
                    <a:gd name="connsiteY4-202" fmla="*/ 0 h 1370768"/>
                    <a:gd name="connsiteX0-203" fmla="*/ 2083008 w 2083008"/>
                    <a:gd name="connsiteY0-204" fmla="*/ 1160888 h 1160888"/>
                    <a:gd name="connsiteX1-205" fmla="*/ 1472159 w 2083008"/>
                    <a:gd name="connsiteY1-206" fmla="*/ 652263 h 1160888"/>
                    <a:gd name="connsiteX2-207" fmla="*/ 1213554 w 2083008"/>
                    <a:gd name="connsiteY2-208" fmla="*/ 419499 h 1160888"/>
                    <a:gd name="connsiteX3-209" fmla="*/ 857954 w 2083008"/>
                    <a:gd name="connsiteY3-210" fmla="*/ 25799 h 1160888"/>
                    <a:gd name="connsiteX4-211" fmla="*/ 0 w 2083008"/>
                    <a:gd name="connsiteY4-212" fmla="*/ 82220 h 1160888"/>
                    <a:gd name="connsiteX0-213" fmla="*/ 2083008 w 2083008"/>
                    <a:gd name="connsiteY0-214" fmla="*/ 1078668 h 1078668"/>
                    <a:gd name="connsiteX1-215" fmla="*/ 1472159 w 2083008"/>
                    <a:gd name="connsiteY1-216" fmla="*/ 570043 h 1078668"/>
                    <a:gd name="connsiteX2-217" fmla="*/ 1213554 w 2083008"/>
                    <a:gd name="connsiteY2-218" fmla="*/ 337279 h 1078668"/>
                    <a:gd name="connsiteX3-219" fmla="*/ 718254 w 2083008"/>
                    <a:gd name="connsiteY3-220" fmla="*/ 108679 h 1078668"/>
                    <a:gd name="connsiteX4-221" fmla="*/ 0 w 2083008"/>
                    <a:gd name="connsiteY4-222" fmla="*/ 0 h 1078668"/>
                    <a:gd name="connsiteX0-223" fmla="*/ 2235408 w 2235408"/>
                    <a:gd name="connsiteY0-224" fmla="*/ 1015168 h 1015168"/>
                    <a:gd name="connsiteX1-225" fmla="*/ 1624559 w 2235408"/>
                    <a:gd name="connsiteY1-226" fmla="*/ 506543 h 1015168"/>
                    <a:gd name="connsiteX2-227" fmla="*/ 1365954 w 2235408"/>
                    <a:gd name="connsiteY2-228" fmla="*/ 273779 h 1015168"/>
                    <a:gd name="connsiteX3-229" fmla="*/ 870654 w 2235408"/>
                    <a:gd name="connsiteY3-230" fmla="*/ 45179 h 1015168"/>
                    <a:gd name="connsiteX4-231" fmla="*/ 0 w 2235408"/>
                    <a:gd name="connsiteY4-232" fmla="*/ 0 h 1015168"/>
                    <a:gd name="connsiteX0-233" fmla="*/ 2235408 w 2235408"/>
                    <a:gd name="connsiteY0-234" fmla="*/ 1015168 h 1015168"/>
                    <a:gd name="connsiteX1-235" fmla="*/ 1624559 w 2235408"/>
                    <a:gd name="connsiteY1-236" fmla="*/ 506543 h 1015168"/>
                    <a:gd name="connsiteX2-237" fmla="*/ 1365954 w 2235408"/>
                    <a:gd name="connsiteY2-238" fmla="*/ 273779 h 1015168"/>
                    <a:gd name="connsiteX3-239" fmla="*/ 794454 w 2235408"/>
                    <a:gd name="connsiteY3-240" fmla="*/ 83279 h 1015168"/>
                    <a:gd name="connsiteX4-241" fmla="*/ 0 w 2235408"/>
                    <a:gd name="connsiteY4-242" fmla="*/ 0 h 1015168"/>
                    <a:gd name="connsiteX0-243" fmla="*/ 2235408 w 2235408"/>
                    <a:gd name="connsiteY0-244" fmla="*/ 1015168 h 1015168"/>
                    <a:gd name="connsiteX1-245" fmla="*/ 1624559 w 2235408"/>
                    <a:gd name="connsiteY1-246" fmla="*/ 506543 h 1015168"/>
                    <a:gd name="connsiteX2-247" fmla="*/ 1365954 w 2235408"/>
                    <a:gd name="connsiteY2-248" fmla="*/ 273779 h 1015168"/>
                    <a:gd name="connsiteX3-249" fmla="*/ 794454 w 2235408"/>
                    <a:gd name="connsiteY3-250" fmla="*/ 83279 h 1015168"/>
                    <a:gd name="connsiteX4-251" fmla="*/ 0 w 2235408"/>
                    <a:gd name="connsiteY4-252" fmla="*/ 0 h 1015168"/>
                    <a:gd name="connsiteX0-253" fmla="*/ 2235408 w 2235408"/>
                    <a:gd name="connsiteY0-254" fmla="*/ 1015168 h 1015168"/>
                    <a:gd name="connsiteX1-255" fmla="*/ 1688059 w 2235408"/>
                    <a:gd name="connsiteY1-256" fmla="*/ 633543 h 1015168"/>
                    <a:gd name="connsiteX2-257" fmla="*/ 1365954 w 2235408"/>
                    <a:gd name="connsiteY2-258" fmla="*/ 273779 h 1015168"/>
                    <a:gd name="connsiteX3-259" fmla="*/ 794454 w 2235408"/>
                    <a:gd name="connsiteY3-260" fmla="*/ 83279 h 1015168"/>
                    <a:gd name="connsiteX4-261" fmla="*/ 0 w 2235408"/>
                    <a:gd name="connsiteY4-262" fmla="*/ 0 h 1015168"/>
                    <a:gd name="connsiteX0-263" fmla="*/ 2108408 w 2108408"/>
                    <a:gd name="connsiteY0-264" fmla="*/ 977068 h 977068"/>
                    <a:gd name="connsiteX1-265" fmla="*/ 1688059 w 2108408"/>
                    <a:gd name="connsiteY1-266" fmla="*/ 633543 h 977068"/>
                    <a:gd name="connsiteX2-267" fmla="*/ 1365954 w 2108408"/>
                    <a:gd name="connsiteY2-268" fmla="*/ 273779 h 977068"/>
                    <a:gd name="connsiteX3-269" fmla="*/ 794454 w 2108408"/>
                    <a:gd name="connsiteY3-270" fmla="*/ 83279 h 977068"/>
                    <a:gd name="connsiteX4-271" fmla="*/ 0 w 2108408"/>
                    <a:gd name="connsiteY4-272" fmla="*/ 0 h 977068"/>
                    <a:gd name="connsiteX0-273" fmla="*/ 1943308 w 1943308"/>
                    <a:gd name="connsiteY0-274" fmla="*/ 1129468 h 1129468"/>
                    <a:gd name="connsiteX1-275" fmla="*/ 1688059 w 1943308"/>
                    <a:gd name="connsiteY1-276" fmla="*/ 633543 h 1129468"/>
                    <a:gd name="connsiteX2-277" fmla="*/ 1365954 w 1943308"/>
                    <a:gd name="connsiteY2-278" fmla="*/ 273779 h 1129468"/>
                    <a:gd name="connsiteX3-279" fmla="*/ 794454 w 1943308"/>
                    <a:gd name="connsiteY3-280" fmla="*/ 83279 h 1129468"/>
                    <a:gd name="connsiteX4-281" fmla="*/ 0 w 1943308"/>
                    <a:gd name="connsiteY4-282" fmla="*/ 0 h 1129468"/>
                    <a:gd name="connsiteX0-283" fmla="*/ 1943308 w 1943308"/>
                    <a:gd name="connsiteY0-284" fmla="*/ 1129468 h 1129468"/>
                    <a:gd name="connsiteX1-285" fmla="*/ 1688059 w 1943308"/>
                    <a:gd name="connsiteY1-286" fmla="*/ 633543 h 1129468"/>
                    <a:gd name="connsiteX2-287" fmla="*/ 1365954 w 1943308"/>
                    <a:gd name="connsiteY2-288" fmla="*/ 273779 h 1129468"/>
                    <a:gd name="connsiteX3-289" fmla="*/ 794454 w 1943308"/>
                    <a:gd name="connsiteY3-290" fmla="*/ 83279 h 1129468"/>
                    <a:gd name="connsiteX4-291" fmla="*/ 0 w 1943308"/>
                    <a:gd name="connsiteY4-292" fmla="*/ 0 h 1129468"/>
                    <a:gd name="connsiteX0-293" fmla="*/ 1943308 w 1943308"/>
                    <a:gd name="connsiteY0-294" fmla="*/ 1129468 h 1129468"/>
                    <a:gd name="connsiteX1-295" fmla="*/ 1637259 w 1943308"/>
                    <a:gd name="connsiteY1-296" fmla="*/ 620843 h 1129468"/>
                    <a:gd name="connsiteX2-297" fmla="*/ 1365954 w 1943308"/>
                    <a:gd name="connsiteY2-298" fmla="*/ 273779 h 1129468"/>
                    <a:gd name="connsiteX3-299" fmla="*/ 794454 w 1943308"/>
                    <a:gd name="connsiteY3-300" fmla="*/ 83279 h 1129468"/>
                    <a:gd name="connsiteX4-301" fmla="*/ 0 w 1943308"/>
                    <a:gd name="connsiteY4-302" fmla="*/ 0 h 1129468"/>
                    <a:gd name="connsiteX0-303" fmla="*/ 1943308 w 1943308"/>
                    <a:gd name="connsiteY0-304" fmla="*/ 1129468 h 1129468"/>
                    <a:gd name="connsiteX1-305" fmla="*/ 1637259 w 1943308"/>
                    <a:gd name="connsiteY1-306" fmla="*/ 620843 h 1129468"/>
                    <a:gd name="connsiteX2-307" fmla="*/ 1365954 w 1943308"/>
                    <a:gd name="connsiteY2-308" fmla="*/ 273779 h 1129468"/>
                    <a:gd name="connsiteX3-309" fmla="*/ 921454 w 1943308"/>
                    <a:gd name="connsiteY3-310" fmla="*/ 45179 h 1129468"/>
                    <a:gd name="connsiteX4-311" fmla="*/ 0 w 1943308"/>
                    <a:gd name="connsiteY4-312" fmla="*/ 0 h 1129468"/>
                    <a:gd name="connsiteX0-313" fmla="*/ 1435308 w 1435308"/>
                    <a:gd name="connsiteY0-314" fmla="*/ 1218368 h 1218368"/>
                    <a:gd name="connsiteX1-315" fmla="*/ 1129259 w 1435308"/>
                    <a:gd name="connsiteY1-316" fmla="*/ 709743 h 1218368"/>
                    <a:gd name="connsiteX2-317" fmla="*/ 857954 w 1435308"/>
                    <a:gd name="connsiteY2-318" fmla="*/ 362679 h 1218368"/>
                    <a:gd name="connsiteX3-319" fmla="*/ 413454 w 1435308"/>
                    <a:gd name="connsiteY3-320" fmla="*/ 134079 h 1218368"/>
                    <a:gd name="connsiteX4-321" fmla="*/ 0 w 1435308"/>
                    <a:gd name="connsiteY4-322" fmla="*/ 0 h 1218368"/>
                    <a:gd name="connsiteX0-323" fmla="*/ 1435308 w 1435308"/>
                    <a:gd name="connsiteY0-324" fmla="*/ 1218368 h 1218368"/>
                    <a:gd name="connsiteX1-325" fmla="*/ 1129259 w 1435308"/>
                    <a:gd name="connsiteY1-326" fmla="*/ 709743 h 1218368"/>
                    <a:gd name="connsiteX2-327" fmla="*/ 807154 w 1435308"/>
                    <a:gd name="connsiteY2-328" fmla="*/ 362679 h 1218368"/>
                    <a:gd name="connsiteX3-329" fmla="*/ 413454 w 1435308"/>
                    <a:gd name="connsiteY3-330" fmla="*/ 134079 h 1218368"/>
                    <a:gd name="connsiteX4-331" fmla="*/ 0 w 1435308"/>
                    <a:gd name="connsiteY4-332" fmla="*/ 0 h 1218368"/>
                    <a:gd name="connsiteX0-333" fmla="*/ 1435308 w 1435308"/>
                    <a:gd name="connsiteY0-334" fmla="*/ 1218368 h 1218368"/>
                    <a:gd name="connsiteX1-335" fmla="*/ 1078459 w 1435308"/>
                    <a:gd name="connsiteY1-336" fmla="*/ 722443 h 1218368"/>
                    <a:gd name="connsiteX2-337" fmla="*/ 807154 w 1435308"/>
                    <a:gd name="connsiteY2-338" fmla="*/ 362679 h 1218368"/>
                    <a:gd name="connsiteX3-339" fmla="*/ 413454 w 1435308"/>
                    <a:gd name="connsiteY3-340" fmla="*/ 134079 h 1218368"/>
                    <a:gd name="connsiteX4-341" fmla="*/ 0 w 1435308"/>
                    <a:gd name="connsiteY4-342" fmla="*/ 0 h 1218368"/>
                    <a:gd name="connsiteX0-343" fmla="*/ 1486108 w 1486108"/>
                    <a:gd name="connsiteY0-344" fmla="*/ 1294568 h 1294568"/>
                    <a:gd name="connsiteX1-345" fmla="*/ 1078459 w 1486108"/>
                    <a:gd name="connsiteY1-346" fmla="*/ 722443 h 1294568"/>
                    <a:gd name="connsiteX2-347" fmla="*/ 807154 w 1486108"/>
                    <a:gd name="connsiteY2-348" fmla="*/ 362679 h 1294568"/>
                    <a:gd name="connsiteX3-349" fmla="*/ 413454 w 1486108"/>
                    <a:gd name="connsiteY3-350" fmla="*/ 134079 h 1294568"/>
                    <a:gd name="connsiteX4-351" fmla="*/ 0 w 1486108"/>
                    <a:gd name="connsiteY4-352" fmla="*/ 0 h 1294568"/>
                    <a:gd name="connsiteX0-353" fmla="*/ 1486108 w 1486108"/>
                    <a:gd name="connsiteY0-354" fmla="*/ 1294568 h 1294568"/>
                    <a:gd name="connsiteX1-355" fmla="*/ 1078459 w 1486108"/>
                    <a:gd name="connsiteY1-356" fmla="*/ 722443 h 1294568"/>
                    <a:gd name="connsiteX2-357" fmla="*/ 807154 w 1486108"/>
                    <a:gd name="connsiteY2-358" fmla="*/ 362679 h 1294568"/>
                    <a:gd name="connsiteX3-359" fmla="*/ 413454 w 1486108"/>
                    <a:gd name="connsiteY3-360" fmla="*/ 134079 h 1294568"/>
                    <a:gd name="connsiteX4-361" fmla="*/ 0 w 1486108"/>
                    <a:gd name="connsiteY4-362" fmla="*/ 0 h 1294568"/>
                    <a:gd name="connsiteX0-363" fmla="*/ 1072654 w 1072654"/>
                    <a:gd name="connsiteY0-364" fmla="*/ 1160489 h 1160489"/>
                    <a:gd name="connsiteX1-365" fmla="*/ 665005 w 1072654"/>
                    <a:gd name="connsiteY1-366" fmla="*/ 588364 h 1160489"/>
                    <a:gd name="connsiteX2-367" fmla="*/ 393700 w 1072654"/>
                    <a:gd name="connsiteY2-368" fmla="*/ 228600 h 1160489"/>
                    <a:gd name="connsiteX3-369" fmla="*/ 0 w 1072654"/>
                    <a:gd name="connsiteY3-370" fmla="*/ 0 h 1160489"/>
                    <a:gd name="connsiteX0-371" fmla="*/ 932954 w 932954"/>
                    <a:gd name="connsiteY0-372" fmla="*/ 1147789 h 1147789"/>
                    <a:gd name="connsiteX1-373" fmla="*/ 525305 w 932954"/>
                    <a:gd name="connsiteY1-374" fmla="*/ 575664 h 1147789"/>
                    <a:gd name="connsiteX2-375" fmla="*/ 254000 w 932954"/>
                    <a:gd name="connsiteY2-376" fmla="*/ 215900 h 1147789"/>
                    <a:gd name="connsiteX3-377" fmla="*/ 0 w 932954"/>
                    <a:gd name="connsiteY3-378" fmla="*/ 0 h 1147789"/>
                    <a:gd name="connsiteX0-379" fmla="*/ 742454 w 742454"/>
                    <a:gd name="connsiteY0-380" fmla="*/ 1160489 h 1160489"/>
                    <a:gd name="connsiteX1-381" fmla="*/ 525305 w 742454"/>
                    <a:gd name="connsiteY1-382" fmla="*/ 575664 h 1160489"/>
                    <a:gd name="connsiteX2-383" fmla="*/ 254000 w 742454"/>
                    <a:gd name="connsiteY2-384" fmla="*/ 215900 h 1160489"/>
                    <a:gd name="connsiteX3-385" fmla="*/ 0 w 742454"/>
                    <a:gd name="connsiteY3-386" fmla="*/ 0 h 1160489"/>
                    <a:gd name="connsiteX0-387" fmla="*/ 742454 w 747447"/>
                    <a:gd name="connsiteY0-388" fmla="*/ 1160489 h 1160489"/>
                    <a:gd name="connsiteX1-389" fmla="*/ 525305 w 747447"/>
                    <a:gd name="connsiteY1-390" fmla="*/ 575664 h 1160489"/>
                    <a:gd name="connsiteX2-391" fmla="*/ 254000 w 747447"/>
                    <a:gd name="connsiteY2-392" fmla="*/ 215900 h 1160489"/>
                    <a:gd name="connsiteX3-393" fmla="*/ 0 w 747447"/>
                    <a:gd name="connsiteY3-394" fmla="*/ 0 h 1160489"/>
                    <a:gd name="connsiteX0-395" fmla="*/ 742454 w 748598"/>
                    <a:gd name="connsiteY0-396" fmla="*/ 1160489 h 1160489"/>
                    <a:gd name="connsiteX1-397" fmla="*/ 563405 w 748598"/>
                    <a:gd name="connsiteY1-398" fmla="*/ 575664 h 1160489"/>
                    <a:gd name="connsiteX2-399" fmla="*/ 254000 w 748598"/>
                    <a:gd name="connsiteY2-400" fmla="*/ 215900 h 1160489"/>
                    <a:gd name="connsiteX3-401" fmla="*/ 0 w 748598"/>
                    <a:gd name="connsiteY3-402" fmla="*/ 0 h 1160489"/>
                    <a:gd name="connsiteX0-403" fmla="*/ 742454 w 747693"/>
                    <a:gd name="connsiteY0-404" fmla="*/ 1160489 h 1160489"/>
                    <a:gd name="connsiteX1-405" fmla="*/ 563405 w 747693"/>
                    <a:gd name="connsiteY1-406" fmla="*/ 575664 h 1160489"/>
                    <a:gd name="connsiteX2-407" fmla="*/ 431800 w 747693"/>
                    <a:gd name="connsiteY2-408" fmla="*/ 279400 h 1160489"/>
                    <a:gd name="connsiteX3-409" fmla="*/ 0 w 747693"/>
                    <a:gd name="connsiteY3-410" fmla="*/ 0 h 1160489"/>
                    <a:gd name="connsiteX0-411" fmla="*/ 424954 w 430193"/>
                    <a:gd name="connsiteY0-412" fmla="*/ 1109689 h 1109689"/>
                    <a:gd name="connsiteX1-413" fmla="*/ 245905 w 430193"/>
                    <a:gd name="connsiteY1-414" fmla="*/ 524864 h 1109689"/>
                    <a:gd name="connsiteX2-415" fmla="*/ 114300 w 430193"/>
                    <a:gd name="connsiteY2-416" fmla="*/ 228600 h 1109689"/>
                    <a:gd name="connsiteX3-417" fmla="*/ 0 w 430193"/>
                    <a:gd name="connsiteY3-418" fmla="*/ 0 h 1109689"/>
                    <a:gd name="connsiteX0-419" fmla="*/ 310654 w 315893"/>
                    <a:gd name="connsiteY0-420" fmla="*/ 881089 h 881089"/>
                    <a:gd name="connsiteX1-421" fmla="*/ 131605 w 315893"/>
                    <a:gd name="connsiteY1-422" fmla="*/ 296264 h 881089"/>
                    <a:gd name="connsiteX2-423" fmla="*/ 0 w 315893"/>
                    <a:gd name="connsiteY2-424" fmla="*/ 0 h 881089"/>
                    <a:gd name="connsiteX0-425" fmla="*/ 463054 w 469051"/>
                    <a:gd name="connsiteY0-426" fmla="*/ 1122389 h 1122389"/>
                    <a:gd name="connsiteX1-427" fmla="*/ 284005 w 469051"/>
                    <a:gd name="connsiteY1-428" fmla="*/ 537564 h 1122389"/>
                    <a:gd name="connsiteX2-429" fmla="*/ 0 w 469051"/>
                    <a:gd name="connsiteY2-430" fmla="*/ 0 h 1122389"/>
                    <a:gd name="connsiteX0-431" fmla="*/ 463054 w 469051"/>
                    <a:gd name="connsiteY0-432" fmla="*/ 1122389 h 1122389"/>
                    <a:gd name="connsiteX1-433" fmla="*/ 284005 w 469051"/>
                    <a:gd name="connsiteY1-434" fmla="*/ 537564 h 1122389"/>
                    <a:gd name="connsiteX2-435" fmla="*/ 0 w 469051"/>
                    <a:gd name="connsiteY2-436" fmla="*/ 0 h 1122389"/>
                    <a:gd name="connsiteX0-437" fmla="*/ 501154 w 507374"/>
                    <a:gd name="connsiteY0-438" fmla="*/ 1338289 h 1338289"/>
                    <a:gd name="connsiteX1-439" fmla="*/ 322105 w 507374"/>
                    <a:gd name="connsiteY1-440" fmla="*/ 753464 h 1338289"/>
                    <a:gd name="connsiteX2-441" fmla="*/ 0 w 507374"/>
                    <a:gd name="connsiteY2-442" fmla="*/ 0 h 1338289"/>
                    <a:gd name="connsiteX0-443" fmla="*/ 501154 w 505897"/>
                    <a:gd name="connsiteY0-444" fmla="*/ 1338289 h 1338289"/>
                    <a:gd name="connsiteX1-445" fmla="*/ 271305 w 505897"/>
                    <a:gd name="connsiteY1-446" fmla="*/ 753464 h 1338289"/>
                    <a:gd name="connsiteX2-447" fmla="*/ 0 w 505897"/>
                    <a:gd name="connsiteY2-448" fmla="*/ 0 h 1338289"/>
                    <a:gd name="connsiteX0-449" fmla="*/ 501154 w 508314"/>
                    <a:gd name="connsiteY0-450" fmla="*/ 1338289 h 1338289"/>
                    <a:gd name="connsiteX1-451" fmla="*/ 271305 w 508314"/>
                    <a:gd name="connsiteY1-452" fmla="*/ 753464 h 1338289"/>
                    <a:gd name="connsiteX2-453" fmla="*/ 0 w 508314"/>
                    <a:gd name="connsiteY2-454" fmla="*/ 0 h 1338289"/>
                    <a:gd name="connsiteX0-455" fmla="*/ 501154 w 506187"/>
                    <a:gd name="connsiteY0-456" fmla="*/ 1338289 h 1338289"/>
                    <a:gd name="connsiteX1-457" fmla="*/ 271305 w 506187"/>
                    <a:gd name="connsiteY1-458" fmla="*/ 753464 h 1338289"/>
                    <a:gd name="connsiteX2-459" fmla="*/ 0 w 506187"/>
                    <a:gd name="connsiteY2-460" fmla="*/ 0 h 1338289"/>
                    <a:gd name="connsiteX0-461" fmla="*/ 501154 w 506187"/>
                    <a:gd name="connsiteY0-462" fmla="*/ 1338289 h 1338289"/>
                    <a:gd name="connsiteX1-463" fmla="*/ 271305 w 506187"/>
                    <a:gd name="connsiteY1-464" fmla="*/ 753464 h 1338289"/>
                    <a:gd name="connsiteX2-465" fmla="*/ 0 w 506187"/>
                    <a:gd name="connsiteY2-466" fmla="*/ 0 h 1338289"/>
                    <a:gd name="connsiteX0-467" fmla="*/ 501154 w 501154"/>
                    <a:gd name="connsiteY0-468" fmla="*/ 1338289 h 1338289"/>
                    <a:gd name="connsiteX1-469" fmla="*/ 271305 w 501154"/>
                    <a:gd name="connsiteY1-470" fmla="*/ 753464 h 1338289"/>
                    <a:gd name="connsiteX2-471" fmla="*/ 0 w 501154"/>
                    <a:gd name="connsiteY2-472" fmla="*/ 0 h 1338289"/>
                    <a:gd name="connsiteX0-473" fmla="*/ 501154 w 501154"/>
                    <a:gd name="connsiteY0-474" fmla="*/ 1338289 h 1338289"/>
                    <a:gd name="connsiteX1-475" fmla="*/ 271305 w 501154"/>
                    <a:gd name="connsiteY1-476" fmla="*/ 753464 h 1338289"/>
                    <a:gd name="connsiteX2-477" fmla="*/ 0 w 501154"/>
                    <a:gd name="connsiteY2-478" fmla="*/ 0 h 1338289"/>
                    <a:gd name="connsiteX0-479" fmla="*/ 551954 w 551954"/>
                    <a:gd name="connsiteY0-480" fmla="*/ 1338289 h 1338289"/>
                    <a:gd name="connsiteX1-481" fmla="*/ 322105 w 551954"/>
                    <a:gd name="connsiteY1-482" fmla="*/ 753464 h 1338289"/>
                    <a:gd name="connsiteX2-483" fmla="*/ 0 w 551954"/>
                    <a:gd name="connsiteY2-484" fmla="*/ 0 h 1338289"/>
                    <a:gd name="connsiteX0-485" fmla="*/ 551954 w 551954"/>
                    <a:gd name="connsiteY0-486" fmla="*/ 1338289 h 1338289"/>
                    <a:gd name="connsiteX1-487" fmla="*/ 474505 w 551954"/>
                    <a:gd name="connsiteY1-488" fmla="*/ 370554 h 1338289"/>
                    <a:gd name="connsiteX2-489" fmla="*/ 0 w 551954"/>
                    <a:gd name="connsiteY2-490" fmla="*/ 0 h 1338289"/>
                    <a:gd name="connsiteX0-491" fmla="*/ 158254 w 158254"/>
                    <a:gd name="connsiteY0-492" fmla="*/ 1666497 h 1666497"/>
                    <a:gd name="connsiteX1-493" fmla="*/ 80805 w 158254"/>
                    <a:gd name="connsiteY1-494" fmla="*/ 698762 h 1666497"/>
                    <a:gd name="connsiteX2-495" fmla="*/ 0 w 158254"/>
                    <a:gd name="connsiteY2-496" fmla="*/ 0 h 1666497"/>
                    <a:gd name="connsiteX0-497" fmla="*/ 158254 w 158254"/>
                    <a:gd name="connsiteY0-498" fmla="*/ 1666497 h 1666497"/>
                    <a:gd name="connsiteX1-499" fmla="*/ 144305 w 158254"/>
                    <a:gd name="connsiteY1-500" fmla="*/ 644061 h 1666497"/>
                    <a:gd name="connsiteX2-501" fmla="*/ 0 w 158254"/>
                    <a:gd name="connsiteY2-502" fmla="*/ 0 h 1666497"/>
                    <a:gd name="connsiteX0-503" fmla="*/ 158254 w 158254"/>
                    <a:gd name="connsiteY0-504" fmla="*/ 1666497 h 1666497"/>
                    <a:gd name="connsiteX1-505" fmla="*/ 144305 w 158254"/>
                    <a:gd name="connsiteY1-506" fmla="*/ 644061 h 1666497"/>
                    <a:gd name="connsiteX2-507" fmla="*/ 0 w 158254"/>
                    <a:gd name="connsiteY2-508" fmla="*/ 0 h 1666497"/>
                    <a:gd name="connsiteX0-509" fmla="*/ 158254 w 176816"/>
                    <a:gd name="connsiteY0-510" fmla="*/ 1666497 h 1666497"/>
                    <a:gd name="connsiteX1-511" fmla="*/ 144305 w 176816"/>
                    <a:gd name="connsiteY1-512" fmla="*/ 644061 h 1666497"/>
                    <a:gd name="connsiteX2-513" fmla="*/ 0 w 176816"/>
                    <a:gd name="connsiteY2-514" fmla="*/ 0 h 1666497"/>
                    <a:gd name="connsiteX0-515" fmla="*/ 158254 w 176816"/>
                    <a:gd name="connsiteY0-516" fmla="*/ 1666497 h 1666497"/>
                    <a:gd name="connsiteX1-517" fmla="*/ 144305 w 176816"/>
                    <a:gd name="connsiteY1-518" fmla="*/ 616710 h 1666497"/>
                    <a:gd name="connsiteX2-519" fmla="*/ 0 w 176816"/>
                    <a:gd name="connsiteY2-520" fmla="*/ 0 h 1666497"/>
                    <a:gd name="connsiteX0-521" fmla="*/ 158254 w 165848"/>
                    <a:gd name="connsiteY0-522" fmla="*/ 1666497 h 1666497"/>
                    <a:gd name="connsiteX1-523" fmla="*/ 63237 w 165848"/>
                    <a:gd name="connsiteY1-524" fmla="*/ 975668 h 1666497"/>
                    <a:gd name="connsiteX2-525" fmla="*/ 0 w 165848"/>
                    <a:gd name="connsiteY2-526" fmla="*/ 0 h 1666497"/>
                    <a:gd name="connsiteX0-527" fmla="*/ 176678 w 183478"/>
                    <a:gd name="connsiteY0-528" fmla="*/ 1666497 h 1666497"/>
                    <a:gd name="connsiteX1-529" fmla="*/ 63237 w 183478"/>
                    <a:gd name="connsiteY1-530" fmla="*/ 975668 h 1666497"/>
                    <a:gd name="connsiteX2-531" fmla="*/ 0 w 183478"/>
                    <a:gd name="connsiteY2-532" fmla="*/ 0 h 1666497"/>
                    <a:gd name="connsiteX0-533" fmla="*/ 176678 w 176678"/>
                    <a:gd name="connsiteY0-534" fmla="*/ 1666497 h 1666497"/>
                    <a:gd name="connsiteX1-535" fmla="*/ 63237 w 176678"/>
                    <a:gd name="connsiteY1-536" fmla="*/ 975668 h 1666497"/>
                    <a:gd name="connsiteX2-537" fmla="*/ 0 w 176678"/>
                    <a:gd name="connsiteY2-538" fmla="*/ 0 h 1666497"/>
                    <a:gd name="connsiteX0-539" fmla="*/ 176678 w 176678"/>
                    <a:gd name="connsiteY0-540" fmla="*/ 1666497 h 1666497"/>
                    <a:gd name="connsiteX1-541" fmla="*/ 63237 w 176678"/>
                    <a:gd name="connsiteY1-542" fmla="*/ 975668 h 1666497"/>
                    <a:gd name="connsiteX2-543" fmla="*/ 0 w 176678"/>
                    <a:gd name="connsiteY2-544" fmla="*/ 0 h 1666497"/>
                    <a:gd name="connsiteX0-545" fmla="*/ 178018 w 178018"/>
                    <a:gd name="connsiteY0-546" fmla="*/ 1666497 h 1666497"/>
                    <a:gd name="connsiteX1-547" fmla="*/ 64577 w 178018"/>
                    <a:gd name="connsiteY1-548" fmla="*/ 975668 h 1666497"/>
                    <a:gd name="connsiteX2-549" fmla="*/ 1340 w 178018"/>
                    <a:gd name="connsiteY2-550" fmla="*/ 0 h 1666497"/>
                    <a:gd name="connsiteX0-551" fmla="*/ 177767 w 177767"/>
                    <a:gd name="connsiteY0-552" fmla="*/ 1666497 h 1666497"/>
                    <a:gd name="connsiteX1-553" fmla="*/ 75381 w 177767"/>
                    <a:gd name="connsiteY1-554" fmla="*/ 975668 h 1666497"/>
                    <a:gd name="connsiteX2-555" fmla="*/ 1089 w 177767"/>
                    <a:gd name="connsiteY2-556" fmla="*/ 0 h 1666497"/>
                    <a:gd name="connsiteX0-557" fmla="*/ 188624 w 188624"/>
                    <a:gd name="connsiteY0-558" fmla="*/ 1746265 h 1746265"/>
                    <a:gd name="connsiteX1-559" fmla="*/ 86238 w 188624"/>
                    <a:gd name="connsiteY1-560" fmla="*/ 1055436 h 1746265"/>
                    <a:gd name="connsiteX2-561" fmla="*/ 891 w 188624"/>
                    <a:gd name="connsiteY2-562" fmla="*/ 0 h 1746265"/>
                    <a:gd name="connsiteX0-563" fmla="*/ 188457 w 188457"/>
                    <a:gd name="connsiteY0-564" fmla="*/ 1746265 h 1746265"/>
                    <a:gd name="connsiteX1-565" fmla="*/ 102501 w 188457"/>
                    <a:gd name="connsiteY1-566" fmla="*/ 801062 h 1746265"/>
                    <a:gd name="connsiteX2-567" fmla="*/ 724 w 188457"/>
                    <a:gd name="connsiteY2-568" fmla="*/ 0 h 1746265"/>
                    <a:gd name="connsiteX0-569" fmla="*/ 144588 w 144588"/>
                    <a:gd name="connsiteY0-570" fmla="*/ 1848015 h 1848015"/>
                    <a:gd name="connsiteX1-571" fmla="*/ 102446 w 144588"/>
                    <a:gd name="connsiteY1-572" fmla="*/ 801062 h 1848015"/>
                    <a:gd name="connsiteX2-573" fmla="*/ 669 w 144588"/>
                    <a:gd name="connsiteY2-574" fmla="*/ 0 h 1848015"/>
                    <a:gd name="connsiteX0-575" fmla="*/ 102446 w 102446"/>
                    <a:gd name="connsiteY0-576" fmla="*/ 801062 h 801063"/>
                    <a:gd name="connsiteX1-577" fmla="*/ 669 w 102446"/>
                    <a:gd name="connsiteY1-578" fmla="*/ 0 h 801063"/>
                    <a:gd name="connsiteX0-579" fmla="*/ 107886 w 107886"/>
                    <a:gd name="connsiteY0-580" fmla="*/ 1411562 h 1411562"/>
                    <a:gd name="connsiteX1-581" fmla="*/ 632 w 107886"/>
                    <a:gd name="connsiteY1-582" fmla="*/ 0 h 1411562"/>
                    <a:gd name="connsiteX0-583" fmla="*/ 107254 w 107254"/>
                    <a:gd name="connsiteY0-584" fmla="*/ 1411562 h 1411562"/>
                    <a:gd name="connsiteX1-585" fmla="*/ 0 w 107254"/>
                    <a:gd name="connsiteY1-586" fmla="*/ 0 h 1411562"/>
                    <a:gd name="connsiteX0-587" fmla="*/ 156545 w 156545"/>
                    <a:gd name="connsiteY0-588" fmla="*/ 1055438 h 1055438"/>
                    <a:gd name="connsiteX1-589" fmla="*/ 0 w 156545"/>
                    <a:gd name="connsiteY1-590" fmla="*/ 0 h 1055438"/>
                    <a:gd name="connsiteX0-591" fmla="*/ 298943 w 298943"/>
                    <a:gd name="connsiteY0-592" fmla="*/ 1208063 h 1208063"/>
                    <a:gd name="connsiteX1-593" fmla="*/ 0 w 298943"/>
                    <a:gd name="connsiteY1-594" fmla="*/ 0 h 1208063"/>
                    <a:gd name="connsiteX0-595" fmla="*/ 298943 w 298943"/>
                    <a:gd name="connsiteY0-596" fmla="*/ 1208063 h 1208063"/>
                    <a:gd name="connsiteX1-597" fmla="*/ 0 w 298943"/>
                    <a:gd name="connsiteY1-598" fmla="*/ 0 h 1208063"/>
                    <a:gd name="connsiteX0-599" fmla="*/ 200360 w 200360"/>
                    <a:gd name="connsiteY0-600" fmla="*/ 1360688 h 1360688"/>
                    <a:gd name="connsiteX1-601" fmla="*/ 0 w 200360"/>
                    <a:gd name="connsiteY1-602" fmla="*/ 0 h 1360688"/>
                    <a:gd name="connsiteX0-603" fmla="*/ 200360 w 200360"/>
                    <a:gd name="connsiteY0-604" fmla="*/ 1157188 h 1157188"/>
                    <a:gd name="connsiteX1-605" fmla="*/ 0 w 200360"/>
                    <a:gd name="connsiteY1-606" fmla="*/ 0 h 1157188"/>
                    <a:gd name="connsiteX0-607" fmla="*/ 194883 w 194883"/>
                    <a:gd name="connsiteY0-608" fmla="*/ 1208063 h 1208063"/>
                    <a:gd name="connsiteX1-609" fmla="*/ 0 w 194883"/>
                    <a:gd name="connsiteY1-610" fmla="*/ 0 h 1208063"/>
                    <a:gd name="connsiteX0-611" fmla="*/ 260605 w 260605"/>
                    <a:gd name="connsiteY0-612" fmla="*/ 801064 h 801064"/>
                    <a:gd name="connsiteX1-613" fmla="*/ 0 w 260605"/>
                    <a:gd name="connsiteY1-614" fmla="*/ 0 h 801064"/>
                    <a:gd name="connsiteX0-615" fmla="*/ 370141 w 370141"/>
                    <a:gd name="connsiteY0-616" fmla="*/ 139690 h 151728"/>
                    <a:gd name="connsiteX1-617" fmla="*/ 0 w 370141"/>
                    <a:gd name="connsiteY1-618" fmla="*/ 0 h 151728"/>
                    <a:gd name="connsiteX0-619" fmla="*/ 370141 w 370141"/>
                    <a:gd name="connsiteY0-620" fmla="*/ 355669 h 355669"/>
                    <a:gd name="connsiteX1-621" fmla="*/ 0 w 370141"/>
                    <a:gd name="connsiteY1-622" fmla="*/ 215979 h 355669"/>
                    <a:gd name="connsiteX0-623" fmla="*/ 342757 w 342757"/>
                    <a:gd name="connsiteY0-624" fmla="*/ 291102 h 291102"/>
                    <a:gd name="connsiteX1-625" fmla="*/ 0 w 342757"/>
                    <a:gd name="connsiteY1-626" fmla="*/ 253162 h 291102"/>
                    <a:gd name="connsiteX0-627" fmla="*/ 348234 w 348234"/>
                    <a:gd name="connsiteY0-628" fmla="*/ 355669 h 355669"/>
                    <a:gd name="connsiteX1-629" fmla="*/ 0 w 348234"/>
                    <a:gd name="connsiteY1-630" fmla="*/ 215979 h 355669"/>
                    <a:gd name="connsiteX0-631" fmla="*/ 309896 w 309896"/>
                    <a:gd name="connsiteY0-632" fmla="*/ 291102 h 291102"/>
                    <a:gd name="connsiteX1-633" fmla="*/ 0 w 309896"/>
                    <a:gd name="connsiteY1-634" fmla="*/ 253162 h 291102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</a:cxnLst>
                  <a:rect l="l" t="t" r="r" b="b"/>
                  <a:pathLst>
                    <a:path w="309896" h="291102">
                      <a:moveTo>
                        <a:pt x="309896" y="291102"/>
                      </a:moveTo>
                      <a:cubicBezTo>
                        <a:pt x="285910" y="-16900"/>
                        <a:pt x="193519" y="-154027"/>
                        <a:pt x="0" y="253162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" name="任意多边形 161"/>
                <p:cNvSpPr/>
                <p:nvPr/>
              </p:nvSpPr>
              <p:spPr>
                <a:xfrm>
                  <a:off x="5593217" y="5378733"/>
                  <a:ext cx="1342819" cy="561131"/>
                </a:xfrm>
                <a:custGeom>
                  <a:avLst/>
                  <a:gdLst>
                    <a:gd name="connsiteX0" fmla="*/ 1777 w 1335514"/>
                    <a:gd name="connsiteY0" fmla="*/ 17441 h 515445"/>
                    <a:gd name="connsiteX1" fmla="*/ 141477 w 1335514"/>
                    <a:gd name="connsiteY1" fmla="*/ 246041 h 515445"/>
                    <a:gd name="connsiteX2" fmla="*/ 319277 w 1335514"/>
                    <a:gd name="connsiteY2" fmla="*/ 296841 h 515445"/>
                    <a:gd name="connsiteX3" fmla="*/ 446277 w 1335514"/>
                    <a:gd name="connsiteY3" fmla="*/ 500041 h 515445"/>
                    <a:gd name="connsiteX4" fmla="*/ 751077 w 1335514"/>
                    <a:gd name="connsiteY4" fmla="*/ 474641 h 515445"/>
                    <a:gd name="connsiteX5" fmla="*/ 1043177 w 1335514"/>
                    <a:gd name="connsiteY5" fmla="*/ 512741 h 515445"/>
                    <a:gd name="connsiteX6" fmla="*/ 1195577 w 1335514"/>
                    <a:gd name="connsiteY6" fmla="*/ 385741 h 515445"/>
                    <a:gd name="connsiteX7" fmla="*/ 1322577 w 1335514"/>
                    <a:gd name="connsiteY7" fmla="*/ 398441 h 515445"/>
                    <a:gd name="connsiteX8" fmla="*/ 865377 w 1335514"/>
                    <a:gd name="connsiteY8" fmla="*/ 309541 h 515445"/>
                    <a:gd name="connsiteX9" fmla="*/ 319277 w 1335514"/>
                    <a:gd name="connsiteY9" fmla="*/ 169841 h 515445"/>
                    <a:gd name="connsiteX10" fmla="*/ 77977 w 1335514"/>
                    <a:gd name="connsiteY10" fmla="*/ 30141 h 515445"/>
                    <a:gd name="connsiteX11" fmla="*/ 1777 w 1335514"/>
                    <a:gd name="connsiteY11" fmla="*/ 17441 h 515445"/>
                    <a:gd name="connsiteX0-1" fmla="*/ 1708 w 1335445"/>
                    <a:gd name="connsiteY0-2" fmla="*/ 16093 h 514097"/>
                    <a:gd name="connsiteX1-3" fmla="*/ 141408 w 1335445"/>
                    <a:gd name="connsiteY1-4" fmla="*/ 244693 h 514097"/>
                    <a:gd name="connsiteX2-5" fmla="*/ 319208 w 1335445"/>
                    <a:gd name="connsiteY2-6" fmla="*/ 295493 h 514097"/>
                    <a:gd name="connsiteX3-7" fmla="*/ 446208 w 1335445"/>
                    <a:gd name="connsiteY3-8" fmla="*/ 498693 h 514097"/>
                    <a:gd name="connsiteX4-9" fmla="*/ 751008 w 1335445"/>
                    <a:gd name="connsiteY4-10" fmla="*/ 473293 h 514097"/>
                    <a:gd name="connsiteX5-11" fmla="*/ 1043108 w 1335445"/>
                    <a:gd name="connsiteY5-12" fmla="*/ 511393 h 514097"/>
                    <a:gd name="connsiteX6-13" fmla="*/ 1195508 w 1335445"/>
                    <a:gd name="connsiteY6-14" fmla="*/ 384393 h 514097"/>
                    <a:gd name="connsiteX7-15" fmla="*/ 1322508 w 1335445"/>
                    <a:gd name="connsiteY7-16" fmla="*/ 397093 h 514097"/>
                    <a:gd name="connsiteX8-17" fmla="*/ 865308 w 1335445"/>
                    <a:gd name="connsiteY8-18" fmla="*/ 308193 h 514097"/>
                    <a:gd name="connsiteX9-19" fmla="*/ 281108 w 1335445"/>
                    <a:gd name="connsiteY9-20" fmla="*/ 107533 h 514097"/>
                    <a:gd name="connsiteX10-21" fmla="*/ 77908 w 1335445"/>
                    <a:gd name="connsiteY10-22" fmla="*/ 28793 h 514097"/>
                    <a:gd name="connsiteX11-23" fmla="*/ 1708 w 1335445"/>
                    <a:gd name="connsiteY11-24" fmla="*/ 16093 h 514097"/>
                    <a:gd name="connsiteX0-25" fmla="*/ 1708 w 1330633"/>
                    <a:gd name="connsiteY0-26" fmla="*/ 16093 h 515259"/>
                    <a:gd name="connsiteX1-27" fmla="*/ 141408 w 1330633"/>
                    <a:gd name="connsiteY1-28" fmla="*/ 244693 h 515259"/>
                    <a:gd name="connsiteX2-29" fmla="*/ 319208 w 1330633"/>
                    <a:gd name="connsiteY2-30" fmla="*/ 295493 h 515259"/>
                    <a:gd name="connsiteX3-31" fmla="*/ 446208 w 1330633"/>
                    <a:gd name="connsiteY3-32" fmla="*/ 498693 h 515259"/>
                    <a:gd name="connsiteX4-33" fmla="*/ 751008 w 1330633"/>
                    <a:gd name="connsiteY4-34" fmla="*/ 473293 h 515259"/>
                    <a:gd name="connsiteX5-35" fmla="*/ 1043108 w 1330633"/>
                    <a:gd name="connsiteY5-36" fmla="*/ 511393 h 515259"/>
                    <a:gd name="connsiteX6-37" fmla="*/ 1149788 w 1330633"/>
                    <a:gd name="connsiteY6-38" fmla="*/ 361533 h 515259"/>
                    <a:gd name="connsiteX7-39" fmla="*/ 1322508 w 1330633"/>
                    <a:gd name="connsiteY7-40" fmla="*/ 397093 h 515259"/>
                    <a:gd name="connsiteX8-41" fmla="*/ 865308 w 1330633"/>
                    <a:gd name="connsiteY8-42" fmla="*/ 308193 h 515259"/>
                    <a:gd name="connsiteX9-43" fmla="*/ 281108 w 1330633"/>
                    <a:gd name="connsiteY9-44" fmla="*/ 107533 h 515259"/>
                    <a:gd name="connsiteX10-45" fmla="*/ 77908 w 1330633"/>
                    <a:gd name="connsiteY10-46" fmla="*/ 28793 h 515259"/>
                    <a:gd name="connsiteX11-47" fmla="*/ 1708 w 1330633"/>
                    <a:gd name="connsiteY11-48" fmla="*/ 16093 h 515259"/>
                    <a:gd name="connsiteX0-49" fmla="*/ 1708 w 1156794"/>
                    <a:gd name="connsiteY0-50" fmla="*/ 16093 h 515259"/>
                    <a:gd name="connsiteX1-51" fmla="*/ 141408 w 1156794"/>
                    <a:gd name="connsiteY1-52" fmla="*/ 244693 h 515259"/>
                    <a:gd name="connsiteX2-53" fmla="*/ 319208 w 1156794"/>
                    <a:gd name="connsiteY2-54" fmla="*/ 295493 h 515259"/>
                    <a:gd name="connsiteX3-55" fmla="*/ 446208 w 1156794"/>
                    <a:gd name="connsiteY3-56" fmla="*/ 498693 h 515259"/>
                    <a:gd name="connsiteX4-57" fmla="*/ 751008 w 1156794"/>
                    <a:gd name="connsiteY4-58" fmla="*/ 473293 h 515259"/>
                    <a:gd name="connsiteX5-59" fmla="*/ 1043108 w 1156794"/>
                    <a:gd name="connsiteY5-60" fmla="*/ 511393 h 515259"/>
                    <a:gd name="connsiteX6-61" fmla="*/ 1149788 w 1156794"/>
                    <a:gd name="connsiteY6-62" fmla="*/ 361533 h 515259"/>
                    <a:gd name="connsiteX7-63" fmla="*/ 865308 w 1156794"/>
                    <a:gd name="connsiteY7-64" fmla="*/ 308193 h 515259"/>
                    <a:gd name="connsiteX8-65" fmla="*/ 281108 w 1156794"/>
                    <a:gd name="connsiteY8-66" fmla="*/ 107533 h 515259"/>
                    <a:gd name="connsiteX9-67" fmla="*/ 77908 w 1156794"/>
                    <a:gd name="connsiteY9-68" fmla="*/ 28793 h 515259"/>
                    <a:gd name="connsiteX10-69" fmla="*/ 1708 w 1156794"/>
                    <a:gd name="connsiteY10-70" fmla="*/ 16093 h 515259"/>
                    <a:gd name="connsiteX0-71" fmla="*/ 1708 w 1200533"/>
                    <a:gd name="connsiteY0-72" fmla="*/ 16093 h 514860"/>
                    <a:gd name="connsiteX1-73" fmla="*/ 141408 w 1200533"/>
                    <a:gd name="connsiteY1-74" fmla="*/ 244693 h 514860"/>
                    <a:gd name="connsiteX2-75" fmla="*/ 319208 w 1200533"/>
                    <a:gd name="connsiteY2-76" fmla="*/ 295493 h 514860"/>
                    <a:gd name="connsiteX3-77" fmla="*/ 446208 w 1200533"/>
                    <a:gd name="connsiteY3-78" fmla="*/ 498693 h 514860"/>
                    <a:gd name="connsiteX4-79" fmla="*/ 751008 w 1200533"/>
                    <a:gd name="connsiteY4-80" fmla="*/ 473293 h 514860"/>
                    <a:gd name="connsiteX5-81" fmla="*/ 1043108 w 1200533"/>
                    <a:gd name="connsiteY5-82" fmla="*/ 511393 h 514860"/>
                    <a:gd name="connsiteX6-83" fmla="*/ 1195508 w 1200533"/>
                    <a:gd name="connsiteY6-84" fmla="*/ 369153 h 514860"/>
                    <a:gd name="connsiteX7-85" fmla="*/ 865308 w 1200533"/>
                    <a:gd name="connsiteY7-86" fmla="*/ 308193 h 514860"/>
                    <a:gd name="connsiteX8-87" fmla="*/ 281108 w 1200533"/>
                    <a:gd name="connsiteY8-88" fmla="*/ 107533 h 514860"/>
                    <a:gd name="connsiteX9-89" fmla="*/ 77908 w 1200533"/>
                    <a:gd name="connsiteY9-90" fmla="*/ 28793 h 514860"/>
                    <a:gd name="connsiteX10-91" fmla="*/ 1708 w 1200533"/>
                    <a:gd name="connsiteY10-92" fmla="*/ 16093 h 514860"/>
                    <a:gd name="connsiteX0-93" fmla="*/ 1708 w 1207534"/>
                    <a:gd name="connsiteY0-94" fmla="*/ 16093 h 514860"/>
                    <a:gd name="connsiteX1-95" fmla="*/ 141408 w 1207534"/>
                    <a:gd name="connsiteY1-96" fmla="*/ 244693 h 514860"/>
                    <a:gd name="connsiteX2-97" fmla="*/ 319208 w 1207534"/>
                    <a:gd name="connsiteY2-98" fmla="*/ 295493 h 514860"/>
                    <a:gd name="connsiteX3-99" fmla="*/ 446208 w 1207534"/>
                    <a:gd name="connsiteY3-100" fmla="*/ 498693 h 514860"/>
                    <a:gd name="connsiteX4-101" fmla="*/ 751008 w 1207534"/>
                    <a:gd name="connsiteY4-102" fmla="*/ 473293 h 514860"/>
                    <a:gd name="connsiteX5-103" fmla="*/ 1043108 w 1207534"/>
                    <a:gd name="connsiteY5-104" fmla="*/ 511393 h 514860"/>
                    <a:gd name="connsiteX6-105" fmla="*/ 1195508 w 1207534"/>
                    <a:gd name="connsiteY6-106" fmla="*/ 369153 h 514860"/>
                    <a:gd name="connsiteX7-107" fmla="*/ 865308 w 1207534"/>
                    <a:gd name="connsiteY7-108" fmla="*/ 308193 h 514860"/>
                    <a:gd name="connsiteX8-109" fmla="*/ 281108 w 1207534"/>
                    <a:gd name="connsiteY8-110" fmla="*/ 107533 h 514860"/>
                    <a:gd name="connsiteX9-111" fmla="*/ 77908 w 1207534"/>
                    <a:gd name="connsiteY9-112" fmla="*/ 28793 h 514860"/>
                    <a:gd name="connsiteX10-113" fmla="*/ 1708 w 1207534"/>
                    <a:gd name="connsiteY10-114" fmla="*/ 16093 h 514860"/>
                    <a:gd name="connsiteX0-115" fmla="*/ 1708 w 1214909"/>
                    <a:gd name="connsiteY0-116" fmla="*/ 16093 h 514860"/>
                    <a:gd name="connsiteX1-117" fmla="*/ 141408 w 1214909"/>
                    <a:gd name="connsiteY1-118" fmla="*/ 244693 h 514860"/>
                    <a:gd name="connsiteX2-119" fmla="*/ 319208 w 1214909"/>
                    <a:gd name="connsiteY2-120" fmla="*/ 295493 h 514860"/>
                    <a:gd name="connsiteX3-121" fmla="*/ 446208 w 1214909"/>
                    <a:gd name="connsiteY3-122" fmla="*/ 498693 h 514860"/>
                    <a:gd name="connsiteX4-123" fmla="*/ 751008 w 1214909"/>
                    <a:gd name="connsiteY4-124" fmla="*/ 473293 h 514860"/>
                    <a:gd name="connsiteX5-125" fmla="*/ 1043108 w 1214909"/>
                    <a:gd name="connsiteY5-126" fmla="*/ 511393 h 514860"/>
                    <a:gd name="connsiteX6-127" fmla="*/ 1203128 w 1214909"/>
                    <a:gd name="connsiteY6-128" fmla="*/ 369153 h 514860"/>
                    <a:gd name="connsiteX7-129" fmla="*/ 865308 w 1214909"/>
                    <a:gd name="connsiteY7-130" fmla="*/ 308193 h 514860"/>
                    <a:gd name="connsiteX8-131" fmla="*/ 281108 w 1214909"/>
                    <a:gd name="connsiteY8-132" fmla="*/ 107533 h 514860"/>
                    <a:gd name="connsiteX9-133" fmla="*/ 77908 w 1214909"/>
                    <a:gd name="connsiteY9-134" fmla="*/ 28793 h 514860"/>
                    <a:gd name="connsiteX10-135" fmla="*/ 1708 w 1214909"/>
                    <a:gd name="connsiteY10-136" fmla="*/ 16093 h 514860"/>
                    <a:gd name="connsiteX0-137" fmla="*/ 2382 w 1215583"/>
                    <a:gd name="connsiteY0-138" fmla="*/ 18783 h 517550"/>
                    <a:gd name="connsiteX1-139" fmla="*/ 142082 w 1215583"/>
                    <a:gd name="connsiteY1-140" fmla="*/ 247383 h 517550"/>
                    <a:gd name="connsiteX2-141" fmla="*/ 319882 w 1215583"/>
                    <a:gd name="connsiteY2-142" fmla="*/ 298183 h 517550"/>
                    <a:gd name="connsiteX3-143" fmla="*/ 446882 w 1215583"/>
                    <a:gd name="connsiteY3-144" fmla="*/ 501383 h 517550"/>
                    <a:gd name="connsiteX4-145" fmla="*/ 751682 w 1215583"/>
                    <a:gd name="connsiteY4-146" fmla="*/ 475983 h 517550"/>
                    <a:gd name="connsiteX5-147" fmla="*/ 1043782 w 1215583"/>
                    <a:gd name="connsiteY5-148" fmla="*/ 514083 h 517550"/>
                    <a:gd name="connsiteX6-149" fmla="*/ 1203802 w 1215583"/>
                    <a:gd name="connsiteY6-150" fmla="*/ 371843 h 517550"/>
                    <a:gd name="connsiteX7-151" fmla="*/ 865982 w 1215583"/>
                    <a:gd name="connsiteY7-152" fmla="*/ 310883 h 517550"/>
                    <a:gd name="connsiteX8-153" fmla="*/ 281782 w 1215583"/>
                    <a:gd name="connsiteY8-154" fmla="*/ 110223 h 517550"/>
                    <a:gd name="connsiteX9-155" fmla="*/ 70962 w 1215583"/>
                    <a:gd name="connsiteY9-156" fmla="*/ 23863 h 517550"/>
                    <a:gd name="connsiteX10-157" fmla="*/ 2382 w 1215583"/>
                    <a:gd name="connsiteY10-158" fmla="*/ 18783 h 517550"/>
                    <a:gd name="connsiteX0-159" fmla="*/ 800 w 1320681"/>
                    <a:gd name="connsiteY0-160" fmla="*/ 12076 h 548943"/>
                    <a:gd name="connsiteX1-161" fmla="*/ 247180 w 1320681"/>
                    <a:gd name="connsiteY1-162" fmla="*/ 278776 h 548943"/>
                    <a:gd name="connsiteX2-163" fmla="*/ 424980 w 1320681"/>
                    <a:gd name="connsiteY2-164" fmla="*/ 329576 h 548943"/>
                    <a:gd name="connsiteX3-165" fmla="*/ 551980 w 1320681"/>
                    <a:gd name="connsiteY3-166" fmla="*/ 532776 h 548943"/>
                    <a:gd name="connsiteX4-167" fmla="*/ 856780 w 1320681"/>
                    <a:gd name="connsiteY4-168" fmla="*/ 507376 h 548943"/>
                    <a:gd name="connsiteX5-169" fmla="*/ 1148880 w 1320681"/>
                    <a:gd name="connsiteY5-170" fmla="*/ 545476 h 548943"/>
                    <a:gd name="connsiteX6-171" fmla="*/ 1308900 w 1320681"/>
                    <a:gd name="connsiteY6-172" fmla="*/ 403236 h 548943"/>
                    <a:gd name="connsiteX7-173" fmla="*/ 971080 w 1320681"/>
                    <a:gd name="connsiteY7-174" fmla="*/ 342276 h 548943"/>
                    <a:gd name="connsiteX8-175" fmla="*/ 386880 w 1320681"/>
                    <a:gd name="connsiteY8-176" fmla="*/ 141616 h 548943"/>
                    <a:gd name="connsiteX9-177" fmla="*/ 176060 w 1320681"/>
                    <a:gd name="connsiteY9-178" fmla="*/ 55256 h 548943"/>
                    <a:gd name="connsiteX10-179" fmla="*/ 800 w 1320681"/>
                    <a:gd name="connsiteY10-180" fmla="*/ 12076 h 548943"/>
                    <a:gd name="connsiteX0-181" fmla="*/ 1516 w 1321397"/>
                    <a:gd name="connsiteY0-182" fmla="*/ 12076 h 548943"/>
                    <a:gd name="connsiteX1-183" fmla="*/ 100361 w 1321397"/>
                    <a:gd name="connsiteY1-184" fmla="*/ 148819 h 548943"/>
                    <a:gd name="connsiteX2-185" fmla="*/ 247896 w 1321397"/>
                    <a:gd name="connsiteY2-186" fmla="*/ 278776 h 548943"/>
                    <a:gd name="connsiteX3-187" fmla="*/ 425696 w 1321397"/>
                    <a:gd name="connsiteY3-188" fmla="*/ 329576 h 548943"/>
                    <a:gd name="connsiteX4-189" fmla="*/ 552696 w 1321397"/>
                    <a:gd name="connsiteY4-190" fmla="*/ 532776 h 548943"/>
                    <a:gd name="connsiteX5-191" fmla="*/ 857496 w 1321397"/>
                    <a:gd name="connsiteY5-192" fmla="*/ 507376 h 548943"/>
                    <a:gd name="connsiteX6-193" fmla="*/ 1149596 w 1321397"/>
                    <a:gd name="connsiteY6-194" fmla="*/ 545476 h 548943"/>
                    <a:gd name="connsiteX7-195" fmla="*/ 1309616 w 1321397"/>
                    <a:gd name="connsiteY7-196" fmla="*/ 403236 h 548943"/>
                    <a:gd name="connsiteX8-197" fmla="*/ 971796 w 1321397"/>
                    <a:gd name="connsiteY8-198" fmla="*/ 342276 h 548943"/>
                    <a:gd name="connsiteX9-199" fmla="*/ 387596 w 1321397"/>
                    <a:gd name="connsiteY9-200" fmla="*/ 141616 h 548943"/>
                    <a:gd name="connsiteX10-201" fmla="*/ 176776 w 1321397"/>
                    <a:gd name="connsiteY10-202" fmla="*/ 55256 h 548943"/>
                    <a:gd name="connsiteX11-203" fmla="*/ 1516 w 1321397"/>
                    <a:gd name="connsiteY11-204" fmla="*/ 12076 h 548943"/>
                    <a:gd name="connsiteX0-205" fmla="*/ 10 w 1319891"/>
                    <a:gd name="connsiteY0-206" fmla="*/ 2059 h 538926"/>
                    <a:gd name="connsiteX1-207" fmla="*/ 167435 w 1319891"/>
                    <a:gd name="connsiteY1-208" fmla="*/ 108322 h 538926"/>
                    <a:gd name="connsiteX2-209" fmla="*/ 246390 w 1319891"/>
                    <a:gd name="connsiteY2-210" fmla="*/ 268759 h 538926"/>
                    <a:gd name="connsiteX3-211" fmla="*/ 424190 w 1319891"/>
                    <a:gd name="connsiteY3-212" fmla="*/ 319559 h 538926"/>
                    <a:gd name="connsiteX4-213" fmla="*/ 551190 w 1319891"/>
                    <a:gd name="connsiteY4-214" fmla="*/ 522759 h 538926"/>
                    <a:gd name="connsiteX5-215" fmla="*/ 855990 w 1319891"/>
                    <a:gd name="connsiteY5-216" fmla="*/ 497359 h 538926"/>
                    <a:gd name="connsiteX6-217" fmla="*/ 1148090 w 1319891"/>
                    <a:gd name="connsiteY6-218" fmla="*/ 535459 h 538926"/>
                    <a:gd name="connsiteX7-219" fmla="*/ 1308110 w 1319891"/>
                    <a:gd name="connsiteY7-220" fmla="*/ 393219 h 538926"/>
                    <a:gd name="connsiteX8-221" fmla="*/ 970290 w 1319891"/>
                    <a:gd name="connsiteY8-222" fmla="*/ 332259 h 538926"/>
                    <a:gd name="connsiteX9-223" fmla="*/ 386090 w 1319891"/>
                    <a:gd name="connsiteY9-224" fmla="*/ 131599 h 538926"/>
                    <a:gd name="connsiteX10-225" fmla="*/ 175270 w 1319891"/>
                    <a:gd name="connsiteY10-226" fmla="*/ 45239 h 538926"/>
                    <a:gd name="connsiteX11-227" fmla="*/ 10 w 1319891"/>
                    <a:gd name="connsiteY11-228" fmla="*/ 2059 h 538926"/>
                    <a:gd name="connsiteX0-229" fmla="*/ 90 w 1319971"/>
                    <a:gd name="connsiteY0-230" fmla="*/ 2059 h 538926"/>
                    <a:gd name="connsiteX1-231" fmla="*/ 197995 w 1319971"/>
                    <a:gd name="connsiteY1-232" fmla="*/ 108322 h 538926"/>
                    <a:gd name="connsiteX2-233" fmla="*/ 246470 w 1319971"/>
                    <a:gd name="connsiteY2-234" fmla="*/ 268759 h 538926"/>
                    <a:gd name="connsiteX3-235" fmla="*/ 424270 w 1319971"/>
                    <a:gd name="connsiteY3-236" fmla="*/ 319559 h 538926"/>
                    <a:gd name="connsiteX4-237" fmla="*/ 551270 w 1319971"/>
                    <a:gd name="connsiteY4-238" fmla="*/ 522759 h 538926"/>
                    <a:gd name="connsiteX5-239" fmla="*/ 856070 w 1319971"/>
                    <a:gd name="connsiteY5-240" fmla="*/ 497359 h 538926"/>
                    <a:gd name="connsiteX6-241" fmla="*/ 1148170 w 1319971"/>
                    <a:gd name="connsiteY6-242" fmla="*/ 535459 h 538926"/>
                    <a:gd name="connsiteX7-243" fmla="*/ 1308190 w 1319971"/>
                    <a:gd name="connsiteY7-244" fmla="*/ 393219 h 538926"/>
                    <a:gd name="connsiteX8-245" fmla="*/ 970370 w 1319971"/>
                    <a:gd name="connsiteY8-246" fmla="*/ 332259 h 538926"/>
                    <a:gd name="connsiteX9-247" fmla="*/ 386170 w 1319971"/>
                    <a:gd name="connsiteY9-248" fmla="*/ 131599 h 538926"/>
                    <a:gd name="connsiteX10-249" fmla="*/ 175350 w 1319971"/>
                    <a:gd name="connsiteY10-250" fmla="*/ 45239 h 538926"/>
                    <a:gd name="connsiteX11-251" fmla="*/ 90 w 1319971"/>
                    <a:gd name="connsiteY11-252" fmla="*/ 2059 h 538926"/>
                    <a:gd name="connsiteX0-253" fmla="*/ 90 w 1319971"/>
                    <a:gd name="connsiteY0-254" fmla="*/ 2059 h 538926"/>
                    <a:gd name="connsiteX1-255" fmla="*/ 197995 w 1319971"/>
                    <a:gd name="connsiteY1-256" fmla="*/ 108322 h 538926"/>
                    <a:gd name="connsiteX2-257" fmla="*/ 246470 w 1319971"/>
                    <a:gd name="connsiteY2-258" fmla="*/ 268759 h 538926"/>
                    <a:gd name="connsiteX3-259" fmla="*/ 424270 w 1319971"/>
                    <a:gd name="connsiteY3-260" fmla="*/ 319559 h 538926"/>
                    <a:gd name="connsiteX4-261" fmla="*/ 551270 w 1319971"/>
                    <a:gd name="connsiteY4-262" fmla="*/ 522759 h 538926"/>
                    <a:gd name="connsiteX5-263" fmla="*/ 856070 w 1319971"/>
                    <a:gd name="connsiteY5-264" fmla="*/ 497359 h 538926"/>
                    <a:gd name="connsiteX6-265" fmla="*/ 1148170 w 1319971"/>
                    <a:gd name="connsiteY6-266" fmla="*/ 535459 h 538926"/>
                    <a:gd name="connsiteX7-267" fmla="*/ 1308190 w 1319971"/>
                    <a:gd name="connsiteY7-268" fmla="*/ 393219 h 538926"/>
                    <a:gd name="connsiteX8-269" fmla="*/ 970370 w 1319971"/>
                    <a:gd name="connsiteY8-270" fmla="*/ 332259 h 538926"/>
                    <a:gd name="connsiteX9-271" fmla="*/ 386170 w 1319971"/>
                    <a:gd name="connsiteY9-272" fmla="*/ 131599 h 538926"/>
                    <a:gd name="connsiteX10-273" fmla="*/ 175350 w 1319971"/>
                    <a:gd name="connsiteY10-274" fmla="*/ 45239 h 538926"/>
                    <a:gd name="connsiteX11-275" fmla="*/ 90 w 1319971"/>
                    <a:gd name="connsiteY11-276" fmla="*/ 2059 h 538926"/>
                    <a:gd name="connsiteX0-277" fmla="*/ 90 w 1319971"/>
                    <a:gd name="connsiteY0-278" fmla="*/ 1404 h 561131"/>
                    <a:gd name="connsiteX1-279" fmla="*/ 197995 w 1319971"/>
                    <a:gd name="connsiteY1-280" fmla="*/ 130527 h 561131"/>
                    <a:gd name="connsiteX2-281" fmla="*/ 246470 w 1319971"/>
                    <a:gd name="connsiteY2-282" fmla="*/ 290964 h 561131"/>
                    <a:gd name="connsiteX3-283" fmla="*/ 424270 w 1319971"/>
                    <a:gd name="connsiteY3-284" fmla="*/ 341764 h 561131"/>
                    <a:gd name="connsiteX4-285" fmla="*/ 551270 w 1319971"/>
                    <a:gd name="connsiteY4-286" fmla="*/ 544964 h 561131"/>
                    <a:gd name="connsiteX5-287" fmla="*/ 856070 w 1319971"/>
                    <a:gd name="connsiteY5-288" fmla="*/ 519564 h 561131"/>
                    <a:gd name="connsiteX6-289" fmla="*/ 1148170 w 1319971"/>
                    <a:gd name="connsiteY6-290" fmla="*/ 557664 h 561131"/>
                    <a:gd name="connsiteX7-291" fmla="*/ 1308190 w 1319971"/>
                    <a:gd name="connsiteY7-292" fmla="*/ 415424 h 561131"/>
                    <a:gd name="connsiteX8-293" fmla="*/ 970370 w 1319971"/>
                    <a:gd name="connsiteY8-294" fmla="*/ 354464 h 561131"/>
                    <a:gd name="connsiteX9-295" fmla="*/ 386170 w 1319971"/>
                    <a:gd name="connsiteY9-296" fmla="*/ 153804 h 561131"/>
                    <a:gd name="connsiteX10-297" fmla="*/ 175350 w 1319971"/>
                    <a:gd name="connsiteY10-298" fmla="*/ 67444 h 561131"/>
                    <a:gd name="connsiteX11-299" fmla="*/ 90 w 1319971"/>
                    <a:gd name="connsiteY11-300" fmla="*/ 1404 h 561131"/>
                    <a:gd name="connsiteX0-301" fmla="*/ 78 w 1342819"/>
                    <a:gd name="connsiteY0-302" fmla="*/ 1404 h 561131"/>
                    <a:gd name="connsiteX1-303" fmla="*/ 220843 w 1342819"/>
                    <a:gd name="connsiteY1-304" fmla="*/ 130527 h 561131"/>
                    <a:gd name="connsiteX2-305" fmla="*/ 269318 w 1342819"/>
                    <a:gd name="connsiteY2-306" fmla="*/ 290964 h 561131"/>
                    <a:gd name="connsiteX3-307" fmla="*/ 447118 w 1342819"/>
                    <a:gd name="connsiteY3-308" fmla="*/ 341764 h 561131"/>
                    <a:gd name="connsiteX4-309" fmla="*/ 574118 w 1342819"/>
                    <a:gd name="connsiteY4-310" fmla="*/ 544964 h 561131"/>
                    <a:gd name="connsiteX5-311" fmla="*/ 878918 w 1342819"/>
                    <a:gd name="connsiteY5-312" fmla="*/ 519564 h 561131"/>
                    <a:gd name="connsiteX6-313" fmla="*/ 1171018 w 1342819"/>
                    <a:gd name="connsiteY6-314" fmla="*/ 557664 h 561131"/>
                    <a:gd name="connsiteX7-315" fmla="*/ 1331038 w 1342819"/>
                    <a:gd name="connsiteY7-316" fmla="*/ 415424 h 561131"/>
                    <a:gd name="connsiteX8-317" fmla="*/ 993218 w 1342819"/>
                    <a:gd name="connsiteY8-318" fmla="*/ 354464 h 561131"/>
                    <a:gd name="connsiteX9-319" fmla="*/ 409018 w 1342819"/>
                    <a:gd name="connsiteY9-320" fmla="*/ 153804 h 561131"/>
                    <a:gd name="connsiteX10-321" fmla="*/ 198198 w 1342819"/>
                    <a:gd name="connsiteY10-322" fmla="*/ 67444 h 561131"/>
                    <a:gd name="connsiteX11-323" fmla="*/ 78 w 1342819"/>
                    <a:gd name="connsiteY11-324" fmla="*/ 1404 h 56113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</a:cxnLst>
                  <a:rect l="l" t="t" r="r" b="b"/>
                  <a:pathLst>
                    <a:path w="1342819" h="561131">
                      <a:moveTo>
                        <a:pt x="78" y="1404"/>
                      </a:moveTo>
                      <a:cubicBezTo>
                        <a:pt x="3852" y="11918"/>
                        <a:pt x="179780" y="86077"/>
                        <a:pt x="220843" y="130527"/>
                      </a:cubicBezTo>
                      <a:cubicBezTo>
                        <a:pt x="261906" y="174977"/>
                        <a:pt x="231606" y="255758"/>
                        <a:pt x="269318" y="290964"/>
                      </a:cubicBezTo>
                      <a:cubicBezTo>
                        <a:pt x="307030" y="326170"/>
                        <a:pt x="396318" y="299431"/>
                        <a:pt x="447118" y="341764"/>
                      </a:cubicBezTo>
                      <a:cubicBezTo>
                        <a:pt x="497918" y="384097"/>
                        <a:pt x="502151" y="515331"/>
                        <a:pt x="574118" y="544964"/>
                      </a:cubicBezTo>
                      <a:cubicBezTo>
                        <a:pt x="646085" y="574597"/>
                        <a:pt x="779435" y="517447"/>
                        <a:pt x="878918" y="519564"/>
                      </a:cubicBezTo>
                      <a:cubicBezTo>
                        <a:pt x="978401" y="521681"/>
                        <a:pt x="1095665" y="575021"/>
                        <a:pt x="1171018" y="557664"/>
                      </a:cubicBezTo>
                      <a:cubicBezTo>
                        <a:pt x="1246371" y="540307"/>
                        <a:pt x="1261611" y="464531"/>
                        <a:pt x="1331038" y="415424"/>
                      </a:cubicBezTo>
                      <a:cubicBezTo>
                        <a:pt x="1400465" y="366317"/>
                        <a:pt x="1146888" y="398067"/>
                        <a:pt x="993218" y="354464"/>
                      </a:cubicBezTo>
                      <a:cubicBezTo>
                        <a:pt x="839548" y="310861"/>
                        <a:pt x="540251" y="200371"/>
                        <a:pt x="409018" y="153804"/>
                      </a:cubicBezTo>
                      <a:cubicBezTo>
                        <a:pt x="277785" y="107237"/>
                        <a:pt x="266355" y="92844"/>
                        <a:pt x="198198" y="67444"/>
                      </a:cubicBezTo>
                      <a:cubicBezTo>
                        <a:pt x="130041" y="42044"/>
                        <a:pt x="-3696" y="-9110"/>
                        <a:pt x="78" y="14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3180495" y="4941881"/>
                  <a:ext cx="2429906" cy="844408"/>
                </a:xfrm>
                <a:custGeom>
                  <a:avLst/>
                  <a:gdLst>
                    <a:gd name="connsiteX0" fmla="*/ 1689 w 2467356"/>
                    <a:gd name="connsiteY0" fmla="*/ 5234 h 947324"/>
                    <a:gd name="connsiteX1" fmla="*/ 103289 w 2467356"/>
                    <a:gd name="connsiteY1" fmla="*/ 208434 h 947324"/>
                    <a:gd name="connsiteX2" fmla="*/ 331889 w 2467356"/>
                    <a:gd name="connsiteY2" fmla="*/ 335434 h 947324"/>
                    <a:gd name="connsiteX3" fmla="*/ 585889 w 2467356"/>
                    <a:gd name="connsiteY3" fmla="*/ 386234 h 947324"/>
                    <a:gd name="connsiteX4" fmla="*/ 877989 w 2467356"/>
                    <a:gd name="connsiteY4" fmla="*/ 525934 h 947324"/>
                    <a:gd name="connsiteX5" fmla="*/ 1144689 w 2467356"/>
                    <a:gd name="connsiteY5" fmla="*/ 602134 h 947324"/>
                    <a:gd name="connsiteX6" fmla="*/ 1449489 w 2467356"/>
                    <a:gd name="connsiteY6" fmla="*/ 627534 h 947324"/>
                    <a:gd name="connsiteX7" fmla="*/ 1678089 w 2467356"/>
                    <a:gd name="connsiteY7" fmla="*/ 614834 h 947324"/>
                    <a:gd name="connsiteX8" fmla="*/ 2122589 w 2467356"/>
                    <a:gd name="connsiteY8" fmla="*/ 589434 h 947324"/>
                    <a:gd name="connsiteX9" fmla="*/ 2452789 w 2467356"/>
                    <a:gd name="connsiteY9" fmla="*/ 538634 h 947324"/>
                    <a:gd name="connsiteX10" fmla="*/ 2389289 w 2467356"/>
                    <a:gd name="connsiteY10" fmla="*/ 652934 h 947324"/>
                    <a:gd name="connsiteX11" fmla="*/ 2211489 w 2467356"/>
                    <a:gd name="connsiteY11" fmla="*/ 830734 h 947324"/>
                    <a:gd name="connsiteX12" fmla="*/ 1970189 w 2467356"/>
                    <a:gd name="connsiteY12" fmla="*/ 792634 h 947324"/>
                    <a:gd name="connsiteX13" fmla="*/ 1881289 w 2467356"/>
                    <a:gd name="connsiteY13" fmla="*/ 919634 h 947324"/>
                    <a:gd name="connsiteX14" fmla="*/ 1614589 w 2467356"/>
                    <a:gd name="connsiteY14" fmla="*/ 945034 h 947324"/>
                    <a:gd name="connsiteX15" fmla="*/ 1424089 w 2467356"/>
                    <a:gd name="connsiteY15" fmla="*/ 881534 h 947324"/>
                    <a:gd name="connsiteX16" fmla="*/ 1106589 w 2467356"/>
                    <a:gd name="connsiteY16" fmla="*/ 919634 h 947324"/>
                    <a:gd name="connsiteX17" fmla="*/ 776389 w 2467356"/>
                    <a:gd name="connsiteY17" fmla="*/ 805334 h 947324"/>
                    <a:gd name="connsiteX18" fmla="*/ 547789 w 2467356"/>
                    <a:gd name="connsiteY18" fmla="*/ 830734 h 947324"/>
                    <a:gd name="connsiteX19" fmla="*/ 357289 w 2467356"/>
                    <a:gd name="connsiteY19" fmla="*/ 627534 h 947324"/>
                    <a:gd name="connsiteX20" fmla="*/ 65189 w 2467356"/>
                    <a:gd name="connsiteY20" fmla="*/ 525934 h 947324"/>
                    <a:gd name="connsiteX21" fmla="*/ 52489 w 2467356"/>
                    <a:gd name="connsiteY21" fmla="*/ 284634 h 947324"/>
                    <a:gd name="connsiteX22" fmla="*/ 39789 w 2467356"/>
                    <a:gd name="connsiteY22" fmla="*/ 81434 h 947324"/>
                    <a:gd name="connsiteX23" fmla="*/ 1689 w 2467356"/>
                    <a:gd name="connsiteY23" fmla="*/ 5234 h 947324"/>
                    <a:gd name="connsiteX0-1" fmla="*/ 2339 w 2429906"/>
                    <a:gd name="connsiteY0-2" fmla="*/ 1133 h 867023"/>
                    <a:gd name="connsiteX1-3" fmla="*/ 65839 w 2429906"/>
                    <a:gd name="connsiteY1-4" fmla="*/ 128133 h 867023"/>
                    <a:gd name="connsiteX2-5" fmla="*/ 294439 w 2429906"/>
                    <a:gd name="connsiteY2-6" fmla="*/ 255133 h 867023"/>
                    <a:gd name="connsiteX3-7" fmla="*/ 548439 w 2429906"/>
                    <a:gd name="connsiteY3-8" fmla="*/ 305933 h 867023"/>
                    <a:gd name="connsiteX4-9" fmla="*/ 840539 w 2429906"/>
                    <a:gd name="connsiteY4-10" fmla="*/ 445633 h 867023"/>
                    <a:gd name="connsiteX5-11" fmla="*/ 1107239 w 2429906"/>
                    <a:gd name="connsiteY5-12" fmla="*/ 521833 h 867023"/>
                    <a:gd name="connsiteX6-13" fmla="*/ 1412039 w 2429906"/>
                    <a:gd name="connsiteY6-14" fmla="*/ 547233 h 867023"/>
                    <a:gd name="connsiteX7-15" fmla="*/ 1640639 w 2429906"/>
                    <a:gd name="connsiteY7-16" fmla="*/ 534533 h 867023"/>
                    <a:gd name="connsiteX8-17" fmla="*/ 2085139 w 2429906"/>
                    <a:gd name="connsiteY8-18" fmla="*/ 509133 h 867023"/>
                    <a:gd name="connsiteX9-19" fmla="*/ 2415339 w 2429906"/>
                    <a:gd name="connsiteY9-20" fmla="*/ 458333 h 867023"/>
                    <a:gd name="connsiteX10-21" fmla="*/ 2351839 w 2429906"/>
                    <a:gd name="connsiteY10-22" fmla="*/ 572633 h 867023"/>
                    <a:gd name="connsiteX11-23" fmla="*/ 2174039 w 2429906"/>
                    <a:gd name="connsiteY11-24" fmla="*/ 750433 h 867023"/>
                    <a:gd name="connsiteX12-25" fmla="*/ 1932739 w 2429906"/>
                    <a:gd name="connsiteY12-26" fmla="*/ 712333 h 867023"/>
                    <a:gd name="connsiteX13-27" fmla="*/ 1843839 w 2429906"/>
                    <a:gd name="connsiteY13-28" fmla="*/ 839333 h 867023"/>
                    <a:gd name="connsiteX14-29" fmla="*/ 1577139 w 2429906"/>
                    <a:gd name="connsiteY14-30" fmla="*/ 864733 h 867023"/>
                    <a:gd name="connsiteX15-31" fmla="*/ 1386639 w 2429906"/>
                    <a:gd name="connsiteY15-32" fmla="*/ 801233 h 867023"/>
                    <a:gd name="connsiteX16-33" fmla="*/ 1069139 w 2429906"/>
                    <a:gd name="connsiteY16-34" fmla="*/ 839333 h 867023"/>
                    <a:gd name="connsiteX17-35" fmla="*/ 738939 w 2429906"/>
                    <a:gd name="connsiteY17-36" fmla="*/ 725033 h 867023"/>
                    <a:gd name="connsiteX18-37" fmla="*/ 510339 w 2429906"/>
                    <a:gd name="connsiteY18-38" fmla="*/ 750433 h 867023"/>
                    <a:gd name="connsiteX19-39" fmla="*/ 319839 w 2429906"/>
                    <a:gd name="connsiteY19-40" fmla="*/ 547233 h 867023"/>
                    <a:gd name="connsiteX20-41" fmla="*/ 27739 w 2429906"/>
                    <a:gd name="connsiteY20-42" fmla="*/ 445633 h 867023"/>
                    <a:gd name="connsiteX21-43" fmla="*/ 15039 w 2429906"/>
                    <a:gd name="connsiteY21-44" fmla="*/ 204333 h 867023"/>
                    <a:gd name="connsiteX22-45" fmla="*/ 2339 w 2429906"/>
                    <a:gd name="connsiteY22-46" fmla="*/ 1133 h 867023"/>
                    <a:gd name="connsiteX0-47" fmla="*/ 2339 w 2429906"/>
                    <a:gd name="connsiteY0-48" fmla="*/ 1378 h 844408"/>
                    <a:gd name="connsiteX1-49" fmla="*/ 65839 w 2429906"/>
                    <a:gd name="connsiteY1-50" fmla="*/ 105518 h 844408"/>
                    <a:gd name="connsiteX2-51" fmla="*/ 294439 w 2429906"/>
                    <a:gd name="connsiteY2-52" fmla="*/ 232518 h 844408"/>
                    <a:gd name="connsiteX3-53" fmla="*/ 548439 w 2429906"/>
                    <a:gd name="connsiteY3-54" fmla="*/ 283318 h 844408"/>
                    <a:gd name="connsiteX4-55" fmla="*/ 840539 w 2429906"/>
                    <a:gd name="connsiteY4-56" fmla="*/ 423018 h 844408"/>
                    <a:gd name="connsiteX5-57" fmla="*/ 1107239 w 2429906"/>
                    <a:gd name="connsiteY5-58" fmla="*/ 499218 h 844408"/>
                    <a:gd name="connsiteX6-59" fmla="*/ 1412039 w 2429906"/>
                    <a:gd name="connsiteY6-60" fmla="*/ 524618 h 844408"/>
                    <a:gd name="connsiteX7-61" fmla="*/ 1640639 w 2429906"/>
                    <a:gd name="connsiteY7-62" fmla="*/ 511918 h 844408"/>
                    <a:gd name="connsiteX8-63" fmla="*/ 2085139 w 2429906"/>
                    <a:gd name="connsiteY8-64" fmla="*/ 486518 h 844408"/>
                    <a:gd name="connsiteX9-65" fmla="*/ 2415339 w 2429906"/>
                    <a:gd name="connsiteY9-66" fmla="*/ 435718 h 844408"/>
                    <a:gd name="connsiteX10-67" fmla="*/ 2351839 w 2429906"/>
                    <a:gd name="connsiteY10-68" fmla="*/ 550018 h 844408"/>
                    <a:gd name="connsiteX11-69" fmla="*/ 2174039 w 2429906"/>
                    <a:gd name="connsiteY11-70" fmla="*/ 727818 h 844408"/>
                    <a:gd name="connsiteX12-71" fmla="*/ 1932739 w 2429906"/>
                    <a:gd name="connsiteY12-72" fmla="*/ 689718 h 844408"/>
                    <a:gd name="connsiteX13-73" fmla="*/ 1843839 w 2429906"/>
                    <a:gd name="connsiteY13-74" fmla="*/ 816718 h 844408"/>
                    <a:gd name="connsiteX14-75" fmla="*/ 1577139 w 2429906"/>
                    <a:gd name="connsiteY14-76" fmla="*/ 842118 h 844408"/>
                    <a:gd name="connsiteX15-77" fmla="*/ 1386639 w 2429906"/>
                    <a:gd name="connsiteY15-78" fmla="*/ 778618 h 844408"/>
                    <a:gd name="connsiteX16-79" fmla="*/ 1069139 w 2429906"/>
                    <a:gd name="connsiteY16-80" fmla="*/ 816718 h 844408"/>
                    <a:gd name="connsiteX17-81" fmla="*/ 738939 w 2429906"/>
                    <a:gd name="connsiteY17-82" fmla="*/ 702418 h 844408"/>
                    <a:gd name="connsiteX18-83" fmla="*/ 510339 w 2429906"/>
                    <a:gd name="connsiteY18-84" fmla="*/ 727818 h 844408"/>
                    <a:gd name="connsiteX19-85" fmla="*/ 319839 w 2429906"/>
                    <a:gd name="connsiteY19-86" fmla="*/ 524618 h 844408"/>
                    <a:gd name="connsiteX20-87" fmla="*/ 27739 w 2429906"/>
                    <a:gd name="connsiteY20-88" fmla="*/ 423018 h 844408"/>
                    <a:gd name="connsiteX21-89" fmla="*/ 15039 w 2429906"/>
                    <a:gd name="connsiteY21-90" fmla="*/ 181718 h 844408"/>
                    <a:gd name="connsiteX22-91" fmla="*/ 2339 w 2429906"/>
                    <a:gd name="connsiteY22-92" fmla="*/ 1378 h 84440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</a:cxnLst>
                  <a:rect l="l" t="t" r="r" b="b"/>
                  <a:pathLst>
                    <a:path w="2429906" h="844408">
                      <a:moveTo>
                        <a:pt x="2339" y="1378"/>
                      </a:moveTo>
                      <a:cubicBezTo>
                        <a:pt x="10806" y="-11322"/>
                        <a:pt x="17156" y="66995"/>
                        <a:pt x="65839" y="105518"/>
                      </a:cubicBezTo>
                      <a:cubicBezTo>
                        <a:pt x="114522" y="144041"/>
                        <a:pt x="214006" y="202885"/>
                        <a:pt x="294439" y="232518"/>
                      </a:cubicBezTo>
                      <a:cubicBezTo>
                        <a:pt x="374872" y="262151"/>
                        <a:pt x="457422" y="251568"/>
                        <a:pt x="548439" y="283318"/>
                      </a:cubicBezTo>
                      <a:cubicBezTo>
                        <a:pt x="639456" y="315068"/>
                        <a:pt x="747406" y="387035"/>
                        <a:pt x="840539" y="423018"/>
                      </a:cubicBezTo>
                      <a:cubicBezTo>
                        <a:pt x="933672" y="459001"/>
                        <a:pt x="1011989" y="482285"/>
                        <a:pt x="1107239" y="499218"/>
                      </a:cubicBezTo>
                      <a:cubicBezTo>
                        <a:pt x="1202489" y="516151"/>
                        <a:pt x="1323139" y="522501"/>
                        <a:pt x="1412039" y="524618"/>
                      </a:cubicBezTo>
                      <a:cubicBezTo>
                        <a:pt x="1500939" y="526735"/>
                        <a:pt x="1640639" y="511918"/>
                        <a:pt x="1640639" y="511918"/>
                      </a:cubicBezTo>
                      <a:cubicBezTo>
                        <a:pt x="1752822" y="505568"/>
                        <a:pt x="1956022" y="499218"/>
                        <a:pt x="2085139" y="486518"/>
                      </a:cubicBezTo>
                      <a:cubicBezTo>
                        <a:pt x="2214256" y="473818"/>
                        <a:pt x="2370889" y="425135"/>
                        <a:pt x="2415339" y="435718"/>
                      </a:cubicBezTo>
                      <a:cubicBezTo>
                        <a:pt x="2459789" y="446301"/>
                        <a:pt x="2392056" y="501335"/>
                        <a:pt x="2351839" y="550018"/>
                      </a:cubicBezTo>
                      <a:cubicBezTo>
                        <a:pt x="2311622" y="598701"/>
                        <a:pt x="2243889" y="704535"/>
                        <a:pt x="2174039" y="727818"/>
                      </a:cubicBezTo>
                      <a:cubicBezTo>
                        <a:pt x="2104189" y="751101"/>
                        <a:pt x="1987772" y="674901"/>
                        <a:pt x="1932739" y="689718"/>
                      </a:cubicBezTo>
                      <a:cubicBezTo>
                        <a:pt x="1877706" y="704535"/>
                        <a:pt x="1903106" y="791318"/>
                        <a:pt x="1843839" y="816718"/>
                      </a:cubicBezTo>
                      <a:cubicBezTo>
                        <a:pt x="1784572" y="842118"/>
                        <a:pt x="1653339" y="848468"/>
                        <a:pt x="1577139" y="842118"/>
                      </a:cubicBezTo>
                      <a:cubicBezTo>
                        <a:pt x="1500939" y="835768"/>
                        <a:pt x="1471306" y="782851"/>
                        <a:pt x="1386639" y="778618"/>
                      </a:cubicBezTo>
                      <a:cubicBezTo>
                        <a:pt x="1301972" y="774385"/>
                        <a:pt x="1177089" y="829418"/>
                        <a:pt x="1069139" y="816718"/>
                      </a:cubicBezTo>
                      <a:cubicBezTo>
                        <a:pt x="961189" y="804018"/>
                        <a:pt x="832072" y="717235"/>
                        <a:pt x="738939" y="702418"/>
                      </a:cubicBezTo>
                      <a:cubicBezTo>
                        <a:pt x="645806" y="687601"/>
                        <a:pt x="580189" y="757451"/>
                        <a:pt x="510339" y="727818"/>
                      </a:cubicBezTo>
                      <a:cubicBezTo>
                        <a:pt x="440489" y="698185"/>
                        <a:pt x="400272" y="575418"/>
                        <a:pt x="319839" y="524618"/>
                      </a:cubicBezTo>
                      <a:cubicBezTo>
                        <a:pt x="239406" y="473818"/>
                        <a:pt x="78539" y="480168"/>
                        <a:pt x="27739" y="423018"/>
                      </a:cubicBezTo>
                      <a:cubicBezTo>
                        <a:pt x="-23061" y="365868"/>
                        <a:pt x="19272" y="255801"/>
                        <a:pt x="15039" y="181718"/>
                      </a:cubicBezTo>
                      <a:cubicBezTo>
                        <a:pt x="10806" y="107635"/>
                        <a:pt x="-6128" y="14078"/>
                        <a:pt x="2339" y="1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任意多边形 163"/>
                <p:cNvSpPr/>
                <p:nvPr/>
              </p:nvSpPr>
              <p:spPr>
                <a:xfrm>
                  <a:off x="2355146" y="4844321"/>
                  <a:ext cx="1676608" cy="1399343"/>
                </a:xfrm>
                <a:custGeom>
                  <a:avLst/>
                  <a:gdLst>
                    <a:gd name="connsiteX0" fmla="*/ 0 w 164892"/>
                    <a:gd name="connsiteY0" fmla="*/ 659568 h 659568"/>
                    <a:gd name="connsiteX1" fmla="*/ 74951 w 164892"/>
                    <a:gd name="connsiteY1" fmla="*/ 239843 h 659568"/>
                    <a:gd name="connsiteX2" fmla="*/ 164892 w 164892"/>
                    <a:gd name="connsiteY2" fmla="*/ 0 h 659568"/>
                    <a:gd name="connsiteX0-1" fmla="*/ 207424 w 209298"/>
                    <a:gd name="connsiteY0-2" fmla="*/ 697668 h 697668"/>
                    <a:gd name="connsiteX1-3" fmla="*/ 2975 w 209298"/>
                    <a:gd name="connsiteY1-4" fmla="*/ 239843 h 697668"/>
                    <a:gd name="connsiteX2-5" fmla="*/ 92916 w 209298"/>
                    <a:gd name="connsiteY2-6" fmla="*/ 0 h 697668"/>
                    <a:gd name="connsiteX0-7" fmla="*/ 207424 w 207424"/>
                    <a:gd name="connsiteY0-8" fmla="*/ 697668 h 697668"/>
                    <a:gd name="connsiteX1-9" fmla="*/ 2975 w 207424"/>
                    <a:gd name="connsiteY1-10" fmla="*/ 239843 h 697668"/>
                    <a:gd name="connsiteX2-11" fmla="*/ 92916 w 207424"/>
                    <a:gd name="connsiteY2-12" fmla="*/ 0 h 697668"/>
                    <a:gd name="connsiteX0-13" fmla="*/ 207424 w 207424"/>
                    <a:gd name="connsiteY0-14" fmla="*/ 697668 h 697668"/>
                    <a:gd name="connsiteX1-15" fmla="*/ 2975 w 207424"/>
                    <a:gd name="connsiteY1-16" fmla="*/ 265243 h 697668"/>
                    <a:gd name="connsiteX2-17" fmla="*/ 92916 w 207424"/>
                    <a:gd name="connsiteY2-18" fmla="*/ 0 h 697668"/>
                    <a:gd name="connsiteX0-19" fmla="*/ 536095 w 536095"/>
                    <a:gd name="connsiteY0-20" fmla="*/ 761168 h 761168"/>
                    <a:gd name="connsiteX1-21" fmla="*/ 331646 w 536095"/>
                    <a:gd name="connsiteY1-22" fmla="*/ 328743 h 761168"/>
                    <a:gd name="connsiteX2-23" fmla="*/ 2487 w 536095"/>
                    <a:gd name="connsiteY2-24" fmla="*/ 0 h 761168"/>
                    <a:gd name="connsiteX0-25" fmla="*/ 537950 w 537950"/>
                    <a:gd name="connsiteY0-26" fmla="*/ 761168 h 761168"/>
                    <a:gd name="connsiteX1-27" fmla="*/ 206501 w 537950"/>
                    <a:gd name="connsiteY1-28" fmla="*/ 316043 h 761168"/>
                    <a:gd name="connsiteX2-29" fmla="*/ 4342 w 537950"/>
                    <a:gd name="connsiteY2-30" fmla="*/ 0 h 761168"/>
                    <a:gd name="connsiteX0-31" fmla="*/ 536464 w 536464"/>
                    <a:gd name="connsiteY0-32" fmla="*/ 761168 h 761168"/>
                    <a:gd name="connsiteX1-33" fmla="*/ 293915 w 536464"/>
                    <a:gd name="connsiteY1-34" fmla="*/ 354143 h 761168"/>
                    <a:gd name="connsiteX2-35" fmla="*/ 2856 w 536464"/>
                    <a:gd name="connsiteY2-36" fmla="*/ 0 h 761168"/>
                    <a:gd name="connsiteX0-37" fmla="*/ 448715 w 448715"/>
                    <a:gd name="connsiteY0-38" fmla="*/ 761168 h 761168"/>
                    <a:gd name="connsiteX1-39" fmla="*/ 206166 w 448715"/>
                    <a:gd name="connsiteY1-40" fmla="*/ 354143 h 761168"/>
                    <a:gd name="connsiteX2-41" fmla="*/ 4007 w 448715"/>
                    <a:gd name="connsiteY2-42" fmla="*/ 0 h 761168"/>
                    <a:gd name="connsiteX0-43" fmla="*/ 448715 w 448715"/>
                    <a:gd name="connsiteY0-44" fmla="*/ 697668 h 697668"/>
                    <a:gd name="connsiteX1-45" fmla="*/ 206166 w 448715"/>
                    <a:gd name="connsiteY1-46" fmla="*/ 354143 h 697668"/>
                    <a:gd name="connsiteX2-47" fmla="*/ 4007 w 448715"/>
                    <a:gd name="connsiteY2-48" fmla="*/ 0 h 697668"/>
                    <a:gd name="connsiteX0-49" fmla="*/ 652766 w 652766"/>
                    <a:gd name="connsiteY0-50" fmla="*/ 697668 h 697668"/>
                    <a:gd name="connsiteX1-51" fmla="*/ 207017 w 652766"/>
                    <a:gd name="connsiteY1-52" fmla="*/ 354143 h 697668"/>
                    <a:gd name="connsiteX2-53" fmla="*/ 4858 w 652766"/>
                    <a:gd name="connsiteY2-54" fmla="*/ 0 h 697668"/>
                    <a:gd name="connsiteX0-55" fmla="*/ 651805 w 651805"/>
                    <a:gd name="connsiteY0-56" fmla="*/ 697668 h 697668"/>
                    <a:gd name="connsiteX1-57" fmla="*/ 244156 w 651805"/>
                    <a:gd name="connsiteY1-58" fmla="*/ 341443 h 697668"/>
                    <a:gd name="connsiteX2-59" fmla="*/ 3897 w 651805"/>
                    <a:gd name="connsiteY2-60" fmla="*/ 0 h 697668"/>
                    <a:gd name="connsiteX0-61" fmla="*/ 1321987 w 1321987"/>
                    <a:gd name="connsiteY0-62" fmla="*/ 1091368 h 1091368"/>
                    <a:gd name="connsiteX1-63" fmla="*/ 914338 w 1321987"/>
                    <a:gd name="connsiteY1-64" fmla="*/ 735143 h 1091368"/>
                    <a:gd name="connsiteX2-65" fmla="*/ 979 w 1321987"/>
                    <a:gd name="connsiteY2-66" fmla="*/ 0 h 1091368"/>
                    <a:gd name="connsiteX0-67" fmla="*/ 1322417 w 1322417"/>
                    <a:gd name="connsiteY0-68" fmla="*/ 1091368 h 1091368"/>
                    <a:gd name="connsiteX1-69" fmla="*/ 686168 w 1322417"/>
                    <a:gd name="connsiteY1-70" fmla="*/ 582743 h 1091368"/>
                    <a:gd name="connsiteX2-71" fmla="*/ 1409 w 1322417"/>
                    <a:gd name="connsiteY2-72" fmla="*/ 0 h 1091368"/>
                    <a:gd name="connsiteX0-73" fmla="*/ 1259078 w 1259078"/>
                    <a:gd name="connsiteY0-74" fmla="*/ 1142168 h 1142168"/>
                    <a:gd name="connsiteX1-75" fmla="*/ 622829 w 1259078"/>
                    <a:gd name="connsiteY1-76" fmla="*/ 633543 h 1142168"/>
                    <a:gd name="connsiteX2-77" fmla="*/ 1570 w 1259078"/>
                    <a:gd name="connsiteY2-78" fmla="*/ 0 h 1142168"/>
                    <a:gd name="connsiteX0-79" fmla="*/ 1259078 w 1259078"/>
                    <a:gd name="connsiteY0-80" fmla="*/ 1142168 h 1142168"/>
                    <a:gd name="connsiteX1-81" fmla="*/ 622829 w 1259078"/>
                    <a:gd name="connsiteY1-82" fmla="*/ 633543 h 1142168"/>
                    <a:gd name="connsiteX2-83" fmla="*/ 1570 w 1259078"/>
                    <a:gd name="connsiteY2-84" fmla="*/ 0 h 1142168"/>
                    <a:gd name="connsiteX0-85" fmla="*/ 1257508 w 1257508"/>
                    <a:gd name="connsiteY0-86" fmla="*/ 1142168 h 1142168"/>
                    <a:gd name="connsiteX1-87" fmla="*/ 621259 w 1257508"/>
                    <a:gd name="connsiteY1-88" fmla="*/ 633543 h 1142168"/>
                    <a:gd name="connsiteX2-89" fmla="*/ 184854 w 1257508"/>
                    <a:gd name="connsiteY2-90" fmla="*/ 210279 h 1142168"/>
                    <a:gd name="connsiteX3" fmla="*/ 0 w 1257508"/>
                    <a:gd name="connsiteY3" fmla="*/ 0 h 1142168"/>
                    <a:gd name="connsiteX0-91" fmla="*/ 1257508 w 1257508"/>
                    <a:gd name="connsiteY0-92" fmla="*/ 1142168 h 1142168"/>
                    <a:gd name="connsiteX1-93" fmla="*/ 621259 w 1257508"/>
                    <a:gd name="connsiteY1-94" fmla="*/ 633543 h 1142168"/>
                    <a:gd name="connsiteX2-95" fmla="*/ 286454 w 1257508"/>
                    <a:gd name="connsiteY2-96" fmla="*/ 337279 h 1142168"/>
                    <a:gd name="connsiteX3-97" fmla="*/ 0 w 1257508"/>
                    <a:gd name="connsiteY3-98" fmla="*/ 0 h 1142168"/>
                    <a:gd name="connsiteX0-99" fmla="*/ 1282908 w 1282908"/>
                    <a:gd name="connsiteY0-100" fmla="*/ 1180268 h 1180268"/>
                    <a:gd name="connsiteX1-101" fmla="*/ 646659 w 1282908"/>
                    <a:gd name="connsiteY1-102" fmla="*/ 671643 h 1180268"/>
                    <a:gd name="connsiteX2-103" fmla="*/ 311854 w 1282908"/>
                    <a:gd name="connsiteY2-104" fmla="*/ 375379 h 1180268"/>
                    <a:gd name="connsiteX3-105" fmla="*/ 0 w 1282908"/>
                    <a:gd name="connsiteY3-106" fmla="*/ 0 h 1180268"/>
                    <a:gd name="connsiteX0-107" fmla="*/ 1727408 w 1727408"/>
                    <a:gd name="connsiteY0-108" fmla="*/ 1383468 h 1383468"/>
                    <a:gd name="connsiteX1-109" fmla="*/ 1091159 w 1727408"/>
                    <a:gd name="connsiteY1-110" fmla="*/ 874843 h 1383468"/>
                    <a:gd name="connsiteX2-111" fmla="*/ 756354 w 1727408"/>
                    <a:gd name="connsiteY2-112" fmla="*/ 578579 h 1383468"/>
                    <a:gd name="connsiteX3-113" fmla="*/ 0 w 1727408"/>
                    <a:gd name="connsiteY3-114" fmla="*/ 0 h 1383468"/>
                    <a:gd name="connsiteX0-115" fmla="*/ 1727408 w 1727408"/>
                    <a:gd name="connsiteY0-116" fmla="*/ 1383468 h 1383468"/>
                    <a:gd name="connsiteX1-117" fmla="*/ 1091159 w 1727408"/>
                    <a:gd name="connsiteY1-118" fmla="*/ 874843 h 1383468"/>
                    <a:gd name="connsiteX2-119" fmla="*/ 756354 w 1727408"/>
                    <a:gd name="connsiteY2-120" fmla="*/ 578579 h 1383468"/>
                    <a:gd name="connsiteX3-121" fmla="*/ 515054 w 1727408"/>
                    <a:gd name="connsiteY3-122" fmla="*/ 273779 h 1383468"/>
                    <a:gd name="connsiteX4" fmla="*/ 0 w 1727408"/>
                    <a:gd name="connsiteY4" fmla="*/ 0 h 1383468"/>
                    <a:gd name="connsiteX0-123" fmla="*/ 1727408 w 1727408"/>
                    <a:gd name="connsiteY0-124" fmla="*/ 1383468 h 1383468"/>
                    <a:gd name="connsiteX1-125" fmla="*/ 1091159 w 1727408"/>
                    <a:gd name="connsiteY1-126" fmla="*/ 874843 h 1383468"/>
                    <a:gd name="connsiteX2-127" fmla="*/ 832554 w 1727408"/>
                    <a:gd name="connsiteY2-128" fmla="*/ 642079 h 1383468"/>
                    <a:gd name="connsiteX3-129" fmla="*/ 515054 w 1727408"/>
                    <a:gd name="connsiteY3-130" fmla="*/ 273779 h 1383468"/>
                    <a:gd name="connsiteX4-131" fmla="*/ 0 w 1727408"/>
                    <a:gd name="connsiteY4-132" fmla="*/ 0 h 1383468"/>
                    <a:gd name="connsiteX0-133" fmla="*/ 1676608 w 1676608"/>
                    <a:gd name="connsiteY0-134" fmla="*/ 1370768 h 1370768"/>
                    <a:gd name="connsiteX1-135" fmla="*/ 1040359 w 1676608"/>
                    <a:gd name="connsiteY1-136" fmla="*/ 862143 h 1370768"/>
                    <a:gd name="connsiteX2-137" fmla="*/ 781754 w 1676608"/>
                    <a:gd name="connsiteY2-138" fmla="*/ 629379 h 1370768"/>
                    <a:gd name="connsiteX3-139" fmla="*/ 464254 w 1676608"/>
                    <a:gd name="connsiteY3-140" fmla="*/ 261079 h 1370768"/>
                    <a:gd name="connsiteX4-141" fmla="*/ 0 w 1676608"/>
                    <a:gd name="connsiteY4-142" fmla="*/ 0 h 1370768"/>
                    <a:gd name="connsiteX0-143" fmla="*/ 1676608 w 1676608"/>
                    <a:gd name="connsiteY0-144" fmla="*/ 1370768 h 1370768"/>
                    <a:gd name="connsiteX1-145" fmla="*/ 1040359 w 1676608"/>
                    <a:gd name="connsiteY1-146" fmla="*/ 862143 h 1370768"/>
                    <a:gd name="connsiteX2-147" fmla="*/ 781754 w 1676608"/>
                    <a:gd name="connsiteY2-148" fmla="*/ 629379 h 1370768"/>
                    <a:gd name="connsiteX3-149" fmla="*/ 337254 w 1676608"/>
                    <a:gd name="connsiteY3-150" fmla="*/ 248379 h 1370768"/>
                    <a:gd name="connsiteX4-151" fmla="*/ 0 w 1676608"/>
                    <a:gd name="connsiteY4-152" fmla="*/ 0 h 1370768"/>
                    <a:gd name="connsiteX0-153" fmla="*/ 1676608 w 1676608"/>
                    <a:gd name="connsiteY0-154" fmla="*/ 1370768 h 1370768"/>
                    <a:gd name="connsiteX1-155" fmla="*/ 1040359 w 1676608"/>
                    <a:gd name="connsiteY1-156" fmla="*/ 862143 h 1370768"/>
                    <a:gd name="connsiteX2-157" fmla="*/ 781754 w 1676608"/>
                    <a:gd name="connsiteY2-158" fmla="*/ 629379 h 1370768"/>
                    <a:gd name="connsiteX3-159" fmla="*/ 413454 w 1676608"/>
                    <a:gd name="connsiteY3-160" fmla="*/ 261079 h 1370768"/>
                    <a:gd name="connsiteX4-161" fmla="*/ 0 w 1676608"/>
                    <a:gd name="connsiteY4-162" fmla="*/ 0 h 1370768"/>
                    <a:gd name="connsiteX0-163" fmla="*/ 1676608 w 1676608"/>
                    <a:gd name="connsiteY0-164" fmla="*/ 1370768 h 1370768"/>
                    <a:gd name="connsiteX1-165" fmla="*/ 1040359 w 1676608"/>
                    <a:gd name="connsiteY1-166" fmla="*/ 862143 h 1370768"/>
                    <a:gd name="connsiteX2-167" fmla="*/ 781754 w 1676608"/>
                    <a:gd name="connsiteY2-168" fmla="*/ 629379 h 1370768"/>
                    <a:gd name="connsiteX3-169" fmla="*/ 426154 w 1676608"/>
                    <a:gd name="connsiteY3-170" fmla="*/ 235679 h 1370768"/>
                    <a:gd name="connsiteX4-171" fmla="*/ 0 w 1676608"/>
                    <a:gd name="connsiteY4-172" fmla="*/ 0 h 1370768"/>
                    <a:gd name="connsiteX0-173" fmla="*/ 1676608 w 1676608"/>
                    <a:gd name="connsiteY0-174" fmla="*/ 1370768 h 1370768"/>
                    <a:gd name="connsiteX1-175" fmla="*/ 1040359 w 1676608"/>
                    <a:gd name="connsiteY1-176" fmla="*/ 862143 h 1370768"/>
                    <a:gd name="connsiteX2-177" fmla="*/ 781754 w 1676608"/>
                    <a:gd name="connsiteY2-178" fmla="*/ 629379 h 1370768"/>
                    <a:gd name="connsiteX3-179" fmla="*/ 426154 w 1676608"/>
                    <a:gd name="connsiteY3-180" fmla="*/ 235679 h 1370768"/>
                    <a:gd name="connsiteX4-181" fmla="*/ 0 w 1676608"/>
                    <a:gd name="connsiteY4-182" fmla="*/ 0 h 1370768"/>
                    <a:gd name="connsiteX0-183" fmla="*/ 1676608 w 1676608"/>
                    <a:gd name="connsiteY0-184" fmla="*/ 1399343 h 1399343"/>
                    <a:gd name="connsiteX1-185" fmla="*/ 1040359 w 1676608"/>
                    <a:gd name="connsiteY1-186" fmla="*/ 862143 h 1399343"/>
                    <a:gd name="connsiteX2-187" fmla="*/ 781754 w 1676608"/>
                    <a:gd name="connsiteY2-188" fmla="*/ 629379 h 1399343"/>
                    <a:gd name="connsiteX3-189" fmla="*/ 426154 w 1676608"/>
                    <a:gd name="connsiteY3-190" fmla="*/ 235679 h 1399343"/>
                    <a:gd name="connsiteX4-191" fmla="*/ 0 w 1676608"/>
                    <a:gd name="connsiteY4-192" fmla="*/ 0 h 139934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97" y="connsiteY3-98"/>
                    </a:cxn>
                    <a:cxn ang="0">
                      <a:pos x="connsiteX4-131" y="connsiteY4-132"/>
                    </a:cxn>
                  </a:cxnLst>
                  <a:rect l="l" t="t" r="r" b="b"/>
                  <a:pathLst>
                    <a:path w="1676608" h="1399343">
                      <a:moveTo>
                        <a:pt x="1676608" y="1399343"/>
                      </a:moveTo>
                      <a:cubicBezTo>
                        <a:pt x="1433642" y="1244444"/>
                        <a:pt x="1189501" y="990470"/>
                        <a:pt x="1040359" y="862143"/>
                      </a:cubicBezTo>
                      <a:cubicBezTo>
                        <a:pt x="891217" y="733816"/>
                        <a:pt x="892588" y="718973"/>
                        <a:pt x="781754" y="629379"/>
                      </a:cubicBezTo>
                      <a:cubicBezTo>
                        <a:pt x="670920" y="539785"/>
                        <a:pt x="552213" y="332109"/>
                        <a:pt x="426154" y="235679"/>
                      </a:cubicBezTo>
                      <a:cubicBezTo>
                        <a:pt x="300095" y="139249"/>
                        <a:pt x="71026" y="56213"/>
                        <a:pt x="0" y="0"/>
                      </a:cubicBezTo>
                    </a:path>
                  </a:pathLst>
                </a:cu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pic>
        <p:nvPicPr>
          <p:cNvPr id="28" name="图片 2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42771" flipH="1">
            <a:off x="3127473" y="4673188"/>
            <a:ext cx="7455808" cy="3466296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0788020">
            <a:off x="1616593" y="4468772"/>
            <a:ext cx="6255038" cy="2908044"/>
          </a:xfrm>
          <a:prstGeom prst="rect">
            <a:avLst/>
          </a:prstGeom>
        </p:spPr>
      </p:pic>
      <p:sp>
        <p:nvSpPr>
          <p:cNvPr id="36" name="任意多边形 35"/>
          <p:cNvSpPr/>
          <p:nvPr/>
        </p:nvSpPr>
        <p:spPr>
          <a:xfrm>
            <a:off x="-22034" y="5755047"/>
            <a:ext cx="12236067" cy="1429901"/>
          </a:xfrm>
          <a:custGeom>
            <a:avLst/>
            <a:gdLst>
              <a:gd name="connsiteX0" fmla="*/ 0 w 12192000"/>
              <a:gd name="connsiteY0" fmla="*/ 0 h 1652423"/>
              <a:gd name="connsiteX1" fmla="*/ 113631 w 12192000"/>
              <a:gd name="connsiteY1" fmla="*/ 17268 h 1652423"/>
              <a:gd name="connsiteX2" fmla="*/ 4572001 w 12192000"/>
              <a:gd name="connsiteY2" fmla="*/ 1023774 h 1652423"/>
              <a:gd name="connsiteX3" fmla="*/ 9715500 w 12192000"/>
              <a:gd name="connsiteY3" fmla="*/ 128424 h 1652423"/>
              <a:gd name="connsiteX4" fmla="*/ 12145677 w 12192000"/>
              <a:gd name="connsiteY4" fmla="*/ 304972 h 1652423"/>
              <a:gd name="connsiteX5" fmla="*/ 12192000 w 12192000"/>
              <a:gd name="connsiteY5" fmla="*/ 313216 h 1652423"/>
              <a:gd name="connsiteX6" fmla="*/ 12192000 w 12192000"/>
              <a:gd name="connsiteY6" fmla="*/ 1652423 h 1652423"/>
              <a:gd name="connsiteX7" fmla="*/ 0 w 12192000"/>
              <a:gd name="connsiteY7" fmla="*/ 1652423 h 1652423"/>
              <a:gd name="connsiteX0-1" fmla="*/ 0 w 12214034"/>
              <a:gd name="connsiteY0-2" fmla="*/ 214195 h 1635264"/>
              <a:gd name="connsiteX1-3" fmla="*/ 135665 w 12214034"/>
              <a:gd name="connsiteY1-4" fmla="*/ 109 h 1635264"/>
              <a:gd name="connsiteX2-5" fmla="*/ 4594035 w 12214034"/>
              <a:gd name="connsiteY2-6" fmla="*/ 1006615 h 1635264"/>
              <a:gd name="connsiteX3-7" fmla="*/ 9737534 w 12214034"/>
              <a:gd name="connsiteY3-8" fmla="*/ 111265 h 1635264"/>
              <a:gd name="connsiteX4-9" fmla="*/ 12167711 w 12214034"/>
              <a:gd name="connsiteY4-10" fmla="*/ 287813 h 1635264"/>
              <a:gd name="connsiteX5-11" fmla="*/ 12214034 w 12214034"/>
              <a:gd name="connsiteY5-12" fmla="*/ 296057 h 1635264"/>
              <a:gd name="connsiteX6-13" fmla="*/ 12214034 w 12214034"/>
              <a:gd name="connsiteY6-14" fmla="*/ 1635264 h 1635264"/>
              <a:gd name="connsiteX7-15" fmla="*/ 22034 w 12214034"/>
              <a:gd name="connsiteY7-16" fmla="*/ 1635264 h 1635264"/>
              <a:gd name="connsiteX8" fmla="*/ 0 w 12214034"/>
              <a:gd name="connsiteY8" fmla="*/ 214195 h 1635264"/>
              <a:gd name="connsiteX0-17" fmla="*/ 0 w 12214034"/>
              <a:gd name="connsiteY0-18" fmla="*/ 117489 h 1538558"/>
              <a:gd name="connsiteX1-19" fmla="*/ 223799 w 12214034"/>
              <a:gd name="connsiteY1-20" fmla="*/ 134758 h 1538558"/>
              <a:gd name="connsiteX2-21" fmla="*/ 4594035 w 12214034"/>
              <a:gd name="connsiteY2-22" fmla="*/ 909909 h 1538558"/>
              <a:gd name="connsiteX3-23" fmla="*/ 9737534 w 12214034"/>
              <a:gd name="connsiteY3-24" fmla="*/ 14559 h 1538558"/>
              <a:gd name="connsiteX4-25" fmla="*/ 12167711 w 12214034"/>
              <a:gd name="connsiteY4-26" fmla="*/ 191107 h 1538558"/>
              <a:gd name="connsiteX5-27" fmla="*/ 12214034 w 12214034"/>
              <a:gd name="connsiteY5-28" fmla="*/ 199351 h 1538558"/>
              <a:gd name="connsiteX6-29" fmla="*/ 12214034 w 12214034"/>
              <a:gd name="connsiteY6-30" fmla="*/ 1538558 h 1538558"/>
              <a:gd name="connsiteX7-31" fmla="*/ 22034 w 12214034"/>
              <a:gd name="connsiteY7-32" fmla="*/ 1538558 h 1538558"/>
              <a:gd name="connsiteX8-33" fmla="*/ 0 w 12214034"/>
              <a:gd name="connsiteY8-34" fmla="*/ 117489 h 1538558"/>
              <a:gd name="connsiteX0-35" fmla="*/ 0 w 12214034"/>
              <a:gd name="connsiteY0-36" fmla="*/ 8513 h 1429582"/>
              <a:gd name="connsiteX1-37" fmla="*/ 223799 w 12214034"/>
              <a:gd name="connsiteY1-38" fmla="*/ 25782 h 1429582"/>
              <a:gd name="connsiteX2-39" fmla="*/ 4594035 w 12214034"/>
              <a:gd name="connsiteY2-40" fmla="*/ 800933 h 1429582"/>
              <a:gd name="connsiteX3-41" fmla="*/ 9759568 w 12214034"/>
              <a:gd name="connsiteY3-42" fmla="*/ 48803 h 1429582"/>
              <a:gd name="connsiteX4-43" fmla="*/ 12167711 w 12214034"/>
              <a:gd name="connsiteY4-44" fmla="*/ 82131 h 1429582"/>
              <a:gd name="connsiteX5-45" fmla="*/ 12214034 w 12214034"/>
              <a:gd name="connsiteY5-46" fmla="*/ 90375 h 1429582"/>
              <a:gd name="connsiteX6-47" fmla="*/ 12214034 w 12214034"/>
              <a:gd name="connsiteY6-48" fmla="*/ 1429582 h 1429582"/>
              <a:gd name="connsiteX7-49" fmla="*/ 22034 w 12214034"/>
              <a:gd name="connsiteY7-50" fmla="*/ 1429582 h 1429582"/>
              <a:gd name="connsiteX8-51" fmla="*/ 0 w 12214034"/>
              <a:gd name="connsiteY8-52" fmla="*/ 8513 h 1429582"/>
              <a:gd name="connsiteX0-53" fmla="*/ 0 w 12236067"/>
              <a:gd name="connsiteY0-54" fmla="*/ 8513 h 1429582"/>
              <a:gd name="connsiteX1-55" fmla="*/ 223799 w 12236067"/>
              <a:gd name="connsiteY1-56" fmla="*/ 25782 h 1429582"/>
              <a:gd name="connsiteX2-57" fmla="*/ 4594035 w 12236067"/>
              <a:gd name="connsiteY2-58" fmla="*/ 800933 h 1429582"/>
              <a:gd name="connsiteX3-59" fmla="*/ 9759568 w 12236067"/>
              <a:gd name="connsiteY3-60" fmla="*/ 48803 h 1429582"/>
              <a:gd name="connsiteX4-61" fmla="*/ 12167711 w 12236067"/>
              <a:gd name="connsiteY4-62" fmla="*/ 82131 h 1429582"/>
              <a:gd name="connsiteX5-63" fmla="*/ 12236067 w 12236067"/>
              <a:gd name="connsiteY5-64" fmla="*/ 178510 h 1429582"/>
              <a:gd name="connsiteX6-65" fmla="*/ 12214034 w 12236067"/>
              <a:gd name="connsiteY6-66" fmla="*/ 1429582 h 1429582"/>
              <a:gd name="connsiteX7-67" fmla="*/ 22034 w 12236067"/>
              <a:gd name="connsiteY7-68" fmla="*/ 1429582 h 1429582"/>
              <a:gd name="connsiteX8-69" fmla="*/ 0 w 12236067"/>
              <a:gd name="connsiteY8-70" fmla="*/ 8513 h 1429582"/>
              <a:gd name="connsiteX0-71" fmla="*/ 0 w 12236067"/>
              <a:gd name="connsiteY0-72" fmla="*/ 8832 h 1429901"/>
              <a:gd name="connsiteX1-73" fmla="*/ 223799 w 12236067"/>
              <a:gd name="connsiteY1-74" fmla="*/ 26101 h 1429901"/>
              <a:gd name="connsiteX2-75" fmla="*/ 4594035 w 12236067"/>
              <a:gd name="connsiteY2-76" fmla="*/ 801252 h 1429901"/>
              <a:gd name="connsiteX3-77" fmla="*/ 9759568 w 12236067"/>
              <a:gd name="connsiteY3-78" fmla="*/ 49122 h 1429901"/>
              <a:gd name="connsiteX4-79" fmla="*/ 12200762 w 12236067"/>
              <a:gd name="connsiteY4-80" fmla="*/ 148551 h 1429901"/>
              <a:gd name="connsiteX5-81" fmla="*/ 12236067 w 12236067"/>
              <a:gd name="connsiteY5-82" fmla="*/ 178829 h 1429901"/>
              <a:gd name="connsiteX6-83" fmla="*/ 12214034 w 12236067"/>
              <a:gd name="connsiteY6-84" fmla="*/ 1429901 h 1429901"/>
              <a:gd name="connsiteX7-85" fmla="*/ 22034 w 12236067"/>
              <a:gd name="connsiteY7-86" fmla="*/ 1429901 h 1429901"/>
              <a:gd name="connsiteX8-87" fmla="*/ 0 w 12236067"/>
              <a:gd name="connsiteY8-88" fmla="*/ 8832 h 14299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33" y="connsiteY8-34"/>
              </a:cxn>
            </a:cxnLst>
            <a:rect l="l" t="t" r="r" b="b"/>
            <a:pathLst>
              <a:path w="12236067" h="1429901">
                <a:moveTo>
                  <a:pt x="0" y="8832"/>
                </a:moveTo>
                <a:cubicBezTo>
                  <a:pt x="37877" y="14588"/>
                  <a:pt x="185922" y="20345"/>
                  <a:pt x="223799" y="26101"/>
                </a:cubicBezTo>
                <a:cubicBezTo>
                  <a:pt x="1255351" y="217575"/>
                  <a:pt x="3004740" y="797415"/>
                  <a:pt x="4594035" y="801252"/>
                </a:cubicBezTo>
                <a:cubicBezTo>
                  <a:pt x="6183330" y="805089"/>
                  <a:pt x="8491780" y="157906"/>
                  <a:pt x="9759568" y="49122"/>
                </a:cubicBezTo>
                <a:cubicBezTo>
                  <a:pt x="11027356" y="-59662"/>
                  <a:pt x="11507905" y="29550"/>
                  <a:pt x="12200762" y="148551"/>
                </a:cubicBezTo>
                <a:lnTo>
                  <a:pt x="12236067" y="178829"/>
                </a:lnTo>
                <a:lnTo>
                  <a:pt x="12214034" y="1429901"/>
                </a:lnTo>
                <a:lnTo>
                  <a:pt x="22034" y="1429901"/>
                </a:lnTo>
                <a:cubicBezTo>
                  <a:pt x="22034" y="879093"/>
                  <a:pt x="0" y="559640"/>
                  <a:pt x="0" y="8832"/>
                </a:cubicBezTo>
                <a:close/>
              </a:path>
            </a:pathLst>
          </a:custGeom>
          <a:solidFill>
            <a:srgbClr val="0F3E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>
            <a:off x="4010140" y="2456799"/>
            <a:ext cx="154236" cy="154236"/>
          </a:xfrm>
          <a:prstGeom prst="ellipse">
            <a:avLst/>
          </a:prstGeom>
          <a:solidFill>
            <a:srgbClr val="E4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1" name="直接连接符 50"/>
          <p:cNvCxnSpPr>
            <a:stCxn id="49" idx="6"/>
          </p:cNvCxnSpPr>
          <p:nvPr/>
        </p:nvCxnSpPr>
        <p:spPr>
          <a:xfrm>
            <a:off x="4164376" y="2533917"/>
            <a:ext cx="5761822" cy="0"/>
          </a:xfrm>
          <a:prstGeom prst="line">
            <a:avLst/>
          </a:prstGeom>
          <a:ln>
            <a:solidFill>
              <a:srgbClr val="E4D2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4066991" y="2521318"/>
            <a:ext cx="6035205" cy="1938992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4066991" y="2024816"/>
            <a:ext cx="2726574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莲</a:t>
            </a:r>
            <a:r>
              <a:rPr lang="en-US" altLang="zh-CN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·</a:t>
            </a:r>
            <a:r>
              <a:rPr lang="zh-CN" altLang="en-US" sz="2400" dirty="0">
                <a:solidFill>
                  <a:srgbClr val="E4D2AE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出淤泥而不染</a:t>
            </a:r>
            <a:endParaRPr lang="zh-CN" altLang="en-US" sz="2400" dirty="0">
              <a:solidFill>
                <a:srgbClr val="E4D2AE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97" name="组合 96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98" name="椭圆 97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椭圆 98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0" name="组合 99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01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2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3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4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5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6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7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8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9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0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1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2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3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4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5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6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0" name="椭圆 119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26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22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3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7" name="矩形 136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1878739" y="2497890"/>
            <a:ext cx="698593" cy="7771526"/>
            <a:chOff x="1878739" y="2497890"/>
            <a:chExt cx="698593" cy="7771526"/>
          </a:xfrm>
        </p:grpSpPr>
        <p:grpSp>
          <p:nvGrpSpPr>
            <p:cNvPr id="30" name="组合 29"/>
            <p:cNvGrpSpPr/>
            <p:nvPr/>
          </p:nvGrpSpPr>
          <p:grpSpPr>
            <a:xfrm>
              <a:off x="1878739" y="2497890"/>
              <a:ext cx="698593" cy="2905240"/>
              <a:chOff x="1878739" y="2497890"/>
              <a:chExt cx="698593" cy="2905240"/>
            </a:xfrm>
          </p:grpSpPr>
          <p:sp>
            <p:nvSpPr>
              <p:cNvPr id="38" name="Freeform 120"/>
              <p:cNvSpPr/>
              <p:nvPr/>
            </p:nvSpPr>
            <p:spPr bwMode="auto">
              <a:xfrm rot="21352424" flipH="1">
                <a:off x="1878739" y="2905139"/>
                <a:ext cx="653234" cy="2497991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  <a:gd name="connsiteX0" fmla="*/ 1726 w 9958"/>
                  <a:gd name="connsiteY0" fmla="*/ 439 h 13165"/>
                  <a:gd name="connsiteX1" fmla="*/ 9958 w 9958"/>
                  <a:gd name="connsiteY1" fmla="*/ 9857 h 13165"/>
                  <a:gd name="connsiteX2" fmla="*/ 7293 w 9958"/>
                  <a:gd name="connsiteY2" fmla="*/ 13165 h 13165"/>
                  <a:gd name="connsiteX3" fmla="*/ 2211 w 9958"/>
                  <a:gd name="connsiteY3" fmla="*/ 3720 h 13165"/>
                  <a:gd name="connsiteX4" fmla="*/ 253 w 9958"/>
                  <a:gd name="connsiteY4" fmla="*/ 426 h 13165"/>
                  <a:gd name="connsiteX5" fmla="*/ 169 w 9958"/>
                  <a:gd name="connsiteY5" fmla="*/ 216 h 13165"/>
                  <a:gd name="connsiteX6" fmla="*/ 0 w 9958"/>
                  <a:gd name="connsiteY6" fmla="*/ 58 h 13165"/>
                  <a:gd name="connsiteX7" fmla="*/ 1642 w 9958"/>
                  <a:gd name="connsiteY7" fmla="*/ 1 h 13165"/>
                  <a:gd name="connsiteX8" fmla="*/ 1705 w 9958"/>
                  <a:gd name="connsiteY8" fmla="*/ 163 h 13165"/>
                  <a:gd name="connsiteX9" fmla="*/ 1726 w 9958"/>
                  <a:gd name="connsiteY9" fmla="*/ 439 h 13165"/>
                  <a:gd name="connsiteX0-1" fmla="*/ 1733 w 8334"/>
                  <a:gd name="connsiteY0-2" fmla="*/ 333 h 10399"/>
                  <a:gd name="connsiteX1-3" fmla="*/ 8334 w 8334"/>
                  <a:gd name="connsiteY1-4" fmla="*/ 9468 h 10399"/>
                  <a:gd name="connsiteX2-5" fmla="*/ 7324 w 8334"/>
                  <a:gd name="connsiteY2-6" fmla="*/ 10000 h 10399"/>
                  <a:gd name="connsiteX3-7" fmla="*/ 2220 w 8334"/>
                  <a:gd name="connsiteY3-8" fmla="*/ 2826 h 10399"/>
                  <a:gd name="connsiteX4-9" fmla="*/ 254 w 8334"/>
                  <a:gd name="connsiteY4-10" fmla="*/ 324 h 10399"/>
                  <a:gd name="connsiteX5-11" fmla="*/ 170 w 8334"/>
                  <a:gd name="connsiteY5-12" fmla="*/ 164 h 10399"/>
                  <a:gd name="connsiteX6-13" fmla="*/ 0 w 8334"/>
                  <a:gd name="connsiteY6-14" fmla="*/ 44 h 10399"/>
                  <a:gd name="connsiteX7-15" fmla="*/ 1649 w 8334"/>
                  <a:gd name="connsiteY7-16" fmla="*/ 1 h 10399"/>
                  <a:gd name="connsiteX8-17" fmla="*/ 1712 w 8334"/>
                  <a:gd name="connsiteY8-18" fmla="*/ 124 h 10399"/>
                  <a:gd name="connsiteX9-19" fmla="*/ 1733 w 8334"/>
                  <a:gd name="connsiteY9-20" fmla="*/ 333 h 10399"/>
                  <a:gd name="connsiteX0-21" fmla="*/ 2079 w 10000"/>
                  <a:gd name="connsiteY0-22" fmla="*/ 320 h 10000"/>
                  <a:gd name="connsiteX1-23" fmla="*/ 10000 w 10000"/>
                  <a:gd name="connsiteY1-24" fmla="*/ 9105 h 10000"/>
                  <a:gd name="connsiteX2-25" fmla="*/ 8788 w 10000"/>
                  <a:gd name="connsiteY2-26" fmla="*/ 9616 h 10000"/>
                  <a:gd name="connsiteX3-27" fmla="*/ 2664 w 10000"/>
                  <a:gd name="connsiteY3-28" fmla="*/ 2718 h 10000"/>
                  <a:gd name="connsiteX4-29" fmla="*/ 305 w 10000"/>
                  <a:gd name="connsiteY4-30" fmla="*/ 312 h 10000"/>
                  <a:gd name="connsiteX5-31" fmla="*/ 204 w 10000"/>
                  <a:gd name="connsiteY5-32" fmla="*/ 158 h 10000"/>
                  <a:gd name="connsiteX6-33" fmla="*/ 0 w 10000"/>
                  <a:gd name="connsiteY6-34" fmla="*/ 42 h 10000"/>
                  <a:gd name="connsiteX7-35" fmla="*/ 1979 w 10000"/>
                  <a:gd name="connsiteY7-36" fmla="*/ 1 h 10000"/>
                  <a:gd name="connsiteX8-37" fmla="*/ 2054 w 10000"/>
                  <a:gd name="connsiteY8-38" fmla="*/ 119 h 10000"/>
                  <a:gd name="connsiteX9-39" fmla="*/ 2079 w 10000"/>
                  <a:gd name="connsiteY9-40" fmla="*/ 320 h 10000"/>
                  <a:gd name="connsiteX0-41" fmla="*/ 2079 w 10000"/>
                  <a:gd name="connsiteY0-42" fmla="*/ 556 h 9943"/>
                  <a:gd name="connsiteX1-43" fmla="*/ 10000 w 10000"/>
                  <a:gd name="connsiteY1-44" fmla="*/ 9341 h 9943"/>
                  <a:gd name="connsiteX2-45" fmla="*/ 8788 w 10000"/>
                  <a:gd name="connsiteY2-46" fmla="*/ 9852 h 9943"/>
                  <a:gd name="connsiteX3-47" fmla="*/ 1664 w 10000"/>
                  <a:gd name="connsiteY3-48" fmla="*/ 7241 h 9943"/>
                  <a:gd name="connsiteX4-49" fmla="*/ 305 w 10000"/>
                  <a:gd name="connsiteY4-50" fmla="*/ 548 h 9943"/>
                  <a:gd name="connsiteX5-51" fmla="*/ 204 w 10000"/>
                  <a:gd name="connsiteY5-52" fmla="*/ 394 h 9943"/>
                  <a:gd name="connsiteX6-53" fmla="*/ 0 w 10000"/>
                  <a:gd name="connsiteY6-54" fmla="*/ 278 h 9943"/>
                  <a:gd name="connsiteX7-55" fmla="*/ 1979 w 10000"/>
                  <a:gd name="connsiteY7-56" fmla="*/ 237 h 9943"/>
                  <a:gd name="connsiteX8-57" fmla="*/ 2054 w 10000"/>
                  <a:gd name="connsiteY8-58" fmla="*/ 355 h 9943"/>
                  <a:gd name="connsiteX9-59" fmla="*/ 2079 w 10000"/>
                  <a:gd name="connsiteY9-60" fmla="*/ 556 h 9943"/>
                  <a:gd name="connsiteX0-61" fmla="*/ 2079 w 10000"/>
                  <a:gd name="connsiteY0-62" fmla="*/ 559 h 15738"/>
                  <a:gd name="connsiteX1-63" fmla="*/ 10000 w 10000"/>
                  <a:gd name="connsiteY1-64" fmla="*/ 9395 h 15738"/>
                  <a:gd name="connsiteX2-65" fmla="*/ 7988 w 10000"/>
                  <a:gd name="connsiteY2-66" fmla="*/ 15725 h 15738"/>
                  <a:gd name="connsiteX3-67" fmla="*/ 1664 w 10000"/>
                  <a:gd name="connsiteY3-68" fmla="*/ 7283 h 15738"/>
                  <a:gd name="connsiteX4-69" fmla="*/ 305 w 10000"/>
                  <a:gd name="connsiteY4-70" fmla="*/ 551 h 15738"/>
                  <a:gd name="connsiteX5-71" fmla="*/ 204 w 10000"/>
                  <a:gd name="connsiteY5-72" fmla="*/ 396 h 15738"/>
                  <a:gd name="connsiteX6-73" fmla="*/ 0 w 10000"/>
                  <a:gd name="connsiteY6-74" fmla="*/ 280 h 15738"/>
                  <a:gd name="connsiteX7-75" fmla="*/ 1979 w 10000"/>
                  <a:gd name="connsiteY7-76" fmla="*/ 238 h 15738"/>
                  <a:gd name="connsiteX8-77" fmla="*/ 2054 w 10000"/>
                  <a:gd name="connsiteY8-78" fmla="*/ 357 h 15738"/>
                  <a:gd name="connsiteX9-79" fmla="*/ 2079 w 10000"/>
                  <a:gd name="connsiteY9-80" fmla="*/ 559 h 15738"/>
                  <a:gd name="connsiteX0-81" fmla="*/ 2079 w 9400"/>
                  <a:gd name="connsiteY0-82" fmla="*/ 559 h 15933"/>
                  <a:gd name="connsiteX1-83" fmla="*/ 9400 w 9400"/>
                  <a:gd name="connsiteY1-84" fmla="*/ 13501 h 15933"/>
                  <a:gd name="connsiteX2-85" fmla="*/ 7988 w 9400"/>
                  <a:gd name="connsiteY2-86" fmla="*/ 15725 h 15933"/>
                  <a:gd name="connsiteX3-87" fmla="*/ 1664 w 9400"/>
                  <a:gd name="connsiteY3-88" fmla="*/ 7283 h 15933"/>
                  <a:gd name="connsiteX4-89" fmla="*/ 305 w 9400"/>
                  <a:gd name="connsiteY4-90" fmla="*/ 551 h 15933"/>
                  <a:gd name="connsiteX5-91" fmla="*/ 204 w 9400"/>
                  <a:gd name="connsiteY5-92" fmla="*/ 396 h 15933"/>
                  <a:gd name="connsiteX6-93" fmla="*/ 0 w 9400"/>
                  <a:gd name="connsiteY6-94" fmla="*/ 280 h 15933"/>
                  <a:gd name="connsiteX7-95" fmla="*/ 1979 w 9400"/>
                  <a:gd name="connsiteY7-96" fmla="*/ 238 h 15933"/>
                  <a:gd name="connsiteX8-97" fmla="*/ 2054 w 9400"/>
                  <a:gd name="connsiteY8-98" fmla="*/ 357 h 15933"/>
                  <a:gd name="connsiteX9-99" fmla="*/ 2079 w 9400"/>
                  <a:gd name="connsiteY9-100" fmla="*/ 559 h 15933"/>
                  <a:gd name="connsiteX0-101" fmla="*/ 2212 w 10000"/>
                  <a:gd name="connsiteY0-102" fmla="*/ 351 h 10000"/>
                  <a:gd name="connsiteX1-103" fmla="*/ 10000 w 10000"/>
                  <a:gd name="connsiteY1-104" fmla="*/ 8474 h 10000"/>
                  <a:gd name="connsiteX2-105" fmla="*/ 8498 w 10000"/>
                  <a:gd name="connsiteY2-106" fmla="*/ 9869 h 10000"/>
                  <a:gd name="connsiteX3-107" fmla="*/ 1770 w 10000"/>
                  <a:gd name="connsiteY3-108" fmla="*/ 4571 h 10000"/>
                  <a:gd name="connsiteX4-109" fmla="*/ 324 w 10000"/>
                  <a:gd name="connsiteY4-110" fmla="*/ 346 h 10000"/>
                  <a:gd name="connsiteX5-111" fmla="*/ 217 w 10000"/>
                  <a:gd name="connsiteY5-112" fmla="*/ 249 h 10000"/>
                  <a:gd name="connsiteX6-113" fmla="*/ 0 w 10000"/>
                  <a:gd name="connsiteY6-114" fmla="*/ 176 h 10000"/>
                  <a:gd name="connsiteX7-115" fmla="*/ 2105 w 10000"/>
                  <a:gd name="connsiteY7-116" fmla="*/ 149 h 10000"/>
                  <a:gd name="connsiteX8-117" fmla="*/ 2185 w 10000"/>
                  <a:gd name="connsiteY8-118" fmla="*/ 224 h 10000"/>
                  <a:gd name="connsiteX9-119" fmla="*/ 2212 w 10000"/>
                  <a:gd name="connsiteY9-120" fmla="*/ 351 h 10000"/>
                  <a:gd name="connsiteX0-121" fmla="*/ 2212 w 9149"/>
                  <a:gd name="connsiteY0-122" fmla="*/ 351 h 10080"/>
                  <a:gd name="connsiteX1-123" fmla="*/ 9149 w 9149"/>
                  <a:gd name="connsiteY1-124" fmla="*/ 9075 h 10080"/>
                  <a:gd name="connsiteX2-125" fmla="*/ 8498 w 9149"/>
                  <a:gd name="connsiteY2-126" fmla="*/ 9869 h 10080"/>
                  <a:gd name="connsiteX3-127" fmla="*/ 1770 w 9149"/>
                  <a:gd name="connsiteY3-128" fmla="*/ 4571 h 10080"/>
                  <a:gd name="connsiteX4-129" fmla="*/ 324 w 9149"/>
                  <a:gd name="connsiteY4-130" fmla="*/ 346 h 10080"/>
                  <a:gd name="connsiteX5-131" fmla="*/ 217 w 9149"/>
                  <a:gd name="connsiteY5-132" fmla="*/ 249 h 10080"/>
                  <a:gd name="connsiteX6-133" fmla="*/ 0 w 9149"/>
                  <a:gd name="connsiteY6-134" fmla="*/ 176 h 10080"/>
                  <a:gd name="connsiteX7-135" fmla="*/ 2105 w 9149"/>
                  <a:gd name="connsiteY7-136" fmla="*/ 149 h 10080"/>
                  <a:gd name="connsiteX8-137" fmla="*/ 2185 w 9149"/>
                  <a:gd name="connsiteY8-138" fmla="*/ 224 h 10080"/>
                  <a:gd name="connsiteX9-139" fmla="*/ 2212 w 9149"/>
                  <a:gd name="connsiteY9-140" fmla="*/ 351 h 10080"/>
                  <a:gd name="connsiteX0-141" fmla="*/ 2418 w 10000"/>
                  <a:gd name="connsiteY0-142" fmla="*/ 348 h 10001"/>
                  <a:gd name="connsiteX1-143" fmla="*/ 10000 w 10000"/>
                  <a:gd name="connsiteY1-144" fmla="*/ 9003 h 10001"/>
                  <a:gd name="connsiteX2-145" fmla="*/ 9288 w 10000"/>
                  <a:gd name="connsiteY2-146" fmla="*/ 9791 h 10001"/>
                  <a:gd name="connsiteX3-147" fmla="*/ 1935 w 10000"/>
                  <a:gd name="connsiteY3-148" fmla="*/ 4535 h 10001"/>
                  <a:gd name="connsiteX4-149" fmla="*/ 354 w 10000"/>
                  <a:gd name="connsiteY4-150" fmla="*/ 343 h 10001"/>
                  <a:gd name="connsiteX5-151" fmla="*/ 237 w 10000"/>
                  <a:gd name="connsiteY5-152" fmla="*/ 247 h 10001"/>
                  <a:gd name="connsiteX6-153" fmla="*/ 0 w 10000"/>
                  <a:gd name="connsiteY6-154" fmla="*/ 175 h 10001"/>
                  <a:gd name="connsiteX7-155" fmla="*/ 2301 w 10000"/>
                  <a:gd name="connsiteY7-156" fmla="*/ 148 h 10001"/>
                  <a:gd name="connsiteX8-157" fmla="*/ 2388 w 10000"/>
                  <a:gd name="connsiteY8-158" fmla="*/ 222 h 10001"/>
                  <a:gd name="connsiteX9-159" fmla="*/ 2418 w 10000"/>
                  <a:gd name="connsiteY9-160" fmla="*/ 348 h 10001"/>
                  <a:gd name="connsiteX0-161" fmla="*/ 2418 w 10000"/>
                  <a:gd name="connsiteY0-162" fmla="*/ 286 h 9994"/>
                  <a:gd name="connsiteX1-163" fmla="*/ 10000 w 10000"/>
                  <a:gd name="connsiteY1-164" fmla="*/ 8941 h 9994"/>
                  <a:gd name="connsiteX2-165" fmla="*/ 9288 w 10000"/>
                  <a:gd name="connsiteY2-166" fmla="*/ 9729 h 9994"/>
                  <a:gd name="connsiteX3-167" fmla="*/ 2632 w 10000"/>
                  <a:gd name="connsiteY3-168" fmla="*/ 3621 h 9994"/>
                  <a:gd name="connsiteX4-169" fmla="*/ 354 w 10000"/>
                  <a:gd name="connsiteY4-170" fmla="*/ 281 h 9994"/>
                  <a:gd name="connsiteX5-171" fmla="*/ 237 w 10000"/>
                  <a:gd name="connsiteY5-172" fmla="*/ 185 h 9994"/>
                  <a:gd name="connsiteX6-173" fmla="*/ 0 w 10000"/>
                  <a:gd name="connsiteY6-174" fmla="*/ 113 h 9994"/>
                  <a:gd name="connsiteX7-175" fmla="*/ 2301 w 10000"/>
                  <a:gd name="connsiteY7-176" fmla="*/ 86 h 9994"/>
                  <a:gd name="connsiteX8-177" fmla="*/ 2388 w 10000"/>
                  <a:gd name="connsiteY8-178" fmla="*/ 160 h 9994"/>
                  <a:gd name="connsiteX9-179" fmla="*/ 2418 w 10000"/>
                  <a:gd name="connsiteY9-180" fmla="*/ 286 h 9994"/>
                  <a:gd name="connsiteX0-181" fmla="*/ 2418 w 10000"/>
                  <a:gd name="connsiteY0-182" fmla="*/ 286 h 10000"/>
                  <a:gd name="connsiteX1-183" fmla="*/ 10000 w 10000"/>
                  <a:gd name="connsiteY1-184" fmla="*/ 8946 h 10000"/>
                  <a:gd name="connsiteX2-185" fmla="*/ 9288 w 10000"/>
                  <a:gd name="connsiteY2-186" fmla="*/ 9735 h 10000"/>
                  <a:gd name="connsiteX3-187" fmla="*/ 2632 w 10000"/>
                  <a:gd name="connsiteY3-188" fmla="*/ 3623 h 10000"/>
                  <a:gd name="connsiteX4-189" fmla="*/ 354 w 10000"/>
                  <a:gd name="connsiteY4-190" fmla="*/ 281 h 10000"/>
                  <a:gd name="connsiteX5-191" fmla="*/ 237 w 10000"/>
                  <a:gd name="connsiteY5-192" fmla="*/ 185 h 10000"/>
                  <a:gd name="connsiteX6-193" fmla="*/ 0 w 10000"/>
                  <a:gd name="connsiteY6-194" fmla="*/ 113 h 10000"/>
                  <a:gd name="connsiteX7-195" fmla="*/ 2301 w 10000"/>
                  <a:gd name="connsiteY7-196" fmla="*/ 86 h 10000"/>
                  <a:gd name="connsiteX8-197" fmla="*/ 2388 w 10000"/>
                  <a:gd name="connsiteY8-198" fmla="*/ 160 h 10000"/>
                  <a:gd name="connsiteX9-199" fmla="*/ 2418 w 10000"/>
                  <a:gd name="connsiteY9-200" fmla="*/ 286 h 10000"/>
                  <a:gd name="connsiteX0-201" fmla="*/ 2418 w 10000"/>
                  <a:gd name="connsiteY0-202" fmla="*/ 286 h 10000"/>
                  <a:gd name="connsiteX1-203" fmla="*/ 10000 w 10000"/>
                  <a:gd name="connsiteY1-204" fmla="*/ 8946 h 10000"/>
                  <a:gd name="connsiteX2-205" fmla="*/ 9288 w 10000"/>
                  <a:gd name="connsiteY2-206" fmla="*/ 9735 h 10000"/>
                  <a:gd name="connsiteX3-207" fmla="*/ 2632 w 10000"/>
                  <a:gd name="connsiteY3-208" fmla="*/ 3623 h 10000"/>
                  <a:gd name="connsiteX4-209" fmla="*/ 354 w 10000"/>
                  <a:gd name="connsiteY4-210" fmla="*/ 281 h 10000"/>
                  <a:gd name="connsiteX5-211" fmla="*/ 237 w 10000"/>
                  <a:gd name="connsiteY5-212" fmla="*/ 185 h 10000"/>
                  <a:gd name="connsiteX6-213" fmla="*/ 0 w 10000"/>
                  <a:gd name="connsiteY6-214" fmla="*/ 113 h 10000"/>
                  <a:gd name="connsiteX7-215" fmla="*/ 2301 w 10000"/>
                  <a:gd name="connsiteY7-216" fmla="*/ 86 h 10000"/>
                  <a:gd name="connsiteX8-217" fmla="*/ 2388 w 10000"/>
                  <a:gd name="connsiteY8-218" fmla="*/ 160 h 10000"/>
                  <a:gd name="connsiteX9-219" fmla="*/ 2418 w 10000"/>
                  <a:gd name="connsiteY9-220" fmla="*/ 286 h 10000"/>
                  <a:gd name="connsiteX0-221" fmla="*/ 2440 w 10022"/>
                  <a:gd name="connsiteY0-222" fmla="*/ 323 h 10004"/>
                  <a:gd name="connsiteX1-223" fmla="*/ 10022 w 10022"/>
                  <a:gd name="connsiteY1-224" fmla="*/ 8983 h 10004"/>
                  <a:gd name="connsiteX2-225" fmla="*/ 9310 w 10022"/>
                  <a:gd name="connsiteY2-226" fmla="*/ 9772 h 10004"/>
                  <a:gd name="connsiteX3-227" fmla="*/ 3584 w 10022"/>
                  <a:gd name="connsiteY3-228" fmla="*/ 4172 h 10004"/>
                  <a:gd name="connsiteX4-229" fmla="*/ 376 w 10022"/>
                  <a:gd name="connsiteY4-230" fmla="*/ 318 h 10004"/>
                  <a:gd name="connsiteX5-231" fmla="*/ 259 w 10022"/>
                  <a:gd name="connsiteY5-232" fmla="*/ 222 h 10004"/>
                  <a:gd name="connsiteX6-233" fmla="*/ 22 w 10022"/>
                  <a:gd name="connsiteY6-234" fmla="*/ 150 h 10004"/>
                  <a:gd name="connsiteX7-235" fmla="*/ 2323 w 10022"/>
                  <a:gd name="connsiteY7-236" fmla="*/ 123 h 10004"/>
                  <a:gd name="connsiteX8-237" fmla="*/ 2410 w 10022"/>
                  <a:gd name="connsiteY8-238" fmla="*/ 197 h 10004"/>
                  <a:gd name="connsiteX9-239" fmla="*/ 2440 w 10022"/>
                  <a:gd name="connsiteY9-240" fmla="*/ 323 h 10004"/>
                  <a:gd name="connsiteX0-241" fmla="*/ 2442 w 10024"/>
                  <a:gd name="connsiteY0-242" fmla="*/ 323 h 10004"/>
                  <a:gd name="connsiteX1-243" fmla="*/ 10024 w 10024"/>
                  <a:gd name="connsiteY1-244" fmla="*/ 8983 h 10004"/>
                  <a:gd name="connsiteX2-245" fmla="*/ 9312 w 10024"/>
                  <a:gd name="connsiteY2-246" fmla="*/ 9772 h 10004"/>
                  <a:gd name="connsiteX3-247" fmla="*/ 3586 w 10024"/>
                  <a:gd name="connsiteY3-248" fmla="*/ 4172 h 10004"/>
                  <a:gd name="connsiteX4-249" fmla="*/ 378 w 10024"/>
                  <a:gd name="connsiteY4-250" fmla="*/ 318 h 10004"/>
                  <a:gd name="connsiteX5-251" fmla="*/ 1191 w 10024"/>
                  <a:gd name="connsiteY5-252" fmla="*/ 222 h 10004"/>
                  <a:gd name="connsiteX6-253" fmla="*/ 24 w 10024"/>
                  <a:gd name="connsiteY6-254" fmla="*/ 150 h 10004"/>
                  <a:gd name="connsiteX7-255" fmla="*/ 2325 w 10024"/>
                  <a:gd name="connsiteY7-256" fmla="*/ 123 h 10004"/>
                  <a:gd name="connsiteX8-257" fmla="*/ 2412 w 10024"/>
                  <a:gd name="connsiteY8-258" fmla="*/ 197 h 10004"/>
                  <a:gd name="connsiteX9-259" fmla="*/ 2442 w 10024"/>
                  <a:gd name="connsiteY9-260" fmla="*/ 323 h 10004"/>
                  <a:gd name="connsiteX0-261" fmla="*/ 2163 w 9745"/>
                  <a:gd name="connsiteY0-262" fmla="*/ 323 h 10004"/>
                  <a:gd name="connsiteX1-263" fmla="*/ 9745 w 9745"/>
                  <a:gd name="connsiteY1-264" fmla="*/ 8983 h 10004"/>
                  <a:gd name="connsiteX2-265" fmla="*/ 9033 w 9745"/>
                  <a:gd name="connsiteY2-266" fmla="*/ 9772 h 10004"/>
                  <a:gd name="connsiteX3-267" fmla="*/ 3307 w 9745"/>
                  <a:gd name="connsiteY3-268" fmla="*/ 4172 h 10004"/>
                  <a:gd name="connsiteX4-269" fmla="*/ 99 w 9745"/>
                  <a:gd name="connsiteY4-270" fmla="*/ 318 h 10004"/>
                  <a:gd name="connsiteX5-271" fmla="*/ 912 w 9745"/>
                  <a:gd name="connsiteY5-272" fmla="*/ 222 h 10004"/>
                  <a:gd name="connsiteX6-273" fmla="*/ 2046 w 9745"/>
                  <a:gd name="connsiteY6-274" fmla="*/ 123 h 10004"/>
                  <a:gd name="connsiteX7-275" fmla="*/ 2133 w 9745"/>
                  <a:gd name="connsiteY7-276" fmla="*/ 197 h 10004"/>
                  <a:gd name="connsiteX8-277" fmla="*/ 2163 w 9745"/>
                  <a:gd name="connsiteY8-278" fmla="*/ 323 h 10004"/>
                  <a:gd name="connsiteX0-279" fmla="*/ 2155 w 9935"/>
                  <a:gd name="connsiteY0-280" fmla="*/ 323 h 10000"/>
                  <a:gd name="connsiteX1-281" fmla="*/ 9935 w 9935"/>
                  <a:gd name="connsiteY1-282" fmla="*/ 8979 h 10000"/>
                  <a:gd name="connsiteX2-283" fmla="*/ 9204 w 9935"/>
                  <a:gd name="connsiteY2-284" fmla="*/ 9768 h 10000"/>
                  <a:gd name="connsiteX3-285" fmla="*/ 3329 w 9935"/>
                  <a:gd name="connsiteY3-286" fmla="*/ 4170 h 10000"/>
                  <a:gd name="connsiteX4-287" fmla="*/ 37 w 9935"/>
                  <a:gd name="connsiteY4-288" fmla="*/ 318 h 10000"/>
                  <a:gd name="connsiteX5-289" fmla="*/ 1587 w 9935"/>
                  <a:gd name="connsiteY5-290" fmla="*/ 222 h 10000"/>
                  <a:gd name="connsiteX6-291" fmla="*/ 2035 w 9935"/>
                  <a:gd name="connsiteY6-292" fmla="*/ 123 h 10000"/>
                  <a:gd name="connsiteX7-293" fmla="*/ 2124 w 9935"/>
                  <a:gd name="connsiteY7-294" fmla="*/ 197 h 10000"/>
                  <a:gd name="connsiteX8-295" fmla="*/ 2155 w 9935"/>
                  <a:gd name="connsiteY8-296" fmla="*/ 323 h 10000"/>
                  <a:gd name="connsiteX0-297" fmla="*/ 2169 w 10000"/>
                  <a:gd name="connsiteY0-298" fmla="*/ 323 h 10000"/>
                  <a:gd name="connsiteX1-299" fmla="*/ 10000 w 10000"/>
                  <a:gd name="connsiteY1-300" fmla="*/ 8979 h 10000"/>
                  <a:gd name="connsiteX2-301" fmla="*/ 9264 w 10000"/>
                  <a:gd name="connsiteY2-302" fmla="*/ 9768 h 10000"/>
                  <a:gd name="connsiteX3-303" fmla="*/ 3351 w 10000"/>
                  <a:gd name="connsiteY3-304" fmla="*/ 4170 h 10000"/>
                  <a:gd name="connsiteX4-305" fmla="*/ 37 w 10000"/>
                  <a:gd name="connsiteY4-306" fmla="*/ 318 h 10000"/>
                  <a:gd name="connsiteX5-307" fmla="*/ 1597 w 10000"/>
                  <a:gd name="connsiteY5-308" fmla="*/ 222 h 10000"/>
                  <a:gd name="connsiteX6-309" fmla="*/ 2138 w 10000"/>
                  <a:gd name="connsiteY6-310" fmla="*/ 197 h 10000"/>
                  <a:gd name="connsiteX7-311" fmla="*/ 2169 w 10000"/>
                  <a:gd name="connsiteY7-312" fmla="*/ 323 h 10000"/>
                  <a:gd name="connsiteX0-313" fmla="*/ 1703 w 9534"/>
                  <a:gd name="connsiteY0-314" fmla="*/ 323 h 10000"/>
                  <a:gd name="connsiteX1-315" fmla="*/ 9534 w 9534"/>
                  <a:gd name="connsiteY1-316" fmla="*/ 8979 h 10000"/>
                  <a:gd name="connsiteX2-317" fmla="*/ 8798 w 9534"/>
                  <a:gd name="connsiteY2-318" fmla="*/ 9768 h 10000"/>
                  <a:gd name="connsiteX3-319" fmla="*/ 2885 w 9534"/>
                  <a:gd name="connsiteY3-320" fmla="*/ 4170 h 10000"/>
                  <a:gd name="connsiteX4-321" fmla="*/ 51 w 9534"/>
                  <a:gd name="connsiteY4-322" fmla="*/ 318 h 10000"/>
                  <a:gd name="connsiteX5-323" fmla="*/ 1131 w 9534"/>
                  <a:gd name="connsiteY5-324" fmla="*/ 222 h 10000"/>
                  <a:gd name="connsiteX6-325" fmla="*/ 1672 w 9534"/>
                  <a:gd name="connsiteY6-326" fmla="*/ 197 h 10000"/>
                  <a:gd name="connsiteX7-327" fmla="*/ 1703 w 9534"/>
                  <a:gd name="connsiteY7-328" fmla="*/ 323 h 10000"/>
                  <a:gd name="connsiteX0-329" fmla="*/ 1797 w 10011"/>
                  <a:gd name="connsiteY0-330" fmla="*/ 321 h 10000"/>
                  <a:gd name="connsiteX1-331" fmla="*/ 10011 w 10011"/>
                  <a:gd name="connsiteY1-332" fmla="*/ 8977 h 10000"/>
                  <a:gd name="connsiteX2-333" fmla="*/ 9239 w 10011"/>
                  <a:gd name="connsiteY2-334" fmla="*/ 9766 h 10000"/>
                  <a:gd name="connsiteX3-335" fmla="*/ 3289 w 10011"/>
                  <a:gd name="connsiteY3-336" fmla="*/ 4125 h 10000"/>
                  <a:gd name="connsiteX4-337" fmla="*/ 64 w 10011"/>
                  <a:gd name="connsiteY4-338" fmla="*/ 316 h 10000"/>
                  <a:gd name="connsiteX5-339" fmla="*/ 1197 w 10011"/>
                  <a:gd name="connsiteY5-340" fmla="*/ 220 h 10000"/>
                  <a:gd name="connsiteX6-341" fmla="*/ 1765 w 10011"/>
                  <a:gd name="connsiteY6-342" fmla="*/ 195 h 10000"/>
                  <a:gd name="connsiteX7-343" fmla="*/ 1797 w 10011"/>
                  <a:gd name="connsiteY7-344" fmla="*/ 321 h 10000"/>
                  <a:gd name="connsiteX0-345" fmla="*/ 1797 w 15383"/>
                  <a:gd name="connsiteY0-346" fmla="*/ 321 h 10173"/>
                  <a:gd name="connsiteX1-347" fmla="*/ 15383 w 15383"/>
                  <a:gd name="connsiteY1-348" fmla="*/ 9691 h 10173"/>
                  <a:gd name="connsiteX2-349" fmla="*/ 9239 w 15383"/>
                  <a:gd name="connsiteY2-350" fmla="*/ 9766 h 10173"/>
                  <a:gd name="connsiteX3-351" fmla="*/ 3289 w 15383"/>
                  <a:gd name="connsiteY3-352" fmla="*/ 4125 h 10173"/>
                  <a:gd name="connsiteX4-353" fmla="*/ 64 w 15383"/>
                  <a:gd name="connsiteY4-354" fmla="*/ 316 h 10173"/>
                  <a:gd name="connsiteX5-355" fmla="*/ 1197 w 15383"/>
                  <a:gd name="connsiteY5-356" fmla="*/ 220 h 10173"/>
                  <a:gd name="connsiteX6-357" fmla="*/ 1765 w 15383"/>
                  <a:gd name="connsiteY6-358" fmla="*/ 195 h 10173"/>
                  <a:gd name="connsiteX7-359" fmla="*/ 1797 w 15383"/>
                  <a:gd name="connsiteY7-360" fmla="*/ 321 h 10173"/>
                  <a:gd name="connsiteX0-361" fmla="*/ 1797 w 16087"/>
                  <a:gd name="connsiteY0-362" fmla="*/ 321 h 10705"/>
                  <a:gd name="connsiteX1-363" fmla="*/ 15383 w 16087"/>
                  <a:gd name="connsiteY1-364" fmla="*/ 9691 h 10705"/>
                  <a:gd name="connsiteX2-365" fmla="*/ 15379 w 16087"/>
                  <a:gd name="connsiteY2-366" fmla="*/ 10415 h 10705"/>
                  <a:gd name="connsiteX3-367" fmla="*/ 3289 w 16087"/>
                  <a:gd name="connsiteY3-368" fmla="*/ 4125 h 10705"/>
                  <a:gd name="connsiteX4-369" fmla="*/ 64 w 16087"/>
                  <a:gd name="connsiteY4-370" fmla="*/ 316 h 10705"/>
                  <a:gd name="connsiteX5-371" fmla="*/ 1197 w 16087"/>
                  <a:gd name="connsiteY5-372" fmla="*/ 220 h 10705"/>
                  <a:gd name="connsiteX6-373" fmla="*/ 1765 w 16087"/>
                  <a:gd name="connsiteY6-374" fmla="*/ 195 h 10705"/>
                  <a:gd name="connsiteX7-375" fmla="*/ 1797 w 16087"/>
                  <a:gd name="connsiteY7-376" fmla="*/ 321 h 10705"/>
                  <a:gd name="connsiteX0-377" fmla="*/ 1927 w 16054"/>
                  <a:gd name="connsiteY0-378" fmla="*/ 401 h 10711"/>
                  <a:gd name="connsiteX1-379" fmla="*/ 15513 w 16054"/>
                  <a:gd name="connsiteY1-380" fmla="*/ 9771 h 10711"/>
                  <a:gd name="connsiteX2-381" fmla="*/ 15509 w 16054"/>
                  <a:gd name="connsiteY2-382" fmla="*/ 10495 h 10711"/>
                  <a:gd name="connsiteX3-383" fmla="*/ 5721 w 16054"/>
                  <a:gd name="connsiteY3-384" fmla="*/ 5309 h 10711"/>
                  <a:gd name="connsiteX4-385" fmla="*/ 194 w 16054"/>
                  <a:gd name="connsiteY4-386" fmla="*/ 396 h 10711"/>
                  <a:gd name="connsiteX5-387" fmla="*/ 1327 w 16054"/>
                  <a:gd name="connsiteY5-388" fmla="*/ 300 h 10711"/>
                  <a:gd name="connsiteX6-389" fmla="*/ 1895 w 16054"/>
                  <a:gd name="connsiteY6-390" fmla="*/ 275 h 10711"/>
                  <a:gd name="connsiteX7-391" fmla="*/ 1927 w 16054"/>
                  <a:gd name="connsiteY7-392" fmla="*/ 401 h 10711"/>
                  <a:gd name="connsiteX0-393" fmla="*/ 1927 w 16054"/>
                  <a:gd name="connsiteY0-394" fmla="*/ 401 h 10711"/>
                  <a:gd name="connsiteX1-395" fmla="*/ 15513 w 16054"/>
                  <a:gd name="connsiteY1-396" fmla="*/ 9771 h 10711"/>
                  <a:gd name="connsiteX2-397" fmla="*/ 15509 w 16054"/>
                  <a:gd name="connsiteY2-398" fmla="*/ 10495 h 10711"/>
                  <a:gd name="connsiteX3-399" fmla="*/ 5721 w 16054"/>
                  <a:gd name="connsiteY3-400" fmla="*/ 5309 h 10711"/>
                  <a:gd name="connsiteX4-401" fmla="*/ 194 w 16054"/>
                  <a:gd name="connsiteY4-402" fmla="*/ 396 h 10711"/>
                  <a:gd name="connsiteX5-403" fmla="*/ 1327 w 16054"/>
                  <a:gd name="connsiteY5-404" fmla="*/ 300 h 10711"/>
                  <a:gd name="connsiteX6-405" fmla="*/ 1895 w 16054"/>
                  <a:gd name="connsiteY6-406" fmla="*/ 275 h 10711"/>
                  <a:gd name="connsiteX7-407" fmla="*/ 1927 w 16054"/>
                  <a:gd name="connsiteY7-408" fmla="*/ 401 h 10711"/>
                  <a:gd name="connsiteX0-409" fmla="*/ 1951 w 16051"/>
                  <a:gd name="connsiteY0-410" fmla="*/ 392 h 10710"/>
                  <a:gd name="connsiteX1-411" fmla="*/ 15537 w 16051"/>
                  <a:gd name="connsiteY1-412" fmla="*/ 9762 h 10710"/>
                  <a:gd name="connsiteX2-413" fmla="*/ 15533 w 16051"/>
                  <a:gd name="connsiteY2-414" fmla="*/ 10486 h 10710"/>
                  <a:gd name="connsiteX3-415" fmla="*/ 6129 w 16051"/>
                  <a:gd name="connsiteY3-416" fmla="*/ 5170 h 10710"/>
                  <a:gd name="connsiteX4-417" fmla="*/ 218 w 16051"/>
                  <a:gd name="connsiteY4-418" fmla="*/ 387 h 10710"/>
                  <a:gd name="connsiteX5-419" fmla="*/ 1351 w 16051"/>
                  <a:gd name="connsiteY5-420" fmla="*/ 291 h 10710"/>
                  <a:gd name="connsiteX6-421" fmla="*/ 1919 w 16051"/>
                  <a:gd name="connsiteY6-422" fmla="*/ 266 h 10710"/>
                  <a:gd name="connsiteX7-423" fmla="*/ 1951 w 16051"/>
                  <a:gd name="connsiteY7-424" fmla="*/ 392 h 10710"/>
                  <a:gd name="connsiteX0-425" fmla="*/ 1951 w 16051"/>
                  <a:gd name="connsiteY0-426" fmla="*/ 392 h 10710"/>
                  <a:gd name="connsiteX1-427" fmla="*/ 15537 w 16051"/>
                  <a:gd name="connsiteY1-428" fmla="*/ 9762 h 10710"/>
                  <a:gd name="connsiteX2-429" fmla="*/ 15533 w 16051"/>
                  <a:gd name="connsiteY2-430" fmla="*/ 10486 h 10710"/>
                  <a:gd name="connsiteX3-431" fmla="*/ 6129 w 16051"/>
                  <a:gd name="connsiteY3-432" fmla="*/ 5170 h 10710"/>
                  <a:gd name="connsiteX4-433" fmla="*/ 218 w 16051"/>
                  <a:gd name="connsiteY4-434" fmla="*/ 387 h 10710"/>
                  <a:gd name="connsiteX5-435" fmla="*/ 1351 w 16051"/>
                  <a:gd name="connsiteY5-436" fmla="*/ 291 h 10710"/>
                  <a:gd name="connsiteX6-437" fmla="*/ 1919 w 16051"/>
                  <a:gd name="connsiteY6-438" fmla="*/ 266 h 10710"/>
                  <a:gd name="connsiteX7-439" fmla="*/ 1951 w 16051"/>
                  <a:gd name="connsiteY7-440" fmla="*/ 392 h 10710"/>
                  <a:gd name="connsiteX0-441" fmla="*/ 1905 w 16058"/>
                  <a:gd name="connsiteY0-442" fmla="*/ 397 h 10710"/>
                  <a:gd name="connsiteX1-443" fmla="*/ 15491 w 16058"/>
                  <a:gd name="connsiteY1-444" fmla="*/ 9767 h 10710"/>
                  <a:gd name="connsiteX2-445" fmla="*/ 15487 w 16058"/>
                  <a:gd name="connsiteY2-446" fmla="*/ 10491 h 10710"/>
                  <a:gd name="connsiteX3-447" fmla="*/ 5328 w 16058"/>
                  <a:gd name="connsiteY3-448" fmla="*/ 5260 h 10710"/>
                  <a:gd name="connsiteX4-449" fmla="*/ 172 w 16058"/>
                  <a:gd name="connsiteY4-450" fmla="*/ 392 h 10710"/>
                  <a:gd name="connsiteX5-451" fmla="*/ 1305 w 16058"/>
                  <a:gd name="connsiteY5-452" fmla="*/ 296 h 10710"/>
                  <a:gd name="connsiteX6-453" fmla="*/ 1873 w 16058"/>
                  <a:gd name="connsiteY6-454" fmla="*/ 271 h 10710"/>
                  <a:gd name="connsiteX7-455" fmla="*/ 1905 w 16058"/>
                  <a:gd name="connsiteY7-456" fmla="*/ 397 h 10710"/>
                  <a:gd name="connsiteX0-457" fmla="*/ 1905 w 16058"/>
                  <a:gd name="connsiteY0-458" fmla="*/ 397 h 10710"/>
                  <a:gd name="connsiteX1-459" fmla="*/ 7324 w 16058"/>
                  <a:gd name="connsiteY1-460" fmla="*/ 4038 h 10710"/>
                  <a:gd name="connsiteX2-461" fmla="*/ 15491 w 16058"/>
                  <a:gd name="connsiteY2-462" fmla="*/ 9767 h 10710"/>
                  <a:gd name="connsiteX3-463" fmla="*/ 15487 w 16058"/>
                  <a:gd name="connsiteY3-464" fmla="*/ 10491 h 10710"/>
                  <a:gd name="connsiteX4-465" fmla="*/ 5328 w 16058"/>
                  <a:gd name="connsiteY4-466" fmla="*/ 5260 h 10710"/>
                  <a:gd name="connsiteX5-467" fmla="*/ 172 w 16058"/>
                  <a:gd name="connsiteY5-468" fmla="*/ 392 h 10710"/>
                  <a:gd name="connsiteX6-469" fmla="*/ 1305 w 16058"/>
                  <a:gd name="connsiteY6-470" fmla="*/ 296 h 10710"/>
                  <a:gd name="connsiteX7-471" fmla="*/ 1873 w 16058"/>
                  <a:gd name="connsiteY7-472" fmla="*/ 271 h 10710"/>
                  <a:gd name="connsiteX8-473" fmla="*/ 1905 w 16058"/>
                  <a:gd name="connsiteY8-474" fmla="*/ 397 h 10710"/>
                  <a:gd name="connsiteX0-475" fmla="*/ 1905 w 16058"/>
                  <a:gd name="connsiteY0-476" fmla="*/ 397 h 10710"/>
                  <a:gd name="connsiteX1-477" fmla="*/ 6065 w 16058"/>
                  <a:gd name="connsiteY1-478" fmla="*/ 4549 h 10710"/>
                  <a:gd name="connsiteX2-479" fmla="*/ 15491 w 16058"/>
                  <a:gd name="connsiteY2-480" fmla="*/ 9767 h 10710"/>
                  <a:gd name="connsiteX3-481" fmla="*/ 15487 w 16058"/>
                  <a:gd name="connsiteY3-482" fmla="*/ 10491 h 10710"/>
                  <a:gd name="connsiteX4-483" fmla="*/ 5328 w 16058"/>
                  <a:gd name="connsiteY4-484" fmla="*/ 5260 h 10710"/>
                  <a:gd name="connsiteX5-485" fmla="*/ 172 w 16058"/>
                  <a:gd name="connsiteY5-486" fmla="*/ 392 h 10710"/>
                  <a:gd name="connsiteX6-487" fmla="*/ 1305 w 16058"/>
                  <a:gd name="connsiteY6-488" fmla="*/ 296 h 10710"/>
                  <a:gd name="connsiteX7-489" fmla="*/ 1873 w 16058"/>
                  <a:gd name="connsiteY7-490" fmla="*/ 271 h 10710"/>
                  <a:gd name="connsiteX8-491" fmla="*/ 1905 w 16058"/>
                  <a:gd name="connsiteY8-492" fmla="*/ 397 h 10710"/>
                  <a:gd name="connsiteX0-493" fmla="*/ 1920 w 16055"/>
                  <a:gd name="connsiteY0-494" fmla="*/ 395 h 10711"/>
                  <a:gd name="connsiteX1-495" fmla="*/ 6080 w 16055"/>
                  <a:gd name="connsiteY1-496" fmla="*/ 4547 h 10711"/>
                  <a:gd name="connsiteX2-497" fmla="*/ 15506 w 16055"/>
                  <a:gd name="connsiteY2-498" fmla="*/ 9765 h 10711"/>
                  <a:gd name="connsiteX3-499" fmla="*/ 15502 w 16055"/>
                  <a:gd name="connsiteY3-500" fmla="*/ 10489 h 10711"/>
                  <a:gd name="connsiteX4-501" fmla="*/ 5595 w 16055"/>
                  <a:gd name="connsiteY4-502" fmla="*/ 5215 h 10711"/>
                  <a:gd name="connsiteX5-503" fmla="*/ 187 w 16055"/>
                  <a:gd name="connsiteY5-504" fmla="*/ 390 h 10711"/>
                  <a:gd name="connsiteX6-505" fmla="*/ 1320 w 16055"/>
                  <a:gd name="connsiteY6-506" fmla="*/ 294 h 10711"/>
                  <a:gd name="connsiteX7-507" fmla="*/ 1888 w 16055"/>
                  <a:gd name="connsiteY7-508" fmla="*/ 269 h 10711"/>
                  <a:gd name="connsiteX8-509" fmla="*/ 1920 w 16055"/>
                  <a:gd name="connsiteY8-510" fmla="*/ 395 h 10711"/>
                  <a:gd name="connsiteX0-511" fmla="*/ 1920 w 16055"/>
                  <a:gd name="connsiteY0-512" fmla="*/ 395 h 10711"/>
                  <a:gd name="connsiteX1-513" fmla="*/ 6080 w 16055"/>
                  <a:gd name="connsiteY1-514" fmla="*/ 4547 h 10711"/>
                  <a:gd name="connsiteX2-515" fmla="*/ 15506 w 16055"/>
                  <a:gd name="connsiteY2-516" fmla="*/ 9765 h 10711"/>
                  <a:gd name="connsiteX3-517" fmla="*/ 15502 w 16055"/>
                  <a:gd name="connsiteY3-518" fmla="*/ 10489 h 10711"/>
                  <a:gd name="connsiteX4-519" fmla="*/ 5595 w 16055"/>
                  <a:gd name="connsiteY4-520" fmla="*/ 5215 h 10711"/>
                  <a:gd name="connsiteX5-521" fmla="*/ 187 w 16055"/>
                  <a:gd name="connsiteY5-522" fmla="*/ 390 h 10711"/>
                  <a:gd name="connsiteX6-523" fmla="*/ 1320 w 16055"/>
                  <a:gd name="connsiteY6-524" fmla="*/ 294 h 10711"/>
                  <a:gd name="connsiteX7-525" fmla="*/ 1888 w 16055"/>
                  <a:gd name="connsiteY7-526" fmla="*/ 269 h 10711"/>
                  <a:gd name="connsiteX8-527" fmla="*/ 1920 w 16055"/>
                  <a:gd name="connsiteY8-528" fmla="*/ 395 h 10711"/>
                  <a:gd name="connsiteX0-529" fmla="*/ 1920 w 16055"/>
                  <a:gd name="connsiteY0-530" fmla="*/ 395 h 10711"/>
                  <a:gd name="connsiteX1-531" fmla="*/ 6332 w 16055"/>
                  <a:gd name="connsiteY1-532" fmla="*/ 4249 h 10711"/>
                  <a:gd name="connsiteX2-533" fmla="*/ 15506 w 16055"/>
                  <a:gd name="connsiteY2-534" fmla="*/ 9765 h 10711"/>
                  <a:gd name="connsiteX3-535" fmla="*/ 15502 w 16055"/>
                  <a:gd name="connsiteY3-536" fmla="*/ 10489 h 10711"/>
                  <a:gd name="connsiteX4-537" fmla="*/ 5595 w 16055"/>
                  <a:gd name="connsiteY4-538" fmla="*/ 5215 h 10711"/>
                  <a:gd name="connsiteX5-539" fmla="*/ 187 w 16055"/>
                  <a:gd name="connsiteY5-540" fmla="*/ 390 h 10711"/>
                  <a:gd name="connsiteX6-541" fmla="*/ 1320 w 16055"/>
                  <a:gd name="connsiteY6-542" fmla="*/ 294 h 10711"/>
                  <a:gd name="connsiteX7-543" fmla="*/ 1888 w 16055"/>
                  <a:gd name="connsiteY7-544" fmla="*/ 269 h 10711"/>
                  <a:gd name="connsiteX8-545" fmla="*/ 1920 w 16055"/>
                  <a:gd name="connsiteY8-546" fmla="*/ 395 h 10711"/>
                  <a:gd name="connsiteX0-547" fmla="*/ 1920 w 16055"/>
                  <a:gd name="connsiteY0-548" fmla="*/ 395 h 10711"/>
                  <a:gd name="connsiteX1-549" fmla="*/ 6332 w 16055"/>
                  <a:gd name="connsiteY1-550" fmla="*/ 4249 h 10711"/>
                  <a:gd name="connsiteX2-551" fmla="*/ 15506 w 16055"/>
                  <a:gd name="connsiteY2-552" fmla="*/ 9765 h 10711"/>
                  <a:gd name="connsiteX3-553" fmla="*/ 15502 w 16055"/>
                  <a:gd name="connsiteY3-554" fmla="*/ 10489 h 10711"/>
                  <a:gd name="connsiteX4-555" fmla="*/ 5595 w 16055"/>
                  <a:gd name="connsiteY4-556" fmla="*/ 5215 h 10711"/>
                  <a:gd name="connsiteX5-557" fmla="*/ 187 w 16055"/>
                  <a:gd name="connsiteY5-558" fmla="*/ 390 h 10711"/>
                  <a:gd name="connsiteX6-559" fmla="*/ 1320 w 16055"/>
                  <a:gd name="connsiteY6-560" fmla="*/ 294 h 10711"/>
                  <a:gd name="connsiteX7-561" fmla="*/ 1888 w 16055"/>
                  <a:gd name="connsiteY7-562" fmla="*/ 269 h 10711"/>
                  <a:gd name="connsiteX8-563" fmla="*/ 1920 w 16055"/>
                  <a:gd name="connsiteY8-564" fmla="*/ 395 h 10711"/>
                  <a:gd name="connsiteX0-565" fmla="*/ 1952 w 16052"/>
                  <a:gd name="connsiteY0-566" fmla="*/ 392 h 10710"/>
                  <a:gd name="connsiteX1-567" fmla="*/ 6364 w 16052"/>
                  <a:gd name="connsiteY1-568" fmla="*/ 4246 h 10710"/>
                  <a:gd name="connsiteX2-569" fmla="*/ 15538 w 16052"/>
                  <a:gd name="connsiteY2-570" fmla="*/ 9762 h 10710"/>
                  <a:gd name="connsiteX3-571" fmla="*/ 15534 w 16052"/>
                  <a:gd name="connsiteY3-572" fmla="*/ 10486 h 10710"/>
                  <a:gd name="connsiteX4-573" fmla="*/ 6131 w 16052"/>
                  <a:gd name="connsiteY4-574" fmla="*/ 5169 h 10710"/>
                  <a:gd name="connsiteX5-575" fmla="*/ 219 w 16052"/>
                  <a:gd name="connsiteY5-576" fmla="*/ 387 h 10710"/>
                  <a:gd name="connsiteX6-577" fmla="*/ 1352 w 16052"/>
                  <a:gd name="connsiteY6-578" fmla="*/ 291 h 10710"/>
                  <a:gd name="connsiteX7-579" fmla="*/ 1920 w 16052"/>
                  <a:gd name="connsiteY7-580" fmla="*/ 266 h 10710"/>
                  <a:gd name="connsiteX8-581" fmla="*/ 1952 w 16052"/>
                  <a:gd name="connsiteY8-582" fmla="*/ 392 h 10710"/>
                  <a:gd name="connsiteX0-583" fmla="*/ 1952 w 16052"/>
                  <a:gd name="connsiteY0-584" fmla="*/ 392 h 10710"/>
                  <a:gd name="connsiteX1-585" fmla="*/ 6364 w 16052"/>
                  <a:gd name="connsiteY1-586" fmla="*/ 4246 h 10710"/>
                  <a:gd name="connsiteX2-587" fmla="*/ 15538 w 16052"/>
                  <a:gd name="connsiteY2-588" fmla="*/ 9762 h 10710"/>
                  <a:gd name="connsiteX3-589" fmla="*/ 15534 w 16052"/>
                  <a:gd name="connsiteY3-590" fmla="*/ 10486 h 10710"/>
                  <a:gd name="connsiteX4-591" fmla="*/ 6131 w 16052"/>
                  <a:gd name="connsiteY4-592" fmla="*/ 5169 h 10710"/>
                  <a:gd name="connsiteX5-593" fmla="*/ 219 w 16052"/>
                  <a:gd name="connsiteY5-594" fmla="*/ 387 h 10710"/>
                  <a:gd name="connsiteX6-595" fmla="*/ 1352 w 16052"/>
                  <a:gd name="connsiteY6-596" fmla="*/ 291 h 10710"/>
                  <a:gd name="connsiteX7-597" fmla="*/ 1920 w 16052"/>
                  <a:gd name="connsiteY7-598" fmla="*/ 266 h 10710"/>
                  <a:gd name="connsiteX8-599" fmla="*/ 1952 w 16052"/>
                  <a:gd name="connsiteY8-600" fmla="*/ 392 h 10710"/>
                  <a:gd name="connsiteX0-601" fmla="*/ 1952 w 16052"/>
                  <a:gd name="connsiteY0-602" fmla="*/ 392 h 10710"/>
                  <a:gd name="connsiteX1-603" fmla="*/ 6364 w 16052"/>
                  <a:gd name="connsiteY1-604" fmla="*/ 4246 h 10710"/>
                  <a:gd name="connsiteX2-605" fmla="*/ 15538 w 16052"/>
                  <a:gd name="connsiteY2-606" fmla="*/ 9762 h 10710"/>
                  <a:gd name="connsiteX3-607" fmla="*/ 15534 w 16052"/>
                  <a:gd name="connsiteY3-608" fmla="*/ 10486 h 10710"/>
                  <a:gd name="connsiteX4-609" fmla="*/ 6131 w 16052"/>
                  <a:gd name="connsiteY4-610" fmla="*/ 5169 h 10710"/>
                  <a:gd name="connsiteX5-611" fmla="*/ 219 w 16052"/>
                  <a:gd name="connsiteY5-612" fmla="*/ 387 h 10710"/>
                  <a:gd name="connsiteX6-613" fmla="*/ 1352 w 16052"/>
                  <a:gd name="connsiteY6-614" fmla="*/ 291 h 10710"/>
                  <a:gd name="connsiteX7-615" fmla="*/ 1920 w 16052"/>
                  <a:gd name="connsiteY7-616" fmla="*/ 266 h 10710"/>
                  <a:gd name="connsiteX8-617" fmla="*/ 1952 w 16052"/>
                  <a:gd name="connsiteY8-618" fmla="*/ 392 h 10710"/>
                  <a:gd name="connsiteX0-619" fmla="*/ 1952 w 16953"/>
                  <a:gd name="connsiteY0-620" fmla="*/ 392 h 11012"/>
                  <a:gd name="connsiteX1-621" fmla="*/ 6364 w 16953"/>
                  <a:gd name="connsiteY1-622" fmla="*/ 4246 h 11012"/>
                  <a:gd name="connsiteX2-623" fmla="*/ 15538 w 16953"/>
                  <a:gd name="connsiteY2-624" fmla="*/ 9762 h 11012"/>
                  <a:gd name="connsiteX3-625" fmla="*/ 16552 w 16953"/>
                  <a:gd name="connsiteY3-626" fmla="*/ 10820 h 11012"/>
                  <a:gd name="connsiteX4-627" fmla="*/ 6131 w 16953"/>
                  <a:gd name="connsiteY4-628" fmla="*/ 5169 h 11012"/>
                  <a:gd name="connsiteX5-629" fmla="*/ 219 w 16953"/>
                  <a:gd name="connsiteY5-630" fmla="*/ 387 h 11012"/>
                  <a:gd name="connsiteX6-631" fmla="*/ 1352 w 16953"/>
                  <a:gd name="connsiteY6-632" fmla="*/ 291 h 11012"/>
                  <a:gd name="connsiteX7-633" fmla="*/ 1920 w 16953"/>
                  <a:gd name="connsiteY7-634" fmla="*/ 266 h 11012"/>
                  <a:gd name="connsiteX8-635" fmla="*/ 1952 w 16953"/>
                  <a:gd name="connsiteY8-636" fmla="*/ 392 h 11012"/>
                  <a:gd name="connsiteX0-637" fmla="*/ 1952 w 17270"/>
                  <a:gd name="connsiteY0-638" fmla="*/ 392 h 11178"/>
                  <a:gd name="connsiteX1-639" fmla="*/ 6364 w 17270"/>
                  <a:gd name="connsiteY1-640" fmla="*/ 4246 h 11178"/>
                  <a:gd name="connsiteX2-641" fmla="*/ 17056 w 17270"/>
                  <a:gd name="connsiteY2-642" fmla="*/ 10584 h 11178"/>
                  <a:gd name="connsiteX3-643" fmla="*/ 16552 w 17270"/>
                  <a:gd name="connsiteY3-644" fmla="*/ 10820 h 11178"/>
                  <a:gd name="connsiteX4-645" fmla="*/ 6131 w 17270"/>
                  <a:gd name="connsiteY4-646" fmla="*/ 5169 h 11178"/>
                  <a:gd name="connsiteX5-647" fmla="*/ 219 w 17270"/>
                  <a:gd name="connsiteY5-648" fmla="*/ 387 h 11178"/>
                  <a:gd name="connsiteX6-649" fmla="*/ 1352 w 17270"/>
                  <a:gd name="connsiteY6-650" fmla="*/ 291 h 11178"/>
                  <a:gd name="connsiteX7-651" fmla="*/ 1920 w 17270"/>
                  <a:gd name="connsiteY7-652" fmla="*/ 266 h 11178"/>
                  <a:gd name="connsiteX8-653" fmla="*/ 1952 w 17270"/>
                  <a:gd name="connsiteY8-654" fmla="*/ 392 h 111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17270" h="11178">
                    <a:moveTo>
                      <a:pt x="1952" y="392"/>
                    </a:moveTo>
                    <a:cubicBezTo>
                      <a:pt x="2860" y="1020"/>
                      <a:pt x="4604" y="3196"/>
                      <a:pt x="6364" y="4246"/>
                    </a:cubicBezTo>
                    <a:cubicBezTo>
                      <a:pt x="8628" y="5808"/>
                      <a:pt x="15696" y="9509"/>
                      <a:pt x="17056" y="10584"/>
                    </a:cubicBezTo>
                    <a:cubicBezTo>
                      <a:pt x="16033" y="10647"/>
                      <a:pt x="18373" y="11722"/>
                      <a:pt x="16552" y="10820"/>
                    </a:cubicBezTo>
                    <a:cubicBezTo>
                      <a:pt x="14731" y="9918"/>
                      <a:pt x="9082" y="6622"/>
                      <a:pt x="6131" y="5169"/>
                    </a:cubicBezTo>
                    <a:cubicBezTo>
                      <a:pt x="3695" y="3626"/>
                      <a:pt x="1016" y="1200"/>
                      <a:pt x="219" y="387"/>
                    </a:cubicBezTo>
                    <a:cubicBezTo>
                      <a:pt x="-578" y="-426"/>
                      <a:pt x="1032" y="296"/>
                      <a:pt x="1352" y="291"/>
                    </a:cubicBezTo>
                    <a:cubicBezTo>
                      <a:pt x="1719" y="271"/>
                      <a:pt x="1820" y="249"/>
                      <a:pt x="1920" y="266"/>
                    </a:cubicBezTo>
                    <a:cubicBezTo>
                      <a:pt x="1920" y="291"/>
                      <a:pt x="2016" y="351"/>
                      <a:pt x="1952" y="392"/>
                    </a:cubicBezTo>
                    <a:close/>
                  </a:path>
                </a:pathLst>
              </a:custGeom>
              <a:gradFill>
                <a:gsLst>
                  <a:gs pos="0">
                    <a:srgbClr val="2A6B82"/>
                  </a:gs>
                  <a:gs pos="59000">
                    <a:srgbClr val="81B3C0"/>
                  </a:gs>
                  <a:gs pos="83000">
                    <a:srgbClr val="3585A3"/>
                  </a:gs>
                  <a:gs pos="100000">
                    <a:srgbClr val="2A6B82"/>
                  </a:gs>
                </a:gsLst>
                <a:lin ang="108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39" name="组合 38"/>
              <p:cNvGrpSpPr/>
              <p:nvPr/>
            </p:nvGrpSpPr>
            <p:grpSpPr>
              <a:xfrm>
                <a:off x="2249823" y="2497890"/>
                <a:ext cx="327509" cy="491204"/>
                <a:chOff x="7139563" y="5479195"/>
                <a:chExt cx="650375" cy="975444"/>
              </a:xfrm>
            </p:grpSpPr>
            <p:sp>
              <p:nvSpPr>
                <p:cNvPr id="40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F8F4EC"/>
                    </a:gs>
                    <a:gs pos="55000">
                      <a:srgbClr val="D8BE8C"/>
                    </a:gs>
                    <a:gs pos="75000">
                      <a:srgbClr val="C78D4D"/>
                    </a:gs>
                    <a:gs pos="100000">
                      <a:srgbClr val="C78D4D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1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>
                        <a:alpha val="48000"/>
                      </a:srgbClr>
                    </a:gs>
                    <a:gs pos="100000">
                      <a:srgbClr val="AD7537">
                        <a:alpha val="42000"/>
                      </a:srgbClr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C78D4D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63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rgbClr val="D8BE8C">
                        <a:alpha val="0"/>
                      </a:srgbClr>
                    </a:gs>
                    <a:gs pos="55000">
                      <a:srgbClr val="C1975F">
                        <a:alpha val="71000"/>
                      </a:srgbClr>
                    </a:gs>
                    <a:gs pos="73000">
                      <a:srgbClr val="AD7537"/>
                    </a:gs>
                    <a:gs pos="100000">
                      <a:srgbClr val="AD7537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5" name="组合 164"/>
            <p:cNvGrpSpPr/>
            <p:nvPr/>
          </p:nvGrpSpPr>
          <p:grpSpPr>
            <a:xfrm flipV="1">
              <a:off x="1878739" y="7364176"/>
              <a:ext cx="698593" cy="2905240"/>
              <a:chOff x="1878739" y="2497890"/>
              <a:chExt cx="698593" cy="2905240"/>
            </a:xfrm>
            <a:noFill/>
          </p:grpSpPr>
          <p:sp>
            <p:nvSpPr>
              <p:cNvPr id="166" name="Freeform 120"/>
              <p:cNvSpPr/>
              <p:nvPr/>
            </p:nvSpPr>
            <p:spPr bwMode="auto">
              <a:xfrm rot="21352424" flipH="1">
                <a:off x="1878739" y="2905139"/>
                <a:ext cx="653234" cy="2497991"/>
              </a:xfrm>
              <a:custGeom>
                <a:avLst/>
                <a:gdLst>
                  <a:gd name="T0" fmla="*/ 84 w 475"/>
                  <a:gd name="T1" fmla="*/ 101 h 2286"/>
                  <a:gd name="T2" fmla="*/ 475 w 475"/>
                  <a:gd name="T3" fmla="*/ 2254 h 2286"/>
                  <a:gd name="T4" fmla="*/ 443 w 475"/>
                  <a:gd name="T5" fmla="*/ 2286 h 2286"/>
                  <a:gd name="T6" fmla="*/ 107 w 475"/>
                  <a:gd name="T7" fmla="*/ 851 h 2286"/>
                  <a:gd name="T8" fmla="*/ 14 w 475"/>
                  <a:gd name="T9" fmla="*/ 98 h 2286"/>
                  <a:gd name="T10" fmla="*/ 10 w 475"/>
                  <a:gd name="T11" fmla="*/ 50 h 2286"/>
                  <a:gd name="T12" fmla="*/ 2 w 475"/>
                  <a:gd name="T13" fmla="*/ 14 h 2286"/>
                  <a:gd name="T14" fmla="*/ 80 w 475"/>
                  <a:gd name="T15" fmla="*/ 1 h 2286"/>
                  <a:gd name="T16" fmla="*/ 83 w 475"/>
                  <a:gd name="T17" fmla="*/ 38 h 2286"/>
                  <a:gd name="T18" fmla="*/ 84 w 475"/>
                  <a:gd name="T19" fmla="*/ 101 h 2286"/>
                  <a:gd name="connsiteX0" fmla="*/ 1726 w 9958"/>
                  <a:gd name="connsiteY0" fmla="*/ 439 h 13165"/>
                  <a:gd name="connsiteX1" fmla="*/ 9958 w 9958"/>
                  <a:gd name="connsiteY1" fmla="*/ 9857 h 13165"/>
                  <a:gd name="connsiteX2" fmla="*/ 7293 w 9958"/>
                  <a:gd name="connsiteY2" fmla="*/ 13165 h 13165"/>
                  <a:gd name="connsiteX3" fmla="*/ 2211 w 9958"/>
                  <a:gd name="connsiteY3" fmla="*/ 3720 h 13165"/>
                  <a:gd name="connsiteX4" fmla="*/ 253 w 9958"/>
                  <a:gd name="connsiteY4" fmla="*/ 426 h 13165"/>
                  <a:gd name="connsiteX5" fmla="*/ 169 w 9958"/>
                  <a:gd name="connsiteY5" fmla="*/ 216 h 13165"/>
                  <a:gd name="connsiteX6" fmla="*/ 0 w 9958"/>
                  <a:gd name="connsiteY6" fmla="*/ 58 h 13165"/>
                  <a:gd name="connsiteX7" fmla="*/ 1642 w 9958"/>
                  <a:gd name="connsiteY7" fmla="*/ 1 h 13165"/>
                  <a:gd name="connsiteX8" fmla="*/ 1705 w 9958"/>
                  <a:gd name="connsiteY8" fmla="*/ 163 h 13165"/>
                  <a:gd name="connsiteX9" fmla="*/ 1726 w 9958"/>
                  <a:gd name="connsiteY9" fmla="*/ 439 h 13165"/>
                  <a:gd name="connsiteX0-1" fmla="*/ 1733 w 8334"/>
                  <a:gd name="connsiteY0-2" fmla="*/ 333 h 10399"/>
                  <a:gd name="connsiteX1-3" fmla="*/ 8334 w 8334"/>
                  <a:gd name="connsiteY1-4" fmla="*/ 9468 h 10399"/>
                  <a:gd name="connsiteX2-5" fmla="*/ 7324 w 8334"/>
                  <a:gd name="connsiteY2-6" fmla="*/ 10000 h 10399"/>
                  <a:gd name="connsiteX3-7" fmla="*/ 2220 w 8334"/>
                  <a:gd name="connsiteY3-8" fmla="*/ 2826 h 10399"/>
                  <a:gd name="connsiteX4-9" fmla="*/ 254 w 8334"/>
                  <a:gd name="connsiteY4-10" fmla="*/ 324 h 10399"/>
                  <a:gd name="connsiteX5-11" fmla="*/ 170 w 8334"/>
                  <a:gd name="connsiteY5-12" fmla="*/ 164 h 10399"/>
                  <a:gd name="connsiteX6-13" fmla="*/ 0 w 8334"/>
                  <a:gd name="connsiteY6-14" fmla="*/ 44 h 10399"/>
                  <a:gd name="connsiteX7-15" fmla="*/ 1649 w 8334"/>
                  <a:gd name="connsiteY7-16" fmla="*/ 1 h 10399"/>
                  <a:gd name="connsiteX8-17" fmla="*/ 1712 w 8334"/>
                  <a:gd name="connsiteY8-18" fmla="*/ 124 h 10399"/>
                  <a:gd name="connsiteX9-19" fmla="*/ 1733 w 8334"/>
                  <a:gd name="connsiteY9-20" fmla="*/ 333 h 10399"/>
                  <a:gd name="connsiteX0-21" fmla="*/ 2079 w 10000"/>
                  <a:gd name="connsiteY0-22" fmla="*/ 320 h 10000"/>
                  <a:gd name="connsiteX1-23" fmla="*/ 10000 w 10000"/>
                  <a:gd name="connsiteY1-24" fmla="*/ 9105 h 10000"/>
                  <a:gd name="connsiteX2-25" fmla="*/ 8788 w 10000"/>
                  <a:gd name="connsiteY2-26" fmla="*/ 9616 h 10000"/>
                  <a:gd name="connsiteX3-27" fmla="*/ 2664 w 10000"/>
                  <a:gd name="connsiteY3-28" fmla="*/ 2718 h 10000"/>
                  <a:gd name="connsiteX4-29" fmla="*/ 305 w 10000"/>
                  <a:gd name="connsiteY4-30" fmla="*/ 312 h 10000"/>
                  <a:gd name="connsiteX5-31" fmla="*/ 204 w 10000"/>
                  <a:gd name="connsiteY5-32" fmla="*/ 158 h 10000"/>
                  <a:gd name="connsiteX6-33" fmla="*/ 0 w 10000"/>
                  <a:gd name="connsiteY6-34" fmla="*/ 42 h 10000"/>
                  <a:gd name="connsiteX7-35" fmla="*/ 1979 w 10000"/>
                  <a:gd name="connsiteY7-36" fmla="*/ 1 h 10000"/>
                  <a:gd name="connsiteX8-37" fmla="*/ 2054 w 10000"/>
                  <a:gd name="connsiteY8-38" fmla="*/ 119 h 10000"/>
                  <a:gd name="connsiteX9-39" fmla="*/ 2079 w 10000"/>
                  <a:gd name="connsiteY9-40" fmla="*/ 320 h 10000"/>
                  <a:gd name="connsiteX0-41" fmla="*/ 2079 w 10000"/>
                  <a:gd name="connsiteY0-42" fmla="*/ 556 h 9943"/>
                  <a:gd name="connsiteX1-43" fmla="*/ 10000 w 10000"/>
                  <a:gd name="connsiteY1-44" fmla="*/ 9341 h 9943"/>
                  <a:gd name="connsiteX2-45" fmla="*/ 8788 w 10000"/>
                  <a:gd name="connsiteY2-46" fmla="*/ 9852 h 9943"/>
                  <a:gd name="connsiteX3-47" fmla="*/ 1664 w 10000"/>
                  <a:gd name="connsiteY3-48" fmla="*/ 7241 h 9943"/>
                  <a:gd name="connsiteX4-49" fmla="*/ 305 w 10000"/>
                  <a:gd name="connsiteY4-50" fmla="*/ 548 h 9943"/>
                  <a:gd name="connsiteX5-51" fmla="*/ 204 w 10000"/>
                  <a:gd name="connsiteY5-52" fmla="*/ 394 h 9943"/>
                  <a:gd name="connsiteX6-53" fmla="*/ 0 w 10000"/>
                  <a:gd name="connsiteY6-54" fmla="*/ 278 h 9943"/>
                  <a:gd name="connsiteX7-55" fmla="*/ 1979 w 10000"/>
                  <a:gd name="connsiteY7-56" fmla="*/ 237 h 9943"/>
                  <a:gd name="connsiteX8-57" fmla="*/ 2054 w 10000"/>
                  <a:gd name="connsiteY8-58" fmla="*/ 355 h 9943"/>
                  <a:gd name="connsiteX9-59" fmla="*/ 2079 w 10000"/>
                  <a:gd name="connsiteY9-60" fmla="*/ 556 h 9943"/>
                  <a:gd name="connsiteX0-61" fmla="*/ 2079 w 10000"/>
                  <a:gd name="connsiteY0-62" fmla="*/ 559 h 15738"/>
                  <a:gd name="connsiteX1-63" fmla="*/ 10000 w 10000"/>
                  <a:gd name="connsiteY1-64" fmla="*/ 9395 h 15738"/>
                  <a:gd name="connsiteX2-65" fmla="*/ 7988 w 10000"/>
                  <a:gd name="connsiteY2-66" fmla="*/ 15725 h 15738"/>
                  <a:gd name="connsiteX3-67" fmla="*/ 1664 w 10000"/>
                  <a:gd name="connsiteY3-68" fmla="*/ 7283 h 15738"/>
                  <a:gd name="connsiteX4-69" fmla="*/ 305 w 10000"/>
                  <a:gd name="connsiteY4-70" fmla="*/ 551 h 15738"/>
                  <a:gd name="connsiteX5-71" fmla="*/ 204 w 10000"/>
                  <a:gd name="connsiteY5-72" fmla="*/ 396 h 15738"/>
                  <a:gd name="connsiteX6-73" fmla="*/ 0 w 10000"/>
                  <a:gd name="connsiteY6-74" fmla="*/ 280 h 15738"/>
                  <a:gd name="connsiteX7-75" fmla="*/ 1979 w 10000"/>
                  <a:gd name="connsiteY7-76" fmla="*/ 238 h 15738"/>
                  <a:gd name="connsiteX8-77" fmla="*/ 2054 w 10000"/>
                  <a:gd name="connsiteY8-78" fmla="*/ 357 h 15738"/>
                  <a:gd name="connsiteX9-79" fmla="*/ 2079 w 10000"/>
                  <a:gd name="connsiteY9-80" fmla="*/ 559 h 15738"/>
                  <a:gd name="connsiteX0-81" fmla="*/ 2079 w 9400"/>
                  <a:gd name="connsiteY0-82" fmla="*/ 559 h 15933"/>
                  <a:gd name="connsiteX1-83" fmla="*/ 9400 w 9400"/>
                  <a:gd name="connsiteY1-84" fmla="*/ 13501 h 15933"/>
                  <a:gd name="connsiteX2-85" fmla="*/ 7988 w 9400"/>
                  <a:gd name="connsiteY2-86" fmla="*/ 15725 h 15933"/>
                  <a:gd name="connsiteX3-87" fmla="*/ 1664 w 9400"/>
                  <a:gd name="connsiteY3-88" fmla="*/ 7283 h 15933"/>
                  <a:gd name="connsiteX4-89" fmla="*/ 305 w 9400"/>
                  <a:gd name="connsiteY4-90" fmla="*/ 551 h 15933"/>
                  <a:gd name="connsiteX5-91" fmla="*/ 204 w 9400"/>
                  <a:gd name="connsiteY5-92" fmla="*/ 396 h 15933"/>
                  <a:gd name="connsiteX6-93" fmla="*/ 0 w 9400"/>
                  <a:gd name="connsiteY6-94" fmla="*/ 280 h 15933"/>
                  <a:gd name="connsiteX7-95" fmla="*/ 1979 w 9400"/>
                  <a:gd name="connsiteY7-96" fmla="*/ 238 h 15933"/>
                  <a:gd name="connsiteX8-97" fmla="*/ 2054 w 9400"/>
                  <a:gd name="connsiteY8-98" fmla="*/ 357 h 15933"/>
                  <a:gd name="connsiteX9-99" fmla="*/ 2079 w 9400"/>
                  <a:gd name="connsiteY9-100" fmla="*/ 559 h 15933"/>
                  <a:gd name="connsiteX0-101" fmla="*/ 2212 w 10000"/>
                  <a:gd name="connsiteY0-102" fmla="*/ 351 h 10000"/>
                  <a:gd name="connsiteX1-103" fmla="*/ 10000 w 10000"/>
                  <a:gd name="connsiteY1-104" fmla="*/ 8474 h 10000"/>
                  <a:gd name="connsiteX2-105" fmla="*/ 8498 w 10000"/>
                  <a:gd name="connsiteY2-106" fmla="*/ 9869 h 10000"/>
                  <a:gd name="connsiteX3-107" fmla="*/ 1770 w 10000"/>
                  <a:gd name="connsiteY3-108" fmla="*/ 4571 h 10000"/>
                  <a:gd name="connsiteX4-109" fmla="*/ 324 w 10000"/>
                  <a:gd name="connsiteY4-110" fmla="*/ 346 h 10000"/>
                  <a:gd name="connsiteX5-111" fmla="*/ 217 w 10000"/>
                  <a:gd name="connsiteY5-112" fmla="*/ 249 h 10000"/>
                  <a:gd name="connsiteX6-113" fmla="*/ 0 w 10000"/>
                  <a:gd name="connsiteY6-114" fmla="*/ 176 h 10000"/>
                  <a:gd name="connsiteX7-115" fmla="*/ 2105 w 10000"/>
                  <a:gd name="connsiteY7-116" fmla="*/ 149 h 10000"/>
                  <a:gd name="connsiteX8-117" fmla="*/ 2185 w 10000"/>
                  <a:gd name="connsiteY8-118" fmla="*/ 224 h 10000"/>
                  <a:gd name="connsiteX9-119" fmla="*/ 2212 w 10000"/>
                  <a:gd name="connsiteY9-120" fmla="*/ 351 h 10000"/>
                  <a:gd name="connsiteX0-121" fmla="*/ 2212 w 9149"/>
                  <a:gd name="connsiteY0-122" fmla="*/ 351 h 10080"/>
                  <a:gd name="connsiteX1-123" fmla="*/ 9149 w 9149"/>
                  <a:gd name="connsiteY1-124" fmla="*/ 9075 h 10080"/>
                  <a:gd name="connsiteX2-125" fmla="*/ 8498 w 9149"/>
                  <a:gd name="connsiteY2-126" fmla="*/ 9869 h 10080"/>
                  <a:gd name="connsiteX3-127" fmla="*/ 1770 w 9149"/>
                  <a:gd name="connsiteY3-128" fmla="*/ 4571 h 10080"/>
                  <a:gd name="connsiteX4-129" fmla="*/ 324 w 9149"/>
                  <a:gd name="connsiteY4-130" fmla="*/ 346 h 10080"/>
                  <a:gd name="connsiteX5-131" fmla="*/ 217 w 9149"/>
                  <a:gd name="connsiteY5-132" fmla="*/ 249 h 10080"/>
                  <a:gd name="connsiteX6-133" fmla="*/ 0 w 9149"/>
                  <a:gd name="connsiteY6-134" fmla="*/ 176 h 10080"/>
                  <a:gd name="connsiteX7-135" fmla="*/ 2105 w 9149"/>
                  <a:gd name="connsiteY7-136" fmla="*/ 149 h 10080"/>
                  <a:gd name="connsiteX8-137" fmla="*/ 2185 w 9149"/>
                  <a:gd name="connsiteY8-138" fmla="*/ 224 h 10080"/>
                  <a:gd name="connsiteX9-139" fmla="*/ 2212 w 9149"/>
                  <a:gd name="connsiteY9-140" fmla="*/ 351 h 10080"/>
                  <a:gd name="connsiteX0-141" fmla="*/ 2418 w 10000"/>
                  <a:gd name="connsiteY0-142" fmla="*/ 348 h 10001"/>
                  <a:gd name="connsiteX1-143" fmla="*/ 10000 w 10000"/>
                  <a:gd name="connsiteY1-144" fmla="*/ 9003 h 10001"/>
                  <a:gd name="connsiteX2-145" fmla="*/ 9288 w 10000"/>
                  <a:gd name="connsiteY2-146" fmla="*/ 9791 h 10001"/>
                  <a:gd name="connsiteX3-147" fmla="*/ 1935 w 10000"/>
                  <a:gd name="connsiteY3-148" fmla="*/ 4535 h 10001"/>
                  <a:gd name="connsiteX4-149" fmla="*/ 354 w 10000"/>
                  <a:gd name="connsiteY4-150" fmla="*/ 343 h 10001"/>
                  <a:gd name="connsiteX5-151" fmla="*/ 237 w 10000"/>
                  <a:gd name="connsiteY5-152" fmla="*/ 247 h 10001"/>
                  <a:gd name="connsiteX6-153" fmla="*/ 0 w 10000"/>
                  <a:gd name="connsiteY6-154" fmla="*/ 175 h 10001"/>
                  <a:gd name="connsiteX7-155" fmla="*/ 2301 w 10000"/>
                  <a:gd name="connsiteY7-156" fmla="*/ 148 h 10001"/>
                  <a:gd name="connsiteX8-157" fmla="*/ 2388 w 10000"/>
                  <a:gd name="connsiteY8-158" fmla="*/ 222 h 10001"/>
                  <a:gd name="connsiteX9-159" fmla="*/ 2418 w 10000"/>
                  <a:gd name="connsiteY9-160" fmla="*/ 348 h 10001"/>
                  <a:gd name="connsiteX0-161" fmla="*/ 2418 w 10000"/>
                  <a:gd name="connsiteY0-162" fmla="*/ 286 h 9994"/>
                  <a:gd name="connsiteX1-163" fmla="*/ 10000 w 10000"/>
                  <a:gd name="connsiteY1-164" fmla="*/ 8941 h 9994"/>
                  <a:gd name="connsiteX2-165" fmla="*/ 9288 w 10000"/>
                  <a:gd name="connsiteY2-166" fmla="*/ 9729 h 9994"/>
                  <a:gd name="connsiteX3-167" fmla="*/ 2632 w 10000"/>
                  <a:gd name="connsiteY3-168" fmla="*/ 3621 h 9994"/>
                  <a:gd name="connsiteX4-169" fmla="*/ 354 w 10000"/>
                  <a:gd name="connsiteY4-170" fmla="*/ 281 h 9994"/>
                  <a:gd name="connsiteX5-171" fmla="*/ 237 w 10000"/>
                  <a:gd name="connsiteY5-172" fmla="*/ 185 h 9994"/>
                  <a:gd name="connsiteX6-173" fmla="*/ 0 w 10000"/>
                  <a:gd name="connsiteY6-174" fmla="*/ 113 h 9994"/>
                  <a:gd name="connsiteX7-175" fmla="*/ 2301 w 10000"/>
                  <a:gd name="connsiteY7-176" fmla="*/ 86 h 9994"/>
                  <a:gd name="connsiteX8-177" fmla="*/ 2388 w 10000"/>
                  <a:gd name="connsiteY8-178" fmla="*/ 160 h 9994"/>
                  <a:gd name="connsiteX9-179" fmla="*/ 2418 w 10000"/>
                  <a:gd name="connsiteY9-180" fmla="*/ 286 h 9994"/>
                  <a:gd name="connsiteX0-181" fmla="*/ 2418 w 10000"/>
                  <a:gd name="connsiteY0-182" fmla="*/ 286 h 10000"/>
                  <a:gd name="connsiteX1-183" fmla="*/ 10000 w 10000"/>
                  <a:gd name="connsiteY1-184" fmla="*/ 8946 h 10000"/>
                  <a:gd name="connsiteX2-185" fmla="*/ 9288 w 10000"/>
                  <a:gd name="connsiteY2-186" fmla="*/ 9735 h 10000"/>
                  <a:gd name="connsiteX3-187" fmla="*/ 2632 w 10000"/>
                  <a:gd name="connsiteY3-188" fmla="*/ 3623 h 10000"/>
                  <a:gd name="connsiteX4-189" fmla="*/ 354 w 10000"/>
                  <a:gd name="connsiteY4-190" fmla="*/ 281 h 10000"/>
                  <a:gd name="connsiteX5-191" fmla="*/ 237 w 10000"/>
                  <a:gd name="connsiteY5-192" fmla="*/ 185 h 10000"/>
                  <a:gd name="connsiteX6-193" fmla="*/ 0 w 10000"/>
                  <a:gd name="connsiteY6-194" fmla="*/ 113 h 10000"/>
                  <a:gd name="connsiteX7-195" fmla="*/ 2301 w 10000"/>
                  <a:gd name="connsiteY7-196" fmla="*/ 86 h 10000"/>
                  <a:gd name="connsiteX8-197" fmla="*/ 2388 w 10000"/>
                  <a:gd name="connsiteY8-198" fmla="*/ 160 h 10000"/>
                  <a:gd name="connsiteX9-199" fmla="*/ 2418 w 10000"/>
                  <a:gd name="connsiteY9-200" fmla="*/ 286 h 10000"/>
                  <a:gd name="connsiteX0-201" fmla="*/ 2418 w 10000"/>
                  <a:gd name="connsiteY0-202" fmla="*/ 286 h 10000"/>
                  <a:gd name="connsiteX1-203" fmla="*/ 10000 w 10000"/>
                  <a:gd name="connsiteY1-204" fmla="*/ 8946 h 10000"/>
                  <a:gd name="connsiteX2-205" fmla="*/ 9288 w 10000"/>
                  <a:gd name="connsiteY2-206" fmla="*/ 9735 h 10000"/>
                  <a:gd name="connsiteX3-207" fmla="*/ 2632 w 10000"/>
                  <a:gd name="connsiteY3-208" fmla="*/ 3623 h 10000"/>
                  <a:gd name="connsiteX4-209" fmla="*/ 354 w 10000"/>
                  <a:gd name="connsiteY4-210" fmla="*/ 281 h 10000"/>
                  <a:gd name="connsiteX5-211" fmla="*/ 237 w 10000"/>
                  <a:gd name="connsiteY5-212" fmla="*/ 185 h 10000"/>
                  <a:gd name="connsiteX6-213" fmla="*/ 0 w 10000"/>
                  <a:gd name="connsiteY6-214" fmla="*/ 113 h 10000"/>
                  <a:gd name="connsiteX7-215" fmla="*/ 2301 w 10000"/>
                  <a:gd name="connsiteY7-216" fmla="*/ 86 h 10000"/>
                  <a:gd name="connsiteX8-217" fmla="*/ 2388 w 10000"/>
                  <a:gd name="connsiteY8-218" fmla="*/ 160 h 10000"/>
                  <a:gd name="connsiteX9-219" fmla="*/ 2418 w 10000"/>
                  <a:gd name="connsiteY9-220" fmla="*/ 286 h 10000"/>
                  <a:gd name="connsiteX0-221" fmla="*/ 2440 w 10022"/>
                  <a:gd name="connsiteY0-222" fmla="*/ 323 h 10004"/>
                  <a:gd name="connsiteX1-223" fmla="*/ 10022 w 10022"/>
                  <a:gd name="connsiteY1-224" fmla="*/ 8983 h 10004"/>
                  <a:gd name="connsiteX2-225" fmla="*/ 9310 w 10022"/>
                  <a:gd name="connsiteY2-226" fmla="*/ 9772 h 10004"/>
                  <a:gd name="connsiteX3-227" fmla="*/ 3584 w 10022"/>
                  <a:gd name="connsiteY3-228" fmla="*/ 4172 h 10004"/>
                  <a:gd name="connsiteX4-229" fmla="*/ 376 w 10022"/>
                  <a:gd name="connsiteY4-230" fmla="*/ 318 h 10004"/>
                  <a:gd name="connsiteX5-231" fmla="*/ 259 w 10022"/>
                  <a:gd name="connsiteY5-232" fmla="*/ 222 h 10004"/>
                  <a:gd name="connsiteX6-233" fmla="*/ 22 w 10022"/>
                  <a:gd name="connsiteY6-234" fmla="*/ 150 h 10004"/>
                  <a:gd name="connsiteX7-235" fmla="*/ 2323 w 10022"/>
                  <a:gd name="connsiteY7-236" fmla="*/ 123 h 10004"/>
                  <a:gd name="connsiteX8-237" fmla="*/ 2410 w 10022"/>
                  <a:gd name="connsiteY8-238" fmla="*/ 197 h 10004"/>
                  <a:gd name="connsiteX9-239" fmla="*/ 2440 w 10022"/>
                  <a:gd name="connsiteY9-240" fmla="*/ 323 h 10004"/>
                  <a:gd name="connsiteX0-241" fmla="*/ 2442 w 10024"/>
                  <a:gd name="connsiteY0-242" fmla="*/ 323 h 10004"/>
                  <a:gd name="connsiteX1-243" fmla="*/ 10024 w 10024"/>
                  <a:gd name="connsiteY1-244" fmla="*/ 8983 h 10004"/>
                  <a:gd name="connsiteX2-245" fmla="*/ 9312 w 10024"/>
                  <a:gd name="connsiteY2-246" fmla="*/ 9772 h 10004"/>
                  <a:gd name="connsiteX3-247" fmla="*/ 3586 w 10024"/>
                  <a:gd name="connsiteY3-248" fmla="*/ 4172 h 10004"/>
                  <a:gd name="connsiteX4-249" fmla="*/ 378 w 10024"/>
                  <a:gd name="connsiteY4-250" fmla="*/ 318 h 10004"/>
                  <a:gd name="connsiteX5-251" fmla="*/ 1191 w 10024"/>
                  <a:gd name="connsiteY5-252" fmla="*/ 222 h 10004"/>
                  <a:gd name="connsiteX6-253" fmla="*/ 24 w 10024"/>
                  <a:gd name="connsiteY6-254" fmla="*/ 150 h 10004"/>
                  <a:gd name="connsiteX7-255" fmla="*/ 2325 w 10024"/>
                  <a:gd name="connsiteY7-256" fmla="*/ 123 h 10004"/>
                  <a:gd name="connsiteX8-257" fmla="*/ 2412 w 10024"/>
                  <a:gd name="connsiteY8-258" fmla="*/ 197 h 10004"/>
                  <a:gd name="connsiteX9-259" fmla="*/ 2442 w 10024"/>
                  <a:gd name="connsiteY9-260" fmla="*/ 323 h 10004"/>
                  <a:gd name="connsiteX0-261" fmla="*/ 2163 w 9745"/>
                  <a:gd name="connsiteY0-262" fmla="*/ 323 h 10004"/>
                  <a:gd name="connsiteX1-263" fmla="*/ 9745 w 9745"/>
                  <a:gd name="connsiteY1-264" fmla="*/ 8983 h 10004"/>
                  <a:gd name="connsiteX2-265" fmla="*/ 9033 w 9745"/>
                  <a:gd name="connsiteY2-266" fmla="*/ 9772 h 10004"/>
                  <a:gd name="connsiteX3-267" fmla="*/ 3307 w 9745"/>
                  <a:gd name="connsiteY3-268" fmla="*/ 4172 h 10004"/>
                  <a:gd name="connsiteX4-269" fmla="*/ 99 w 9745"/>
                  <a:gd name="connsiteY4-270" fmla="*/ 318 h 10004"/>
                  <a:gd name="connsiteX5-271" fmla="*/ 912 w 9745"/>
                  <a:gd name="connsiteY5-272" fmla="*/ 222 h 10004"/>
                  <a:gd name="connsiteX6-273" fmla="*/ 2046 w 9745"/>
                  <a:gd name="connsiteY6-274" fmla="*/ 123 h 10004"/>
                  <a:gd name="connsiteX7-275" fmla="*/ 2133 w 9745"/>
                  <a:gd name="connsiteY7-276" fmla="*/ 197 h 10004"/>
                  <a:gd name="connsiteX8-277" fmla="*/ 2163 w 9745"/>
                  <a:gd name="connsiteY8-278" fmla="*/ 323 h 10004"/>
                  <a:gd name="connsiteX0-279" fmla="*/ 2155 w 9935"/>
                  <a:gd name="connsiteY0-280" fmla="*/ 323 h 10000"/>
                  <a:gd name="connsiteX1-281" fmla="*/ 9935 w 9935"/>
                  <a:gd name="connsiteY1-282" fmla="*/ 8979 h 10000"/>
                  <a:gd name="connsiteX2-283" fmla="*/ 9204 w 9935"/>
                  <a:gd name="connsiteY2-284" fmla="*/ 9768 h 10000"/>
                  <a:gd name="connsiteX3-285" fmla="*/ 3329 w 9935"/>
                  <a:gd name="connsiteY3-286" fmla="*/ 4170 h 10000"/>
                  <a:gd name="connsiteX4-287" fmla="*/ 37 w 9935"/>
                  <a:gd name="connsiteY4-288" fmla="*/ 318 h 10000"/>
                  <a:gd name="connsiteX5-289" fmla="*/ 1587 w 9935"/>
                  <a:gd name="connsiteY5-290" fmla="*/ 222 h 10000"/>
                  <a:gd name="connsiteX6-291" fmla="*/ 2035 w 9935"/>
                  <a:gd name="connsiteY6-292" fmla="*/ 123 h 10000"/>
                  <a:gd name="connsiteX7-293" fmla="*/ 2124 w 9935"/>
                  <a:gd name="connsiteY7-294" fmla="*/ 197 h 10000"/>
                  <a:gd name="connsiteX8-295" fmla="*/ 2155 w 9935"/>
                  <a:gd name="connsiteY8-296" fmla="*/ 323 h 10000"/>
                  <a:gd name="connsiteX0-297" fmla="*/ 2169 w 10000"/>
                  <a:gd name="connsiteY0-298" fmla="*/ 323 h 10000"/>
                  <a:gd name="connsiteX1-299" fmla="*/ 10000 w 10000"/>
                  <a:gd name="connsiteY1-300" fmla="*/ 8979 h 10000"/>
                  <a:gd name="connsiteX2-301" fmla="*/ 9264 w 10000"/>
                  <a:gd name="connsiteY2-302" fmla="*/ 9768 h 10000"/>
                  <a:gd name="connsiteX3-303" fmla="*/ 3351 w 10000"/>
                  <a:gd name="connsiteY3-304" fmla="*/ 4170 h 10000"/>
                  <a:gd name="connsiteX4-305" fmla="*/ 37 w 10000"/>
                  <a:gd name="connsiteY4-306" fmla="*/ 318 h 10000"/>
                  <a:gd name="connsiteX5-307" fmla="*/ 1597 w 10000"/>
                  <a:gd name="connsiteY5-308" fmla="*/ 222 h 10000"/>
                  <a:gd name="connsiteX6-309" fmla="*/ 2138 w 10000"/>
                  <a:gd name="connsiteY6-310" fmla="*/ 197 h 10000"/>
                  <a:gd name="connsiteX7-311" fmla="*/ 2169 w 10000"/>
                  <a:gd name="connsiteY7-312" fmla="*/ 323 h 10000"/>
                  <a:gd name="connsiteX0-313" fmla="*/ 1703 w 9534"/>
                  <a:gd name="connsiteY0-314" fmla="*/ 323 h 10000"/>
                  <a:gd name="connsiteX1-315" fmla="*/ 9534 w 9534"/>
                  <a:gd name="connsiteY1-316" fmla="*/ 8979 h 10000"/>
                  <a:gd name="connsiteX2-317" fmla="*/ 8798 w 9534"/>
                  <a:gd name="connsiteY2-318" fmla="*/ 9768 h 10000"/>
                  <a:gd name="connsiteX3-319" fmla="*/ 2885 w 9534"/>
                  <a:gd name="connsiteY3-320" fmla="*/ 4170 h 10000"/>
                  <a:gd name="connsiteX4-321" fmla="*/ 51 w 9534"/>
                  <a:gd name="connsiteY4-322" fmla="*/ 318 h 10000"/>
                  <a:gd name="connsiteX5-323" fmla="*/ 1131 w 9534"/>
                  <a:gd name="connsiteY5-324" fmla="*/ 222 h 10000"/>
                  <a:gd name="connsiteX6-325" fmla="*/ 1672 w 9534"/>
                  <a:gd name="connsiteY6-326" fmla="*/ 197 h 10000"/>
                  <a:gd name="connsiteX7-327" fmla="*/ 1703 w 9534"/>
                  <a:gd name="connsiteY7-328" fmla="*/ 323 h 10000"/>
                  <a:gd name="connsiteX0-329" fmla="*/ 1797 w 10011"/>
                  <a:gd name="connsiteY0-330" fmla="*/ 321 h 10000"/>
                  <a:gd name="connsiteX1-331" fmla="*/ 10011 w 10011"/>
                  <a:gd name="connsiteY1-332" fmla="*/ 8977 h 10000"/>
                  <a:gd name="connsiteX2-333" fmla="*/ 9239 w 10011"/>
                  <a:gd name="connsiteY2-334" fmla="*/ 9766 h 10000"/>
                  <a:gd name="connsiteX3-335" fmla="*/ 3289 w 10011"/>
                  <a:gd name="connsiteY3-336" fmla="*/ 4125 h 10000"/>
                  <a:gd name="connsiteX4-337" fmla="*/ 64 w 10011"/>
                  <a:gd name="connsiteY4-338" fmla="*/ 316 h 10000"/>
                  <a:gd name="connsiteX5-339" fmla="*/ 1197 w 10011"/>
                  <a:gd name="connsiteY5-340" fmla="*/ 220 h 10000"/>
                  <a:gd name="connsiteX6-341" fmla="*/ 1765 w 10011"/>
                  <a:gd name="connsiteY6-342" fmla="*/ 195 h 10000"/>
                  <a:gd name="connsiteX7-343" fmla="*/ 1797 w 10011"/>
                  <a:gd name="connsiteY7-344" fmla="*/ 321 h 10000"/>
                  <a:gd name="connsiteX0-345" fmla="*/ 1797 w 15383"/>
                  <a:gd name="connsiteY0-346" fmla="*/ 321 h 10173"/>
                  <a:gd name="connsiteX1-347" fmla="*/ 15383 w 15383"/>
                  <a:gd name="connsiteY1-348" fmla="*/ 9691 h 10173"/>
                  <a:gd name="connsiteX2-349" fmla="*/ 9239 w 15383"/>
                  <a:gd name="connsiteY2-350" fmla="*/ 9766 h 10173"/>
                  <a:gd name="connsiteX3-351" fmla="*/ 3289 w 15383"/>
                  <a:gd name="connsiteY3-352" fmla="*/ 4125 h 10173"/>
                  <a:gd name="connsiteX4-353" fmla="*/ 64 w 15383"/>
                  <a:gd name="connsiteY4-354" fmla="*/ 316 h 10173"/>
                  <a:gd name="connsiteX5-355" fmla="*/ 1197 w 15383"/>
                  <a:gd name="connsiteY5-356" fmla="*/ 220 h 10173"/>
                  <a:gd name="connsiteX6-357" fmla="*/ 1765 w 15383"/>
                  <a:gd name="connsiteY6-358" fmla="*/ 195 h 10173"/>
                  <a:gd name="connsiteX7-359" fmla="*/ 1797 w 15383"/>
                  <a:gd name="connsiteY7-360" fmla="*/ 321 h 10173"/>
                  <a:gd name="connsiteX0-361" fmla="*/ 1797 w 16087"/>
                  <a:gd name="connsiteY0-362" fmla="*/ 321 h 10705"/>
                  <a:gd name="connsiteX1-363" fmla="*/ 15383 w 16087"/>
                  <a:gd name="connsiteY1-364" fmla="*/ 9691 h 10705"/>
                  <a:gd name="connsiteX2-365" fmla="*/ 15379 w 16087"/>
                  <a:gd name="connsiteY2-366" fmla="*/ 10415 h 10705"/>
                  <a:gd name="connsiteX3-367" fmla="*/ 3289 w 16087"/>
                  <a:gd name="connsiteY3-368" fmla="*/ 4125 h 10705"/>
                  <a:gd name="connsiteX4-369" fmla="*/ 64 w 16087"/>
                  <a:gd name="connsiteY4-370" fmla="*/ 316 h 10705"/>
                  <a:gd name="connsiteX5-371" fmla="*/ 1197 w 16087"/>
                  <a:gd name="connsiteY5-372" fmla="*/ 220 h 10705"/>
                  <a:gd name="connsiteX6-373" fmla="*/ 1765 w 16087"/>
                  <a:gd name="connsiteY6-374" fmla="*/ 195 h 10705"/>
                  <a:gd name="connsiteX7-375" fmla="*/ 1797 w 16087"/>
                  <a:gd name="connsiteY7-376" fmla="*/ 321 h 10705"/>
                  <a:gd name="connsiteX0-377" fmla="*/ 1927 w 16054"/>
                  <a:gd name="connsiteY0-378" fmla="*/ 401 h 10711"/>
                  <a:gd name="connsiteX1-379" fmla="*/ 15513 w 16054"/>
                  <a:gd name="connsiteY1-380" fmla="*/ 9771 h 10711"/>
                  <a:gd name="connsiteX2-381" fmla="*/ 15509 w 16054"/>
                  <a:gd name="connsiteY2-382" fmla="*/ 10495 h 10711"/>
                  <a:gd name="connsiteX3-383" fmla="*/ 5721 w 16054"/>
                  <a:gd name="connsiteY3-384" fmla="*/ 5309 h 10711"/>
                  <a:gd name="connsiteX4-385" fmla="*/ 194 w 16054"/>
                  <a:gd name="connsiteY4-386" fmla="*/ 396 h 10711"/>
                  <a:gd name="connsiteX5-387" fmla="*/ 1327 w 16054"/>
                  <a:gd name="connsiteY5-388" fmla="*/ 300 h 10711"/>
                  <a:gd name="connsiteX6-389" fmla="*/ 1895 w 16054"/>
                  <a:gd name="connsiteY6-390" fmla="*/ 275 h 10711"/>
                  <a:gd name="connsiteX7-391" fmla="*/ 1927 w 16054"/>
                  <a:gd name="connsiteY7-392" fmla="*/ 401 h 10711"/>
                  <a:gd name="connsiteX0-393" fmla="*/ 1927 w 16054"/>
                  <a:gd name="connsiteY0-394" fmla="*/ 401 h 10711"/>
                  <a:gd name="connsiteX1-395" fmla="*/ 15513 w 16054"/>
                  <a:gd name="connsiteY1-396" fmla="*/ 9771 h 10711"/>
                  <a:gd name="connsiteX2-397" fmla="*/ 15509 w 16054"/>
                  <a:gd name="connsiteY2-398" fmla="*/ 10495 h 10711"/>
                  <a:gd name="connsiteX3-399" fmla="*/ 5721 w 16054"/>
                  <a:gd name="connsiteY3-400" fmla="*/ 5309 h 10711"/>
                  <a:gd name="connsiteX4-401" fmla="*/ 194 w 16054"/>
                  <a:gd name="connsiteY4-402" fmla="*/ 396 h 10711"/>
                  <a:gd name="connsiteX5-403" fmla="*/ 1327 w 16054"/>
                  <a:gd name="connsiteY5-404" fmla="*/ 300 h 10711"/>
                  <a:gd name="connsiteX6-405" fmla="*/ 1895 w 16054"/>
                  <a:gd name="connsiteY6-406" fmla="*/ 275 h 10711"/>
                  <a:gd name="connsiteX7-407" fmla="*/ 1927 w 16054"/>
                  <a:gd name="connsiteY7-408" fmla="*/ 401 h 10711"/>
                  <a:gd name="connsiteX0-409" fmla="*/ 1951 w 16051"/>
                  <a:gd name="connsiteY0-410" fmla="*/ 392 h 10710"/>
                  <a:gd name="connsiteX1-411" fmla="*/ 15537 w 16051"/>
                  <a:gd name="connsiteY1-412" fmla="*/ 9762 h 10710"/>
                  <a:gd name="connsiteX2-413" fmla="*/ 15533 w 16051"/>
                  <a:gd name="connsiteY2-414" fmla="*/ 10486 h 10710"/>
                  <a:gd name="connsiteX3-415" fmla="*/ 6129 w 16051"/>
                  <a:gd name="connsiteY3-416" fmla="*/ 5170 h 10710"/>
                  <a:gd name="connsiteX4-417" fmla="*/ 218 w 16051"/>
                  <a:gd name="connsiteY4-418" fmla="*/ 387 h 10710"/>
                  <a:gd name="connsiteX5-419" fmla="*/ 1351 w 16051"/>
                  <a:gd name="connsiteY5-420" fmla="*/ 291 h 10710"/>
                  <a:gd name="connsiteX6-421" fmla="*/ 1919 w 16051"/>
                  <a:gd name="connsiteY6-422" fmla="*/ 266 h 10710"/>
                  <a:gd name="connsiteX7-423" fmla="*/ 1951 w 16051"/>
                  <a:gd name="connsiteY7-424" fmla="*/ 392 h 10710"/>
                  <a:gd name="connsiteX0-425" fmla="*/ 1951 w 16051"/>
                  <a:gd name="connsiteY0-426" fmla="*/ 392 h 10710"/>
                  <a:gd name="connsiteX1-427" fmla="*/ 15537 w 16051"/>
                  <a:gd name="connsiteY1-428" fmla="*/ 9762 h 10710"/>
                  <a:gd name="connsiteX2-429" fmla="*/ 15533 w 16051"/>
                  <a:gd name="connsiteY2-430" fmla="*/ 10486 h 10710"/>
                  <a:gd name="connsiteX3-431" fmla="*/ 6129 w 16051"/>
                  <a:gd name="connsiteY3-432" fmla="*/ 5170 h 10710"/>
                  <a:gd name="connsiteX4-433" fmla="*/ 218 w 16051"/>
                  <a:gd name="connsiteY4-434" fmla="*/ 387 h 10710"/>
                  <a:gd name="connsiteX5-435" fmla="*/ 1351 w 16051"/>
                  <a:gd name="connsiteY5-436" fmla="*/ 291 h 10710"/>
                  <a:gd name="connsiteX6-437" fmla="*/ 1919 w 16051"/>
                  <a:gd name="connsiteY6-438" fmla="*/ 266 h 10710"/>
                  <a:gd name="connsiteX7-439" fmla="*/ 1951 w 16051"/>
                  <a:gd name="connsiteY7-440" fmla="*/ 392 h 10710"/>
                  <a:gd name="connsiteX0-441" fmla="*/ 1905 w 16058"/>
                  <a:gd name="connsiteY0-442" fmla="*/ 397 h 10710"/>
                  <a:gd name="connsiteX1-443" fmla="*/ 15491 w 16058"/>
                  <a:gd name="connsiteY1-444" fmla="*/ 9767 h 10710"/>
                  <a:gd name="connsiteX2-445" fmla="*/ 15487 w 16058"/>
                  <a:gd name="connsiteY2-446" fmla="*/ 10491 h 10710"/>
                  <a:gd name="connsiteX3-447" fmla="*/ 5328 w 16058"/>
                  <a:gd name="connsiteY3-448" fmla="*/ 5260 h 10710"/>
                  <a:gd name="connsiteX4-449" fmla="*/ 172 w 16058"/>
                  <a:gd name="connsiteY4-450" fmla="*/ 392 h 10710"/>
                  <a:gd name="connsiteX5-451" fmla="*/ 1305 w 16058"/>
                  <a:gd name="connsiteY5-452" fmla="*/ 296 h 10710"/>
                  <a:gd name="connsiteX6-453" fmla="*/ 1873 w 16058"/>
                  <a:gd name="connsiteY6-454" fmla="*/ 271 h 10710"/>
                  <a:gd name="connsiteX7-455" fmla="*/ 1905 w 16058"/>
                  <a:gd name="connsiteY7-456" fmla="*/ 397 h 10710"/>
                  <a:gd name="connsiteX0-457" fmla="*/ 1905 w 16058"/>
                  <a:gd name="connsiteY0-458" fmla="*/ 397 h 10710"/>
                  <a:gd name="connsiteX1-459" fmla="*/ 7324 w 16058"/>
                  <a:gd name="connsiteY1-460" fmla="*/ 4038 h 10710"/>
                  <a:gd name="connsiteX2-461" fmla="*/ 15491 w 16058"/>
                  <a:gd name="connsiteY2-462" fmla="*/ 9767 h 10710"/>
                  <a:gd name="connsiteX3-463" fmla="*/ 15487 w 16058"/>
                  <a:gd name="connsiteY3-464" fmla="*/ 10491 h 10710"/>
                  <a:gd name="connsiteX4-465" fmla="*/ 5328 w 16058"/>
                  <a:gd name="connsiteY4-466" fmla="*/ 5260 h 10710"/>
                  <a:gd name="connsiteX5-467" fmla="*/ 172 w 16058"/>
                  <a:gd name="connsiteY5-468" fmla="*/ 392 h 10710"/>
                  <a:gd name="connsiteX6-469" fmla="*/ 1305 w 16058"/>
                  <a:gd name="connsiteY6-470" fmla="*/ 296 h 10710"/>
                  <a:gd name="connsiteX7-471" fmla="*/ 1873 w 16058"/>
                  <a:gd name="connsiteY7-472" fmla="*/ 271 h 10710"/>
                  <a:gd name="connsiteX8-473" fmla="*/ 1905 w 16058"/>
                  <a:gd name="connsiteY8-474" fmla="*/ 397 h 10710"/>
                  <a:gd name="connsiteX0-475" fmla="*/ 1905 w 16058"/>
                  <a:gd name="connsiteY0-476" fmla="*/ 397 h 10710"/>
                  <a:gd name="connsiteX1-477" fmla="*/ 6065 w 16058"/>
                  <a:gd name="connsiteY1-478" fmla="*/ 4549 h 10710"/>
                  <a:gd name="connsiteX2-479" fmla="*/ 15491 w 16058"/>
                  <a:gd name="connsiteY2-480" fmla="*/ 9767 h 10710"/>
                  <a:gd name="connsiteX3-481" fmla="*/ 15487 w 16058"/>
                  <a:gd name="connsiteY3-482" fmla="*/ 10491 h 10710"/>
                  <a:gd name="connsiteX4-483" fmla="*/ 5328 w 16058"/>
                  <a:gd name="connsiteY4-484" fmla="*/ 5260 h 10710"/>
                  <a:gd name="connsiteX5-485" fmla="*/ 172 w 16058"/>
                  <a:gd name="connsiteY5-486" fmla="*/ 392 h 10710"/>
                  <a:gd name="connsiteX6-487" fmla="*/ 1305 w 16058"/>
                  <a:gd name="connsiteY6-488" fmla="*/ 296 h 10710"/>
                  <a:gd name="connsiteX7-489" fmla="*/ 1873 w 16058"/>
                  <a:gd name="connsiteY7-490" fmla="*/ 271 h 10710"/>
                  <a:gd name="connsiteX8-491" fmla="*/ 1905 w 16058"/>
                  <a:gd name="connsiteY8-492" fmla="*/ 397 h 10710"/>
                  <a:gd name="connsiteX0-493" fmla="*/ 1920 w 16055"/>
                  <a:gd name="connsiteY0-494" fmla="*/ 395 h 10711"/>
                  <a:gd name="connsiteX1-495" fmla="*/ 6080 w 16055"/>
                  <a:gd name="connsiteY1-496" fmla="*/ 4547 h 10711"/>
                  <a:gd name="connsiteX2-497" fmla="*/ 15506 w 16055"/>
                  <a:gd name="connsiteY2-498" fmla="*/ 9765 h 10711"/>
                  <a:gd name="connsiteX3-499" fmla="*/ 15502 w 16055"/>
                  <a:gd name="connsiteY3-500" fmla="*/ 10489 h 10711"/>
                  <a:gd name="connsiteX4-501" fmla="*/ 5595 w 16055"/>
                  <a:gd name="connsiteY4-502" fmla="*/ 5215 h 10711"/>
                  <a:gd name="connsiteX5-503" fmla="*/ 187 w 16055"/>
                  <a:gd name="connsiteY5-504" fmla="*/ 390 h 10711"/>
                  <a:gd name="connsiteX6-505" fmla="*/ 1320 w 16055"/>
                  <a:gd name="connsiteY6-506" fmla="*/ 294 h 10711"/>
                  <a:gd name="connsiteX7-507" fmla="*/ 1888 w 16055"/>
                  <a:gd name="connsiteY7-508" fmla="*/ 269 h 10711"/>
                  <a:gd name="connsiteX8-509" fmla="*/ 1920 w 16055"/>
                  <a:gd name="connsiteY8-510" fmla="*/ 395 h 10711"/>
                  <a:gd name="connsiteX0-511" fmla="*/ 1920 w 16055"/>
                  <a:gd name="connsiteY0-512" fmla="*/ 395 h 10711"/>
                  <a:gd name="connsiteX1-513" fmla="*/ 6080 w 16055"/>
                  <a:gd name="connsiteY1-514" fmla="*/ 4547 h 10711"/>
                  <a:gd name="connsiteX2-515" fmla="*/ 15506 w 16055"/>
                  <a:gd name="connsiteY2-516" fmla="*/ 9765 h 10711"/>
                  <a:gd name="connsiteX3-517" fmla="*/ 15502 w 16055"/>
                  <a:gd name="connsiteY3-518" fmla="*/ 10489 h 10711"/>
                  <a:gd name="connsiteX4-519" fmla="*/ 5595 w 16055"/>
                  <a:gd name="connsiteY4-520" fmla="*/ 5215 h 10711"/>
                  <a:gd name="connsiteX5-521" fmla="*/ 187 w 16055"/>
                  <a:gd name="connsiteY5-522" fmla="*/ 390 h 10711"/>
                  <a:gd name="connsiteX6-523" fmla="*/ 1320 w 16055"/>
                  <a:gd name="connsiteY6-524" fmla="*/ 294 h 10711"/>
                  <a:gd name="connsiteX7-525" fmla="*/ 1888 w 16055"/>
                  <a:gd name="connsiteY7-526" fmla="*/ 269 h 10711"/>
                  <a:gd name="connsiteX8-527" fmla="*/ 1920 w 16055"/>
                  <a:gd name="connsiteY8-528" fmla="*/ 395 h 10711"/>
                  <a:gd name="connsiteX0-529" fmla="*/ 1920 w 16055"/>
                  <a:gd name="connsiteY0-530" fmla="*/ 395 h 10711"/>
                  <a:gd name="connsiteX1-531" fmla="*/ 6332 w 16055"/>
                  <a:gd name="connsiteY1-532" fmla="*/ 4249 h 10711"/>
                  <a:gd name="connsiteX2-533" fmla="*/ 15506 w 16055"/>
                  <a:gd name="connsiteY2-534" fmla="*/ 9765 h 10711"/>
                  <a:gd name="connsiteX3-535" fmla="*/ 15502 w 16055"/>
                  <a:gd name="connsiteY3-536" fmla="*/ 10489 h 10711"/>
                  <a:gd name="connsiteX4-537" fmla="*/ 5595 w 16055"/>
                  <a:gd name="connsiteY4-538" fmla="*/ 5215 h 10711"/>
                  <a:gd name="connsiteX5-539" fmla="*/ 187 w 16055"/>
                  <a:gd name="connsiteY5-540" fmla="*/ 390 h 10711"/>
                  <a:gd name="connsiteX6-541" fmla="*/ 1320 w 16055"/>
                  <a:gd name="connsiteY6-542" fmla="*/ 294 h 10711"/>
                  <a:gd name="connsiteX7-543" fmla="*/ 1888 w 16055"/>
                  <a:gd name="connsiteY7-544" fmla="*/ 269 h 10711"/>
                  <a:gd name="connsiteX8-545" fmla="*/ 1920 w 16055"/>
                  <a:gd name="connsiteY8-546" fmla="*/ 395 h 10711"/>
                  <a:gd name="connsiteX0-547" fmla="*/ 1920 w 16055"/>
                  <a:gd name="connsiteY0-548" fmla="*/ 395 h 10711"/>
                  <a:gd name="connsiteX1-549" fmla="*/ 6332 w 16055"/>
                  <a:gd name="connsiteY1-550" fmla="*/ 4249 h 10711"/>
                  <a:gd name="connsiteX2-551" fmla="*/ 15506 w 16055"/>
                  <a:gd name="connsiteY2-552" fmla="*/ 9765 h 10711"/>
                  <a:gd name="connsiteX3-553" fmla="*/ 15502 w 16055"/>
                  <a:gd name="connsiteY3-554" fmla="*/ 10489 h 10711"/>
                  <a:gd name="connsiteX4-555" fmla="*/ 5595 w 16055"/>
                  <a:gd name="connsiteY4-556" fmla="*/ 5215 h 10711"/>
                  <a:gd name="connsiteX5-557" fmla="*/ 187 w 16055"/>
                  <a:gd name="connsiteY5-558" fmla="*/ 390 h 10711"/>
                  <a:gd name="connsiteX6-559" fmla="*/ 1320 w 16055"/>
                  <a:gd name="connsiteY6-560" fmla="*/ 294 h 10711"/>
                  <a:gd name="connsiteX7-561" fmla="*/ 1888 w 16055"/>
                  <a:gd name="connsiteY7-562" fmla="*/ 269 h 10711"/>
                  <a:gd name="connsiteX8-563" fmla="*/ 1920 w 16055"/>
                  <a:gd name="connsiteY8-564" fmla="*/ 395 h 10711"/>
                  <a:gd name="connsiteX0-565" fmla="*/ 1952 w 16052"/>
                  <a:gd name="connsiteY0-566" fmla="*/ 392 h 10710"/>
                  <a:gd name="connsiteX1-567" fmla="*/ 6364 w 16052"/>
                  <a:gd name="connsiteY1-568" fmla="*/ 4246 h 10710"/>
                  <a:gd name="connsiteX2-569" fmla="*/ 15538 w 16052"/>
                  <a:gd name="connsiteY2-570" fmla="*/ 9762 h 10710"/>
                  <a:gd name="connsiteX3-571" fmla="*/ 15534 w 16052"/>
                  <a:gd name="connsiteY3-572" fmla="*/ 10486 h 10710"/>
                  <a:gd name="connsiteX4-573" fmla="*/ 6131 w 16052"/>
                  <a:gd name="connsiteY4-574" fmla="*/ 5169 h 10710"/>
                  <a:gd name="connsiteX5-575" fmla="*/ 219 w 16052"/>
                  <a:gd name="connsiteY5-576" fmla="*/ 387 h 10710"/>
                  <a:gd name="connsiteX6-577" fmla="*/ 1352 w 16052"/>
                  <a:gd name="connsiteY6-578" fmla="*/ 291 h 10710"/>
                  <a:gd name="connsiteX7-579" fmla="*/ 1920 w 16052"/>
                  <a:gd name="connsiteY7-580" fmla="*/ 266 h 10710"/>
                  <a:gd name="connsiteX8-581" fmla="*/ 1952 w 16052"/>
                  <a:gd name="connsiteY8-582" fmla="*/ 392 h 10710"/>
                  <a:gd name="connsiteX0-583" fmla="*/ 1952 w 16052"/>
                  <a:gd name="connsiteY0-584" fmla="*/ 392 h 10710"/>
                  <a:gd name="connsiteX1-585" fmla="*/ 6364 w 16052"/>
                  <a:gd name="connsiteY1-586" fmla="*/ 4246 h 10710"/>
                  <a:gd name="connsiteX2-587" fmla="*/ 15538 w 16052"/>
                  <a:gd name="connsiteY2-588" fmla="*/ 9762 h 10710"/>
                  <a:gd name="connsiteX3-589" fmla="*/ 15534 w 16052"/>
                  <a:gd name="connsiteY3-590" fmla="*/ 10486 h 10710"/>
                  <a:gd name="connsiteX4-591" fmla="*/ 6131 w 16052"/>
                  <a:gd name="connsiteY4-592" fmla="*/ 5169 h 10710"/>
                  <a:gd name="connsiteX5-593" fmla="*/ 219 w 16052"/>
                  <a:gd name="connsiteY5-594" fmla="*/ 387 h 10710"/>
                  <a:gd name="connsiteX6-595" fmla="*/ 1352 w 16052"/>
                  <a:gd name="connsiteY6-596" fmla="*/ 291 h 10710"/>
                  <a:gd name="connsiteX7-597" fmla="*/ 1920 w 16052"/>
                  <a:gd name="connsiteY7-598" fmla="*/ 266 h 10710"/>
                  <a:gd name="connsiteX8-599" fmla="*/ 1952 w 16052"/>
                  <a:gd name="connsiteY8-600" fmla="*/ 392 h 10710"/>
                  <a:gd name="connsiteX0-601" fmla="*/ 1952 w 16052"/>
                  <a:gd name="connsiteY0-602" fmla="*/ 392 h 10710"/>
                  <a:gd name="connsiteX1-603" fmla="*/ 6364 w 16052"/>
                  <a:gd name="connsiteY1-604" fmla="*/ 4246 h 10710"/>
                  <a:gd name="connsiteX2-605" fmla="*/ 15538 w 16052"/>
                  <a:gd name="connsiteY2-606" fmla="*/ 9762 h 10710"/>
                  <a:gd name="connsiteX3-607" fmla="*/ 15534 w 16052"/>
                  <a:gd name="connsiteY3-608" fmla="*/ 10486 h 10710"/>
                  <a:gd name="connsiteX4-609" fmla="*/ 6131 w 16052"/>
                  <a:gd name="connsiteY4-610" fmla="*/ 5169 h 10710"/>
                  <a:gd name="connsiteX5-611" fmla="*/ 219 w 16052"/>
                  <a:gd name="connsiteY5-612" fmla="*/ 387 h 10710"/>
                  <a:gd name="connsiteX6-613" fmla="*/ 1352 w 16052"/>
                  <a:gd name="connsiteY6-614" fmla="*/ 291 h 10710"/>
                  <a:gd name="connsiteX7-615" fmla="*/ 1920 w 16052"/>
                  <a:gd name="connsiteY7-616" fmla="*/ 266 h 10710"/>
                  <a:gd name="connsiteX8-617" fmla="*/ 1952 w 16052"/>
                  <a:gd name="connsiteY8-618" fmla="*/ 392 h 10710"/>
                  <a:gd name="connsiteX0-619" fmla="*/ 1952 w 16953"/>
                  <a:gd name="connsiteY0-620" fmla="*/ 392 h 11012"/>
                  <a:gd name="connsiteX1-621" fmla="*/ 6364 w 16953"/>
                  <a:gd name="connsiteY1-622" fmla="*/ 4246 h 11012"/>
                  <a:gd name="connsiteX2-623" fmla="*/ 15538 w 16953"/>
                  <a:gd name="connsiteY2-624" fmla="*/ 9762 h 11012"/>
                  <a:gd name="connsiteX3-625" fmla="*/ 16552 w 16953"/>
                  <a:gd name="connsiteY3-626" fmla="*/ 10820 h 11012"/>
                  <a:gd name="connsiteX4-627" fmla="*/ 6131 w 16953"/>
                  <a:gd name="connsiteY4-628" fmla="*/ 5169 h 11012"/>
                  <a:gd name="connsiteX5-629" fmla="*/ 219 w 16953"/>
                  <a:gd name="connsiteY5-630" fmla="*/ 387 h 11012"/>
                  <a:gd name="connsiteX6-631" fmla="*/ 1352 w 16953"/>
                  <a:gd name="connsiteY6-632" fmla="*/ 291 h 11012"/>
                  <a:gd name="connsiteX7-633" fmla="*/ 1920 w 16953"/>
                  <a:gd name="connsiteY7-634" fmla="*/ 266 h 11012"/>
                  <a:gd name="connsiteX8-635" fmla="*/ 1952 w 16953"/>
                  <a:gd name="connsiteY8-636" fmla="*/ 392 h 11012"/>
                  <a:gd name="connsiteX0-637" fmla="*/ 1952 w 17270"/>
                  <a:gd name="connsiteY0-638" fmla="*/ 392 h 11178"/>
                  <a:gd name="connsiteX1-639" fmla="*/ 6364 w 17270"/>
                  <a:gd name="connsiteY1-640" fmla="*/ 4246 h 11178"/>
                  <a:gd name="connsiteX2-641" fmla="*/ 17056 w 17270"/>
                  <a:gd name="connsiteY2-642" fmla="*/ 10584 h 11178"/>
                  <a:gd name="connsiteX3-643" fmla="*/ 16552 w 17270"/>
                  <a:gd name="connsiteY3-644" fmla="*/ 10820 h 11178"/>
                  <a:gd name="connsiteX4-645" fmla="*/ 6131 w 17270"/>
                  <a:gd name="connsiteY4-646" fmla="*/ 5169 h 11178"/>
                  <a:gd name="connsiteX5-647" fmla="*/ 219 w 17270"/>
                  <a:gd name="connsiteY5-648" fmla="*/ 387 h 11178"/>
                  <a:gd name="connsiteX6-649" fmla="*/ 1352 w 17270"/>
                  <a:gd name="connsiteY6-650" fmla="*/ 291 h 11178"/>
                  <a:gd name="connsiteX7-651" fmla="*/ 1920 w 17270"/>
                  <a:gd name="connsiteY7-652" fmla="*/ 266 h 11178"/>
                  <a:gd name="connsiteX8-653" fmla="*/ 1952 w 17270"/>
                  <a:gd name="connsiteY8-654" fmla="*/ 392 h 1117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17270" h="11178">
                    <a:moveTo>
                      <a:pt x="1952" y="392"/>
                    </a:moveTo>
                    <a:cubicBezTo>
                      <a:pt x="2860" y="1020"/>
                      <a:pt x="4604" y="3196"/>
                      <a:pt x="6364" y="4246"/>
                    </a:cubicBezTo>
                    <a:cubicBezTo>
                      <a:pt x="8628" y="5808"/>
                      <a:pt x="15696" y="9509"/>
                      <a:pt x="17056" y="10584"/>
                    </a:cubicBezTo>
                    <a:cubicBezTo>
                      <a:pt x="16033" y="10647"/>
                      <a:pt x="18373" y="11722"/>
                      <a:pt x="16552" y="10820"/>
                    </a:cubicBezTo>
                    <a:cubicBezTo>
                      <a:pt x="14731" y="9918"/>
                      <a:pt x="9082" y="6622"/>
                      <a:pt x="6131" y="5169"/>
                    </a:cubicBezTo>
                    <a:cubicBezTo>
                      <a:pt x="3695" y="3626"/>
                      <a:pt x="1016" y="1200"/>
                      <a:pt x="219" y="387"/>
                    </a:cubicBezTo>
                    <a:cubicBezTo>
                      <a:pt x="-578" y="-426"/>
                      <a:pt x="1032" y="296"/>
                      <a:pt x="1352" y="291"/>
                    </a:cubicBezTo>
                    <a:cubicBezTo>
                      <a:pt x="1719" y="271"/>
                      <a:pt x="1820" y="249"/>
                      <a:pt x="1920" y="266"/>
                    </a:cubicBezTo>
                    <a:cubicBezTo>
                      <a:pt x="1920" y="291"/>
                      <a:pt x="2016" y="351"/>
                      <a:pt x="1952" y="3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67" name="组合 166"/>
              <p:cNvGrpSpPr/>
              <p:nvPr/>
            </p:nvGrpSpPr>
            <p:grpSpPr>
              <a:xfrm>
                <a:off x="2249823" y="2497890"/>
                <a:ext cx="327509" cy="491204"/>
                <a:chOff x="7139563" y="5479195"/>
                <a:chExt cx="650375" cy="975444"/>
              </a:xfrm>
              <a:grpFill/>
            </p:grpSpPr>
            <p:sp>
              <p:nvSpPr>
                <p:cNvPr id="168" name="Freeform 137"/>
                <p:cNvSpPr/>
                <p:nvPr/>
              </p:nvSpPr>
              <p:spPr bwMode="auto">
                <a:xfrm>
                  <a:off x="7139563" y="5479195"/>
                  <a:ext cx="650375" cy="975444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756" h="10000">
                      <a:moveTo>
                        <a:pt x="5543" y="0"/>
                      </a:moveTo>
                      <a:cubicBezTo>
                        <a:pt x="3979" y="223"/>
                        <a:pt x="-586" y="4122"/>
                        <a:pt x="62" y="7586"/>
                      </a:cubicBezTo>
                      <a:cubicBezTo>
                        <a:pt x="836" y="9330"/>
                        <a:pt x="3869" y="10001"/>
                        <a:pt x="5650" y="10000"/>
                      </a:cubicBezTo>
                      <a:cubicBezTo>
                        <a:pt x="7431" y="10000"/>
                        <a:pt x="10245" y="9480"/>
                        <a:pt x="10746" y="7583"/>
                      </a:cubicBezTo>
                      <a:cubicBezTo>
                        <a:pt x="10996" y="3959"/>
                        <a:pt x="6909" y="80"/>
                        <a:pt x="5543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69" name="Freeform 137"/>
                <p:cNvSpPr/>
                <p:nvPr/>
              </p:nvSpPr>
              <p:spPr bwMode="auto">
                <a:xfrm flipH="1">
                  <a:off x="7400285" y="5488484"/>
                  <a:ext cx="162374" cy="248305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0" name="Freeform 137"/>
                <p:cNvSpPr/>
                <p:nvPr/>
              </p:nvSpPr>
              <p:spPr bwMode="auto">
                <a:xfrm rot="849064">
                  <a:off x="7313073" y="5562841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1" name="Freeform 137"/>
                <p:cNvSpPr/>
                <p:nvPr/>
              </p:nvSpPr>
              <p:spPr bwMode="auto">
                <a:xfrm flipH="1">
                  <a:off x="7474719" y="5556329"/>
                  <a:ext cx="128648" cy="238792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2" name="Freeform 137"/>
                <p:cNvSpPr/>
                <p:nvPr/>
              </p:nvSpPr>
              <p:spPr bwMode="auto">
                <a:xfrm>
                  <a:off x="7179777" y="5646857"/>
                  <a:ext cx="250052" cy="39384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  <a:gd name="connsiteX0-569" fmla="*/ 5352 w 9633"/>
                    <a:gd name="connsiteY0-570" fmla="*/ 0 h 9994"/>
                    <a:gd name="connsiteX1-571" fmla="*/ 0 w 9633"/>
                    <a:gd name="connsiteY1-572" fmla="*/ 6338 h 9994"/>
                    <a:gd name="connsiteX2-573" fmla="*/ 4915 w 9633"/>
                    <a:gd name="connsiteY2-574" fmla="*/ 9958 h 9994"/>
                    <a:gd name="connsiteX3-575" fmla="*/ 9616 w 9633"/>
                    <a:gd name="connsiteY3-576" fmla="*/ 7506 h 9994"/>
                    <a:gd name="connsiteX4-577" fmla="*/ 5352 w 9633"/>
                    <a:gd name="connsiteY4-578" fmla="*/ 0 h 999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9633" h="9994">
                      <a:moveTo>
                        <a:pt x="5352" y="0"/>
                      </a:moveTo>
                      <a:cubicBezTo>
                        <a:pt x="3720" y="1861"/>
                        <a:pt x="2349" y="3268"/>
                        <a:pt x="0" y="6338"/>
                      </a:cubicBezTo>
                      <a:cubicBezTo>
                        <a:pt x="1033" y="9878"/>
                        <a:pt x="3312" y="9763"/>
                        <a:pt x="4915" y="9958"/>
                      </a:cubicBezTo>
                      <a:cubicBezTo>
                        <a:pt x="6518" y="10153"/>
                        <a:pt x="9139" y="9599"/>
                        <a:pt x="9616" y="7506"/>
                      </a:cubicBezTo>
                      <a:cubicBezTo>
                        <a:pt x="9852" y="3507"/>
                        <a:pt x="7693" y="4610"/>
                        <a:pt x="5352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Freeform 137"/>
                <p:cNvSpPr/>
                <p:nvPr/>
              </p:nvSpPr>
              <p:spPr bwMode="auto">
                <a:xfrm rot="21231722" flipH="1">
                  <a:off x="7525439" y="5619360"/>
                  <a:ext cx="180037" cy="334178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Freeform 137"/>
                <p:cNvSpPr/>
                <p:nvPr/>
              </p:nvSpPr>
              <p:spPr bwMode="auto">
                <a:xfrm flipH="1">
                  <a:off x="7344891" y="5747192"/>
                  <a:ext cx="289244" cy="44231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  <a:gd name="connsiteX0-489" fmla="*/ 6897 w 12272"/>
                    <a:gd name="connsiteY0-490" fmla="*/ 0 h 10985"/>
                    <a:gd name="connsiteX1-491" fmla="*/ 0 w 12272"/>
                    <a:gd name="connsiteY1-492" fmla="*/ 5927 h 10985"/>
                    <a:gd name="connsiteX2-493" fmla="*/ 7477 w 12272"/>
                    <a:gd name="connsiteY2-494" fmla="*/ 10976 h 10985"/>
                    <a:gd name="connsiteX3-495" fmla="*/ 12258 w 12272"/>
                    <a:gd name="connsiteY3-496" fmla="*/ 6997 h 10985"/>
                    <a:gd name="connsiteX4-497" fmla="*/ 6897 w 12272"/>
                    <a:gd name="connsiteY4-498" fmla="*/ 0 h 10985"/>
                    <a:gd name="connsiteX0-499" fmla="*/ 6897 w 12272"/>
                    <a:gd name="connsiteY0-500" fmla="*/ 0 h 9253"/>
                    <a:gd name="connsiteX1-501" fmla="*/ 0 w 12272"/>
                    <a:gd name="connsiteY1-502" fmla="*/ 5927 h 9253"/>
                    <a:gd name="connsiteX2-503" fmla="*/ 6089 w 12272"/>
                    <a:gd name="connsiteY2-504" fmla="*/ 9220 h 9253"/>
                    <a:gd name="connsiteX3-505" fmla="*/ 12258 w 12272"/>
                    <a:gd name="connsiteY3-506" fmla="*/ 6997 h 9253"/>
                    <a:gd name="connsiteX4-507" fmla="*/ 6897 w 12272"/>
                    <a:gd name="connsiteY4-508" fmla="*/ 0 h 9253"/>
                    <a:gd name="connsiteX0-509" fmla="*/ 5620 w 9297"/>
                    <a:gd name="connsiteY0-510" fmla="*/ 0 h 9984"/>
                    <a:gd name="connsiteX1-511" fmla="*/ 0 w 9297"/>
                    <a:gd name="connsiteY1-512" fmla="*/ 6405 h 9984"/>
                    <a:gd name="connsiteX2-513" fmla="*/ 4962 w 9297"/>
                    <a:gd name="connsiteY2-514" fmla="*/ 9964 h 9984"/>
                    <a:gd name="connsiteX3-515" fmla="*/ 9282 w 9297"/>
                    <a:gd name="connsiteY3-516" fmla="*/ 7351 h 9984"/>
                    <a:gd name="connsiteX4-517" fmla="*/ 5620 w 9297"/>
                    <a:gd name="connsiteY4-518" fmla="*/ 0 h 9984"/>
                    <a:gd name="connsiteX0-519" fmla="*/ 6045 w 10000"/>
                    <a:gd name="connsiteY0-520" fmla="*/ 0 h 9795"/>
                    <a:gd name="connsiteX1-521" fmla="*/ 0 w 10000"/>
                    <a:gd name="connsiteY1-522" fmla="*/ 6415 h 9795"/>
                    <a:gd name="connsiteX2-523" fmla="*/ 5641 w 10000"/>
                    <a:gd name="connsiteY2-524" fmla="*/ 9769 h 9795"/>
                    <a:gd name="connsiteX3-525" fmla="*/ 9984 w 10000"/>
                    <a:gd name="connsiteY3-526" fmla="*/ 7363 h 9795"/>
                    <a:gd name="connsiteX4-527" fmla="*/ 6045 w 10000"/>
                    <a:gd name="connsiteY4-528" fmla="*/ 0 h 9795"/>
                    <a:gd name="connsiteX0-529" fmla="*/ 5284 w 9239"/>
                    <a:gd name="connsiteY0-530" fmla="*/ 0 h 10015"/>
                    <a:gd name="connsiteX1-531" fmla="*/ 0 w 9239"/>
                    <a:gd name="connsiteY1-532" fmla="*/ 6226 h 10015"/>
                    <a:gd name="connsiteX2-533" fmla="*/ 4880 w 9239"/>
                    <a:gd name="connsiteY2-534" fmla="*/ 9973 h 10015"/>
                    <a:gd name="connsiteX3-535" fmla="*/ 9223 w 9239"/>
                    <a:gd name="connsiteY3-536" fmla="*/ 7517 h 10015"/>
                    <a:gd name="connsiteX4-537" fmla="*/ 5284 w 9239"/>
                    <a:gd name="connsiteY4-538" fmla="*/ 0 h 10015"/>
                    <a:gd name="connsiteX0-539" fmla="*/ 5719 w 10000"/>
                    <a:gd name="connsiteY0-540" fmla="*/ 0 h 10000"/>
                    <a:gd name="connsiteX1-541" fmla="*/ 0 w 10000"/>
                    <a:gd name="connsiteY1-542" fmla="*/ 6217 h 10000"/>
                    <a:gd name="connsiteX2-543" fmla="*/ 5282 w 10000"/>
                    <a:gd name="connsiteY2-544" fmla="*/ 9958 h 10000"/>
                    <a:gd name="connsiteX3-545" fmla="*/ 9983 w 10000"/>
                    <a:gd name="connsiteY3-546" fmla="*/ 7506 h 10000"/>
                    <a:gd name="connsiteX4-547" fmla="*/ 5719 w 10000"/>
                    <a:gd name="connsiteY4-548" fmla="*/ 0 h 10000"/>
                    <a:gd name="connsiteX0-549" fmla="*/ 5719 w 10000"/>
                    <a:gd name="connsiteY0-550" fmla="*/ 0 h 10000"/>
                    <a:gd name="connsiteX1-551" fmla="*/ 0 w 10000"/>
                    <a:gd name="connsiteY1-552" fmla="*/ 6217 h 10000"/>
                    <a:gd name="connsiteX2-553" fmla="*/ 5282 w 10000"/>
                    <a:gd name="connsiteY2-554" fmla="*/ 9958 h 10000"/>
                    <a:gd name="connsiteX3-555" fmla="*/ 9983 w 10000"/>
                    <a:gd name="connsiteY3-556" fmla="*/ 7506 h 10000"/>
                    <a:gd name="connsiteX4-557" fmla="*/ 5719 w 10000"/>
                    <a:gd name="connsiteY4-558" fmla="*/ 0 h 10000"/>
                    <a:gd name="connsiteX0-559" fmla="*/ 5719 w 10000"/>
                    <a:gd name="connsiteY0-560" fmla="*/ 0 h 10000"/>
                    <a:gd name="connsiteX1-561" fmla="*/ 0 w 10000"/>
                    <a:gd name="connsiteY1-562" fmla="*/ 6217 h 10000"/>
                    <a:gd name="connsiteX2-563" fmla="*/ 5282 w 10000"/>
                    <a:gd name="connsiteY2-564" fmla="*/ 9958 h 10000"/>
                    <a:gd name="connsiteX3-565" fmla="*/ 9983 w 10000"/>
                    <a:gd name="connsiteY3-566" fmla="*/ 7506 h 10000"/>
                    <a:gd name="connsiteX4-567" fmla="*/ 5719 w 10000"/>
                    <a:gd name="connsiteY4-568" fmla="*/ 0 h 100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0000" h="10000">
                      <a:moveTo>
                        <a:pt x="5719" y="0"/>
                      </a:moveTo>
                      <a:cubicBezTo>
                        <a:pt x="4087" y="1861"/>
                        <a:pt x="2349" y="3147"/>
                        <a:pt x="0" y="6217"/>
                      </a:cubicBezTo>
                      <a:cubicBezTo>
                        <a:pt x="1033" y="9757"/>
                        <a:pt x="3618" y="9743"/>
                        <a:pt x="5282" y="9958"/>
                      </a:cubicBezTo>
                      <a:cubicBezTo>
                        <a:pt x="6946" y="10173"/>
                        <a:pt x="9506" y="9599"/>
                        <a:pt x="9983" y="7506"/>
                      </a:cubicBezTo>
                      <a:cubicBezTo>
                        <a:pt x="10219" y="3507"/>
                        <a:pt x="8060" y="4610"/>
                        <a:pt x="5719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Freeform 137"/>
                <p:cNvSpPr/>
                <p:nvPr/>
              </p:nvSpPr>
              <p:spPr bwMode="auto">
                <a:xfrm>
                  <a:off x="7143775" y="5883690"/>
                  <a:ext cx="338114" cy="536157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2322"/>
                    <a:gd name="connsiteY0-480" fmla="*/ 0 h 10985"/>
                    <a:gd name="connsiteX1-481" fmla="*/ 50 w 12322"/>
                    <a:gd name="connsiteY1-482" fmla="*/ 5927 h 10985"/>
                    <a:gd name="connsiteX2-483" fmla="*/ 7527 w 12322"/>
                    <a:gd name="connsiteY2-484" fmla="*/ 10976 h 10985"/>
                    <a:gd name="connsiteX3-485" fmla="*/ 12308 w 12322"/>
                    <a:gd name="connsiteY3-486" fmla="*/ 6997 h 10985"/>
                    <a:gd name="connsiteX4-487" fmla="*/ 6947 w 12322"/>
                    <a:gd name="connsiteY4-488" fmla="*/ 0 h 1098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2" h="10985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798"/>
                        <a:pt x="7527" y="10976"/>
                      </a:cubicBezTo>
                      <a:cubicBezTo>
                        <a:pt x="9570" y="11154"/>
                        <a:pt x="11807" y="8894"/>
                        <a:pt x="12308" y="6997"/>
                      </a:cubicBezTo>
                      <a:cubicBezTo>
                        <a:pt x="12558" y="3373"/>
                        <a:pt x="9415" y="4178"/>
                        <a:pt x="6947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Freeform 137"/>
                <p:cNvSpPr/>
                <p:nvPr/>
              </p:nvSpPr>
              <p:spPr bwMode="auto">
                <a:xfrm flipH="1">
                  <a:off x="7436702" y="5957888"/>
                  <a:ext cx="338650" cy="496751"/>
                </a:xfrm>
                <a:custGeom>
                  <a:avLst/>
                  <a:gdLst>
                    <a:gd name="T0" fmla="*/ 567 w 1066"/>
                    <a:gd name="T1" fmla="*/ 21 h 1417"/>
                    <a:gd name="T2" fmla="*/ 392 w 1066"/>
                    <a:gd name="T3" fmla="*/ 945 h 1417"/>
                    <a:gd name="T4" fmla="*/ 576 w 1066"/>
                    <a:gd name="T5" fmla="*/ 1373 h 1417"/>
                    <a:gd name="T6" fmla="*/ 971 w 1066"/>
                    <a:gd name="T7" fmla="*/ 592 h 1417"/>
                    <a:gd name="T8" fmla="*/ 567 w 1066"/>
                    <a:gd name="T9" fmla="*/ 21 h 1417"/>
                    <a:gd name="connsiteX0" fmla="*/ 4568 w 8505"/>
                    <a:gd name="connsiteY0" fmla="*/ 12 h 9710"/>
                    <a:gd name="connsiteX1" fmla="*/ 1046 w 8505"/>
                    <a:gd name="connsiteY1" fmla="*/ 8322 h 9710"/>
                    <a:gd name="connsiteX2" fmla="*/ 4652 w 8505"/>
                    <a:gd name="connsiteY2" fmla="*/ 9553 h 9710"/>
                    <a:gd name="connsiteX3" fmla="*/ 8358 w 8505"/>
                    <a:gd name="connsiteY3" fmla="*/ 4042 h 9710"/>
                    <a:gd name="connsiteX4" fmla="*/ 4568 w 8505"/>
                    <a:gd name="connsiteY4" fmla="*/ 12 h 9710"/>
                    <a:gd name="connsiteX0-1" fmla="*/ 5371 w 10028"/>
                    <a:gd name="connsiteY0-2" fmla="*/ 12 h 9839"/>
                    <a:gd name="connsiteX1-3" fmla="*/ 1230 w 10028"/>
                    <a:gd name="connsiteY1-4" fmla="*/ 8571 h 9839"/>
                    <a:gd name="connsiteX2-5" fmla="*/ 5470 w 10028"/>
                    <a:gd name="connsiteY2-6" fmla="*/ 9838 h 9839"/>
                    <a:gd name="connsiteX3-7" fmla="*/ 9827 w 10028"/>
                    <a:gd name="connsiteY3-8" fmla="*/ 4163 h 9839"/>
                    <a:gd name="connsiteX4-9" fmla="*/ 5371 w 10028"/>
                    <a:gd name="connsiteY4-10" fmla="*/ 12 h 9839"/>
                    <a:gd name="connsiteX0-11" fmla="*/ 6402 w 11026"/>
                    <a:gd name="connsiteY0-12" fmla="*/ 12 h 10014"/>
                    <a:gd name="connsiteX1-13" fmla="*/ 1113 w 11026"/>
                    <a:gd name="connsiteY1-14" fmla="*/ 6058 h 10014"/>
                    <a:gd name="connsiteX2-15" fmla="*/ 6501 w 11026"/>
                    <a:gd name="connsiteY2-16" fmla="*/ 9999 h 10014"/>
                    <a:gd name="connsiteX3-17" fmla="*/ 10846 w 11026"/>
                    <a:gd name="connsiteY3-18" fmla="*/ 4231 h 10014"/>
                    <a:gd name="connsiteX4-19" fmla="*/ 6402 w 11026"/>
                    <a:gd name="connsiteY4-20" fmla="*/ 12 h 10014"/>
                    <a:gd name="connsiteX0-21" fmla="*/ 5289 w 9913"/>
                    <a:gd name="connsiteY0-22" fmla="*/ 12 h 10014"/>
                    <a:gd name="connsiteX1-23" fmla="*/ 0 w 9913"/>
                    <a:gd name="connsiteY1-24" fmla="*/ 6058 h 10014"/>
                    <a:gd name="connsiteX2-25" fmla="*/ 5388 w 9913"/>
                    <a:gd name="connsiteY2-26" fmla="*/ 9999 h 10014"/>
                    <a:gd name="connsiteX3-27" fmla="*/ 9733 w 9913"/>
                    <a:gd name="connsiteY3-28" fmla="*/ 4231 h 10014"/>
                    <a:gd name="connsiteX4-29" fmla="*/ 5289 w 9913"/>
                    <a:gd name="connsiteY4-30" fmla="*/ 12 h 10014"/>
                    <a:gd name="connsiteX0-31" fmla="*/ 5920 w 10588"/>
                    <a:gd name="connsiteY0-32" fmla="*/ 12 h 10003"/>
                    <a:gd name="connsiteX1-33" fmla="*/ 0 w 10588"/>
                    <a:gd name="connsiteY1-34" fmla="*/ 6206 h 10003"/>
                    <a:gd name="connsiteX2-35" fmla="*/ 6020 w 10588"/>
                    <a:gd name="connsiteY2-36" fmla="*/ 9985 h 10003"/>
                    <a:gd name="connsiteX3-37" fmla="*/ 10403 w 10588"/>
                    <a:gd name="connsiteY3-38" fmla="*/ 4225 h 10003"/>
                    <a:gd name="connsiteX4-39" fmla="*/ 5920 w 10588"/>
                    <a:gd name="connsiteY4-40" fmla="*/ 12 h 10003"/>
                    <a:gd name="connsiteX0-41" fmla="*/ 5946 w 10614"/>
                    <a:gd name="connsiteY0-42" fmla="*/ 12 h 10003"/>
                    <a:gd name="connsiteX1-43" fmla="*/ 26 w 10614"/>
                    <a:gd name="connsiteY1-44" fmla="*/ 6206 h 10003"/>
                    <a:gd name="connsiteX2-45" fmla="*/ 6046 w 10614"/>
                    <a:gd name="connsiteY2-46" fmla="*/ 9985 h 10003"/>
                    <a:gd name="connsiteX3-47" fmla="*/ 10429 w 10614"/>
                    <a:gd name="connsiteY3-48" fmla="*/ 4225 h 10003"/>
                    <a:gd name="connsiteX4-49" fmla="*/ 5946 w 10614"/>
                    <a:gd name="connsiteY4-50" fmla="*/ 12 h 10003"/>
                    <a:gd name="connsiteX0-51" fmla="*/ 5946 w 10727"/>
                    <a:gd name="connsiteY0-52" fmla="*/ 6 h 9979"/>
                    <a:gd name="connsiteX1-53" fmla="*/ 26 w 10727"/>
                    <a:gd name="connsiteY1-54" fmla="*/ 6200 h 9979"/>
                    <a:gd name="connsiteX2-55" fmla="*/ 6046 w 10727"/>
                    <a:gd name="connsiteY2-56" fmla="*/ 9979 h 9979"/>
                    <a:gd name="connsiteX3-57" fmla="*/ 10546 w 10727"/>
                    <a:gd name="connsiteY3-58" fmla="*/ 6245 h 9979"/>
                    <a:gd name="connsiteX4-59" fmla="*/ 5946 w 10727"/>
                    <a:gd name="connsiteY4-60" fmla="*/ 6 h 9979"/>
                    <a:gd name="connsiteX0-61" fmla="*/ 5543 w 10000"/>
                    <a:gd name="connsiteY0-62" fmla="*/ 6 h 10000"/>
                    <a:gd name="connsiteX1-63" fmla="*/ 24 w 10000"/>
                    <a:gd name="connsiteY1-64" fmla="*/ 6213 h 10000"/>
                    <a:gd name="connsiteX2-65" fmla="*/ 5636 w 10000"/>
                    <a:gd name="connsiteY2-66" fmla="*/ 10000 h 10000"/>
                    <a:gd name="connsiteX3-67" fmla="*/ 9831 w 10000"/>
                    <a:gd name="connsiteY3-68" fmla="*/ 6258 h 10000"/>
                    <a:gd name="connsiteX4-69" fmla="*/ 5543 w 10000"/>
                    <a:gd name="connsiteY4-70" fmla="*/ 6 h 10000"/>
                    <a:gd name="connsiteX0-71" fmla="*/ 5543 w 9839"/>
                    <a:gd name="connsiteY0-72" fmla="*/ 6 h 10000"/>
                    <a:gd name="connsiteX1-73" fmla="*/ 24 w 9839"/>
                    <a:gd name="connsiteY1-74" fmla="*/ 6213 h 10000"/>
                    <a:gd name="connsiteX2-75" fmla="*/ 5636 w 9839"/>
                    <a:gd name="connsiteY2-76" fmla="*/ 10000 h 10000"/>
                    <a:gd name="connsiteX3-77" fmla="*/ 9831 w 9839"/>
                    <a:gd name="connsiteY3-78" fmla="*/ 6258 h 10000"/>
                    <a:gd name="connsiteX4-79" fmla="*/ 5543 w 9839"/>
                    <a:gd name="connsiteY4-80" fmla="*/ 6 h 10000"/>
                    <a:gd name="connsiteX0-81" fmla="*/ 5634 w 10000"/>
                    <a:gd name="connsiteY0-82" fmla="*/ 6 h 10000"/>
                    <a:gd name="connsiteX1-83" fmla="*/ 24 w 10000"/>
                    <a:gd name="connsiteY1-84" fmla="*/ 6213 h 10000"/>
                    <a:gd name="connsiteX2-85" fmla="*/ 5728 w 10000"/>
                    <a:gd name="connsiteY2-86" fmla="*/ 10000 h 10000"/>
                    <a:gd name="connsiteX3-87" fmla="*/ 9992 w 10000"/>
                    <a:gd name="connsiteY3-88" fmla="*/ 6258 h 10000"/>
                    <a:gd name="connsiteX4-89" fmla="*/ 5634 w 10000"/>
                    <a:gd name="connsiteY4-90" fmla="*/ 6 h 10000"/>
                    <a:gd name="connsiteX0-91" fmla="*/ 5634 w 9889"/>
                    <a:gd name="connsiteY0-92" fmla="*/ 5 h 10019"/>
                    <a:gd name="connsiteX1-93" fmla="*/ 24 w 9889"/>
                    <a:gd name="connsiteY1-94" fmla="*/ 6212 h 10019"/>
                    <a:gd name="connsiteX2-95" fmla="*/ 5728 w 9889"/>
                    <a:gd name="connsiteY2-96" fmla="*/ 9999 h 10019"/>
                    <a:gd name="connsiteX3-97" fmla="*/ 9881 w 9889"/>
                    <a:gd name="connsiteY3-98" fmla="*/ 7350 h 10019"/>
                    <a:gd name="connsiteX4-99" fmla="*/ 5634 w 9889"/>
                    <a:gd name="connsiteY4-100" fmla="*/ 5 h 10019"/>
                    <a:gd name="connsiteX0-101" fmla="*/ 5698 w 10225"/>
                    <a:gd name="connsiteY0-102" fmla="*/ 5 h 9996"/>
                    <a:gd name="connsiteX1-103" fmla="*/ 25 w 10225"/>
                    <a:gd name="connsiteY1-104" fmla="*/ 6200 h 9996"/>
                    <a:gd name="connsiteX2-105" fmla="*/ 5793 w 10225"/>
                    <a:gd name="connsiteY2-106" fmla="*/ 9980 h 9996"/>
                    <a:gd name="connsiteX3-107" fmla="*/ 10217 w 10225"/>
                    <a:gd name="connsiteY3-108" fmla="*/ 7258 h 9996"/>
                    <a:gd name="connsiteX4-109" fmla="*/ 5698 w 10225"/>
                    <a:gd name="connsiteY4-110" fmla="*/ 5 h 9996"/>
                    <a:gd name="connsiteX0-111" fmla="*/ 4264 w 8690"/>
                    <a:gd name="connsiteY0-112" fmla="*/ 5 h 10002"/>
                    <a:gd name="connsiteX1-113" fmla="*/ 31 w 8690"/>
                    <a:gd name="connsiteY1-114" fmla="*/ 8541 h 10002"/>
                    <a:gd name="connsiteX2-115" fmla="*/ 4357 w 8690"/>
                    <a:gd name="connsiteY2-116" fmla="*/ 9984 h 10002"/>
                    <a:gd name="connsiteX3-117" fmla="*/ 8683 w 8690"/>
                    <a:gd name="connsiteY3-118" fmla="*/ 7261 h 10002"/>
                    <a:gd name="connsiteX4-119" fmla="*/ 4264 w 8690"/>
                    <a:gd name="connsiteY4-120" fmla="*/ 5 h 10002"/>
                    <a:gd name="connsiteX0-121" fmla="*/ 5076 w 10170"/>
                    <a:gd name="connsiteY0-122" fmla="*/ 5 h 10000"/>
                    <a:gd name="connsiteX1-123" fmla="*/ 205 w 10170"/>
                    <a:gd name="connsiteY1-124" fmla="*/ 8539 h 10000"/>
                    <a:gd name="connsiteX2-125" fmla="*/ 5183 w 10170"/>
                    <a:gd name="connsiteY2-126" fmla="*/ 9982 h 10000"/>
                    <a:gd name="connsiteX3-127" fmla="*/ 10161 w 10170"/>
                    <a:gd name="connsiteY3-128" fmla="*/ 7260 h 10000"/>
                    <a:gd name="connsiteX4-129" fmla="*/ 5076 w 10170"/>
                    <a:gd name="connsiteY4-130" fmla="*/ 5 h 10000"/>
                    <a:gd name="connsiteX0-131" fmla="*/ 5175 w 10269"/>
                    <a:gd name="connsiteY0-132" fmla="*/ 5 h 10000"/>
                    <a:gd name="connsiteX1-133" fmla="*/ 304 w 10269"/>
                    <a:gd name="connsiteY1-134" fmla="*/ 8539 h 10000"/>
                    <a:gd name="connsiteX2-135" fmla="*/ 5282 w 10269"/>
                    <a:gd name="connsiteY2-136" fmla="*/ 9982 h 10000"/>
                    <a:gd name="connsiteX3-137" fmla="*/ 10260 w 10269"/>
                    <a:gd name="connsiteY3-138" fmla="*/ 7260 h 10000"/>
                    <a:gd name="connsiteX4-139" fmla="*/ 5175 w 10269"/>
                    <a:gd name="connsiteY4-140" fmla="*/ 5 h 10000"/>
                    <a:gd name="connsiteX0-141" fmla="*/ 5055 w 10149"/>
                    <a:gd name="connsiteY0-142" fmla="*/ 5 h 10020"/>
                    <a:gd name="connsiteX1-143" fmla="*/ 310 w 10149"/>
                    <a:gd name="connsiteY1-144" fmla="*/ 8929 h 10020"/>
                    <a:gd name="connsiteX2-145" fmla="*/ 5162 w 10149"/>
                    <a:gd name="connsiteY2-146" fmla="*/ 9982 h 10020"/>
                    <a:gd name="connsiteX3-147" fmla="*/ 10140 w 10149"/>
                    <a:gd name="connsiteY3-148" fmla="*/ 7260 h 10020"/>
                    <a:gd name="connsiteX4-149" fmla="*/ 5055 w 10149"/>
                    <a:gd name="connsiteY4-150" fmla="*/ 5 h 10020"/>
                    <a:gd name="connsiteX0-151" fmla="*/ 294 w 5388"/>
                    <a:gd name="connsiteY0-152" fmla="*/ 5 h 9982"/>
                    <a:gd name="connsiteX1-153" fmla="*/ 401 w 5388"/>
                    <a:gd name="connsiteY1-154" fmla="*/ 9982 h 9982"/>
                    <a:gd name="connsiteX2-155" fmla="*/ 5379 w 5388"/>
                    <a:gd name="connsiteY2-156" fmla="*/ 7260 h 9982"/>
                    <a:gd name="connsiteX3-157" fmla="*/ 294 w 5388"/>
                    <a:gd name="connsiteY3-158" fmla="*/ 5 h 9982"/>
                    <a:gd name="connsiteX0-159" fmla="*/ 808 w 10262"/>
                    <a:gd name="connsiteY0-160" fmla="*/ 5 h 10000"/>
                    <a:gd name="connsiteX1-161" fmla="*/ 223 w 10262"/>
                    <a:gd name="connsiteY1-162" fmla="*/ 4619 h 10000"/>
                    <a:gd name="connsiteX2-163" fmla="*/ 1006 w 10262"/>
                    <a:gd name="connsiteY2-164" fmla="*/ 10000 h 10000"/>
                    <a:gd name="connsiteX3-165" fmla="*/ 10245 w 10262"/>
                    <a:gd name="connsiteY3-166" fmla="*/ 7273 h 10000"/>
                    <a:gd name="connsiteX4-167" fmla="*/ 808 w 10262"/>
                    <a:gd name="connsiteY4-168" fmla="*/ 5 h 10000"/>
                    <a:gd name="connsiteX0-169" fmla="*/ 9018 w 18472"/>
                    <a:gd name="connsiteY0-170" fmla="*/ 5 h 10000"/>
                    <a:gd name="connsiteX1-171" fmla="*/ 0 w 18472"/>
                    <a:gd name="connsiteY1-172" fmla="*/ 7196 h 10000"/>
                    <a:gd name="connsiteX2-173" fmla="*/ 9216 w 18472"/>
                    <a:gd name="connsiteY2-174" fmla="*/ 10000 h 10000"/>
                    <a:gd name="connsiteX3-175" fmla="*/ 18455 w 18472"/>
                    <a:gd name="connsiteY3-176" fmla="*/ 7273 h 10000"/>
                    <a:gd name="connsiteX4-177" fmla="*/ 9018 w 18472"/>
                    <a:gd name="connsiteY4-178" fmla="*/ 5 h 10000"/>
                    <a:gd name="connsiteX0-179" fmla="*/ 9117 w 18571"/>
                    <a:gd name="connsiteY0-180" fmla="*/ 5 h 10000"/>
                    <a:gd name="connsiteX1-181" fmla="*/ 99 w 18571"/>
                    <a:gd name="connsiteY1-182" fmla="*/ 7196 h 10000"/>
                    <a:gd name="connsiteX2-183" fmla="*/ 9315 w 18571"/>
                    <a:gd name="connsiteY2-184" fmla="*/ 10000 h 10000"/>
                    <a:gd name="connsiteX3-185" fmla="*/ 18554 w 18571"/>
                    <a:gd name="connsiteY3-186" fmla="*/ 7273 h 10000"/>
                    <a:gd name="connsiteX4-187" fmla="*/ 9117 w 18571"/>
                    <a:gd name="connsiteY4-188" fmla="*/ 5 h 10000"/>
                    <a:gd name="connsiteX0-189" fmla="*/ 9131 w 18585"/>
                    <a:gd name="connsiteY0-190" fmla="*/ 5 h 10000"/>
                    <a:gd name="connsiteX1-191" fmla="*/ 113 w 18585"/>
                    <a:gd name="connsiteY1-192" fmla="*/ 7196 h 10000"/>
                    <a:gd name="connsiteX2-193" fmla="*/ 9329 w 18585"/>
                    <a:gd name="connsiteY2-194" fmla="*/ 10000 h 10000"/>
                    <a:gd name="connsiteX3-195" fmla="*/ 18568 w 18585"/>
                    <a:gd name="connsiteY3-196" fmla="*/ 7273 h 10000"/>
                    <a:gd name="connsiteX4-197" fmla="*/ 9131 w 18585"/>
                    <a:gd name="connsiteY4-198" fmla="*/ 5 h 10000"/>
                    <a:gd name="connsiteX0-199" fmla="*/ 9131 w 18589"/>
                    <a:gd name="connsiteY0-200" fmla="*/ 0 h 9995"/>
                    <a:gd name="connsiteX1-201" fmla="*/ 113 w 18589"/>
                    <a:gd name="connsiteY1-202" fmla="*/ 7191 h 9995"/>
                    <a:gd name="connsiteX2-203" fmla="*/ 9329 w 18589"/>
                    <a:gd name="connsiteY2-204" fmla="*/ 9995 h 9995"/>
                    <a:gd name="connsiteX3-205" fmla="*/ 18568 w 18589"/>
                    <a:gd name="connsiteY3-206" fmla="*/ 7268 h 9995"/>
                    <a:gd name="connsiteX4-207" fmla="*/ 9131 w 18589"/>
                    <a:gd name="connsiteY4-208" fmla="*/ 0 h 9995"/>
                    <a:gd name="connsiteX0-209" fmla="*/ 4912 w 10251"/>
                    <a:gd name="connsiteY0-210" fmla="*/ 0 h 10002"/>
                    <a:gd name="connsiteX1-211" fmla="*/ 61 w 10251"/>
                    <a:gd name="connsiteY1-212" fmla="*/ 7195 h 10002"/>
                    <a:gd name="connsiteX2-213" fmla="*/ 5019 w 10251"/>
                    <a:gd name="connsiteY2-214" fmla="*/ 10000 h 10002"/>
                    <a:gd name="connsiteX3-215" fmla="*/ 10241 w 10251"/>
                    <a:gd name="connsiteY3-216" fmla="*/ 6803 h 10002"/>
                    <a:gd name="connsiteX4-217" fmla="*/ 4912 w 10251"/>
                    <a:gd name="connsiteY4-218" fmla="*/ 0 h 10002"/>
                    <a:gd name="connsiteX0-219" fmla="*/ 5410 w 10749"/>
                    <a:gd name="connsiteY0-220" fmla="*/ 0 h 10016"/>
                    <a:gd name="connsiteX1-221" fmla="*/ 55 w 10749"/>
                    <a:gd name="connsiteY1-222" fmla="*/ 7664 h 10016"/>
                    <a:gd name="connsiteX2-223" fmla="*/ 5517 w 10749"/>
                    <a:gd name="connsiteY2-224" fmla="*/ 10000 h 10016"/>
                    <a:gd name="connsiteX3-225" fmla="*/ 10739 w 10749"/>
                    <a:gd name="connsiteY3-226" fmla="*/ 6803 h 10016"/>
                    <a:gd name="connsiteX4-227" fmla="*/ 5410 w 10749"/>
                    <a:gd name="connsiteY4-228" fmla="*/ 0 h 10016"/>
                    <a:gd name="connsiteX0-229" fmla="*/ 5287 w 10626"/>
                    <a:gd name="connsiteY0-230" fmla="*/ 0 h 10000"/>
                    <a:gd name="connsiteX1-231" fmla="*/ 58 w 10626"/>
                    <a:gd name="connsiteY1-232" fmla="*/ 7039 h 10000"/>
                    <a:gd name="connsiteX2-233" fmla="*/ 5394 w 10626"/>
                    <a:gd name="connsiteY2-234" fmla="*/ 10000 h 10000"/>
                    <a:gd name="connsiteX3-235" fmla="*/ 10616 w 10626"/>
                    <a:gd name="connsiteY3-236" fmla="*/ 6803 h 10000"/>
                    <a:gd name="connsiteX4-237" fmla="*/ 5287 w 10626"/>
                    <a:gd name="connsiteY4-238" fmla="*/ 0 h 10000"/>
                    <a:gd name="connsiteX0-239" fmla="*/ 5287 w 10500"/>
                    <a:gd name="connsiteY0-240" fmla="*/ 0 h 10000"/>
                    <a:gd name="connsiteX1-241" fmla="*/ 58 w 10500"/>
                    <a:gd name="connsiteY1-242" fmla="*/ 7039 h 10000"/>
                    <a:gd name="connsiteX2-243" fmla="*/ 5394 w 10500"/>
                    <a:gd name="connsiteY2-244" fmla="*/ 10000 h 10000"/>
                    <a:gd name="connsiteX3-245" fmla="*/ 10490 w 10500"/>
                    <a:gd name="connsiteY3-246" fmla="*/ 7115 h 10000"/>
                    <a:gd name="connsiteX4-247" fmla="*/ 5287 w 10500"/>
                    <a:gd name="connsiteY4-248" fmla="*/ 0 h 10000"/>
                    <a:gd name="connsiteX0-249" fmla="*/ 5287 w 10878"/>
                    <a:gd name="connsiteY0-250" fmla="*/ 0 h 10003"/>
                    <a:gd name="connsiteX1-251" fmla="*/ 58 w 10878"/>
                    <a:gd name="connsiteY1-252" fmla="*/ 7039 h 10003"/>
                    <a:gd name="connsiteX2-253" fmla="*/ 5394 w 10878"/>
                    <a:gd name="connsiteY2-254" fmla="*/ 10000 h 10003"/>
                    <a:gd name="connsiteX3-255" fmla="*/ 10868 w 10878"/>
                    <a:gd name="connsiteY3-256" fmla="*/ 7427 h 10003"/>
                    <a:gd name="connsiteX4-257" fmla="*/ 5287 w 10878"/>
                    <a:gd name="connsiteY4-258" fmla="*/ 0 h 10003"/>
                    <a:gd name="connsiteX0-259" fmla="*/ 5287 w 10878"/>
                    <a:gd name="connsiteY0-260" fmla="*/ 0 h 10000"/>
                    <a:gd name="connsiteX1-261" fmla="*/ 58 w 10878"/>
                    <a:gd name="connsiteY1-262" fmla="*/ 7586 h 10000"/>
                    <a:gd name="connsiteX2-263" fmla="*/ 5394 w 10878"/>
                    <a:gd name="connsiteY2-264" fmla="*/ 10000 h 10000"/>
                    <a:gd name="connsiteX3-265" fmla="*/ 10868 w 10878"/>
                    <a:gd name="connsiteY3-266" fmla="*/ 7427 h 10000"/>
                    <a:gd name="connsiteX4-267" fmla="*/ 5287 w 10878"/>
                    <a:gd name="connsiteY4-268" fmla="*/ 0 h 10000"/>
                    <a:gd name="connsiteX0-269" fmla="*/ 5535 w 11126"/>
                    <a:gd name="connsiteY0-270" fmla="*/ 0 h 10000"/>
                    <a:gd name="connsiteX1-271" fmla="*/ 54 w 11126"/>
                    <a:gd name="connsiteY1-272" fmla="*/ 7586 h 10000"/>
                    <a:gd name="connsiteX2-273" fmla="*/ 5642 w 11126"/>
                    <a:gd name="connsiteY2-274" fmla="*/ 10000 h 10000"/>
                    <a:gd name="connsiteX3-275" fmla="*/ 11116 w 11126"/>
                    <a:gd name="connsiteY3-276" fmla="*/ 7427 h 10000"/>
                    <a:gd name="connsiteX4-277" fmla="*/ 5535 w 11126"/>
                    <a:gd name="connsiteY4-278" fmla="*/ 0 h 10000"/>
                    <a:gd name="connsiteX0-279" fmla="*/ 5543 w 11134"/>
                    <a:gd name="connsiteY0-280" fmla="*/ 0 h 10000"/>
                    <a:gd name="connsiteX1-281" fmla="*/ 62 w 11134"/>
                    <a:gd name="connsiteY1-282" fmla="*/ 7586 h 10000"/>
                    <a:gd name="connsiteX2-283" fmla="*/ 5650 w 11134"/>
                    <a:gd name="connsiteY2-284" fmla="*/ 10000 h 10000"/>
                    <a:gd name="connsiteX3-285" fmla="*/ 11124 w 11134"/>
                    <a:gd name="connsiteY3-286" fmla="*/ 7427 h 10000"/>
                    <a:gd name="connsiteX4-287" fmla="*/ 5543 w 11134"/>
                    <a:gd name="connsiteY4-288" fmla="*/ 0 h 10000"/>
                    <a:gd name="connsiteX0-289" fmla="*/ 5543 w 10756"/>
                    <a:gd name="connsiteY0-290" fmla="*/ 0 h 10002"/>
                    <a:gd name="connsiteX1-291" fmla="*/ 62 w 10756"/>
                    <a:gd name="connsiteY1-292" fmla="*/ 7586 h 10002"/>
                    <a:gd name="connsiteX2-293" fmla="*/ 5650 w 10756"/>
                    <a:gd name="connsiteY2-294" fmla="*/ 10000 h 10002"/>
                    <a:gd name="connsiteX3-295" fmla="*/ 10746 w 10756"/>
                    <a:gd name="connsiteY3-296" fmla="*/ 7271 h 10002"/>
                    <a:gd name="connsiteX4-297" fmla="*/ 5543 w 10756"/>
                    <a:gd name="connsiteY4-298" fmla="*/ 0 h 10002"/>
                    <a:gd name="connsiteX0-299" fmla="*/ 5543 w 10756"/>
                    <a:gd name="connsiteY0-300" fmla="*/ 0 h 10002"/>
                    <a:gd name="connsiteX1-301" fmla="*/ 62 w 10756"/>
                    <a:gd name="connsiteY1-302" fmla="*/ 7586 h 10002"/>
                    <a:gd name="connsiteX2-303" fmla="*/ 5650 w 10756"/>
                    <a:gd name="connsiteY2-304" fmla="*/ 10000 h 10002"/>
                    <a:gd name="connsiteX3-305" fmla="*/ 10746 w 10756"/>
                    <a:gd name="connsiteY3-306" fmla="*/ 7271 h 10002"/>
                    <a:gd name="connsiteX4-307" fmla="*/ 5543 w 10756"/>
                    <a:gd name="connsiteY4-308" fmla="*/ 0 h 10002"/>
                    <a:gd name="connsiteX0-309" fmla="*/ 5543 w 10756"/>
                    <a:gd name="connsiteY0-310" fmla="*/ 0 h 10002"/>
                    <a:gd name="connsiteX1-311" fmla="*/ 62 w 10756"/>
                    <a:gd name="connsiteY1-312" fmla="*/ 7586 h 10002"/>
                    <a:gd name="connsiteX2-313" fmla="*/ 5650 w 10756"/>
                    <a:gd name="connsiteY2-314" fmla="*/ 10000 h 10002"/>
                    <a:gd name="connsiteX3-315" fmla="*/ 10746 w 10756"/>
                    <a:gd name="connsiteY3-316" fmla="*/ 7271 h 10002"/>
                    <a:gd name="connsiteX4-317" fmla="*/ 5543 w 10756"/>
                    <a:gd name="connsiteY4-318" fmla="*/ 0 h 10002"/>
                    <a:gd name="connsiteX0-319" fmla="*/ 5543 w 10756"/>
                    <a:gd name="connsiteY0-320" fmla="*/ 0 h 10002"/>
                    <a:gd name="connsiteX1-321" fmla="*/ 62 w 10756"/>
                    <a:gd name="connsiteY1-322" fmla="*/ 7586 h 10002"/>
                    <a:gd name="connsiteX2-323" fmla="*/ 5650 w 10756"/>
                    <a:gd name="connsiteY2-324" fmla="*/ 10000 h 10002"/>
                    <a:gd name="connsiteX3-325" fmla="*/ 10746 w 10756"/>
                    <a:gd name="connsiteY3-326" fmla="*/ 7271 h 10002"/>
                    <a:gd name="connsiteX4-327" fmla="*/ 5543 w 10756"/>
                    <a:gd name="connsiteY4-328" fmla="*/ 0 h 10002"/>
                    <a:gd name="connsiteX0-329" fmla="*/ 5543 w 10756"/>
                    <a:gd name="connsiteY0-330" fmla="*/ 0 h 10002"/>
                    <a:gd name="connsiteX1-331" fmla="*/ 62 w 10756"/>
                    <a:gd name="connsiteY1-332" fmla="*/ 7586 h 10002"/>
                    <a:gd name="connsiteX2-333" fmla="*/ 5650 w 10756"/>
                    <a:gd name="connsiteY2-334" fmla="*/ 10000 h 10002"/>
                    <a:gd name="connsiteX3-335" fmla="*/ 10746 w 10756"/>
                    <a:gd name="connsiteY3-336" fmla="*/ 7271 h 10002"/>
                    <a:gd name="connsiteX4-337" fmla="*/ 5543 w 10756"/>
                    <a:gd name="connsiteY4-338" fmla="*/ 0 h 10002"/>
                    <a:gd name="connsiteX0-339" fmla="*/ 5543 w 10756"/>
                    <a:gd name="connsiteY0-340" fmla="*/ 0 h 10002"/>
                    <a:gd name="connsiteX1-341" fmla="*/ 62 w 10756"/>
                    <a:gd name="connsiteY1-342" fmla="*/ 7586 h 10002"/>
                    <a:gd name="connsiteX2-343" fmla="*/ 5650 w 10756"/>
                    <a:gd name="connsiteY2-344" fmla="*/ 10000 h 10002"/>
                    <a:gd name="connsiteX3-345" fmla="*/ 10746 w 10756"/>
                    <a:gd name="connsiteY3-346" fmla="*/ 7271 h 10002"/>
                    <a:gd name="connsiteX4-347" fmla="*/ 5543 w 10756"/>
                    <a:gd name="connsiteY4-348" fmla="*/ 0 h 10002"/>
                    <a:gd name="connsiteX0-349" fmla="*/ 5543 w 10756"/>
                    <a:gd name="connsiteY0-350" fmla="*/ 0 h 10000"/>
                    <a:gd name="connsiteX1-351" fmla="*/ 62 w 10756"/>
                    <a:gd name="connsiteY1-352" fmla="*/ 7586 h 10000"/>
                    <a:gd name="connsiteX2-353" fmla="*/ 5650 w 10756"/>
                    <a:gd name="connsiteY2-354" fmla="*/ 10000 h 10000"/>
                    <a:gd name="connsiteX3-355" fmla="*/ 10746 w 10756"/>
                    <a:gd name="connsiteY3-356" fmla="*/ 7583 h 10000"/>
                    <a:gd name="connsiteX4-357" fmla="*/ 5543 w 10756"/>
                    <a:gd name="connsiteY4-358" fmla="*/ 0 h 10000"/>
                    <a:gd name="connsiteX0-359" fmla="*/ 5545 w 10758"/>
                    <a:gd name="connsiteY0-360" fmla="*/ 0 h 10000"/>
                    <a:gd name="connsiteX1-361" fmla="*/ 64 w 10758"/>
                    <a:gd name="connsiteY1-362" fmla="*/ 7586 h 10000"/>
                    <a:gd name="connsiteX2-363" fmla="*/ 5652 w 10758"/>
                    <a:gd name="connsiteY2-364" fmla="*/ 10000 h 10000"/>
                    <a:gd name="connsiteX3-365" fmla="*/ 10748 w 10758"/>
                    <a:gd name="connsiteY3-366" fmla="*/ 7583 h 10000"/>
                    <a:gd name="connsiteX4-367" fmla="*/ 5545 w 10758"/>
                    <a:gd name="connsiteY4-368" fmla="*/ 0 h 10000"/>
                    <a:gd name="connsiteX0-369" fmla="*/ 5545 w 10760"/>
                    <a:gd name="connsiteY0-370" fmla="*/ 0 h 10000"/>
                    <a:gd name="connsiteX1-371" fmla="*/ 64 w 10760"/>
                    <a:gd name="connsiteY1-372" fmla="*/ 7586 h 10000"/>
                    <a:gd name="connsiteX2-373" fmla="*/ 5652 w 10760"/>
                    <a:gd name="connsiteY2-374" fmla="*/ 10000 h 10000"/>
                    <a:gd name="connsiteX3-375" fmla="*/ 10748 w 10760"/>
                    <a:gd name="connsiteY3-376" fmla="*/ 7583 h 10000"/>
                    <a:gd name="connsiteX4-377" fmla="*/ 5545 w 10760"/>
                    <a:gd name="connsiteY4-378" fmla="*/ 0 h 10000"/>
                    <a:gd name="connsiteX0-379" fmla="*/ 5545 w 10762"/>
                    <a:gd name="connsiteY0-380" fmla="*/ 0 h 10000"/>
                    <a:gd name="connsiteX1-381" fmla="*/ 64 w 10762"/>
                    <a:gd name="connsiteY1-382" fmla="*/ 7586 h 10000"/>
                    <a:gd name="connsiteX2-383" fmla="*/ 5652 w 10762"/>
                    <a:gd name="connsiteY2-384" fmla="*/ 10000 h 10000"/>
                    <a:gd name="connsiteX3-385" fmla="*/ 10748 w 10762"/>
                    <a:gd name="connsiteY3-386" fmla="*/ 7583 h 10000"/>
                    <a:gd name="connsiteX4-387" fmla="*/ 5545 w 10762"/>
                    <a:gd name="connsiteY4-388" fmla="*/ 0 h 10000"/>
                    <a:gd name="connsiteX0-389" fmla="*/ 5545 w 11076"/>
                    <a:gd name="connsiteY0-390" fmla="*/ 0 h 10027"/>
                    <a:gd name="connsiteX1-391" fmla="*/ 64 w 11076"/>
                    <a:gd name="connsiteY1-392" fmla="*/ 7586 h 10027"/>
                    <a:gd name="connsiteX2-393" fmla="*/ 5652 w 11076"/>
                    <a:gd name="connsiteY2-394" fmla="*/ 10000 h 10027"/>
                    <a:gd name="connsiteX3-395" fmla="*/ 11063 w 11076"/>
                    <a:gd name="connsiteY3-396" fmla="*/ 6412 h 10027"/>
                    <a:gd name="connsiteX4-397" fmla="*/ 5545 w 11076"/>
                    <a:gd name="connsiteY4-398" fmla="*/ 0 h 10027"/>
                    <a:gd name="connsiteX0-399" fmla="*/ 5545 w 11076"/>
                    <a:gd name="connsiteY0-400" fmla="*/ 0 h 10314"/>
                    <a:gd name="connsiteX1-401" fmla="*/ 64 w 11076"/>
                    <a:gd name="connsiteY1-402" fmla="*/ 7586 h 10314"/>
                    <a:gd name="connsiteX2-403" fmla="*/ 6439 w 11076"/>
                    <a:gd name="connsiteY2-404" fmla="*/ 10293 h 10314"/>
                    <a:gd name="connsiteX3-405" fmla="*/ 11063 w 11076"/>
                    <a:gd name="connsiteY3-406" fmla="*/ 6412 h 10314"/>
                    <a:gd name="connsiteX4-407" fmla="*/ 5545 w 11076"/>
                    <a:gd name="connsiteY4-408" fmla="*/ 0 h 10314"/>
                    <a:gd name="connsiteX0-409" fmla="*/ 6635 w 12166"/>
                    <a:gd name="connsiteY0-410" fmla="*/ 0 h 10303"/>
                    <a:gd name="connsiteX1-411" fmla="*/ 52 w 12166"/>
                    <a:gd name="connsiteY1-412" fmla="*/ 5342 h 10303"/>
                    <a:gd name="connsiteX2-413" fmla="*/ 7529 w 12166"/>
                    <a:gd name="connsiteY2-414" fmla="*/ 10293 h 10303"/>
                    <a:gd name="connsiteX3-415" fmla="*/ 12153 w 12166"/>
                    <a:gd name="connsiteY3-416" fmla="*/ 6412 h 10303"/>
                    <a:gd name="connsiteX4-417" fmla="*/ 6635 w 12166"/>
                    <a:gd name="connsiteY4-418" fmla="*/ 0 h 10303"/>
                    <a:gd name="connsiteX0-419" fmla="*/ 6635 w 12166"/>
                    <a:gd name="connsiteY0-420" fmla="*/ 0 h 10595"/>
                    <a:gd name="connsiteX1-421" fmla="*/ 52 w 12166"/>
                    <a:gd name="connsiteY1-422" fmla="*/ 5342 h 10595"/>
                    <a:gd name="connsiteX2-423" fmla="*/ 6585 w 12166"/>
                    <a:gd name="connsiteY2-424" fmla="*/ 10586 h 10595"/>
                    <a:gd name="connsiteX3-425" fmla="*/ 12153 w 12166"/>
                    <a:gd name="connsiteY3-426" fmla="*/ 6412 h 10595"/>
                    <a:gd name="connsiteX4-427" fmla="*/ 6635 w 12166"/>
                    <a:gd name="connsiteY4-428" fmla="*/ 0 h 10595"/>
                    <a:gd name="connsiteX0-429" fmla="*/ 6791 w 12322"/>
                    <a:gd name="connsiteY0-430" fmla="*/ 0 h 10595"/>
                    <a:gd name="connsiteX1-431" fmla="*/ 51 w 12322"/>
                    <a:gd name="connsiteY1-432" fmla="*/ 5342 h 10595"/>
                    <a:gd name="connsiteX2-433" fmla="*/ 6741 w 12322"/>
                    <a:gd name="connsiteY2-434" fmla="*/ 10586 h 10595"/>
                    <a:gd name="connsiteX3-435" fmla="*/ 12309 w 12322"/>
                    <a:gd name="connsiteY3-436" fmla="*/ 6412 h 10595"/>
                    <a:gd name="connsiteX4-437" fmla="*/ 6791 w 12322"/>
                    <a:gd name="connsiteY4-438" fmla="*/ 0 h 10595"/>
                    <a:gd name="connsiteX0-439" fmla="*/ 6791 w 13735"/>
                    <a:gd name="connsiteY0-440" fmla="*/ 0 h 10599"/>
                    <a:gd name="connsiteX1-441" fmla="*/ 51 w 13735"/>
                    <a:gd name="connsiteY1-442" fmla="*/ 5342 h 10599"/>
                    <a:gd name="connsiteX2-443" fmla="*/ 6741 w 13735"/>
                    <a:gd name="connsiteY2-444" fmla="*/ 10586 h 10599"/>
                    <a:gd name="connsiteX3-445" fmla="*/ 13726 w 13735"/>
                    <a:gd name="connsiteY3-446" fmla="*/ 6607 h 10599"/>
                    <a:gd name="connsiteX4-447" fmla="*/ 6791 w 13735"/>
                    <a:gd name="connsiteY4-448" fmla="*/ 0 h 10599"/>
                    <a:gd name="connsiteX0-449" fmla="*/ 6791 w 13735"/>
                    <a:gd name="connsiteY0-450" fmla="*/ 0 h 10987"/>
                    <a:gd name="connsiteX1-451" fmla="*/ 51 w 13735"/>
                    <a:gd name="connsiteY1-452" fmla="*/ 5342 h 10987"/>
                    <a:gd name="connsiteX2-453" fmla="*/ 7371 w 13735"/>
                    <a:gd name="connsiteY2-454" fmla="*/ 10976 h 10987"/>
                    <a:gd name="connsiteX3-455" fmla="*/ 13726 w 13735"/>
                    <a:gd name="connsiteY3-456" fmla="*/ 6607 h 10987"/>
                    <a:gd name="connsiteX4-457" fmla="*/ 6791 w 13735"/>
                    <a:gd name="connsiteY4-458" fmla="*/ 0 h 10987"/>
                    <a:gd name="connsiteX0-459" fmla="*/ 6947 w 13891"/>
                    <a:gd name="connsiteY0-460" fmla="*/ 0 h 10979"/>
                    <a:gd name="connsiteX1-461" fmla="*/ 50 w 13891"/>
                    <a:gd name="connsiteY1-462" fmla="*/ 5927 h 10979"/>
                    <a:gd name="connsiteX2-463" fmla="*/ 7527 w 13891"/>
                    <a:gd name="connsiteY2-464" fmla="*/ 10976 h 10979"/>
                    <a:gd name="connsiteX3-465" fmla="*/ 13882 w 13891"/>
                    <a:gd name="connsiteY3-466" fmla="*/ 6607 h 10979"/>
                    <a:gd name="connsiteX4-467" fmla="*/ 6947 w 13891"/>
                    <a:gd name="connsiteY4-468" fmla="*/ 0 h 10979"/>
                    <a:gd name="connsiteX0-469" fmla="*/ 6947 w 13891"/>
                    <a:gd name="connsiteY0-470" fmla="*/ 0 h 10979"/>
                    <a:gd name="connsiteX1-471" fmla="*/ 50 w 13891"/>
                    <a:gd name="connsiteY1-472" fmla="*/ 5927 h 10979"/>
                    <a:gd name="connsiteX2-473" fmla="*/ 7527 w 13891"/>
                    <a:gd name="connsiteY2-474" fmla="*/ 10976 h 10979"/>
                    <a:gd name="connsiteX3-475" fmla="*/ 13882 w 13891"/>
                    <a:gd name="connsiteY3-476" fmla="*/ 6607 h 10979"/>
                    <a:gd name="connsiteX4-477" fmla="*/ 6947 w 13891"/>
                    <a:gd name="connsiteY4-478" fmla="*/ 0 h 10979"/>
                    <a:gd name="connsiteX0-479" fmla="*/ 6947 w 13368"/>
                    <a:gd name="connsiteY0-480" fmla="*/ 0 h 11067"/>
                    <a:gd name="connsiteX1-481" fmla="*/ 50 w 13368"/>
                    <a:gd name="connsiteY1-482" fmla="*/ 5927 h 11067"/>
                    <a:gd name="connsiteX2-483" fmla="*/ 7527 w 13368"/>
                    <a:gd name="connsiteY2-484" fmla="*/ 10976 h 11067"/>
                    <a:gd name="connsiteX3-485" fmla="*/ 13358 w 13368"/>
                    <a:gd name="connsiteY3-486" fmla="*/ 8446 h 11067"/>
                    <a:gd name="connsiteX4-487" fmla="*/ 6947 w 13368"/>
                    <a:gd name="connsiteY4-488" fmla="*/ 0 h 11067"/>
                    <a:gd name="connsiteX0-489" fmla="*/ 6947 w 11803"/>
                    <a:gd name="connsiteY0-490" fmla="*/ 0 h 11056"/>
                    <a:gd name="connsiteX1-491" fmla="*/ 50 w 11803"/>
                    <a:gd name="connsiteY1-492" fmla="*/ 5927 h 11056"/>
                    <a:gd name="connsiteX2-493" fmla="*/ 7527 w 11803"/>
                    <a:gd name="connsiteY2-494" fmla="*/ 10976 h 11056"/>
                    <a:gd name="connsiteX3-495" fmla="*/ 11787 w 11803"/>
                    <a:gd name="connsiteY3-496" fmla="*/ 8338 h 11056"/>
                    <a:gd name="connsiteX4-497" fmla="*/ 6947 w 11803"/>
                    <a:gd name="connsiteY4-498" fmla="*/ 0 h 11056"/>
                    <a:gd name="connsiteX0-499" fmla="*/ 6947 w 12325"/>
                    <a:gd name="connsiteY0-500" fmla="*/ 0 h 11056"/>
                    <a:gd name="connsiteX1-501" fmla="*/ 50 w 12325"/>
                    <a:gd name="connsiteY1-502" fmla="*/ 5927 h 11056"/>
                    <a:gd name="connsiteX2-503" fmla="*/ 7527 w 12325"/>
                    <a:gd name="connsiteY2-504" fmla="*/ 10976 h 11056"/>
                    <a:gd name="connsiteX3-505" fmla="*/ 12311 w 12325"/>
                    <a:gd name="connsiteY3-506" fmla="*/ 8338 h 11056"/>
                    <a:gd name="connsiteX4-507" fmla="*/ 6947 w 12325"/>
                    <a:gd name="connsiteY4-508" fmla="*/ 0 h 1105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2325" h="11056">
                      <a:moveTo>
                        <a:pt x="6947" y="0"/>
                      </a:moveTo>
                      <a:cubicBezTo>
                        <a:pt x="5226" y="1687"/>
                        <a:pt x="-598" y="2463"/>
                        <a:pt x="50" y="5927"/>
                      </a:cubicBezTo>
                      <a:cubicBezTo>
                        <a:pt x="1139" y="9135"/>
                        <a:pt x="5484" y="10574"/>
                        <a:pt x="7527" y="10976"/>
                      </a:cubicBezTo>
                      <a:cubicBezTo>
                        <a:pt x="9570" y="11378"/>
                        <a:pt x="11810" y="10235"/>
                        <a:pt x="12311" y="8338"/>
                      </a:cubicBezTo>
                      <a:cubicBezTo>
                        <a:pt x="12561" y="4714"/>
                        <a:pt x="9415" y="4178"/>
                        <a:pt x="6947" y="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accel="46000" decel="49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20000">
                                      <p:cBhvr>
                                        <p:cTn id="28" dur="1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repeatCount="indefinite" accel="46000" decel="49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Rot by="-120000">
                                      <p:cBhvr>
                                        <p:cTn id="30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9" grpId="0" animBg="1"/>
      <p:bldP spid="52" grpId="0"/>
      <p:bldP spid="53" grpId="0"/>
      <p:bldP spid="13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-21114" y="-36871"/>
            <a:ext cx="12234228" cy="6931742"/>
            <a:chOff x="-21114" y="-36871"/>
            <a:chExt cx="12234228" cy="6931742"/>
          </a:xfrm>
        </p:grpSpPr>
        <p:sp>
          <p:nvSpPr>
            <p:cNvPr id="165" name="矩形 164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09326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pic>
          <p:nvPicPr>
            <p:cNvPr id="166" name="图片 165"/>
            <p:cNvPicPr>
              <a:picLocks noChangeAspect="1"/>
            </p:cNvPicPr>
            <p:nvPr/>
          </p:nvPicPr>
          <p:blipFill rotWithShape="1">
            <a:blip r:embed="rId1"/>
            <a:srcRect l="14395" t="29733" r="14796" b="30162"/>
            <a:stretch>
              <a:fillRect/>
            </a:stretch>
          </p:blipFill>
          <p:spPr>
            <a:xfrm>
              <a:off x="-21114" y="-36871"/>
              <a:ext cx="12234228" cy="6931742"/>
            </a:xfrm>
            <a:prstGeom prst="rect">
              <a:avLst/>
            </a:prstGeom>
          </p:spPr>
        </p:pic>
      </p:grpSp>
      <p:sp>
        <p:nvSpPr>
          <p:cNvPr id="167" name="任意多边形 166"/>
          <p:cNvSpPr/>
          <p:nvPr/>
        </p:nvSpPr>
        <p:spPr>
          <a:xfrm>
            <a:off x="-987232" y="4349009"/>
            <a:ext cx="14166464" cy="196483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6464"/>
              <a:gd name="connsiteY0-2" fmla="*/ 1150382 h 2562540"/>
              <a:gd name="connsiteX1-3" fmla="*/ 4091212 w 14166464"/>
              <a:gd name="connsiteY1-4" fmla="*/ 8 h 2562540"/>
              <a:gd name="connsiteX2-5" fmla="*/ 9371134 w 14166464"/>
              <a:gd name="connsiteY2-6" fmla="*/ 1120885 h 2562540"/>
              <a:gd name="connsiteX3-7" fmla="*/ 13559676 w 14166464"/>
              <a:gd name="connsiteY3-8" fmla="*/ 176988 h 2562540"/>
              <a:gd name="connsiteX4-9" fmla="*/ 14002128 w 14166464"/>
              <a:gd name="connsiteY4-10" fmla="*/ 1828808 h 2562540"/>
              <a:gd name="connsiteX5-11" fmla="*/ 12202825 w 14166464"/>
              <a:gd name="connsiteY5-12" fmla="*/ 2477737 h 2562540"/>
              <a:gd name="connsiteX6-13" fmla="*/ 7453844 w 14166464"/>
              <a:gd name="connsiteY6-14" fmla="*/ 2448240 h 2562540"/>
              <a:gd name="connsiteX7-15" fmla="*/ 4209199 w 14166464"/>
              <a:gd name="connsiteY7-16" fmla="*/ 1504343 h 2562540"/>
              <a:gd name="connsiteX8-17" fmla="*/ 404115 w 14166464"/>
              <a:gd name="connsiteY8-18" fmla="*/ 2536730 h 2562540"/>
              <a:gd name="connsiteX9-19" fmla="*/ 522102 w 14166464"/>
              <a:gd name="connsiteY9-20" fmla="*/ 1150382 h 25625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4166464" h="2562540">
                <a:moveTo>
                  <a:pt x="522102" y="1150382"/>
                </a:moveTo>
                <a:cubicBezTo>
                  <a:pt x="1136618" y="727595"/>
                  <a:pt x="2616373" y="4924"/>
                  <a:pt x="4091212" y="8"/>
                </a:cubicBezTo>
                <a:cubicBezTo>
                  <a:pt x="5566051" y="-4908"/>
                  <a:pt x="7354907" y="2507553"/>
                  <a:pt x="9371134" y="1120885"/>
                </a:cubicBezTo>
                <a:cubicBezTo>
                  <a:pt x="11387361" y="-265783"/>
                  <a:pt x="12787844" y="59001"/>
                  <a:pt x="13559676" y="176988"/>
                </a:cubicBezTo>
                <a:cubicBezTo>
                  <a:pt x="14331508" y="294975"/>
                  <a:pt x="14228270" y="1445350"/>
                  <a:pt x="14002128" y="1828808"/>
                </a:cubicBezTo>
                <a:cubicBezTo>
                  <a:pt x="13775986" y="2212266"/>
                  <a:pt x="13294206" y="2374498"/>
                  <a:pt x="12202825" y="2477737"/>
                </a:cubicBezTo>
                <a:cubicBezTo>
                  <a:pt x="11111444" y="2580976"/>
                  <a:pt x="8786115" y="2610472"/>
                  <a:pt x="7453844" y="2448240"/>
                </a:cubicBezTo>
                <a:cubicBezTo>
                  <a:pt x="6121573" y="2286008"/>
                  <a:pt x="5384154" y="1489595"/>
                  <a:pt x="4209199" y="1504343"/>
                </a:cubicBezTo>
                <a:cubicBezTo>
                  <a:pt x="3034244" y="1519091"/>
                  <a:pt x="1013715" y="2595723"/>
                  <a:pt x="404115" y="2536730"/>
                </a:cubicBezTo>
                <a:cubicBezTo>
                  <a:pt x="-205485" y="2477737"/>
                  <a:pt x="-92414" y="1573169"/>
                  <a:pt x="522102" y="1150382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8" name="任意多边形 167"/>
          <p:cNvSpPr/>
          <p:nvPr/>
        </p:nvSpPr>
        <p:spPr>
          <a:xfrm rot="21237614">
            <a:off x="-1389653" y="3323031"/>
            <a:ext cx="14919769" cy="190042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633351 w 14280701"/>
              <a:gd name="connsiteY0-122" fmla="*/ 1437578 h 2378361"/>
              <a:gd name="connsiteX1-123" fmla="*/ 4615415 w 14280701"/>
              <a:gd name="connsiteY1-124" fmla="*/ 325675 h 2378361"/>
              <a:gd name="connsiteX2-125" fmla="*/ 9482383 w 14280701"/>
              <a:gd name="connsiteY2-126" fmla="*/ 1254203 h 2378361"/>
              <a:gd name="connsiteX3-127" fmla="*/ 13641428 w 14280701"/>
              <a:gd name="connsiteY3-128" fmla="*/ 2548 h 2378361"/>
              <a:gd name="connsiteX4-129" fmla="*/ 14083880 w 14280701"/>
              <a:gd name="connsiteY4-130" fmla="*/ 1654368 h 2378361"/>
              <a:gd name="connsiteX5-131" fmla="*/ 11812629 w 14280701"/>
              <a:gd name="connsiteY5-132" fmla="*/ 1880130 h 2378361"/>
              <a:gd name="connsiteX6-133" fmla="*/ 7447106 w 14280701"/>
              <a:gd name="connsiteY6-134" fmla="*/ 1696754 h 2378361"/>
              <a:gd name="connsiteX7-135" fmla="*/ 4290951 w 14280701"/>
              <a:gd name="connsiteY7-136" fmla="*/ 1329903 h 2378361"/>
              <a:gd name="connsiteX8-137" fmla="*/ 485867 w 14280701"/>
              <a:gd name="connsiteY8-138" fmla="*/ 2362290 h 2378361"/>
              <a:gd name="connsiteX9-139" fmla="*/ 67357 w 14280701"/>
              <a:gd name="connsiteY9-140" fmla="*/ 1923356 h 2378361"/>
              <a:gd name="connsiteX10" fmla="*/ 633351 w 14280701"/>
              <a:gd name="connsiteY10" fmla="*/ 1437578 h 2378361"/>
              <a:gd name="connsiteX0-141" fmla="*/ 1444360 w 15091710"/>
              <a:gd name="connsiteY0-142" fmla="*/ 1437578 h 2375057"/>
              <a:gd name="connsiteX1-143" fmla="*/ 5426424 w 15091710"/>
              <a:gd name="connsiteY1-144" fmla="*/ 325675 h 2375057"/>
              <a:gd name="connsiteX2-145" fmla="*/ 10293392 w 15091710"/>
              <a:gd name="connsiteY2-146" fmla="*/ 1254203 h 2375057"/>
              <a:gd name="connsiteX3-147" fmla="*/ 14452437 w 15091710"/>
              <a:gd name="connsiteY3-148" fmla="*/ 2548 h 2375057"/>
              <a:gd name="connsiteX4-149" fmla="*/ 14894889 w 15091710"/>
              <a:gd name="connsiteY4-150" fmla="*/ 1654368 h 2375057"/>
              <a:gd name="connsiteX5-151" fmla="*/ 12623638 w 15091710"/>
              <a:gd name="connsiteY5-152" fmla="*/ 1880130 h 2375057"/>
              <a:gd name="connsiteX6-153" fmla="*/ 8258115 w 15091710"/>
              <a:gd name="connsiteY6-154" fmla="*/ 1696754 h 2375057"/>
              <a:gd name="connsiteX7-155" fmla="*/ 5101960 w 15091710"/>
              <a:gd name="connsiteY7-156" fmla="*/ 1329903 h 2375057"/>
              <a:gd name="connsiteX8-157" fmla="*/ 1296876 w 15091710"/>
              <a:gd name="connsiteY8-158" fmla="*/ 2362290 h 2375057"/>
              <a:gd name="connsiteX9-159" fmla="*/ 917 w 15091710"/>
              <a:gd name="connsiteY9-160" fmla="*/ 1877225 h 2375057"/>
              <a:gd name="connsiteX10-161" fmla="*/ 1444360 w 15091710"/>
              <a:gd name="connsiteY10-162" fmla="*/ 1437578 h 2375057"/>
              <a:gd name="connsiteX0-163" fmla="*/ 1425641 w 15072991"/>
              <a:gd name="connsiteY0-164" fmla="*/ 1437578 h 2480526"/>
              <a:gd name="connsiteX1-165" fmla="*/ 5407705 w 15072991"/>
              <a:gd name="connsiteY1-166" fmla="*/ 325675 h 2480526"/>
              <a:gd name="connsiteX2-167" fmla="*/ 10274673 w 15072991"/>
              <a:gd name="connsiteY2-168" fmla="*/ 1254203 h 2480526"/>
              <a:gd name="connsiteX3-169" fmla="*/ 14433718 w 15072991"/>
              <a:gd name="connsiteY3-170" fmla="*/ 2548 h 2480526"/>
              <a:gd name="connsiteX4-171" fmla="*/ 14876170 w 15072991"/>
              <a:gd name="connsiteY4-172" fmla="*/ 1654368 h 2480526"/>
              <a:gd name="connsiteX5-173" fmla="*/ 12604919 w 15072991"/>
              <a:gd name="connsiteY5-174" fmla="*/ 1880130 h 2480526"/>
              <a:gd name="connsiteX6-175" fmla="*/ 8239396 w 15072991"/>
              <a:gd name="connsiteY6-176" fmla="*/ 1696754 h 2480526"/>
              <a:gd name="connsiteX7-177" fmla="*/ 5083241 w 15072991"/>
              <a:gd name="connsiteY7-178" fmla="*/ 1329903 h 2480526"/>
              <a:gd name="connsiteX8-179" fmla="*/ 1278157 w 15072991"/>
              <a:gd name="connsiteY8-180" fmla="*/ 2362290 h 2480526"/>
              <a:gd name="connsiteX9-181" fmla="*/ 947 w 15072991"/>
              <a:gd name="connsiteY9-182" fmla="*/ 2354502 h 2480526"/>
              <a:gd name="connsiteX10-183" fmla="*/ 1425641 w 15072991"/>
              <a:gd name="connsiteY10-184" fmla="*/ 1437578 h 2480526"/>
              <a:gd name="connsiteX0-185" fmla="*/ 1272419 w 14919769"/>
              <a:gd name="connsiteY0-186" fmla="*/ 1437578 h 2478536"/>
              <a:gd name="connsiteX1-187" fmla="*/ 5254483 w 14919769"/>
              <a:gd name="connsiteY1-188" fmla="*/ 325675 h 2478536"/>
              <a:gd name="connsiteX2-189" fmla="*/ 10121451 w 14919769"/>
              <a:gd name="connsiteY2-190" fmla="*/ 1254203 h 2478536"/>
              <a:gd name="connsiteX3-191" fmla="*/ 14280496 w 14919769"/>
              <a:gd name="connsiteY3-192" fmla="*/ 2548 h 2478536"/>
              <a:gd name="connsiteX4-193" fmla="*/ 14722948 w 14919769"/>
              <a:gd name="connsiteY4-194" fmla="*/ 1654368 h 2478536"/>
              <a:gd name="connsiteX5-195" fmla="*/ 12451697 w 14919769"/>
              <a:gd name="connsiteY5-196" fmla="*/ 1880130 h 2478536"/>
              <a:gd name="connsiteX6-197" fmla="*/ 8086174 w 14919769"/>
              <a:gd name="connsiteY6-198" fmla="*/ 1696754 h 2478536"/>
              <a:gd name="connsiteX7-199" fmla="*/ 4930019 w 14919769"/>
              <a:gd name="connsiteY7-200" fmla="*/ 1329903 h 2478536"/>
              <a:gd name="connsiteX8-201" fmla="*/ 1124935 w 14919769"/>
              <a:gd name="connsiteY8-202" fmla="*/ 2362290 h 2478536"/>
              <a:gd name="connsiteX9-203" fmla="*/ 1284 w 14919769"/>
              <a:gd name="connsiteY9-204" fmla="*/ 2350709 h 2478536"/>
              <a:gd name="connsiteX10-205" fmla="*/ 1272419 w 14919769"/>
              <a:gd name="connsiteY10-206" fmla="*/ 1437578 h 247853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161" y="connsiteY10-162"/>
              </a:cxn>
            </a:cxnLst>
            <a:rect l="l" t="t" r="r" b="b"/>
            <a:pathLst>
              <a:path w="14919769" h="2478536">
                <a:moveTo>
                  <a:pt x="1272419" y="1437578"/>
                </a:moveTo>
                <a:cubicBezTo>
                  <a:pt x="2147952" y="1100072"/>
                  <a:pt x="3779644" y="356237"/>
                  <a:pt x="5254483" y="325675"/>
                </a:cubicBezTo>
                <a:cubicBezTo>
                  <a:pt x="6729322" y="295113"/>
                  <a:pt x="8617115" y="1308058"/>
                  <a:pt x="10121451" y="1254203"/>
                </a:cubicBezTo>
                <a:cubicBezTo>
                  <a:pt x="11625787" y="1200348"/>
                  <a:pt x="13513580" y="-64146"/>
                  <a:pt x="14280496" y="2548"/>
                </a:cubicBezTo>
                <a:cubicBezTo>
                  <a:pt x="15047412" y="69242"/>
                  <a:pt x="15027748" y="1341438"/>
                  <a:pt x="14722948" y="1654368"/>
                </a:cubicBezTo>
                <a:cubicBezTo>
                  <a:pt x="14418148" y="1967298"/>
                  <a:pt x="14088768" y="1026732"/>
                  <a:pt x="12451697" y="1880130"/>
                </a:cubicBezTo>
                <a:cubicBezTo>
                  <a:pt x="10814626" y="2733528"/>
                  <a:pt x="9339787" y="1788458"/>
                  <a:pt x="8086174" y="1696754"/>
                </a:cubicBezTo>
                <a:cubicBezTo>
                  <a:pt x="6832561" y="1605050"/>
                  <a:pt x="6104974" y="1315155"/>
                  <a:pt x="4930019" y="1329903"/>
                </a:cubicBezTo>
                <a:cubicBezTo>
                  <a:pt x="3755064" y="1344651"/>
                  <a:pt x="1946391" y="2192156"/>
                  <a:pt x="1124935" y="2362290"/>
                </a:cubicBezTo>
                <a:cubicBezTo>
                  <a:pt x="303479" y="2532424"/>
                  <a:pt x="-23297" y="2504828"/>
                  <a:pt x="1284" y="2350709"/>
                </a:cubicBezTo>
                <a:cubicBezTo>
                  <a:pt x="25865" y="2196590"/>
                  <a:pt x="396886" y="1775084"/>
                  <a:pt x="1272419" y="1437578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69" name="任意多边形 168"/>
          <p:cNvSpPr/>
          <p:nvPr/>
        </p:nvSpPr>
        <p:spPr>
          <a:xfrm>
            <a:off x="-1548079" y="-952501"/>
            <a:ext cx="15127419" cy="6284387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895884"/>
              <a:gd name="connsiteX1-123" fmla="*/ 4545878 w 14211164"/>
              <a:gd name="connsiteY1-124" fmla="*/ 325675 h 2895884"/>
              <a:gd name="connsiteX2-125" fmla="*/ 9412846 w 14211164"/>
              <a:gd name="connsiteY2-126" fmla="*/ 1254203 h 2895884"/>
              <a:gd name="connsiteX3-127" fmla="*/ 13571891 w 14211164"/>
              <a:gd name="connsiteY3-128" fmla="*/ 2548 h 2895884"/>
              <a:gd name="connsiteX4-129" fmla="*/ 14014343 w 14211164"/>
              <a:gd name="connsiteY4-130" fmla="*/ 1654368 h 2895884"/>
              <a:gd name="connsiteX5-131" fmla="*/ 11743092 w 14211164"/>
              <a:gd name="connsiteY5-132" fmla="*/ 1880130 h 2895884"/>
              <a:gd name="connsiteX6-133" fmla="*/ 7437529 w 14211164"/>
              <a:gd name="connsiteY6-134" fmla="*/ 2889314 h 2895884"/>
              <a:gd name="connsiteX7-135" fmla="*/ 4221414 w 14211164"/>
              <a:gd name="connsiteY7-136" fmla="*/ 1329903 h 2895884"/>
              <a:gd name="connsiteX8-137" fmla="*/ 416330 w 14211164"/>
              <a:gd name="connsiteY8-138" fmla="*/ 2362290 h 2895884"/>
              <a:gd name="connsiteX9-139" fmla="*/ 563814 w 14211164"/>
              <a:gd name="connsiteY9-140" fmla="*/ 1437578 h 2895884"/>
              <a:gd name="connsiteX0-141" fmla="*/ 521090 w 14168440"/>
              <a:gd name="connsiteY0-142" fmla="*/ 1437578 h 2889326"/>
              <a:gd name="connsiteX1-143" fmla="*/ 4503154 w 14168440"/>
              <a:gd name="connsiteY1-144" fmla="*/ 325675 h 2889326"/>
              <a:gd name="connsiteX2-145" fmla="*/ 9370122 w 14168440"/>
              <a:gd name="connsiteY2-146" fmla="*/ 1254203 h 2889326"/>
              <a:gd name="connsiteX3-147" fmla="*/ 13529167 w 14168440"/>
              <a:gd name="connsiteY3-148" fmla="*/ 2548 h 2889326"/>
              <a:gd name="connsiteX4-149" fmla="*/ 13971619 w 14168440"/>
              <a:gd name="connsiteY4-150" fmla="*/ 1654368 h 2889326"/>
              <a:gd name="connsiteX5-151" fmla="*/ 11700368 w 14168440"/>
              <a:gd name="connsiteY5-152" fmla="*/ 1880130 h 2889326"/>
              <a:gd name="connsiteX6-153" fmla="*/ 7394805 w 14168440"/>
              <a:gd name="connsiteY6-154" fmla="*/ 2889314 h 2889326"/>
              <a:gd name="connsiteX7-155" fmla="*/ 3534113 w 14168440"/>
              <a:gd name="connsiteY7-156" fmla="*/ 1857759 h 2889326"/>
              <a:gd name="connsiteX8-157" fmla="*/ 373606 w 14168440"/>
              <a:gd name="connsiteY8-158" fmla="*/ 2362290 h 2889326"/>
              <a:gd name="connsiteX9-159" fmla="*/ 521090 w 14168440"/>
              <a:gd name="connsiteY9-160" fmla="*/ 1437578 h 2889326"/>
              <a:gd name="connsiteX0-161" fmla="*/ 521090 w 14168440"/>
              <a:gd name="connsiteY0-162" fmla="*/ 1437578 h 2889326"/>
              <a:gd name="connsiteX1-163" fmla="*/ 4503154 w 14168440"/>
              <a:gd name="connsiteY1-164" fmla="*/ 325675 h 2889326"/>
              <a:gd name="connsiteX2-165" fmla="*/ 9370122 w 14168440"/>
              <a:gd name="connsiteY2-166" fmla="*/ 1254203 h 2889326"/>
              <a:gd name="connsiteX3-167" fmla="*/ 13529167 w 14168440"/>
              <a:gd name="connsiteY3-168" fmla="*/ 2548 h 2889326"/>
              <a:gd name="connsiteX4-169" fmla="*/ 13971619 w 14168440"/>
              <a:gd name="connsiteY4-170" fmla="*/ 1654368 h 2889326"/>
              <a:gd name="connsiteX5-171" fmla="*/ 11700368 w 14168440"/>
              <a:gd name="connsiteY5-172" fmla="*/ 1880130 h 2889326"/>
              <a:gd name="connsiteX6-173" fmla="*/ 7394805 w 14168440"/>
              <a:gd name="connsiteY6-174" fmla="*/ 2889314 h 2889326"/>
              <a:gd name="connsiteX7-175" fmla="*/ 3534113 w 14168440"/>
              <a:gd name="connsiteY7-176" fmla="*/ 1857759 h 2889326"/>
              <a:gd name="connsiteX8-177" fmla="*/ 373606 w 14168440"/>
              <a:gd name="connsiteY8-178" fmla="*/ 2362290 h 2889326"/>
              <a:gd name="connsiteX9-179" fmla="*/ 521090 w 14168440"/>
              <a:gd name="connsiteY9-180" fmla="*/ 1437578 h 2889326"/>
              <a:gd name="connsiteX0-181" fmla="*/ 521090 w 14168440"/>
              <a:gd name="connsiteY0-182" fmla="*/ 1437578 h 3573578"/>
              <a:gd name="connsiteX1-183" fmla="*/ 4503154 w 14168440"/>
              <a:gd name="connsiteY1-184" fmla="*/ 325675 h 3573578"/>
              <a:gd name="connsiteX2-185" fmla="*/ 9370122 w 14168440"/>
              <a:gd name="connsiteY2-186" fmla="*/ 1254203 h 3573578"/>
              <a:gd name="connsiteX3-187" fmla="*/ 13529167 w 14168440"/>
              <a:gd name="connsiteY3-188" fmla="*/ 2548 h 3573578"/>
              <a:gd name="connsiteX4-189" fmla="*/ 13971619 w 14168440"/>
              <a:gd name="connsiteY4-190" fmla="*/ 1654368 h 3573578"/>
              <a:gd name="connsiteX5-191" fmla="*/ 11700368 w 14168440"/>
              <a:gd name="connsiteY5-192" fmla="*/ 1880130 h 3573578"/>
              <a:gd name="connsiteX6-193" fmla="*/ 7484746 w 14168440"/>
              <a:gd name="connsiteY6-194" fmla="*/ 3573571 h 3573578"/>
              <a:gd name="connsiteX7-195" fmla="*/ 3534113 w 14168440"/>
              <a:gd name="connsiteY7-196" fmla="*/ 1857759 h 3573578"/>
              <a:gd name="connsiteX8-197" fmla="*/ 373606 w 14168440"/>
              <a:gd name="connsiteY8-198" fmla="*/ 2362290 h 3573578"/>
              <a:gd name="connsiteX9-199" fmla="*/ 521090 w 14168440"/>
              <a:gd name="connsiteY9-200" fmla="*/ 1437578 h 3573578"/>
              <a:gd name="connsiteX0-201" fmla="*/ 521090 w 14157628"/>
              <a:gd name="connsiteY0-202" fmla="*/ 1437578 h 3575594"/>
              <a:gd name="connsiteX1-203" fmla="*/ 4503154 w 14157628"/>
              <a:gd name="connsiteY1-204" fmla="*/ 325675 h 3575594"/>
              <a:gd name="connsiteX2-205" fmla="*/ 9370122 w 14157628"/>
              <a:gd name="connsiteY2-206" fmla="*/ 1254203 h 3575594"/>
              <a:gd name="connsiteX3-207" fmla="*/ 13529167 w 14157628"/>
              <a:gd name="connsiteY3-208" fmla="*/ 2548 h 3575594"/>
              <a:gd name="connsiteX4-209" fmla="*/ 13971619 w 14157628"/>
              <a:gd name="connsiteY4-210" fmla="*/ 1654368 h 3575594"/>
              <a:gd name="connsiteX5-211" fmla="*/ 11850270 w 14157628"/>
              <a:gd name="connsiteY5-212" fmla="*/ 2192932 h 3575594"/>
              <a:gd name="connsiteX6-213" fmla="*/ 7484746 w 14157628"/>
              <a:gd name="connsiteY6-214" fmla="*/ 3573571 h 3575594"/>
              <a:gd name="connsiteX7-215" fmla="*/ 3534113 w 14157628"/>
              <a:gd name="connsiteY7-216" fmla="*/ 1857759 h 3575594"/>
              <a:gd name="connsiteX8-217" fmla="*/ 373606 w 14157628"/>
              <a:gd name="connsiteY8-218" fmla="*/ 2362290 h 3575594"/>
              <a:gd name="connsiteX9-219" fmla="*/ 521090 w 14157628"/>
              <a:gd name="connsiteY9-220" fmla="*/ 1437578 h 3575594"/>
              <a:gd name="connsiteX0-221" fmla="*/ 521090 w 14119696"/>
              <a:gd name="connsiteY0-222" fmla="*/ 1435760 h 3573776"/>
              <a:gd name="connsiteX1-223" fmla="*/ 4503154 w 14119696"/>
              <a:gd name="connsiteY1-224" fmla="*/ 323857 h 3573776"/>
              <a:gd name="connsiteX2-225" fmla="*/ 10239551 w 14119696"/>
              <a:gd name="connsiteY2-226" fmla="*/ 1428337 h 3573776"/>
              <a:gd name="connsiteX3-227" fmla="*/ 13529167 w 14119696"/>
              <a:gd name="connsiteY3-228" fmla="*/ 730 h 3573776"/>
              <a:gd name="connsiteX4-229" fmla="*/ 13971619 w 14119696"/>
              <a:gd name="connsiteY4-230" fmla="*/ 1652550 h 3573776"/>
              <a:gd name="connsiteX5-231" fmla="*/ 11850270 w 14119696"/>
              <a:gd name="connsiteY5-232" fmla="*/ 2191114 h 3573776"/>
              <a:gd name="connsiteX6-233" fmla="*/ 7484746 w 14119696"/>
              <a:gd name="connsiteY6-234" fmla="*/ 3571753 h 3573776"/>
              <a:gd name="connsiteX7-235" fmla="*/ 3534113 w 14119696"/>
              <a:gd name="connsiteY7-236" fmla="*/ 1855941 h 3573776"/>
              <a:gd name="connsiteX8-237" fmla="*/ 373606 w 14119696"/>
              <a:gd name="connsiteY8-238" fmla="*/ 2360472 h 3573776"/>
              <a:gd name="connsiteX9-239" fmla="*/ 521090 w 14119696"/>
              <a:gd name="connsiteY9-240" fmla="*/ 1435760 h 3573776"/>
              <a:gd name="connsiteX0-241" fmla="*/ 521090 w 14119696"/>
              <a:gd name="connsiteY0-242" fmla="*/ 1436066 h 3574082"/>
              <a:gd name="connsiteX1-243" fmla="*/ 4503154 w 14119696"/>
              <a:gd name="connsiteY1-244" fmla="*/ 324163 h 3574082"/>
              <a:gd name="connsiteX2-245" fmla="*/ 10239551 w 14119696"/>
              <a:gd name="connsiteY2-246" fmla="*/ 1428643 h 3574082"/>
              <a:gd name="connsiteX3-247" fmla="*/ 13529167 w 14119696"/>
              <a:gd name="connsiteY3-248" fmla="*/ 1036 h 3574082"/>
              <a:gd name="connsiteX4-249" fmla="*/ 13971619 w 14119696"/>
              <a:gd name="connsiteY4-250" fmla="*/ 1652856 h 3574082"/>
              <a:gd name="connsiteX5-251" fmla="*/ 11850270 w 14119696"/>
              <a:gd name="connsiteY5-252" fmla="*/ 2191420 h 3574082"/>
              <a:gd name="connsiteX6-253" fmla="*/ 7484746 w 14119696"/>
              <a:gd name="connsiteY6-254" fmla="*/ 3572059 h 3574082"/>
              <a:gd name="connsiteX7-255" fmla="*/ 3534113 w 14119696"/>
              <a:gd name="connsiteY7-256" fmla="*/ 1856247 h 3574082"/>
              <a:gd name="connsiteX8-257" fmla="*/ 373606 w 14119696"/>
              <a:gd name="connsiteY8-258" fmla="*/ 2360778 h 3574082"/>
              <a:gd name="connsiteX9-259" fmla="*/ 521090 w 14119696"/>
              <a:gd name="connsiteY9-260" fmla="*/ 1436066 h 3574082"/>
              <a:gd name="connsiteX0-261" fmla="*/ 510384 w 14108990"/>
              <a:gd name="connsiteY0-262" fmla="*/ 1436067 h 3572075"/>
              <a:gd name="connsiteX1-263" fmla="*/ 4492448 w 14108990"/>
              <a:gd name="connsiteY1-264" fmla="*/ 324164 h 3572075"/>
              <a:gd name="connsiteX2-265" fmla="*/ 10228845 w 14108990"/>
              <a:gd name="connsiteY2-266" fmla="*/ 1428644 h 3572075"/>
              <a:gd name="connsiteX3-267" fmla="*/ 13518461 w 14108990"/>
              <a:gd name="connsiteY3-268" fmla="*/ 1037 h 3572075"/>
              <a:gd name="connsiteX4-269" fmla="*/ 13960913 w 14108990"/>
              <a:gd name="connsiteY4-270" fmla="*/ 1652857 h 3572075"/>
              <a:gd name="connsiteX5-271" fmla="*/ 11839564 w 14108990"/>
              <a:gd name="connsiteY5-272" fmla="*/ 2191421 h 3572075"/>
              <a:gd name="connsiteX6-273" fmla="*/ 7474040 w 14108990"/>
              <a:gd name="connsiteY6-274" fmla="*/ 3572060 h 3572075"/>
              <a:gd name="connsiteX7-275" fmla="*/ 3358516 w 14108990"/>
              <a:gd name="connsiteY7-276" fmla="*/ 2227702 h 3572075"/>
              <a:gd name="connsiteX8-277" fmla="*/ 362900 w 14108990"/>
              <a:gd name="connsiteY8-278" fmla="*/ 2360779 h 3572075"/>
              <a:gd name="connsiteX9-279" fmla="*/ 510384 w 14108990"/>
              <a:gd name="connsiteY9-280" fmla="*/ 1436067 h 3572075"/>
              <a:gd name="connsiteX0-281" fmla="*/ 657991 w 14256597"/>
              <a:gd name="connsiteY0-282" fmla="*/ 1436067 h 3957628"/>
              <a:gd name="connsiteX1-283" fmla="*/ 4640055 w 14256597"/>
              <a:gd name="connsiteY1-284" fmla="*/ 324164 h 3957628"/>
              <a:gd name="connsiteX2-285" fmla="*/ 10376452 w 14256597"/>
              <a:gd name="connsiteY2-286" fmla="*/ 1428644 h 3957628"/>
              <a:gd name="connsiteX3-287" fmla="*/ 13666068 w 14256597"/>
              <a:gd name="connsiteY3-288" fmla="*/ 1037 h 3957628"/>
              <a:gd name="connsiteX4-289" fmla="*/ 14108520 w 14256597"/>
              <a:gd name="connsiteY4-290" fmla="*/ 1652857 h 3957628"/>
              <a:gd name="connsiteX5-291" fmla="*/ 11987171 w 14256597"/>
              <a:gd name="connsiteY5-292" fmla="*/ 2191421 h 3957628"/>
              <a:gd name="connsiteX6-293" fmla="*/ 7621647 w 14256597"/>
              <a:gd name="connsiteY6-294" fmla="*/ 3572060 h 3957628"/>
              <a:gd name="connsiteX7-295" fmla="*/ 3506123 w 14256597"/>
              <a:gd name="connsiteY7-296" fmla="*/ 2227702 h 3957628"/>
              <a:gd name="connsiteX8-297" fmla="*/ 281907 w 14256597"/>
              <a:gd name="connsiteY8-298" fmla="*/ 3950859 h 3957628"/>
              <a:gd name="connsiteX9-299" fmla="*/ 657991 w 14256597"/>
              <a:gd name="connsiteY9-300" fmla="*/ 1436067 h 3957628"/>
              <a:gd name="connsiteX0-301" fmla="*/ 636016 w 14234622"/>
              <a:gd name="connsiteY0-302" fmla="*/ 1436067 h 3966120"/>
              <a:gd name="connsiteX1-303" fmla="*/ 4618080 w 14234622"/>
              <a:gd name="connsiteY1-304" fmla="*/ 324164 h 3966120"/>
              <a:gd name="connsiteX2-305" fmla="*/ 10354477 w 14234622"/>
              <a:gd name="connsiteY2-306" fmla="*/ 1428644 h 3966120"/>
              <a:gd name="connsiteX3-307" fmla="*/ 13644093 w 14234622"/>
              <a:gd name="connsiteY3-308" fmla="*/ 1037 h 3966120"/>
              <a:gd name="connsiteX4-309" fmla="*/ 14086545 w 14234622"/>
              <a:gd name="connsiteY4-310" fmla="*/ 1652857 h 3966120"/>
              <a:gd name="connsiteX5-311" fmla="*/ 11965196 w 14234622"/>
              <a:gd name="connsiteY5-312" fmla="*/ 2191421 h 3966120"/>
              <a:gd name="connsiteX6-313" fmla="*/ 7599672 w 14234622"/>
              <a:gd name="connsiteY6-314" fmla="*/ 3572060 h 3966120"/>
              <a:gd name="connsiteX7-315" fmla="*/ 3179348 w 14234622"/>
              <a:gd name="connsiteY7-316" fmla="*/ 2550687 h 3966120"/>
              <a:gd name="connsiteX8-317" fmla="*/ 259932 w 14234622"/>
              <a:gd name="connsiteY8-318" fmla="*/ 3950859 h 3966120"/>
              <a:gd name="connsiteX9-319" fmla="*/ 636016 w 14234622"/>
              <a:gd name="connsiteY9-320" fmla="*/ 1436067 h 3966120"/>
              <a:gd name="connsiteX0-321" fmla="*/ 622331 w 14220937"/>
              <a:gd name="connsiteY0-322" fmla="*/ 1436067 h 3984903"/>
              <a:gd name="connsiteX1-323" fmla="*/ 4604395 w 14220937"/>
              <a:gd name="connsiteY1-324" fmla="*/ 324164 h 3984903"/>
              <a:gd name="connsiteX2-325" fmla="*/ 10340792 w 14220937"/>
              <a:gd name="connsiteY2-326" fmla="*/ 1428644 h 3984903"/>
              <a:gd name="connsiteX3-327" fmla="*/ 13630408 w 14220937"/>
              <a:gd name="connsiteY3-328" fmla="*/ 1037 h 3984903"/>
              <a:gd name="connsiteX4-329" fmla="*/ 14072860 w 14220937"/>
              <a:gd name="connsiteY4-330" fmla="*/ 1652857 h 3984903"/>
              <a:gd name="connsiteX5-331" fmla="*/ 11951511 w 14220937"/>
              <a:gd name="connsiteY5-332" fmla="*/ 2191421 h 3984903"/>
              <a:gd name="connsiteX6-333" fmla="*/ 7585987 w 14220937"/>
              <a:gd name="connsiteY6-334" fmla="*/ 3572060 h 3984903"/>
              <a:gd name="connsiteX7-335" fmla="*/ 2975163 w 14220937"/>
              <a:gd name="connsiteY7-336" fmla="*/ 2952286 h 3984903"/>
              <a:gd name="connsiteX8-337" fmla="*/ 246247 w 14220937"/>
              <a:gd name="connsiteY8-338" fmla="*/ 3950859 h 3984903"/>
              <a:gd name="connsiteX9-339" fmla="*/ 622331 w 14220937"/>
              <a:gd name="connsiteY9-340" fmla="*/ 1436067 h 3984903"/>
              <a:gd name="connsiteX0-341" fmla="*/ 622331 w 14192508"/>
              <a:gd name="connsiteY0-342" fmla="*/ 1543164 h 4092000"/>
              <a:gd name="connsiteX1-343" fmla="*/ 4604395 w 14192508"/>
              <a:gd name="connsiteY1-344" fmla="*/ 431261 h 4092000"/>
              <a:gd name="connsiteX2-345" fmla="*/ 11159942 w 14192508"/>
              <a:gd name="connsiteY2-346" fmla="*/ 473447 h 4092000"/>
              <a:gd name="connsiteX3-347" fmla="*/ 13630408 w 14192508"/>
              <a:gd name="connsiteY3-348" fmla="*/ 108134 h 4092000"/>
              <a:gd name="connsiteX4-349" fmla="*/ 14072860 w 14192508"/>
              <a:gd name="connsiteY4-350" fmla="*/ 1759954 h 4092000"/>
              <a:gd name="connsiteX5-351" fmla="*/ 11951511 w 14192508"/>
              <a:gd name="connsiteY5-352" fmla="*/ 2298518 h 4092000"/>
              <a:gd name="connsiteX6-353" fmla="*/ 7585987 w 14192508"/>
              <a:gd name="connsiteY6-354" fmla="*/ 3679157 h 4092000"/>
              <a:gd name="connsiteX7-355" fmla="*/ 2975163 w 14192508"/>
              <a:gd name="connsiteY7-356" fmla="*/ 3059383 h 4092000"/>
              <a:gd name="connsiteX8-357" fmla="*/ 246247 w 14192508"/>
              <a:gd name="connsiteY8-358" fmla="*/ 4057956 h 4092000"/>
              <a:gd name="connsiteX9-359" fmla="*/ 622331 w 14192508"/>
              <a:gd name="connsiteY9-360" fmla="*/ 1543164 h 4092000"/>
              <a:gd name="connsiteX0-361" fmla="*/ 633292 w 14184419"/>
              <a:gd name="connsiteY0-362" fmla="*/ 1867034 h 4080457"/>
              <a:gd name="connsiteX1-363" fmla="*/ 4596306 w 14184419"/>
              <a:gd name="connsiteY1-364" fmla="*/ 431261 h 4080457"/>
              <a:gd name="connsiteX2-365" fmla="*/ 11151853 w 14184419"/>
              <a:gd name="connsiteY2-366" fmla="*/ 473447 h 4080457"/>
              <a:gd name="connsiteX3-367" fmla="*/ 13622319 w 14184419"/>
              <a:gd name="connsiteY3-368" fmla="*/ 108134 h 4080457"/>
              <a:gd name="connsiteX4-369" fmla="*/ 14064771 w 14184419"/>
              <a:gd name="connsiteY4-370" fmla="*/ 1759954 h 4080457"/>
              <a:gd name="connsiteX5-371" fmla="*/ 11943422 w 14184419"/>
              <a:gd name="connsiteY5-372" fmla="*/ 2298518 h 4080457"/>
              <a:gd name="connsiteX6-373" fmla="*/ 7577898 w 14184419"/>
              <a:gd name="connsiteY6-374" fmla="*/ 3679157 h 4080457"/>
              <a:gd name="connsiteX7-375" fmla="*/ 2967074 w 14184419"/>
              <a:gd name="connsiteY7-376" fmla="*/ 3059383 h 4080457"/>
              <a:gd name="connsiteX8-377" fmla="*/ 238158 w 14184419"/>
              <a:gd name="connsiteY8-378" fmla="*/ 4057956 h 4080457"/>
              <a:gd name="connsiteX9-379" fmla="*/ 633292 w 14184419"/>
              <a:gd name="connsiteY9-380" fmla="*/ 1867034 h 4080457"/>
              <a:gd name="connsiteX0-381" fmla="*/ 635104 w 14186231"/>
              <a:gd name="connsiteY0-382" fmla="*/ 1813415 h 4026838"/>
              <a:gd name="connsiteX1-383" fmla="*/ 4636218 w 14186231"/>
              <a:gd name="connsiteY1-384" fmla="*/ 649693 h 4026838"/>
              <a:gd name="connsiteX2-385" fmla="*/ 11153665 w 14186231"/>
              <a:gd name="connsiteY2-386" fmla="*/ 419828 h 4026838"/>
              <a:gd name="connsiteX3-387" fmla="*/ 13624131 w 14186231"/>
              <a:gd name="connsiteY3-388" fmla="*/ 54515 h 4026838"/>
              <a:gd name="connsiteX4-389" fmla="*/ 14066583 w 14186231"/>
              <a:gd name="connsiteY4-390" fmla="*/ 1706335 h 4026838"/>
              <a:gd name="connsiteX5-391" fmla="*/ 11945234 w 14186231"/>
              <a:gd name="connsiteY5-392" fmla="*/ 2244899 h 4026838"/>
              <a:gd name="connsiteX6-393" fmla="*/ 7579710 w 14186231"/>
              <a:gd name="connsiteY6-394" fmla="*/ 3625538 h 4026838"/>
              <a:gd name="connsiteX7-395" fmla="*/ 2968886 w 14186231"/>
              <a:gd name="connsiteY7-396" fmla="*/ 3005764 h 4026838"/>
              <a:gd name="connsiteX8-397" fmla="*/ 239970 w 14186231"/>
              <a:gd name="connsiteY8-398" fmla="*/ 4004337 h 4026838"/>
              <a:gd name="connsiteX9-399" fmla="*/ 635104 w 14186231"/>
              <a:gd name="connsiteY9-400" fmla="*/ 1813415 h 4026838"/>
              <a:gd name="connsiteX0-401" fmla="*/ 634197 w 14185324"/>
              <a:gd name="connsiteY0-402" fmla="*/ 1812408 h 4025831"/>
              <a:gd name="connsiteX1-403" fmla="*/ 4616261 w 14185324"/>
              <a:gd name="connsiteY1-404" fmla="*/ 570957 h 4025831"/>
              <a:gd name="connsiteX2-405" fmla="*/ 11152758 w 14185324"/>
              <a:gd name="connsiteY2-406" fmla="*/ 418821 h 4025831"/>
              <a:gd name="connsiteX3-407" fmla="*/ 13623224 w 14185324"/>
              <a:gd name="connsiteY3-408" fmla="*/ 53508 h 4025831"/>
              <a:gd name="connsiteX4-409" fmla="*/ 14065676 w 14185324"/>
              <a:gd name="connsiteY4-410" fmla="*/ 1705328 h 4025831"/>
              <a:gd name="connsiteX5-411" fmla="*/ 11944327 w 14185324"/>
              <a:gd name="connsiteY5-412" fmla="*/ 2243892 h 4025831"/>
              <a:gd name="connsiteX6-413" fmla="*/ 7578803 w 14185324"/>
              <a:gd name="connsiteY6-414" fmla="*/ 3624531 h 4025831"/>
              <a:gd name="connsiteX7-415" fmla="*/ 2967979 w 14185324"/>
              <a:gd name="connsiteY7-416" fmla="*/ 3004757 h 4025831"/>
              <a:gd name="connsiteX8-417" fmla="*/ 239063 w 14185324"/>
              <a:gd name="connsiteY8-418" fmla="*/ 4003330 h 4025831"/>
              <a:gd name="connsiteX9-419" fmla="*/ 634197 w 14185324"/>
              <a:gd name="connsiteY9-420" fmla="*/ 1812408 h 4025831"/>
              <a:gd name="connsiteX0-421" fmla="*/ 634197 w 14185324"/>
              <a:gd name="connsiteY0-422" fmla="*/ 1812408 h 4025831"/>
              <a:gd name="connsiteX1-423" fmla="*/ 4616261 w 14185324"/>
              <a:gd name="connsiteY1-424" fmla="*/ 570957 h 4025831"/>
              <a:gd name="connsiteX2-425" fmla="*/ 11152758 w 14185324"/>
              <a:gd name="connsiteY2-426" fmla="*/ 418821 h 4025831"/>
              <a:gd name="connsiteX3-427" fmla="*/ 13623224 w 14185324"/>
              <a:gd name="connsiteY3-428" fmla="*/ 53508 h 4025831"/>
              <a:gd name="connsiteX4-429" fmla="*/ 14065676 w 14185324"/>
              <a:gd name="connsiteY4-430" fmla="*/ 1705328 h 4025831"/>
              <a:gd name="connsiteX5-431" fmla="*/ 11944327 w 14185324"/>
              <a:gd name="connsiteY5-432" fmla="*/ 2243892 h 4025831"/>
              <a:gd name="connsiteX6-433" fmla="*/ 7578803 w 14185324"/>
              <a:gd name="connsiteY6-434" fmla="*/ 3624531 h 4025831"/>
              <a:gd name="connsiteX7-435" fmla="*/ 2967979 w 14185324"/>
              <a:gd name="connsiteY7-436" fmla="*/ 3004757 h 4025831"/>
              <a:gd name="connsiteX8-437" fmla="*/ 239063 w 14185324"/>
              <a:gd name="connsiteY8-438" fmla="*/ 4003330 h 4025831"/>
              <a:gd name="connsiteX9-439" fmla="*/ 634197 w 14185324"/>
              <a:gd name="connsiteY9-440" fmla="*/ 1812408 h 4025831"/>
              <a:gd name="connsiteX0-441" fmla="*/ 634197 w 14185324"/>
              <a:gd name="connsiteY0-442" fmla="*/ 1883344 h 4096767"/>
              <a:gd name="connsiteX1-443" fmla="*/ 4616261 w 14185324"/>
              <a:gd name="connsiteY1-444" fmla="*/ 641893 h 4096767"/>
              <a:gd name="connsiteX2-445" fmla="*/ 11152758 w 14185324"/>
              <a:gd name="connsiteY2-446" fmla="*/ 489757 h 4096767"/>
              <a:gd name="connsiteX3-447" fmla="*/ 13623224 w 14185324"/>
              <a:gd name="connsiteY3-448" fmla="*/ 124444 h 4096767"/>
              <a:gd name="connsiteX4-449" fmla="*/ 14065676 w 14185324"/>
              <a:gd name="connsiteY4-450" fmla="*/ 1776264 h 4096767"/>
              <a:gd name="connsiteX5-451" fmla="*/ 11944327 w 14185324"/>
              <a:gd name="connsiteY5-452" fmla="*/ 2314828 h 4096767"/>
              <a:gd name="connsiteX6-453" fmla="*/ 7578803 w 14185324"/>
              <a:gd name="connsiteY6-454" fmla="*/ 3695467 h 4096767"/>
              <a:gd name="connsiteX7-455" fmla="*/ 2967979 w 14185324"/>
              <a:gd name="connsiteY7-456" fmla="*/ 3075693 h 4096767"/>
              <a:gd name="connsiteX8-457" fmla="*/ 239063 w 14185324"/>
              <a:gd name="connsiteY8-458" fmla="*/ 4074266 h 4096767"/>
              <a:gd name="connsiteX9-459" fmla="*/ 634197 w 14185324"/>
              <a:gd name="connsiteY9-460" fmla="*/ 1883344 h 4096767"/>
              <a:gd name="connsiteX0-461" fmla="*/ 634197 w 14185324"/>
              <a:gd name="connsiteY0-462" fmla="*/ 1883344 h 4096767"/>
              <a:gd name="connsiteX1-463" fmla="*/ 4616261 w 14185324"/>
              <a:gd name="connsiteY1-464" fmla="*/ 641893 h 4096767"/>
              <a:gd name="connsiteX2-465" fmla="*/ 11152758 w 14185324"/>
              <a:gd name="connsiteY2-466" fmla="*/ 489757 h 4096767"/>
              <a:gd name="connsiteX3-467" fmla="*/ 13623224 w 14185324"/>
              <a:gd name="connsiteY3-468" fmla="*/ 124444 h 4096767"/>
              <a:gd name="connsiteX4-469" fmla="*/ 14065676 w 14185324"/>
              <a:gd name="connsiteY4-470" fmla="*/ 1776264 h 4096767"/>
              <a:gd name="connsiteX5-471" fmla="*/ 11944327 w 14185324"/>
              <a:gd name="connsiteY5-472" fmla="*/ 2314828 h 4096767"/>
              <a:gd name="connsiteX6-473" fmla="*/ 7578803 w 14185324"/>
              <a:gd name="connsiteY6-474" fmla="*/ 3695467 h 4096767"/>
              <a:gd name="connsiteX7-475" fmla="*/ 2967979 w 14185324"/>
              <a:gd name="connsiteY7-476" fmla="*/ 3075693 h 4096767"/>
              <a:gd name="connsiteX8-477" fmla="*/ 239063 w 14185324"/>
              <a:gd name="connsiteY8-478" fmla="*/ 4074266 h 4096767"/>
              <a:gd name="connsiteX9-479" fmla="*/ 634197 w 14185324"/>
              <a:gd name="connsiteY9-480" fmla="*/ 1883344 h 4096767"/>
              <a:gd name="connsiteX0-481" fmla="*/ 634197 w 14185324"/>
              <a:gd name="connsiteY0-482" fmla="*/ 1883344 h 4096767"/>
              <a:gd name="connsiteX1-483" fmla="*/ 4616261 w 14185324"/>
              <a:gd name="connsiteY1-484" fmla="*/ 641893 h 4096767"/>
              <a:gd name="connsiteX2-485" fmla="*/ 11152758 w 14185324"/>
              <a:gd name="connsiteY2-486" fmla="*/ 489757 h 4096767"/>
              <a:gd name="connsiteX3-487" fmla="*/ 13623224 w 14185324"/>
              <a:gd name="connsiteY3-488" fmla="*/ 124444 h 4096767"/>
              <a:gd name="connsiteX4-489" fmla="*/ 14065676 w 14185324"/>
              <a:gd name="connsiteY4-490" fmla="*/ 1776264 h 4096767"/>
              <a:gd name="connsiteX5-491" fmla="*/ 11944327 w 14185324"/>
              <a:gd name="connsiteY5-492" fmla="*/ 2314828 h 4096767"/>
              <a:gd name="connsiteX6-493" fmla="*/ 7597853 w 14185324"/>
              <a:gd name="connsiteY6-494" fmla="*/ 3448458 h 4096767"/>
              <a:gd name="connsiteX7-495" fmla="*/ 2967979 w 14185324"/>
              <a:gd name="connsiteY7-496" fmla="*/ 3075693 h 4096767"/>
              <a:gd name="connsiteX8-497" fmla="*/ 239063 w 14185324"/>
              <a:gd name="connsiteY8-498" fmla="*/ 4074266 h 4096767"/>
              <a:gd name="connsiteX9-499" fmla="*/ 634197 w 14185324"/>
              <a:gd name="connsiteY9-500" fmla="*/ 1883344 h 4096767"/>
              <a:gd name="connsiteX0-501" fmla="*/ 739037 w 14290164"/>
              <a:gd name="connsiteY0-502" fmla="*/ 1883344 h 4096767"/>
              <a:gd name="connsiteX1-503" fmla="*/ 4721101 w 14290164"/>
              <a:gd name="connsiteY1-504" fmla="*/ 641893 h 4096767"/>
              <a:gd name="connsiteX2-505" fmla="*/ 11257598 w 14290164"/>
              <a:gd name="connsiteY2-506" fmla="*/ 489757 h 4096767"/>
              <a:gd name="connsiteX3-507" fmla="*/ 13728064 w 14290164"/>
              <a:gd name="connsiteY3-508" fmla="*/ 124444 h 4096767"/>
              <a:gd name="connsiteX4-509" fmla="*/ 14170516 w 14290164"/>
              <a:gd name="connsiteY4-510" fmla="*/ 1776264 h 4096767"/>
              <a:gd name="connsiteX5-511" fmla="*/ 12049167 w 14290164"/>
              <a:gd name="connsiteY5-512" fmla="*/ 2314828 h 4096767"/>
              <a:gd name="connsiteX6-513" fmla="*/ 7702693 w 14290164"/>
              <a:gd name="connsiteY6-514" fmla="*/ 3448458 h 4096767"/>
              <a:gd name="connsiteX7-515" fmla="*/ 3072819 w 14290164"/>
              <a:gd name="connsiteY7-516" fmla="*/ 3075693 h 4096767"/>
              <a:gd name="connsiteX8-517" fmla="*/ 343903 w 14290164"/>
              <a:gd name="connsiteY8-518" fmla="*/ 4074266 h 4096767"/>
              <a:gd name="connsiteX9-519" fmla="*/ 82173 w 14290164"/>
              <a:gd name="connsiteY9-520" fmla="*/ 2976463 h 4096767"/>
              <a:gd name="connsiteX10" fmla="*/ 739037 w 14290164"/>
              <a:gd name="connsiteY10" fmla="*/ 1883344 h 4096767"/>
              <a:gd name="connsiteX0-521" fmla="*/ 1576292 w 15127419"/>
              <a:gd name="connsiteY0-522" fmla="*/ 1883344 h 4074346"/>
              <a:gd name="connsiteX1-523" fmla="*/ 5558356 w 15127419"/>
              <a:gd name="connsiteY1-524" fmla="*/ 641893 h 4074346"/>
              <a:gd name="connsiteX2-525" fmla="*/ 12094853 w 15127419"/>
              <a:gd name="connsiteY2-526" fmla="*/ 489757 h 4074346"/>
              <a:gd name="connsiteX3-527" fmla="*/ 14565319 w 15127419"/>
              <a:gd name="connsiteY3-528" fmla="*/ 124444 h 4074346"/>
              <a:gd name="connsiteX4-529" fmla="*/ 15007771 w 15127419"/>
              <a:gd name="connsiteY4-530" fmla="*/ 1776264 h 4074346"/>
              <a:gd name="connsiteX5-531" fmla="*/ 12886422 w 15127419"/>
              <a:gd name="connsiteY5-532" fmla="*/ 2314828 h 4074346"/>
              <a:gd name="connsiteX6-533" fmla="*/ 8539948 w 15127419"/>
              <a:gd name="connsiteY6-534" fmla="*/ 3448458 h 4074346"/>
              <a:gd name="connsiteX7-535" fmla="*/ 3910074 w 15127419"/>
              <a:gd name="connsiteY7-536" fmla="*/ 3075693 h 4074346"/>
              <a:gd name="connsiteX8-537" fmla="*/ 1181158 w 15127419"/>
              <a:gd name="connsiteY8-538" fmla="*/ 4074266 h 4074346"/>
              <a:gd name="connsiteX9-539" fmla="*/ 5028 w 15127419"/>
              <a:gd name="connsiteY9-540" fmla="*/ 3013515 h 4074346"/>
              <a:gd name="connsiteX10-541" fmla="*/ 1576292 w 15127419"/>
              <a:gd name="connsiteY10-542" fmla="*/ 1883344 h 4074346"/>
              <a:gd name="connsiteX0-543" fmla="*/ 1576292 w 15127419"/>
              <a:gd name="connsiteY0-544" fmla="*/ 1883344 h 4074285"/>
              <a:gd name="connsiteX1-545" fmla="*/ 5558356 w 15127419"/>
              <a:gd name="connsiteY1-546" fmla="*/ 641893 h 4074285"/>
              <a:gd name="connsiteX2-547" fmla="*/ 12094853 w 15127419"/>
              <a:gd name="connsiteY2-548" fmla="*/ 489757 h 4074285"/>
              <a:gd name="connsiteX3-549" fmla="*/ 14565319 w 15127419"/>
              <a:gd name="connsiteY3-550" fmla="*/ 124444 h 4074285"/>
              <a:gd name="connsiteX4-551" fmla="*/ 15007771 w 15127419"/>
              <a:gd name="connsiteY4-552" fmla="*/ 1776264 h 4074285"/>
              <a:gd name="connsiteX5-553" fmla="*/ 12886422 w 15127419"/>
              <a:gd name="connsiteY5-554" fmla="*/ 2314828 h 4074285"/>
              <a:gd name="connsiteX6-555" fmla="*/ 8539948 w 15127419"/>
              <a:gd name="connsiteY6-556" fmla="*/ 3448458 h 4074285"/>
              <a:gd name="connsiteX7-557" fmla="*/ 3910074 w 15127419"/>
              <a:gd name="connsiteY7-558" fmla="*/ 3075693 h 4074285"/>
              <a:gd name="connsiteX8-559" fmla="*/ 1181158 w 15127419"/>
              <a:gd name="connsiteY8-560" fmla="*/ 4074266 h 4074285"/>
              <a:gd name="connsiteX9-561" fmla="*/ 5028 w 15127419"/>
              <a:gd name="connsiteY9-562" fmla="*/ 3099969 h 4074285"/>
              <a:gd name="connsiteX10-563" fmla="*/ 1576292 w 15127419"/>
              <a:gd name="connsiteY10-564" fmla="*/ 1883344 h 40742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541" y="connsiteY10-542"/>
              </a:cxn>
            </a:cxnLst>
            <a:rect l="l" t="t" r="r" b="b"/>
            <a:pathLst>
              <a:path w="15127419" h="4074285">
                <a:moveTo>
                  <a:pt x="1576292" y="1883344"/>
                </a:moveTo>
                <a:cubicBezTo>
                  <a:pt x="2501847" y="1473665"/>
                  <a:pt x="3043262" y="537332"/>
                  <a:pt x="5558356" y="641893"/>
                </a:cubicBezTo>
                <a:cubicBezTo>
                  <a:pt x="8073450" y="746454"/>
                  <a:pt x="9965043" y="1042371"/>
                  <a:pt x="12094853" y="489757"/>
                </a:cubicBezTo>
                <a:cubicBezTo>
                  <a:pt x="14224663" y="-62857"/>
                  <a:pt x="14079833" y="-89974"/>
                  <a:pt x="14565319" y="124444"/>
                </a:cubicBezTo>
                <a:cubicBezTo>
                  <a:pt x="15050805" y="338862"/>
                  <a:pt x="15287587" y="1411200"/>
                  <a:pt x="15007771" y="1776264"/>
                </a:cubicBezTo>
                <a:cubicBezTo>
                  <a:pt x="14727955" y="2141328"/>
                  <a:pt x="13964392" y="2036129"/>
                  <a:pt x="12886422" y="2314828"/>
                </a:cubicBezTo>
                <a:cubicBezTo>
                  <a:pt x="11808452" y="2593527"/>
                  <a:pt x="10036006" y="3321647"/>
                  <a:pt x="8539948" y="3448458"/>
                </a:cubicBezTo>
                <a:cubicBezTo>
                  <a:pt x="7043890" y="3575269"/>
                  <a:pt x="5144990" y="2689492"/>
                  <a:pt x="3910074" y="3075693"/>
                </a:cubicBezTo>
                <a:cubicBezTo>
                  <a:pt x="2735119" y="3090441"/>
                  <a:pt x="1831999" y="4070220"/>
                  <a:pt x="1181158" y="4074266"/>
                </a:cubicBezTo>
                <a:cubicBezTo>
                  <a:pt x="530317" y="4078312"/>
                  <a:pt x="-60828" y="3465123"/>
                  <a:pt x="5028" y="3099969"/>
                </a:cubicBezTo>
                <a:cubicBezTo>
                  <a:pt x="70884" y="2734815"/>
                  <a:pt x="650737" y="2293023"/>
                  <a:pt x="1576292" y="1883344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0" name="任意多边形 169"/>
          <p:cNvSpPr/>
          <p:nvPr/>
        </p:nvSpPr>
        <p:spPr>
          <a:xfrm>
            <a:off x="-987232" y="5403435"/>
            <a:ext cx="14166464" cy="196484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66464" h="2562548">
                <a:moveTo>
                  <a:pt x="522102" y="1150390"/>
                </a:moveTo>
                <a:cubicBezTo>
                  <a:pt x="1136618" y="727603"/>
                  <a:pt x="2616373" y="4932"/>
                  <a:pt x="4091212" y="16"/>
                </a:cubicBezTo>
                <a:cubicBezTo>
                  <a:pt x="5566051" y="-4900"/>
                  <a:pt x="7793057" y="1091396"/>
                  <a:pt x="9371134" y="1120893"/>
                </a:cubicBezTo>
                <a:cubicBezTo>
                  <a:pt x="10949211" y="1150390"/>
                  <a:pt x="12787844" y="59009"/>
                  <a:pt x="13559676" y="176996"/>
                </a:cubicBezTo>
                <a:cubicBezTo>
                  <a:pt x="14331508" y="294983"/>
                  <a:pt x="14228270" y="1445358"/>
                  <a:pt x="14002128" y="1828816"/>
                </a:cubicBezTo>
                <a:cubicBezTo>
                  <a:pt x="13775986" y="2212274"/>
                  <a:pt x="13294206" y="2374506"/>
                  <a:pt x="12202825" y="2477745"/>
                </a:cubicBezTo>
                <a:cubicBezTo>
                  <a:pt x="11111444" y="2580984"/>
                  <a:pt x="8786115" y="2610480"/>
                  <a:pt x="7453844" y="2448248"/>
                </a:cubicBezTo>
                <a:cubicBezTo>
                  <a:pt x="6121573" y="2286016"/>
                  <a:pt x="5384154" y="1489603"/>
                  <a:pt x="4209199" y="1504351"/>
                </a:cubicBezTo>
                <a:cubicBezTo>
                  <a:pt x="3034244" y="1519099"/>
                  <a:pt x="1013715" y="2595731"/>
                  <a:pt x="404115" y="2536738"/>
                </a:cubicBezTo>
                <a:cubicBezTo>
                  <a:pt x="-205485" y="2477745"/>
                  <a:pt x="-92414" y="1573177"/>
                  <a:pt x="522102" y="1150390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71" name="任意多边形 170"/>
          <p:cNvSpPr/>
          <p:nvPr/>
        </p:nvSpPr>
        <p:spPr>
          <a:xfrm rot="21237614">
            <a:off x="-1676726" y="-565702"/>
            <a:ext cx="15228217" cy="1529503"/>
          </a:xfrm>
          <a:custGeom>
            <a:avLst/>
            <a:gdLst>
              <a:gd name="connsiteX0" fmla="*/ 522102 w 14166464"/>
              <a:gd name="connsiteY0" fmla="*/ 1150390 h 2562548"/>
              <a:gd name="connsiteX1" fmla="*/ 4091212 w 14166464"/>
              <a:gd name="connsiteY1" fmla="*/ 16 h 2562548"/>
              <a:gd name="connsiteX2" fmla="*/ 9371134 w 14166464"/>
              <a:gd name="connsiteY2" fmla="*/ 1120893 h 2562548"/>
              <a:gd name="connsiteX3" fmla="*/ 13559676 w 14166464"/>
              <a:gd name="connsiteY3" fmla="*/ 176996 h 2562548"/>
              <a:gd name="connsiteX4" fmla="*/ 14002128 w 14166464"/>
              <a:gd name="connsiteY4" fmla="*/ 1828816 h 2562548"/>
              <a:gd name="connsiteX5" fmla="*/ 12202825 w 14166464"/>
              <a:gd name="connsiteY5" fmla="*/ 2477745 h 2562548"/>
              <a:gd name="connsiteX6" fmla="*/ 7453844 w 14166464"/>
              <a:gd name="connsiteY6" fmla="*/ 2448248 h 2562548"/>
              <a:gd name="connsiteX7" fmla="*/ 4209199 w 14166464"/>
              <a:gd name="connsiteY7" fmla="*/ 1504351 h 2562548"/>
              <a:gd name="connsiteX8" fmla="*/ 404115 w 14166464"/>
              <a:gd name="connsiteY8" fmla="*/ 2536738 h 2562548"/>
              <a:gd name="connsiteX9" fmla="*/ 522102 w 14166464"/>
              <a:gd name="connsiteY9" fmla="*/ 1150390 h 2562548"/>
              <a:gd name="connsiteX0-1" fmla="*/ 522102 w 14165011"/>
              <a:gd name="connsiteY0-2" fmla="*/ 1152367 h 2564525"/>
              <a:gd name="connsiteX1-3" fmla="*/ 4091212 w 14165011"/>
              <a:gd name="connsiteY1-4" fmla="*/ 1993 h 2564525"/>
              <a:gd name="connsiteX2-5" fmla="*/ 9400631 w 14165011"/>
              <a:gd name="connsiteY2-6" fmla="*/ 1430628 h 2564525"/>
              <a:gd name="connsiteX3-7" fmla="*/ 13559676 w 14165011"/>
              <a:gd name="connsiteY3-8" fmla="*/ 178973 h 2564525"/>
              <a:gd name="connsiteX4-9" fmla="*/ 14002128 w 14165011"/>
              <a:gd name="connsiteY4-10" fmla="*/ 1830793 h 2564525"/>
              <a:gd name="connsiteX5-11" fmla="*/ 12202825 w 14165011"/>
              <a:gd name="connsiteY5-12" fmla="*/ 2479722 h 2564525"/>
              <a:gd name="connsiteX6-13" fmla="*/ 7453844 w 14165011"/>
              <a:gd name="connsiteY6-14" fmla="*/ 2450225 h 2564525"/>
              <a:gd name="connsiteX7-15" fmla="*/ 4209199 w 14165011"/>
              <a:gd name="connsiteY7-16" fmla="*/ 1506328 h 2564525"/>
              <a:gd name="connsiteX8-17" fmla="*/ 404115 w 14165011"/>
              <a:gd name="connsiteY8-18" fmla="*/ 2538715 h 2564525"/>
              <a:gd name="connsiteX9-19" fmla="*/ 522102 w 14165011"/>
              <a:gd name="connsiteY9-20" fmla="*/ 1152367 h 2564525"/>
              <a:gd name="connsiteX0-21" fmla="*/ 539172 w 14152584"/>
              <a:gd name="connsiteY0-22" fmla="*/ 1612494 h 2563016"/>
              <a:gd name="connsiteX1-23" fmla="*/ 4078785 w 14152584"/>
              <a:gd name="connsiteY1-24" fmla="*/ 484 h 2563016"/>
              <a:gd name="connsiteX2-25" fmla="*/ 9388204 w 14152584"/>
              <a:gd name="connsiteY2-26" fmla="*/ 1429119 h 2563016"/>
              <a:gd name="connsiteX3-27" fmla="*/ 13547249 w 14152584"/>
              <a:gd name="connsiteY3-28" fmla="*/ 177464 h 2563016"/>
              <a:gd name="connsiteX4-29" fmla="*/ 13989701 w 14152584"/>
              <a:gd name="connsiteY4-30" fmla="*/ 1829284 h 2563016"/>
              <a:gd name="connsiteX5-31" fmla="*/ 12190398 w 14152584"/>
              <a:gd name="connsiteY5-32" fmla="*/ 2478213 h 2563016"/>
              <a:gd name="connsiteX6-33" fmla="*/ 7441417 w 14152584"/>
              <a:gd name="connsiteY6-34" fmla="*/ 2448716 h 2563016"/>
              <a:gd name="connsiteX7-35" fmla="*/ 4196772 w 14152584"/>
              <a:gd name="connsiteY7-36" fmla="*/ 1504819 h 2563016"/>
              <a:gd name="connsiteX8-37" fmla="*/ 391688 w 14152584"/>
              <a:gd name="connsiteY8-38" fmla="*/ 2537206 h 2563016"/>
              <a:gd name="connsiteX9-39" fmla="*/ 539172 w 14152584"/>
              <a:gd name="connsiteY9-40" fmla="*/ 1612494 h 2563016"/>
              <a:gd name="connsiteX0-41" fmla="*/ 563814 w 14177226"/>
              <a:gd name="connsiteY0-42" fmla="*/ 1437579 h 2388101"/>
              <a:gd name="connsiteX1-43" fmla="*/ 4545878 w 14177226"/>
              <a:gd name="connsiteY1-44" fmla="*/ 325676 h 2388101"/>
              <a:gd name="connsiteX2-45" fmla="*/ 9412846 w 14177226"/>
              <a:gd name="connsiteY2-46" fmla="*/ 1254204 h 2388101"/>
              <a:gd name="connsiteX3-47" fmla="*/ 13571891 w 14177226"/>
              <a:gd name="connsiteY3-48" fmla="*/ 2549 h 2388101"/>
              <a:gd name="connsiteX4-49" fmla="*/ 14014343 w 14177226"/>
              <a:gd name="connsiteY4-50" fmla="*/ 1654369 h 2388101"/>
              <a:gd name="connsiteX5-51" fmla="*/ 12215040 w 14177226"/>
              <a:gd name="connsiteY5-52" fmla="*/ 2303298 h 2388101"/>
              <a:gd name="connsiteX6-53" fmla="*/ 7466059 w 14177226"/>
              <a:gd name="connsiteY6-54" fmla="*/ 2273801 h 2388101"/>
              <a:gd name="connsiteX7-55" fmla="*/ 4221414 w 14177226"/>
              <a:gd name="connsiteY7-56" fmla="*/ 1329904 h 2388101"/>
              <a:gd name="connsiteX8-57" fmla="*/ 416330 w 14177226"/>
              <a:gd name="connsiteY8-58" fmla="*/ 2362291 h 2388101"/>
              <a:gd name="connsiteX9-59" fmla="*/ 563814 w 14177226"/>
              <a:gd name="connsiteY9-60" fmla="*/ 1437579 h 2388101"/>
              <a:gd name="connsiteX0-61" fmla="*/ 563814 w 14177226"/>
              <a:gd name="connsiteY0-62" fmla="*/ 1437578 h 2362681"/>
              <a:gd name="connsiteX1-63" fmla="*/ 4545878 w 14177226"/>
              <a:gd name="connsiteY1-64" fmla="*/ 325675 h 2362681"/>
              <a:gd name="connsiteX2-65" fmla="*/ 9412846 w 14177226"/>
              <a:gd name="connsiteY2-66" fmla="*/ 1254203 h 2362681"/>
              <a:gd name="connsiteX3-67" fmla="*/ 13571891 w 14177226"/>
              <a:gd name="connsiteY3-68" fmla="*/ 2548 h 2362681"/>
              <a:gd name="connsiteX4-69" fmla="*/ 14014343 w 14177226"/>
              <a:gd name="connsiteY4-70" fmla="*/ 1654368 h 2362681"/>
              <a:gd name="connsiteX5-71" fmla="*/ 12215040 w 14177226"/>
              <a:gd name="connsiteY5-72" fmla="*/ 2303297 h 2362681"/>
              <a:gd name="connsiteX6-73" fmla="*/ 7377569 w 14177226"/>
              <a:gd name="connsiteY6-74" fmla="*/ 1696754 h 2362681"/>
              <a:gd name="connsiteX7-75" fmla="*/ 4221414 w 14177226"/>
              <a:gd name="connsiteY7-76" fmla="*/ 1329903 h 2362681"/>
              <a:gd name="connsiteX8-77" fmla="*/ 416330 w 14177226"/>
              <a:gd name="connsiteY8-78" fmla="*/ 2362290 h 2362681"/>
              <a:gd name="connsiteX9-79" fmla="*/ 563814 w 14177226"/>
              <a:gd name="connsiteY9-80" fmla="*/ 1437578 h 2362681"/>
              <a:gd name="connsiteX0-81" fmla="*/ 563814 w 14211164"/>
              <a:gd name="connsiteY0-82" fmla="*/ 1437578 h 2362681"/>
              <a:gd name="connsiteX1-83" fmla="*/ 4545878 w 14211164"/>
              <a:gd name="connsiteY1-84" fmla="*/ 325675 h 2362681"/>
              <a:gd name="connsiteX2-85" fmla="*/ 9412846 w 14211164"/>
              <a:gd name="connsiteY2-86" fmla="*/ 1254203 h 2362681"/>
              <a:gd name="connsiteX3-87" fmla="*/ 13571891 w 14211164"/>
              <a:gd name="connsiteY3-88" fmla="*/ 2548 h 2362681"/>
              <a:gd name="connsiteX4-89" fmla="*/ 14014343 w 14211164"/>
              <a:gd name="connsiteY4-90" fmla="*/ 1654368 h 2362681"/>
              <a:gd name="connsiteX5-91" fmla="*/ 11743092 w 14211164"/>
              <a:gd name="connsiteY5-92" fmla="*/ 1880130 h 2362681"/>
              <a:gd name="connsiteX6-93" fmla="*/ 7377569 w 14211164"/>
              <a:gd name="connsiteY6-94" fmla="*/ 1696754 h 2362681"/>
              <a:gd name="connsiteX7-95" fmla="*/ 4221414 w 14211164"/>
              <a:gd name="connsiteY7-96" fmla="*/ 1329903 h 2362681"/>
              <a:gd name="connsiteX8-97" fmla="*/ 416330 w 14211164"/>
              <a:gd name="connsiteY8-98" fmla="*/ 2362290 h 2362681"/>
              <a:gd name="connsiteX9-99" fmla="*/ 563814 w 14211164"/>
              <a:gd name="connsiteY9-100" fmla="*/ 1437578 h 2362681"/>
              <a:gd name="connsiteX0-101" fmla="*/ 563814 w 14211164"/>
              <a:gd name="connsiteY0-102" fmla="*/ 1437578 h 2362681"/>
              <a:gd name="connsiteX1-103" fmla="*/ 4545878 w 14211164"/>
              <a:gd name="connsiteY1-104" fmla="*/ 325675 h 2362681"/>
              <a:gd name="connsiteX2-105" fmla="*/ 9412846 w 14211164"/>
              <a:gd name="connsiteY2-106" fmla="*/ 1254203 h 2362681"/>
              <a:gd name="connsiteX3-107" fmla="*/ 13571891 w 14211164"/>
              <a:gd name="connsiteY3-108" fmla="*/ 2548 h 2362681"/>
              <a:gd name="connsiteX4-109" fmla="*/ 14014343 w 14211164"/>
              <a:gd name="connsiteY4-110" fmla="*/ 1654368 h 2362681"/>
              <a:gd name="connsiteX5-111" fmla="*/ 11743092 w 14211164"/>
              <a:gd name="connsiteY5-112" fmla="*/ 1880130 h 2362681"/>
              <a:gd name="connsiteX6-113" fmla="*/ 7377569 w 14211164"/>
              <a:gd name="connsiteY6-114" fmla="*/ 1696754 h 2362681"/>
              <a:gd name="connsiteX7-115" fmla="*/ 4221414 w 14211164"/>
              <a:gd name="connsiteY7-116" fmla="*/ 1329903 h 2362681"/>
              <a:gd name="connsiteX8-117" fmla="*/ 416330 w 14211164"/>
              <a:gd name="connsiteY8-118" fmla="*/ 2362290 h 2362681"/>
              <a:gd name="connsiteX9-119" fmla="*/ 563814 w 14211164"/>
              <a:gd name="connsiteY9-120" fmla="*/ 1437578 h 2362681"/>
              <a:gd name="connsiteX0-121" fmla="*/ 563814 w 14211164"/>
              <a:gd name="connsiteY0-122" fmla="*/ 1437578 h 2362681"/>
              <a:gd name="connsiteX1-123" fmla="*/ 4545878 w 14211164"/>
              <a:gd name="connsiteY1-124" fmla="*/ 325675 h 2362681"/>
              <a:gd name="connsiteX2-125" fmla="*/ 9412846 w 14211164"/>
              <a:gd name="connsiteY2-126" fmla="*/ 1254203 h 2362681"/>
              <a:gd name="connsiteX3-127" fmla="*/ 13571891 w 14211164"/>
              <a:gd name="connsiteY3-128" fmla="*/ 2548 h 2362681"/>
              <a:gd name="connsiteX4-129" fmla="*/ 14014343 w 14211164"/>
              <a:gd name="connsiteY4-130" fmla="*/ 1654368 h 2362681"/>
              <a:gd name="connsiteX5-131" fmla="*/ 11743092 w 14211164"/>
              <a:gd name="connsiteY5-132" fmla="*/ 1880130 h 2362681"/>
              <a:gd name="connsiteX6-133" fmla="*/ 7273730 w 14211164"/>
              <a:gd name="connsiteY6-134" fmla="*/ 2032196 h 2362681"/>
              <a:gd name="connsiteX7-135" fmla="*/ 4221414 w 14211164"/>
              <a:gd name="connsiteY7-136" fmla="*/ 1329903 h 2362681"/>
              <a:gd name="connsiteX8-137" fmla="*/ 416330 w 14211164"/>
              <a:gd name="connsiteY8-138" fmla="*/ 2362290 h 2362681"/>
              <a:gd name="connsiteX9-139" fmla="*/ 563814 w 14211164"/>
              <a:gd name="connsiteY9-140" fmla="*/ 1437578 h 2362681"/>
              <a:gd name="connsiteX0-141" fmla="*/ 532927 w 14244737"/>
              <a:gd name="connsiteY0-142" fmla="*/ 579237 h 2371859"/>
              <a:gd name="connsiteX1-143" fmla="*/ 4579451 w 14244737"/>
              <a:gd name="connsiteY1-144" fmla="*/ 325675 h 2371859"/>
              <a:gd name="connsiteX2-145" fmla="*/ 9446419 w 14244737"/>
              <a:gd name="connsiteY2-146" fmla="*/ 1254203 h 2371859"/>
              <a:gd name="connsiteX3-147" fmla="*/ 13605464 w 14244737"/>
              <a:gd name="connsiteY3-148" fmla="*/ 2548 h 2371859"/>
              <a:gd name="connsiteX4-149" fmla="*/ 14047916 w 14244737"/>
              <a:gd name="connsiteY4-150" fmla="*/ 1654368 h 2371859"/>
              <a:gd name="connsiteX5-151" fmla="*/ 11776665 w 14244737"/>
              <a:gd name="connsiteY5-152" fmla="*/ 1880130 h 2371859"/>
              <a:gd name="connsiteX6-153" fmla="*/ 7307303 w 14244737"/>
              <a:gd name="connsiteY6-154" fmla="*/ 2032196 h 2371859"/>
              <a:gd name="connsiteX7-155" fmla="*/ 4254987 w 14244737"/>
              <a:gd name="connsiteY7-156" fmla="*/ 1329903 h 2371859"/>
              <a:gd name="connsiteX8-157" fmla="*/ 449903 w 14244737"/>
              <a:gd name="connsiteY8-158" fmla="*/ 2362290 h 2371859"/>
              <a:gd name="connsiteX9-159" fmla="*/ 532927 w 14244737"/>
              <a:gd name="connsiteY9-160" fmla="*/ 579237 h 2371859"/>
              <a:gd name="connsiteX0-161" fmla="*/ 539688 w 14251498"/>
              <a:gd name="connsiteY0-162" fmla="*/ 579237 h 2057651"/>
              <a:gd name="connsiteX1-163" fmla="*/ 4586212 w 14251498"/>
              <a:gd name="connsiteY1-164" fmla="*/ 325675 h 2057651"/>
              <a:gd name="connsiteX2-165" fmla="*/ 9453180 w 14251498"/>
              <a:gd name="connsiteY2-166" fmla="*/ 1254203 h 2057651"/>
              <a:gd name="connsiteX3-167" fmla="*/ 13612225 w 14251498"/>
              <a:gd name="connsiteY3-168" fmla="*/ 2548 h 2057651"/>
              <a:gd name="connsiteX4-169" fmla="*/ 14054677 w 14251498"/>
              <a:gd name="connsiteY4-170" fmla="*/ 1654368 h 2057651"/>
              <a:gd name="connsiteX5-171" fmla="*/ 11783426 w 14251498"/>
              <a:gd name="connsiteY5-172" fmla="*/ 1880130 h 2057651"/>
              <a:gd name="connsiteX6-173" fmla="*/ 7314064 w 14251498"/>
              <a:gd name="connsiteY6-174" fmla="*/ 2032196 h 2057651"/>
              <a:gd name="connsiteX7-175" fmla="*/ 4261748 w 14251498"/>
              <a:gd name="connsiteY7-176" fmla="*/ 1329903 h 2057651"/>
              <a:gd name="connsiteX8-177" fmla="*/ 445223 w 14251498"/>
              <a:gd name="connsiteY8-178" fmla="*/ 1086544 h 2057651"/>
              <a:gd name="connsiteX9-179" fmla="*/ 539688 w 14251498"/>
              <a:gd name="connsiteY9-180" fmla="*/ 579237 h 2057651"/>
              <a:gd name="connsiteX0-181" fmla="*/ 514474 w 14226284"/>
              <a:gd name="connsiteY0-182" fmla="*/ 579237 h 2082808"/>
              <a:gd name="connsiteX1-183" fmla="*/ 4560998 w 14226284"/>
              <a:gd name="connsiteY1-184" fmla="*/ 325675 h 2082808"/>
              <a:gd name="connsiteX2-185" fmla="*/ 9427966 w 14226284"/>
              <a:gd name="connsiteY2-186" fmla="*/ 1254203 h 2082808"/>
              <a:gd name="connsiteX3-187" fmla="*/ 13587011 w 14226284"/>
              <a:gd name="connsiteY3-188" fmla="*/ 2548 h 2082808"/>
              <a:gd name="connsiteX4-189" fmla="*/ 14029463 w 14226284"/>
              <a:gd name="connsiteY4-190" fmla="*/ 1654368 h 2082808"/>
              <a:gd name="connsiteX5-191" fmla="*/ 11758212 w 14226284"/>
              <a:gd name="connsiteY5-192" fmla="*/ 1880130 h 2082808"/>
              <a:gd name="connsiteX6-193" fmla="*/ 7288850 w 14226284"/>
              <a:gd name="connsiteY6-194" fmla="*/ 2032196 h 2082808"/>
              <a:gd name="connsiteX7-195" fmla="*/ 3845818 w 14226284"/>
              <a:gd name="connsiteY7-196" fmla="*/ 951200 h 2082808"/>
              <a:gd name="connsiteX8-197" fmla="*/ 420009 w 14226284"/>
              <a:gd name="connsiteY8-198" fmla="*/ 1086544 h 2082808"/>
              <a:gd name="connsiteX9-199" fmla="*/ 514474 w 14226284"/>
              <a:gd name="connsiteY9-200" fmla="*/ 579237 h 2082808"/>
              <a:gd name="connsiteX0-201" fmla="*/ 514474 w 14226284"/>
              <a:gd name="connsiteY0-202" fmla="*/ 579237 h 2082808"/>
              <a:gd name="connsiteX1-203" fmla="*/ 4560998 w 14226284"/>
              <a:gd name="connsiteY1-204" fmla="*/ 325675 h 2082808"/>
              <a:gd name="connsiteX2-205" fmla="*/ 9427966 w 14226284"/>
              <a:gd name="connsiteY2-206" fmla="*/ 1254203 h 2082808"/>
              <a:gd name="connsiteX3-207" fmla="*/ 13587011 w 14226284"/>
              <a:gd name="connsiteY3-208" fmla="*/ 2548 h 2082808"/>
              <a:gd name="connsiteX4-209" fmla="*/ 14029463 w 14226284"/>
              <a:gd name="connsiteY4-210" fmla="*/ 1654368 h 2082808"/>
              <a:gd name="connsiteX5-211" fmla="*/ 11758212 w 14226284"/>
              <a:gd name="connsiteY5-212" fmla="*/ 1880130 h 2082808"/>
              <a:gd name="connsiteX6-213" fmla="*/ 7288850 w 14226284"/>
              <a:gd name="connsiteY6-214" fmla="*/ 2032196 h 2082808"/>
              <a:gd name="connsiteX7-215" fmla="*/ 3845818 w 14226284"/>
              <a:gd name="connsiteY7-216" fmla="*/ 951200 h 2082808"/>
              <a:gd name="connsiteX8-217" fmla="*/ 420009 w 14226284"/>
              <a:gd name="connsiteY8-218" fmla="*/ 1086544 h 2082808"/>
              <a:gd name="connsiteX9-219" fmla="*/ 514474 w 14226284"/>
              <a:gd name="connsiteY9-220" fmla="*/ 579237 h 2082808"/>
              <a:gd name="connsiteX0-221" fmla="*/ 515112 w 14226922"/>
              <a:gd name="connsiteY0-222" fmla="*/ 579237 h 2091345"/>
              <a:gd name="connsiteX1-223" fmla="*/ 4561636 w 14226922"/>
              <a:gd name="connsiteY1-224" fmla="*/ 325675 h 2091345"/>
              <a:gd name="connsiteX2-225" fmla="*/ 9428604 w 14226922"/>
              <a:gd name="connsiteY2-226" fmla="*/ 1254203 h 2091345"/>
              <a:gd name="connsiteX3-227" fmla="*/ 13587649 w 14226922"/>
              <a:gd name="connsiteY3-228" fmla="*/ 2548 h 2091345"/>
              <a:gd name="connsiteX4-229" fmla="*/ 14030101 w 14226922"/>
              <a:gd name="connsiteY4-230" fmla="*/ 1654368 h 2091345"/>
              <a:gd name="connsiteX5-231" fmla="*/ 11758850 w 14226922"/>
              <a:gd name="connsiteY5-232" fmla="*/ 1880130 h 2091345"/>
              <a:gd name="connsiteX6-233" fmla="*/ 7289488 w 14226922"/>
              <a:gd name="connsiteY6-234" fmla="*/ 2032196 h 2091345"/>
              <a:gd name="connsiteX7-235" fmla="*/ 3856478 w 14226922"/>
              <a:gd name="connsiteY7-236" fmla="*/ 827665 h 2091345"/>
              <a:gd name="connsiteX8-237" fmla="*/ 420647 w 14226922"/>
              <a:gd name="connsiteY8-238" fmla="*/ 1086544 h 2091345"/>
              <a:gd name="connsiteX9-239" fmla="*/ 515112 w 14226922"/>
              <a:gd name="connsiteY9-240" fmla="*/ 579237 h 2091345"/>
              <a:gd name="connsiteX0-241" fmla="*/ 515112 w 14226922"/>
              <a:gd name="connsiteY0-242" fmla="*/ 579237 h 2091345"/>
              <a:gd name="connsiteX1-243" fmla="*/ 4561636 w 14226922"/>
              <a:gd name="connsiteY1-244" fmla="*/ 325675 h 2091345"/>
              <a:gd name="connsiteX2-245" fmla="*/ 9428604 w 14226922"/>
              <a:gd name="connsiteY2-246" fmla="*/ 1254203 h 2091345"/>
              <a:gd name="connsiteX3-247" fmla="*/ 13587649 w 14226922"/>
              <a:gd name="connsiteY3-248" fmla="*/ 2548 h 2091345"/>
              <a:gd name="connsiteX4-249" fmla="*/ 14030101 w 14226922"/>
              <a:gd name="connsiteY4-250" fmla="*/ 1654368 h 2091345"/>
              <a:gd name="connsiteX5-251" fmla="*/ 11758850 w 14226922"/>
              <a:gd name="connsiteY5-252" fmla="*/ 1880130 h 2091345"/>
              <a:gd name="connsiteX6-253" fmla="*/ 7289488 w 14226922"/>
              <a:gd name="connsiteY6-254" fmla="*/ 2032196 h 2091345"/>
              <a:gd name="connsiteX7-255" fmla="*/ 3856478 w 14226922"/>
              <a:gd name="connsiteY7-256" fmla="*/ 827665 h 2091345"/>
              <a:gd name="connsiteX8-257" fmla="*/ 420647 w 14226922"/>
              <a:gd name="connsiteY8-258" fmla="*/ 1086544 h 2091345"/>
              <a:gd name="connsiteX9-259" fmla="*/ 515112 w 14226922"/>
              <a:gd name="connsiteY9-260" fmla="*/ 579237 h 2091345"/>
              <a:gd name="connsiteX0-261" fmla="*/ 515112 w 14226922"/>
              <a:gd name="connsiteY0-262" fmla="*/ 579237 h 1881075"/>
              <a:gd name="connsiteX1-263" fmla="*/ 4561636 w 14226922"/>
              <a:gd name="connsiteY1-264" fmla="*/ 325675 h 1881075"/>
              <a:gd name="connsiteX2-265" fmla="*/ 9428604 w 14226922"/>
              <a:gd name="connsiteY2-266" fmla="*/ 1254203 h 1881075"/>
              <a:gd name="connsiteX3-267" fmla="*/ 13587649 w 14226922"/>
              <a:gd name="connsiteY3-268" fmla="*/ 2548 h 1881075"/>
              <a:gd name="connsiteX4-269" fmla="*/ 14030101 w 14226922"/>
              <a:gd name="connsiteY4-270" fmla="*/ 1654368 h 1881075"/>
              <a:gd name="connsiteX5-271" fmla="*/ 11758850 w 14226922"/>
              <a:gd name="connsiteY5-272" fmla="*/ 1880130 h 1881075"/>
              <a:gd name="connsiteX6-273" fmla="*/ 7366365 w 14226922"/>
              <a:gd name="connsiteY6-274" fmla="*/ 1792967 h 1881075"/>
              <a:gd name="connsiteX7-275" fmla="*/ 3856478 w 14226922"/>
              <a:gd name="connsiteY7-276" fmla="*/ 827665 h 1881075"/>
              <a:gd name="connsiteX8-277" fmla="*/ 420647 w 14226922"/>
              <a:gd name="connsiteY8-278" fmla="*/ 1086544 h 1881075"/>
              <a:gd name="connsiteX9-279" fmla="*/ 515112 w 14226922"/>
              <a:gd name="connsiteY9-280" fmla="*/ 579237 h 1881075"/>
              <a:gd name="connsiteX0-281" fmla="*/ 515112 w 14267179"/>
              <a:gd name="connsiteY0-282" fmla="*/ 579237 h 1891314"/>
              <a:gd name="connsiteX1-283" fmla="*/ 4561636 w 14267179"/>
              <a:gd name="connsiteY1-284" fmla="*/ 325675 h 1891314"/>
              <a:gd name="connsiteX2-285" fmla="*/ 9428604 w 14267179"/>
              <a:gd name="connsiteY2-286" fmla="*/ 1254203 h 1891314"/>
              <a:gd name="connsiteX3-287" fmla="*/ 13587649 w 14267179"/>
              <a:gd name="connsiteY3-288" fmla="*/ 2548 h 1891314"/>
              <a:gd name="connsiteX4-289" fmla="*/ 14030101 w 14267179"/>
              <a:gd name="connsiteY4-290" fmla="*/ 1654368 h 1891314"/>
              <a:gd name="connsiteX5-291" fmla="*/ 11203453 w 14267179"/>
              <a:gd name="connsiteY5-292" fmla="*/ 1878441 h 1891314"/>
              <a:gd name="connsiteX6-293" fmla="*/ 7366365 w 14267179"/>
              <a:gd name="connsiteY6-294" fmla="*/ 1792967 h 1891314"/>
              <a:gd name="connsiteX7-295" fmla="*/ 3856478 w 14267179"/>
              <a:gd name="connsiteY7-296" fmla="*/ 827665 h 1891314"/>
              <a:gd name="connsiteX8-297" fmla="*/ 420647 w 14267179"/>
              <a:gd name="connsiteY8-298" fmla="*/ 1086544 h 1891314"/>
              <a:gd name="connsiteX9-299" fmla="*/ 515112 w 14267179"/>
              <a:gd name="connsiteY9-300" fmla="*/ 579237 h 1891314"/>
              <a:gd name="connsiteX0-301" fmla="*/ 515112 w 14267179"/>
              <a:gd name="connsiteY0-302" fmla="*/ 579237 h 1994777"/>
              <a:gd name="connsiteX1-303" fmla="*/ 4561636 w 14267179"/>
              <a:gd name="connsiteY1-304" fmla="*/ 325675 h 1994777"/>
              <a:gd name="connsiteX2-305" fmla="*/ 9428604 w 14267179"/>
              <a:gd name="connsiteY2-306" fmla="*/ 1254203 h 1994777"/>
              <a:gd name="connsiteX3-307" fmla="*/ 13587649 w 14267179"/>
              <a:gd name="connsiteY3-308" fmla="*/ 2548 h 1994777"/>
              <a:gd name="connsiteX4-309" fmla="*/ 14030101 w 14267179"/>
              <a:gd name="connsiteY4-310" fmla="*/ 1654368 h 1994777"/>
              <a:gd name="connsiteX5-311" fmla="*/ 11203453 w 14267179"/>
              <a:gd name="connsiteY5-312" fmla="*/ 1878441 h 1994777"/>
              <a:gd name="connsiteX6-313" fmla="*/ 7366365 w 14267179"/>
              <a:gd name="connsiteY6-314" fmla="*/ 1792967 h 1994777"/>
              <a:gd name="connsiteX7-315" fmla="*/ 3856478 w 14267179"/>
              <a:gd name="connsiteY7-316" fmla="*/ 827665 h 1994777"/>
              <a:gd name="connsiteX8-317" fmla="*/ 420647 w 14267179"/>
              <a:gd name="connsiteY8-318" fmla="*/ 1086544 h 1994777"/>
              <a:gd name="connsiteX9-319" fmla="*/ 515112 w 14267179"/>
              <a:gd name="connsiteY9-320" fmla="*/ 579237 h 1994777"/>
              <a:gd name="connsiteX0-321" fmla="*/ 596099 w 14348166"/>
              <a:gd name="connsiteY0-322" fmla="*/ 579237 h 1994777"/>
              <a:gd name="connsiteX1-323" fmla="*/ 4642623 w 14348166"/>
              <a:gd name="connsiteY1-324" fmla="*/ 325675 h 1994777"/>
              <a:gd name="connsiteX2-325" fmla="*/ 9509591 w 14348166"/>
              <a:gd name="connsiteY2-326" fmla="*/ 1254203 h 1994777"/>
              <a:gd name="connsiteX3-327" fmla="*/ 13668636 w 14348166"/>
              <a:gd name="connsiteY3-328" fmla="*/ 2548 h 1994777"/>
              <a:gd name="connsiteX4-329" fmla="*/ 14111088 w 14348166"/>
              <a:gd name="connsiteY4-330" fmla="*/ 1654368 h 1994777"/>
              <a:gd name="connsiteX5-331" fmla="*/ 11284440 w 14348166"/>
              <a:gd name="connsiteY5-332" fmla="*/ 1878441 h 1994777"/>
              <a:gd name="connsiteX6-333" fmla="*/ 7447352 w 14348166"/>
              <a:gd name="connsiteY6-334" fmla="*/ 1792967 h 1994777"/>
              <a:gd name="connsiteX7-335" fmla="*/ 3937465 w 14348166"/>
              <a:gd name="connsiteY7-336" fmla="*/ 827665 h 1994777"/>
              <a:gd name="connsiteX8-337" fmla="*/ 501634 w 14348166"/>
              <a:gd name="connsiteY8-338" fmla="*/ 1086544 h 1994777"/>
              <a:gd name="connsiteX9-339" fmla="*/ 29569 w 14348166"/>
              <a:gd name="connsiteY9-340" fmla="*/ 835505 h 1994777"/>
              <a:gd name="connsiteX10" fmla="*/ 596099 w 14348166"/>
              <a:gd name="connsiteY10" fmla="*/ 579237 h 1994777"/>
              <a:gd name="connsiteX0-341" fmla="*/ 1538076 w 15290143"/>
              <a:gd name="connsiteY0-342" fmla="*/ 579237 h 1994777"/>
              <a:gd name="connsiteX1-343" fmla="*/ 5584600 w 15290143"/>
              <a:gd name="connsiteY1-344" fmla="*/ 325675 h 1994777"/>
              <a:gd name="connsiteX2-345" fmla="*/ 10451568 w 15290143"/>
              <a:gd name="connsiteY2-346" fmla="*/ 1254203 h 1994777"/>
              <a:gd name="connsiteX3-347" fmla="*/ 14610613 w 15290143"/>
              <a:gd name="connsiteY3-348" fmla="*/ 2548 h 1994777"/>
              <a:gd name="connsiteX4-349" fmla="*/ 15053065 w 15290143"/>
              <a:gd name="connsiteY4-350" fmla="*/ 1654368 h 1994777"/>
              <a:gd name="connsiteX5-351" fmla="*/ 12226417 w 15290143"/>
              <a:gd name="connsiteY5-352" fmla="*/ 1878441 h 1994777"/>
              <a:gd name="connsiteX6-353" fmla="*/ 8389329 w 15290143"/>
              <a:gd name="connsiteY6-354" fmla="*/ 1792967 h 1994777"/>
              <a:gd name="connsiteX7-355" fmla="*/ 4879442 w 15290143"/>
              <a:gd name="connsiteY7-356" fmla="*/ 827665 h 1994777"/>
              <a:gd name="connsiteX8-357" fmla="*/ 1443611 w 15290143"/>
              <a:gd name="connsiteY8-358" fmla="*/ 1086544 h 1994777"/>
              <a:gd name="connsiteX9-359" fmla="*/ 281 w 15290143"/>
              <a:gd name="connsiteY9-360" fmla="*/ 1001282 h 1994777"/>
              <a:gd name="connsiteX10-361" fmla="*/ 1538076 w 15290143"/>
              <a:gd name="connsiteY10-362" fmla="*/ 579237 h 1994777"/>
              <a:gd name="connsiteX0-363" fmla="*/ 1363649 w 15115716"/>
              <a:gd name="connsiteY0-364" fmla="*/ 579237 h 1994777"/>
              <a:gd name="connsiteX1-365" fmla="*/ 5410173 w 15115716"/>
              <a:gd name="connsiteY1-366" fmla="*/ 325675 h 1994777"/>
              <a:gd name="connsiteX2-367" fmla="*/ 10277141 w 15115716"/>
              <a:gd name="connsiteY2-368" fmla="*/ 1254203 h 1994777"/>
              <a:gd name="connsiteX3-369" fmla="*/ 14436186 w 15115716"/>
              <a:gd name="connsiteY3-370" fmla="*/ 2548 h 1994777"/>
              <a:gd name="connsiteX4-371" fmla="*/ 14878638 w 15115716"/>
              <a:gd name="connsiteY4-372" fmla="*/ 1654368 h 1994777"/>
              <a:gd name="connsiteX5-373" fmla="*/ 12051990 w 15115716"/>
              <a:gd name="connsiteY5-374" fmla="*/ 1878441 h 1994777"/>
              <a:gd name="connsiteX6-375" fmla="*/ 8214902 w 15115716"/>
              <a:gd name="connsiteY6-376" fmla="*/ 1792967 h 1994777"/>
              <a:gd name="connsiteX7-377" fmla="*/ 4705015 w 15115716"/>
              <a:gd name="connsiteY7-378" fmla="*/ 827665 h 1994777"/>
              <a:gd name="connsiteX8-379" fmla="*/ 1269184 w 15115716"/>
              <a:gd name="connsiteY8-380" fmla="*/ 1086544 h 1994777"/>
              <a:gd name="connsiteX9-381" fmla="*/ 361 w 15115716"/>
              <a:gd name="connsiteY9-382" fmla="*/ 975396 h 1994777"/>
              <a:gd name="connsiteX10-383" fmla="*/ 1363649 w 15115716"/>
              <a:gd name="connsiteY10-384" fmla="*/ 579237 h 1994777"/>
              <a:gd name="connsiteX0-385" fmla="*/ 1475255 w 15227322"/>
              <a:gd name="connsiteY0-386" fmla="*/ 579237 h 1994777"/>
              <a:gd name="connsiteX1-387" fmla="*/ 5521779 w 15227322"/>
              <a:gd name="connsiteY1-388" fmla="*/ 325675 h 1994777"/>
              <a:gd name="connsiteX2-389" fmla="*/ 10388747 w 15227322"/>
              <a:gd name="connsiteY2-390" fmla="*/ 1254203 h 1994777"/>
              <a:gd name="connsiteX3-391" fmla="*/ 14547792 w 15227322"/>
              <a:gd name="connsiteY3-392" fmla="*/ 2548 h 1994777"/>
              <a:gd name="connsiteX4-393" fmla="*/ 14990244 w 15227322"/>
              <a:gd name="connsiteY4-394" fmla="*/ 1654368 h 1994777"/>
              <a:gd name="connsiteX5-395" fmla="*/ 12163596 w 15227322"/>
              <a:gd name="connsiteY5-396" fmla="*/ 1878441 h 1994777"/>
              <a:gd name="connsiteX6-397" fmla="*/ 8326508 w 15227322"/>
              <a:gd name="connsiteY6-398" fmla="*/ 1792967 h 1994777"/>
              <a:gd name="connsiteX7-399" fmla="*/ 4816621 w 15227322"/>
              <a:gd name="connsiteY7-400" fmla="*/ 827665 h 1994777"/>
              <a:gd name="connsiteX8-401" fmla="*/ 1380790 w 15227322"/>
              <a:gd name="connsiteY8-402" fmla="*/ 1086544 h 1994777"/>
              <a:gd name="connsiteX9-403" fmla="*/ 306 w 15227322"/>
              <a:gd name="connsiteY9-404" fmla="*/ 935004 h 1994777"/>
              <a:gd name="connsiteX10-405" fmla="*/ 1475255 w 15227322"/>
              <a:gd name="connsiteY10-406" fmla="*/ 579237 h 1994777"/>
              <a:gd name="connsiteX0-407" fmla="*/ 1476150 w 15228217"/>
              <a:gd name="connsiteY0-408" fmla="*/ 579237 h 1994777"/>
              <a:gd name="connsiteX1-409" fmla="*/ 5522674 w 15228217"/>
              <a:gd name="connsiteY1-410" fmla="*/ 325675 h 1994777"/>
              <a:gd name="connsiteX2-411" fmla="*/ 10389642 w 15228217"/>
              <a:gd name="connsiteY2-412" fmla="*/ 1254203 h 1994777"/>
              <a:gd name="connsiteX3-413" fmla="*/ 14548687 w 15228217"/>
              <a:gd name="connsiteY3-414" fmla="*/ 2548 h 1994777"/>
              <a:gd name="connsiteX4-415" fmla="*/ 14991139 w 15228217"/>
              <a:gd name="connsiteY4-416" fmla="*/ 1654368 h 1994777"/>
              <a:gd name="connsiteX5-417" fmla="*/ 12164491 w 15228217"/>
              <a:gd name="connsiteY5-418" fmla="*/ 1878441 h 1994777"/>
              <a:gd name="connsiteX6-419" fmla="*/ 8327403 w 15228217"/>
              <a:gd name="connsiteY6-420" fmla="*/ 1792967 h 1994777"/>
              <a:gd name="connsiteX7-421" fmla="*/ 4817516 w 15228217"/>
              <a:gd name="connsiteY7-422" fmla="*/ 827665 h 1994777"/>
              <a:gd name="connsiteX8-423" fmla="*/ 1381685 w 15228217"/>
              <a:gd name="connsiteY8-424" fmla="*/ 1086544 h 1994777"/>
              <a:gd name="connsiteX9-425" fmla="*/ 1201 w 15228217"/>
              <a:gd name="connsiteY9-426" fmla="*/ 935004 h 1994777"/>
              <a:gd name="connsiteX10-427" fmla="*/ 1476150 w 15228217"/>
              <a:gd name="connsiteY10-428" fmla="*/ 579237 h 1994777"/>
              <a:gd name="connsiteX0-429" fmla="*/ 1476150 w 15228217"/>
              <a:gd name="connsiteY0-430" fmla="*/ 579237 h 1994777"/>
              <a:gd name="connsiteX1-431" fmla="*/ 5522674 w 15228217"/>
              <a:gd name="connsiteY1-432" fmla="*/ 325675 h 1994777"/>
              <a:gd name="connsiteX2-433" fmla="*/ 10389642 w 15228217"/>
              <a:gd name="connsiteY2-434" fmla="*/ 1254203 h 1994777"/>
              <a:gd name="connsiteX3-435" fmla="*/ 14548687 w 15228217"/>
              <a:gd name="connsiteY3-436" fmla="*/ 2548 h 1994777"/>
              <a:gd name="connsiteX4-437" fmla="*/ 14991139 w 15228217"/>
              <a:gd name="connsiteY4-438" fmla="*/ 1654368 h 1994777"/>
              <a:gd name="connsiteX5-439" fmla="*/ 12164491 w 15228217"/>
              <a:gd name="connsiteY5-440" fmla="*/ 1878441 h 1994777"/>
              <a:gd name="connsiteX6-441" fmla="*/ 8327403 w 15228217"/>
              <a:gd name="connsiteY6-442" fmla="*/ 1792967 h 1994777"/>
              <a:gd name="connsiteX7-443" fmla="*/ 4817516 w 15228217"/>
              <a:gd name="connsiteY7-444" fmla="*/ 827665 h 1994777"/>
              <a:gd name="connsiteX8-445" fmla="*/ 1381685 w 15228217"/>
              <a:gd name="connsiteY8-446" fmla="*/ 1086544 h 1994777"/>
              <a:gd name="connsiteX9-447" fmla="*/ 1201 w 15228217"/>
              <a:gd name="connsiteY9-448" fmla="*/ 935004 h 1994777"/>
              <a:gd name="connsiteX10-449" fmla="*/ 1476150 w 15228217"/>
              <a:gd name="connsiteY10-450" fmla="*/ 579237 h 19947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361" y="connsiteY10-362"/>
              </a:cxn>
            </a:cxnLst>
            <a:rect l="l" t="t" r="r" b="b"/>
            <a:pathLst>
              <a:path w="15228217" h="1994777">
                <a:moveTo>
                  <a:pt x="1476150" y="579237"/>
                </a:moveTo>
                <a:cubicBezTo>
                  <a:pt x="2396395" y="477682"/>
                  <a:pt x="4037092" y="213181"/>
                  <a:pt x="5522674" y="325675"/>
                </a:cubicBezTo>
                <a:cubicBezTo>
                  <a:pt x="7008256" y="438169"/>
                  <a:pt x="8885306" y="1308058"/>
                  <a:pt x="10389642" y="1254203"/>
                </a:cubicBezTo>
                <a:cubicBezTo>
                  <a:pt x="11893978" y="1200348"/>
                  <a:pt x="13781771" y="-64146"/>
                  <a:pt x="14548687" y="2548"/>
                </a:cubicBezTo>
                <a:cubicBezTo>
                  <a:pt x="15315603" y="69242"/>
                  <a:pt x="15388505" y="1341719"/>
                  <a:pt x="14991139" y="1654368"/>
                </a:cubicBezTo>
                <a:cubicBezTo>
                  <a:pt x="14593773" y="1967017"/>
                  <a:pt x="13444620" y="1657247"/>
                  <a:pt x="12164491" y="1878441"/>
                </a:cubicBezTo>
                <a:cubicBezTo>
                  <a:pt x="10884362" y="2099635"/>
                  <a:pt x="9551899" y="1968096"/>
                  <a:pt x="8327403" y="1792967"/>
                </a:cubicBezTo>
                <a:cubicBezTo>
                  <a:pt x="7102907" y="1617838"/>
                  <a:pt x="6113054" y="979459"/>
                  <a:pt x="4817516" y="827665"/>
                </a:cubicBezTo>
                <a:cubicBezTo>
                  <a:pt x="3113221" y="519533"/>
                  <a:pt x="2184404" y="1068654"/>
                  <a:pt x="1381685" y="1086544"/>
                </a:cubicBezTo>
                <a:cubicBezTo>
                  <a:pt x="578966" y="1104434"/>
                  <a:pt x="-30774" y="1691874"/>
                  <a:pt x="1201" y="935004"/>
                </a:cubicBezTo>
                <a:cubicBezTo>
                  <a:pt x="135915" y="92376"/>
                  <a:pt x="555905" y="680792"/>
                  <a:pt x="1476150" y="579237"/>
                </a:cubicBezTo>
                <a:close/>
              </a:path>
            </a:pathLst>
          </a:custGeom>
          <a:solidFill>
            <a:srgbClr val="114E8E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3588688" y="-3037495"/>
            <a:ext cx="2962779" cy="61943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6" name="椭圆 195"/>
          <p:cNvSpPr/>
          <p:nvPr/>
        </p:nvSpPr>
        <p:spPr>
          <a:xfrm>
            <a:off x="2612045" y="1368997"/>
            <a:ext cx="4058617" cy="4058617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7" name="椭圆 196"/>
          <p:cNvSpPr/>
          <p:nvPr/>
        </p:nvSpPr>
        <p:spPr>
          <a:xfrm>
            <a:off x="2386893" y="1143845"/>
            <a:ext cx="4508919" cy="4508919"/>
          </a:xfrm>
          <a:prstGeom prst="ellipse">
            <a:avLst/>
          </a:prstGeom>
          <a:noFill/>
          <a:ln>
            <a:solidFill>
              <a:srgbClr val="D8BE8C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8" name="椭圆 197"/>
          <p:cNvSpPr/>
          <p:nvPr/>
        </p:nvSpPr>
        <p:spPr>
          <a:xfrm>
            <a:off x="3127398" y="1884350"/>
            <a:ext cx="3027910" cy="3027910"/>
          </a:xfrm>
          <a:prstGeom prst="ellipse">
            <a:avLst/>
          </a:prstGeom>
          <a:noFill/>
          <a:ln>
            <a:solidFill>
              <a:srgbClr val="D8BE8C">
                <a:alpha val="9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99" name="椭圆 198"/>
          <p:cNvSpPr/>
          <p:nvPr/>
        </p:nvSpPr>
        <p:spPr>
          <a:xfrm>
            <a:off x="3384228" y="2141180"/>
            <a:ext cx="2514249" cy="2514249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00" name="椭圆 199"/>
          <p:cNvSpPr/>
          <p:nvPr/>
        </p:nvSpPr>
        <p:spPr>
          <a:xfrm>
            <a:off x="2837616" y="1594568"/>
            <a:ext cx="3607472" cy="3607472"/>
          </a:xfrm>
          <a:prstGeom prst="ellipse">
            <a:avLst/>
          </a:prstGeom>
          <a:noFill/>
          <a:ln>
            <a:solidFill>
              <a:srgbClr val="D8BE8C">
                <a:alpha val="76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276600" y="2550039"/>
            <a:ext cx="2816885" cy="1701474"/>
            <a:chOff x="3276600" y="2550039"/>
            <a:chExt cx="2816885" cy="1701474"/>
          </a:xfrm>
        </p:grpSpPr>
        <p:sp>
          <p:nvSpPr>
            <p:cNvPr id="202" name="椭圆 201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椭圆 202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grpSp>
          <p:nvGrpSpPr>
            <p:cNvPr id="204" name="组合 203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205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任意多边形 221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椭圆 223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30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226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任意多边形 227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41" name="矩形 240"/>
          <p:cNvSpPr/>
          <p:nvPr/>
        </p:nvSpPr>
        <p:spPr>
          <a:xfrm>
            <a:off x="6000750" y="3228945"/>
            <a:ext cx="3295650" cy="52322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8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8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242" name="光"/>
          <p:cNvSpPr/>
          <p:nvPr/>
        </p:nvSpPr>
        <p:spPr>
          <a:xfrm>
            <a:off x="13199166" y="128331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3" name="光"/>
          <p:cNvSpPr/>
          <p:nvPr/>
        </p:nvSpPr>
        <p:spPr>
          <a:xfrm>
            <a:off x="13329554" y="857125"/>
            <a:ext cx="563340" cy="566147"/>
          </a:xfrm>
          <a:prstGeom prst="ellipse">
            <a:avLst/>
          </a:prstGeom>
          <a:gradFill flip="none" rotWithShape="1">
            <a:gsLst>
              <a:gs pos="28000">
                <a:srgbClr val="D8BE8C">
                  <a:alpha val="81000"/>
                </a:srgbClr>
              </a:gs>
              <a:gs pos="0">
                <a:schemeClr val="bg1"/>
              </a:gs>
              <a:gs pos="70000">
                <a:srgbClr val="D8BE8C">
                  <a:alpha val="14000"/>
                </a:srgbClr>
              </a:gs>
              <a:gs pos="100000">
                <a:srgbClr val="D8BE8C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1.48148E-6 L 0.06406 -0.03658 " pathEditMode="relative" rAng="0" ptsTypes="AA">
                                      <p:cBhvr>
                                        <p:cTn id="9" dur="3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" y="-182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-4.81481E-6 L 0.05768 -0.06875 " pathEditMode="relative" rAng="0" ptsTypes="AA">
                                      <p:cBhvr>
                                        <p:cTn id="11" dur="3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-344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33333E-6 3.33333E-6 L 0.07539 -0.01598 " pathEditMode="relative" rAng="0" ptsTypes="AA">
                                      <p:cBhvr>
                                        <p:cTn id="13" dur="3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" y="-81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-2.96296E-6 L 0.08945 -0.05463 " pathEditMode="relative" rAng="0" ptsTypes="AA">
                                      <p:cBhvr>
                                        <p:cTn id="15" dur="3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-273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6" presetClass="path" presetSubtype="0" repeatCount="indefinite" accel="5000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4.81481E-6 L 0.09896 -0.00857 " pathEditMode="relative" rAng="0" ptsTypes="AA">
                                      <p:cBhvr>
                                        <p:cTn id="17" dur="3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48" y="-44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9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7037E-6 L -0.18399 0.16875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6" y="842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path" presetSubtype="0" accel="50000" decel="50000" autoRev="1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18399 0.16875 L -0.19375 0.18611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0.18399 0.16875 C -0.19206 0.18473 -0.33112 0.56505 -0.38451 0.59908 C -0.4375 0.63334 -0.5112 0.4463 -0.50261 0.37223 C -0.47813 0.28519 -0.44909 0.2213 -0.37917 0.2838 C -0.32761 0.34908 -0.37422 0.54144 -0.51328 0.49954 C -0.59453 0.45486 -0.6625 0.13287 -0.73164 0.26598 " pathEditMode="relative" rAng="0" ptsTypes="AAAAAA">
                                      <p:cBhvr>
                                        <p:cTn id="23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83" y="2171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9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7037E-6 L -0.19961 0.1507 " pathEditMode="relative" rAng="0" ptsTypes="AA">
                                      <p:cBhvr>
                                        <p:cTn id="25" dur="8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752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9" presetClass="path" presetSubtype="0" accel="50000" decel="5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19961 0.1507 L -0.20938 0.1680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5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0.19961 0.1507 L -0.19961 0.15116 C -0.20964 0.16204 -0.29688 0.48125 -0.38581 0.51945 C -0.475 0.55764 -0.52787 0.35834 -0.51967 0.28287 C -0.49506 0.19422 -0.46849 0.11158 -0.39805 0.17477 C -0.34545 0.24144 -0.38412 0.51343 -0.52357 0.47014 C -0.60573 0.425 -0.65274 0.04051 -0.72058 0.17408 " pathEditMode="relative" rAng="0" ptsTypes="AAAAAAA">
                                      <p:cBhvr>
                                        <p:cTn id="29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055" y="18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3294 0.26459 L -0.71602 0.2419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6" y="-113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path" presetSubtype="0" accel="50000" decel="50000" autoRev="1" fill="hold" grpId="3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0.7211 0.1757 L -0.71172 0.15463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106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58" presetClass="path" presetSubtype="0" accel="50000" decel="50000" fill="hold" grpId="4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-0.73294 0.26459 C -0.70638 0.2551 -0.52318 0.23403 -0.44609 0.25926 C -0.36927 0.28473 -0.28008 0.32824 -0.27122 0.41644 C -0.27787 0.63565 -0.47878 0.60324 -0.48672 0.43403 C -0.48438 0.25162 -0.09961 0.12963 -0.02422 0.41505 " pathEditMode="relative" rAng="0" ptsTypes="AAAAA">
                                      <p:cBhvr>
                                        <p:cTn id="35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30" y="1432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58" presetClass="path" presetSubtype="0" accel="50000" decel="50000" fill="hold" grpId="4" nodeType="withEffect">
                                  <p:stCondLst>
                                    <p:cond delay="7100"/>
                                  </p:stCondLst>
                                  <p:childTnLst>
                                    <p:animMotion origin="layout" path="M -0.72084 0.1713 C -0.6267 0.17732 -0.42696 0.12755 -0.35443 0.17338 C -0.26159 0.18172 -0.23217 0.40139 -0.28282 0.46482 C -0.3448 0.53519 -0.47539 0.48866 -0.48503 0.325 C -0.40508 0.13774 -0.05026 0.21621 -0.00248 0.35186 " pathEditMode="relative" rAng="0" ptsTypes="AAAAA">
                                      <p:cBhvr>
                                        <p:cTn id="37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11" y="15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7" presetClass="entr" presetSubtype="8" fill="hold" grpId="0" nodeType="withEffect">
                                  <p:stCondLst>
                                    <p:cond delay="78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58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3" nodeType="withEffect">
                                  <p:stCondLst>
                                    <p:cond delay="6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accel="30000" decel="26000" autoRev="1" fill="hold" grpId="2" nodeType="withEffect">
                                  <p:stCondLst>
                                    <p:cond delay="6100"/>
                                  </p:stCondLst>
                                  <p:childTnLst>
                                    <p:animScale>
                                      <p:cBhvr>
                                        <p:cTn id="71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3" nodeType="withEffect">
                                  <p:stCondLst>
                                    <p:cond delay="6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accel="30000" decel="26000" autoRev="1" fill="hold" grpId="2" nodeType="withEffect">
                                  <p:stCondLst>
                                    <p:cond delay="6400"/>
                                  </p:stCondLst>
                                  <p:childTnLst>
                                    <p:animScale>
                                      <p:cBhvr>
                                        <p:cTn id="84" dur="500" fill="hold"/>
                                        <p:tgtEl>
                                          <p:spTgt spid="20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3" nodeType="withEffect">
                                  <p:stCondLst>
                                    <p:cond delay="7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1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accel="30000" decel="26000" autoRev="1" fill="hold" grpId="2" nodeType="withEffect">
                                  <p:stCondLst>
                                    <p:cond delay="6700"/>
                                  </p:stCondLst>
                                  <p:childTnLst>
                                    <p:animScale>
                                      <p:cBhvr>
                                        <p:cTn id="97" dur="500" fill="hold"/>
                                        <p:tgtEl>
                                          <p:spTgt spid="19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3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1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accel="30000" decel="26000" autoRev="1" fill="hold" grpId="2" nodeType="withEffect">
                                  <p:stCondLst>
                                    <p:cond delay="6900"/>
                                  </p:stCondLst>
                                  <p:childTnLst>
                                    <p:animScale>
                                      <p:cBhvr>
                                        <p:cTn id="110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7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68" grpId="0" animBg="1"/>
      <p:bldP spid="169" grpId="0" animBg="1"/>
      <p:bldP spid="170" grpId="0" animBg="1"/>
      <p:bldP spid="171" grpId="0" animBg="1"/>
      <p:bldP spid="22" grpId="0" animBg="1"/>
      <p:bldP spid="196" grpId="0" animBg="1"/>
      <p:bldP spid="196" grpId="1" animBg="1"/>
      <p:bldP spid="196" grpId="2" animBg="1"/>
      <p:bldP spid="196" grpId="3" animBg="1"/>
      <p:bldP spid="197" grpId="0" animBg="1"/>
      <p:bldP spid="197" grpId="1" animBg="1"/>
      <p:bldP spid="197" grpId="2" animBg="1"/>
      <p:bldP spid="197" grpId="3" animBg="1"/>
      <p:bldP spid="198" grpId="0" animBg="1"/>
      <p:bldP spid="198" grpId="1" animBg="1"/>
      <p:bldP spid="198" grpId="2" animBg="1"/>
      <p:bldP spid="198" grpId="3" animBg="1"/>
      <p:bldP spid="199" grpId="0" animBg="1"/>
      <p:bldP spid="199" grpId="1" animBg="1"/>
      <p:bldP spid="199" grpId="2" animBg="1"/>
      <p:bldP spid="199" grpId="3" animBg="1"/>
      <p:bldP spid="200" grpId="0" animBg="1"/>
      <p:bldP spid="200" grpId="1" animBg="1"/>
      <p:bldP spid="200" grpId="2" animBg="1"/>
      <p:bldP spid="200" grpId="3" animBg="1"/>
      <p:bldP spid="241" grpId="0"/>
      <p:bldP spid="242" grpId="0" animBg="1"/>
      <p:bldP spid="242" grpId="1" animBg="1"/>
      <p:bldP spid="242" grpId="2" animBg="1"/>
      <p:bldP spid="242" grpId="3" animBg="1"/>
      <p:bldP spid="242" grpId="4" animBg="1"/>
      <p:bldP spid="243" grpId="0" animBg="1"/>
      <p:bldP spid="243" grpId="1" animBg="1"/>
      <p:bldP spid="243" grpId="2" animBg="1"/>
      <p:bldP spid="243" grpId="3" animBg="1"/>
      <p:bldP spid="243" grpId="4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3591025" y="2452530"/>
            <a:ext cx="5012783" cy="2224993"/>
          </a:xfrm>
          <a:prstGeom prst="ellipse">
            <a:avLst/>
          </a:prstGeom>
          <a:noFill/>
          <a:ln>
            <a:solidFill>
              <a:srgbClr val="D8BE8C">
                <a:alpha val="24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>
            <a:off x="4662583" y="2793357"/>
            <a:ext cx="2879703" cy="894213"/>
          </a:xfrm>
          <a:prstGeom prst="ellipse">
            <a:avLst/>
          </a:prstGeom>
          <a:noFill/>
          <a:ln>
            <a:solidFill>
              <a:srgbClr val="D8BE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4318000" y="2649603"/>
            <a:ext cx="3606800" cy="1328179"/>
          </a:xfrm>
          <a:prstGeom prst="ellipse">
            <a:avLst/>
          </a:prstGeom>
          <a:noFill/>
          <a:ln>
            <a:solidFill>
              <a:srgbClr val="D8BE8C">
                <a:alpha val="5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 rot="235028">
            <a:off x="5097328" y="2415643"/>
            <a:ext cx="1922323" cy="1102864"/>
            <a:chOff x="1030288" y="283731"/>
            <a:chExt cx="9763126" cy="5601241"/>
          </a:xfrm>
        </p:grpSpPr>
        <p:sp>
          <p:nvSpPr>
            <p:cNvPr id="10" name="Freeform 11"/>
            <p:cNvSpPr/>
            <p:nvPr/>
          </p:nvSpPr>
          <p:spPr bwMode="auto">
            <a:xfrm rot="18859373" flipH="1">
              <a:off x="4409753" y="1079122"/>
              <a:ext cx="1962701" cy="3308949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 rot="1544869">
              <a:off x="4728496" y="599716"/>
              <a:ext cx="2600129" cy="3740907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  <a:gd name="connsiteX0-239" fmla="*/ 8984 w 10000"/>
                <a:gd name="connsiteY0-240" fmla="*/ 9828 h 10000"/>
                <a:gd name="connsiteX1-241" fmla="*/ 830 w 10000"/>
                <a:gd name="connsiteY1-242" fmla="*/ 4712 h 10000"/>
                <a:gd name="connsiteX2-243" fmla="*/ 557 w 10000"/>
                <a:gd name="connsiteY2-244" fmla="*/ 0 h 10000"/>
                <a:gd name="connsiteX3-245" fmla="*/ 6008 w 10000"/>
                <a:gd name="connsiteY3-246" fmla="*/ 1166 h 10000"/>
                <a:gd name="connsiteX4-247" fmla="*/ 9931 w 10000"/>
                <a:gd name="connsiteY4-248" fmla="*/ 9152 h 10000"/>
                <a:gd name="connsiteX5-249" fmla="*/ 8984 w 10000"/>
                <a:gd name="connsiteY5-250" fmla="*/ 9828 h 10000"/>
                <a:gd name="connsiteX0-251" fmla="*/ 8984 w 10000"/>
                <a:gd name="connsiteY0-252" fmla="*/ 9828 h 10000"/>
                <a:gd name="connsiteX1-253" fmla="*/ 830 w 10000"/>
                <a:gd name="connsiteY1-254" fmla="*/ 4712 h 10000"/>
                <a:gd name="connsiteX2-255" fmla="*/ 557 w 10000"/>
                <a:gd name="connsiteY2-256" fmla="*/ 0 h 10000"/>
                <a:gd name="connsiteX3-257" fmla="*/ 6460 w 10000"/>
                <a:gd name="connsiteY3-258" fmla="*/ 1270 h 10000"/>
                <a:gd name="connsiteX4-259" fmla="*/ 9931 w 10000"/>
                <a:gd name="connsiteY4-260" fmla="*/ 9152 h 10000"/>
                <a:gd name="connsiteX5-261" fmla="*/ 8984 w 10000"/>
                <a:gd name="connsiteY5-262" fmla="*/ 9828 h 10000"/>
                <a:gd name="connsiteX0-263" fmla="*/ 9507 w 10523"/>
                <a:gd name="connsiteY0-264" fmla="*/ 9828 h 10000"/>
                <a:gd name="connsiteX1-265" fmla="*/ 594 w 10523"/>
                <a:gd name="connsiteY1-266" fmla="*/ 4804 h 10000"/>
                <a:gd name="connsiteX2-267" fmla="*/ 1080 w 10523"/>
                <a:gd name="connsiteY2-268" fmla="*/ 0 h 10000"/>
                <a:gd name="connsiteX3-269" fmla="*/ 6983 w 10523"/>
                <a:gd name="connsiteY3-270" fmla="*/ 1270 h 10000"/>
                <a:gd name="connsiteX4-271" fmla="*/ 10454 w 10523"/>
                <a:gd name="connsiteY4-272" fmla="*/ 9152 h 10000"/>
                <a:gd name="connsiteX5-273" fmla="*/ 9507 w 10523"/>
                <a:gd name="connsiteY5-274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523" h="10000">
                  <a:moveTo>
                    <a:pt x="9507" y="9828"/>
                  </a:moveTo>
                  <a:cubicBezTo>
                    <a:pt x="9507" y="9828"/>
                    <a:pt x="1999" y="6441"/>
                    <a:pt x="594" y="4804"/>
                  </a:cubicBezTo>
                  <a:cubicBezTo>
                    <a:pt x="-811" y="3166"/>
                    <a:pt x="662" y="356"/>
                    <a:pt x="1080" y="0"/>
                  </a:cubicBezTo>
                  <a:cubicBezTo>
                    <a:pt x="1633" y="668"/>
                    <a:pt x="4541" y="-120"/>
                    <a:pt x="6983" y="1270"/>
                  </a:cubicBezTo>
                  <a:cubicBezTo>
                    <a:pt x="9696" y="2395"/>
                    <a:pt x="9513" y="7943"/>
                    <a:pt x="10454" y="9152"/>
                  </a:cubicBezTo>
                  <a:cubicBezTo>
                    <a:pt x="10454" y="9152"/>
                    <a:pt x="10906" y="10460"/>
                    <a:pt x="9507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52000">
                  <a:srgbClr val="F1E8D7"/>
                </a:gs>
                <a:gs pos="75000">
                  <a:srgbClr val="DDC79B"/>
                </a:gs>
                <a:gs pos="100000">
                  <a:srgbClr val="DDC79B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2" name="Freeform 6"/>
            <p:cNvSpPr/>
            <p:nvPr/>
          </p:nvSpPr>
          <p:spPr bwMode="auto">
            <a:xfrm>
              <a:off x="5732462" y="3313765"/>
              <a:ext cx="4668835" cy="2290110"/>
            </a:xfrm>
            <a:custGeom>
              <a:avLst/>
              <a:gdLst>
                <a:gd name="T0" fmla="*/ 548 w 1454"/>
                <a:gd name="T1" fmla="*/ 188 h 669"/>
                <a:gd name="T2" fmla="*/ 1275 w 1454"/>
                <a:gd name="T3" fmla="*/ 84 h 669"/>
                <a:gd name="T4" fmla="*/ 1447 w 1454"/>
                <a:gd name="T5" fmla="*/ 237 h 669"/>
                <a:gd name="T6" fmla="*/ 1153 w 1454"/>
                <a:gd name="T7" fmla="*/ 401 h 669"/>
                <a:gd name="T8" fmla="*/ 439 w 1454"/>
                <a:gd name="T9" fmla="*/ 500 h 669"/>
                <a:gd name="T10" fmla="*/ 108 w 1454"/>
                <a:gd name="T11" fmla="*/ 283 h 669"/>
                <a:gd name="T12" fmla="*/ 548 w 1454"/>
                <a:gd name="T13" fmla="*/ 188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4" h="669">
                  <a:moveTo>
                    <a:pt x="548" y="188"/>
                  </a:moveTo>
                  <a:cubicBezTo>
                    <a:pt x="548" y="188"/>
                    <a:pt x="1097" y="0"/>
                    <a:pt x="1275" y="84"/>
                  </a:cubicBezTo>
                  <a:cubicBezTo>
                    <a:pt x="1454" y="167"/>
                    <a:pt x="1447" y="237"/>
                    <a:pt x="1447" y="237"/>
                  </a:cubicBezTo>
                  <a:cubicBezTo>
                    <a:pt x="1447" y="237"/>
                    <a:pt x="1268" y="276"/>
                    <a:pt x="1153" y="401"/>
                  </a:cubicBezTo>
                  <a:cubicBezTo>
                    <a:pt x="1039" y="525"/>
                    <a:pt x="769" y="669"/>
                    <a:pt x="439" y="500"/>
                  </a:cubicBezTo>
                  <a:cubicBezTo>
                    <a:pt x="109" y="331"/>
                    <a:pt x="0" y="380"/>
                    <a:pt x="108" y="283"/>
                  </a:cubicBezTo>
                  <a:cubicBezTo>
                    <a:pt x="217" y="185"/>
                    <a:pt x="548" y="188"/>
                    <a:pt x="548" y="18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" name="Freeform 7"/>
            <p:cNvSpPr/>
            <p:nvPr/>
          </p:nvSpPr>
          <p:spPr bwMode="auto">
            <a:xfrm>
              <a:off x="5953755" y="4125358"/>
              <a:ext cx="4424466" cy="1478517"/>
            </a:xfrm>
            <a:custGeom>
              <a:avLst/>
              <a:gdLst>
                <a:gd name="T0" fmla="*/ 0 w 1378"/>
                <a:gd name="T1" fmla="*/ 102 h 432"/>
                <a:gd name="T2" fmla="*/ 981 w 1378"/>
                <a:gd name="T3" fmla="*/ 182 h 432"/>
                <a:gd name="T4" fmla="*/ 1378 w 1378"/>
                <a:gd name="T5" fmla="*/ 0 h 432"/>
                <a:gd name="T6" fmla="*/ 1084 w 1378"/>
                <a:gd name="T7" fmla="*/ 164 h 432"/>
                <a:gd name="T8" fmla="*/ 370 w 1378"/>
                <a:gd name="T9" fmla="*/ 263 h 432"/>
                <a:gd name="T10" fmla="*/ 0 w 1378"/>
                <a:gd name="T11" fmla="*/ 1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8" h="432">
                  <a:moveTo>
                    <a:pt x="0" y="102"/>
                  </a:moveTo>
                  <a:cubicBezTo>
                    <a:pt x="226" y="213"/>
                    <a:pt x="772" y="322"/>
                    <a:pt x="981" y="182"/>
                  </a:cubicBezTo>
                  <a:cubicBezTo>
                    <a:pt x="1203" y="35"/>
                    <a:pt x="1378" y="0"/>
                    <a:pt x="1378" y="0"/>
                  </a:cubicBezTo>
                  <a:cubicBezTo>
                    <a:pt x="1378" y="0"/>
                    <a:pt x="1199" y="39"/>
                    <a:pt x="1084" y="164"/>
                  </a:cubicBezTo>
                  <a:cubicBezTo>
                    <a:pt x="970" y="288"/>
                    <a:pt x="700" y="432"/>
                    <a:pt x="370" y="263"/>
                  </a:cubicBezTo>
                  <a:cubicBezTo>
                    <a:pt x="135" y="142"/>
                    <a:pt x="12" y="133"/>
                    <a:pt x="0" y="102"/>
                  </a:cubicBezTo>
                  <a:close/>
                </a:path>
              </a:pathLst>
            </a:custGeom>
            <a:gradFill flip="none" rotWithShape="1">
              <a:gsLst>
                <a:gs pos="33000">
                  <a:srgbClr val="DDC79B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" name="Freeform 8"/>
            <p:cNvSpPr/>
            <p:nvPr/>
          </p:nvSpPr>
          <p:spPr bwMode="auto">
            <a:xfrm>
              <a:off x="5540376" y="283731"/>
              <a:ext cx="2730481" cy="4291444"/>
            </a:xfrm>
            <a:custGeom>
              <a:avLst/>
              <a:gdLst>
                <a:gd name="T0" fmla="*/ 174 w 796"/>
                <a:gd name="T1" fmla="*/ 1314 h 1314"/>
                <a:gd name="T2" fmla="*/ 230 w 796"/>
                <a:gd name="T3" fmla="*/ 384 h 1314"/>
                <a:gd name="T4" fmla="*/ 761 w 796"/>
                <a:gd name="T5" fmla="*/ 0 h 1314"/>
                <a:gd name="T6" fmla="*/ 796 w 796"/>
                <a:gd name="T7" fmla="*/ 153 h 1314"/>
                <a:gd name="T8" fmla="*/ 174 w 796"/>
                <a:gd name="T9" fmla="*/ 131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314">
                  <a:moveTo>
                    <a:pt x="174" y="1314"/>
                  </a:moveTo>
                  <a:cubicBezTo>
                    <a:pt x="174" y="1314"/>
                    <a:pt x="0" y="645"/>
                    <a:pt x="230" y="384"/>
                  </a:cubicBezTo>
                  <a:cubicBezTo>
                    <a:pt x="460" y="123"/>
                    <a:pt x="552" y="67"/>
                    <a:pt x="761" y="0"/>
                  </a:cubicBezTo>
                  <a:cubicBezTo>
                    <a:pt x="761" y="0"/>
                    <a:pt x="796" y="79"/>
                    <a:pt x="796" y="153"/>
                  </a:cubicBezTo>
                  <a:cubicBezTo>
                    <a:pt x="795" y="228"/>
                    <a:pt x="776" y="1213"/>
                    <a:pt x="174" y="1314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E5D4B1"/>
                </a:gs>
                <a:gs pos="100000">
                  <a:srgbClr val="E5D4B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" name="Freeform 9"/>
            <p:cNvSpPr/>
            <p:nvPr/>
          </p:nvSpPr>
          <p:spPr bwMode="auto">
            <a:xfrm>
              <a:off x="6318251" y="526999"/>
              <a:ext cx="2934818" cy="4125963"/>
            </a:xfrm>
            <a:custGeom>
              <a:avLst/>
              <a:gdLst>
                <a:gd name="T0" fmla="*/ 0 w 802"/>
                <a:gd name="T1" fmla="*/ 1319 h 1328"/>
                <a:gd name="T2" fmla="*/ 223 w 802"/>
                <a:gd name="T3" fmla="*/ 546 h 1328"/>
                <a:gd name="T4" fmla="*/ 764 w 802"/>
                <a:gd name="T5" fmla="*/ 8 h 1328"/>
                <a:gd name="T6" fmla="*/ 802 w 802"/>
                <a:gd name="T7" fmla="*/ 0 h 1328"/>
                <a:gd name="T8" fmla="*/ 727 w 802"/>
                <a:gd name="T9" fmla="*/ 317 h 1328"/>
                <a:gd name="T10" fmla="*/ 195 w 802"/>
                <a:gd name="T11" fmla="*/ 1269 h 1328"/>
                <a:gd name="T12" fmla="*/ 0 w 802"/>
                <a:gd name="T13" fmla="*/ 1319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2" h="1328">
                  <a:moveTo>
                    <a:pt x="0" y="1319"/>
                  </a:moveTo>
                  <a:cubicBezTo>
                    <a:pt x="0" y="1319"/>
                    <a:pt x="193" y="885"/>
                    <a:pt x="223" y="546"/>
                  </a:cubicBezTo>
                  <a:cubicBezTo>
                    <a:pt x="254" y="206"/>
                    <a:pt x="643" y="20"/>
                    <a:pt x="764" y="8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802" y="0"/>
                    <a:pt x="732" y="215"/>
                    <a:pt x="727" y="317"/>
                  </a:cubicBezTo>
                  <a:cubicBezTo>
                    <a:pt x="721" y="420"/>
                    <a:pt x="710" y="883"/>
                    <a:pt x="195" y="1269"/>
                  </a:cubicBezTo>
                  <a:cubicBezTo>
                    <a:pt x="195" y="1269"/>
                    <a:pt x="114" y="1328"/>
                    <a:pt x="0" y="13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" name="Freeform 10"/>
            <p:cNvSpPr/>
            <p:nvPr/>
          </p:nvSpPr>
          <p:spPr bwMode="auto">
            <a:xfrm>
              <a:off x="6463754" y="574273"/>
              <a:ext cx="2772289" cy="4051112"/>
            </a:xfrm>
            <a:custGeom>
              <a:avLst/>
              <a:gdLst>
                <a:gd name="T0" fmla="*/ 155 w 757"/>
                <a:gd name="T1" fmla="*/ 1254 h 1304"/>
                <a:gd name="T2" fmla="*/ 687 w 757"/>
                <a:gd name="T3" fmla="*/ 302 h 1304"/>
                <a:gd name="T4" fmla="*/ 757 w 757"/>
                <a:gd name="T5" fmla="*/ 0 h 1304"/>
                <a:gd name="T6" fmla="*/ 624 w 757"/>
                <a:gd name="T7" fmla="*/ 265 h 1304"/>
                <a:gd name="T8" fmla="*/ 296 w 757"/>
                <a:gd name="T9" fmla="*/ 1056 h 1304"/>
                <a:gd name="T10" fmla="*/ 0 w 757"/>
                <a:gd name="T11" fmla="*/ 1304 h 1304"/>
                <a:gd name="T12" fmla="*/ 155 w 757"/>
                <a:gd name="T13" fmla="*/ 125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7" h="1304">
                  <a:moveTo>
                    <a:pt x="155" y="1254"/>
                  </a:moveTo>
                  <a:cubicBezTo>
                    <a:pt x="670" y="868"/>
                    <a:pt x="681" y="405"/>
                    <a:pt x="687" y="302"/>
                  </a:cubicBezTo>
                  <a:cubicBezTo>
                    <a:pt x="692" y="216"/>
                    <a:pt x="742" y="49"/>
                    <a:pt x="757" y="0"/>
                  </a:cubicBezTo>
                  <a:cubicBezTo>
                    <a:pt x="723" y="45"/>
                    <a:pt x="676" y="126"/>
                    <a:pt x="624" y="265"/>
                  </a:cubicBezTo>
                  <a:cubicBezTo>
                    <a:pt x="531" y="517"/>
                    <a:pt x="463" y="915"/>
                    <a:pt x="296" y="1056"/>
                  </a:cubicBezTo>
                  <a:cubicBezTo>
                    <a:pt x="178" y="1157"/>
                    <a:pt x="111" y="1256"/>
                    <a:pt x="0" y="1304"/>
                  </a:cubicBezTo>
                  <a:cubicBezTo>
                    <a:pt x="93" y="1299"/>
                    <a:pt x="155" y="1254"/>
                    <a:pt x="155" y="125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7" name="Freeform 11"/>
            <p:cNvSpPr/>
            <p:nvPr/>
          </p:nvSpPr>
          <p:spPr bwMode="auto">
            <a:xfrm>
              <a:off x="3500310" y="753631"/>
              <a:ext cx="2814411" cy="3834205"/>
            </a:xfrm>
            <a:custGeom>
              <a:avLst/>
              <a:gdLst>
                <a:gd name="T0" fmla="*/ 712 w 817"/>
                <a:gd name="T1" fmla="*/ 1150 h 1222"/>
                <a:gd name="T2" fmla="*/ 25 w 817"/>
                <a:gd name="T3" fmla="*/ 440 h 1222"/>
                <a:gd name="T4" fmla="*/ 46 w 817"/>
                <a:gd name="T5" fmla="*/ 211 h 1222"/>
                <a:gd name="T6" fmla="*/ 45 w 817"/>
                <a:gd name="T7" fmla="*/ 35 h 1222"/>
                <a:gd name="T8" fmla="*/ 230 w 817"/>
                <a:gd name="T9" fmla="*/ 92 h 1222"/>
                <a:gd name="T10" fmla="*/ 783 w 817"/>
                <a:gd name="T11" fmla="*/ 1073 h 1222"/>
                <a:gd name="T12" fmla="*/ 712 w 817"/>
                <a:gd name="T13" fmla="*/ 1150 h 1222"/>
                <a:gd name="connsiteX0" fmla="*/ 9319 w 10252"/>
                <a:gd name="connsiteY0" fmla="*/ 9216 h 9376"/>
                <a:gd name="connsiteX1" fmla="*/ 910 w 10252"/>
                <a:gd name="connsiteY1" fmla="*/ 3406 h 9376"/>
                <a:gd name="connsiteX2" fmla="*/ 608 w 10252"/>
                <a:gd name="connsiteY2" fmla="*/ 1366 h 9376"/>
                <a:gd name="connsiteX3" fmla="*/ 1155 w 10252"/>
                <a:gd name="connsiteY3" fmla="*/ 91 h 9376"/>
                <a:gd name="connsiteX4" fmla="*/ 3419 w 10252"/>
                <a:gd name="connsiteY4" fmla="*/ 558 h 9376"/>
                <a:gd name="connsiteX5" fmla="*/ 10188 w 10252"/>
                <a:gd name="connsiteY5" fmla="*/ 8586 h 9376"/>
                <a:gd name="connsiteX6" fmla="*/ 9319 w 10252"/>
                <a:gd name="connsiteY6" fmla="*/ 9216 h 9376"/>
                <a:gd name="connsiteX0-1" fmla="*/ 8821 w 9731"/>
                <a:gd name="connsiteY0-2" fmla="*/ 9829 h 10000"/>
                <a:gd name="connsiteX1-3" fmla="*/ 619 w 9731"/>
                <a:gd name="connsiteY1-4" fmla="*/ 3633 h 10000"/>
                <a:gd name="connsiteX2-5" fmla="*/ 858 w 9731"/>
                <a:gd name="connsiteY2-6" fmla="*/ 97 h 10000"/>
                <a:gd name="connsiteX3-7" fmla="*/ 3066 w 9731"/>
                <a:gd name="connsiteY3-8" fmla="*/ 595 h 10000"/>
                <a:gd name="connsiteX4-9" fmla="*/ 9669 w 9731"/>
                <a:gd name="connsiteY4-10" fmla="*/ 9157 h 10000"/>
                <a:gd name="connsiteX5-11" fmla="*/ 8821 w 9731"/>
                <a:gd name="connsiteY5-12" fmla="*/ 9829 h 10000"/>
                <a:gd name="connsiteX0-13" fmla="*/ 8519 w 9454"/>
                <a:gd name="connsiteY0-14" fmla="*/ 9829 h 10000"/>
                <a:gd name="connsiteX1-15" fmla="*/ 1023 w 9454"/>
                <a:gd name="connsiteY1-16" fmla="*/ 4740 h 10000"/>
                <a:gd name="connsiteX2-17" fmla="*/ 336 w 9454"/>
                <a:gd name="connsiteY2-18" fmla="*/ 97 h 10000"/>
                <a:gd name="connsiteX3-19" fmla="*/ 2605 w 9454"/>
                <a:gd name="connsiteY3-20" fmla="*/ 595 h 10000"/>
                <a:gd name="connsiteX4-21" fmla="*/ 9390 w 9454"/>
                <a:gd name="connsiteY4-22" fmla="*/ 9157 h 10000"/>
                <a:gd name="connsiteX5-23" fmla="*/ 8519 w 9454"/>
                <a:gd name="connsiteY5-24" fmla="*/ 9829 h 10000"/>
                <a:gd name="connsiteX0-25" fmla="*/ 8749 w 9737"/>
                <a:gd name="connsiteY0-26" fmla="*/ 10189 h 10360"/>
                <a:gd name="connsiteX1-27" fmla="*/ 820 w 9737"/>
                <a:gd name="connsiteY1-28" fmla="*/ 5100 h 10360"/>
                <a:gd name="connsiteX2-29" fmla="*/ 554 w 9737"/>
                <a:gd name="connsiteY2-30" fmla="*/ 413 h 10360"/>
                <a:gd name="connsiteX3-31" fmla="*/ 2493 w 9737"/>
                <a:gd name="connsiteY3-32" fmla="*/ 955 h 10360"/>
                <a:gd name="connsiteX4-33" fmla="*/ 9670 w 9737"/>
                <a:gd name="connsiteY4-34" fmla="*/ 9517 h 10360"/>
                <a:gd name="connsiteX5-35" fmla="*/ 8749 w 9737"/>
                <a:gd name="connsiteY5-36" fmla="*/ 10189 h 10360"/>
                <a:gd name="connsiteX0-37" fmla="*/ 8985 w 10000"/>
                <a:gd name="connsiteY0-38" fmla="*/ 9436 h 9601"/>
                <a:gd name="connsiteX1-39" fmla="*/ 842 w 10000"/>
                <a:gd name="connsiteY1-40" fmla="*/ 4524 h 9601"/>
                <a:gd name="connsiteX2-41" fmla="*/ 569 w 10000"/>
                <a:gd name="connsiteY2-42" fmla="*/ 0 h 9601"/>
                <a:gd name="connsiteX3-43" fmla="*/ 9931 w 10000"/>
                <a:gd name="connsiteY3-44" fmla="*/ 8787 h 9601"/>
                <a:gd name="connsiteX4-45" fmla="*/ 8985 w 10000"/>
                <a:gd name="connsiteY4-46" fmla="*/ 9436 h 9601"/>
                <a:gd name="connsiteX0-47" fmla="*/ 8985 w 10000"/>
                <a:gd name="connsiteY0-48" fmla="*/ 9828 h 10000"/>
                <a:gd name="connsiteX1-49" fmla="*/ 842 w 10000"/>
                <a:gd name="connsiteY1-50" fmla="*/ 4712 h 10000"/>
                <a:gd name="connsiteX2-51" fmla="*/ 569 w 10000"/>
                <a:gd name="connsiteY2-52" fmla="*/ 0 h 10000"/>
                <a:gd name="connsiteX3-53" fmla="*/ 9931 w 10000"/>
                <a:gd name="connsiteY3-54" fmla="*/ 9152 h 10000"/>
                <a:gd name="connsiteX4-55" fmla="*/ 8985 w 10000"/>
                <a:gd name="connsiteY4-56" fmla="*/ 9828 h 10000"/>
                <a:gd name="connsiteX0-57" fmla="*/ 8985 w 10000"/>
                <a:gd name="connsiteY0-58" fmla="*/ 9828 h 10000"/>
                <a:gd name="connsiteX1-59" fmla="*/ 842 w 10000"/>
                <a:gd name="connsiteY1-60" fmla="*/ 4712 h 10000"/>
                <a:gd name="connsiteX2-61" fmla="*/ 569 w 10000"/>
                <a:gd name="connsiteY2-62" fmla="*/ 0 h 10000"/>
                <a:gd name="connsiteX3-63" fmla="*/ 9931 w 10000"/>
                <a:gd name="connsiteY3-64" fmla="*/ 9152 h 10000"/>
                <a:gd name="connsiteX4-65" fmla="*/ 8985 w 10000"/>
                <a:gd name="connsiteY4-66" fmla="*/ 9828 h 10000"/>
                <a:gd name="connsiteX0-67" fmla="*/ 8985 w 10000"/>
                <a:gd name="connsiteY0-68" fmla="*/ 9828 h 10000"/>
                <a:gd name="connsiteX1-69" fmla="*/ 842 w 10000"/>
                <a:gd name="connsiteY1-70" fmla="*/ 4712 h 10000"/>
                <a:gd name="connsiteX2-71" fmla="*/ 569 w 10000"/>
                <a:gd name="connsiteY2-72" fmla="*/ 0 h 10000"/>
                <a:gd name="connsiteX3-73" fmla="*/ 9931 w 10000"/>
                <a:gd name="connsiteY3-74" fmla="*/ 9152 h 10000"/>
                <a:gd name="connsiteX4-75" fmla="*/ 8985 w 10000"/>
                <a:gd name="connsiteY4-76" fmla="*/ 9828 h 10000"/>
                <a:gd name="connsiteX0-77" fmla="*/ 9154 w 10169"/>
                <a:gd name="connsiteY0-78" fmla="*/ 9828 h 10000"/>
                <a:gd name="connsiteX1-79" fmla="*/ 1011 w 10169"/>
                <a:gd name="connsiteY1-80" fmla="*/ 4712 h 10000"/>
                <a:gd name="connsiteX2-81" fmla="*/ 738 w 10169"/>
                <a:gd name="connsiteY2-82" fmla="*/ 0 h 10000"/>
                <a:gd name="connsiteX3-83" fmla="*/ 10100 w 10169"/>
                <a:gd name="connsiteY3-84" fmla="*/ 9152 h 10000"/>
                <a:gd name="connsiteX4-85" fmla="*/ 9154 w 10169"/>
                <a:gd name="connsiteY4-86" fmla="*/ 9828 h 10000"/>
                <a:gd name="connsiteX0-87" fmla="*/ 9154 w 10169"/>
                <a:gd name="connsiteY0-88" fmla="*/ 9828 h 10000"/>
                <a:gd name="connsiteX1-89" fmla="*/ 1011 w 10169"/>
                <a:gd name="connsiteY1-90" fmla="*/ 4712 h 10000"/>
                <a:gd name="connsiteX2-91" fmla="*/ 738 w 10169"/>
                <a:gd name="connsiteY2-92" fmla="*/ 0 h 10000"/>
                <a:gd name="connsiteX3-93" fmla="*/ 10100 w 10169"/>
                <a:gd name="connsiteY3-94" fmla="*/ 9152 h 10000"/>
                <a:gd name="connsiteX4-95" fmla="*/ 9154 w 10169"/>
                <a:gd name="connsiteY4-96" fmla="*/ 9828 h 10000"/>
                <a:gd name="connsiteX0-97" fmla="*/ 9154 w 10169"/>
                <a:gd name="connsiteY0-98" fmla="*/ 9828 h 10000"/>
                <a:gd name="connsiteX1-99" fmla="*/ 1011 w 10169"/>
                <a:gd name="connsiteY1-100" fmla="*/ 4712 h 10000"/>
                <a:gd name="connsiteX2-101" fmla="*/ 738 w 10169"/>
                <a:gd name="connsiteY2-102" fmla="*/ 0 h 10000"/>
                <a:gd name="connsiteX3-103" fmla="*/ 10100 w 10169"/>
                <a:gd name="connsiteY3-104" fmla="*/ 9152 h 10000"/>
                <a:gd name="connsiteX4-105" fmla="*/ 9154 w 10169"/>
                <a:gd name="connsiteY4-106" fmla="*/ 9828 h 10000"/>
                <a:gd name="connsiteX0-107" fmla="*/ 8972 w 9987"/>
                <a:gd name="connsiteY0-108" fmla="*/ 9883 h 10055"/>
                <a:gd name="connsiteX1-109" fmla="*/ 829 w 9987"/>
                <a:gd name="connsiteY1-110" fmla="*/ 4767 h 10055"/>
                <a:gd name="connsiteX2-111" fmla="*/ 556 w 9987"/>
                <a:gd name="connsiteY2-112" fmla="*/ 55 h 10055"/>
                <a:gd name="connsiteX3-113" fmla="*/ 3330 w 9987"/>
                <a:gd name="connsiteY3-114" fmla="*/ 2630 h 10055"/>
                <a:gd name="connsiteX4-115" fmla="*/ 9918 w 9987"/>
                <a:gd name="connsiteY4-116" fmla="*/ 9207 h 10055"/>
                <a:gd name="connsiteX5-117" fmla="*/ 8972 w 9987"/>
                <a:gd name="connsiteY5-118" fmla="*/ 9883 h 10055"/>
                <a:gd name="connsiteX0-119" fmla="*/ 8984 w 10000"/>
                <a:gd name="connsiteY0-120" fmla="*/ 9835 h 10006"/>
                <a:gd name="connsiteX1-121" fmla="*/ 830 w 10000"/>
                <a:gd name="connsiteY1-122" fmla="*/ 4747 h 10006"/>
                <a:gd name="connsiteX2-123" fmla="*/ 557 w 10000"/>
                <a:gd name="connsiteY2-124" fmla="*/ 61 h 10006"/>
                <a:gd name="connsiteX3-125" fmla="*/ 4891 w 10000"/>
                <a:gd name="connsiteY3-126" fmla="*/ 2445 h 10006"/>
                <a:gd name="connsiteX4-127" fmla="*/ 9931 w 10000"/>
                <a:gd name="connsiteY4-128" fmla="*/ 9163 h 10006"/>
                <a:gd name="connsiteX5-129" fmla="*/ 8984 w 10000"/>
                <a:gd name="connsiteY5-130" fmla="*/ 9835 h 10006"/>
                <a:gd name="connsiteX0-131" fmla="*/ 8984 w 10000"/>
                <a:gd name="connsiteY0-132" fmla="*/ 9835 h 10006"/>
                <a:gd name="connsiteX1-133" fmla="*/ 830 w 10000"/>
                <a:gd name="connsiteY1-134" fmla="*/ 4747 h 10006"/>
                <a:gd name="connsiteX2-135" fmla="*/ 557 w 10000"/>
                <a:gd name="connsiteY2-136" fmla="*/ 61 h 10006"/>
                <a:gd name="connsiteX3-137" fmla="*/ 4891 w 10000"/>
                <a:gd name="connsiteY3-138" fmla="*/ 2445 h 10006"/>
                <a:gd name="connsiteX4-139" fmla="*/ 9931 w 10000"/>
                <a:gd name="connsiteY4-140" fmla="*/ 9163 h 10006"/>
                <a:gd name="connsiteX5-141" fmla="*/ 8984 w 10000"/>
                <a:gd name="connsiteY5-142" fmla="*/ 9835 h 10006"/>
                <a:gd name="connsiteX0-143" fmla="*/ 8984 w 10000"/>
                <a:gd name="connsiteY0-144" fmla="*/ 9861 h 10032"/>
                <a:gd name="connsiteX1-145" fmla="*/ 830 w 10000"/>
                <a:gd name="connsiteY1-146" fmla="*/ 4773 h 10032"/>
                <a:gd name="connsiteX2-147" fmla="*/ 557 w 10000"/>
                <a:gd name="connsiteY2-148" fmla="*/ 87 h 10032"/>
                <a:gd name="connsiteX3-149" fmla="*/ 5297 w 10000"/>
                <a:gd name="connsiteY3-150" fmla="*/ 1984 h 10032"/>
                <a:gd name="connsiteX4-151" fmla="*/ 9931 w 10000"/>
                <a:gd name="connsiteY4-152" fmla="*/ 9189 h 10032"/>
                <a:gd name="connsiteX5-153" fmla="*/ 8984 w 10000"/>
                <a:gd name="connsiteY5-154" fmla="*/ 9861 h 10032"/>
                <a:gd name="connsiteX0-155" fmla="*/ 8984 w 10000"/>
                <a:gd name="connsiteY0-156" fmla="*/ 9856 h 10027"/>
                <a:gd name="connsiteX1-157" fmla="*/ 830 w 10000"/>
                <a:gd name="connsiteY1-158" fmla="*/ 4768 h 10027"/>
                <a:gd name="connsiteX2-159" fmla="*/ 557 w 10000"/>
                <a:gd name="connsiteY2-160" fmla="*/ 82 h 10027"/>
                <a:gd name="connsiteX3-161" fmla="*/ 5297 w 10000"/>
                <a:gd name="connsiteY3-162" fmla="*/ 1979 h 10027"/>
                <a:gd name="connsiteX4-163" fmla="*/ 9931 w 10000"/>
                <a:gd name="connsiteY4-164" fmla="*/ 9184 h 10027"/>
                <a:gd name="connsiteX5-165" fmla="*/ 8984 w 10000"/>
                <a:gd name="connsiteY5-166" fmla="*/ 9856 h 10027"/>
                <a:gd name="connsiteX0-167" fmla="*/ 8984 w 10000"/>
                <a:gd name="connsiteY0-168" fmla="*/ 9774 h 9945"/>
                <a:gd name="connsiteX1-169" fmla="*/ 830 w 10000"/>
                <a:gd name="connsiteY1-170" fmla="*/ 4686 h 9945"/>
                <a:gd name="connsiteX2-171" fmla="*/ 557 w 10000"/>
                <a:gd name="connsiteY2-172" fmla="*/ 0 h 9945"/>
                <a:gd name="connsiteX3-173" fmla="*/ 5297 w 10000"/>
                <a:gd name="connsiteY3-174" fmla="*/ 1897 h 9945"/>
                <a:gd name="connsiteX4-175" fmla="*/ 9931 w 10000"/>
                <a:gd name="connsiteY4-176" fmla="*/ 9102 h 9945"/>
                <a:gd name="connsiteX5-177" fmla="*/ 8984 w 10000"/>
                <a:gd name="connsiteY5-178" fmla="*/ 9774 h 9945"/>
                <a:gd name="connsiteX0-179" fmla="*/ 8984 w 10000"/>
                <a:gd name="connsiteY0-180" fmla="*/ 9828 h 10000"/>
                <a:gd name="connsiteX1-181" fmla="*/ 830 w 10000"/>
                <a:gd name="connsiteY1-182" fmla="*/ 4712 h 10000"/>
                <a:gd name="connsiteX2-183" fmla="*/ 557 w 10000"/>
                <a:gd name="connsiteY2-184" fmla="*/ 0 h 10000"/>
                <a:gd name="connsiteX3-185" fmla="*/ 4823 w 10000"/>
                <a:gd name="connsiteY3-186" fmla="*/ 1284 h 10000"/>
                <a:gd name="connsiteX4-187" fmla="*/ 9931 w 10000"/>
                <a:gd name="connsiteY4-188" fmla="*/ 9152 h 10000"/>
                <a:gd name="connsiteX5-189" fmla="*/ 8984 w 10000"/>
                <a:gd name="connsiteY5-190" fmla="*/ 9828 h 10000"/>
                <a:gd name="connsiteX0-191" fmla="*/ 8984 w 10000"/>
                <a:gd name="connsiteY0-192" fmla="*/ 9828 h 10000"/>
                <a:gd name="connsiteX1-193" fmla="*/ 830 w 10000"/>
                <a:gd name="connsiteY1-194" fmla="*/ 4712 h 10000"/>
                <a:gd name="connsiteX2-195" fmla="*/ 557 w 10000"/>
                <a:gd name="connsiteY2-196" fmla="*/ 0 h 10000"/>
                <a:gd name="connsiteX3-197" fmla="*/ 5094 w 10000"/>
                <a:gd name="connsiteY3-198" fmla="*/ 1774 h 10000"/>
                <a:gd name="connsiteX4-199" fmla="*/ 9931 w 10000"/>
                <a:gd name="connsiteY4-200" fmla="*/ 9152 h 10000"/>
                <a:gd name="connsiteX5-201" fmla="*/ 8984 w 10000"/>
                <a:gd name="connsiteY5-202" fmla="*/ 9828 h 10000"/>
                <a:gd name="connsiteX0-203" fmla="*/ 8984 w 10000"/>
                <a:gd name="connsiteY0-204" fmla="*/ 9828 h 10000"/>
                <a:gd name="connsiteX1-205" fmla="*/ 830 w 10000"/>
                <a:gd name="connsiteY1-206" fmla="*/ 4712 h 10000"/>
                <a:gd name="connsiteX2-207" fmla="*/ 557 w 10000"/>
                <a:gd name="connsiteY2-208" fmla="*/ 0 h 10000"/>
                <a:gd name="connsiteX3-209" fmla="*/ 5026 w 10000"/>
                <a:gd name="connsiteY3-210" fmla="*/ 1774 h 10000"/>
                <a:gd name="connsiteX4-211" fmla="*/ 9931 w 10000"/>
                <a:gd name="connsiteY4-212" fmla="*/ 9152 h 10000"/>
                <a:gd name="connsiteX5-213" fmla="*/ 8984 w 10000"/>
                <a:gd name="connsiteY5-214" fmla="*/ 9828 h 10000"/>
                <a:gd name="connsiteX0-215" fmla="*/ 8984 w 10000"/>
                <a:gd name="connsiteY0-216" fmla="*/ 9828 h 10000"/>
                <a:gd name="connsiteX1-217" fmla="*/ 830 w 10000"/>
                <a:gd name="connsiteY1-218" fmla="*/ 4712 h 10000"/>
                <a:gd name="connsiteX2-219" fmla="*/ 557 w 10000"/>
                <a:gd name="connsiteY2-220" fmla="*/ 0 h 10000"/>
                <a:gd name="connsiteX3-221" fmla="*/ 5026 w 10000"/>
                <a:gd name="connsiteY3-222" fmla="*/ 1774 h 10000"/>
                <a:gd name="connsiteX4-223" fmla="*/ 9931 w 10000"/>
                <a:gd name="connsiteY4-224" fmla="*/ 9152 h 10000"/>
                <a:gd name="connsiteX5-225" fmla="*/ 8984 w 10000"/>
                <a:gd name="connsiteY5-226" fmla="*/ 9828 h 10000"/>
                <a:gd name="connsiteX0-227" fmla="*/ 8984 w 10000"/>
                <a:gd name="connsiteY0-228" fmla="*/ 9828 h 10000"/>
                <a:gd name="connsiteX1-229" fmla="*/ 830 w 10000"/>
                <a:gd name="connsiteY1-230" fmla="*/ 4712 h 10000"/>
                <a:gd name="connsiteX2-231" fmla="*/ 557 w 10000"/>
                <a:gd name="connsiteY2-232" fmla="*/ 0 h 10000"/>
                <a:gd name="connsiteX3-233" fmla="*/ 5026 w 10000"/>
                <a:gd name="connsiteY3-234" fmla="*/ 1774 h 10000"/>
                <a:gd name="connsiteX4-235" fmla="*/ 9931 w 10000"/>
                <a:gd name="connsiteY4-236" fmla="*/ 9152 h 10000"/>
                <a:gd name="connsiteX5-237" fmla="*/ 8984 w 10000"/>
                <a:gd name="connsiteY5-238" fmla="*/ 982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8984" y="9828"/>
                  </a:moveTo>
                  <a:cubicBezTo>
                    <a:pt x="8984" y="9828"/>
                    <a:pt x="2235" y="6349"/>
                    <a:pt x="830" y="4712"/>
                  </a:cubicBezTo>
                  <a:cubicBezTo>
                    <a:pt x="-575" y="3074"/>
                    <a:pt x="139" y="356"/>
                    <a:pt x="557" y="0"/>
                  </a:cubicBezTo>
                  <a:cubicBezTo>
                    <a:pt x="1110" y="668"/>
                    <a:pt x="2584" y="384"/>
                    <a:pt x="5026" y="1774"/>
                  </a:cubicBezTo>
                  <a:cubicBezTo>
                    <a:pt x="7739" y="2899"/>
                    <a:pt x="8990" y="7943"/>
                    <a:pt x="9931" y="9152"/>
                  </a:cubicBezTo>
                  <a:cubicBezTo>
                    <a:pt x="9931" y="9152"/>
                    <a:pt x="10383" y="10460"/>
                    <a:pt x="8984" y="9828"/>
                  </a:cubicBezTo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8" name="Freeform 12"/>
            <p:cNvSpPr/>
            <p:nvPr/>
          </p:nvSpPr>
          <p:spPr bwMode="auto">
            <a:xfrm>
              <a:off x="1030288" y="1892300"/>
              <a:ext cx="5121275" cy="319246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4" h="850">
                  <a:moveTo>
                    <a:pt x="1364" y="719"/>
                  </a:moveTo>
                  <a:cubicBezTo>
                    <a:pt x="1364" y="719"/>
                    <a:pt x="731" y="0"/>
                    <a:pt x="371" y="50"/>
                  </a:cubicBezTo>
                  <a:cubicBezTo>
                    <a:pt x="12" y="100"/>
                    <a:pt x="0" y="136"/>
                    <a:pt x="0" y="136"/>
                  </a:cubicBezTo>
                  <a:cubicBezTo>
                    <a:pt x="0" y="136"/>
                    <a:pt x="110" y="227"/>
                    <a:pt x="179" y="334"/>
                  </a:cubicBezTo>
                  <a:cubicBezTo>
                    <a:pt x="248" y="441"/>
                    <a:pt x="605" y="850"/>
                    <a:pt x="1364" y="71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1068388" y="2436812"/>
              <a:ext cx="5083175" cy="2647950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" name="Freeform 85"/>
            <p:cNvSpPr/>
            <p:nvPr/>
          </p:nvSpPr>
          <p:spPr bwMode="auto">
            <a:xfrm>
              <a:off x="2682216" y="4416300"/>
              <a:ext cx="3289296" cy="1382946"/>
            </a:xfrm>
            <a:custGeom>
              <a:avLst/>
              <a:gdLst>
                <a:gd name="T0" fmla="*/ 802 w 1319"/>
                <a:gd name="T1" fmla="*/ 72 h 533"/>
                <a:gd name="T2" fmla="*/ 143 w 1319"/>
                <a:gd name="T3" fmla="*/ 103 h 533"/>
                <a:gd name="T4" fmla="*/ 18 w 1319"/>
                <a:gd name="T5" fmla="*/ 268 h 533"/>
                <a:gd name="T6" fmla="*/ 305 w 1319"/>
                <a:gd name="T7" fmla="*/ 362 h 533"/>
                <a:gd name="T8" fmla="*/ 952 w 1319"/>
                <a:gd name="T9" fmla="*/ 327 h 533"/>
                <a:gd name="T10" fmla="*/ 1207 w 1319"/>
                <a:gd name="T11" fmla="*/ 80 h 533"/>
                <a:gd name="T12" fmla="*/ 802 w 1319"/>
                <a:gd name="T13" fmla="*/ 72 h 533"/>
                <a:gd name="connsiteX0" fmla="*/ 5997 w 9406"/>
                <a:gd name="connsiteY0" fmla="*/ 482 h 7689"/>
                <a:gd name="connsiteX1" fmla="*/ 1192 w 9406"/>
                <a:gd name="connsiteY1" fmla="*/ 1158 h 7689"/>
                <a:gd name="connsiteX2" fmla="*/ 53 w 9406"/>
                <a:gd name="connsiteY2" fmla="*/ 4159 h 7689"/>
                <a:gd name="connsiteX3" fmla="*/ 2229 w 9406"/>
                <a:gd name="connsiteY3" fmla="*/ 5923 h 7689"/>
                <a:gd name="connsiteX4" fmla="*/ 7135 w 9406"/>
                <a:gd name="connsiteY4" fmla="*/ 5266 h 7689"/>
                <a:gd name="connsiteX5" fmla="*/ 9068 w 9406"/>
                <a:gd name="connsiteY5" fmla="*/ 632 h 7689"/>
                <a:gd name="connsiteX6" fmla="*/ 5997 w 9406"/>
                <a:gd name="connsiteY6" fmla="*/ 482 h 7689"/>
                <a:gd name="connsiteX0-1" fmla="*/ 5966 w 9590"/>
                <a:gd name="connsiteY0-2" fmla="*/ 627 h 9298"/>
                <a:gd name="connsiteX1-3" fmla="*/ 857 w 9590"/>
                <a:gd name="connsiteY1-4" fmla="*/ 1506 h 9298"/>
                <a:gd name="connsiteX2-5" fmla="*/ 104 w 9590"/>
                <a:gd name="connsiteY2-6" fmla="*/ 7513 h 9298"/>
                <a:gd name="connsiteX3-7" fmla="*/ 1960 w 9590"/>
                <a:gd name="connsiteY3-8" fmla="*/ 7703 h 9298"/>
                <a:gd name="connsiteX4-9" fmla="*/ 7176 w 9590"/>
                <a:gd name="connsiteY4-10" fmla="*/ 6849 h 9298"/>
                <a:gd name="connsiteX5-11" fmla="*/ 9231 w 9590"/>
                <a:gd name="connsiteY5-12" fmla="*/ 822 h 9298"/>
                <a:gd name="connsiteX6-13" fmla="*/ 5966 w 9590"/>
                <a:gd name="connsiteY6-14" fmla="*/ 627 h 9298"/>
                <a:gd name="connsiteX0-15" fmla="*/ 6303 w 10082"/>
                <a:gd name="connsiteY0-16" fmla="*/ 674 h 10000"/>
                <a:gd name="connsiteX1-17" fmla="*/ 976 w 10082"/>
                <a:gd name="connsiteY1-18" fmla="*/ 1620 h 10000"/>
                <a:gd name="connsiteX2-19" fmla="*/ 190 w 10082"/>
                <a:gd name="connsiteY2-20" fmla="*/ 8080 h 10000"/>
                <a:gd name="connsiteX3-21" fmla="*/ 2126 w 10082"/>
                <a:gd name="connsiteY3-22" fmla="*/ 8285 h 10000"/>
                <a:gd name="connsiteX4-23" fmla="*/ 7565 w 10082"/>
                <a:gd name="connsiteY4-24" fmla="*/ 7366 h 10000"/>
                <a:gd name="connsiteX5-25" fmla="*/ 9708 w 10082"/>
                <a:gd name="connsiteY5-26" fmla="*/ 884 h 10000"/>
                <a:gd name="connsiteX6-27" fmla="*/ 6303 w 10082"/>
                <a:gd name="connsiteY6-28" fmla="*/ 674 h 10000"/>
                <a:gd name="connsiteX0-29" fmla="*/ 6285 w 10064"/>
                <a:gd name="connsiteY0-30" fmla="*/ 674 h 10000"/>
                <a:gd name="connsiteX1-31" fmla="*/ 958 w 10064"/>
                <a:gd name="connsiteY1-32" fmla="*/ 1620 h 10000"/>
                <a:gd name="connsiteX2-33" fmla="*/ 172 w 10064"/>
                <a:gd name="connsiteY2-34" fmla="*/ 8080 h 10000"/>
                <a:gd name="connsiteX3-35" fmla="*/ 2108 w 10064"/>
                <a:gd name="connsiteY3-36" fmla="*/ 8285 h 10000"/>
                <a:gd name="connsiteX4-37" fmla="*/ 7547 w 10064"/>
                <a:gd name="connsiteY4-38" fmla="*/ 7366 h 10000"/>
                <a:gd name="connsiteX5-39" fmla="*/ 9690 w 10064"/>
                <a:gd name="connsiteY5-40" fmla="*/ 884 h 10000"/>
                <a:gd name="connsiteX6-41" fmla="*/ 6285 w 10064"/>
                <a:gd name="connsiteY6-42" fmla="*/ 674 h 10000"/>
                <a:gd name="connsiteX0-43" fmla="*/ 6187 w 9966"/>
                <a:gd name="connsiteY0-44" fmla="*/ 674 h 9995"/>
                <a:gd name="connsiteX1-45" fmla="*/ 860 w 9966"/>
                <a:gd name="connsiteY1-46" fmla="*/ 1620 h 9995"/>
                <a:gd name="connsiteX2-47" fmla="*/ 180 w 9966"/>
                <a:gd name="connsiteY2-48" fmla="*/ 8213 h 9995"/>
                <a:gd name="connsiteX3-49" fmla="*/ 2010 w 9966"/>
                <a:gd name="connsiteY3-50" fmla="*/ 8285 h 9995"/>
                <a:gd name="connsiteX4-51" fmla="*/ 7449 w 9966"/>
                <a:gd name="connsiteY4-52" fmla="*/ 7366 h 9995"/>
                <a:gd name="connsiteX5-53" fmla="*/ 9592 w 9966"/>
                <a:gd name="connsiteY5-54" fmla="*/ 884 h 9995"/>
                <a:gd name="connsiteX6-55" fmla="*/ 6187 w 9966"/>
                <a:gd name="connsiteY6-56" fmla="*/ 674 h 9995"/>
                <a:gd name="connsiteX0-57" fmla="*/ 6277 w 10069"/>
                <a:gd name="connsiteY0-58" fmla="*/ 674 h 10547"/>
                <a:gd name="connsiteX1-59" fmla="*/ 932 w 10069"/>
                <a:gd name="connsiteY1-60" fmla="*/ 1621 h 10547"/>
                <a:gd name="connsiteX2-61" fmla="*/ 250 w 10069"/>
                <a:gd name="connsiteY2-62" fmla="*/ 8217 h 10547"/>
                <a:gd name="connsiteX3-63" fmla="*/ 3683 w 10069"/>
                <a:gd name="connsiteY3-64" fmla="*/ 9754 h 10547"/>
                <a:gd name="connsiteX4-65" fmla="*/ 7543 w 10069"/>
                <a:gd name="connsiteY4-66" fmla="*/ 7370 h 10547"/>
                <a:gd name="connsiteX5-67" fmla="*/ 9694 w 10069"/>
                <a:gd name="connsiteY5-68" fmla="*/ 884 h 10547"/>
                <a:gd name="connsiteX6-69" fmla="*/ 6277 w 10069"/>
                <a:gd name="connsiteY6-70" fmla="*/ 674 h 10547"/>
                <a:gd name="connsiteX0-71" fmla="*/ 6277 w 9865"/>
                <a:gd name="connsiteY0-72" fmla="*/ 353 h 9991"/>
                <a:gd name="connsiteX1-73" fmla="*/ 932 w 9865"/>
                <a:gd name="connsiteY1-74" fmla="*/ 1300 h 9991"/>
                <a:gd name="connsiteX2-75" fmla="*/ 250 w 9865"/>
                <a:gd name="connsiteY2-76" fmla="*/ 7896 h 9991"/>
                <a:gd name="connsiteX3-77" fmla="*/ 3683 w 9865"/>
                <a:gd name="connsiteY3-78" fmla="*/ 9433 h 9991"/>
                <a:gd name="connsiteX4-79" fmla="*/ 7969 w 9865"/>
                <a:gd name="connsiteY4-80" fmla="*/ 6649 h 9991"/>
                <a:gd name="connsiteX5-81" fmla="*/ 9694 w 9865"/>
                <a:gd name="connsiteY5-82" fmla="*/ 563 h 9991"/>
                <a:gd name="connsiteX6-83" fmla="*/ 6277 w 9865"/>
                <a:gd name="connsiteY6-84" fmla="*/ 353 h 9991"/>
                <a:gd name="connsiteX0-85" fmla="*/ 6364 w 9880"/>
                <a:gd name="connsiteY0-86" fmla="*/ 554 h 10110"/>
                <a:gd name="connsiteX1-87" fmla="*/ 946 w 9880"/>
                <a:gd name="connsiteY1-88" fmla="*/ 1502 h 10110"/>
                <a:gd name="connsiteX2-89" fmla="*/ 254 w 9880"/>
                <a:gd name="connsiteY2-90" fmla="*/ 8104 h 10110"/>
                <a:gd name="connsiteX3-91" fmla="*/ 3734 w 9880"/>
                <a:gd name="connsiteY3-92" fmla="*/ 9642 h 10110"/>
                <a:gd name="connsiteX4-93" fmla="*/ 9828 w 9880"/>
                <a:gd name="connsiteY4-94" fmla="*/ 765 h 10110"/>
                <a:gd name="connsiteX5-95" fmla="*/ 6364 w 9880"/>
                <a:gd name="connsiteY5-96" fmla="*/ 554 h 10110"/>
                <a:gd name="connsiteX0-97" fmla="*/ 6441 w 9731"/>
                <a:gd name="connsiteY0-98" fmla="*/ 205 h 9442"/>
                <a:gd name="connsiteX1-99" fmla="*/ 957 w 9731"/>
                <a:gd name="connsiteY1-100" fmla="*/ 1143 h 9442"/>
                <a:gd name="connsiteX2-101" fmla="*/ 257 w 9731"/>
                <a:gd name="connsiteY2-102" fmla="*/ 7673 h 9442"/>
                <a:gd name="connsiteX3-103" fmla="*/ 3779 w 9731"/>
                <a:gd name="connsiteY3-104" fmla="*/ 9194 h 9442"/>
                <a:gd name="connsiteX4-105" fmla="*/ 9674 w 9731"/>
                <a:gd name="connsiteY4-106" fmla="*/ 3446 h 9442"/>
                <a:gd name="connsiteX5-107" fmla="*/ 6441 w 9731"/>
                <a:gd name="connsiteY5-108" fmla="*/ 205 h 9442"/>
                <a:gd name="connsiteX0-109" fmla="*/ 6427 w 9805"/>
                <a:gd name="connsiteY0-110" fmla="*/ 266 h 10052"/>
                <a:gd name="connsiteX1-111" fmla="*/ 1689 w 9805"/>
                <a:gd name="connsiteY1-112" fmla="*/ 1120 h 10052"/>
                <a:gd name="connsiteX2-113" fmla="*/ 72 w 9805"/>
                <a:gd name="connsiteY2-114" fmla="*/ 8175 h 10052"/>
                <a:gd name="connsiteX3-115" fmla="*/ 3691 w 9805"/>
                <a:gd name="connsiteY3-116" fmla="*/ 9786 h 10052"/>
                <a:gd name="connsiteX4-117" fmla="*/ 9749 w 9805"/>
                <a:gd name="connsiteY4-118" fmla="*/ 3699 h 10052"/>
                <a:gd name="connsiteX5-119" fmla="*/ 6427 w 9805"/>
                <a:gd name="connsiteY5-120" fmla="*/ 266 h 10052"/>
                <a:gd name="connsiteX0-121" fmla="*/ 6638 w 10083"/>
                <a:gd name="connsiteY0-122" fmla="*/ 265 h 10155"/>
                <a:gd name="connsiteX1-123" fmla="*/ 1806 w 10083"/>
                <a:gd name="connsiteY1-124" fmla="*/ 1114 h 10155"/>
                <a:gd name="connsiteX2-125" fmla="*/ 156 w 10083"/>
                <a:gd name="connsiteY2-126" fmla="*/ 8133 h 10155"/>
                <a:gd name="connsiteX3-127" fmla="*/ 3847 w 10083"/>
                <a:gd name="connsiteY3-128" fmla="*/ 9735 h 10155"/>
                <a:gd name="connsiteX4-129" fmla="*/ 10026 w 10083"/>
                <a:gd name="connsiteY4-130" fmla="*/ 3680 h 10155"/>
                <a:gd name="connsiteX5-131" fmla="*/ 6638 w 10083"/>
                <a:gd name="connsiteY5-132" fmla="*/ 265 h 10155"/>
                <a:gd name="connsiteX0-133" fmla="*/ 6482 w 9927"/>
                <a:gd name="connsiteY0-134" fmla="*/ 265 h 10000"/>
                <a:gd name="connsiteX1-135" fmla="*/ 1650 w 9927"/>
                <a:gd name="connsiteY1-136" fmla="*/ 1114 h 10000"/>
                <a:gd name="connsiteX2-137" fmla="*/ 0 w 9927"/>
                <a:gd name="connsiteY2-138" fmla="*/ 8133 h 10000"/>
                <a:gd name="connsiteX3-139" fmla="*/ 3691 w 9927"/>
                <a:gd name="connsiteY3-140" fmla="*/ 9735 h 10000"/>
                <a:gd name="connsiteX4-141" fmla="*/ 9870 w 9927"/>
                <a:gd name="connsiteY4-142" fmla="*/ 3680 h 10000"/>
                <a:gd name="connsiteX5-143" fmla="*/ 6482 w 9927"/>
                <a:gd name="connsiteY5-144" fmla="*/ 265 h 10000"/>
                <a:gd name="connsiteX0-145" fmla="*/ 6530 w 10000"/>
                <a:gd name="connsiteY0-146" fmla="*/ 265 h 10000"/>
                <a:gd name="connsiteX1-147" fmla="*/ 1662 w 10000"/>
                <a:gd name="connsiteY1-148" fmla="*/ 1114 h 10000"/>
                <a:gd name="connsiteX2-149" fmla="*/ 0 w 10000"/>
                <a:gd name="connsiteY2-150" fmla="*/ 8133 h 10000"/>
                <a:gd name="connsiteX3-151" fmla="*/ 3718 w 10000"/>
                <a:gd name="connsiteY3-152" fmla="*/ 9735 h 10000"/>
                <a:gd name="connsiteX4-153" fmla="*/ 9943 w 10000"/>
                <a:gd name="connsiteY4-154" fmla="*/ 3680 h 10000"/>
                <a:gd name="connsiteX5-155" fmla="*/ 6530 w 10000"/>
                <a:gd name="connsiteY5-156" fmla="*/ 265 h 10000"/>
                <a:gd name="connsiteX0-157" fmla="*/ 6530 w 9999"/>
                <a:gd name="connsiteY0-158" fmla="*/ 265 h 10000"/>
                <a:gd name="connsiteX1-159" fmla="*/ 2181 w 9999"/>
                <a:gd name="connsiteY1-160" fmla="*/ 1114 h 10000"/>
                <a:gd name="connsiteX2-161" fmla="*/ 0 w 9999"/>
                <a:gd name="connsiteY2-162" fmla="*/ 8133 h 10000"/>
                <a:gd name="connsiteX3-163" fmla="*/ 3718 w 9999"/>
                <a:gd name="connsiteY3-164" fmla="*/ 9735 h 10000"/>
                <a:gd name="connsiteX4-165" fmla="*/ 9943 w 9999"/>
                <a:gd name="connsiteY4-166" fmla="*/ 3680 h 10000"/>
                <a:gd name="connsiteX5-167" fmla="*/ 6530 w 9999"/>
                <a:gd name="connsiteY5-168" fmla="*/ 265 h 10000"/>
                <a:gd name="connsiteX0-169" fmla="*/ 6531 w 10000"/>
                <a:gd name="connsiteY0-170" fmla="*/ 138 h 9873"/>
                <a:gd name="connsiteX1-171" fmla="*/ 1950 w 10000"/>
                <a:gd name="connsiteY1-172" fmla="*/ 1404 h 9873"/>
                <a:gd name="connsiteX2-173" fmla="*/ 0 w 10000"/>
                <a:gd name="connsiteY2-174" fmla="*/ 8006 h 9873"/>
                <a:gd name="connsiteX3-175" fmla="*/ 3718 w 10000"/>
                <a:gd name="connsiteY3-176" fmla="*/ 9608 h 9873"/>
                <a:gd name="connsiteX4-177" fmla="*/ 9944 w 10000"/>
                <a:gd name="connsiteY4-178" fmla="*/ 3553 h 9873"/>
                <a:gd name="connsiteX5-179" fmla="*/ 6531 w 10000"/>
                <a:gd name="connsiteY5-180" fmla="*/ 138 h 9873"/>
                <a:gd name="connsiteX0-181" fmla="*/ 6531 w 9956"/>
                <a:gd name="connsiteY0-182" fmla="*/ 140 h 10244"/>
                <a:gd name="connsiteX1-183" fmla="*/ 1950 w 9956"/>
                <a:gd name="connsiteY1-184" fmla="*/ 1422 h 10244"/>
                <a:gd name="connsiteX2-185" fmla="*/ 0 w 9956"/>
                <a:gd name="connsiteY2-186" fmla="*/ 8109 h 10244"/>
                <a:gd name="connsiteX3-187" fmla="*/ 5332 w 9956"/>
                <a:gd name="connsiteY3-188" fmla="*/ 10013 h 10244"/>
                <a:gd name="connsiteX4-189" fmla="*/ 9944 w 9956"/>
                <a:gd name="connsiteY4-190" fmla="*/ 3599 h 10244"/>
                <a:gd name="connsiteX5-191" fmla="*/ 6531 w 9956"/>
                <a:gd name="connsiteY5-192" fmla="*/ 140 h 10244"/>
                <a:gd name="connsiteX0-193" fmla="*/ 6560 w 10000"/>
                <a:gd name="connsiteY0-194" fmla="*/ 137 h 10000"/>
                <a:gd name="connsiteX1-195" fmla="*/ 1959 w 10000"/>
                <a:gd name="connsiteY1-196" fmla="*/ 1388 h 10000"/>
                <a:gd name="connsiteX2-197" fmla="*/ 0 w 10000"/>
                <a:gd name="connsiteY2-198" fmla="*/ 7916 h 10000"/>
                <a:gd name="connsiteX3-199" fmla="*/ 5356 w 10000"/>
                <a:gd name="connsiteY3-200" fmla="*/ 9775 h 10000"/>
                <a:gd name="connsiteX4-201" fmla="*/ 9988 w 10000"/>
                <a:gd name="connsiteY4-202" fmla="*/ 3513 h 10000"/>
                <a:gd name="connsiteX5-203" fmla="*/ 6560 w 10000"/>
                <a:gd name="connsiteY5-204" fmla="*/ 137 h 10000"/>
                <a:gd name="connsiteX0-205" fmla="*/ 6560 w 10000"/>
                <a:gd name="connsiteY0-206" fmla="*/ 137 h 10000"/>
                <a:gd name="connsiteX1-207" fmla="*/ 1959 w 10000"/>
                <a:gd name="connsiteY1-208" fmla="*/ 1388 h 10000"/>
                <a:gd name="connsiteX2-209" fmla="*/ 0 w 10000"/>
                <a:gd name="connsiteY2-210" fmla="*/ 7916 h 10000"/>
                <a:gd name="connsiteX3-211" fmla="*/ 5356 w 10000"/>
                <a:gd name="connsiteY3-212" fmla="*/ 9775 h 10000"/>
                <a:gd name="connsiteX4-213" fmla="*/ 9988 w 10000"/>
                <a:gd name="connsiteY4-214" fmla="*/ 3513 h 10000"/>
                <a:gd name="connsiteX5-215" fmla="*/ 6560 w 10000"/>
                <a:gd name="connsiteY5-216" fmla="*/ 137 h 10000"/>
                <a:gd name="connsiteX0-217" fmla="*/ 6560 w 9999"/>
                <a:gd name="connsiteY0-218" fmla="*/ 108 h 9971"/>
                <a:gd name="connsiteX1-219" fmla="*/ 2538 w 9999"/>
                <a:gd name="connsiteY1-220" fmla="*/ 1496 h 9971"/>
                <a:gd name="connsiteX2-221" fmla="*/ 0 w 9999"/>
                <a:gd name="connsiteY2-222" fmla="*/ 7887 h 9971"/>
                <a:gd name="connsiteX3-223" fmla="*/ 5356 w 9999"/>
                <a:gd name="connsiteY3-224" fmla="*/ 9746 h 9971"/>
                <a:gd name="connsiteX4-225" fmla="*/ 9988 w 9999"/>
                <a:gd name="connsiteY4-226" fmla="*/ 3484 h 9971"/>
                <a:gd name="connsiteX5-227" fmla="*/ 6560 w 9999"/>
                <a:gd name="connsiteY5-228" fmla="*/ 108 h 9971"/>
                <a:gd name="connsiteX0-229" fmla="*/ 6561 w 10000"/>
                <a:gd name="connsiteY0-230" fmla="*/ 108 h 10000"/>
                <a:gd name="connsiteX1-231" fmla="*/ 2538 w 10000"/>
                <a:gd name="connsiteY1-232" fmla="*/ 1500 h 10000"/>
                <a:gd name="connsiteX2-233" fmla="*/ 0 w 10000"/>
                <a:gd name="connsiteY2-234" fmla="*/ 7910 h 10000"/>
                <a:gd name="connsiteX3-235" fmla="*/ 5357 w 10000"/>
                <a:gd name="connsiteY3-236" fmla="*/ 9774 h 10000"/>
                <a:gd name="connsiteX4-237" fmla="*/ 9989 w 10000"/>
                <a:gd name="connsiteY4-238" fmla="*/ 3494 h 10000"/>
                <a:gd name="connsiteX5-239" fmla="*/ 6561 w 10000"/>
                <a:gd name="connsiteY5-240" fmla="*/ 108 h 10000"/>
                <a:gd name="connsiteX0-241" fmla="*/ 6561 w 10000"/>
                <a:gd name="connsiteY0-242" fmla="*/ 108 h 10000"/>
                <a:gd name="connsiteX1-243" fmla="*/ 2538 w 10000"/>
                <a:gd name="connsiteY1-244" fmla="*/ 1500 h 10000"/>
                <a:gd name="connsiteX2-245" fmla="*/ 0 w 10000"/>
                <a:gd name="connsiteY2-246" fmla="*/ 7910 h 10000"/>
                <a:gd name="connsiteX3-247" fmla="*/ 5357 w 10000"/>
                <a:gd name="connsiteY3-248" fmla="*/ 9774 h 10000"/>
                <a:gd name="connsiteX4-249" fmla="*/ 9989 w 10000"/>
                <a:gd name="connsiteY4-250" fmla="*/ 3494 h 10000"/>
                <a:gd name="connsiteX5-251" fmla="*/ 6561 w 10000"/>
                <a:gd name="connsiteY5-252" fmla="*/ 108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10000" h="10000">
                  <a:moveTo>
                    <a:pt x="6561" y="108"/>
                  </a:moveTo>
                  <a:cubicBezTo>
                    <a:pt x="5319" y="-224"/>
                    <a:pt x="3630" y="200"/>
                    <a:pt x="2538" y="1500"/>
                  </a:cubicBezTo>
                  <a:cubicBezTo>
                    <a:pt x="1446" y="2799"/>
                    <a:pt x="1740" y="4969"/>
                    <a:pt x="0" y="7910"/>
                  </a:cubicBezTo>
                  <a:cubicBezTo>
                    <a:pt x="1212" y="9334"/>
                    <a:pt x="3691" y="10511"/>
                    <a:pt x="5357" y="9774"/>
                  </a:cubicBezTo>
                  <a:cubicBezTo>
                    <a:pt x="7024" y="9037"/>
                    <a:pt x="9788" y="5106"/>
                    <a:pt x="9989" y="3494"/>
                  </a:cubicBezTo>
                  <a:cubicBezTo>
                    <a:pt x="10190" y="1883"/>
                    <a:pt x="7803" y="440"/>
                    <a:pt x="6561" y="10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86"/>
            <p:cNvSpPr/>
            <p:nvPr/>
          </p:nvSpPr>
          <p:spPr bwMode="auto">
            <a:xfrm>
              <a:off x="2678918" y="4911038"/>
              <a:ext cx="3283732" cy="973934"/>
            </a:xfrm>
            <a:custGeom>
              <a:avLst/>
              <a:gdLst>
                <a:gd name="T0" fmla="*/ 1233 w 1233"/>
                <a:gd name="T1" fmla="*/ 0 h 410"/>
                <a:gd name="T2" fmla="*/ 381 w 1233"/>
                <a:gd name="T3" fmla="*/ 238 h 410"/>
                <a:gd name="T4" fmla="*/ 0 w 1233"/>
                <a:gd name="T5" fmla="*/ 145 h 410"/>
                <a:gd name="T6" fmla="*/ 287 w 1233"/>
                <a:gd name="T7" fmla="*/ 239 h 410"/>
                <a:gd name="T8" fmla="*/ 934 w 1233"/>
                <a:gd name="T9" fmla="*/ 204 h 410"/>
                <a:gd name="T10" fmla="*/ 1233 w 1233"/>
                <a:gd name="T11" fmla="*/ 0 h 410"/>
                <a:gd name="connsiteX0" fmla="*/ 10011 w 10011"/>
                <a:gd name="connsiteY0" fmla="*/ 0 h 8125"/>
                <a:gd name="connsiteX1" fmla="*/ 3306 w 10011"/>
                <a:gd name="connsiteY1" fmla="*/ 4568 h 8125"/>
                <a:gd name="connsiteX2" fmla="*/ 11 w 10011"/>
                <a:gd name="connsiteY2" fmla="*/ 3537 h 8125"/>
                <a:gd name="connsiteX3" fmla="*/ 2339 w 10011"/>
                <a:gd name="connsiteY3" fmla="*/ 5829 h 8125"/>
                <a:gd name="connsiteX4" fmla="*/ 7586 w 10011"/>
                <a:gd name="connsiteY4" fmla="*/ 4976 h 8125"/>
                <a:gd name="connsiteX5" fmla="*/ 10011 w 10011"/>
                <a:gd name="connsiteY5" fmla="*/ 0 h 8125"/>
                <a:gd name="connsiteX0-1" fmla="*/ 10000 w 10000"/>
                <a:gd name="connsiteY0-2" fmla="*/ 0 h 10000"/>
                <a:gd name="connsiteX1-3" fmla="*/ 3302 w 10000"/>
                <a:gd name="connsiteY1-4" fmla="*/ 5622 h 10000"/>
                <a:gd name="connsiteX2-5" fmla="*/ 11 w 10000"/>
                <a:gd name="connsiteY2-6" fmla="*/ 4353 h 10000"/>
                <a:gd name="connsiteX3-7" fmla="*/ 2336 w 10000"/>
                <a:gd name="connsiteY3-8" fmla="*/ 7174 h 10000"/>
                <a:gd name="connsiteX4-9" fmla="*/ 7578 w 10000"/>
                <a:gd name="connsiteY4-10" fmla="*/ 6124 h 10000"/>
                <a:gd name="connsiteX5-11" fmla="*/ 10000 w 10000"/>
                <a:gd name="connsiteY5-12" fmla="*/ 0 h 10000"/>
                <a:gd name="connsiteX0-13" fmla="*/ 10007 w 10007"/>
                <a:gd name="connsiteY0-14" fmla="*/ 0 h 10000"/>
                <a:gd name="connsiteX1-15" fmla="*/ 3565 w 10007"/>
                <a:gd name="connsiteY1-16" fmla="*/ 3947 h 10000"/>
                <a:gd name="connsiteX2-17" fmla="*/ 18 w 10007"/>
                <a:gd name="connsiteY2-18" fmla="*/ 4353 h 10000"/>
                <a:gd name="connsiteX3-19" fmla="*/ 2343 w 10007"/>
                <a:gd name="connsiteY3-20" fmla="*/ 7174 h 10000"/>
                <a:gd name="connsiteX4-21" fmla="*/ 7585 w 10007"/>
                <a:gd name="connsiteY4-22" fmla="*/ 6124 h 10000"/>
                <a:gd name="connsiteX5-23" fmla="*/ 10007 w 10007"/>
                <a:gd name="connsiteY5-24" fmla="*/ 0 h 10000"/>
                <a:gd name="connsiteX0-25" fmla="*/ 10031 w 10031"/>
                <a:gd name="connsiteY0-26" fmla="*/ 0 h 10000"/>
                <a:gd name="connsiteX1-27" fmla="*/ 4356 w 10031"/>
                <a:gd name="connsiteY1-28" fmla="*/ 3947 h 10000"/>
                <a:gd name="connsiteX2-29" fmla="*/ 42 w 10031"/>
                <a:gd name="connsiteY2-30" fmla="*/ 4353 h 10000"/>
                <a:gd name="connsiteX3-31" fmla="*/ 2367 w 10031"/>
                <a:gd name="connsiteY3-32" fmla="*/ 7174 h 10000"/>
                <a:gd name="connsiteX4-33" fmla="*/ 7609 w 10031"/>
                <a:gd name="connsiteY4-34" fmla="*/ 6124 h 10000"/>
                <a:gd name="connsiteX5-35" fmla="*/ 10031 w 10031"/>
                <a:gd name="connsiteY5-36" fmla="*/ 0 h 10000"/>
                <a:gd name="connsiteX0-37" fmla="*/ 10031 w 10031"/>
                <a:gd name="connsiteY0-38" fmla="*/ 0 h 10000"/>
                <a:gd name="connsiteX1-39" fmla="*/ 4356 w 10031"/>
                <a:gd name="connsiteY1-40" fmla="*/ 3947 h 10000"/>
                <a:gd name="connsiteX2-41" fmla="*/ 42 w 10031"/>
                <a:gd name="connsiteY2-42" fmla="*/ 4353 h 10000"/>
                <a:gd name="connsiteX3-43" fmla="*/ 2367 w 10031"/>
                <a:gd name="connsiteY3-44" fmla="*/ 7174 h 10000"/>
                <a:gd name="connsiteX4-45" fmla="*/ 7609 w 10031"/>
                <a:gd name="connsiteY4-46" fmla="*/ 6124 h 10000"/>
                <a:gd name="connsiteX5-47" fmla="*/ 10031 w 10031"/>
                <a:gd name="connsiteY5-48" fmla="*/ 0 h 10000"/>
                <a:gd name="connsiteX0-49" fmla="*/ 10000 w 10000"/>
                <a:gd name="connsiteY0-50" fmla="*/ 0 h 10212"/>
                <a:gd name="connsiteX1-51" fmla="*/ 4325 w 10000"/>
                <a:gd name="connsiteY1-52" fmla="*/ 3947 h 10212"/>
                <a:gd name="connsiteX2-53" fmla="*/ 11 w 10000"/>
                <a:gd name="connsiteY2-54" fmla="*/ 4353 h 10212"/>
                <a:gd name="connsiteX3-55" fmla="*/ 3205 w 10000"/>
                <a:gd name="connsiteY3-56" fmla="*/ 7631 h 10212"/>
                <a:gd name="connsiteX4-57" fmla="*/ 7578 w 10000"/>
                <a:gd name="connsiteY4-58" fmla="*/ 6124 h 10212"/>
                <a:gd name="connsiteX5-59" fmla="*/ 10000 w 10000"/>
                <a:gd name="connsiteY5-60" fmla="*/ 0 h 10212"/>
                <a:gd name="connsiteX0-61" fmla="*/ 10000 w 10000"/>
                <a:gd name="connsiteY0-62" fmla="*/ 0 h 9229"/>
                <a:gd name="connsiteX1-63" fmla="*/ 4325 w 10000"/>
                <a:gd name="connsiteY1-64" fmla="*/ 3947 h 9229"/>
                <a:gd name="connsiteX2-65" fmla="*/ 11 w 10000"/>
                <a:gd name="connsiteY2-66" fmla="*/ 4353 h 9229"/>
                <a:gd name="connsiteX3-67" fmla="*/ 3205 w 10000"/>
                <a:gd name="connsiteY3-68" fmla="*/ 7631 h 9229"/>
                <a:gd name="connsiteX4-69" fmla="*/ 7578 w 10000"/>
                <a:gd name="connsiteY4-70" fmla="*/ 6124 h 9229"/>
                <a:gd name="connsiteX5-71" fmla="*/ 10000 w 10000"/>
                <a:gd name="connsiteY5-72" fmla="*/ 0 h 9229"/>
                <a:gd name="connsiteX0-73" fmla="*/ 9993 w 9993"/>
                <a:gd name="connsiteY0-74" fmla="*/ 0 h 10299"/>
                <a:gd name="connsiteX1-75" fmla="*/ 4318 w 9993"/>
                <a:gd name="connsiteY1-76" fmla="*/ 4277 h 10299"/>
                <a:gd name="connsiteX2-77" fmla="*/ 4 w 9993"/>
                <a:gd name="connsiteY2-78" fmla="*/ 4717 h 10299"/>
                <a:gd name="connsiteX3-79" fmla="*/ 3607 w 9993"/>
                <a:gd name="connsiteY3-80" fmla="*/ 9094 h 10299"/>
                <a:gd name="connsiteX4-81" fmla="*/ 7571 w 9993"/>
                <a:gd name="connsiteY4-82" fmla="*/ 6636 h 10299"/>
                <a:gd name="connsiteX5-83" fmla="*/ 9993 w 9993"/>
                <a:gd name="connsiteY5-84" fmla="*/ 0 h 10299"/>
                <a:gd name="connsiteX0-85" fmla="*/ 10000 w 10000"/>
                <a:gd name="connsiteY0-86" fmla="*/ 0 h 10000"/>
                <a:gd name="connsiteX1-87" fmla="*/ 4321 w 10000"/>
                <a:gd name="connsiteY1-88" fmla="*/ 4153 h 10000"/>
                <a:gd name="connsiteX2-89" fmla="*/ 4 w 10000"/>
                <a:gd name="connsiteY2-90" fmla="*/ 4580 h 10000"/>
                <a:gd name="connsiteX3-91" fmla="*/ 3610 w 10000"/>
                <a:gd name="connsiteY3-92" fmla="*/ 8830 h 10000"/>
                <a:gd name="connsiteX4-93" fmla="*/ 7576 w 10000"/>
                <a:gd name="connsiteY4-94" fmla="*/ 6443 h 10000"/>
                <a:gd name="connsiteX5-95" fmla="*/ 10000 w 10000"/>
                <a:gd name="connsiteY5-96" fmla="*/ 0 h 10000"/>
                <a:gd name="connsiteX0-97" fmla="*/ 10000 w 10000"/>
                <a:gd name="connsiteY0-98" fmla="*/ 0 h 8830"/>
                <a:gd name="connsiteX1-99" fmla="*/ 4321 w 10000"/>
                <a:gd name="connsiteY1-100" fmla="*/ 4153 h 8830"/>
                <a:gd name="connsiteX2-101" fmla="*/ 4 w 10000"/>
                <a:gd name="connsiteY2-102" fmla="*/ 4580 h 8830"/>
                <a:gd name="connsiteX3-103" fmla="*/ 3610 w 10000"/>
                <a:gd name="connsiteY3-104" fmla="*/ 8830 h 8830"/>
                <a:gd name="connsiteX4-105" fmla="*/ 7576 w 10000"/>
                <a:gd name="connsiteY4-106" fmla="*/ 6443 h 8830"/>
                <a:gd name="connsiteX5-107" fmla="*/ 10000 w 10000"/>
                <a:gd name="connsiteY5-108" fmla="*/ 0 h 8830"/>
                <a:gd name="connsiteX0-109" fmla="*/ 10000 w 10000"/>
                <a:gd name="connsiteY0-110" fmla="*/ 0 h 10000"/>
                <a:gd name="connsiteX1-111" fmla="*/ 4321 w 10000"/>
                <a:gd name="connsiteY1-112" fmla="*/ 4703 h 10000"/>
                <a:gd name="connsiteX2-113" fmla="*/ 4 w 10000"/>
                <a:gd name="connsiteY2-114" fmla="*/ 5187 h 10000"/>
                <a:gd name="connsiteX3-115" fmla="*/ 3610 w 10000"/>
                <a:gd name="connsiteY3-116" fmla="*/ 10000 h 10000"/>
                <a:gd name="connsiteX4-117" fmla="*/ 10000 w 10000"/>
                <a:gd name="connsiteY4-118" fmla="*/ 0 h 10000"/>
                <a:gd name="connsiteX0-119" fmla="*/ 9997 w 9997"/>
                <a:gd name="connsiteY0-120" fmla="*/ 0 h 10000"/>
                <a:gd name="connsiteX1-121" fmla="*/ 4318 w 9997"/>
                <a:gd name="connsiteY1-122" fmla="*/ 4703 h 10000"/>
                <a:gd name="connsiteX2-123" fmla="*/ 1 w 9997"/>
                <a:gd name="connsiteY2-124" fmla="*/ 5187 h 10000"/>
                <a:gd name="connsiteX3-125" fmla="*/ 4323 w 9997"/>
                <a:gd name="connsiteY3-126" fmla="*/ 10000 h 10000"/>
                <a:gd name="connsiteX4-127" fmla="*/ 9997 w 9997"/>
                <a:gd name="connsiteY4-128" fmla="*/ 0 h 10000"/>
                <a:gd name="connsiteX0-129" fmla="*/ 10000 w 10000"/>
                <a:gd name="connsiteY0-130" fmla="*/ 0 h 10000"/>
                <a:gd name="connsiteX1-131" fmla="*/ 4319 w 10000"/>
                <a:gd name="connsiteY1-132" fmla="*/ 4703 h 10000"/>
                <a:gd name="connsiteX2-133" fmla="*/ 1 w 10000"/>
                <a:gd name="connsiteY2-134" fmla="*/ 5187 h 10000"/>
                <a:gd name="connsiteX3-135" fmla="*/ 4324 w 10000"/>
                <a:gd name="connsiteY3-136" fmla="*/ 10000 h 10000"/>
                <a:gd name="connsiteX4-137" fmla="*/ 10000 w 10000"/>
                <a:gd name="connsiteY4-138" fmla="*/ 0 h 10000"/>
                <a:gd name="connsiteX0-139" fmla="*/ 10000 w 10000"/>
                <a:gd name="connsiteY0-140" fmla="*/ 0 h 10000"/>
                <a:gd name="connsiteX1-141" fmla="*/ 4319 w 10000"/>
                <a:gd name="connsiteY1-142" fmla="*/ 4703 h 10000"/>
                <a:gd name="connsiteX2-143" fmla="*/ 1 w 10000"/>
                <a:gd name="connsiteY2-144" fmla="*/ 5187 h 10000"/>
                <a:gd name="connsiteX3-145" fmla="*/ 4324 w 10000"/>
                <a:gd name="connsiteY3-146" fmla="*/ 10000 h 10000"/>
                <a:gd name="connsiteX4-147" fmla="*/ 10000 w 10000"/>
                <a:gd name="connsiteY4-148" fmla="*/ 0 h 10000"/>
                <a:gd name="connsiteX0-149" fmla="*/ 9693 w 9693"/>
                <a:gd name="connsiteY0-150" fmla="*/ 0 h 10000"/>
                <a:gd name="connsiteX1-151" fmla="*/ 4012 w 9693"/>
                <a:gd name="connsiteY1-152" fmla="*/ 4703 h 10000"/>
                <a:gd name="connsiteX2-153" fmla="*/ 1 w 9693"/>
                <a:gd name="connsiteY2-154" fmla="*/ 5731 h 10000"/>
                <a:gd name="connsiteX3-155" fmla="*/ 4017 w 9693"/>
                <a:gd name="connsiteY3-156" fmla="*/ 10000 h 10000"/>
                <a:gd name="connsiteX4-157" fmla="*/ 9693 w 9693"/>
                <a:gd name="connsiteY4-158" fmla="*/ 0 h 10000"/>
                <a:gd name="connsiteX0-159" fmla="*/ 10000 w 10000"/>
                <a:gd name="connsiteY0-160" fmla="*/ 0 h 10000"/>
                <a:gd name="connsiteX1-161" fmla="*/ 4139 w 10000"/>
                <a:gd name="connsiteY1-162" fmla="*/ 3796 h 10000"/>
                <a:gd name="connsiteX2-163" fmla="*/ 1 w 10000"/>
                <a:gd name="connsiteY2-164" fmla="*/ 5731 h 10000"/>
                <a:gd name="connsiteX3-165" fmla="*/ 4144 w 10000"/>
                <a:gd name="connsiteY3-166" fmla="*/ 10000 h 10000"/>
                <a:gd name="connsiteX4-167" fmla="*/ 10000 w 10000"/>
                <a:gd name="connsiteY4-168" fmla="*/ 0 h 10000"/>
                <a:gd name="connsiteX0-169" fmla="*/ 10000 w 10000"/>
                <a:gd name="connsiteY0-170" fmla="*/ 0 h 10000"/>
                <a:gd name="connsiteX1-171" fmla="*/ 4139 w 10000"/>
                <a:gd name="connsiteY1-172" fmla="*/ 3796 h 10000"/>
                <a:gd name="connsiteX2-173" fmla="*/ 1 w 10000"/>
                <a:gd name="connsiteY2-174" fmla="*/ 5731 h 10000"/>
                <a:gd name="connsiteX3-175" fmla="*/ 4144 w 10000"/>
                <a:gd name="connsiteY3-176" fmla="*/ 10000 h 10000"/>
                <a:gd name="connsiteX4-177" fmla="*/ 10000 w 10000"/>
                <a:gd name="connsiteY4-178" fmla="*/ 0 h 10000"/>
                <a:gd name="connsiteX0-179" fmla="*/ 10000 w 10000"/>
                <a:gd name="connsiteY0-180" fmla="*/ 0 h 9274"/>
                <a:gd name="connsiteX1-181" fmla="*/ 4139 w 10000"/>
                <a:gd name="connsiteY1-182" fmla="*/ 3796 h 9274"/>
                <a:gd name="connsiteX2-183" fmla="*/ 1 w 10000"/>
                <a:gd name="connsiteY2-184" fmla="*/ 5731 h 9274"/>
                <a:gd name="connsiteX3-185" fmla="*/ 4619 w 10000"/>
                <a:gd name="connsiteY3-186" fmla="*/ 9274 h 9274"/>
                <a:gd name="connsiteX4-187" fmla="*/ 10000 w 10000"/>
                <a:gd name="connsiteY4-188" fmla="*/ 0 h 9274"/>
                <a:gd name="connsiteX0-189" fmla="*/ 9712 w 9712"/>
                <a:gd name="connsiteY0-190" fmla="*/ 0 h 10000"/>
                <a:gd name="connsiteX1-191" fmla="*/ 3851 w 9712"/>
                <a:gd name="connsiteY1-192" fmla="*/ 4093 h 10000"/>
                <a:gd name="connsiteX2-193" fmla="*/ 3 w 9712"/>
                <a:gd name="connsiteY2-194" fmla="*/ 6180 h 10000"/>
                <a:gd name="connsiteX3-195" fmla="*/ 4331 w 9712"/>
                <a:gd name="connsiteY3-196" fmla="*/ 10000 h 10000"/>
                <a:gd name="connsiteX4-197" fmla="*/ 9712 w 9712"/>
                <a:gd name="connsiteY4-198" fmla="*/ 0 h 10000"/>
                <a:gd name="connsiteX0-199" fmla="*/ 10117 w 10117"/>
                <a:gd name="connsiteY0-200" fmla="*/ 0 h 10000"/>
                <a:gd name="connsiteX1-201" fmla="*/ 4082 w 10117"/>
                <a:gd name="connsiteY1-202" fmla="*/ 4093 h 10000"/>
                <a:gd name="connsiteX2-203" fmla="*/ 1 w 10117"/>
                <a:gd name="connsiteY2-204" fmla="*/ 5789 h 10000"/>
                <a:gd name="connsiteX3-205" fmla="*/ 4576 w 10117"/>
                <a:gd name="connsiteY3-206" fmla="*/ 10000 h 10000"/>
                <a:gd name="connsiteX4-207" fmla="*/ 10117 w 10117"/>
                <a:gd name="connsiteY4-208" fmla="*/ 0 h 10000"/>
                <a:gd name="connsiteX0-209" fmla="*/ 10296 w 10296"/>
                <a:gd name="connsiteY0-210" fmla="*/ 0 h 10000"/>
                <a:gd name="connsiteX1-211" fmla="*/ 4261 w 10296"/>
                <a:gd name="connsiteY1-212" fmla="*/ 4093 h 10000"/>
                <a:gd name="connsiteX2-213" fmla="*/ 1 w 10296"/>
                <a:gd name="connsiteY2-214" fmla="*/ 5985 h 10000"/>
                <a:gd name="connsiteX3-215" fmla="*/ 4755 w 10296"/>
                <a:gd name="connsiteY3-216" fmla="*/ 10000 h 10000"/>
                <a:gd name="connsiteX4-217" fmla="*/ 10296 w 10296"/>
                <a:gd name="connsiteY4-218" fmla="*/ 0 h 10000"/>
                <a:gd name="connsiteX0-219" fmla="*/ 10612 w 10612"/>
                <a:gd name="connsiteY0-220" fmla="*/ 0 h 10000"/>
                <a:gd name="connsiteX1-221" fmla="*/ 4577 w 10612"/>
                <a:gd name="connsiteY1-222" fmla="*/ 4093 h 10000"/>
                <a:gd name="connsiteX2-223" fmla="*/ 317 w 10612"/>
                <a:gd name="connsiteY2-224" fmla="*/ 5985 h 10000"/>
                <a:gd name="connsiteX3-225" fmla="*/ 5071 w 10612"/>
                <a:gd name="connsiteY3-226" fmla="*/ 10000 h 10000"/>
                <a:gd name="connsiteX4-227" fmla="*/ 10612 w 10612"/>
                <a:gd name="connsiteY4-228" fmla="*/ 0 h 10000"/>
                <a:gd name="connsiteX0-229" fmla="*/ 10295 w 10295"/>
                <a:gd name="connsiteY0-230" fmla="*/ 0 h 10001"/>
                <a:gd name="connsiteX1-231" fmla="*/ 4260 w 10295"/>
                <a:gd name="connsiteY1-232" fmla="*/ 4093 h 10001"/>
                <a:gd name="connsiteX2-233" fmla="*/ 0 w 10295"/>
                <a:gd name="connsiteY2-234" fmla="*/ 5985 h 10001"/>
                <a:gd name="connsiteX3-235" fmla="*/ 4754 w 10295"/>
                <a:gd name="connsiteY3-236" fmla="*/ 10000 h 10001"/>
                <a:gd name="connsiteX4-237" fmla="*/ 10295 w 10295"/>
                <a:gd name="connsiteY4-238" fmla="*/ 0 h 10001"/>
                <a:gd name="connsiteX0-239" fmla="*/ 10295 w 10295"/>
                <a:gd name="connsiteY0-240" fmla="*/ 0 h 10001"/>
                <a:gd name="connsiteX1-241" fmla="*/ 4260 w 10295"/>
                <a:gd name="connsiteY1-242" fmla="*/ 4093 h 10001"/>
                <a:gd name="connsiteX2-243" fmla="*/ 0 w 10295"/>
                <a:gd name="connsiteY2-244" fmla="*/ 5985 h 10001"/>
                <a:gd name="connsiteX3-245" fmla="*/ 4754 w 10295"/>
                <a:gd name="connsiteY3-246" fmla="*/ 10000 h 10001"/>
                <a:gd name="connsiteX4-247" fmla="*/ 10295 w 10295"/>
                <a:gd name="connsiteY4-248" fmla="*/ 0 h 1000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295" h="10001">
                  <a:moveTo>
                    <a:pt x="10295" y="0"/>
                  </a:moveTo>
                  <a:cubicBezTo>
                    <a:pt x="8737" y="5245"/>
                    <a:pt x="5976" y="3096"/>
                    <a:pt x="4260" y="4093"/>
                  </a:cubicBezTo>
                  <a:cubicBezTo>
                    <a:pt x="2544" y="5090"/>
                    <a:pt x="1411" y="4609"/>
                    <a:pt x="0" y="5985"/>
                  </a:cubicBezTo>
                  <a:cubicBezTo>
                    <a:pt x="1277" y="8730"/>
                    <a:pt x="2182" y="10051"/>
                    <a:pt x="4754" y="10000"/>
                  </a:cubicBezTo>
                  <a:cubicBezTo>
                    <a:pt x="8102" y="9067"/>
                    <a:pt x="10169" y="952"/>
                    <a:pt x="10295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2" name="Freeform 87"/>
            <p:cNvSpPr/>
            <p:nvPr/>
          </p:nvSpPr>
          <p:spPr bwMode="auto">
            <a:xfrm>
              <a:off x="6580188" y="1760537"/>
              <a:ext cx="4213225" cy="2982913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2" h="794">
                  <a:moveTo>
                    <a:pt x="92" y="699"/>
                  </a:moveTo>
                  <a:cubicBezTo>
                    <a:pt x="92" y="699"/>
                    <a:pt x="429" y="39"/>
                    <a:pt x="904" y="10"/>
                  </a:cubicBezTo>
                  <a:cubicBezTo>
                    <a:pt x="904" y="10"/>
                    <a:pt x="1009" y="0"/>
                    <a:pt x="1122" y="36"/>
                  </a:cubicBezTo>
                  <a:cubicBezTo>
                    <a:pt x="1122" y="36"/>
                    <a:pt x="1040" y="79"/>
                    <a:pt x="997" y="126"/>
                  </a:cubicBezTo>
                  <a:cubicBezTo>
                    <a:pt x="955" y="173"/>
                    <a:pt x="859" y="480"/>
                    <a:pt x="556" y="588"/>
                  </a:cubicBezTo>
                  <a:cubicBezTo>
                    <a:pt x="253" y="695"/>
                    <a:pt x="0" y="794"/>
                    <a:pt x="92" y="69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3" name="Freeform 88"/>
            <p:cNvSpPr/>
            <p:nvPr/>
          </p:nvSpPr>
          <p:spPr bwMode="auto">
            <a:xfrm>
              <a:off x="6858001" y="1889125"/>
              <a:ext cx="3935413" cy="2727325"/>
            </a:xfrm>
            <a:custGeom>
              <a:avLst/>
              <a:gdLst>
                <a:gd name="T0" fmla="*/ 1048 w 1048"/>
                <a:gd name="T1" fmla="*/ 2 h 726"/>
                <a:gd name="T2" fmla="*/ 1041 w 1048"/>
                <a:gd name="T3" fmla="*/ 0 h 726"/>
                <a:gd name="T4" fmla="*/ 828 w 1048"/>
                <a:gd name="T5" fmla="*/ 117 h 726"/>
                <a:gd name="T6" fmla="*/ 0 w 1048"/>
                <a:gd name="T7" fmla="*/ 697 h 726"/>
                <a:gd name="T8" fmla="*/ 482 w 1048"/>
                <a:gd name="T9" fmla="*/ 554 h 726"/>
                <a:gd name="T10" fmla="*/ 923 w 1048"/>
                <a:gd name="T11" fmla="*/ 92 h 726"/>
                <a:gd name="T12" fmla="*/ 1048 w 1048"/>
                <a:gd name="T13" fmla="*/ 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8" h="726">
                  <a:moveTo>
                    <a:pt x="1048" y="2"/>
                  </a:moveTo>
                  <a:cubicBezTo>
                    <a:pt x="1046" y="1"/>
                    <a:pt x="1043" y="1"/>
                    <a:pt x="1041" y="0"/>
                  </a:cubicBezTo>
                  <a:cubicBezTo>
                    <a:pt x="986" y="17"/>
                    <a:pt x="914" y="51"/>
                    <a:pt x="828" y="117"/>
                  </a:cubicBezTo>
                  <a:cubicBezTo>
                    <a:pt x="623" y="272"/>
                    <a:pt x="587" y="517"/>
                    <a:pt x="0" y="697"/>
                  </a:cubicBezTo>
                  <a:cubicBezTo>
                    <a:pt x="13" y="726"/>
                    <a:pt x="230" y="643"/>
                    <a:pt x="482" y="554"/>
                  </a:cubicBezTo>
                  <a:cubicBezTo>
                    <a:pt x="785" y="446"/>
                    <a:pt x="881" y="139"/>
                    <a:pt x="923" y="92"/>
                  </a:cubicBezTo>
                  <a:cubicBezTo>
                    <a:pt x="966" y="45"/>
                    <a:pt x="1048" y="2"/>
                    <a:pt x="1048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49000">
                  <a:srgbClr val="DDC79B"/>
                </a:gs>
                <a:gs pos="73000">
                  <a:srgbClr val="C78D4D"/>
                </a:gs>
                <a:gs pos="100000">
                  <a:srgbClr val="C78D4D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4" name="Freeform 12"/>
            <p:cNvSpPr/>
            <p:nvPr/>
          </p:nvSpPr>
          <p:spPr bwMode="auto">
            <a:xfrm rot="1561076">
              <a:off x="2679595" y="2172949"/>
              <a:ext cx="3381046" cy="1892583"/>
            </a:xfrm>
            <a:custGeom>
              <a:avLst/>
              <a:gdLst>
                <a:gd name="T0" fmla="*/ 1364 w 1364"/>
                <a:gd name="T1" fmla="*/ 719 h 850"/>
                <a:gd name="T2" fmla="*/ 371 w 1364"/>
                <a:gd name="T3" fmla="*/ 50 h 850"/>
                <a:gd name="T4" fmla="*/ 0 w 1364"/>
                <a:gd name="T5" fmla="*/ 136 h 850"/>
                <a:gd name="T6" fmla="*/ 179 w 1364"/>
                <a:gd name="T7" fmla="*/ 334 h 850"/>
                <a:gd name="T8" fmla="*/ 1364 w 1364"/>
                <a:gd name="T9" fmla="*/ 719 h 850"/>
                <a:gd name="connsiteX0" fmla="*/ 10000 w 10000"/>
                <a:gd name="connsiteY0" fmla="*/ 7453 h 7754"/>
                <a:gd name="connsiteX1" fmla="*/ 3448 w 10000"/>
                <a:gd name="connsiteY1" fmla="*/ 31 h 7754"/>
                <a:gd name="connsiteX2" fmla="*/ 0 w 10000"/>
                <a:gd name="connsiteY2" fmla="*/ 594 h 7754"/>
                <a:gd name="connsiteX3" fmla="*/ 1312 w 10000"/>
                <a:gd name="connsiteY3" fmla="*/ 2923 h 7754"/>
                <a:gd name="connsiteX4" fmla="*/ 10000 w 10000"/>
                <a:gd name="connsiteY4" fmla="*/ 7453 h 7754"/>
                <a:gd name="connsiteX0-1" fmla="*/ 10000 w 10000"/>
                <a:gd name="connsiteY0-2" fmla="*/ 9582 h 9970"/>
                <a:gd name="connsiteX1-3" fmla="*/ 3448 w 10000"/>
                <a:gd name="connsiteY1-4" fmla="*/ 10 h 9970"/>
                <a:gd name="connsiteX2-5" fmla="*/ 0 w 10000"/>
                <a:gd name="connsiteY2-6" fmla="*/ 736 h 9970"/>
                <a:gd name="connsiteX3-7" fmla="*/ 1312 w 10000"/>
                <a:gd name="connsiteY3-8" fmla="*/ 3740 h 9970"/>
                <a:gd name="connsiteX4-9" fmla="*/ 10000 w 10000"/>
                <a:gd name="connsiteY4-10" fmla="*/ 9582 h 9970"/>
                <a:gd name="connsiteX0-11" fmla="*/ 10000 w 10000"/>
                <a:gd name="connsiteY0-12" fmla="*/ 9676 h 10065"/>
                <a:gd name="connsiteX1-13" fmla="*/ 3448 w 10000"/>
                <a:gd name="connsiteY1-14" fmla="*/ 75 h 10065"/>
                <a:gd name="connsiteX2-15" fmla="*/ 0 w 10000"/>
                <a:gd name="connsiteY2-16" fmla="*/ 803 h 10065"/>
                <a:gd name="connsiteX3-17" fmla="*/ 1312 w 10000"/>
                <a:gd name="connsiteY3-18" fmla="*/ 3816 h 10065"/>
                <a:gd name="connsiteX4-19" fmla="*/ 10000 w 10000"/>
                <a:gd name="connsiteY4-20" fmla="*/ 9676 h 10065"/>
                <a:gd name="connsiteX0-21" fmla="*/ 10000 w 10000"/>
                <a:gd name="connsiteY0-22" fmla="*/ 9017 h 9406"/>
                <a:gd name="connsiteX1-23" fmla="*/ 4225 w 10000"/>
                <a:gd name="connsiteY1-24" fmla="*/ 172 h 9406"/>
                <a:gd name="connsiteX2-25" fmla="*/ 0 w 10000"/>
                <a:gd name="connsiteY2-26" fmla="*/ 144 h 9406"/>
                <a:gd name="connsiteX3-27" fmla="*/ 1312 w 10000"/>
                <a:gd name="connsiteY3-28" fmla="*/ 3157 h 9406"/>
                <a:gd name="connsiteX4-29" fmla="*/ 10000 w 10000"/>
                <a:gd name="connsiteY4-30" fmla="*/ 9017 h 9406"/>
                <a:gd name="connsiteX0-31" fmla="*/ 10000 w 10000"/>
                <a:gd name="connsiteY0-32" fmla="*/ 9791 h 10205"/>
                <a:gd name="connsiteX1-33" fmla="*/ 4225 w 10000"/>
                <a:gd name="connsiteY1-34" fmla="*/ 388 h 10205"/>
                <a:gd name="connsiteX2-35" fmla="*/ 0 w 10000"/>
                <a:gd name="connsiteY2-36" fmla="*/ 358 h 10205"/>
                <a:gd name="connsiteX3-37" fmla="*/ 1312 w 10000"/>
                <a:gd name="connsiteY3-38" fmla="*/ 3561 h 10205"/>
                <a:gd name="connsiteX4-39" fmla="*/ 10000 w 10000"/>
                <a:gd name="connsiteY4-40" fmla="*/ 9791 h 10205"/>
                <a:gd name="connsiteX0-41" fmla="*/ 10000 w 10000"/>
                <a:gd name="connsiteY0-42" fmla="*/ 9916 h 10330"/>
                <a:gd name="connsiteX1-43" fmla="*/ 4225 w 10000"/>
                <a:gd name="connsiteY1-44" fmla="*/ 513 h 10330"/>
                <a:gd name="connsiteX2-45" fmla="*/ 0 w 10000"/>
                <a:gd name="connsiteY2-46" fmla="*/ 483 h 10330"/>
                <a:gd name="connsiteX3-47" fmla="*/ 1312 w 10000"/>
                <a:gd name="connsiteY3-48" fmla="*/ 3686 h 10330"/>
                <a:gd name="connsiteX4-49" fmla="*/ 10000 w 10000"/>
                <a:gd name="connsiteY4-50" fmla="*/ 9916 h 10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330">
                  <a:moveTo>
                    <a:pt x="10000" y="9916"/>
                  </a:moveTo>
                  <a:cubicBezTo>
                    <a:pt x="10000" y="9916"/>
                    <a:pt x="6494" y="1650"/>
                    <a:pt x="4225" y="513"/>
                  </a:cubicBezTo>
                  <a:cubicBezTo>
                    <a:pt x="1956" y="-624"/>
                    <a:pt x="0" y="483"/>
                    <a:pt x="0" y="483"/>
                  </a:cubicBezTo>
                  <a:cubicBezTo>
                    <a:pt x="0" y="483"/>
                    <a:pt x="806" y="1956"/>
                    <a:pt x="1312" y="3686"/>
                  </a:cubicBezTo>
                  <a:cubicBezTo>
                    <a:pt x="1818" y="5417"/>
                    <a:pt x="4435" y="12035"/>
                    <a:pt x="10000" y="991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5" name="Freeform 13"/>
            <p:cNvSpPr/>
            <p:nvPr/>
          </p:nvSpPr>
          <p:spPr bwMode="auto">
            <a:xfrm rot="1561076">
              <a:off x="2609689" y="2271972"/>
              <a:ext cx="3355893" cy="2089837"/>
            </a:xfrm>
            <a:custGeom>
              <a:avLst/>
              <a:gdLst>
                <a:gd name="T0" fmla="*/ 169 w 1354"/>
                <a:gd name="T1" fmla="*/ 189 h 705"/>
                <a:gd name="T2" fmla="*/ 1354 w 1354"/>
                <a:gd name="T3" fmla="*/ 574 h 705"/>
                <a:gd name="T4" fmla="*/ 1342 w 1354"/>
                <a:gd name="T5" fmla="*/ 560 h 705"/>
                <a:gd name="T6" fmla="*/ 159 w 1354"/>
                <a:gd name="T7" fmla="*/ 81 h 705"/>
                <a:gd name="T8" fmla="*/ 0 w 1354"/>
                <a:gd name="T9" fmla="*/ 0 h 705"/>
                <a:gd name="T10" fmla="*/ 169 w 1354"/>
                <a:gd name="T11" fmla="*/ 18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4" h="705">
                  <a:moveTo>
                    <a:pt x="169" y="189"/>
                  </a:moveTo>
                  <a:cubicBezTo>
                    <a:pt x="238" y="296"/>
                    <a:pt x="595" y="705"/>
                    <a:pt x="1354" y="574"/>
                  </a:cubicBezTo>
                  <a:cubicBezTo>
                    <a:pt x="1354" y="574"/>
                    <a:pt x="1350" y="569"/>
                    <a:pt x="1342" y="560"/>
                  </a:cubicBezTo>
                  <a:cubicBezTo>
                    <a:pt x="632" y="617"/>
                    <a:pt x="258" y="152"/>
                    <a:pt x="159" y="81"/>
                  </a:cubicBezTo>
                  <a:cubicBezTo>
                    <a:pt x="103" y="41"/>
                    <a:pt x="44" y="15"/>
                    <a:pt x="0" y="0"/>
                  </a:cubicBezTo>
                  <a:cubicBezTo>
                    <a:pt x="29" y="25"/>
                    <a:pt x="113" y="102"/>
                    <a:pt x="169" y="18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 flipH="1">
              <a:off x="2326560" y="3051076"/>
              <a:ext cx="3617048" cy="1543673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  <a:gd name="connsiteX0-41" fmla="*/ 10522 w 822997"/>
                <a:gd name="connsiteY0-42" fmla="*/ 387594 h 395308"/>
                <a:gd name="connsiteX1-43" fmla="*/ 242297 w 822997"/>
                <a:gd name="connsiteY1-44" fmla="*/ 212969 h 395308"/>
                <a:gd name="connsiteX2-45" fmla="*/ 813797 w 822997"/>
                <a:gd name="connsiteY2-46" fmla="*/ 244 h 395308"/>
                <a:gd name="connsiteX3-47" fmla="*/ 553447 w 822997"/>
                <a:gd name="connsiteY3-48" fmla="*/ 327269 h 395308"/>
                <a:gd name="connsiteX4-49" fmla="*/ 10522 w 822997"/>
                <a:gd name="connsiteY4-50" fmla="*/ 387594 h 395308"/>
                <a:gd name="connsiteX0-51" fmla="*/ 2535 w 815010"/>
                <a:gd name="connsiteY0-52" fmla="*/ 387594 h 401044"/>
                <a:gd name="connsiteX1-53" fmla="*/ 361310 w 815010"/>
                <a:gd name="connsiteY1-54" fmla="*/ 133594 h 401044"/>
                <a:gd name="connsiteX2-55" fmla="*/ 805810 w 815010"/>
                <a:gd name="connsiteY2-56" fmla="*/ 244 h 401044"/>
                <a:gd name="connsiteX3-57" fmla="*/ 545460 w 815010"/>
                <a:gd name="connsiteY3-58" fmla="*/ 327269 h 401044"/>
                <a:gd name="connsiteX4-59" fmla="*/ 2535 w 815010"/>
                <a:gd name="connsiteY4-60" fmla="*/ 387594 h 401044"/>
                <a:gd name="connsiteX0-61" fmla="*/ 895 w 810965"/>
                <a:gd name="connsiteY0-62" fmla="*/ 387680 h 390576"/>
                <a:gd name="connsiteX1-63" fmla="*/ 359670 w 810965"/>
                <a:gd name="connsiteY1-64" fmla="*/ 133680 h 390576"/>
                <a:gd name="connsiteX2-65" fmla="*/ 804170 w 810965"/>
                <a:gd name="connsiteY2-66" fmla="*/ 330 h 390576"/>
                <a:gd name="connsiteX3-67" fmla="*/ 464445 w 810965"/>
                <a:gd name="connsiteY3-68" fmla="*/ 254330 h 390576"/>
                <a:gd name="connsiteX4-69" fmla="*/ 895 w 810965"/>
                <a:gd name="connsiteY4-70" fmla="*/ 387680 h 390576"/>
                <a:gd name="connsiteX0-71" fmla="*/ 379 w 809686"/>
                <a:gd name="connsiteY0-72" fmla="*/ 387733 h 389152"/>
                <a:gd name="connsiteX1-73" fmla="*/ 359154 w 809686"/>
                <a:gd name="connsiteY1-74" fmla="*/ 133733 h 389152"/>
                <a:gd name="connsiteX2-75" fmla="*/ 803654 w 809686"/>
                <a:gd name="connsiteY2-76" fmla="*/ 383 h 389152"/>
                <a:gd name="connsiteX3-77" fmla="*/ 425829 w 809686"/>
                <a:gd name="connsiteY3-78" fmla="*/ 225808 h 389152"/>
                <a:gd name="connsiteX4-79" fmla="*/ 379 w 809686"/>
                <a:gd name="connsiteY4-80" fmla="*/ 387733 h 389152"/>
                <a:gd name="connsiteX0-81" fmla="*/ 379 w 809686"/>
                <a:gd name="connsiteY0-82" fmla="*/ 387630 h 394249"/>
                <a:gd name="connsiteX1-83" fmla="*/ 359154 w 809686"/>
                <a:gd name="connsiteY1-84" fmla="*/ 133630 h 394249"/>
                <a:gd name="connsiteX2-85" fmla="*/ 803654 w 809686"/>
                <a:gd name="connsiteY2-86" fmla="*/ 280 h 394249"/>
                <a:gd name="connsiteX3-87" fmla="*/ 425829 w 809686"/>
                <a:gd name="connsiteY3-88" fmla="*/ 292380 h 394249"/>
                <a:gd name="connsiteX4-89" fmla="*/ 379 w 809686"/>
                <a:gd name="connsiteY4-90" fmla="*/ 387630 h 394249"/>
                <a:gd name="connsiteX0-91" fmla="*/ 348 w 835129"/>
                <a:gd name="connsiteY0-92" fmla="*/ 359049 h 368228"/>
                <a:gd name="connsiteX1-93" fmla="*/ 384523 w 835129"/>
                <a:gd name="connsiteY1-94" fmla="*/ 133624 h 368228"/>
                <a:gd name="connsiteX2-95" fmla="*/ 829023 w 835129"/>
                <a:gd name="connsiteY2-96" fmla="*/ 274 h 368228"/>
                <a:gd name="connsiteX3-97" fmla="*/ 451198 w 835129"/>
                <a:gd name="connsiteY3-98" fmla="*/ 292374 h 368228"/>
                <a:gd name="connsiteX4-99" fmla="*/ 348 w 835129"/>
                <a:gd name="connsiteY4-100" fmla="*/ 359049 h 368228"/>
                <a:gd name="connsiteX0-101" fmla="*/ 8773 w 843554"/>
                <a:gd name="connsiteY0-102" fmla="*/ 359049 h 372222"/>
                <a:gd name="connsiteX1-103" fmla="*/ 392948 w 843554"/>
                <a:gd name="connsiteY1-104" fmla="*/ 133624 h 372222"/>
                <a:gd name="connsiteX2-105" fmla="*/ 837448 w 843554"/>
                <a:gd name="connsiteY2-106" fmla="*/ 274 h 372222"/>
                <a:gd name="connsiteX3-107" fmla="*/ 459623 w 843554"/>
                <a:gd name="connsiteY3-108" fmla="*/ 292374 h 372222"/>
                <a:gd name="connsiteX4-109" fmla="*/ 8773 w 843554"/>
                <a:gd name="connsiteY4-110" fmla="*/ 359049 h 372222"/>
                <a:gd name="connsiteX0-111" fmla="*/ 4050 w 838831"/>
                <a:gd name="connsiteY0-112" fmla="*/ 359049 h 368228"/>
                <a:gd name="connsiteX1-113" fmla="*/ 388225 w 838831"/>
                <a:gd name="connsiteY1-114" fmla="*/ 133624 h 368228"/>
                <a:gd name="connsiteX2-115" fmla="*/ 832725 w 838831"/>
                <a:gd name="connsiteY2-116" fmla="*/ 274 h 368228"/>
                <a:gd name="connsiteX3-117" fmla="*/ 454900 w 838831"/>
                <a:gd name="connsiteY3-118" fmla="*/ 292374 h 368228"/>
                <a:gd name="connsiteX4-119" fmla="*/ 4050 w 838831"/>
                <a:gd name="connsiteY4-120" fmla="*/ 359049 h 368228"/>
                <a:gd name="connsiteX0-121" fmla="*/ 565 w 835346"/>
                <a:gd name="connsiteY0-122" fmla="*/ 359049 h 370881"/>
                <a:gd name="connsiteX1-123" fmla="*/ 384740 w 835346"/>
                <a:gd name="connsiteY1-124" fmla="*/ 133624 h 370881"/>
                <a:gd name="connsiteX2-125" fmla="*/ 829240 w 835346"/>
                <a:gd name="connsiteY2-126" fmla="*/ 274 h 370881"/>
                <a:gd name="connsiteX3-127" fmla="*/ 451415 w 835346"/>
                <a:gd name="connsiteY3-128" fmla="*/ 292374 h 370881"/>
                <a:gd name="connsiteX4-129" fmla="*/ 565 w 835346"/>
                <a:gd name="connsiteY4-130" fmla="*/ 359049 h 370881"/>
                <a:gd name="connsiteX0-131" fmla="*/ 0 w 834781"/>
                <a:gd name="connsiteY0-132" fmla="*/ 359049 h 370881"/>
                <a:gd name="connsiteX1-133" fmla="*/ 384175 w 834781"/>
                <a:gd name="connsiteY1-134" fmla="*/ 133624 h 370881"/>
                <a:gd name="connsiteX2-135" fmla="*/ 828675 w 834781"/>
                <a:gd name="connsiteY2-136" fmla="*/ 274 h 370881"/>
                <a:gd name="connsiteX3-137" fmla="*/ 450850 w 834781"/>
                <a:gd name="connsiteY3-138" fmla="*/ 292374 h 370881"/>
                <a:gd name="connsiteX4-139" fmla="*/ 0 w 834781"/>
                <a:gd name="connsiteY4-140" fmla="*/ 359049 h 370881"/>
                <a:gd name="connsiteX0-141" fmla="*/ 0 w 850703"/>
                <a:gd name="connsiteY0-142" fmla="*/ 352698 h 365420"/>
                <a:gd name="connsiteX1-143" fmla="*/ 400050 w 850703"/>
                <a:gd name="connsiteY1-144" fmla="*/ 133623 h 365420"/>
                <a:gd name="connsiteX2-145" fmla="*/ 844550 w 850703"/>
                <a:gd name="connsiteY2-146" fmla="*/ 273 h 365420"/>
                <a:gd name="connsiteX3-147" fmla="*/ 466725 w 850703"/>
                <a:gd name="connsiteY3-148" fmla="*/ 292373 h 365420"/>
                <a:gd name="connsiteX4-149" fmla="*/ 0 w 850703"/>
                <a:gd name="connsiteY4-150" fmla="*/ 352698 h 365420"/>
                <a:gd name="connsiteX0-151" fmla="*/ 0 w 850703"/>
                <a:gd name="connsiteY0-152" fmla="*/ 352698 h 365420"/>
                <a:gd name="connsiteX1-153" fmla="*/ 400050 w 850703"/>
                <a:gd name="connsiteY1-154" fmla="*/ 133623 h 365420"/>
                <a:gd name="connsiteX2-155" fmla="*/ 844550 w 850703"/>
                <a:gd name="connsiteY2-156" fmla="*/ 273 h 365420"/>
                <a:gd name="connsiteX3-157" fmla="*/ 466725 w 850703"/>
                <a:gd name="connsiteY3-158" fmla="*/ 292373 h 365420"/>
                <a:gd name="connsiteX4-159" fmla="*/ 0 w 850703"/>
                <a:gd name="connsiteY4-160" fmla="*/ 352698 h 365420"/>
                <a:gd name="connsiteX0-161" fmla="*/ 0 w 850703"/>
                <a:gd name="connsiteY0-162" fmla="*/ 352698 h 365420"/>
                <a:gd name="connsiteX1-163" fmla="*/ 400050 w 850703"/>
                <a:gd name="connsiteY1-164" fmla="*/ 133623 h 365420"/>
                <a:gd name="connsiteX2-165" fmla="*/ 844550 w 850703"/>
                <a:gd name="connsiteY2-166" fmla="*/ 273 h 365420"/>
                <a:gd name="connsiteX3-167" fmla="*/ 466725 w 850703"/>
                <a:gd name="connsiteY3-168" fmla="*/ 292373 h 365420"/>
                <a:gd name="connsiteX4-169" fmla="*/ 0 w 850703"/>
                <a:gd name="connsiteY4-170" fmla="*/ 352698 h 365420"/>
                <a:gd name="connsiteX0-171" fmla="*/ 0 w 850066"/>
                <a:gd name="connsiteY0-172" fmla="*/ 352425 h 365147"/>
                <a:gd name="connsiteX1-173" fmla="*/ 400050 w 850066"/>
                <a:gd name="connsiteY1-174" fmla="*/ 133350 h 365147"/>
                <a:gd name="connsiteX2-175" fmla="*/ 844550 w 850066"/>
                <a:gd name="connsiteY2-176" fmla="*/ 0 h 365147"/>
                <a:gd name="connsiteX3-177" fmla="*/ 466725 w 850066"/>
                <a:gd name="connsiteY3-178" fmla="*/ 292100 h 365147"/>
                <a:gd name="connsiteX4-179" fmla="*/ 0 w 850066"/>
                <a:gd name="connsiteY4-180" fmla="*/ 352425 h 365147"/>
                <a:gd name="connsiteX0-181" fmla="*/ 0 w 850066"/>
                <a:gd name="connsiteY0-182" fmla="*/ 353669 h 366391"/>
                <a:gd name="connsiteX1-183" fmla="*/ 400050 w 850066"/>
                <a:gd name="connsiteY1-184" fmla="*/ 134594 h 366391"/>
                <a:gd name="connsiteX2-185" fmla="*/ 844550 w 850066"/>
                <a:gd name="connsiteY2-186" fmla="*/ 1244 h 366391"/>
                <a:gd name="connsiteX3-187" fmla="*/ 466725 w 850066"/>
                <a:gd name="connsiteY3-188" fmla="*/ 293344 h 366391"/>
                <a:gd name="connsiteX4-189" fmla="*/ 0 w 850066"/>
                <a:gd name="connsiteY4-190" fmla="*/ 353669 h 366391"/>
                <a:gd name="connsiteX0-191" fmla="*/ 0 w 844550"/>
                <a:gd name="connsiteY0-192" fmla="*/ 353669 h 366391"/>
                <a:gd name="connsiteX1-193" fmla="*/ 400050 w 844550"/>
                <a:gd name="connsiteY1-194" fmla="*/ 134594 h 366391"/>
                <a:gd name="connsiteX2-195" fmla="*/ 844550 w 844550"/>
                <a:gd name="connsiteY2-196" fmla="*/ 1244 h 366391"/>
                <a:gd name="connsiteX3-197" fmla="*/ 466725 w 844550"/>
                <a:gd name="connsiteY3-198" fmla="*/ 293344 h 366391"/>
                <a:gd name="connsiteX4-199" fmla="*/ 0 w 844550"/>
                <a:gd name="connsiteY4-200" fmla="*/ 353669 h 366391"/>
                <a:gd name="connsiteX0-201" fmla="*/ 0 w 844550"/>
                <a:gd name="connsiteY0-202" fmla="*/ 353669 h 366391"/>
                <a:gd name="connsiteX1-203" fmla="*/ 400050 w 844550"/>
                <a:gd name="connsiteY1-204" fmla="*/ 134594 h 366391"/>
                <a:gd name="connsiteX2-205" fmla="*/ 844550 w 844550"/>
                <a:gd name="connsiteY2-206" fmla="*/ 1244 h 366391"/>
                <a:gd name="connsiteX3-207" fmla="*/ 466725 w 844550"/>
                <a:gd name="connsiteY3-208" fmla="*/ 293344 h 366391"/>
                <a:gd name="connsiteX4-209" fmla="*/ 0 w 844550"/>
                <a:gd name="connsiteY4-210" fmla="*/ 353669 h 366391"/>
                <a:gd name="connsiteX0-211" fmla="*/ 0 w 844550"/>
                <a:gd name="connsiteY0-212" fmla="*/ 363198 h 375920"/>
                <a:gd name="connsiteX1-213" fmla="*/ 400050 w 844550"/>
                <a:gd name="connsiteY1-214" fmla="*/ 144123 h 375920"/>
                <a:gd name="connsiteX2-215" fmla="*/ 844550 w 844550"/>
                <a:gd name="connsiteY2-216" fmla="*/ 10773 h 375920"/>
                <a:gd name="connsiteX3-217" fmla="*/ 466725 w 844550"/>
                <a:gd name="connsiteY3-218" fmla="*/ 302873 h 375920"/>
                <a:gd name="connsiteX4-219" fmla="*/ 0 w 844550"/>
                <a:gd name="connsiteY4-220" fmla="*/ 363198 h 375920"/>
                <a:gd name="connsiteX0-221" fmla="*/ 0 w 799482"/>
                <a:gd name="connsiteY0-222" fmla="*/ 378380 h 389163"/>
                <a:gd name="connsiteX1-223" fmla="*/ 354982 w 799482"/>
                <a:gd name="connsiteY1-224" fmla="*/ 144282 h 389163"/>
                <a:gd name="connsiteX2-225" fmla="*/ 799482 w 799482"/>
                <a:gd name="connsiteY2-226" fmla="*/ 10932 h 389163"/>
                <a:gd name="connsiteX3-227" fmla="*/ 421657 w 799482"/>
                <a:gd name="connsiteY3-228" fmla="*/ 303032 h 389163"/>
                <a:gd name="connsiteX4-229" fmla="*/ 0 w 799482"/>
                <a:gd name="connsiteY4-230" fmla="*/ 378380 h 389163"/>
                <a:gd name="connsiteX0-231" fmla="*/ 0 w 799482"/>
                <a:gd name="connsiteY0-232" fmla="*/ 375969 h 386752"/>
                <a:gd name="connsiteX1-233" fmla="*/ 309913 w 799482"/>
                <a:gd name="connsiteY1-234" fmla="*/ 186940 h 386752"/>
                <a:gd name="connsiteX2-235" fmla="*/ 799482 w 799482"/>
                <a:gd name="connsiteY2-236" fmla="*/ 8521 h 386752"/>
                <a:gd name="connsiteX3-237" fmla="*/ 421657 w 799482"/>
                <a:gd name="connsiteY3-238" fmla="*/ 300621 h 386752"/>
                <a:gd name="connsiteX4-239" fmla="*/ 0 w 799482"/>
                <a:gd name="connsiteY4-240" fmla="*/ 375969 h 386752"/>
                <a:gd name="connsiteX0-241" fmla="*/ 0 w 713101"/>
                <a:gd name="connsiteY0-242" fmla="*/ 294289 h 303550"/>
                <a:gd name="connsiteX1-243" fmla="*/ 309913 w 713101"/>
                <a:gd name="connsiteY1-244" fmla="*/ 105260 h 303550"/>
                <a:gd name="connsiteX2-245" fmla="*/ 713101 w 713101"/>
                <a:gd name="connsiteY2-246" fmla="*/ 13222 h 303550"/>
                <a:gd name="connsiteX3-247" fmla="*/ 421657 w 713101"/>
                <a:gd name="connsiteY3-248" fmla="*/ 218941 h 303550"/>
                <a:gd name="connsiteX4-249" fmla="*/ 0 w 713101"/>
                <a:gd name="connsiteY4-250" fmla="*/ 294289 h 303550"/>
                <a:gd name="connsiteX0-251" fmla="*/ 0 w 713101"/>
                <a:gd name="connsiteY0-252" fmla="*/ 294289 h 303550"/>
                <a:gd name="connsiteX1-253" fmla="*/ 309913 w 713101"/>
                <a:gd name="connsiteY1-254" fmla="*/ 105260 h 303550"/>
                <a:gd name="connsiteX2-255" fmla="*/ 713101 w 713101"/>
                <a:gd name="connsiteY2-256" fmla="*/ 13222 h 303550"/>
                <a:gd name="connsiteX3-257" fmla="*/ 421657 w 713101"/>
                <a:gd name="connsiteY3-258" fmla="*/ 218941 h 303550"/>
                <a:gd name="connsiteX4-259" fmla="*/ 0 w 713101"/>
                <a:gd name="connsiteY4-260" fmla="*/ 294289 h 303550"/>
                <a:gd name="connsiteX0-261" fmla="*/ 0 w 713101"/>
                <a:gd name="connsiteY0-262" fmla="*/ 294289 h 303550"/>
                <a:gd name="connsiteX1-263" fmla="*/ 324936 w 713101"/>
                <a:gd name="connsiteY1-264" fmla="*/ 105260 h 303550"/>
                <a:gd name="connsiteX2-265" fmla="*/ 713101 w 713101"/>
                <a:gd name="connsiteY2-266" fmla="*/ 13222 h 303550"/>
                <a:gd name="connsiteX3-267" fmla="*/ 421657 w 713101"/>
                <a:gd name="connsiteY3-268" fmla="*/ 218941 h 303550"/>
                <a:gd name="connsiteX4-269" fmla="*/ 0 w 713101"/>
                <a:gd name="connsiteY4-270" fmla="*/ 294289 h 303550"/>
                <a:gd name="connsiteX0-271" fmla="*/ 0 w 713101"/>
                <a:gd name="connsiteY0-272" fmla="*/ 295074 h 304335"/>
                <a:gd name="connsiteX1-273" fmla="*/ 347470 w 713101"/>
                <a:gd name="connsiteY1-274" fmla="*/ 98534 h 304335"/>
                <a:gd name="connsiteX2-275" fmla="*/ 713101 w 713101"/>
                <a:gd name="connsiteY2-276" fmla="*/ 14007 h 304335"/>
                <a:gd name="connsiteX3-277" fmla="*/ 421657 w 713101"/>
                <a:gd name="connsiteY3-278" fmla="*/ 219726 h 304335"/>
                <a:gd name="connsiteX4-279" fmla="*/ 0 w 713101"/>
                <a:gd name="connsiteY4-280" fmla="*/ 295074 h 3043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13101" h="304335">
                  <a:moveTo>
                    <a:pt x="0" y="295074"/>
                  </a:moveTo>
                  <a:cubicBezTo>
                    <a:pt x="204900" y="234234"/>
                    <a:pt x="228620" y="145378"/>
                    <a:pt x="347470" y="98534"/>
                  </a:cubicBezTo>
                  <a:cubicBezTo>
                    <a:pt x="466320" y="51690"/>
                    <a:pt x="604093" y="-33618"/>
                    <a:pt x="713101" y="14007"/>
                  </a:cubicBezTo>
                  <a:cubicBezTo>
                    <a:pt x="542709" y="96557"/>
                    <a:pt x="540507" y="172882"/>
                    <a:pt x="421657" y="219726"/>
                  </a:cubicBezTo>
                  <a:cubicBezTo>
                    <a:pt x="302807" y="266570"/>
                    <a:pt x="14288" y="327882"/>
                    <a:pt x="0" y="295074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任意多边形 26"/>
            <p:cNvSpPr/>
            <p:nvPr/>
          </p:nvSpPr>
          <p:spPr>
            <a:xfrm>
              <a:off x="5060126" y="4459163"/>
              <a:ext cx="1852676" cy="624739"/>
            </a:xfrm>
            <a:custGeom>
              <a:avLst/>
              <a:gdLst>
                <a:gd name="connsiteX0" fmla="*/ 44308 w 1911333"/>
                <a:gd name="connsiteY0" fmla="*/ 210357 h 522472"/>
                <a:gd name="connsiteX1" fmla="*/ 1053958 w 1911333"/>
                <a:gd name="connsiteY1" fmla="*/ 807 h 522472"/>
                <a:gd name="connsiteX2" fmla="*/ 1911208 w 1911333"/>
                <a:gd name="connsiteY2" fmla="*/ 153207 h 522472"/>
                <a:gd name="connsiteX3" fmla="*/ 1111108 w 1911333"/>
                <a:gd name="connsiteY3" fmla="*/ 515157 h 522472"/>
                <a:gd name="connsiteX4" fmla="*/ 272908 w 1911333"/>
                <a:gd name="connsiteY4" fmla="*/ 381807 h 522472"/>
                <a:gd name="connsiteX5" fmla="*/ 44308 w 1911333"/>
                <a:gd name="connsiteY5" fmla="*/ 210357 h 52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1333" h="522472">
                  <a:moveTo>
                    <a:pt x="44308" y="210357"/>
                  </a:moveTo>
                  <a:cubicBezTo>
                    <a:pt x="174483" y="146857"/>
                    <a:pt x="742808" y="10332"/>
                    <a:pt x="1053958" y="807"/>
                  </a:cubicBezTo>
                  <a:cubicBezTo>
                    <a:pt x="1365108" y="-8718"/>
                    <a:pt x="1901683" y="67482"/>
                    <a:pt x="1911208" y="153207"/>
                  </a:cubicBezTo>
                  <a:cubicBezTo>
                    <a:pt x="1920733" y="238932"/>
                    <a:pt x="1384158" y="477057"/>
                    <a:pt x="1111108" y="515157"/>
                  </a:cubicBezTo>
                  <a:cubicBezTo>
                    <a:pt x="838058" y="553257"/>
                    <a:pt x="450708" y="432607"/>
                    <a:pt x="272908" y="381807"/>
                  </a:cubicBezTo>
                  <a:cubicBezTo>
                    <a:pt x="95108" y="331007"/>
                    <a:pt x="-85867" y="273857"/>
                    <a:pt x="44308" y="210357"/>
                  </a:cubicBezTo>
                  <a:close/>
                </a:path>
              </a:pathLst>
            </a:custGeom>
            <a:solidFill>
              <a:srgbClr val="DDC79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Freeform 39"/>
            <p:cNvSpPr/>
            <p:nvPr/>
          </p:nvSpPr>
          <p:spPr bwMode="auto">
            <a:xfrm>
              <a:off x="5060126" y="4574203"/>
              <a:ext cx="1852676" cy="542051"/>
            </a:xfrm>
            <a:custGeom>
              <a:avLst/>
              <a:gdLst>
                <a:gd name="T0" fmla="*/ 375 w 929"/>
                <a:gd name="T1" fmla="*/ 177 h 849"/>
                <a:gd name="T2" fmla="*/ 267 w 929"/>
                <a:gd name="T3" fmla="*/ 360 h 849"/>
                <a:gd name="T4" fmla="*/ 305 w 929"/>
                <a:gd name="T5" fmla="*/ 748 h 849"/>
                <a:gd name="T6" fmla="*/ 518 w 929"/>
                <a:gd name="T7" fmla="*/ 849 h 849"/>
                <a:gd name="T8" fmla="*/ 705 w 929"/>
                <a:gd name="T9" fmla="*/ 639 h 849"/>
                <a:gd name="T10" fmla="*/ 718 w 929"/>
                <a:gd name="T11" fmla="*/ 117 h 849"/>
                <a:gd name="T12" fmla="*/ 375 w 929"/>
                <a:gd name="T13" fmla="*/ 177 h 849"/>
                <a:gd name="connsiteX0" fmla="*/ 3558 w 6876"/>
                <a:gd name="connsiteY0" fmla="*/ 4155 h 8647"/>
                <a:gd name="connsiteX1" fmla="*/ 1248 w 6876"/>
                <a:gd name="connsiteY1" fmla="*/ 2887 h 8647"/>
                <a:gd name="connsiteX2" fmla="*/ 1657 w 6876"/>
                <a:gd name="connsiteY2" fmla="*/ 7457 h 8647"/>
                <a:gd name="connsiteX3" fmla="*/ 3950 w 6876"/>
                <a:gd name="connsiteY3" fmla="*/ 8647 h 8647"/>
                <a:gd name="connsiteX4" fmla="*/ 5963 w 6876"/>
                <a:gd name="connsiteY4" fmla="*/ 6174 h 8647"/>
                <a:gd name="connsiteX5" fmla="*/ 6103 w 6876"/>
                <a:gd name="connsiteY5" fmla="*/ 25 h 8647"/>
                <a:gd name="connsiteX6" fmla="*/ 3558 w 6876"/>
                <a:gd name="connsiteY6" fmla="*/ 4155 h 8647"/>
                <a:gd name="connsiteX0-1" fmla="*/ 5346 w 10171"/>
                <a:gd name="connsiteY0-2" fmla="*/ 4805 h 10050"/>
                <a:gd name="connsiteX1-3" fmla="*/ 1986 w 10171"/>
                <a:gd name="connsiteY1-4" fmla="*/ 3339 h 10050"/>
                <a:gd name="connsiteX2-5" fmla="*/ 2343 w 10171"/>
                <a:gd name="connsiteY2-6" fmla="*/ 9041 h 10050"/>
                <a:gd name="connsiteX3-7" fmla="*/ 5916 w 10171"/>
                <a:gd name="connsiteY3-8" fmla="*/ 10000 h 10050"/>
                <a:gd name="connsiteX4-9" fmla="*/ 8843 w 10171"/>
                <a:gd name="connsiteY4-10" fmla="*/ 7140 h 10050"/>
                <a:gd name="connsiteX5-11" fmla="*/ 9047 w 10171"/>
                <a:gd name="connsiteY5-12" fmla="*/ 29 h 10050"/>
                <a:gd name="connsiteX6-13" fmla="*/ 5346 w 10171"/>
                <a:gd name="connsiteY6-14" fmla="*/ 4805 h 10050"/>
                <a:gd name="connsiteX0-15" fmla="*/ 3617 w 8442"/>
                <a:gd name="connsiteY0-16" fmla="*/ 4805 h 10142"/>
                <a:gd name="connsiteX1-17" fmla="*/ 257 w 8442"/>
                <a:gd name="connsiteY1-18" fmla="*/ 3339 h 10142"/>
                <a:gd name="connsiteX2-19" fmla="*/ 614 w 8442"/>
                <a:gd name="connsiteY2-20" fmla="*/ 9041 h 10142"/>
                <a:gd name="connsiteX3-21" fmla="*/ 3631 w 8442"/>
                <a:gd name="connsiteY3-22" fmla="*/ 10000 h 10142"/>
                <a:gd name="connsiteX4-23" fmla="*/ 7114 w 8442"/>
                <a:gd name="connsiteY4-24" fmla="*/ 7140 h 10142"/>
                <a:gd name="connsiteX5-25" fmla="*/ 7318 w 8442"/>
                <a:gd name="connsiteY5-26" fmla="*/ 29 h 10142"/>
                <a:gd name="connsiteX6-27" fmla="*/ 3617 w 8442"/>
                <a:gd name="connsiteY6-28" fmla="*/ 4805 h 10142"/>
                <a:gd name="connsiteX0-29" fmla="*/ 4284 w 8668"/>
                <a:gd name="connsiteY0-30" fmla="*/ 4737 h 10516"/>
                <a:gd name="connsiteX1-31" fmla="*/ 303 w 8668"/>
                <a:gd name="connsiteY1-32" fmla="*/ 3291 h 10516"/>
                <a:gd name="connsiteX2-33" fmla="*/ 726 w 8668"/>
                <a:gd name="connsiteY2-34" fmla="*/ 8913 h 10516"/>
                <a:gd name="connsiteX3-35" fmla="*/ 4300 w 8668"/>
                <a:gd name="connsiteY3-36" fmla="*/ 9859 h 10516"/>
                <a:gd name="connsiteX4-37" fmla="*/ 8668 w 8668"/>
                <a:gd name="connsiteY4-38" fmla="*/ 28 h 10516"/>
                <a:gd name="connsiteX5-39" fmla="*/ 4284 w 8668"/>
                <a:gd name="connsiteY5-40" fmla="*/ 4737 h 10516"/>
                <a:gd name="connsiteX0-41" fmla="*/ 5021 w 10107"/>
                <a:gd name="connsiteY0-42" fmla="*/ 4572 h 9767"/>
                <a:gd name="connsiteX1-43" fmla="*/ 429 w 10107"/>
                <a:gd name="connsiteY1-44" fmla="*/ 3197 h 9767"/>
                <a:gd name="connsiteX2-45" fmla="*/ 917 w 10107"/>
                <a:gd name="connsiteY2-46" fmla="*/ 8543 h 9767"/>
                <a:gd name="connsiteX3-47" fmla="*/ 6777 w 10107"/>
                <a:gd name="connsiteY3-48" fmla="*/ 9051 h 9767"/>
                <a:gd name="connsiteX4-49" fmla="*/ 10079 w 10107"/>
                <a:gd name="connsiteY4-50" fmla="*/ 94 h 9767"/>
                <a:gd name="connsiteX5-51" fmla="*/ 5021 w 10107"/>
                <a:gd name="connsiteY5-52" fmla="*/ 4572 h 9767"/>
                <a:gd name="connsiteX0-53" fmla="*/ 4968 w 10318"/>
                <a:gd name="connsiteY0-54" fmla="*/ 1544 h 6613"/>
                <a:gd name="connsiteX1-55" fmla="*/ 424 w 10318"/>
                <a:gd name="connsiteY1-56" fmla="*/ 136 h 6613"/>
                <a:gd name="connsiteX2-57" fmla="*/ 907 w 10318"/>
                <a:gd name="connsiteY2-58" fmla="*/ 5610 h 6613"/>
                <a:gd name="connsiteX3-59" fmla="*/ 6705 w 10318"/>
                <a:gd name="connsiteY3-60" fmla="*/ 6130 h 6613"/>
                <a:gd name="connsiteX4-61" fmla="*/ 10294 w 10318"/>
                <a:gd name="connsiteY4-62" fmla="*/ 360 h 6613"/>
                <a:gd name="connsiteX5-63" fmla="*/ 4968 w 10318"/>
                <a:gd name="connsiteY5-64" fmla="*/ 1544 h 6613"/>
                <a:gd name="connsiteX0-65" fmla="*/ 4682 w 9868"/>
                <a:gd name="connsiteY0-66" fmla="*/ 2306 h 9919"/>
                <a:gd name="connsiteX1-67" fmla="*/ 486 w 9868"/>
                <a:gd name="connsiteY1-68" fmla="*/ 1387 h 9919"/>
                <a:gd name="connsiteX2-69" fmla="*/ 746 w 9868"/>
                <a:gd name="connsiteY2-70" fmla="*/ 8454 h 9919"/>
                <a:gd name="connsiteX3-71" fmla="*/ 6365 w 9868"/>
                <a:gd name="connsiteY3-72" fmla="*/ 9241 h 9919"/>
                <a:gd name="connsiteX4-73" fmla="*/ 9844 w 9868"/>
                <a:gd name="connsiteY4-74" fmla="*/ 515 h 9919"/>
                <a:gd name="connsiteX5-75" fmla="*/ 4682 w 9868"/>
                <a:gd name="connsiteY5-76" fmla="*/ 2306 h 9919"/>
                <a:gd name="connsiteX0-77" fmla="*/ 5110 w 10365"/>
                <a:gd name="connsiteY0-78" fmla="*/ 2325 h 9951"/>
                <a:gd name="connsiteX1-79" fmla="*/ 331 w 10365"/>
                <a:gd name="connsiteY1-80" fmla="*/ 2618 h 9951"/>
                <a:gd name="connsiteX2-81" fmla="*/ 1121 w 10365"/>
                <a:gd name="connsiteY2-82" fmla="*/ 8523 h 9951"/>
                <a:gd name="connsiteX3-83" fmla="*/ 6815 w 10365"/>
                <a:gd name="connsiteY3-84" fmla="*/ 9316 h 9951"/>
                <a:gd name="connsiteX4-85" fmla="*/ 10341 w 10365"/>
                <a:gd name="connsiteY4-86" fmla="*/ 519 h 9951"/>
                <a:gd name="connsiteX5-87" fmla="*/ 5110 w 10365"/>
                <a:gd name="connsiteY5-88" fmla="*/ 2325 h 9951"/>
                <a:gd name="connsiteX0-89" fmla="*/ 4743 w 9812"/>
                <a:gd name="connsiteY0-90" fmla="*/ 2336 h 9754"/>
                <a:gd name="connsiteX1-91" fmla="*/ 132 w 9812"/>
                <a:gd name="connsiteY1-92" fmla="*/ 2631 h 9754"/>
                <a:gd name="connsiteX2-93" fmla="*/ 1709 w 9812"/>
                <a:gd name="connsiteY2-94" fmla="*/ 7646 h 9754"/>
                <a:gd name="connsiteX3-95" fmla="*/ 6388 w 9812"/>
                <a:gd name="connsiteY3-96" fmla="*/ 9362 h 9754"/>
                <a:gd name="connsiteX4-97" fmla="*/ 9790 w 9812"/>
                <a:gd name="connsiteY4-98" fmla="*/ 522 h 9754"/>
                <a:gd name="connsiteX5-99" fmla="*/ 4743 w 9812"/>
                <a:gd name="connsiteY5-100" fmla="*/ 2336 h 9754"/>
                <a:gd name="connsiteX0-101" fmla="*/ 4826 w 9977"/>
                <a:gd name="connsiteY0-102" fmla="*/ 2326 h 9136"/>
                <a:gd name="connsiteX1-103" fmla="*/ 127 w 9977"/>
                <a:gd name="connsiteY1-104" fmla="*/ 2628 h 9136"/>
                <a:gd name="connsiteX2-105" fmla="*/ 1734 w 9977"/>
                <a:gd name="connsiteY2-106" fmla="*/ 7770 h 9136"/>
                <a:gd name="connsiteX3-107" fmla="*/ 5880 w 9977"/>
                <a:gd name="connsiteY3-108" fmla="*/ 8586 h 9136"/>
                <a:gd name="connsiteX4-109" fmla="*/ 9970 w 9977"/>
                <a:gd name="connsiteY4-110" fmla="*/ 466 h 9136"/>
                <a:gd name="connsiteX5-111" fmla="*/ 4826 w 9977"/>
                <a:gd name="connsiteY5-112" fmla="*/ 2326 h 9136"/>
                <a:gd name="connsiteX0-113" fmla="*/ 4907 w 10063"/>
                <a:gd name="connsiteY0-114" fmla="*/ 2546 h 8527"/>
                <a:gd name="connsiteX1-115" fmla="*/ 197 w 10063"/>
                <a:gd name="connsiteY1-116" fmla="*/ 2877 h 8527"/>
                <a:gd name="connsiteX2-117" fmla="*/ 1808 w 10063"/>
                <a:gd name="connsiteY2-118" fmla="*/ 8505 h 8527"/>
                <a:gd name="connsiteX3-119" fmla="*/ 10063 w 10063"/>
                <a:gd name="connsiteY3-120" fmla="*/ 510 h 8527"/>
                <a:gd name="connsiteX4-121" fmla="*/ 4907 w 10063"/>
                <a:gd name="connsiteY4-122" fmla="*/ 2546 h 8527"/>
                <a:gd name="connsiteX0-123" fmla="*/ 4681 w 9805"/>
                <a:gd name="connsiteY0-124" fmla="*/ 2939 h 10354"/>
                <a:gd name="connsiteX1-125" fmla="*/ 1 w 9805"/>
                <a:gd name="connsiteY1-126" fmla="*/ 3327 h 10354"/>
                <a:gd name="connsiteX2-127" fmla="*/ 4598 w 9805"/>
                <a:gd name="connsiteY2-128" fmla="*/ 10330 h 10354"/>
                <a:gd name="connsiteX3-129" fmla="*/ 9805 w 9805"/>
                <a:gd name="connsiteY3-130" fmla="*/ 551 h 10354"/>
                <a:gd name="connsiteX4-131" fmla="*/ 4681 w 9805"/>
                <a:gd name="connsiteY4-132" fmla="*/ 2939 h 10354"/>
                <a:gd name="connsiteX0-133" fmla="*/ 4775 w 10002"/>
                <a:gd name="connsiteY0-134" fmla="*/ 2867 h 10417"/>
                <a:gd name="connsiteX1-135" fmla="*/ 2 w 10002"/>
                <a:gd name="connsiteY1-136" fmla="*/ 3241 h 10417"/>
                <a:gd name="connsiteX2-137" fmla="*/ 4163 w 10002"/>
                <a:gd name="connsiteY2-138" fmla="*/ 10395 h 10417"/>
                <a:gd name="connsiteX3-139" fmla="*/ 10001 w 10002"/>
                <a:gd name="connsiteY3-140" fmla="*/ 560 h 10417"/>
                <a:gd name="connsiteX4-141" fmla="*/ 4775 w 10002"/>
                <a:gd name="connsiteY4-142" fmla="*/ 2867 h 10417"/>
                <a:gd name="connsiteX0-143" fmla="*/ 4564 w 10001"/>
                <a:gd name="connsiteY0-144" fmla="*/ 4803 h 10015"/>
                <a:gd name="connsiteX1-145" fmla="*/ 2 w 10001"/>
                <a:gd name="connsiteY1-146" fmla="*/ 2840 h 10015"/>
                <a:gd name="connsiteX2-147" fmla="*/ 4163 w 10001"/>
                <a:gd name="connsiteY2-148" fmla="*/ 9994 h 10015"/>
                <a:gd name="connsiteX3-149" fmla="*/ 10001 w 10001"/>
                <a:gd name="connsiteY3-150" fmla="*/ 159 h 10015"/>
                <a:gd name="connsiteX4-151" fmla="*/ 4564 w 10001"/>
                <a:gd name="connsiteY4-152" fmla="*/ 4803 h 10015"/>
                <a:gd name="connsiteX0-153" fmla="*/ 4563 w 10000"/>
                <a:gd name="connsiteY0-154" fmla="*/ 4821 h 10422"/>
                <a:gd name="connsiteX1-155" fmla="*/ 1 w 10000"/>
                <a:gd name="connsiteY1-156" fmla="*/ 2858 h 10422"/>
                <a:gd name="connsiteX2-157" fmla="*/ 4794 w 10000"/>
                <a:gd name="connsiteY2-158" fmla="*/ 10402 h 10422"/>
                <a:gd name="connsiteX3-159" fmla="*/ 10000 w 10000"/>
                <a:gd name="connsiteY3-160" fmla="*/ 177 h 10422"/>
                <a:gd name="connsiteX4-161" fmla="*/ 4563 w 10000"/>
                <a:gd name="connsiteY4-162" fmla="*/ 4821 h 10422"/>
                <a:gd name="connsiteX0-163" fmla="*/ 4458 w 9895"/>
                <a:gd name="connsiteY0-164" fmla="*/ 4821 h 10438"/>
                <a:gd name="connsiteX1-165" fmla="*/ 1 w 9895"/>
                <a:gd name="connsiteY1-166" fmla="*/ 3637 h 10438"/>
                <a:gd name="connsiteX2-167" fmla="*/ 4689 w 9895"/>
                <a:gd name="connsiteY2-168" fmla="*/ 10402 h 10438"/>
                <a:gd name="connsiteX3-169" fmla="*/ 9895 w 9895"/>
                <a:gd name="connsiteY3-170" fmla="*/ 177 h 10438"/>
                <a:gd name="connsiteX4-171" fmla="*/ 4458 w 9895"/>
                <a:gd name="connsiteY4-172" fmla="*/ 4821 h 10438"/>
                <a:gd name="connsiteX0-173" fmla="*/ 4505 w 10000"/>
                <a:gd name="connsiteY0-174" fmla="*/ 4619 h 10022"/>
                <a:gd name="connsiteX1-175" fmla="*/ 1 w 10000"/>
                <a:gd name="connsiteY1-176" fmla="*/ 3484 h 10022"/>
                <a:gd name="connsiteX2-177" fmla="*/ 4739 w 10000"/>
                <a:gd name="connsiteY2-178" fmla="*/ 9966 h 10022"/>
                <a:gd name="connsiteX3-179" fmla="*/ 10000 w 10000"/>
                <a:gd name="connsiteY3-180" fmla="*/ 170 h 10022"/>
                <a:gd name="connsiteX4-181" fmla="*/ 4505 w 10000"/>
                <a:gd name="connsiteY4-182" fmla="*/ 4619 h 10022"/>
                <a:gd name="connsiteX0-183" fmla="*/ 4505 w 10007"/>
                <a:gd name="connsiteY0-184" fmla="*/ 5344 h 10747"/>
                <a:gd name="connsiteX1-185" fmla="*/ 1 w 10007"/>
                <a:gd name="connsiteY1-186" fmla="*/ 4209 h 10747"/>
                <a:gd name="connsiteX2-187" fmla="*/ 4739 w 10007"/>
                <a:gd name="connsiteY2-188" fmla="*/ 10691 h 10747"/>
                <a:gd name="connsiteX3-189" fmla="*/ 10000 w 10007"/>
                <a:gd name="connsiteY3-190" fmla="*/ 895 h 10747"/>
                <a:gd name="connsiteX4-191" fmla="*/ 4505 w 10007"/>
                <a:gd name="connsiteY4-192" fmla="*/ 5344 h 10747"/>
                <a:gd name="connsiteX0-193" fmla="*/ 4992 w 10000"/>
                <a:gd name="connsiteY0-194" fmla="*/ 3629 h 10149"/>
                <a:gd name="connsiteX1-195" fmla="*/ 1 w 10000"/>
                <a:gd name="connsiteY1-196" fmla="*/ 3631 h 10149"/>
                <a:gd name="connsiteX2-197" fmla="*/ 4739 w 10000"/>
                <a:gd name="connsiteY2-198" fmla="*/ 10113 h 10149"/>
                <a:gd name="connsiteX3-199" fmla="*/ 10000 w 10000"/>
                <a:gd name="connsiteY3-200" fmla="*/ 317 h 10149"/>
                <a:gd name="connsiteX4-201" fmla="*/ 4992 w 10000"/>
                <a:gd name="connsiteY4-202" fmla="*/ 3629 h 10149"/>
                <a:gd name="connsiteX0-203" fmla="*/ 4992 w 10000"/>
                <a:gd name="connsiteY0-204" fmla="*/ 4114 h 10064"/>
                <a:gd name="connsiteX1-205" fmla="*/ 1 w 10000"/>
                <a:gd name="connsiteY1-206" fmla="*/ 3547 h 10064"/>
                <a:gd name="connsiteX2-207" fmla="*/ 4739 w 10000"/>
                <a:gd name="connsiteY2-208" fmla="*/ 10029 h 10064"/>
                <a:gd name="connsiteX3-209" fmla="*/ 10000 w 10000"/>
                <a:gd name="connsiteY3-210" fmla="*/ 233 h 10064"/>
                <a:gd name="connsiteX4-211" fmla="*/ 4992 w 10000"/>
                <a:gd name="connsiteY4-212" fmla="*/ 4114 h 10064"/>
                <a:gd name="connsiteX0-213" fmla="*/ 4992 w 10000"/>
                <a:gd name="connsiteY0-214" fmla="*/ 4114 h 10091"/>
                <a:gd name="connsiteX1-215" fmla="*/ 1 w 10000"/>
                <a:gd name="connsiteY1-216" fmla="*/ 3547 h 10091"/>
                <a:gd name="connsiteX2-217" fmla="*/ 4739 w 10000"/>
                <a:gd name="connsiteY2-218" fmla="*/ 10029 h 10091"/>
                <a:gd name="connsiteX3-219" fmla="*/ 10000 w 10000"/>
                <a:gd name="connsiteY3-220" fmla="*/ 233 h 10091"/>
                <a:gd name="connsiteX4-221" fmla="*/ 4992 w 10000"/>
                <a:gd name="connsiteY4-222" fmla="*/ 4114 h 10091"/>
                <a:gd name="connsiteX0-223" fmla="*/ 4992 w 10325"/>
                <a:gd name="connsiteY0-224" fmla="*/ 3852 h 9820"/>
                <a:gd name="connsiteX1-225" fmla="*/ 1 w 10325"/>
                <a:gd name="connsiteY1-226" fmla="*/ 3285 h 9820"/>
                <a:gd name="connsiteX2-227" fmla="*/ 4739 w 10325"/>
                <a:gd name="connsiteY2-228" fmla="*/ 9767 h 9820"/>
                <a:gd name="connsiteX3-229" fmla="*/ 10325 w 10325"/>
                <a:gd name="connsiteY3-230" fmla="*/ 255 h 9820"/>
                <a:gd name="connsiteX4-231" fmla="*/ 4992 w 10325"/>
                <a:gd name="connsiteY4-232" fmla="*/ 3852 h 9820"/>
                <a:gd name="connsiteX0-233" fmla="*/ 4835 w 10030"/>
                <a:gd name="connsiteY0-234" fmla="*/ 4736 h 10813"/>
                <a:gd name="connsiteX1-235" fmla="*/ 1 w 10030"/>
                <a:gd name="connsiteY1-236" fmla="*/ 4158 h 10813"/>
                <a:gd name="connsiteX2-237" fmla="*/ 4590 w 10030"/>
                <a:gd name="connsiteY2-238" fmla="*/ 10759 h 10813"/>
                <a:gd name="connsiteX3-239" fmla="*/ 10000 w 10030"/>
                <a:gd name="connsiteY3-240" fmla="*/ 1073 h 10813"/>
                <a:gd name="connsiteX4-241" fmla="*/ 4835 w 10030"/>
                <a:gd name="connsiteY4-242" fmla="*/ 4736 h 108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30" h="10813">
                  <a:moveTo>
                    <a:pt x="4835" y="4736"/>
                  </a:moveTo>
                  <a:cubicBezTo>
                    <a:pt x="4835" y="4736"/>
                    <a:pt x="42" y="259"/>
                    <a:pt x="1" y="4158"/>
                  </a:cubicBezTo>
                  <a:cubicBezTo>
                    <a:pt x="-40" y="8057"/>
                    <a:pt x="2923" y="11273"/>
                    <a:pt x="4590" y="10759"/>
                  </a:cubicBezTo>
                  <a:cubicBezTo>
                    <a:pt x="6257" y="10245"/>
                    <a:pt x="10430" y="4104"/>
                    <a:pt x="10000" y="1073"/>
                  </a:cubicBezTo>
                  <a:cubicBezTo>
                    <a:pt x="9570" y="-1958"/>
                    <a:pt x="5424" y="2127"/>
                    <a:pt x="4835" y="4736"/>
                  </a:cubicBezTo>
                  <a:close/>
                </a:path>
              </a:pathLst>
            </a:custGeom>
            <a:gradFill flip="none" rotWithShape="1">
              <a:gsLst>
                <a:gs pos="12000">
                  <a:srgbClr val="D8BE8C"/>
                </a:gs>
                <a:gs pos="82000">
                  <a:srgbClr val="C1975F"/>
                </a:gs>
                <a:gs pos="52000">
                  <a:srgbClr val="AD7537"/>
                </a:gs>
                <a:gs pos="45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9" name="椭圆 28"/>
            <p:cNvSpPr/>
            <p:nvPr/>
          </p:nvSpPr>
          <p:spPr>
            <a:xfrm rot="20624629">
              <a:off x="5357887" y="2818125"/>
              <a:ext cx="1304954" cy="607124"/>
            </a:xfrm>
            <a:prstGeom prst="ellipse">
              <a:avLst/>
            </a:prstGeom>
            <a:solidFill>
              <a:srgbClr val="E5D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5606146" y="2780268"/>
              <a:ext cx="1014419" cy="573826"/>
              <a:chOff x="5224463" y="2208212"/>
              <a:chExt cx="1220788" cy="690563"/>
            </a:xfrm>
          </p:grpSpPr>
          <p:sp>
            <p:nvSpPr>
              <p:cNvPr id="35" name="Freeform 72"/>
              <p:cNvSpPr>
                <a:spLocks noEditPoints="1"/>
              </p:cNvSpPr>
              <p:nvPr/>
            </p:nvSpPr>
            <p:spPr bwMode="auto">
              <a:xfrm>
                <a:off x="6392863" y="2208212"/>
                <a:ext cx="52388" cy="180975"/>
              </a:xfrm>
              <a:custGeom>
                <a:avLst/>
                <a:gdLst>
                  <a:gd name="T0" fmla="*/ 0 w 14"/>
                  <a:gd name="T1" fmla="*/ 0 h 48"/>
                  <a:gd name="T2" fmla="*/ 3 w 14"/>
                  <a:gd name="T3" fmla="*/ 5 h 48"/>
                  <a:gd name="T4" fmla="*/ 14 w 14"/>
                  <a:gd name="T5" fmla="*/ 48 h 48"/>
                  <a:gd name="T6" fmla="*/ 3 w 14"/>
                  <a:gd name="T7" fmla="*/ 5 h 48"/>
                  <a:gd name="T8" fmla="*/ 0 w 14"/>
                  <a:gd name="T9" fmla="*/ 0 h 48"/>
                  <a:gd name="T10" fmla="*/ 0 w 14"/>
                  <a:gd name="T11" fmla="*/ 0 h 48"/>
                  <a:gd name="T12" fmla="*/ 0 w 14"/>
                  <a:gd name="T13" fmla="*/ 0 h 48"/>
                  <a:gd name="T14" fmla="*/ 0 w 14"/>
                  <a:gd name="T15" fmla="*/ 0 h 48"/>
                  <a:gd name="T16" fmla="*/ 0 w 14"/>
                  <a:gd name="T17" fmla="*/ 0 h 48"/>
                  <a:gd name="T18" fmla="*/ 0 w 14"/>
                  <a:gd name="T19" fmla="*/ 0 h 48"/>
                  <a:gd name="T20" fmla="*/ 0 w 14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8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cubicBezTo>
                      <a:pt x="7" y="19"/>
                      <a:pt x="14" y="32"/>
                      <a:pt x="14" y="48"/>
                    </a:cubicBezTo>
                    <a:cubicBezTo>
                      <a:pt x="14" y="32"/>
                      <a:pt x="7" y="19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BF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75"/>
              <p:cNvSpPr/>
              <p:nvPr/>
            </p:nvSpPr>
            <p:spPr bwMode="auto">
              <a:xfrm>
                <a:off x="5915026" y="2305050"/>
                <a:ext cx="71438" cy="106363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1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6"/>
                      <a:pt x="13" y="27"/>
                    </a:cubicBezTo>
                    <a:cubicBezTo>
                      <a:pt x="7" y="28"/>
                      <a:pt x="1" y="22"/>
                      <a:pt x="1" y="15"/>
                    </a:cubicBezTo>
                    <a:cubicBezTo>
                      <a:pt x="0" y="7"/>
                      <a:pt x="4" y="1"/>
                      <a:pt x="10" y="0"/>
                    </a:cubicBezTo>
                    <a:cubicBezTo>
                      <a:pt x="16" y="0"/>
                      <a:pt x="16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76"/>
              <p:cNvSpPr/>
              <p:nvPr/>
            </p:nvSpPr>
            <p:spPr bwMode="auto">
              <a:xfrm>
                <a:off x="5622926" y="2339975"/>
                <a:ext cx="71438" cy="104775"/>
              </a:xfrm>
              <a:custGeom>
                <a:avLst/>
                <a:gdLst>
                  <a:gd name="T0" fmla="*/ 16 w 19"/>
                  <a:gd name="T1" fmla="*/ 11 h 28"/>
                  <a:gd name="T2" fmla="*/ 13 w 19"/>
                  <a:gd name="T3" fmla="*/ 27 h 28"/>
                  <a:gd name="T4" fmla="*/ 0 w 19"/>
                  <a:gd name="T5" fmla="*/ 15 h 28"/>
                  <a:gd name="T6" fmla="*/ 10 w 19"/>
                  <a:gd name="T7" fmla="*/ 0 h 28"/>
                  <a:gd name="T8" fmla="*/ 16 w 19"/>
                  <a:gd name="T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16" y="11"/>
                    </a:moveTo>
                    <a:cubicBezTo>
                      <a:pt x="17" y="19"/>
                      <a:pt x="19" y="27"/>
                      <a:pt x="13" y="27"/>
                    </a:cubicBezTo>
                    <a:cubicBezTo>
                      <a:pt x="7" y="28"/>
                      <a:pt x="1" y="22"/>
                      <a:pt x="0" y="15"/>
                    </a:cubicBezTo>
                    <a:cubicBezTo>
                      <a:pt x="0" y="8"/>
                      <a:pt x="4" y="1"/>
                      <a:pt x="10" y="0"/>
                    </a:cubicBezTo>
                    <a:cubicBezTo>
                      <a:pt x="16" y="0"/>
                      <a:pt x="15" y="4"/>
                      <a:pt x="16" y="11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77"/>
              <p:cNvSpPr/>
              <p:nvPr/>
            </p:nvSpPr>
            <p:spPr bwMode="auto">
              <a:xfrm>
                <a:off x="5378451" y="2508250"/>
                <a:ext cx="104775" cy="68263"/>
              </a:xfrm>
              <a:custGeom>
                <a:avLst/>
                <a:gdLst>
                  <a:gd name="T0" fmla="*/ 16 w 28"/>
                  <a:gd name="T1" fmla="*/ 16 h 18"/>
                  <a:gd name="T2" fmla="*/ 0 w 28"/>
                  <a:gd name="T3" fmla="*/ 12 h 18"/>
                  <a:gd name="T4" fmla="*/ 13 w 28"/>
                  <a:gd name="T5" fmla="*/ 0 h 18"/>
                  <a:gd name="T6" fmla="*/ 27 w 28"/>
                  <a:gd name="T7" fmla="*/ 10 h 18"/>
                  <a:gd name="T8" fmla="*/ 16 w 28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16" y="16"/>
                    </a:moveTo>
                    <a:cubicBezTo>
                      <a:pt x="9" y="16"/>
                      <a:pt x="1" y="18"/>
                      <a:pt x="0" y="12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21" y="0"/>
                      <a:pt x="27" y="4"/>
                      <a:pt x="27" y="10"/>
                    </a:cubicBezTo>
                    <a:cubicBezTo>
                      <a:pt x="28" y="17"/>
                      <a:pt x="23" y="15"/>
                      <a:pt x="16" y="16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78"/>
              <p:cNvSpPr/>
              <p:nvPr/>
            </p:nvSpPr>
            <p:spPr bwMode="auto">
              <a:xfrm>
                <a:off x="5224463" y="2632075"/>
                <a:ext cx="104775" cy="71438"/>
              </a:xfrm>
              <a:custGeom>
                <a:avLst/>
                <a:gdLst>
                  <a:gd name="T0" fmla="*/ 16 w 28"/>
                  <a:gd name="T1" fmla="*/ 17 h 19"/>
                  <a:gd name="T2" fmla="*/ 0 w 28"/>
                  <a:gd name="T3" fmla="*/ 12 h 19"/>
                  <a:gd name="T4" fmla="*/ 13 w 28"/>
                  <a:gd name="T5" fmla="*/ 1 h 19"/>
                  <a:gd name="T6" fmla="*/ 27 w 28"/>
                  <a:gd name="T7" fmla="*/ 11 h 19"/>
                  <a:gd name="T8" fmla="*/ 16 w 28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9">
                    <a:moveTo>
                      <a:pt x="16" y="17"/>
                    </a:moveTo>
                    <a:cubicBezTo>
                      <a:pt x="9" y="17"/>
                      <a:pt x="1" y="19"/>
                      <a:pt x="0" y="12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1" y="0"/>
                      <a:pt x="27" y="5"/>
                      <a:pt x="27" y="11"/>
                    </a:cubicBezTo>
                    <a:cubicBezTo>
                      <a:pt x="28" y="17"/>
                      <a:pt x="24" y="16"/>
                      <a:pt x="16" y="17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79"/>
              <p:cNvSpPr/>
              <p:nvPr/>
            </p:nvSpPr>
            <p:spPr bwMode="auto">
              <a:xfrm>
                <a:off x="6140451" y="2328862"/>
                <a:ext cx="87313" cy="112713"/>
              </a:xfrm>
              <a:custGeom>
                <a:avLst/>
                <a:gdLst>
                  <a:gd name="T0" fmla="*/ 18 w 23"/>
                  <a:gd name="T1" fmla="*/ 15 h 30"/>
                  <a:gd name="T2" fmla="*/ 8 w 23"/>
                  <a:gd name="T3" fmla="*/ 28 h 30"/>
                  <a:gd name="T4" fmla="*/ 2 w 23"/>
                  <a:gd name="T5" fmla="*/ 12 h 30"/>
                  <a:gd name="T6" fmla="*/ 17 w 23"/>
                  <a:gd name="T7" fmla="*/ 2 h 30"/>
                  <a:gd name="T8" fmla="*/ 18 w 23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8" y="15"/>
                    </a:moveTo>
                    <a:cubicBezTo>
                      <a:pt x="16" y="22"/>
                      <a:pt x="14" y="30"/>
                      <a:pt x="8" y="28"/>
                    </a:cubicBezTo>
                    <a:cubicBezTo>
                      <a:pt x="3" y="26"/>
                      <a:pt x="0" y="19"/>
                      <a:pt x="2" y="12"/>
                    </a:cubicBezTo>
                    <a:cubicBezTo>
                      <a:pt x="5" y="5"/>
                      <a:pt x="11" y="0"/>
                      <a:pt x="17" y="2"/>
                    </a:cubicBezTo>
                    <a:cubicBezTo>
                      <a:pt x="23" y="4"/>
                      <a:pt x="20" y="8"/>
                      <a:pt x="18" y="15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80"/>
              <p:cNvSpPr/>
              <p:nvPr/>
            </p:nvSpPr>
            <p:spPr bwMode="auto">
              <a:xfrm>
                <a:off x="5829301" y="2474912"/>
                <a:ext cx="68263" cy="104775"/>
              </a:xfrm>
              <a:custGeom>
                <a:avLst/>
                <a:gdLst>
                  <a:gd name="T0" fmla="*/ 16 w 18"/>
                  <a:gd name="T1" fmla="*/ 12 h 28"/>
                  <a:gd name="T2" fmla="*/ 12 w 18"/>
                  <a:gd name="T3" fmla="*/ 27 h 28"/>
                  <a:gd name="T4" fmla="*/ 0 w 18"/>
                  <a:gd name="T5" fmla="*/ 14 h 28"/>
                  <a:gd name="T6" fmla="*/ 11 w 18"/>
                  <a:gd name="T7" fmla="*/ 0 h 28"/>
                  <a:gd name="T8" fmla="*/ 16 w 18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6" y="12"/>
                    </a:moveTo>
                    <a:cubicBezTo>
                      <a:pt x="16" y="19"/>
                      <a:pt x="18" y="27"/>
                      <a:pt x="12" y="27"/>
                    </a:cubicBez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7" y="0"/>
                      <a:pt x="16" y="4"/>
                      <a:pt x="16" y="12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1"/>
              <p:cNvSpPr/>
              <p:nvPr/>
            </p:nvSpPr>
            <p:spPr bwMode="auto">
              <a:xfrm>
                <a:off x="6021388" y="2519362"/>
                <a:ext cx="85725" cy="109538"/>
              </a:xfrm>
              <a:custGeom>
                <a:avLst/>
                <a:gdLst>
                  <a:gd name="T0" fmla="*/ 18 w 23"/>
                  <a:gd name="T1" fmla="*/ 14 h 29"/>
                  <a:gd name="T2" fmla="*/ 9 w 23"/>
                  <a:gd name="T3" fmla="*/ 27 h 29"/>
                  <a:gd name="T4" fmla="*/ 3 w 23"/>
                  <a:gd name="T5" fmla="*/ 11 h 29"/>
                  <a:gd name="T6" fmla="*/ 17 w 23"/>
                  <a:gd name="T7" fmla="*/ 2 h 29"/>
                  <a:gd name="T8" fmla="*/ 18 w 23"/>
                  <a:gd name="T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18" y="14"/>
                    </a:moveTo>
                    <a:cubicBezTo>
                      <a:pt x="16" y="21"/>
                      <a:pt x="15" y="29"/>
                      <a:pt x="9" y="27"/>
                    </a:cubicBezTo>
                    <a:cubicBezTo>
                      <a:pt x="3" y="25"/>
                      <a:pt x="0" y="18"/>
                      <a:pt x="3" y="11"/>
                    </a:cubicBezTo>
                    <a:cubicBezTo>
                      <a:pt x="5" y="4"/>
                      <a:pt x="12" y="0"/>
                      <a:pt x="17" y="2"/>
                    </a:cubicBezTo>
                    <a:cubicBezTo>
                      <a:pt x="23" y="4"/>
                      <a:pt x="21" y="7"/>
                      <a:pt x="18" y="14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82"/>
              <p:cNvSpPr/>
              <p:nvPr/>
            </p:nvSpPr>
            <p:spPr bwMode="auto">
              <a:xfrm>
                <a:off x="5562601" y="2587625"/>
                <a:ext cx="109538" cy="93663"/>
              </a:xfrm>
              <a:custGeom>
                <a:avLst/>
                <a:gdLst>
                  <a:gd name="T0" fmla="*/ 14 w 29"/>
                  <a:gd name="T1" fmla="*/ 19 h 25"/>
                  <a:gd name="T2" fmla="*/ 2 w 29"/>
                  <a:gd name="T3" fmla="*/ 7 h 25"/>
                  <a:gd name="T4" fmla="*/ 20 w 29"/>
                  <a:gd name="T5" fmla="*/ 3 h 25"/>
                  <a:gd name="T6" fmla="*/ 27 w 29"/>
                  <a:gd name="T7" fmla="*/ 19 h 25"/>
                  <a:gd name="T8" fmla="*/ 14 w 29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9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20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83"/>
              <p:cNvSpPr/>
              <p:nvPr/>
            </p:nvSpPr>
            <p:spPr bwMode="auto">
              <a:xfrm>
                <a:off x="5441951" y="2790825"/>
                <a:ext cx="109538" cy="93663"/>
              </a:xfrm>
              <a:custGeom>
                <a:avLst/>
                <a:gdLst>
                  <a:gd name="T0" fmla="*/ 14 w 29"/>
                  <a:gd name="T1" fmla="*/ 18 h 25"/>
                  <a:gd name="T2" fmla="*/ 2 w 29"/>
                  <a:gd name="T3" fmla="*/ 7 h 25"/>
                  <a:gd name="T4" fmla="*/ 19 w 29"/>
                  <a:gd name="T5" fmla="*/ 3 h 25"/>
                  <a:gd name="T6" fmla="*/ 27 w 29"/>
                  <a:gd name="T7" fmla="*/ 19 h 25"/>
                  <a:gd name="T8" fmla="*/ 14 w 29"/>
                  <a:gd name="T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14" y="18"/>
                    </a:moveTo>
                    <a:cubicBezTo>
                      <a:pt x="7" y="15"/>
                      <a:pt x="0" y="13"/>
                      <a:pt x="2" y="7"/>
                    </a:cubicBezTo>
                    <a:cubicBezTo>
                      <a:pt x="5" y="2"/>
                      <a:pt x="13" y="0"/>
                      <a:pt x="19" y="3"/>
                    </a:cubicBezTo>
                    <a:cubicBezTo>
                      <a:pt x="26" y="7"/>
                      <a:pt x="29" y="14"/>
                      <a:pt x="27" y="19"/>
                    </a:cubicBezTo>
                    <a:cubicBezTo>
                      <a:pt x="24" y="25"/>
                      <a:pt x="21" y="22"/>
                      <a:pt x="14" y="18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84"/>
              <p:cNvSpPr/>
              <p:nvPr/>
            </p:nvSpPr>
            <p:spPr bwMode="auto">
              <a:xfrm>
                <a:off x="5240338" y="2809875"/>
                <a:ext cx="82550" cy="88900"/>
              </a:xfrm>
              <a:custGeom>
                <a:avLst/>
                <a:gdLst>
                  <a:gd name="T0" fmla="*/ 13 w 22"/>
                  <a:gd name="T1" fmla="*/ 9 h 24"/>
                  <a:gd name="T2" fmla="*/ 18 w 22"/>
                  <a:gd name="T3" fmla="*/ 21 h 24"/>
                  <a:gd name="T4" fmla="*/ 4 w 22"/>
                  <a:gd name="T5" fmla="*/ 18 h 24"/>
                  <a:gd name="T6" fmla="*/ 4 w 22"/>
                  <a:gd name="T7" fmla="*/ 4 h 24"/>
                  <a:gd name="T8" fmla="*/ 13 w 22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13" y="9"/>
                    </a:moveTo>
                    <a:cubicBezTo>
                      <a:pt x="17" y="13"/>
                      <a:pt x="22" y="18"/>
                      <a:pt x="18" y="21"/>
                    </a:cubicBezTo>
                    <a:cubicBezTo>
                      <a:pt x="14" y="24"/>
                      <a:pt x="8" y="23"/>
                      <a:pt x="4" y="18"/>
                    </a:cubicBezTo>
                    <a:cubicBezTo>
                      <a:pt x="0" y="13"/>
                      <a:pt x="0" y="7"/>
                      <a:pt x="4" y="4"/>
                    </a:cubicBezTo>
                    <a:cubicBezTo>
                      <a:pt x="8" y="0"/>
                      <a:pt x="10" y="4"/>
                      <a:pt x="13" y="9"/>
                    </a:cubicBezTo>
                    <a:close/>
                  </a:path>
                </a:pathLst>
              </a:custGeom>
              <a:solidFill>
                <a:srgbClr val="4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87"/>
            <p:cNvSpPr/>
            <p:nvPr/>
          </p:nvSpPr>
          <p:spPr bwMode="auto">
            <a:xfrm>
              <a:off x="6342064" y="2174025"/>
              <a:ext cx="1425468" cy="2366325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2987 w 7999"/>
                <a:gd name="connsiteY0-176" fmla="*/ 9775 h 9782"/>
                <a:gd name="connsiteX1-177" fmla="*/ 70 w 7999"/>
                <a:gd name="connsiteY1-178" fmla="*/ 4289 h 9782"/>
                <a:gd name="connsiteX2-179" fmla="*/ 5851 w 7999"/>
                <a:gd name="connsiteY2-180" fmla="*/ 4 h 9782"/>
                <a:gd name="connsiteX3-181" fmla="*/ 7845 w 7999"/>
                <a:gd name="connsiteY3-182" fmla="*/ 5021 h 9782"/>
                <a:gd name="connsiteX4-183" fmla="*/ 2987 w 7999"/>
                <a:gd name="connsiteY4-184" fmla="*/ 9775 h 9782"/>
                <a:gd name="connsiteX0-185" fmla="*/ 2575 w 8826"/>
                <a:gd name="connsiteY0-186" fmla="*/ 9992 h 10000"/>
                <a:gd name="connsiteX1-187" fmla="*/ 140 w 8826"/>
                <a:gd name="connsiteY1-188" fmla="*/ 4535 h 10000"/>
                <a:gd name="connsiteX2-189" fmla="*/ 6156 w 8826"/>
                <a:gd name="connsiteY2-190" fmla="*/ 3 h 10000"/>
                <a:gd name="connsiteX3-191" fmla="*/ 8648 w 8826"/>
                <a:gd name="connsiteY3-192" fmla="*/ 5132 h 10000"/>
                <a:gd name="connsiteX4-193" fmla="*/ 2575 w 8826"/>
                <a:gd name="connsiteY4-194" fmla="*/ 9992 h 10000"/>
                <a:gd name="connsiteX0-195" fmla="*/ 2777 w 9858"/>
                <a:gd name="connsiteY0-196" fmla="*/ 9990 h 9998"/>
                <a:gd name="connsiteX1-197" fmla="*/ 170 w 9858"/>
                <a:gd name="connsiteY1-198" fmla="*/ 4836 h 9998"/>
                <a:gd name="connsiteX2-199" fmla="*/ 6834 w 9858"/>
                <a:gd name="connsiteY2-200" fmla="*/ 1 h 9998"/>
                <a:gd name="connsiteX3-201" fmla="*/ 9657 w 9858"/>
                <a:gd name="connsiteY3-202" fmla="*/ 5130 h 9998"/>
                <a:gd name="connsiteX4-203" fmla="*/ 2777 w 9858"/>
                <a:gd name="connsiteY4-204" fmla="*/ 9990 h 9998"/>
                <a:gd name="connsiteX0-205" fmla="*/ 3250 w 10438"/>
                <a:gd name="connsiteY0-206" fmla="*/ 9992 h 10000"/>
                <a:gd name="connsiteX1-207" fmla="*/ 141 w 10438"/>
                <a:gd name="connsiteY1-208" fmla="*/ 4837 h 10000"/>
                <a:gd name="connsiteX2-209" fmla="*/ 7365 w 10438"/>
                <a:gd name="connsiteY2-210" fmla="*/ 1 h 10000"/>
                <a:gd name="connsiteX3-211" fmla="*/ 10229 w 10438"/>
                <a:gd name="connsiteY3-212" fmla="*/ 5131 h 10000"/>
                <a:gd name="connsiteX4-213" fmla="*/ 3250 w 10438"/>
                <a:gd name="connsiteY4-214" fmla="*/ 9992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438" h="10000">
                  <a:moveTo>
                    <a:pt x="3250" y="9992"/>
                  </a:moveTo>
                  <a:cubicBezTo>
                    <a:pt x="1389" y="9867"/>
                    <a:pt x="-545" y="6501"/>
                    <a:pt x="141" y="4837"/>
                  </a:cubicBezTo>
                  <a:cubicBezTo>
                    <a:pt x="826" y="3172"/>
                    <a:pt x="5684" y="-48"/>
                    <a:pt x="7365" y="1"/>
                  </a:cubicBezTo>
                  <a:cubicBezTo>
                    <a:pt x="9046" y="50"/>
                    <a:pt x="11107" y="2989"/>
                    <a:pt x="10229" y="5131"/>
                  </a:cubicBezTo>
                  <a:cubicBezTo>
                    <a:pt x="7689" y="8802"/>
                    <a:pt x="5111" y="10117"/>
                    <a:pt x="3250" y="999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8F4EC"/>
                </a:gs>
                <a:gs pos="48000">
                  <a:srgbClr val="F1E8D7"/>
                </a:gs>
                <a:gs pos="75000">
                  <a:srgbClr val="D8BE8C"/>
                </a:gs>
                <a:gs pos="100000">
                  <a:srgbClr val="D8BE8C"/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2" name="Freeform 87"/>
            <p:cNvSpPr/>
            <p:nvPr/>
          </p:nvSpPr>
          <p:spPr bwMode="auto">
            <a:xfrm>
              <a:off x="6871279" y="2174040"/>
              <a:ext cx="1177421" cy="2364176"/>
            </a:xfrm>
            <a:custGeom>
              <a:avLst/>
              <a:gdLst>
                <a:gd name="T0" fmla="*/ 92 w 1122"/>
                <a:gd name="T1" fmla="*/ 699 h 794"/>
                <a:gd name="T2" fmla="*/ 904 w 1122"/>
                <a:gd name="T3" fmla="*/ 10 h 794"/>
                <a:gd name="T4" fmla="*/ 1122 w 1122"/>
                <a:gd name="T5" fmla="*/ 36 h 794"/>
                <a:gd name="T6" fmla="*/ 997 w 1122"/>
                <a:gd name="T7" fmla="*/ 126 h 794"/>
                <a:gd name="T8" fmla="*/ 556 w 1122"/>
                <a:gd name="T9" fmla="*/ 588 h 794"/>
                <a:gd name="T10" fmla="*/ 92 w 1122"/>
                <a:gd name="T11" fmla="*/ 699 h 794"/>
                <a:gd name="connsiteX0" fmla="*/ 171 w 8265"/>
                <a:gd name="connsiteY0" fmla="*/ 9783 h 10264"/>
                <a:gd name="connsiteX1" fmla="*/ 7408 w 8265"/>
                <a:gd name="connsiteY1" fmla="*/ 1105 h 10264"/>
                <a:gd name="connsiteX2" fmla="*/ 5019 w 8265"/>
                <a:gd name="connsiteY2" fmla="*/ 412 h 10264"/>
                <a:gd name="connsiteX3" fmla="*/ 8237 w 8265"/>
                <a:gd name="connsiteY3" fmla="*/ 2566 h 10264"/>
                <a:gd name="connsiteX4" fmla="*/ 4306 w 8265"/>
                <a:gd name="connsiteY4" fmla="*/ 8385 h 10264"/>
                <a:gd name="connsiteX5" fmla="*/ 171 w 8265"/>
                <a:gd name="connsiteY5" fmla="*/ 9783 h 10264"/>
                <a:gd name="connsiteX0-1" fmla="*/ 207 w 10014"/>
                <a:gd name="connsiteY0-2" fmla="*/ 9132 h 9601"/>
                <a:gd name="connsiteX1-3" fmla="*/ 1674 w 10014"/>
                <a:gd name="connsiteY1-4" fmla="*/ 2480 h 9601"/>
                <a:gd name="connsiteX2-5" fmla="*/ 6073 w 10014"/>
                <a:gd name="connsiteY2-6" fmla="*/ 2 h 9601"/>
                <a:gd name="connsiteX3-7" fmla="*/ 9966 w 10014"/>
                <a:gd name="connsiteY3-8" fmla="*/ 2101 h 9601"/>
                <a:gd name="connsiteX4-9" fmla="*/ 5210 w 10014"/>
                <a:gd name="connsiteY4-10" fmla="*/ 7770 h 9601"/>
                <a:gd name="connsiteX5-11" fmla="*/ 207 w 10014"/>
                <a:gd name="connsiteY5-12" fmla="*/ 9132 h 9601"/>
                <a:gd name="connsiteX0-13" fmla="*/ 207 w 9992"/>
                <a:gd name="connsiteY0-14" fmla="*/ 8416 h 8904"/>
                <a:gd name="connsiteX1-15" fmla="*/ 1672 w 9992"/>
                <a:gd name="connsiteY1-16" fmla="*/ 1487 h 8904"/>
                <a:gd name="connsiteX2-17" fmla="*/ 5411 w 9992"/>
                <a:gd name="connsiteY2-18" fmla="*/ 6 h 8904"/>
                <a:gd name="connsiteX3-19" fmla="*/ 9952 w 9992"/>
                <a:gd name="connsiteY3-20" fmla="*/ 1092 h 8904"/>
                <a:gd name="connsiteX4-21" fmla="*/ 5203 w 9992"/>
                <a:gd name="connsiteY4-22" fmla="*/ 6997 h 8904"/>
                <a:gd name="connsiteX5-23" fmla="*/ 207 w 9992"/>
                <a:gd name="connsiteY5-24" fmla="*/ 8416 h 8904"/>
                <a:gd name="connsiteX0-25" fmla="*/ 207 w 10000"/>
                <a:gd name="connsiteY0-26" fmla="*/ 9553 h 10101"/>
                <a:gd name="connsiteX1-27" fmla="*/ 1427 w 10000"/>
                <a:gd name="connsiteY1-28" fmla="*/ 3951 h 10101"/>
                <a:gd name="connsiteX2-29" fmla="*/ 5415 w 10000"/>
                <a:gd name="connsiteY2-30" fmla="*/ 108 h 10101"/>
                <a:gd name="connsiteX3-31" fmla="*/ 9960 w 10000"/>
                <a:gd name="connsiteY3-32" fmla="*/ 1327 h 10101"/>
                <a:gd name="connsiteX4-33" fmla="*/ 5207 w 10000"/>
                <a:gd name="connsiteY4-34" fmla="*/ 7959 h 10101"/>
                <a:gd name="connsiteX5-35" fmla="*/ 207 w 10000"/>
                <a:gd name="connsiteY5-36" fmla="*/ 9553 h 10101"/>
                <a:gd name="connsiteX0-37" fmla="*/ 136 w 7835"/>
                <a:gd name="connsiteY0-38" fmla="*/ 9453 h 9891"/>
                <a:gd name="connsiteX1-39" fmla="*/ 1356 w 7835"/>
                <a:gd name="connsiteY1-40" fmla="*/ 3851 h 9891"/>
                <a:gd name="connsiteX2-41" fmla="*/ 5344 w 7835"/>
                <a:gd name="connsiteY2-42" fmla="*/ 8 h 9891"/>
                <a:gd name="connsiteX3-43" fmla="*/ 7761 w 7835"/>
                <a:gd name="connsiteY3-44" fmla="*/ 4788 h 9891"/>
                <a:gd name="connsiteX4-45" fmla="*/ 5136 w 7835"/>
                <a:gd name="connsiteY4-46" fmla="*/ 7859 h 9891"/>
                <a:gd name="connsiteX5-47" fmla="*/ 136 w 7835"/>
                <a:gd name="connsiteY5-48" fmla="*/ 9453 h 9891"/>
                <a:gd name="connsiteX0-49" fmla="*/ 174 w 10504"/>
                <a:gd name="connsiteY0-50" fmla="*/ 9557 h 10000"/>
                <a:gd name="connsiteX1-51" fmla="*/ 1731 w 10504"/>
                <a:gd name="connsiteY1-52" fmla="*/ 3893 h 10000"/>
                <a:gd name="connsiteX2-53" fmla="*/ 6821 w 10504"/>
                <a:gd name="connsiteY2-54" fmla="*/ 8 h 10000"/>
                <a:gd name="connsiteX3-55" fmla="*/ 9906 w 10504"/>
                <a:gd name="connsiteY3-56" fmla="*/ 4841 h 10000"/>
                <a:gd name="connsiteX4-57" fmla="*/ 6555 w 10504"/>
                <a:gd name="connsiteY4-58" fmla="*/ 7946 h 10000"/>
                <a:gd name="connsiteX5-59" fmla="*/ 174 w 10504"/>
                <a:gd name="connsiteY5-60" fmla="*/ 9557 h 10000"/>
                <a:gd name="connsiteX0-61" fmla="*/ 174 w 10568"/>
                <a:gd name="connsiteY0-62" fmla="*/ 9922 h 10365"/>
                <a:gd name="connsiteX1-63" fmla="*/ 1731 w 10568"/>
                <a:gd name="connsiteY1-64" fmla="*/ 4258 h 10365"/>
                <a:gd name="connsiteX2-65" fmla="*/ 7343 w 10568"/>
                <a:gd name="connsiteY2-66" fmla="*/ 6 h 10365"/>
                <a:gd name="connsiteX3-67" fmla="*/ 9906 w 10568"/>
                <a:gd name="connsiteY3-68" fmla="*/ 5206 h 10365"/>
                <a:gd name="connsiteX4-69" fmla="*/ 6555 w 10568"/>
                <a:gd name="connsiteY4-70" fmla="*/ 8311 h 10365"/>
                <a:gd name="connsiteX5-71" fmla="*/ 174 w 10568"/>
                <a:gd name="connsiteY5-72" fmla="*/ 9922 h 10365"/>
                <a:gd name="connsiteX0-73" fmla="*/ 174 w 10683"/>
                <a:gd name="connsiteY0-74" fmla="*/ 9929 h 10372"/>
                <a:gd name="connsiteX1-75" fmla="*/ 1731 w 10683"/>
                <a:gd name="connsiteY1-76" fmla="*/ 4265 h 10372"/>
                <a:gd name="connsiteX2-77" fmla="*/ 7343 w 10683"/>
                <a:gd name="connsiteY2-78" fmla="*/ 13 h 10372"/>
                <a:gd name="connsiteX3-79" fmla="*/ 9906 w 10683"/>
                <a:gd name="connsiteY3-80" fmla="*/ 5213 h 10372"/>
                <a:gd name="connsiteX4-81" fmla="*/ 6555 w 10683"/>
                <a:gd name="connsiteY4-82" fmla="*/ 8318 h 10372"/>
                <a:gd name="connsiteX5-83" fmla="*/ 174 w 10683"/>
                <a:gd name="connsiteY5-84" fmla="*/ 9929 h 10372"/>
                <a:gd name="connsiteX0-85" fmla="*/ 174 w 9906"/>
                <a:gd name="connsiteY0-86" fmla="*/ 9929 h 10372"/>
                <a:gd name="connsiteX1-87" fmla="*/ 1731 w 9906"/>
                <a:gd name="connsiteY1-88" fmla="*/ 4265 h 10372"/>
                <a:gd name="connsiteX2-89" fmla="*/ 7343 w 9906"/>
                <a:gd name="connsiteY2-90" fmla="*/ 13 h 10372"/>
                <a:gd name="connsiteX3-91" fmla="*/ 9906 w 9906"/>
                <a:gd name="connsiteY3-92" fmla="*/ 5213 h 10372"/>
                <a:gd name="connsiteX4-93" fmla="*/ 6555 w 9906"/>
                <a:gd name="connsiteY4-94" fmla="*/ 8318 h 10372"/>
                <a:gd name="connsiteX5-95" fmla="*/ 174 w 9906"/>
                <a:gd name="connsiteY5-96" fmla="*/ 9929 h 10372"/>
                <a:gd name="connsiteX0-97" fmla="*/ 173 w 9364"/>
                <a:gd name="connsiteY0-98" fmla="*/ 9564 h 9995"/>
                <a:gd name="connsiteX1-99" fmla="*/ 1744 w 9364"/>
                <a:gd name="connsiteY1-100" fmla="*/ 4103 h 9995"/>
                <a:gd name="connsiteX2-101" fmla="*/ 7410 w 9364"/>
                <a:gd name="connsiteY2-102" fmla="*/ 4 h 9995"/>
                <a:gd name="connsiteX3-103" fmla="*/ 9364 w 9364"/>
                <a:gd name="connsiteY3-104" fmla="*/ 4804 h 9995"/>
                <a:gd name="connsiteX4-105" fmla="*/ 6614 w 9364"/>
                <a:gd name="connsiteY4-106" fmla="*/ 8011 h 9995"/>
                <a:gd name="connsiteX5-107" fmla="*/ 173 w 9364"/>
                <a:gd name="connsiteY5-108" fmla="*/ 9564 h 9995"/>
                <a:gd name="connsiteX0-109" fmla="*/ 185 w 10161"/>
                <a:gd name="connsiteY0-110" fmla="*/ 9569 h 10000"/>
                <a:gd name="connsiteX1-111" fmla="*/ 1862 w 10161"/>
                <a:gd name="connsiteY1-112" fmla="*/ 4105 h 10000"/>
                <a:gd name="connsiteX2-113" fmla="*/ 7913 w 10161"/>
                <a:gd name="connsiteY2-114" fmla="*/ 4 h 10000"/>
                <a:gd name="connsiteX3-115" fmla="*/ 10000 w 10161"/>
                <a:gd name="connsiteY3-116" fmla="*/ 4806 h 10000"/>
                <a:gd name="connsiteX4-117" fmla="*/ 7063 w 10161"/>
                <a:gd name="connsiteY4-118" fmla="*/ 8015 h 10000"/>
                <a:gd name="connsiteX5-119" fmla="*/ 185 w 10161"/>
                <a:gd name="connsiteY5-120" fmla="*/ 9569 h 10000"/>
                <a:gd name="connsiteX0-121" fmla="*/ 185 w 10161"/>
                <a:gd name="connsiteY0-122" fmla="*/ 9569 h 10000"/>
                <a:gd name="connsiteX1-123" fmla="*/ 1862 w 10161"/>
                <a:gd name="connsiteY1-124" fmla="*/ 4105 h 10000"/>
                <a:gd name="connsiteX2-125" fmla="*/ 7913 w 10161"/>
                <a:gd name="connsiteY2-126" fmla="*/ 4 h 10000"/>
                <a:gd name="connsiteX3-127" fmla="*/ 10000 w 10161"/>
                <a:gd name="connsiteY3-128" fmla="*/ 4806 h 10000"/>
                <a:gd name="connsiteX4-129" fmla="*/ 7063 w 10161"/>
                <a:gd name="connsiteY4-130" fmla="*/ 8015 h 10000"/>
                <a:gd name="connsiteX5-131" fmla="*/ 185 w 10161"/>
                <a:gd name="connsiteY5-132" fmla="*/ 9569 h 10000"/>
                <a:gd name="connsiteX0-133" fmla="*/ 185 w 10161"/>
                <a:gd name="connsiteY0-134" fmla="*/ 9569 h 10000"/>
                <a:gd name="connsiteX1-135" fmla="*/ 1862 w 10161"/>
                <a:gd name="connsiteY1-136" fmla="*/ 4105 h 10000"/>
                <a:gd name="connsiteX2-137" fmla="*/ 7913 w 10161"/>
                <a:gd name="connsiteY2-138" fmla="*/ 4 h 10000"/>
                <a:gd name="connsiteX3-139" fmla="*/ 10000 w 10161"/>
                <a:gd name="connsiteY3-140" fmla="*/ 4806 h 10000"/>
                <a:gd name="connsiteX4-141" fmla="*/ 7063 w 10161"/>
                <a:gd name="connsiteY4-142" fmla="*/ 8015 h 10000"/>
                <a:gd name="connsiteX5-143" fmla="*/ 185 w 10161"/>
                <a:gd name="connsiteY5-144" fmla="*/ 9569 h 10000"/>
                <a:gd name="connsiteX0-145" fmla="*/ 491 w 10467"/>
                <a:gd name="connsiteY0-146" fmla="*/ 9569 h 9572"/>
                <a:gd name="connsiteX1-147" fmla="*/ 2168 w 10467"/>
                <a:gd name="connsiteY1-148" fmla="*/ 4105 h 9572"/>
                <a:gd name="connsiteX2-149" fmla="*/ 8219 w 10467"/>
                <a:gd name="connsiteY2-150" fmla="*/ 4 h 9572"/>
                <a:gd name="connsiteX3-151" fmla="*/ 10306 w 10467"/>
                <a:gd name="connsiteY3-152" fmla="*/ 4806 h 9572"/>
                <a:gd name="connsiteX4-153" fmla="*/ 491 w 10467"/>
                <a:gd name="connsiteY4-154" fmla="*/ 9569 h 9572"/>
                <a:gd name="connsiteX0-155" fmla="*/ 469 w 10000"/>
                <a:gd name="connsiteY0-156" fmla="*/ 9997 h 10004"/>
                <a:gd name="connsiteX1-157" fmla="*/ 2071 w 10000"/>
                <a:gd name="connsiteY1-158" fmla="*/ 4289 h 10004"/>
                <a:gd name="connsiteX2-159" fmla="*/ 7852 w 10000"/>
                <a:gd name="connsiteY2-160" fmla="*/ 4 h 10004"/>
                <a:gd name="connsiteX3-161" fmla="*/ 9846 w 10000"/>
                <a:gd name="connsiteY3-162" fmla="*/ 5021 h 10004"/>
                <a:gd name="connsiteX4-163" fmla="*/ 469 w 10000"/>
                <a:gd name="connsiteY4-164" fmla="*/ 9997 h 10004"/>
                <a:gd name="connsiteX0-165" fmla="*/ 469 w 10000"/>
                <a:gd name="connsiteY0-166" fmla="*/ 9997 h 10003"/>
                <a:gd name="connsiteX1-167" fmla="*/ 2071 w 10000"/>
                <a:gd name="connsiteY1-168" fmla="*/ 4289 h 10003"/>
                <a:gd name="connsiteX2-169" fmla="*/ 7852 w 10000"/>
                <a:gd name="connsiteY2-170" fmla="*/ 4 h 10003"/>
                <a:gd name="connsiteX3-171" fmla="*/ 9846 w 10000"/>
                <a:gd name="connsiteY3-172" fmla="*/ 5021 h 10003"/>
                <a:gd name="connsiteX4-173" fmla="*/ 469 w 10000"/>
                <a:gd name="connsiteY4-174" fmla="*/ 9997 h 10003"/>
                <a:gd name="connsiteX0-175" fmla="*/ 165 w 9650"/>
                <a:gd name="connsiteY0-176" fmla="*/ 9994 h 10000"/>
                <a:gd name="connsiteX1-177" fmla="*/ 6824 w 9650"/>
                <a:gd name="connsiteY1-178" fmla="*/ 5249 h 10000"/>
                <a:gd name="connsiteX2-179" fmla="*/ 7548 w 9650"/>
                <a:gd name="connsiteY2-180" fmla="*/ 1 h 10000"/>
                <a:gd name="connsiteX3-181" fmla="*/ 9542 w 9650"/>
                <a:gd name="connsiteY3-182" fmla="*/ 5018 h 10000"/>
                <a:gd name="connsiteX4-183" fmla="*/ 165 w 9650"/>
                <a:gd name="connsiteY4-184" fmla="*/ 9994 h 10000"/>
                <a:gd name="connsiteX0-185" fmla="*/ 171 w 11086"/>
                <a:gd name="connsiteY0-186" fmla="*/ 9994 h 10000"/>
                <a:gd name="connsiteX1-187" fmla="*/ 7072 w 11086"/>
                <a:gd name="connsiteY1-188" fmla="*/ 5249 h 10000"/>
                <a:gd name="connsiteX2-189" fmla="*/ 7822 w 11086"/>
                <a:gd name="connsiteY2-190" fmla="*/ 1 h 10000"/>
                <a:gd name="connsiteX3-191" fmla="*/ 11003 w 11086"/>
                <a:gd name="connsiteY3-192" fmla="*/ 4870 h 10000"/>
                <a:gd name="connsiteX4-193" fmla="*/ 171 w 11086"/>
                <a:gd name="connsiteY4-194" fmla="*/ 9994 h 10000"/>
                <a:gd name="connsiteX0-195" fmla="*/ 152 w 11063"/>
                <a:gd name="connsiteY0-196" fmla="*/ 9994 h 10000"/>
                <a:gd name="connsiteX1-197" fmla="*/ 8057 w 11063"/>
                <a:gd name="connsiteY1-198" fmla="*/ 4731 h 10000"/>
                <a:gd name="connsiteX2-199" fmla="*/ 7803 w 11063"/>
                <a:gd name="connsiteY2-200" fmla="*/ 1 h 10000"/>
                <a:gd name="connsiteX3-201" fmla="*/ 10984 w 11063"/>
                <a:gd name="connsiteY3-202" fmla="*/ 4870 h 10000"/>
                <a:gd name="connsiteX4-203" fmla="*/ 152 w 11063"/>
                <a:gd name="connsiteY4-204" fmla="*/ 9994 h 10000"/>
                <a:gd name="connsiteX0-205" fmla="*/ 150 w 11061"/>
                <a:gd name="connsiteY0-206" fmla="*/ 9994 h 10000"/>
                <a:gd name="connsiteX1-207" fmla="*/ 8167 w 11061"/>
                <a:gd name="connsiteY1-208" fmla="*/ 5175 h 10000"/>
                <a:gd name="connsiteX2-209" fmla="*/ 7801 w 11061"/>
                <a:gd name="connsiteY2-210" fmla="*/ 1 h 10000"/>
                <a:gd name="connsiteX3-211" fmla="*/ 10982 w 11061"/>
                <a:gd name="connsiteY3-212" fmla="*/ 4870 h 10000"/>
                <a:gd name="connsiteX4-213" fmla="*/ 150 w 11061"/>
                <a:gd name="connsiteY4-214" fmla="*/ 9994 h 10000"/>
                <a:gd name="connsiteX0-215" fmla="*/ 172 w 11083"/>
                <a:gd name="connsiteY0-216" fmla="*/ 9994 h 10000"/>
                <a:gd name="connsiteX1-217" fmla="*/ 8189 w 11083"/>
                <a:gd name="connsiteY1-218" fmla="*/ 5175 h 10000"/>
                <a:gd name="connsiteX2-219" fmla="*/ 7823 w 11083"/>
                <a:gd name="connsiteY2-220" fmla="*/ 1 h 10000"/>
                <a:gd name="connsiteX3-221" fmla="*/ 11004 w 11083"/>
                <a:gd name="connsiteY3-222" fmla="*/ 4870 h 10000"/>
                <a:gd name="connsiteX4-223" fmla="*/ 172 w 11083"/>
                <a:gd name="connsiteY4-224" fmla="*/ 9994 h 10000"/>
                <a:gd name="connsiteX0-225" fmla="*/ 221 w 7675"/>
                <a:gd name="connsiteY0-226" fmla="*/ 10660 h 10664"/>
                <a:gd name="connsiteX1-227" fmla="*/ 4781 w 7675"/>
                <a:gd name="connsiteY1-228" fmla="*/ 5175 h 10664"/>
                <a:gd name="connsiteX2-229" fmla="*/ 4415 w 7675"/>
                <a:gd name="connsiteY2-230" fmla="*/ 1 h 10664"/>
                <a:gd name="connsiteX3-231" fmla="*/ 7596 w 7675"/>
                <a:gd name="connsiteY3-232" fmla="*/ 4870 h 10664"/>
                <a:gd name="connsiteX4-233" fmla="*/ 221 w 7675"/>
                <a:gd name="connsiteY4-234" fmla="*/ 10660 h 10664"/>
                <a:gd name="connsiteX0-235" fmla="*/ 333 w 8737"/>
                <a:gd name="connsiteY0-236" fmla="*/ 9024 h 9031"/>
                <a:gd name="connsiteX1-237" fmla="*/ 4966 w 8737"/>
                <a:gd name="connsiteY1-238" fmla="*/ 4853 h 9031"/>
                <a:gd name="connsiteX2-239" fmla="*/ 4489 w 8737"/>
                <a:gd name="connsiteY2-240" fmla="*/ 1 h 9031"/>
                <a:gd name="connsiteX3-241" fmla="*/ 8634 w 8737"/>
                <a:gd name="connsiteY3-242" fmla="*/ 4567 h 9031"/>
                <a:gd name="connsiteX4-243" fmla="*/ 333 w 8737"/>
                <a:gd name="connsiteY4-244" fmla="*/ 9024 h 9031"/>
                <a:gd name="connsiteX0-245" fmla="*/ 426 w 9047"/>
                <a:gd name="connsiteY0-246" fmla="*/ 10146 h 10153"/>
                <a:gd name="connsiteX1-247" fmla="*/ 4731 w 9047"/>
                <a:gd name="connsiteY1-248" fmla="*/ 5374 h 10153"/>
                <a:gd name="connsiteX2-249" fmla="*/ 4185 w 9047"/>
                <a:gd name="connsiteY2-250" fmla="*/ 1 h 10153"/>
                <a:gd name="connsiteX3-251" fmla="*/ 8929 w 9047"/>
                <a:gd name="connsiteY3-252" fmla="*/ 5057 h 10153"/>
                <a:gd name="connsiteX4-253" fmla="*/ 426 w 9047"/>
                <a:gd name="connsiteY4-254" fmla="*/ 10146 h 10153"/>
                <a:gd name="connsiteX0-255" fmla="*/ 503 w 10032"/>
                <a:gd name="connsiteY0-256" fmla="*/ 9993 h 10000"/>
                <a:gd name="connsiteX1-257" fmla="*/ 5261 w 10032"/>
                <a:gd name="connsiteY1-258" fmla="*/ 5293 h 10000"/>
                <a:gd name="connsiteX2-259" fmla="*/ 4658 w 10032"/>
                <a:gd name="connsiteY2-260" fmla="*/ 1 h 10000"/>
                <a:gd name="connsiteX3-261" fmla="*/ 9902 w 10032"/>
                <a:gd name="connsiteY3-262" fmla="*/ 4981 h 10000"/>
                <a:gd name="connsiteX4-263" fmla="*/ 503 w 10032"/>
                <a:gd name="connsiteY4-264" fmla="*/ 9993 h 10000"/>
                <a:gd name="connsiteX0-265" fmla="*/ 503 w 10755"/>
                <a:gd name="connsiteY0-266" fmla="*/ 9993 h 10001"/>
                <a:gd name="connsiteX1-267" fmla="*/ 5261 w 10755"/>
                <a:gd name="connsiteY1-268" fmla="*/ 5293 h 10001"/>
                <a:gd name="connsiteX2-269" fmla="*/ 4658 w 10755"/>
                <a:gd name="connsiteY2-270" fmla="*/ 1 h 10001"/>
                <a:gd name="connsiteX3-271" fmla="*/ 10637 w 10755"/>
                <a:gd name="connsiteY3-272" fmla="*/ 5208 h 10001"/>
                <a:gd name="connsiteX4-273" fmla="*/ 503 w 10755"/>
                <a:gd name="connsiteY4-274" fmla="*/ 9993 h 10001"/>
                <a:gd name="connsiteX0-275" fmla="*/ 503 w 10755"/>
                <a:gd name="connsiteY0-276" fmla="*/ 9993 h 9998"/>
                <a:gd name="connsiteX1-277" fmla="*/ 5261 w 10755"/>
                <a:gd name="connsiteY1-278" fmla="*/ 5293 h 9998"/>
                <a:gd name="connsiteX2-279" fmla="*/ 4658 w 10755"/>
                <a:gd name="connsiteY2-280" fmla="*/ 1 h 9998"/>
                <a:gd name="connsiteX3-281" fmla="*/ 10637 w 10755"/>
                <a:gd name="connsiteY3-282" fmla="*/ 5208 h 9998"/>
                <a:gd name="connsiteX4-283" fmla="*/ 503 w 10755"/>
                <a:gd name="connsiteY4-284" fmla="*/ 9993 h 9998"/>
                <a:gd name="connsiteX0-285" fmla="*/ 468 w 10000"/>
                <a:gd name="connsiteY0-286" fmla="*/ 9995 h 9995"/>
                <a:gd name="connsiteX1-287" fmla="*/ 4892 w 10000"/>
                <a:gd name="connsiteY1-288" fmla="*/ 5294 h 9995"/>
                <a:gd name="connsiteX2-289" fmla="*/ 4331 w 10000"/>
                <a:gd name="connsiteY2-290" fmla="*/ 1 h 9995"/>
                <a:gd name="connsiteX3-291" fmla="*/ 9890 w 10000"/>
                <a:gd name="connsiteY3-292" fmla="*/ 5209 h 9995"/>
                <a:gd name="connsiteX4-293" fmla="*/ 468 w 10000"/>
                <a:gd name="connsiteY4-294" fmla="*/ 9995 h 9995"/>
                <a:gd name="connsiteX0-295" fmla="*/ 0 w 9532"/>
                <a:gd name="connsiteY0-296" fmla="*/ 10000 h 10000"/>
                <a:gd name="connsiteX1-297" fmla="*/ 4424 w 9532"/>
                <a:gd name="connsiteY1-298" fmla="*/ 5297 h 10000"/>
                <a:gd name="connsiteX2-299" fmla="*/ 3863 w 9532"/>
                <a:gd name="connsiteY2-300" fmla="*/ 1 h 10000"/>
                <a:gd name="connsiteX3-301" fmla="*/ 9422 w 9532"/>
                <a:gd name="connsiteY3-302" fmla="*/ 5212 h 10000"/>
                <a:gd name="connsiteX4-303" fmla="*/ 0 w 9532"/>
                <a:gd name="connsiteY4-304" fmla="*/ 10000 h 10000"/>
                <a:gd name="connsiteX0-305" fmla="*/ 0 w 10000"/>
                <a:gd name="connsiteY0-306" fmla="*/ 10000 h 10000"/>
                <a:gd name="connsiteX1-307" fmla="*/ 4641 w 10000"/>
                <a:gd name="connsiteY1-308" fmla="*/ 5297 h 10000"/>
                <a:gd name="connsiteX2-309" fmla="*/ 4053 w 10000"/>
                <a:gd name="connsiteY2-310" fmla="*/ 1 h 10000"/>
                <a:gd name="connsiteX3-311" fmla="*/ 9885 w 10000"/>
                <a:gd name="connsiteY3-312" fmla="*/ 5212 h 10000"/>
                <a:gd name="connsiteX4-313" fmla="*/ 0 w 10000"/>
                <a:gd name="connsiteY4-314" fmla="*/ 10000 h 10000"/>
                <a:gd name="connsiteX0-315" fmla="*/ 0 w 10000"/>
                <a:gd name="connsiteY0-316" fmla="*/ 10000 h 10000"/>
                <a:gd name="connsiteX1-317" fmla="*/ 4641 w 10000"/>
                <a:gd name="connsiteY1-318" fmla="*/ 5297 h 10000"/>
                <a:gd name="connsiteX2-319" fmla="*/ 4053 w 10000"/>
                <a:gd name="connsiteY2-320" fmla="*/ 1 h 10000"/>
                <a:gd name="connsiteX3-321" fmla="*/ 9885 w 10000"/>
                <a:gd name="connsiteY3-322" fmla="*/ 5212 h 10000"/>
                <a:gd name="connsiteX4-323" fmla="*/ 0 w 10000"/>
                <a:gd name="connsiteY4-324" fmla="*/ 10000 h 10000"/>
                <a:gd name="connsiteX0-325" fmla="*/ 0 w 10000"/>
                <a:gd name="connsiteY0-326" fmla="*/ 10000 h 10000"/>
                <a:gd name="connsiteX1-327" fmla="*/ 4641 w 10000"/>
                <a:gd name="connsiteY1-328" fmla="*/ 5297 h 10000"/>
                <a:gd name="connsiteX2-329" fmla="*/ 4053 w 10000"/>
                <a:gd name="connsiteY2-330" fmla="*/ 1 h 10000"/>
                <a:gd name="connsiteX3-331" fmla="*/ 9885 w 10000"/>
                <a:gd name="connsiteY3-332" fmla="*/ 5212 h 10000"/>
                <a:gd name="connsiteX4-333" fmla="*/ 0 w 10000"/>
                <a:gd name="connsiteY4-334" fmla="*/ 10000 h 10000"/>
                <a:gd name="connsiteX0-335" fmla="*/ 0 w 9998"/>
                <a:gd name="connsiteY0-336" fmla="*/ 10000 h 10000"/>
                <a:gd name="connsiteX1-337" fmla="*/ 5358 w 9998"/>
                <a:gd name="connsiteY1-338" fmla="*/ 5297 h 10000"/>
                <a:gd name="connsiteX2-339" fmla="*/ 4053 w 9998"/>
                <a:gd name="connsiteY2-340" fmla="*/ 1 h 10000"/>
                <a:gd name="connsiteX3-341" fmla="*/ 9885 w 9998"/>
                <a:gd name="connsiteY3-342" fmla="*/ 5212 h 10000"/>
                <a:gd name="connsiteX4-343" fmla="*/ 0 w 9998"/>
                <a:gd name="connsiteY4-344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998" h="10000">
                  <a:moveTo>
                    <a:pt x="0" y="10000"/>
                  </a:moveTo>
                  <a:cubicBezTo>
                    <a:pt x="172" y="9346"/>
                    <a:pt x="4503" y="6907"/>
                    <a:pt x="5358" y="5297"/>
                  </a:cubicBezTo>
                  <a:cubicBezTo>
                    <a:pt x="6813" y="2558"/>
                    <a:pt x="3299" y="15"/>
                    <a:pt x="4053" y="1"/>
                  </a:cubicBezTo>
                  <a:cubicBezTo>
                    <a:pt x="4808" y="-13"/>
                    <a:pt x="10901" y="3068"/>
                    <a:pt x="9885" y="5212"/>
                  </a:cubicBezTo>
                  <a:cubicBezTo>
                    <a:pt x="6939" y="8659"/>
                    <a:pt x="2697" y="9293"/>
                    <a:pt x="0" y="1000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3" name="任意多边形 32"/>
            <p:cNvSpPr/>
            <p:nvPr/>
          </p:nvSpPr>
          <p:spPr>
            <a:xfrm>
              <a:off x="6068581" y="3538680"/>
              <a:ext cx="3646920" cy="1050222"/>
            </a:xfrm>
            <a:custGeom>
              <a:avLst/>
              <a:gdLst>
                <a:gd name="connsiteX0" fmla="*/ 9672 w 700038"/>
                <a:gd name="connsiteY0" fmla="*/ 190131 h 195719"/>
                <a:gd name="connsiteX1" fmla="*/ 238272 w 700038"/>
                <a:gd name="connsiteY1" fmla="*/ 25031 h 195719"/>
                <a:gd name="connsiteX2" fmla="*/ 682772 w 700038"/>
                <a:gd name="connsiteY2" fmla="*/ 12331 h 195719"/>
                <a:gd name="connsiteX3" fmla="*/ 549422 w 700038"/>
                <a:gd name="connsiteY3" fmla="*/ 139331 h 195719"/>
                <a:gd name="connsiteX4" fmla="*/ 9672 w 700038"/>
                <a:gd name="connsiteY4" fmla="*/ 190131 h 195719"/>
                <a:gd name="connsiteX0-1" fmla="*/ 9834 w 720021"/>
                <a:gd name="connsiteY0-2" fmla="*/ 202004 h 207155"/>
                <a:gd name="connsiteX1-3" fmla="*/ 238434 w 720021"/>
                <a:gd name="connsiteY1-4" fmla="*/ 36904 h 207155"/>
                <a:gd name="connsiteX2-5" fmla="*/ 705159 w 720021"/>
                <a:gd name="connsiteY2-6" fmla="*/ 8329 h 207155"/>
                <a:gd name="connsiteX3-7" fmla="*/ 549584 w 720021"/>
                <a:gd name="connsiteY3-8" fmla="*/ 151204 h 207155"/>
                <a:gd name="connsiteX4-9" fmla="*/ 9834 w 720021"/>
                <a:gd name="connsiteY4-10" fmla="*/ 202004 h 207155"/>
                <a:gd name="connsiteX0-11" fmla="*/ 9834 w 720021"/>
                <a:gd name="connsiteY0-12" fmla="*/ 193675 h 198826"/>
                <a:gd name="connsiteX1-13" fmla="*/ 238434 w 720021"/>
                <a:gd name="connsiteY1-14" fmla="*/ 28575 h 198826"/>
                <a:gd name="connsiteX2-15" fmla="*/ 705159 w 720021"/>
                <a:gd name="connsiteY2-16" fmla="*/ 0 h 198826"/>
                <a:gd name="connsiteX3-17" fmla="*/ 549584 w 720021"/>
                <a:gd name="connsiteY3-18" fmla="*/ 142875 h 198826"/>
                <a:gd name="connsiteX4-19" fmla="*/ 9834 w 720021"/>
                <a:gd name="connsiteY4-20" fmla="*/ 193675 h 198826"/>
                <a:gd name="connsiteX0-21" fmla="*/ 9834 w 720021"/>
                <a:gd name="connsiteY0-22" fmla="*/ 194211 h 199362"/>
                <a:gd name="connsiteX1-23" fmla="*/ 238434 w 720021"/>
                <a:gd name="connsiteY1-24" fmla="*/ 29111 h 199362"/>
                <a:gd name="connsiteX2-25" fmla="*/ 705159 w 720021"/>
                <a:gd name="connsiteY2-26" fmla="*/ 536 h 199362"/>
                <a:gd name="connsiteX3-27" fmla="*/ 549584 w 720021"/>
                <a:gd name="connsiteY3-28" fmla="*/ 143411 h 199362"/>
                <a:gd name="connsiteX4-29" fmla="*/ 9834 w 720021"/>
                <a:gd name="connsiteY4-30" fmla="*/ 194211 h 199362"/>
                <a:gd name="connsiteX0-31" fmla="*/ 9711 w 723122"/>
                <a:gd name="connsiteY0-32" fmla="*/ 203742 h 208241"/>
                <a:gd name="connsiteX1-33" fmla="*/ 241486 w 723122"/>
                <a:gd name="connsiteY1-34" fmla="*/ 29117 h 208241"/>
                <a:gd name="connsiteX2-35" fmla="*/ 708211 w 723122"/>
                <a:gd name="connsiteY2-36" fmla="*/ 542 h 208241"/>
                <a:gd name="connsiteX3-37" fmla="*/ 552636 w 723122"/>
                <a:gd name="connsiteY3-38" fmla="*/ 143417 h 208241"/>
                <a:gd name="connsiteX4-39" fmla="*/ 9711 w 723122"/>
                <a:gd name="connsiteY4-40" fmla="*/ 203742 h 20824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23122" h="208241">
                  <a:moveTo>
                    <a:pt x="9711" y="203742"/>
                  </a:moveTo>
                  <a:cubicBezTo>
                    <a:pt x="-42147" y="184692"/>
                    <a:pt x="125069" y="62984"/>
                    <a:pt x="241486" y="29117"/>
                  </a:cubicBezTo>
                  <a:cubicBezTo>
                    <a:pt x="357903" y="-4750"/>
                    <a:pt x="653178" y="22767"/>
                    <a:pt x="708211" y="542"/>
                  </a:cubicBezTo>
                  <a:cubicBezTo>
                    <a:pt x="760069" y="-8983"/>
                    <a:pt x="669053" y="109550"/>
                    <a:pt x="552636" y="143417"/>
                  </a:cubicBezTo>
                  <a:cubicBezTo>
                    <a:pt x="436219" y="177284"/>
                    <a:pt x="61569" y="222792"/>
                    <a:pt x="9711" y="203742"/>
                  </a:cubicBezTo>
                  <a:close/>
                </a:path>
              </a:pathLst>
            </a:custGeom>
            <a:gradFill flip="none" rotWithShape="1">
              <a:gsLst>
                <a:gs pos="44000">
                  <a:srgbClr val="D8BE8C"/>
                </a:gs>
                <a:gs pos="68000">
                  <a:srgbClr val="C1975F"/>
                </a:gs>
                <a:gs pos="83000">
                  <a:srgbClr val="AD7537"/>
                </a:gs>
                <a:gs pos="100000">
                  <a:srgbClr val="AD753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心形 9"/>
            <p:cNvSpPr/>
            <p:nvPr/>
          </p:nvSpPr>
          <p:spPr>
            <a:xfrm>
              <a:off x="5101652" y="3087547"/>
              <a:ext cx="1582592" cy="1600340"/>
            </a:xfrm>
            <a:custGeom>
              <a:avLst/>
              <a:gdLst>
                <a:gd name="connsiteX0" fmla="*/ 258763 w 517525"/>
                <a:gd name="connsiteY0" fmla="*/ 116219 h 464874"/>
                <a:gd name="connsiteX1" fmla="*/ 258763 w 517525"/>
                <a:gd name="connsiteY1" fmla="*/ 464874 h 464874"/>
                <a:gd name="connsiteX2" fmla="*/ 258763 w 517525"/>
                <a:gd name="connsiteY2" fmla="*/ 116219 h 464874"/>
                <a:gd name="connsiteX0-1" fmla="*/ 260649 w 542304"/>
                <a:gd name="connsiteY0-2" fmla="*/ 110460 h 459115"/>
                <a:gd name="connsiteX1-3" fmla="*/ 260649 w 542304"/>
                <a:gd name="connsiteY1-4" fmla="*/ 459115 h 459115"/>
                <a:gd name="connsiteX2-5" fmla="*/ 260649 w 542304"/>
                <a:gd name="connsiteY2-6" fmla="*/ 110460 h 459115"/>
                <a:gd name="connsiteX0-7" fmla="*/ 247586 w 542617"/>
                <a:gd name="connsiteY0-8" fmla="*/ 98054 h 516559"/>
                <a:gd name="connsiteX1-9" fmla="*/ 266636 w 542617"/>
                <a:gd name="connsiteY1-10" fmla="*/ 516559 h 516559"/>
                <a:gd name="connsiteX2-11" fmla="*/ 247586 w 542617"/>
                <a:gd name="connsiteY2-12" fmla="*/ 98054 h 516559"/>
                <a:gd name="connsiteX0-13" fmla="*/ 272663 w 567694"/>
                <a:gd name="connsiteY0-14" fmla="*/ 91983 h 510488"/>
                <a:gd name="connsiteX1-15" fmla="*/ 291713 w 567694"/>
                <a:gd name="connsiteY1-16" fmla="*/ 510488 h 510488"/>
                <a:gd name="connsiteX2-17" fmla="*/ 272663 w 567694"/>
                <a:gd name="connsiteY2-18" fmla="*/ 91983 h 510488"/>
                <a:gd name="connsiteX0-19" fmla="*/ 272663 w 596963"/>
                <a:gd name="connsiteY0-20" fmla="*/ 49351 h 467856"/>
                <a:gd name="connsiteX1-21" fmla="*/ 291713 w 596963"/>
                <a:gd name="connsiteY1-22" fmla="*/ 467856 h 467856"/>
                <a:gd name="connsiteX2-23" fmla="*/ 272663 w 596963"/>
                <a:gd name="connsiteY2-24" fmla="*/ 49351 h 467856"/>
                <a:gd name="connsiteX0-25" fmla="*/ 307983 w 597687"/>
                <a:gd name="connsiteY0-26" fmla="*/ 46026 h 493106"/>
                <a:gd name="connsiteX1-27" fmla="*/ 273058 w 597687"/>
                <a:gd name="connsiteY1-28" fmla="*/ 493106 h 493106"/>
                <a:gd name="connsiteX2-29" fmla="*/ 307983 w 597687"/>
                <a:gd name="connsiteY2-30" fmla="*/ 46026 h 493106"/>
                <a:gd name="connsiteX0-31" fmla="*/ 307983 w 597687"/>
                <a:gd name="connsiteY0-32" fmla="*/ 45006 h 501611"/>
                <a:gd name="connsiteX1-33" fmla="*/ 273058 w 597687"/>
                <a:gd name="connsiteY1-34" fmla="*/ 501611 h 501611"/>
                <a:gd name="connsiteX2-35" fmla="*/ 307983 w 597687"/>
                <a:gd name="connsiteY2-36" fmla="*/ 45006 h 501611"/>
                <a:gd name="connsiteX0-37" fmla="*/ 311444 w 601148"/>
                <a:gd name="connsiteY0-38" fmla="*/ 40155 h 496760"/>
                <a:gd name="connsiteX1-39" fmla="*/ 276519 w 601148"/>
                <a:gd name="connsiteY1-40" fmla="*/ 496760 h 496760"/>
                <a:gd name="connsiteX2-41" fmla="*/ 311444 w 601148"/>
                <a:gd name="connsiteY2-42" fmla="*/ 40155 h 496760"/>
                <a:gd name="connsiteX0-43" fmla="*/ 264539 w 554243"/>
                <a:gd name="connsiteY0-44" fmla="*/ 29648 h 486253"/>
                <a:gd name="connsiteX1-45" fmla="*/ 229614 w 554243"/>
                <a:gd name="connsiteY1-46" fmla="*/ 486253 h 486253"/>
                <a:gd name="connsiteX2-47" fmla="*/ 264539 w 554243"/>
                <a:gd name="connsiteY2-48" fmla="*/ 29648 h 486253"/>
                <a:gd name="connsiteX0-49" fmla="*/ 264539 w 475138"/>
                <a:gd name="connsiteY0-50" fmla="*/ 28103 h 484708"/>
                <a:gd name="connsiteX1-51" fmla="*/ 229614 w 475138"/>
                <a:gd name="connsiteY1-52" fmla="*/ 484708 h 484708"/>
                <a:gd name="connsiteX2-53" fmla="*/ 264539 w 475138"/>
                <a:gd name="connsiteY2-54" fmla="*/ 28103 h 484708"/>
                <a:gd name="connsiteX0-55" fmla="*/ 236640 w 473168"/>
                <a:gd name="connsiteY0-56" fmla="*/ 27939 h 487719"/>
                <a:gd name="connsiteX1-57" fmla="*/ 246165 w 473168"/>
                <a:gd name="connsiteY1-58" fmla="*/ 487719 h 487719"/>
                <a:gd name="connsiteX2-59" fmla="*/ 236640 w 473168"/>
                <a:gd name="connsiteY2-60" fmla="*/ 27939 h 487719"/>
                <a:gd name="connsiteX0-61" fmla="*/ 236640 w 483346"/>
                <a:gd name="connsiteY0-62" fmla="*/ 27939 h 487719"/>
                <a:gd name="connsiteX1-63" fmla="*/ 246165 w 483346"/>
                <a:gd name="connsiteY1-64" fmla="*/ 487719 h 487719"/>
                <a:gd name="connsiteX2-65" fmla="*/ 236640 w 483346"/>
                <a:gd name="connsiteY2-66" fmla="*/ 27939 h 487719"/>
                <a:gd name="connsiteX0-67" fmla="*/ 236640 w 482310"/>
                <a:gd name="connsiteY0-68" fmla="*/ 27939 h 487719"/>
                <a:gd name="connsiteX1-69" fmla="*/ 246165 w 482310"/>
                <a:gd name="connsiteY1-70" fmla="*/ 487719 h 487719"/>
                <a:gd name="connsiteX2-71" fmla="*/ 236640 w 482310"/>
                <a:gd name="connsiteY2-72" fmla="*/ 27939 h 48771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82310" h="487719">
                  <a:moveTo>
                    <a:pt x="236640" y="27939"/>
                  </a:moveTo>
                  <a:cubicBezTo>
                    <a:pt x="484157" y="-90838"/>
                    <a:pt x="631596" y="358139"/>
                    <a:pt x="246165" y="487719"/>
                  </a:cubicBezTo>
                  <a:cubicBezTo>
                    <a:pt x="-174192" y="316864"/>
                    <a:pt x="27222" y="-113063"/>
                    <a:pt x="236640" y="27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8C"/>
                </a:gs>
                <a:gs pos="56000">
                  <a:srgbClr val="C1975F"/>
                </a:gs>
                <a:gs pos="73000">
                  <a:srgbClr val="AD7537"/>
                </a:gs>
                <a:gs pos="100000">
                  <a:srgbClr val="AD7537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4" name="椭圆 63"/>
          <p:cNvSpPr/>
          <p:nvPr/>
        </p:nvSpPr>
        <p:spPr>
          <a:xfrm>
            <a:off x="2657930" y="2153398"/>
            <a:ext cx="6782795" cy="3208683"/>
          </a:xfrm>
          <a:prstGeom prst="ellipse">
            <a:avLst/>
          </a:prstGeom>
          <a:noFill/>
          <a:ln>
            <a:solidFill>
              <a:srgbClr val="D8BE8C">
                <a:alpha val="19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>
            <a:off x="3171367" y="3248279"/>
            <a:ext cx="1065367" cy="536163"/>
            <a:chOff x="-31144" y="3066620"/>
            <a:chExt cx="2486356" cy="1251298"/>
          </a:xfrm>
        </p:grpSpPr>
        <p:sp>
          <p:nvSpPr>
            <p:cNvPr id="53" name="任意多边形 52"/>
            <p:cNvSpPr/>
            <p:nvPr/>
          </p:nvSpPr>
          <p:spPr>
            <a:xfrm>
              <a:off x="-31144" y="3066620"/>
              <a:ext cx="2486356" cy="1251298"/>
            </a:xfrm>
            <a:custGeom>
              <a:avLst/>
              <a:gdLst>
                <a:gd name="connsiteX0" fmla="*/ 1243178 w 2486356"/>
                <a:gd name="connsiteY0" fmla="*/ 0 h 1251298"/>
                <a:gd name="connsiteX1" fmla="*/ 2486356 w 2486356"/>
                <a:gd name="connsiteY1" fmla="*/ 625649 h 1251298"/>
                <a:gd name="connsiteX2" fmla="*/ 1243178 w 2486356"/>
                <a:gd name="connsiteY2" fmla="*/ 1251298 h 1251298"/>
                <a:gd name="connsiteX3" fmla="*/ 992634 w 2486356"/>
                <a:gd name="connsiteY3" fmla="*/ 1238587 h 1251298"/>
                <a:gd name="connsiteX4" fmla="*/ 911454 w 2486356"/>
                <a:gd name="connsiteY4" fmla="*/ 1225905 h 1251298"/>
                <a:gd name="connsiteX5" fmla="*/ 1187178 w 2486356"/>
                <a:gd name="connsiteY5" fmla="*/ 637693 h 1251298"/>
                <a:gd name="connsiteX6" fmla="*/ 281693 w 2486356"/>
                <a:gd name="connsiteY6" fmla="*/ 1017773 h 1251298"/>
                <a:gd name="connsiteX7" fmla="*/ 212315 w 2486356"/>
                <a:gd name="connsiteY7" fmla="*/ 975455 h 1251298"/>
                <a:gd name="connsiteX8" fmla="*/ 0 w 2486356"/>
                <a:gd name="connsiteY8" fmla="*/ 625649 h 1251298"/>
                <a:gd name="connsiteX9" fmla="*/ 1243178 w 2486356"/>
                <a:gd name="connsiteY9" fmla="*/ 0 h 1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6356" h="1251298">
                  <a:moveTo>
                    <a:pt x="1243178" y="0"/>
                  </a:moveTo>
                  <a:cubicBezTo>
                    <a:pt x="1929766" y="0"/>
                    <a:pt x="2486356" y="280113"/>
                    <a:pt x="2486356" y="625649"/>
                  </a:cubicBezTo>
                  <a:cubicBezTo>
                    <a:pt x="2486356" y="971185"/>
                    <a:pt x="1929766" y="1251298"/>
                    <a:pt x="1243178" y="1251298"/>
                  </a:cubicBezTo>
                  <a:cubicBezTo>
                    <a:pt x="1157355" y="1251298"/>
                    <a:pt x="1073562" y="1246921"/>
                    <a:pt x="992634" y="1238587"/>
                  </a:cubicBezTo>
                  <a:lnTo>
                    <a:pt x="911454" y="1225905"/>
                  </a:lnTo>
                  <a:lnTo>
                    <a:pt x="1187178" y="637693"/>
                  </a:lnTo>
                  <a:lnTo>
                    <a:pt x="281693" y="1017773"/>
                  </a:lnTo>
                  <a:lnTo>
                    <a:pt x="212315" y="975455"/>
                  </a:lnTo>
                  <a:cubicBezTo>
                    <a:pt x="78271" y="875601"/>
                    <a:pt x="0" y="755225"/>
                    <a:pt x="0" y="625649"/>
                  </a:cubicBezTo>
                  <a:cubicBezTo>
                    <a:pt x="0" y="280113"/>
                    <a:pt x="556590" y="0"/>
                    <a:pt x="1243178" y="0"/>
                  </a:cubicBezTo>
                  <a:close/>
                </a:path>
              </a:pathLst>
            </a:cu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 51"/>
            <p:cNvSpPr/>
            <p:nvPr/>
          </p:nvSpPr>
          <p:spPr>
            <a:xfrm>
              <a:off x="180676" y="3191373"/>
              <a:ext cx="2038350" cy="1025832"/>
            </a:xfrm>
            <a:custGeom>
              <a:avLst/>
              <a:gdLst>
                <a:gd name="connsiteX0" fmla="*/ 1019175 w 2038350"/>
                <a:gd name="connsiteY0" fmla="*/ 0 h 1025832"/>
                <a:gd name="connsiteX1" fmla="*/ 2038350 w 2038350"/>
                <a:gd name="connsiteY1" fmla="*/ 512916 h 1025832"/>
                <a:gd name="connsiteX2" fmla="*/ 1019175 w 2038350"/>
                <a:gd name="connsiteY2" fmla="*/ 1025832 h 1025832"/>
                <a:gd name="connsiteX3" fmla="*/ 813776 w 2038350"/>
                <a:gd name="connsiteY3" fmla="*/ 1015411 h 1025832"/>
                <a:gd name="connsiteX4" fmla="*/ 738770 w 2038350"/>
                <a:gd name="connsiteY4" fmla="*/ 1003694 h 1025832"/>
                <a:gd name="connsiteX5" fmla="*/ 963176 w 2038350"/>
                <a:gd name="connsiteY5" fmla="*/ 524961 h 1025832"/>
                <a:gd name="connsiteX6" fmla="*/ 228931 w 2038350"/>
                <a:gd name="connsiteY6" fmla="*/ 833163 h 1025832"/>
                <a:gd name="connsiteX7" fmla="*/ 174059 w 2038350"/>
                <a:gd name="connsiteY7" fmla="*/ 799692 h 1025832"/>
                <a:gd name="connsiteX8" fmla="*/ 0 w 2038350"/>
                <a:gd name="connsiteY8" fmla="*/ 512916 h 1025832"/>
                <a:gd name="connsiteX9" fmla="*/ 1019175 w 2038350"/>
                <a:gd name="connsiteY9" fmla="*/ 0 h 10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350" h="1025832">
                  <a:moveTo>
                    <a:pt x="1019175" y="0"/>
                  </a:moveTo>
                  <a:cubicBezTo>
                    <a:pt x="1582050" y="0"/>
                    <a:pt x="2038350" y="229640"/>
                    <a:pt x="2038350" y="512916"/>
                  </a:cubicBezTo>
                  <a:cubicBezTo>
                    <a:pt x="2038350" y="796192"/>
                    <a:pt x="1582050" y="1025832"/>
                    <a:pt x="1019175" y="1025832"/>
                  </a:cubicBezTo>
                  <a:cubicBezTo>
                    <a:pt x="948816" y="1025832"/>
                    <a:pt x="880122" y="1022244"/>
                    <a:pt x="813776" y="1015411"/>
                  </a:cubicBezTo>
                  <a:lnTo>
                    <a:pt x="738770" y="1003694"/>
                  </a:lnTo>
                  <a:lnTo>
                    <a:pt x="963176" y="524961"/>
                  </a:lnTo>
                  <a:lnTo>
                    <a:pt x="228931" y="833163"/>
                  </a:lnTo>
                  <a:lnTo>
                    <a:pt x="174059" y="799692"/>
                  </a:lnTo>
                  <a:cubicBezTo>
                    <a:pt x="64167" y="717830"/>
                    <a:pt x="0" y="619145"/>
                    <a:pt x="0" y="512916"/>
                  </a:cubicBezTo>
                  <a:cubicBezTo>
                    <a:pt x="0" y="229640"/>
                    <a:pt x="456300" y="0"/>
                    <a:pt x="1019175" y="0"/>
                  </a:cubicBezTo>
                  <a:close/>
                </a:path>
              </a:pathLst>
            </a:cu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7223385" y="2070603"/>
            <a:ext cx="838704" cy="422091"/>
            <a:chOff x="-31144" y="3066620"/>
            <a:chExt cx="2486356" cy="1251298"/>
          </a:xfrm>
        </p:grpSpPr>
        <p:sp>
          <p:nvSpPr>
            <p:cNvPr id="59" name="任意多边形 58"/>
            <p:cNvSpPr/>
            <p:nvPr/>
          </p:nvSpPr>
          <p:spPr>
            <a:xfrm>
              <a:off x="-31144" y="3066620"/>
              <a:ext cx="2486356" cy="1251298"/>
            </a:xfrm>
            <a:custGeom>
              <a:avLst/>
              <a:gdLst>
                <a:gd name="connsiteX0" fmla="*/ 1243178 w 2486356"/>
                <a:gd name="connsiteY0" fmla="*/ 0 h 1251298"/>
                <a:gd name="connsiteX1" fmla="*/ 2486356 w 2486356"/>
                <a:gd name="connsiteY1" fmla="*/ 625649 h 1251298"/>
                <a:gd name="connsiteX2" fmla="*/ 1243178 w 2486356"/>
                <a:gd name="connsiteY2" fmla="*/ 1251298 h 1251298"/>
                <a:gd name="connsiteX3" fmla="*/ 992634 w 2486356"/>
                <a:gd name="connsiteY3" fmla="*/ 1238587 h 1251298"/>
                <a:gd name="connsiteX4" fmla="*/ 911454 w 2486356"/>
                <a:gd name="connsiteY4" fmla="*/ 1225905 h 1251298"/>
                <a:gd name="connsiteX5" fmla="*/ 1187178 w 2486356"/>
                <a:gd name="connsiteY5" fmla="*/ 637693 h 1251298"/>
                <a:gd name="connsiteX6" fmla="*/ 281693 w 2486356"/>
                <a:gd name="connsiteY6" fmla="*/ 1017773 h 1251298"/>
                <a:gd name="connsiteX7" fmla="*/ 212315 w 2486356"/>
                <a:gd name="connsiteY7" fmla="*/ 975455 h 1251298"/>
                <a:gd name="connsiteX8" fmla="*/ 0 w 2486356"/>
                <a:gd name="connsiteY8" fmla="*/ 625649 h 1251298"/>
                <a:gd name="connsiteX9" fmla="*/ 1243178 w 2486356"/>
                <a:gd name="connsiteY9" fmla="*/ 0 h 1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6356" h="1251298">
                  <a:moveTo>
                    <a:pt x="1243178" y="0"/>
                  </a:moveTo>
                  <a:cubicBezTo>
                    <a:pt x="1929766" y="0"/>
                    <a:pt x="2486356" y="280113"/>
                    <a:pt x="2486356" y="625649"/>
                  </a:cubicBezTo>
                  <a:cubicBezTo>
                    <a:pt x="2486356" y="971185"/>
                    <a:pt x="1929766" y="1251298"/>
                    <a:pt x="1243178" y="1251298"/>
                  </a:cubicBezTo>
                  <a:cubicBezTo>
                    <a:pt x="1157355" y="1251298"/>
                    <a:pt x="1073562" y="1246921"/>
                    <a:pt x="992634" y="1238587"/>
                  </a:cubicBezTo>
                  <a:lnTo>
                    <a:pt x="911454" y="1225905"/>
                  </a:lnTo>
                  <a:lnTo>
                    <a:pt x="1187178" y="637693"/>
                  </a:lnTo>
                  <a:lnTo>
                    <a:pt x="281693" y="1017773"/>
                  </a:lnTo>
                  <a:lnTo>
                    <a:pt x="212315" y="975455"/>
                  </a:lnTo>
                  <a:cubicBezTo>
                    <a:pt x="78271" y="875601"/>
                    <a:pt x="0" y="755225"/>
                    <a:pt x="0" y="625649"/>
                  </a:cubicBezTo>
                  <a:cubicBezTo>
                    <a:pt x="0" y="280113"/>
                    <a:pt x="556590" y="0"/>
                    <a:pt x="1243178" y="0"/>
                  </a:cubicBezTo>
                  <a:close/>
                </a:path>
              </a:pathLst>
            </a:cu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180676" y="3191373"/>
              <a:ext cx="2038350" cy="1025832"/>
            </a:xfrm>
            <a:custGeom>
              <a:avLst/>
              <a:gdLst>
                <a:gd name="connsiteX0" fmla="*/ 1019175 w 2038350"/>
                <a:gd name="connsiteY0" fmla="*/ 0 h 1025832"/>
                <a:gd name="connsiteX1" fmla="*/ 2038350 w 2038350"/>
                <a:gd name="connsiteY1" fmla="*/ 512916 h 1025832"/>
                <a:gd name="connsiteX2" fmla="*/ 1019175 w 2038350"/>
                <a:gd name="connsiteY2" fmla="*/ 1025832 h 1025832"/>
                <a:gd name="connsiteX3" fmla="*/ 813776 w 2038350"/>
                <a:gd name="connsiteY3" fmla="*/ 1015411 h 1025832"/>
                <a:gd name="connsiteX4" fmla="*/ 738770 w 2038350"/>
                <a:gd name="connsiteY4" fmla="*/ 1003694 h 1025832"/>
                <a:gd name="connsiteX5" fmla="*/ 963176 w 2038350"/>
                <a:gd name="connsiteY5" fmla="*/ 524961 h 1025832"/>
                <a:gd name="connsiteX6" fmla="*/ 228931 w 2038350"/>
                <a:gd name="connsiteY6" fmla="*/ 833163 h 1025832"/>
                <a:gd name="connsiteX7" fmla="*/ 174059 w 2038350"/>
                <a:gd name="connsiteY7" fmla="*/ 799692 h 1025832"/>
                <a:gd name="connsiteX8" fmla="*/ 0 w 2038350"/>
                <a:gd name="connsiteY8" fmla="*/ 512916 h 1025832"/>
                <a:gd name="connsiteX9" fmla="*/ 1019175 w 2038350"/>
                <a:gd name="connsiteY9" fmla="*/ 0 h 10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350" h="1025832">
                  <a:moveTo>
                    <a:pt x="1019175" y="0"/>
                  </a:moveTo>
                  <a:cubicBezTo>
                    <a:pt x="1582050" y="0"/>
                    <a:pt x="2038350" y="229640"/>
                    <a:pt x="2038350" y="512916"/>
                  </a:cubicBezTo>
                  <a:cubicBezTo>
                    <a:pt x="2038350" y="796192"/>
                    <a:pt x="1582050" y="1025832"/>
                    <a:pt x="1019175" y="1025832"/>
                  </a:cubicBezTo>
                  <a:cubicBezTo>
                    <a:pt x="948816" y="1025832"/>
                    <a:pt x="880122" y="1022244"/>
                    <a:pt x="813776" y="1015411"/>
                  </a:cubicBezTo>
                  <a:lnTo>
                    <a:pt x="738770" y="1003694"/>
                  </a:lnTo>
                  <a:lnTo>
                    <a:pt x="963176" y="524961"/>
                  </a:lnTo>
                  <a:lnTo>
                    <a:pt x="228931" y="833163"/>
                  </a:lnTo>
                  <a:lnTo>
                    <a:pt x="174059" y="799692"/>
                  </a:lnTo>
                  <a:cubicBezTo>
                    <a:pt x="64167" y="717830"/>
                    <a:pt x="0" y="619145"/>
                    <a:pt x="0" y="512916"/>
                  </a:cubicBezTo>
                  <a:cubicBezTo>
                    <a:pt x="0" y="229640"/>
                    <a:pt x="456300" y="0"/>
                    <a:pt x="1019175" y="0"/>
                  </a:cubicBezTo>
                  <a:close/>
                </a:path>
              </a:pathLst>
            </a:cu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7792711" y="3999680"/>
            <a:ext cx="811097" cy="408197"/>
            <a:chOff x="-31144" y="3066620"/>
            <a:chExt cx="2486356" cy="1251298"/>
          </a:xfrm>
        </p:grpSpPr>
        <p:sp>
          <p:nvSpPr>
            <p:cNvPr id="62" name="任意多边形 61"/>
            <p:cNvSpPr/>
            <p:nvPr/>
          </p:nvSpPr>
          <p:spPr>
            <a:xfrm>
              <a:off x="-31144" y="3066620"/>
              <a:ext cx="2486356" cy="1251298"/>
            </a:xfrm>
            <a:custGeom>
              <a:avLst/>
              <a:gdLst>
                <a:gd name="connsiteX0" fmla="*/ 1243178 w 2486356"/>
                <a:gd name="connsiteY0" fmla="*/ 0 h 1251298"/>
                <a:gd name="connsiteX1" fmla="*/ 2486356 w 2486356"/>
                <a:gd name="connsiteY1" fmla="*/ 625649 h 1251298"/>
                <a:gd name="connsiteX2" fmla="*/ 1243178 w 2486356"/>
                <a:gd name="connsiteY2" fmla="*/ 1251298 h 1251298"/>
                <a:gd name="connsiteX3" fmla="*/ 992634 w 2486356"/>
                <a:gd name="connsiteY3" fmla="*/ 1238587 h 1251298"/>
                <a:gd name="connsiteX4" fmla="*/ 911454 w 2486356"/>
                <a:gd name="connsiteY4" fmla="*/ 1225905 h 1251298"/>
                <a:gd name="connsiteX5" fmla="*/ 1187178 w 2486356"/>
                <a:gd name="connsiteY5" fmla="*/ 637693 h 1251298"/>
                <a:gd name="connsiteX6" fmla="*/ 281693 w 2486356"/>
                <a:gd name="connsiteY6" fmla="*/ 1017773 h 1251298"/>
                <a:gd name="connsiteX7" fmla="*/ 212315 w 2486356"/>
                <a:gd name="connsiteY7" fmla="*/ 975455 h 1251298"/>
                <a:gd name="connsiteX8" fmla="*/ 0 w 2486356"/>
                <a:gd name="connsiteY8" fmla="*/ 625649 h 1251298"/>
                <a:gd name="connsiteX9" fmla="*/ 1243178 w 2486356"/>
                <a:gd name="connsiteY9" fmla="*/ 0 h 1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6356" h="1251298">
                  <a:moveTo>
                    <a:pt x="1243178" y="0"/>
                  </a:moveTo>
                  <a:cubicBezTo>
                    <a:pt x="1929766" y="0"/>
                    <a:pt x="2486356" y="280113"/>
                    <a:pt x="2486356" y="625649"/>
                  </a:cubicBezTo>
                  <a:cubicBezTo>
                    <a:pt x="2486356" y="971185"/>
                    <a:pt x="1929766" y="1251298"/>
                    <a:pt x="1243178" y="1251298"/>
                  </a:cubicBezTo>
                  <a:cubicBezTo>
                    <a:pt x="1157355" y="1251298"/>
                    <a:pt x="1073562" y="1246921"/>
                    <a:pt x="992634" y="1238587"/>
                  </a:cubicBezTo>
                  <a:lnTo>
                    <a:pt x="911454" y="1225905"/>
                  </a:lnTo>
                  <a:lnTo>
                    <a:pt x="1187178" y="637693"/>
                  </a:lnTo>
                  <a:lnTo>
                    <a:pt x="281693" y="1017773"/>
                  </a:lnTo>
                  <a:lnTo>
                    <a:pt x="212315" y="975455"/>
                  </a:lnTo>
                  <a:cubicBezTo>
                    <a:pt x="78271" y="875601"/>
                    <a:pt x="0" y="755225"/>
                    <a:pt x="0" y="625649"/>
                  </a:cubicBezTo>
                  <a:cubicBezTo>
                    <a:pt x="0" y="280113"/>
                    <a:pt x="556590" y="0"/>
                    <a:pt x="1243178" y="0"/>
                  </a:cubicBezTo>
                  <a:close/>
                </a:path>
              </a:pathLst>
            </a:cu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180676" y="3191373"/>
              <a:ext cx="2038350" cy="1025832"/>
            </a:xfrm>
            <a:custGeom>
              <a:avLst/>
              <a:gdLst>
                <a:gd name="connsiteX0" fmla="*/ 1019175 w 2038350"/>
                <a:gd name="connsiteY0" fmla="*/ 0 h 1025832"/>
                <a:gd name="connsiteX1" fmla="*/ 2038350 w 2038350"/>
                <a:gd name="connsiteY1" fmla="*/ 512916 h 1025832"/>
                <a:gd name="connsiteX2" fmla="*/ 1019175 w 2038350"/>
                <a:gd name="connsiteY2" fmla="*/ 1025832 h 1025832"/>
                <a:gd name="connsiteX3" fmla="*/ 813776 w 2038350"/>
                <a:gd name="connsiteY3" fmla="*/ 1015411 h 1025832"/>
                <a:gd name="connsiteX4" fmla="*/ 738770 w 2038350"/>
                <a:gd name="connsiteY4" fmla="*/ 1003694 h 1025832"/>
                <a:gd name="connsiteX5" fmla="*/ 963176 w 2038350"/>
                <a:gd name="connsiteY5" fmla="*/ 524961 h 1025832"/>
                <a:gd name="connsiteX6" fmla="*/ 228931 w 2038350"/>
                <a:gd name="connsiteY6" fmla="*/ 833163 h 1025832"/>
                <a:gd name="connsiteX7" fmla="*/ 174059 w 2038350"/>
                <a:gd name="connsiteY7" fmla="*/ 799692 h 1025832"/>
                <a:gd name="connsiteX8" fmla="*/ 0 w 2038350"/>
                <a:gd name="connsiteY8" fmla="*/ 512916 h 1025832"/>
                <a:gd name="connsiteX9" fmla="*/ 1019175 w 2038350"/>
                <a:gd name="connsiteY9" fmla="*/ 0 h 102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350" h="1025832">
                  <a:moveTo>
                    <a:pt x="1019175" y="0"/>
                  </a:moveTo>
                  <a:cubicBezTo>
                    <a:pt x="1582050" y="0"/>
                    <a:pt x="2038350" y="229640"/>
                    <a:pt x="2038350" y="512916"/>
                  </a:cubicBezTo>
                  <a:cubicBezTo>
                    <a:pt x="2038350" y="796192"/>
                    <a:pt x="1582050" y="1025832"/>
                    <a:pt x="1019175" y="1025832"/>
                  </a:cubicBezTo>
                  <a:cubicBezTo>
                    <a:pt x="948816" y="1025832"/>
                    <a:pt x="880122" y="1022244"/>
                    <a:pt x="813776" y="1015411"/>
                  </a:cubicBezTo>
                  <a:lnTo>
                    <a:pt x="738770" y="1003694"/>
                  </a:lnTo>
                  <a:lnTo>
                    <a:pt x="963176" y="524961"/>
                  </a:lnTo>
                  <a:lnTo>
                    <a:pt x="228931" y="833163"/>
                  </a:lnTo>
                  <a:lnTo>
                    <a:pt x="174059" y="799692"/>
                  </a:lnTo>
                  <a:cubicBezTo>
                    <a:pt x="64167" y="717830"/>
                    <a:pt x="0" y="619145"/>
                    <a:pt x="0" y="512916"/>
                  </a:cubicBezTo>
                  <a:cubicBezTo>
                    <a:pt x="0" y="229640"/>
                    <a:pt x="456300" y="0"/>
                    <a:pt x="1019175" y="0"/>
                  </a:cubicBezTo>
                  <a:close/>
                </a:path>
              </a:pathLst>
            </a:cu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65" name="矩形 64"/>
          <p:cNvSpPr/>
          <p:nvPr/>
        </p:nvSpPr>
        <p:spPr>
          <a:xfrm>
            <a:off x="8096686" y="2214007"/>
            <a:ext cx="3445541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096686" y="1844675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7705962" y="4820587"/>
            <a:ext cx="3445541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7705962" y="4451255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972532" y="4159709"/>
            <a:ext cx="3445541" cy="92333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 algn="dist"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2345964" y="3790377"/>
            <a:ext cx="2991592" cy="369332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此处添加二级标题</a:t>
            </a:r>
            <a:endParaRPr lang="zh-CN" altLang="en-US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193625" y="150193"/>
            <a:ext cx="990215" cy="598116"/>
            <a:chOff x="3276600" y="2550039"/>
            <a:chExt cx="2816885" cy="1701474"/>
          </a:xfrm>
        </p:grpSpPr>
        <p:sp>
          <p:nvSpPr>
            <p:cNvPr id="113" name="椭圆 112"/>
            <p:cNvSpPr/>
            <p:nvPr/>
          </p:nvSpPr>
          <p:spPr>
            <a:xfrm>
              <a:off x="3276600" y="2833872"/>
              <a:ext cx="2816885" cy="1417641"/>
            </a:xfrm>
            <a:prstGeom prst="ellipse">
              <a:avLst/>
            </a:prstGeom>
            <a:solidFill>
              <a:srgbClr val="0F3E7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" name="椭圆 113"/>
            <p:cNvSpPr/>
            <p:nvPr/>
          </p:nvSpPr>
          <p:spPr>
            <a:xfrm>
              <a:off x="3530381" y="2961591"/>
              <a:ext cx="2309323" cy="1162203"/>
            </a:xfrm>
            <a:prstGeom prst="ellipse">
              <a:avLst/>
            </a:prstGeom>
            <a:solidFill>
              <a:srgbClr val="114E8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5" name="组合 114"/>
            <p:cNvGrpSpPr/>
            <p:nvPr/>
          </p:nvGrpSpPr>
          <p:grpSpPr>
            <a:xfrm flipH="1">
              <a:off x="3559723" y="2550039"/>
              <a:ext cx="2295389" cy="1316897"/>
              <a:chOff x="1030288" y="283731"/>
              <a:chExt cx="9763126" cy="5601241"/>
            </a:xfrm>
          </p:grpSpPr>
          <p:sp>
            <p:nvSpPr>
              <p:cNvPr id="116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7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8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9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0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1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2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3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4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5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6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7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8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9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0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1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任意多边形 132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5" name="椭圆 134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" name="组合 135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141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37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8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9" name="任意多边形 138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2" name="矩形 151"/>
          <p:cNvSpPr/>
          <p:nvPr/>
        </p:nvSpPr>
        <p:spPr>
          <a:xfrm>
            <a:off x="1143796" y="247437"/>
            <a:ext cx="2991592" cy="461665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2400" dirty="0">
                <a:solidFill>
                  <a:srgbClr val="D8BE8C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请在此处添加标题</a:t>
            </a:r>
            <a:endParaRPr lang="zh-CN" altLang="en-US" sz="2400" dirty="0">
              <a:solidFill>
                <a:srgbClr val="D8BE8C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" presetClass="emph" presetSubtype="0" accel="30000" decel="26000" autoRev="1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accel="30000" decel="26000" autoRev="1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accel="30000" decel="26000" autoRev="1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6" presetClass="emph" presetSubtype="0" accel="30000" decel="26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2" presetClass="entr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64" grpId="0" animBg="1"/>
      <p:bldP spid="64" grpId="1" animBg="1"/>
      <p:bldP spid="64" grpId="2" animBg="1"/>
      <p:bldP spid="65" grpId="0"/>
      <p:bldP spid="65" grpId="1"/>
      <p:bldP spid="66" grpId="0"/>
      <p:bldP spid="66" grpId="1"/>
      <p:bldP spid="67" grpId="0"/>
      <p:bldP spid="67" grpId="1"/>
      <p:bldP spid="68" grpId="0"/>
      <p:bldP spid="68" grpId="1"/>
      <p:bldP spid="69" grpId="0"/>
      <p:bldP spid="69" grpId="1"/>
      <p:bldP spid="70" grpId="0"/>
      <p:bldP spid="70" grpId="1"/>
      <p:bldP spid="15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组合 80"/>
          <p:cNvGrpSpPr/>
          <p:nvPr/>
        </p:nvGrpSpPr>
        <p:grpSpPr>
          <a:xfrm>
            <a:off x="978332" y="474989"/>
            <a:ext cx="1452136" cy="6578391"/>
            <a:chOff x="978332" y="474989"/>
            <a:chExt cx="1452136" cy="6578391"/>
          </a:xfrm>
        </p:grpSpPr>
        <p:sp>
          <p:nvSpPr>
            <p:cNvPr id="2" name="Freeform 120"/>
            <p:cNvSpPr/>
            <p:nvPr/>
          </p:nvSpPr>
          <p:spPr bwMode="auto">
            <a:xfrm>
              <a:off x="1540470" y="1021931"/>
              <a:ext cx="340693" cy="6031449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726 w 9958"/>
                <a:gd name="connsiteY0" fmla="*/ 439 h 10051"/>
                <a:gd name="connsiteX1" fmla="*/ 9958 w 9958"/>
                <a:gd name="connsiteY1" fmla="*/ 9857 h 10051"/>
                <a:gd name="connsiteX2" fmla="*/ 7982 w 9958"/>
                <a:gd name="connsiteY2" fmla="*/ 10051 h 10051"/>
                <a:gd name="connsiteX3" fmla="*/ 2211 w 9958"/>
                <a:gd name="connsiteY3" fmla="*/ 3720 h 10051"/>
                <a:gd name="connsiteX4" fmla="*/ 253 w 9958"/>
                <a:gd name="connsiteY4" fmla="*/ 426 h 10051"/>
                <a:gd name="connsiteX5" fmla="*/ 169 w 9958"/>
                <a:gd name="connsiteY5" fmla="*/ 216 h 10051"/>
                <a:gd name="connsiteX6" fmla="*/ 0 w 9958"/>
                <a:gd name="connsiteY6" fmla="*/ 58 h 10051"/>
                <a:gd name="connsiteX7" fmla="*/ 1642 w 9958"/>
                <a:gd name="connsiteY7" fmla="*/ 1 h 10051"/>
                <a:gd name="connsiteX8" fmla="*/ 1705 w 9958"/>
                <a:gd name="connsiteY8" fmla="*/ 163 h 10051"/>
                <a:gd name="connsiteX9" fmla="*/ 1726 w 9958"/>
                <a:gd name="connsiteY9" fmla="*/ 439 h 10051"/>
                <a:gd name="connsiteX0-1" fmla="*/ 1733 w 9215"/>
                <a:gd name="connsiteY0-2" fmla="*/ 437 h 10507"/>
                <a:gd name="connsiteX1-3" fmla="*/ 9215 w 9215"/>
                <a:gd name="connsiteY1-4" fmla="*/ 10024 h 10507"/>
                <a:gd name="connsiteX2-5" fmla="*/ 8016 w 9215"/>
                <a:gd name="connsiteY2-6" fmla="*/ 10000 h 10507"/>
                <a:gd name="connsiteX3-7" fmla="*/ 2220 w 9215"/>
                <a:gd name="connsiteY3-8" fmla="*/ 3701 h 10507"/>
                <a:gd name="connsiteX4-9" fmla="*/ 254 w 9215"/>
                <a:gd name="connsiteY4-10" fmla="*/ 424 h 10507"/>
                <a:gd name="connsiteX5-11" fmla="*/ 170 w 9215"/>
                <a:gd name="connsiteY5-12" fmla="*/ 215 h 10507"/>
                <a:gd name="connsiteX6-13" fmla="*/ 0 w 9215"/>
                <a:gd name="connsiteY6-14" fmla="*/ 58 h 10507"/>
                <a:gd name="connsiteX7-15" fmla="*/ 1649 w 9215"/>
                <a:gd name="connsiteY7-16" fmla="*/ 1 h 10507"/>
                <a:gd name="connsiteX8-17" fmla="*/ 1712 w 9215"/>
                <a:gd name="connsiteY8-18" fmla="*/ 162 h 10507"/>
                <a:gd name="connsiteX9-19" fmla="*/ 1733 w 9215"/>
                <a:gd name="connsiteY9-20" fmla="*/ 437 h 10507"/>
                <a:gd name="connsiteX0-21" fmla="*/ 1881 w 10000"/>
                <a:gd name="connsiteY0-22" fmla="*/ 416 h 9996"/>
                <a:gd name="connsiteX1-23" fmla="*/ 10000 w 10000"/>
                <a:gd name="connsiteY1-24" fmla="*/ 9540 h 9996"/>
                <a:gd name="connsiteX2-25" fmla="*/ 8699 w 10000"/>
                <a:gd name="connsiteY2-26" fmla="*/ 9517 h 9996"/>
                <a:gd name="connsiteX3-27" fmla="*/ 1416 w 10000"/>
                <a:gd name="connsiteY3-28" fmla="*/ 3574 h 9996"/>
                <a:gd name="connsiteX4-29" fmla="*/ 276 w 10000"/>
                <a:gd name="connsiteY4-30" fmla="*/ 404 h 9996"/>
                <a:gd name="connsiteX5-31" fmla="*/ 184 w 10000"/>
                <a:gd name="connsiteY5-32" fmla="*/ 205 h 9996"/>
                <a:gd name="connsiteX6-33" fmla="*/ 0 w 10000"/>
                <a:gd name="connsiteY6-34" fmla="*/ 55 h 9996"/>
                <a:gd name="connsiteX7-35" fmla="*/ 1789 w 10000"/>
                <a:gd name="connsiteY7-36" fmla="*/ 1 h 9996"/>
                <a:gd name="connsiteX8-37" fmla="*/ 1858 w 10000"/>
                <a:gd name="connsiteY8-38" fmla="*/ 154 h 9996"/>
                <a:gd name="connsiteX9-39" fmla="*/ 1881 w 10000"/>
                <a:gd name="connsiteY9-40" fmla="*/ 416 h 9996"/>
                <a:gd name="connsiteX0-41" fmla="*/ 1881 w 10000"/>
                <a:gd name="connsiteY0-42" fmla="*/ 416 h 9982"/>
                <a:gd name="connsiteX1-43" fmla="*/ 10000 w 10000"/>
                <a:gd name="connsiteY1-44" fmla="*/ 9544 h 9982"/>
                <a:gd name="connsiteX2-45" fmla="*/ 7138 w 10000"/>
                <a:gd name="connsiteY2-46" fmla="*/ 9495 h 9982"/>
                <a:gd name="connsiteX3-47" fmla="*/ 1416 w 10000"/>
                <a:gd name="connsiteY3-48" fmla="*/ 3575 h 9982"/>
                <a:gd name="connsiteX4-49" fmla="*/ 276 w 10000"/>
                <a:gd name="connsiteY4-50" fmla="*/ 404 h 9982"/>
                <a:gd name="connsiteX5-51" fmla="*/ 184 w 10000"/>
                <a:gd name="connsiteY5-52" fmla="*/ 205 h 9982"/>
                <a:gd name="connsiteX6-53" fmla="*/ 0 w 10000"/>
                <a:gd name="connsiteY6-54" fmla="*/ 55 h 9982"/>
                <a:gd name="connsiteX7-55" fmla="*/ 1789 w 10000"/>
                <a:gd name="connsiteY7-56" fmla="*/ 1 h 9982"/>
                <a:gd name="connsiteX8-57" fmla="*/ 1858 w 10000"/>
                <a:gd name="connsiteY8-58" fmla="*/ 154 h 9982"/>
                <a:gd name="connsiteX9-59" fmla="*/ 1881 w 10000"/>
                <a:gd name="connsiteY9-60" fmla="*/ 416 h 9982"/>
                <a:gd name="connsiteX0-61" fmla="*/ 1881 w 10000"/>
                <a:gd name="connsiteY0-62" fmla="*/ 417 h 10036"/>
                <a:gd name="connsiteX1-63" fmla="*/ 10000 w 10000"/>
                <a:gd name="connsiteY1-64" fmla="*/ 9561 h 10036"/>
                <a:gd name="connsiteX2-65" fmla="*/ 5151 w 10000"/>
                <a:gd name="connsiteY2-66" fmla="*/ 9564 h 10036"/>
                <a:gd name="connsiteX3-67" fmla="*/ 1416 w 10000"/>
                <a:gd name="connsiteY3-68" fmla="*/ 3581 h 10036"/>
                <a:gd name="connsiteX4-69" fmla="*/ 276 w 10000"/>
                <a:gd name="connsiteY4-70" fmla="*/ 405 h 10036"/>
                <a:gd name="connsiteX5-71" fmla="*/ 184 w 10000"/>
                <a:gd name="connsiteY5-72" fmla="*/ 205 h 10036"/>
                <a:gd name="connsiteX6-73" fmla="*/ 0 w 10000"/>
                <a:gd name="connsiteY6-74" fmla="*/ 55 h 10036"/>
                <a:gd name="connsiteX7-75" fmla="*/ 1789 w 10000"/>
                <a:gd name="connsiteY7-76" fmla="*/ 1 h 10036"/>
                <a:gd name="connsiteX8-77" fmla="*/ 1858 w 10000"/>
                <a:gd name="connsiteY8-78" fmla="*/ 154 h 10036"/>
                <a:gd name="connsiteX9-79" fmla="*/ 1881 w 10000"/>
                <a:gd name="connsiteY9-80" fmla="*/ 417 h 10036"/>
                <a:gd name="connsiteX0-81" fmla="*/ 1881 w 6878"/>
                <a:gd name="connsiteY0-82" fmla="*/ 417 h 10027"/>
                <a:gd name="connsiteX1-83" fmla="*/ 6878 w 6878"/>
                <a:gd name="connsiteY1-84" fmla="*/ 9535 h 10027"/>
                <a:gd name="connsiteX2-85" fmla="*/ 5151 w 6878"/>
                <a:gd name="connsiteY2-86" fmla="*/ 9564 h 10027"/>
                <a:gd name="connsiteX3-87" fmla="*/ 1416 w 6878"/>
                <a:gd name="connsiteY3-88" fmla="*/ 3581 h 10027"/>
                <a:gd name="connsiteX4-89" fmla="*/ 276 w 6878"/>
                <a:gd name="connsiteY4-90" fmla="*/ 405 h 10027"/>
                <a:gd name="connsiteX5-91" fmla="*/ 184 w 6878"/>
                <a:gd name="connsiteY5-92" fmla="*/ 205 h 10027"/>
                <a:gd name="connsiteX6-93" fmla="*/ 0 w 6878"/>
                <a:gd name="connsiteY6-94" fmla="*/ 55 h 10027"/>
                <a:gd name="connsiteX7-95" fmla="*/ 1789 w 6878"/>
                <a:gd name="connsiteY7-96" fmla="*/ 1 h 10027"/>
                <a:gd name="connsiteX8-97" fmla="*/ 1858 w 6878"/>
                <a:gd name="connsiteY8-98" fmla="*/ 154 h 10027"/>
                <a:gd name="connsiteX9-99" fmla="*/ 1881 w 6878"/>
                <a:gd name="connsiteY9-100" fmla="*/ 417 h 10027"/>
                <a:gd name="connsiteX0-101" fmla="*/ 2735 w 10000"/>
                <a:gd name="connsiteY0-102" fmla="*/ 416 h 10000"/>
                <a:gd name="connsiteX1-103" fmla="*/ 10000 w 10000"/>
                <a:gd name="connsiteY1-104" fmla="*/ 9509 h 10000"/>
                <a:gd name="connsiteX2-105" fmla="*/ 7489 w 10000"/>
                <a:gd name="connsiteY2-106" fmla="*/ 9538 h 10000"/>
                <a:gd name="connsiteX3-107" fmla="*/ 2059 w 10000"/>
                <a:gd name="connsiteY3-108" fmla="*/ 3571 h 10000"/>
                <a:gd name="connsiteX4-109" fmla="*/ 401 w 10000"/>
                <a:gd name="connsiteY4-110" fmla="*/ 404 h 10000"/>
                <a:gd name="connsiteX5-111" fmla="*/ 268 w 10000"/>
                <a:gd name="connsiteY5-112" fmla="*/ 204 h 10000"/>
                <a:gd name="connsiteX6-113" fmla="*/ 0 w 10000"/>
                <a:gd name="connsiteY6-114" fmla="*/ 55 h 10000"/>
                <a:gd name="connsiteX7-115" fmla="*/ 2601 w 10000"/>
                <a:gd name="connsiteY7-116" fmla="*/ 1 h 10000"/>
                <a:gd name="connsiteX8-117" fmla="*/ 2701 w 10000"/>
                <a:gd name="connsiteY8-118" fmla="*/ 154 h 10000"/>
                <a:gd name="connsiteX9-119" fmla="*/ 2735 w 10000"/>
                <a:gd name="connsiteY9-120" fmla="*/ 416 h 10000"/>
                <a:gd name="connsiteX0-121" fmla="*/ 2735 w 10000"/>
                <a:gd name="connsiteY0-122" fmla="*/ 416 h 10000"/>
                <a:gd name="connsiteX1-123" fmla="*/ 10000 w 10000"/>
                <a:gd name="connsiteY1-124" fmla="*/ 9509 h 10000"/>
                <a:gd name="connsiteX2-125" fmla="*/ 7489 w 10000"/>
                <a:gd name="connsiteY2-126" fmla="*/ 9538 h 10000"/>
                <a:gd name="connsiteX3-127" fmla="*/ 2059 w 10000"/>
                <a:gd name="connsiteY3-128" fmla="*/ 3571 h 10000"/>
                <a:gd name="connsiteX4-129" fmla="*/ 401 w 10000"/>
                <a:gd name="connsiteY4-130" fmla="*/ 404 h 10000"/>
                <a:gd name="connsiteX5-131" fmla="*/ 268 w 10000"/>
                <a:gd name="connsiteY5-132" fmla="*/ 204 h 10000"/>
                <a:gd name="connsiteX6-133" fmla="*/ 0 w 10000"/>
                <a:gd name="connsiteY6-134" fmla="*/ 55 h 10000"/>
                <a:gd name="connsiteX7-135" fmla="*/ 2601 w 10000"/>
                <a:gd name="connsiteY7-136" fmla="*/ 1 h 10000"/>
                <a:gd name="connsiteX8-137" fmla="*/ 2701 w 10000"/>
                <a:gd name="connsiteY8-138" fmla="*/ 154 h 10000"/>
                <a:gd name="connsiteX9-139" fmla="*/ 2735 w 10000"/>
                <a:gd name="connsiteY9-140" fmla="*/ 416 h 10000"/>
                <a:gd name="connsiteX0-141" fmla="*/ 1910 w 10000"/>
                <a:gd name="connsiteY0-142" fmla="*/ 416 h 10000"/>
                <a:gd name="connsiteX1-143" fmla="*/ 10000 w 10000"/>
                <a:gd name="connsiteY1-144" fmla="*/ 9509 h 10000"/>
                <a:gd name="connsiteX2-145" fmla="*/ 7489 w 10000"/>
                <a:gd name="connsiteY2-146" fmla="*/ 9538 h 10000"/>
                <a:gd name="connsiteX3-147" fmla="*/ 2059 w 10000"/>
                <a:gd name="connsiteY3-148" fmla="*/ 3571 h 10000"/>
                <a:gd name="connsiteX4-149" fmla="*/ 401 w 10000"/>
                <a:gd name="connsiteY4-150" fmla="*/ 404 h 10000"/>
                <a:gd name="connsiteX5-151" fmla="*/ 268 w 10000"/>
                <a:gd name="connsiteY5-152" fmla="*/ 204 h 10000"/>
                <a:gd name="connsiteX6-153" fmla="*/ 0 w 10000"/>
                <a:gd name="connsiteY6-154" fmla="*/ 55 h 10000"/>
                <a:gd name="connsiteX7-155" fmla="*/ 2601 w 10000"/>
                <a:gd name="connsiteY7-156" fmla="*/ 1 h 10000"/>
                <a:gd name="connsiteX8-157" fmla="*/ 2701 w 10000"/>
                <a:gd name="connsiteY8-158" fmla="*/ 154 h 10000"/>
                <a:gd name="connsiteX9-159" fmla="*/ 1910 w 10000"/>
                <a:gd name="connsiteY9-160" fmla="*/ 416 h 10000"/>
                <a:gd name="connsiteX0-161" fmla="*/ 1910 w 10000"/>
                <a:gd name="connsiteY0-162" fmla="*/ 416 h 10000"/>
                <a:gd name="connsiteX1-163" fmla="*/ 10000 w 10000"/>
                <a:gd name="connsiteY1-164" fmla="*/ 9509 h 10000"/>
                <a:gd name="connsiteX2-165" fmla="*/ 7489 w 10000"/>
                <a:gd name="connsiteY2-166" fmla="*/ 9538 h 10000"/>
                <a:gd name="connsiteX3-167" fmla="*/ 2059 w 10000"/>
                <a:gd name="connsiteY3-168" fmla="*/ 3571 h 10000"/>
                <a:gd name="connsiteX4-169" fmla="*/ 401 w 10000"/>
                <a:gd name="connsiteY4-170" fmla="*/ 404 h 10000"/>
                <a:gd name="connsiteX5-171" fmla="*/ 268 w 10000"/>
                <a:gd name="connsiteY5-172" fmla="*/ 204 h 10000"/>
                <a:gd name="connsiteX6-173" fmla="*/ 0 w 10000"/>
                <a:gd name="connsiteY6-174" fmla="*/ 55 h 10000"/>
                <a:gd name="connsiteX7-175" fmla="*/ 2601 w 10000"/>
                <a:gd name="connsiteY7-176" fmla="*/ 1 h 10000"/>
                <a:gd name="connsiteX8-177" fmla="*/ 2701 w 10000"/>
                <a:gd name="connsiteY8-178" fmla="*/ 154 h 10000"/>
                <a:gd name="connsiteX9-179" fmla="*/ 1910 w 10000"/>
                <a:gd name="connsiteY9-180" fmla="*/ 416 h 10000"/>
                <a:gd name="connsiteX0-181" fmla="*/ 1910 w 10000"/>
                <a:gd name="connsiteY0-182" fmla="*/ 416 h 10000"/>
                <a:gd name="connsiteX1-183" fmla="*/ 10000 w 10000"/>
                <a:gd name="connsiteY1-184" fmla="*/ 9509 h 10000"/>
                <a:gd name="connsiteX2-185" fmla="*/ 7489 w 10000"/>
                <a:gd name="connsiteY2-186" fmla="*/ 9538 h 10000"/>
                <a:gd name="connsiteX3-187" fmla="*/ 2059 w 10000"/>
                <a:gd name="connsiteY3-188" fmla="*/ 3571 h 10000"/>
                <a:gd name="connsiteX4-189" fmla="*/ 401 w 10000"/>
                <a:gd name="connsiteY4-190" fmla="*/ 404 h 10000"/>
                <a:gd name="connsiteX5-191" fmla="*/ 268 w 10000"/>
                <a:gd name="connsiteY5-192" fmla="*/ 204 h 10000"/>
                <a:gd name="connsiteX6-193" fmla="*/ 0 w 10000"/>
                <a:gd name="connsiteY6-194" fmla="*/ 55 h 10000"/>
                <a:gd name="connsiteX7-195" fmla="*/ 2601 w 10000"/>
                <a:gd name="connsiteY7-196" fmla="*/ 1 h 10000"/>
                <a:gd name="connsiteX8-197" fmla="*/ 2701 w 10000"/>
                <a:gd name="connsiteY8-198" fmla="*/ 154 h 10000"/>
                <a:gd name="connsiteX9-199" fmla="*/ 1910 w 10000"/>
                <a:gd name="connsiteY9-200" fmla="*/ 416 h 10000"/>
                <a:gd name="connsiteX0-201" fmla="*/ 1910 w 10000"/>
                <a:gd name="connsiteY0-202" fmla="*/ 416 h 9952"/>
                <a:gd name="connsiteX1-203" fmla="*/ 10000 w 10000"/>
                <a:gd name="connsiteY1-204" fmla="*/ 9509 h 9952"/>
                <a:gd name="connsiteX2-205" fmla="*/ 7489 w 10000"/>
                <a:gd name="connsiteY2-206" fmla="*/ 9538 h 9952"/>
                <a:gd name="connsiteX3-207" fmla="*/ 1853 w 10000"/>
                <a:gd name="connsiteY3-208" fmla="*/ 4215 h 9952"/>
                <a:gd name="connsiteX4-209" fmla="*/ 401 w 10000"/>
                <a:gd name="connsiteY4-210" fmla="*/ 404 h 9952"/>
                <a:gd name="connsiteX5-211" fmla="*/ 268 w 10000"/>
                <a:gd name="connsiteY5-212" fmla="*/ 204 h 9952"/>
                <a:gd name="connsiteX6-213" fmla="*/ 0 w 10000"/>
                <a:gd name="connsiteY6-214" fmla="*/ 55 h 9952"/>
                <a:gd name="connsiteX7-215" fmla="*/ 2601 w 10000"/>
                <a:gd name="connsiteY7-216" fmla="*/ 1 h 9952"/>
                <a:gd name="connsiteX8-217" fmla="*/ 2701 w 10000"/>
                <a:gd name="connsiteY8-218" fmla="*/ 154 h 9952"/>
                <a:gd name="connsiteX9-219" fmla="*/ 1910 w 10000"/>
                <a:gd name="connsiteY9-220" fmla="*/ 416 h 9952"/>
                <a:gd name="connsiteX0-221" fmla="*/ 1910 w 10000"/>
                <a:gd name="connsiteY0-222" fmla="*/ 418 h 10000"/>
                <a:gd name="connsiteX1-223" fmla="*/ 10000 w 10000"/>
                <a:gd name="connsiteY1-224" fmla="*/ 9555 h 10000"/>
                <a:gd name="connsiteX2-225" fmla="*/ 7489 w 10000"/>
                <a:gd name="connsiteY2-226" fmla="*/ 9584 h 10000"/>
                <a:gd name="connsiteX3-227" fmla="*/ 1853 w 10000"/>
                <a:gd name="connsiteY3-228" fmla="*/ 4235 h 10000"/>
                <a:gd name="connsiteX4-229" fmla="*/ 401 w 10000"/>
                <a:gd name="connsiteY4-230" fmla="*/ 406 h 10000"/>
                <a:gd name="connsiteX5-231" fmla="*/ 268 w 10000"/>
                <a:gd name="connsiteY5-232" fmla="*/ 205 h 10000"/>
                <a:gd name="connsiteX6-233" fmla="*/ 0 w 10000"/>
                <a:gd name="connsiteY6-234" fmla="*/ 55 h 10000"/>
                <a:gd name="connsiteX7-235" fmla="*/ 2601 w 10000"/>
                <a:gd name="connsiteY7-236" fmla="*/ 1 h 10000"/>
                <a:gd name="connsiteX8-237" fmla="*/ 2701 w 10000"/>
                <a:gd name="connsiteY8-238" fmla="*/ 155 h 10000"/>
                <a:gd name="connsiteX9-239" fmla="*/ 1910 w 10000"/>
                <a:gd name="connsiteY9-240" fmla="*/ 418 h 10000"/>
                <a:gd name="connsiteX0-241" fmla="*/ 1910 w 10000"/>
                <a:gd name="connsiteY0-242" fmla="*/ 418 h 10019"/>
                <a:gd name="connsiteX1-243" fmla="*/ 10000 w 10000"/>
                <a:gd name="connsiteY1-244" fmla="*/ 9555 h 10019"/>
                <a:gd name="connsiteX2-245" fmla="*/ 5632 w 10000"/>
                <a:gd name="connsiteY2-246" fmla="*/ 9610 h 10019"/>
                <a:gd name="connsiteX3-247" fmla="*/ 1853 w 10000"/>
                <a:gd name="connsiteY3-248" fmla="*/ 4235 h 10019"/>
                <a:gd name="connsiteX4-249" fmla="*/ 401 w 10000"/>
                <a:gd name="connsiteY4-250" fmla="*/ 406 h 10019"/>
                <a:gd name="connsiteX5-251" fmla="*/ 268 w 10000"/>
                <a:gd name="connsiteY5-252" fmla="*/ 205 h 10019"/>
                <a:gd name="connsiteX6-253" fmla="*/ 0 w 10000"/>
                <a:gd name="connsiteY6-254" fmla="*/ 55 h 10019"/>
                <a:gd name="connsiteX7-255" fmla="*/ 2601 w 10000"/>
                <a:gd name="connsiteY7-256" fmla="*/ 1 h 10019"/>
                <a:gd name="connsiteX8-257" fmla="*/ 2701 w 10000"/>
                <a:gd name="connsiteY8-258" fmla="*/ 155 h 10019"/>
                <a:gd name="connsiteX9-259" fmla="*/ 1910 w 10000"/>
                <a:gd name="connsiteY9-260" fmla="*/ 418 h 10019"/>
                <a:gd name="connsiteX0-261" fmla="*/ 1910 w 7731"/>
                <a:gd name="connsiteY0-262" fmla="*/ 418 h 10048"/>
                <a:gd name="connsiteX1-263" fmla="*/ 7731 w 7731"/>
                <a:gd name="connsiteY1-264" fmla="*/ 9633 h 10048"/>
                <a:gd name="connsiteX2-265" fmla="*/ 5632 w 7731"/>
                <a:gd name="connsiteY2-266" fmla="*/ 9610 h 10048"/>
                <a:gd name="connsiteX3-267" fmla="*/ 1853 w 7731"/>
                <a:gd name="connsiteY3-268" fmla="*/ 4235 h 10048"/>
                <a:gd name="connsiteX4-269" fmla="*/ 401 w 7731"/>
                <a:gd name="connsiteY4-270" fmla="*/ 406 h 10048"/>
                <a:gd name="connsiteX5-271" fmla="*/ 268 w 7731"/>
                <a:gd name="connsiteY5-272" fmla="*/ 205 h 10048"/>
                <a:gd name="connsiteX6-273" fmla="*/ 0 w 7731"/>
                <a:gd name="connsiteY6-274" fmla="*/ 55 h 10048"/>
                <a:gd name="connsiteX7-275" fmla="*/ 2601 w 7731"/>
                <a:gd name="connsiteY7-276" fmla="*/ 1 h 10048"/>
                <a:gd name="connsiteX8-277" fmla="*/ 2701 w 7731"/>
                <a:gd name="connsiteY8-278" fmla="*/ 155 h 10048"/>
                <a:gd name="connsiteX9-279" fmla="*/ 1910 w 7731"/>
                <a:gd name="connsiteY9-280" fmla="*/ 418 h 10048"/>
                <a:gd name="connsiteX0-281" fmla="*/ 2471 w 10000"/>
                <a:gd name="connsiteY0-282" fmla="*/ 416 h 10000"/>
                <a:gd name="connsiteX1-283" fmla="*/ 10000 w 10000"/>
                <a:gd name="connsiteY1-284" fmla="*/ 9587 h 10000"/>
                <a:gd name="connsiteX2-285" fmla="*/ 7285 w 10000"/>
                <a:gd name="connsiteY2-286" fmla="*/ 9564 h 10000"/>
                <a:gd name="connsiteX3-287" fmla="*/ 2397 w 10000"/>
                <a:gd name="connsiteY3-288" fmla="*/ 4215 h 10000"/>
                <a:gd name="connsiteX4-289" fmla="*/ 519 w 10000"/>
                <a:gd name="connsiteY4-290" fmla="*/ 404 h 10000"/>
                <a:gd name="connsiteX5-291" fmla="*/ 347 w 10000"/>
                <a:gd name="connsiteY5-292" fmla="*/ 204 h 10000"/>
                <a:gd name="connsiteX6-293" fmla="*/ 0 w 10000"/>
                <a:gd name="connsiteY6-294" fmla="*/ 55 h 10000"/>
                <a:gd name="connsiteX7-295" fmla="*/ 3364 w 10000"/>
                <a:gd name="connsiteY7-296" fmla="*/ 1 h 10000"/>
                <a:gd name="connsiteX8-297" fmla="*/ 3494 w 10000"/>
                <a:gd name="connsiteY8-298" fmla="*/ 154 h 10000"/>
                <a:gd name="connsiteX9-299" fmla="*/ 2471 w 10000"/>
                <a:gd name="connsiteY9-300" fmla="*/ 416 h 10000"/>
                <a:gd name="connsiteX0-301" fmla="*/ 2471 w 10000"/>
                <a:gd name="connsiteY0-302" fmla="*/ 416 h 10000"/>
                <a:gd name="connsiteX1-303" fmla="*/ 10000 w 10000"/>
                <a:gd name="connsiteY1-304" fmla="*/ 9587 h 10000"/>
                <a:gd name="connsiteX2-305" fmla="*/ 7285 w 10000"/>
                <a:gd name="connsiteY2-306" fmla="*/ 9564 h 10000"/>
                <a:gd name="connsiteX3-307" fmla="*/ 2397 w 10000"/>
                <a:gd name="connsiteY3-308" fmla="*/ 4215 h 10000"/>
                <a:gd name="connsiteX4-309" fmla="*/ 519 w 10000"/>
                <a:gd name="connsiteY4-310" fmla="*/ 404 h 10000"/>
                <a:gd name="connsiteX5-311" fmla="*/ 347 w 10000"/>
                <a:gd name="connsiteY5-312" fmla="*/ 204 h 10000"/>
                <a:gd name="connsiteX6-313" fmla="*/ 0 w 10000"/>
                <a:gd name="connsiteY6-314" fmla="*/ 55 h 10000"/>
                <a:gd name="connsiteX7-315" fmla="*/ 3364 w 10000"/>
                <a:gd name="connsiteY7-316" fmla="*/ 1 h 10000"/>
                <a:gd name="connsiteX8-317" fmla="*/ 3494 w 10000"/>
                <a:gd name="connsiteY8-318" fmla="*/ 154 h 10000"/>
                <a:gd name="connsiteX9-319" fmla="*/ 2471 w 10000"/>
                <a:gd name="connsiteY9-320" fmla="*/ 416 h 10000"/>
                <a:gd name="connsiteX0-321" fmla="*/ 2471 w 10000"/>
                <a:gd name="connsiteY0-322" fmla="*/ 416 h 9992"/>
                <a:gd name="connsiteX1-323" fmla="*/ 10000 w 10000"/>
                <a:gd name="connsiteY1-324" fmla="*/ 9587 h 9992"/>
                <a:gd name="connsiteX2-325" fmla="*/ 7285 w 10000"/>
                <a:gd name="connsiteY2-326" fmla="*/ 9564 h 9992"/>
                <a:gd name="connsiteX3-327" fmla="*/ 3198 w 10000"/>
                <a:gd name="connsiteY3-328" fmla="*/ 4318 h 9992"/>
                <a:gd name="connsiteX4-329" fmla="*/ 519 w 10000"/>
                <a:gd name="connsiteY4-330" fmla="*/ 404 h 9992"/>
                <a:gd name="connsiteX5-331" fmla="*/ 347 w 10000"/>
                <a:gd name="connsiteY5-332" fmla="*/ 204 h 9992"/>
                <a:gd name="connsiteX6-333" fmla="*/ 0 w 10000"/>
                <a:gd name="connsiteY6-334" fmla="*/ 55 h 9992"/>
                <a:gd name="connsiteX7-335" fmla="*/ 3364 w 10000"/>
                <a:gd name="connsiteY7-336" fmla="*/ 1 h 9992"/>
                <a:gd name="connsiteX8-337" fmla="*/ 3494 w 10000"/>
                <a:gd name="connsiteY8-338" fmla="*/ 154 h 9992"/>
                <a:gd name="connsiteX9-339" fmla="*/ 2471 w 10000"/>
                <a:gd name="connsiteY9-340" fmla="*/ 416 h 9992"/>
                <a:gd name="connsiteX0-341" fmla="*/ 2471 w 10000"/>
                <a:gd name="connsiteY0-342" fmla="*/ 416 h 10000"/>
                <a:gd name="connsiteX1-343" fmla="*/ 10000 w 10000"/>
                <a:gd name="connsiteY1-344" fmla="*/ 9595 h 10000"/>
                <a:gd name="connsiteX2-345" fmla="*/ 7285 w 10000"/>
                <a:gd name="connsiteY2-346" fmla="*/ 9572 h 10000"/>
                <a:gd name="connsiteX3-347" fmla="*/ 2664 w 10000"/>
                <a:gd name="connsiteY3-348" fmla="*/ 4321 h 10000"/>
                <a:gd name="connsiteX4-349" fmla="*/ 519 w 10000"/>
                <a:gd name="connsiteY4-350" fmla="*/ 404 h 10000"/>
                <a:gd name="connsiteX5-351" fmla="*/ 347 w 10000"/>
                <a:gd name="connsiteY5-352" fmla="*/ 204 h 10000"/>
                <a:gd name="connsiteX6-353" fmla="*/ 0 w 10000"/>
                <a:gd name="connsiteY6-354" fmla="*/ 55 h 10000"/>
                <a:gd name="connsiteX7-355" fmla="*/ 3364 w 10000"/>
                <a:gd name="connsiteY7-356" fmla="*/ 1 h 10000"/>
                <a:gd name="connsiteX8-357" fmla="*/ 3494 w 10000"/>
                <a:gd name="connsiteY8-358" fmla="*/ 154 h 10000"/>
                <a:gd name="connsiteX9-359" fmla="*/ 2471 w 10000"/>
                <a:gd name="connsiteY9-360" fmla="*/ 416 h 10000"/>
                <a:gd name="connsiteX0-361" fmla="*/ 2471 w 10000"/>
                <a:gd name="connsiteY0-362" fmla="*/ 416 h 10037"/>
                <a:gd name="connsiteX1-363" fmla="*/ 10000 w 10000"/>
                <a:gd name="connsiteY1-364" fmla="*/ 9595 h 10037"/>
                <a:gd name="connsiteX2-365" fmla="*/ 4083 w 10000"/>
                <a:gd name="connsiteY2-366" fmla="*/ 9624 h 10037"/>
                <a:gd name="connsiteX3-367" fmla="*/ 2664 w 10000"/>
                <a:gd name="connsiteY3-368" fmla="*/ 4321 h 10037"/>
                <a:gd name="connsiteX4-369" fmla="*/ 519 w 10000"/>
                <a:gd name="connsiteY4-370" fmla="*/ 404 h 10037"/>
                <a:gd name="connsiteX5-371" fmla="*/ 347 w 10000"/>
                <a:gd name="connsiteY5-372" fmla="*/ 204 h 10037"/>
                <a:gd name="connsiteX6-373" fmla="*/ 0 w 10000"/>
                <a:gd name="connsiteY6-374" fmla="*/ 55 h 10037"/>
                <a:gd name="connsiteX7-375" fmla="*/ 3364 w 10000"/>
                <a:gd name="connsiteY7-376" fmla="*/ 1 h 10037"/>
                <a:gd name="connsiteX8-377" fmla="*/ 3494 w 10000"/>
                <a:gd name="connsiteY8-378" fmla="*/ 154 h 10037"/>
                <a:gd name="connsiteX9-379" fmla="*/ 2471 w 10000"/>
                <a:gd name="connsiteY9-380" fmla="*/ 416 h 10037"/>
                <a:gd name="connsiteX0-381" fmla="*/ 2471 w 6264"/>
                <a:gd name="connsiteY0-382" fmla="*/ 416 h 10066"/>
                <a:gd name="connsiteX1-383" fmla="*/ 6264 w 6264"/>
                <a:gd name="connsiteY1-384" fmla="*/ 9672 h 10066"/>
                <a:gd name="connsiteX2-385" fmla="*/ 4083 w 6264"/>
                <a:gd name="connsiteY2-386" fmla="*/ 9624 h 10066"/>
                <a:gd name="connsiteX3-387" fmla="*/ 2664 w 6264"/>
                <a:gd name="connsiteY3-388" fmla="*/ 4321 h 10066"/>
                <a:gd name="connsiteX4-389" fmla="*/ 519 w 6264"/>
                <a:gd name="connsiteY4-390" fmla="*/ 404 h 10066"/>
                <a:gd name="connsiteX5-391" fmla="*/ 347 w 6264"/>
                <a:gd name="connsiteY5-392" fmla="*/ 204 h 10066"/>
                <a:gd name="connsiteX6-393" fmla="*/ 0 w 6264"/>
                <a:gd name="connsiteY6-394" fmla="*/ 55 h 10066"/>
                <a:gd name="connsiteX7-395" fmla="*/ 3364 w 6264"/>
                <a:gd name="connsiteY7-396" fmla="*/ 1 h 10066"/>
                <a:gd name="connsiteX8-397" fmla="*/ 3494 w 6264"/>
                <a:gd name="connsiteY8-398" fmla="*/ 154 h 10066"/>
                <a:gd name="connsiteX9-399" fmla="*/ 2471 w 6264"/>
                <a:gd name="connsiteY9-400" fmla="*/ 416 h 10066"/>
                <a:gd name="connsiteX0-401" fmla="*/ 3945 w 10000"/>
                <a:gd name="connsiteY0-402" fmla="*/ 412 h 9999"/>
                <a:gd name="connsiteX1-403" fmla="*/ 10000 w 10000"/>
                <a:gd name="connsiteY1-404" fmla="*/ 9608 h 9999"/>
                <a:gd name="connsiteX2-405" fmla="*/ 6518 w 10000"/>
                <a:gd name="connsiteY2-406" fmla="*/ 9560 h 9999"/>
                <a:gd name="connsiteX3-407" fmla="*/ 4253 w 10000"/>
                <a:gd name="connsiteY3-408" fmla="*/ 4292 h 9999"/>
                <a:gd name="connsiteX4-409" fmla="*/ 829 w 10000"/>
                <a:gd name="connsiteY4-410" fmla="*/ 400 h 9999"/>
                <a:gd name="connsiteX5-411" fmla="*/ 554 w 10000"/>
                <a:gd name="connsiteY5-412" fmla="*/ 202 h 9999"/>
                <a:gd name="connsiteX6-413" fmla="*/ 0 w 10000"/>
                <a:gd name="connsiteY6-414" fmla="*/ 54 h 9999"/>
                <a:gd name="connsiteX7-415" fmla="*/ 5370 w 10000"/>
                <a:gd name="connsiteY7-416" fmla="*/ 0 h 9999"/>
                <a:gd name="connsiteX8-417" fmla="*/ 5578 w 10000"/>
                <a:gd name="connsiteY8-418" fmla="*/ 152 h 9999"/>
                <a:gd name="connsiteX9-419" fmla="*/ 3945 w 10000"/>
                <a:gd name="connsiteY9-420" fmla="*/ 412 h 9999"/>
                <a:gd name="connsiteX0-421" fmla="*/ 3945 w 10005"/>
                <a:gd name="connsiteY0-422" fmla="*/ 412 h 10000"/>
                <a:gd name="connsiteX1-423" fmla="*/ 10000 w 10005"/>
                <a:gd name="connsiteY1-424" fmla="*/ 9609 h 10000"/>
                <a:gd name="connsiteX2-425" fmla="*/ 6518 w 10005"/>
                <a:gd name="connsiteY2-426" fmla="*/ 9561 h 10000"/>
                <a:gd name="connsiteX3-427" fmla="*/ 4253 w 10005"/>
                <a:gd name="connsiteY3-428" fmla="*/ 4292 h 10000"/>
                <a:gd name="connsiteX4-429" fmla="*/ 829 w 10005"/>
                <a:gd name="connsiteY4-430" fmla="*/ 400 h 10000"/>
                <a:gd name="connsiteX5-431" fmla="*/ 554 w 10005"/>
                <a:gd name="connsiteY5-432" fmla="*/ 202 h 10000"/>
                <a:gd name="connsiteX6-433" fmla="*/ 0 w 10005"/>
                <a:gd name="connsiteY6-434" fmla="*/ 54 h 10000"/>
                <a:gd name="connsiteX7-435" fmla="*/ 5370 w 10005"/>
                <a:gd name="connsiteY7-436" fmla="*/ 0 h 10000"/>
                <a:gd name="connsiteX8-437" fmla="*/ 5578 w 10005"/>
                <a:gd name="connsiteY8-438" fmla="*/ 152 h 10000"/>
                <a:gd name="connsiteX9-439" fmla="*/ 3945 w 10005"/>
                <a:gd name="connsiteY9-440" fmla="*/ 412 h 10000"/>
                <a:gd name="connsiteX0-441" fmla="*/ 3945 w 10042"/>
                <a:gd name="connsiteY0-442" fmla="*/ 412 h 10000"/>
                <a:gd name="connsiteX1-443" fmla="*/ 10000 w 10042"/>
                <a:gd name="connsiteY1-444" fmla="*/ 9609 h 10000"/>
                <a:gd name="connsiteX2-445" fmla="*/ 6518 w 10042"/>
                <a:gd name="connsiteY2-446" fmla="*/ 9561 h 10000"/>
                <a:gd name="connsiteX3-447" fmla="*/ 4253 w 10042"/>
                <a:gd name="connsiteY3-448" fmla="*/ 4292 h 10000"/>
                <a:gd name="connsiteX4-449" fmla="*/ 829 w 10042"/>
                <a:gd name="connsiteY4-450" fmla="*/ 400 h 10000"/>
                <a:gd name="connsiteX5-451" fmla="*/ 554 w 10042"/>
                <a:gd name="connsiteY5-452" fmla="*/ 202 h 10000"/>
                <a:gd name="connsiteX6-453" fmla="*/ 0 w 10042"/>
                <a:gd name="connsiteY6-454" fmla="*/ 54 h 10000"/>
                <a:gd name="connsiteX7-455" fmla="*/ 5370 w 10042"/>
                <a:gd name="connsiteY7-456" fmla="*/ 0 h 10000"/>
                <a:gd name="connsiteX8-457" fmla="*/ 5578 w 10042"/>
                <a:gd name="connsiteY8-458" fmla="*/ 152 h 10000"/>
                <a:gd name="connsiteX9-459" fmla="*/ 3945 w 10042"/>
                <a:gd name="connsiteY9-460" fmla="*/ 412 h 10000"/>
                <a:gd name="connsiteX0-461" fmla="*/ 3945 w 10042"/>
                <a:gd name="connsiteY0-462" fmla="*/ 412 h 10000"/>
                <a:gd name="connsiteX1-463" fmla="*/ 10000 w 10042"/>
                <a:gd name="connsiteY1-464" fmla="*/ 9609 h 10000"/>
                <a:gd name="connsiteX2-465" fmla="*/ 6518 w 10042"/>
                <a:gd name="connsiteY2-466" fmla="*/ 9561 h 10000"/>
                <a:gd name="connsiteX3-467" fmla="*/ 4253 w 10042"/>
                <a:gd name="connsiteY3-468" fmla="*/ 4292 h 10000"/>
                <a:gd name="connsiteX4-469" fmla="*/ 829 w 10042"/>
                <a:gd name="connsiteY4-470" fmla="*/ 400 h 10000"/>
                <a:gd name="connsiteX5-471" fmla="*/ 554 w 10042"/>
                <a:gd name="connsiteY5-472" fmla="*/ 202 h 10000"/>
                <a:gd name="connsiteX6-473" fmla="*/ 0 w 10042"/>
                <a:gd name="connsiteY6-474" fmla="*/ 54 h 10000"/>
                <a:gd name="connsiteX7-475" fmla="*/ 5370 w 10042"/>
                <a:gd name="connsiteY7-476" fmla="*/ 0 h 10000"/>
                <a:gd name="connsiteX8-477" fmla="*/ 5578 w 10042"/>
                <a:gd name="connsiteY8-478" fmla="*/ 152 h 10000"/>
                <a:gd name="connsiteX9-479" fmla="*/ 3945 w 10042"/>
                <a:gd name="connsiteY9-480" fmla="*/ 412 h 10000"/>
                <a:gd name="connsiteX0-481" fmla="*/ 3945 w 10000"/>
                <a:gd name="connsiteY0-482" fmla="*/ 412 h 10000"/>
                <a:gd name="connsiteX1-483" fmla="*/ 10000 w 10000"/>
                <a:gd name="connsiteY1-484" fmla="*/ 9609 h 10000"/>
                <a:gd name="connsiteX2-485" fmla="*/ 6518 w 10000"/>
                <a:gd name="connsiteY2-486" fmla="*/ 9561 h 10000"/>
                <a:gd name="connsiteX3-487" fmla="*/ 4253 w 10000"/>
                <a:gd name="connsiteY3-488" fmla="*/ 4292 h 10000"/>
                <a:gd name="connsiteX4-489" fmla="*/ 829 w 10000"/>
                <a:gd name="connsiteY4-490" fmla="*/ 400 h 10000"/>
                <a:gd name="connsiteX5-491" fmla="*/ 554 w 10000"/>
                <a:gd name="connsiteY5-492" fmla="*/ 202 h 10000"/>
                <a:gd name="connsiteX6-493" fmla="*/ 0 w 10000"/>
                <a:gd name="connsiteY6-494" fmla="*/ 54 h 10000"/>
                <a:gd name="connsiteX7-495" fmla="*/ 5370 w 10000"/>
                <a:gd name="connsiteY7-496" fmla="*/ 0 h 10000"/>
                <a:gd name="connsiteX8-497" fmla="*/ 5578 w 10000"/>
                <a:gd name="connsiteY8-498" fmla="*/ 152 h 10000"/>
                <a:gd name="connsiteX9-499" fmla="*/ 3945 w 10000"/>
                <a:gd name="connsiteY9-500" fmla="*/ 412 h 10000"/>
                <a:gd name="connsiteX0-501" fmla="*/ 3945 w 10000"/>
                <a:gd name="connsiteY0-502" fmla="*/ 412 h 10000"/>
                <a:gd name="connsiteX1-503" fmla="*/ 10000 w 10000"/>
                <a:gd name="connsiteY1-504" fmla="*/ 9609 h 10000"/>
                <a:gd name="connsiteX2-505" fmla="*/ 6518 w 10000"/>
                <a:gd name="connsiteY2-506" fmla="*/ 9561 h 10000"/>
                <a:gd name="connsiteX3-507" fmla="*/ 4253 w 10000"/>
                <a:gd name="connsiteY3-508" fmla="*/ 4292 h 10000"/>
                <a:gd name="connsiteX4-509" fmla="*/ 829 w 10000"/>
                <a:gd name="connsiteY4-510" fmla="*/ 400 h 10000"/>
                <a:gd name="connsiteX5-511" fmla="*/ 554 w 10000"/>
                <a:gd name="connsiteY5-512" fmla="*/ 202 h 10000"/>
                <a:gd name="connsiteX6-513" fmla="*/ 0 w 10000"/>
                <a:gd name="connsiteY6-514" fmla="*/ 54 h 10000"/>
                <a:gd name="connsiteX7-515" fmla="*/ 5370 w 10000"/>
                <a:gd name="connsiteY7-516" fmla="*/ 0 h 10000"/>
                <a:gd name="connsiteX8-517" fmla="*/ 5578 w 10000"/>
                <a:gd name="connsiteY8-518" fmla="*/ 152 h 10000"/>
                <a:gd name="connsiteX9-519" fmla="*/ 3945 w 10000"/>
                <a:gd name="connsiteY9-520" fmla="*/ 412 h 10000"/>
                <a:gd name="connsiteX0-521" fmla="*/ 3945 w 10000"/>
                <a:gd name="connsiteY0-522" fmla="*/ 412 h 10002"/>
                <a:gd name="connsiteX1-523" fmla="*/ 10000 w 10000"/>
                <a:gd name="connsiteY1-524" fmla="*/ 9609 h 10002"/>
                <a:gd name="connsiteX2-525" fmla="*/ 6518 w 10000"/>
                <a:gd name="connsiteY2-526" fmla="*/ 9561 h 10002"/>
                <a:gd name="connsiteX3-527" fmla="*/ 2975 w 10000"/>
                <a:gd name="connsiteY3-528" fmla="*/ 4266 h 10002"/>
                <a:gd name="connsiteX4-529" fmla="*/ 829 w 10000"/>
                <a:gd name="connsiteY4-530" fmla="*/ 400 h 10002"/>
                <a:gd name="connsiteX5-531" fmla="*/ 554 w 10000"/>
                <a:gd name="connsiteY5-532" fmla="*/ 202 h 10002"/>
                <a:gd name="connsiteX6-533" fmla="*/ 0 w 10000"/>
                <a:gd name="connsiteY6-534" fmla="*/ 54 h 10002"/>
                <a:gd name="connsiteX7-535" fmla="*/ 5370 w 10000"/>
                <a:gd name="connsiteY7-536" fmla="*/ 0 h 10002"/>
                <a:gd name="connsiteX8-537" fmla="*/ 5578 w 10000"/>
                <a:gd name="connsiteY8-538" fmla="*/ 152 h 10002"/>
                <a:gd name="connsiteX9-539" fmla="*/ 3945 w 10000"/>
                <a:gd name="connsiteY9-540" fmla="*/ 412 h 10002"/>
                <a:gd name="connsiteX0-541" fmla="*/ 3945 w 10000"/>
                <a:gd name="connsiteY0-542" fmla="*/ 412 h 10002"/>
                <a:gd name="connsiteX1-543" fmla="*/ 10000 w 10000"/>
                <a:gd name="connsiteY1-544" fmla="*/ 9609 h 10002"/>
                <a:gd name="connsiteX2-545" fmla="*/ 6518 w 10000"/>
                <a:gd name="connsiteY2-546" fmla="*/ 9561 h 10002"/>
                <a:gd name="connsiteX3-547" fmla="*/ 2975 w 10000"/>
                <a:gd name="connsiteY3-548" fmla="*/ 4266 h 10002"/>
                <a:gd name="connsiteX4-549" fmla="*/ 829 w 10000"/>
                <a:gd name="connsiteY4-550" fmla="*/ 400 h 10002"/>
                <a:gd name="connsiteX5-551" fmla="*/ 554 w 10000"/>
                <a:gd name="connsiteY5-552" fmla="*/ 202 h 10002"/>
                <a:gd name="connsiteX6-553" fmla="*/ 0 w 10000"/>
                <a:gd name="connsiteY6-554" fmla="*/ 54 h 10002"/>
                <a:gd name="connsiteX7-555" fmla="*/ 5370 w 10000"/>
                <a:gd name="connsiteY7-556" fmla="*/ 0 h 10002"/>
                <a:gd name="connsiteX8-557" fmla="*/ 5578 w 10000"/>
                <a:gd name="connsiteY8-558" fmla="*/ 152 h 10002"/>
                <a:gd name="connsiteX9-559" fmla="*/ 3945 w 10000"/>
                <a:gd name="connsiteY9-560" fmla="*/ 412 h 10002"/>
                <a:gd name="connsiteX0-561" fmla="*/ 3945 w 10000"/>
                <a:gd name="connsiteY0-562" fmla="*/ 412 h 10002"/>
                <a:gd name="connsiteX1-563" fmla="*/ 10000 w 10000"/>
                <a:gd name="connsiteY1-564" fmla="*/ 9609 h 10002"/>
                <a:gd name="connsiteX2-565" fmla="*/ 6518 w 10000"/>
                <a:gd name="connsiteY2-566" fmla="*/ 9561 h 10002"/>
                <a:gd name="connsiteX3-567" fmla="*/ 2975 w 10000"/>
                <a:gd name="connsiteY3-568" fmla="*/ 4266 h 10002"/>
                <a:gd name="connsiteX4-569" fmla="*/ 829 w 10000"/>
                <a:gd name="connsiteY4-570" fmla="*/ 400 h 10002"/>
                <a:gd name="connsiteX5-571" fmla="*/ 554 w 10000"/>
                <a:gd name="connsiteY5-572" fmla="*/ 202 h 10002"/>
                <a:gd name="connsiteX6-573" fmla="*/ 0 w 10000"/>
                <a:gd name="connsiteY6-574" fmla="*/ 54 h 10002"/>
                <a:gd name="connsiteX7-575" fmla="*/ 5370 w 10000"/>
                <a:gd name="connsiteY7-576" fmla="*/ 0 h 10002"/>
                <a:gd name="connsiteX8-577" fmla="*/ 5578 w 10000"/>
                <a:gd name="connsiteY8-578" fmla="*/ 152 h 10002"/>
                <a:gd name="connsiteX9-579" fmla="*/ 3945 w 10000"/>
                <a:gd name="connsiteY9-580" fmla="*/ 412 h 10002"/>
                <a:gd name="connsiteX0-581" fmla="*/ 3945 w 10000"/>
                <a:gd name="connsiteY0-582" fmla="*/ 412 h 10206"/>
                <a:gd name="connsiteX1-583" fmla="*/ 10000 w 10000"/>
                <a:gd name="connsiteY1-584" fmla="*/ 9609 h 10206"/>
                <a:gd name="connsiteX2-585" fmla="*/ 6518 w 10000"/>
                <a:gd name="connsiteY2-586" fmla="*/ 9561 h 10206"/>
                <a:gd name="connsiteX3-587" fmla="*/ 2975 w 10000"/>
                <a:gd name="connsiteY3-588" fmla="*/ 4266 h 10206"/>
                <a:gd name="connsiteX4-589" fmla="*/ 829 w 10000"/>
                <a:gd name="connsiteY4-590" fmla="*/ 400 h 10206"/>
                <a:gd name="connsiteX5-591" fmla="*/ 554 w 10000"/>
                <a:gd name="connsiteY5-592" fmla="*/ 202 h 10206"/>
                <a:gd name="connsiteX6-593" fmla="*/ 0 w 10000"/>
                <a:gd name="connsiteY6-594" fmla="*/ 54 h 10206"/>
                <a:gd name="connsiteX7-595" fmla="*/ 5370 w 10000"/>
                <a:gd name="connsiteY7-596" fmla="*/ 0 h 10206"/>
                <a:gd name="connsiteX8-597" fmla="*/ 5578 w 10000"/>
                <a:gd name="connsiteY8-598" fmla="*/ 152 h 10206"/>
                <a:gd name="connsiteX9-599" fmla="*/ 3945 w 10000"/>
                <a:gd name="connsiteY9-600" fmla="*/ 412 h 10206"/>
                <a:gd name="connsiteX0-601" fmla="*/ 3945 w 10000"/>
                <a:gd name="connsiteY0-602" fmla="*/ 412 h 10000"/>
                <a:gd name="connsiteX1-603" fmla="*/ 10000 w 10000"/>
                <a:gd name="connsiteY1-604" fmla="*/ 9609 h 10000"/>
                <a:gd name="connsiteX2-605" fmla="*/ 6518 w 10000"/>
                <a:gd name="connsiteY2-606" fmla="*/ 9561 h 10000"/>
                <a:gd name="connsiteX3-607" fmla="*/ 4253 w 10000"/>
                <a:gd name="connsiteY3-608" fmla="*/ 4292 h 10000"/>
                <a:gd name="connsiteX4-609" fmla="*/ 829 w 10000"/>
                <a:gd name="connsiteY4-610" fmla="*/ 400 h 10000"/>
                <a:gd name="connsiteX5-611" fmla="*/ 554 w 10000"/>
                <a:gd name="connsiteY5-612" fmla="*/ 202 h 10000"/>
                <a:gd name="connsiteX6-613" fmla="*/ 0 w 10000"/>
                <a:gd name="connsiteY6-614" fmla="*/ 54 h 10000"/>
                <a:gd name="connsiteX7-615" fmla="*/ 5370 w 10000"/>
                <a:gd name="connsiteY7-616" fmla="*/ 0 h 10000"/>
                <a:gd name="connsiteX8-617" fmla="*/ 5578 w 10000"/>
                <a:gd name="connsiteY8-618" fmla="*/ 152 h 10000"/>
                <a:gd name="connsiteX9-619" fmla="*/ 3945 w 10000"/>
                <a:gd name="connsiteY9-620" fmla="*/ 412 h 10000"/>
                <a:gd name="connsiteX0-621" fmla="*/ 3945 w 10000"/>
                <a:gd name="connsiteY0-622" fmla="*/ 412 h 10000"/>
                <a:gd name="connsiteX1-623" fmla="*/ 10000 w 10000"/>
                <a:gd name="connsiteY1-624" fmla="*/ 9609 h 10000"/>
                <a:gd name="connsiteX2-625" fmla="*/ 6518 w 10000"/>
                <a:gd name="connsiteY2-626" fmla="*/ 9561 h 10000"/>
                <a:gd name="connsiteX3-627" fmla="*/ 3827 w 10000"/>
                <a:gd name="connsiteY3-628" fmla="*/ 4292 h 10000"/>
                <a:gd name="connsiteX4-629" fmla="*/ 829 w 10000"/>
                <a:gd name="connsiteY4-630" fmla="*/ 400 h 10000"/>
                <a:gd name="connsiteX5-631" fmla="*/ 554 w 10000"/>
                <a:gd name="connsiteY5-632" fmla="*/ 202 h 10000"/>
                <a:gd name="connsiteX6-633" fmla="*/ 0 w 10000"/>
                <a:gd name="connsiteY6-634" fmla="*/ 54 h 10000"/>
                <a:gd name="connsiteX7-635" fmla="*/ 5370 w 10000"/>
                <a:gd name="connsiteY7-636" fmla="*/ 0 h 10000"/>
                <a:gd name="connsiteX8-637" fmla="*/ 5578 w 10000"/>
                <a:gd name="connsiteY8-638" fmla="*/ 152 h 10000"/>
                <a:gd name="connsiteX9-639" fmla="*/ 3945 w 10000"/>
                <a:gd name="connsiteY9-640" fmla="*/ 412 h 10000"/>
                <a:gd name="connsiteX0-641" fmla="*/ 4322 w 10377"/>
                <a:gd name="connsiteY0-642" fmla="*/ 412 h 9994"/>
                <a:gd name="connsiteX1-643" fmla="*/ 10377 w 10377"/>
                <a:gd name="connsiteY1-644" fmla="*/ 9609 h 9994"/>
                <a:gd name="connsiteX2-645" fmla="*/ 6895 w 10377"/>
                <a:gd name="connsiteY2-646" fmla="*/ 9561 h 9994"/>
                <a:gd name="connsiteX3-647" fmla="*/ 370 w 10377"/>
                <a:gd name="connsiteY3-648" fmla="*/ 4369 h 9994"/>
                <a:gd name="connsiteX4-649" fmla="*/ 1206 w 10377"/>
                <a:gd name="connsiteY4-650" fmla="*/ 400 h 9994"/>
                <a:gd name="connsiteX5-651" fmla="*/ 931 w 10377"/>
                <a:gd name="connsiteY5-652" fmla="*/ 202 h 9994"/>
                <a:gd name="connsiteX6-653" fmla="*/ 377 w 10377"/>
                <a:gd name="connsiteY6-654" fmla="*/ 54 h 9994"/>
                <a:gd name="connsiteX7-655" fmla="*/ 5747 w 10377"/>
                <a:gd name="connsiteY7-656" fmla="*/ 0 h 9994"/>
                <a:gd name="connsiteX8-657" fmla="*/ 5955 w 10377"/>
                <a:gd name="connsiteY8-658" fmla="*/ 152 h 9994"/>
                <a:gd name="connsiteX9-659" fmla="*/ 4322 w 10377"/>
                <a:gd name="connsiteY9-660" fmla="*/ 412 h 9994"/>
                <a:gd name="connsiteX0-661" fmla="*/ 4165 w 10001"/>
                <a:gd name="connsiteY0-662" fmla="*/ 412 h 10000"/>
                <a:gd name="connsiteX1-663" fmla="*/ 7025 w 10001"/>
                <a:gd name="connsiteY1-664" fmla="*/ 4349 h 10000"/>
                <a:gd name="connsiteX2-665" fmla="*/ 10000 w 10001"/>
                <a:gd name="connsiteY2-666" fmla="*/ 9615 h 10000"/>
                <a:gd name="connsiteX3-667" fmla="*/ 6645 w 10001"/>
                <a:gd name="connsiteY3-668" fmla="*/ 9567 h 10000"/>
                <a:gd name="connsiteX4-669" fmla="*/ 357 w 10001"/>
                <a:gd name="connsiteY4-670" fmla="*/ 4372 h 10000"/>
                <a:gd name="connsiteX5-671" fmla="*/ 1162 w 10001"/>
                <a:gd name="connsiteY5-672" fmla="*/ 400 h 10000"/>
                <a:gd name="connsiteX6-673" fmla="*/ 897 w 10001"/>
                <a:gd name="connsiteY6-674" fmla="*/ 202 h 10000"/>
                <a:gd name="connsiteX7-675" fmla="*/ 363 w 10001"/>
                <a:gd name="connsiteY7-676" fmla="*/ 54 h 10000"/>
                <a:gd name="connsiteX8-677" fmla="*/ 5538 w 10001"/>
                <a:gd name="connsiteY8-678" fmla="*/ 0 h 10000"/>
                <a:gd name="connsiteX9-679" fmla="*/ 5739 w 10001"/>
                <a:gd name="connsiteY9-680" fmla="*/ 152 h 10000"/>
                <a:gd name="connsiteX10" fmla="*/ 4165 w 10001"/>
                <a:gd name="connsiteY10" fmla="*/ 412 h 10000"/>
                <a:gd name="connsiteX0-681" fmla="*/ 4165 w 10000"/>
                <a:gd name="connsiteY0-682" fmla="*/ 412 h 10000"/>
                <a:gd name="connsiteX1-683" fmla="*/ 3741 w 10000"/>
                <a:gd name="connsiteY1-684" fmla="*/ 4375 h 10000"/>
                <a:gd name="connsiteX2-685" fmla="*/ 10000 w 10000"/>
                <a:gd name="connsiteY2-686" fmla="*/ 9615 h 10000"/>
                <a:gd name="connsiteX3-687" fmla="*/ 6645 w 10000"/>
                <a:gd name="connsiteY3-688" fmla="*/ 9567 h 10000"/>
                <a:gd name="connsiteX4-689" fmla="*/ 357 w 10000"/>
                <a:gd name="connsiteY4-690" fmla="*/ 4372 h 10000"/>
                <a:gd name="connsiteX5-691" fmla="*/ 1162 w 10000"/>
                <a:gd name="connsiteY5-692" fmla="*/ 400 h 10000"/>
                <a:gd name="connsiteX6-693" fmla="*/ 897 w 10000"/>
                <a:gd name="connsiteY6-694" fmla="*/ 202 h 10000"/>
                <a:gd name="connsiteX7-695" fmla="*/ 363 w 10000"/>
                <a:gd name="connsiteY7-696" fmla="*/ 54 h 10000"/>
                <a:gd name="connsiteX8-697" fmla="*/ 5538 w 10000"/>
                <a:gd name="connsiteY8-698" fmla="*/ 0 h 10000"/>
                <a:gd name="connsiteX9-699" fmla="*/ 5739 w 10000"/>
                <a:gd name="connsiteY9-700" fmla="*/ 152 h 10000"/>
                <a:gd name="connsiteX10-701" fmla="*/ 4165 w 10000"/>
                <a:gd name="connsiteY10-702" fmla="*/ 412 h 10000"/>
                <a:gd name="connsiteX0-703" fmla="*/ 4165 w 10000"/>
                <a:gd name="connsiteY0-704" fmla="*/ 412 h 10644"/>
                <a:gd name="connsiteX1-705" fmla="*/ 3741 w 10000"/>
                <a:gd name="connsiteY1-706" fmla="*/ 4375 h 10644"/>
                <a:gd name="connsiteX2-707" fmla="*/ 10000 w 10000"/>
                <a:gd name="connsiteY2-708" fmla="*/ 10602 h 10644"/>
                <a:gd name="connsiteX3-709" fmla="*/ 6645 w 10000"/>
                <a:gd name="connsiteY3-710" fmla="*/ 9567 h 10644"/>
                <a:gd name="connsiteX4-711" fmla="*/ 357 w 10000"/>
                <a:gd name="connsiteY4-712" fmla="*/ 4372 h 10644"/>
                <a:gd name="connsiteX5-713" fmla="*/ 1162 w 10000"/>
                <a:gd name="connsiteY5-714" fmla="*/ 400 h 10644"/>
                <a:gd name="connsiteX6-715" fmla="*/ 897 w 10000"/>
                <a:gd name="connsiteY6-716" fmla="*/ 202 h 10644"/>
                <a:gd name="connsiteX7-717" fmla="*/ 363 w 10000"/>
                <a:gd name="connsiteY7-718" fmla="*/ 54 h 10644"/>
                <a:gd name="connsiteX8-719" fmla="*/ 5538 w 10000"/>
                <a:gd name="connsiteY8-720" fmla="*/ 0 h 10644"/>
                <a:gd name="connsiteX9-721" fmla="*/ 5739 w 10000"/>
                <a:gd name="connsiteY9-722" fmla="*/ 152 h 10644"/>
                <a:gd name="connsiteX10-723" fmla="*/ 4165 w 10000"/>
                <a:gd name="connsiteY10-724" fmla="*/ 412 h 10644"/>
                <a:gd name="connsiteX0-725" fmla="*/ 4165 w 10000"/>
                <a:gd name="connsiteY0-726" fmla="*/ 412 h 10647"/>
                <a:gd name="connsiteX1-727" fmla="*/ 3741 w 10000"/>
                <a:gd name="connsiteY1-728" fmla="*/ 4375 h 10647"/>
                <a:gd name="connsiteX2-729" fmla="*/ 10000 w 10000"/>
                <a:gd name="connsiteY2-730" fmla="*/ 10602 h 10647"/>
                <a:gd name="connsiteX3-731" fmla="*/ 5927 w 10000"/>
                <a:gd name="connsiteY3-732" fmla="*/ 9589 h 10647"/>
                <a:gd name="connsiteX4-733" fmla="*/ 357 w 10000"/>
                <a:gd name="connsiteY4-734" fmla="*/ 4372 h 10647"/>
                <a:gd name="connsiteX5-735" fmla="*/ 1162 w 10000"/>
                <a:gd name="connsiteY5-736" fmla="*/ 400 h 10647"/>
                <a:gd name="connsiteX6-737" fmla="*/ 897 w 10000"/>
                <a:gd name="connsiteY6-738" fmla="*/ 202 h 10647"/>
                <a:gd name="connsiteX7-739" fmla="*/ 363 w 10000"/>
                <a:gd name="connsiteY7-740" fmla="*/ 54 h 10647"/>
                <a:gd name="connsiteX8-741" fmla="*/ 5538 w 10000"/>
                <a:gd name="connsiteY8-742" fmla="*/ 0 h 10647"/>
                <a:gd name="connsiteX9-743" fmla="*/ 5739 w 10000"/>
                <a:gd name="connsiteY9-744" fmla="*/ 152 h 10647"/>
                <a:gd name="connsiteX10-745" fmla="*/ 4165 w 10000"/>
                <a:gd name="connsiteY10-746" fmla="*/ 412 h 10647"/>
                <a:gd name="connsiteX0-747" fmla="*/ 3802 w 9637"/>
                <a:gd name="connsiteY0-748" fmla="*/ 412 h 10647"/>
                <a:gd name="connsiteX1-749" fmla="*/ 3378 w 9637"/>
                <a:gd name="connsiteY1-750" fmla="*/ 4375 h 10647"/>
                <a:gd name="connsiteX2-751" fmla="*/ 9637 w 9637"/>
                <a:gd name="connsiteY2-752" fmla="*/ 10602 h 10647"/>
                <a:gd name="connsiteX3-753" fmla="*/ 5564 w 9637"/>
                <a:gd name="connsiteY3-754" fmla="*/ 9589 h 10647"/>
                <a:gd name="connsiteX4-755" fmla="*/ 1072 w 9637"/>
                <a:gd name="connsiteY4-756" fmla="*/ 4372 h 10647"/>
                <a:gd name="connsiteX5-757" fmla="*/ 799 w 9637"/>
                <a:gd name="connsiteY5-758" fmla="*/ 400 h 10647"/>
                <a:gd name="connsiteX6-759" fmla="*/ 534 w 9637"/>
                <a:gd name="connsiteY6-760" fmla="*/ 202 h 10647"/>
                <a:gd name="connsiteX7-761" fmla="*/ 0 w 9637"/>
                <a:gd name="connsiteY7-762" fmla="*/ 54 h 10647"/>
                <a:gd name="connsiteX8-763" fmla="*/ 5175 w 9637"/>
                <a:gd name="connsiteY8-764" fmla="*/ 0 h 10647"/>
                <a:gd name="connsiteX9-765" fmla="*/ 5376 w 9637"/>
                <a:gd name="connsiteY9-766" fmla="*/ 152 h 10647"/>
                <a:gd name="connsiteX10-767" fmla="*/ 3802 w 9637"/>
                <a:gd name="connsiteY10-768" fmla="*/ 412 h 10647"/>
                <a:gd name="connsiteX0-769" fmla="*/ 3199 w 10000"/>
                <a:gd name="connsiteY0-770" fmla="*/ 366 h 10000"/>
                <a:gd name="connsiteX1-771" fmla="*/ 3505 w 10000"/>
                <a:gd name="connsiteY1-772" fmla="*/ 4109 h 10000"/>
                <a:gd name="connsiteX2-773" fmla="*/ 10000 w 10000"/>
                <a:gd name="connsiteY2-774" fmla="*/ 9958 h 10000"/>
                <a:gd name="connsiteX3-775" fmla="*/ 5774 w 10000"/>
                <a:gd name="connsiteY3-776" fmla="*/ 9006 h 10000"/>
                <a:gd name="connsiteX4-777" fmla="*/ 1112 w 10000"/>
                <a:gd name="connsiteY4-778" fmla="*/ 4106 h 10000"/>
                <a:gd name="connsiteX5-779" fmla="*/ 829 w 10000"/>
                <a:gd name="connsiteY5-780" fmla="*/ 376 h 10000"/>
                <a:gd name="connsiteX6-781" fmla="*/ 554 w 10000"/>
                <a:gd name="connsiteY6-782" fmla="*/ 190 h 10000"/>
                <a:gd name="connsiteX7-783" fmla="*/ 0 w 10000"/>
                <a:gd name="connsiteY7-784" fmla="*/ 51 h 10000"/>
                <a:gd name="connsiteX8-785" fmla="*/ 5370 w 10000"/>
                <a:gd name="connsiteY8-786" fmla="*/ 0 h 10000"/>
                <a:gd name="connsiteX9-787" fmla="*/ 5578 w 10000"/>
                <a:gd name="connsiteY9-788" fmla="*/ 143 h 10000"/>
                <a:gd name="connsiteX10-789" fmla="*/ 3199 w 10000"/>
                <a:gd name="connsiteY10-790" fmla="*/ 366 h 10000"/>
                <a:gd name="connsiteX0-791" fmla="*/ 3199 w 10000"/>
                <a:gd name="connsiteY0-792" fmla="*/ 366 h 10002"/>
                <a:gd name="connsiteX1-793" fmla="*/ 3505 w 10000"/>
                <a:gd name="connsiteY1-794" fmla="*/ 4109 h 10002"/>
                <a:gd name="connsiteX2-795" fmla="*/ 10000 w 10000"/>
                <a:gd name="connsiteY2-796" fmla="*/ 9958 h 10002"/>
                <a:gd name="connsiteX3-797" fmla="*/ 7265 w 10000"/>
                <a:gd name="connsiteY3-798" fmla="*/ 9027 h 10002"/>
                <a:gd name="connsiteX4-799" fmla="*/ 1112 w 10000"/>
                <a:gd name="connsiteY4-800" fmla="*/ 4106 h 10002"/>
                <a:gd name="connsiteX5-801" fmla="*/ 829 w 10000"/>
                <a:gd name="connsiteY5-802" fmla="*/ 376 h 10002"/>
                <a:gd name="connsiteX6-803" fmla="*/ 554 w 10000"/>
                <a:gd name="connsiteY6-804" fmla="*/ 190 h 10002"/>
                <a:gd name="connsiteX7-805" fmla="*/ 0 w 10000"/>
                <a:gd name="connsiteY7-806" fmla="*/ 51 h 10002"/>
                <a:gd name="connsiteX8-807" fmla="*/ 5370 w 10000"/>
                <a:gd name="connsiteY8-808" fmla="*/ 0 h 10002"/>
                <a:gd name="connsiteX9-809" fmla="*/ 5578 w 10000"/>
                <a:gd name="connsiteY9-810" fmla="*/ 143 h 10002"/>
                <a:gd name="connsiteX10-811" fmla="*/ 3199 w 10000"/>
                <a:gd name="connsiteY10-812" fmla="*/ 366 h 10002"/>
                <a:gd name="connsiteX0-813" fmla="*/ 3199 w 10000"/>
                <a:gd name="connsiteY0-814" fmla="*/ 366 h 10002"/>
                <a:gd name="connsiteX1-815" fmla="*/ 3505 w 10000"/>
                <a:gd name="connsiteY1-816" fmla="*/ 4109 h 10002"/>
                <a:gd name="connsiteX2-817" fmla="*/ 10000 w 10000"/>
                <a:gd name="connsiteY2-818" fmla="*/ 9958 h 10002"/>
                <a:gd name="connsiteX3-819" fmla="*/ 6892 w 10000"/>
                <a:gd name="connsiteY3-820" fmla="*/ 9027 h 10002"/>
                <a:gd name="connsiteX4-821" fmla="*/ 1112 w 10000"/>
                <a:gd name="connsiteY4-822" fmla="*/ 4106 h 10002"/>
                <a:gd name="connsiteX5-823" fmla="*/ 829 w 10000"/>
                <a:gd name="connsiteY5-824" fmla="*/ 376 h 10002"/>
                <a:gd name="connsiteX6-825" fmla="*/ 554 w 10000"/>
                <a:gd name="connsiteY6-826" fmla="*/ 190 h 10002"/>
                <a:gd name="connsiteX7-827" fmla="*/ 0 w 10000"/>
                <a:gd name="connsiteY7-828" fmla="*/ 51 h 10002"/>
                <a:gd name="connsiteX8-829" fmla="*/ 5370 w 10000"/>
                <a:gd name="connsiteY8-830" fmla="*/ 0 h 10002"/>
                <a:gd name="connsiteX9-831" fmla="*/ 5578 w 10000"/>
                <a:gd name="connsiteY9-832" fmla="*/ 143 h 10002"/>
                <a:gd name="connsiteX10-833" fmla="*/ 3199 w 10000"/>
                <a:gd name="connsiteY10-834" fmla="*/ 366 h 1000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701" y="connsiteY10-702"/>
                </a:cxn>
              </a:cxnLst>
              <a:rect l="l" t="t" r="r" b="b"/>
              <a:pathLst>
                <a:path w="10000" h="10002">
                  <a:moveTo>
                    <a:pt x="3199" y="366"/>
                  </a:moveTo>
                  <a:cubicBezTo>
                    <a:pt x="3421" y="1022"/>
                    <a:pt x="2372" y="2510"/>
                    <a:pt x="3505" y="4109"/>
                  </a:cubicBezTo>
                  <a:cubicBezTo>
                    <a:pt x="4638" y="5708"/>
                    <a:pt x="10065" y="9141"/>
                    <a:pt x="10000" y="9958"/>
                  </a:cubicBezTo>
                  <a:cubicBezTo>
                    <a:pt x="7792" y="10082"/>
                    <a:pt x="8373" y="10002"/>
                    <a:pt x="6892" y="9027"/>
                  </a:cubicBezTo>
                  <a:cubicBezTo>
                    <a:pt x="5410" y="8052"/>
                    <a:pt x="3691" y="6267"/>
                    <a:pt x="1112" y="4106"/>
                  </a:cubicBezTo>
                  <a:cubicBezTo>
                    <a:pt x="-42" y="2276"/>
                    <a:pt x="737" y="1028"/>
                    <a:pt x="829" y="376"/>
                  </a:cubicBezTo>
                  <a:cubicBezTo>
                    <a:pt x="922" y="-276"/>
                    <a:pt x="-139" y="201"/>
                    <a:pt x="554" y="190"/>
                  </a:cubicBezTo>
                  <a:lnTo>
                    <a:pt x="0" y="51"/>
                  </a:lnTo>
                  <a:lnTo>
                    <a:pt x="5370" y="0"/>
                  </a:lnTo>
                  <a:cubicBezTo>
                    <a:pt x="5370" y="0"/>
                    <a:pt x="5648" y="100"/>
                    <a:pt x="5578" y="143"/>
                  </a:cubicBezTo>
                  <a:cubicBezTo>
                    <a:pt x="5578" y="190"/>
                    <a:pt x="3336" y="284"/>
                    <a:pt x="3199" y="366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 flipH="1">
              <a:off x="978332" y="474989"/>
              <a:ext cx="1452136" cy="833111"/>
              <a:chOff x="1030288" y="283731"/>
              <a:chExt cx="9763126" cy="5601241"/>
            </a:xfrm>
          </p:grpSpPr>
          <p:sp>
            <p:nvSpPr>
              <p:cNvPr id="4" name="Freeform 11"/>
              <p:cNvSpPr/>
              <p:nvPr/>
            </p:nvSpPr>
            <p:spPr bwMode="auto">
              <a:xfrm rot="18859373" flipH="1">
                <a:off x="4409753" y="1079122"/>
                <a:ext cx="1962701" cy="3308949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" name="Freeform 11"/>
              <p:cNvSpPr/>
              <p:nvPr/>
            </p:nvSpPr>
            <p:spPr bwMode="auto">
              <a:xfrm rot="1544869">
                <a:off x="4728496" y="599716"/>
                <a:ext cx="2600129" cy="3740907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  <a:gd name="connsiteX0-239" fmla="*/ 8984 w 10000"/>
                  <a:gd name="connsiteY0-240" fmla="*/ 9828 h 10000"/>
                  <a:gd name="connsiteX1-241" fmla="*/ 830 w 10000"/>
                  <a:gd name="connsiteY1-242" fmla="*/ 4712 h 10000"/>
                  <a:gd name="connsiteX2-243" fmla="*/ 557 w 10000"/>
                  <a:gd name="connsiteY2-244" fmla="*/ 0 h 10000"/>
                  <a:gd name="connsiteX3-245" fmla="*/ 6008 w 10000"/>
                  <a:gd name="connsiteY3-246" fmla="*/ 1166 h 10000"/>
                  <a:gd name="connsiteX4-247" fmla="*/ 9931 w 10000"/>
                  <a:gd name="connsiteY4-248" fmla="*/ 9152 h 10000"/>
                  <a:gd name="connsiteX5-249" fmla="*/ 8984 w 10000"/>
                  <a:gd name="connsiteY5-250" fmla="*/ 9828 h 10000"/>
                  <a:gd name="connsiteX0-251" fmla="*/ 8984 w 10000"/>
                  <a:gd name="connsiteY0-252" fmla="*/ 9828 h 10000"/>
                  <a:gd name="connsiteX1-253" fmla="*/ 830 w 10000"/>
                  <a:gd name="connsiteY1-254" fmla="*/ 4712 h 10000"/>
                  <a:gd name="connsiteX2-255" fmla="*/ 557 w 10000"/>
                  <a:gd name="connsiteY2-256" fmla="*/ 0 h 10000"/>
                  <a:gd name="connsiteX3-257" fmla="*/ 6460 w 10000"/>
                  <a:gd name="connsiteY3-258" fmla="*/ 1270 h 10000"/>
                  <a:gd name="connsiteX4-259" fmla="*/ 9931 w 10000"/>
                  <a:gd name="connsiteY4-260" fmla="*/ 9152 h 10000"/>
                  <a:gd name="connsiteX5-261" fmla="*/ 8984 w 10000"/>
                  <a:gd name="connsiteY5-262" fmla="*/ 9828 h 10000"/>
                  <a:gd name="connsiteX0-263" fmla="*/ 9507 w 10523"/>
                  <a:gd name="connsiteY0-264" fmla="*/ 9828 h 10000"/>
                  <a:gd name="connsiteX1-265" fmla="*/ 594 w 10523"/>
                  <a:gd name="connsiteY1-266" fmla="*/ 4804 h 10000"/>
                  <a:gd name="connsiteX2-267" fmla="*/ 1080 w 10523"/>
                  <a:gd name="connsiteY2-268" fmla="*/ 0 h 10000"/>
                  <a:gd name="connsiteX3-269" fmla="*/ 6983 w 10523"/>
                  <a:gd name="connsiteY3-270" fmla="*/ 1270 h 10000"/>
                  <a:gd name="connsiteX4-271" fmla="*/ 10454 w 10523"/>
                  <a:gd name="connsiteY4-272" fmla="*/ 9152 h 10000"/>
                  <a:gd name="connsiteX5-273" fmla="*/ 9507 w 10523"/>
                  <a:gd name="connsiteY5-274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523" h="10000">
                    <a:moveTo>
                      <a:pt x="9507" y="9828"/>
                    </a:moveTo>
                    <a:cubicBezTo>
                      <a:pt x="9507" y="9828"/>
                      <a:pt x="1999" y="6441"/>
                      <a:pt x="594" y="4804"/>
                    </a:cubicBezTo>
                    <a:cubicBezTo>
                      <a:pt x="-811" y="3166"/>
                      <a:pt x="662" y="356"/>
                      <a:pt x="1080" y="0"/>
                    </a:cubicBezTo>
                    <a:cubicBezTo>
                      <a:pt x="1633" y="668"/>
                      <a:pt x="4541" y="-120"/>
                      <a:pt x="6983" y="1270"/>
                    </a:cubicBezTo>
                    <a:cubicBezTo>
                      <a:pt x="9696" y="2395"/>
                      <a:pt x="9513" y="7943"/>
                      <a:pt x="10454" y="9152"/>
                    </a:cubicBezTo>
                    <a:cubicBezTo>
                      <a:pt x="10454" y="9152"/>
                      <a:pt x="10906" y="10460"/>
                      <a:pt x="9507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2000">
                    <a:srgbClr val="F1E8D7"/>
                  </a:gs>
                  <a:gs pos="75000">
                    <a:srgbClr val="DDC79B"/>
                  </a:gs>
                  <a:gs pos="100000">
                    <a:srgbClr val="DDC79B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5732462" y="3313765"/>
                <a:ext cx="4668835" cy="2290110"/>
              </a:xfrm>
              <a:custGeom>
                <a:avLst/>
                <a:gdLst>
                  <a:gd name="T0" fmla="*/ 548 w 1454"/>
                  <a:gd name="T1" fmla="*/ 188 h 669"/>
                  <a:gd name="T2" fmla="*/ 1275 w 1454"/>
                  <a:gd name="T3" fmla="*/ 84 h 669"/>
                  <a:gd name="T4" fmla="*/ 1447 w 1454"/>
                  <a:gd name="T5" fmla="*/ 237 h 669"/>
                  <a:gd name="T6" fmla="*/ 1153 w 1454"/>
                  <a:gd name="T7" fmla="*/ 401 h 669"/>
                  <a:gd name="T8" fmla="*/ 439 w 1454"/>
                  <a:gd name="T9" fmla="*/ 500 h 669"/>
                  <a:gd name="T10" fmla="*/ 108 w 1454"/>
                  <a:gd name="T11" fmla="*/ 283 h 669"/>
                  <a:gd name="T12" fmla="*/ 548 w 1454"/>
                  <a:gd name="T13" fmla="*/ 188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4" h="669">
                    <a:moveTo>
                      <a:pt x="548" y="188"/>
                    </a:moveTo>
                    <a:cubicBezTo>
                      <a:pt x="548" y="188"/>
                      <a:pt x="1097" y="0"/>
                      <a:pt x="1275" y="84"/>
                    </a:cubicBezTo>
                    <a:cubicBezTo>
                      <a:pt x="1454" y="167"/>
                      <a:pt x="1447" y="237"/>
                      <a:pt x="1447" y="237"/>
                    </a:cubicBezTo>
                    <a:cubicBezTo>
                      <a:pt x="1447" y="237"/>
                      <a:pt x="1268" y="276"/>
                      <a:pt x="1153" y="401"/>
                    </a:cubicBezTo>
                    <a:cubicBezTo>
                      <a:pt x="1039" y="525"/>
                      <a:pt x="769" y="669"/>
                      <a:pt x="439" y="500"/>
                    </a:cubicBezTo>
                    <a:cubicBezTo>
                      <a:pt x="109" y="331"/>
                      <a:pt x="0" y="380"/>
                      <a:pt x="108" y="283"/>
                    </a:cubicBezTo>
                    <a:cubicBezTo>
                      <a:pt x="217" y="185"/>
                      <a:pt x="548" y="188"/>
                      <a:pt x="548" y="18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7" name="Freeform 7"/>
              <p:cNvSpPr/>
              <p:nvPr/>
            </p:nvSpPr>
            <p:spPr bwMode="auto">
              <a:xfrm>
                <a:off x="5953755" y="4125358"/>
                <a:ext cx="4424466" cy="1478517"/>
              </a:xfrm>
              <a:custGeom>
                <a:avLst/>
                <a:gdLst>
                  <a:gd name="T0" fmla="*/ 0 w 1378"/>
                  <a:gd name="T1" fmla="*/ 102 h 432"/>
                  <a:gd name="T2" fmla="*/ 981 w 1378"/>
                  <a:gd name="T3" fmla="*/ 182 h 432"/>
                  <a:gd name="T4" fmla="*/ 1378 w 1378"/>
                  <a:gd name="T5" fmla="*/ 0 h 432"/>
                  <a:gd name="T6" fmla="*/ 1084 w 1378"/>
                  <a:gd name="T7" fmla="*/ 164 h 432"/>
                  <a:gd name="T8" fmla="*/ 370 w 1378"/>
                  <a:gd name="T9" fmla="*/ 263 h 432"/>
                  <a:gd name="T10" fmla="*/ 0 w 1378"/>
                  <a:gd name="T11" fmla="*/ 10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8" h="432">
                    <a:moveTo>
                      <a:pt x="0" y="102"/>
                    </a:moveTo>
                    <a:cubicBezTo>
                      <a:pt x="226" y="213"/>
                      <a:pt x="772" y="322"/>
                      <a:pt x="981" y="182"/>
                    </a:cubicBezTo>
                    <a:cubicBezTo>
                      <a:pt x="1203" y="35"/>
                      <a:pt x="1378" y="0"/>
                      <a:pt x="1378" y="0"/>
                    </a:cubicBezTo>
                    <a:cubicBezTo>
                      <a:pt x="1378" y="0"/>
                      <a:pt x="1199" y="39"/>
                      <a:pt x="1084" y="164"/>
                    </a:cubicBezTo>
                    <a:cubicBezTo>
                      <a:pt x="970" y="288"/>
                      <a:pt x="700" y="432"/>
                      <a:pt x="370" y="263"/>
                    </a:cubicBezTo>
                    <a:cubicBezTo>
                      <a:pt x="135" y="142"/>
                      <a:pt x="12" y="133"/>
                      <a:pt x="0" y="102"/>
                    </a:cubicBezTo>
                    <a:close/>
                  </a:path>
                </a:pathLst>
              </a:custGeom>
              <a:gradFill flip="none" rotWithShape="1">
                <a:gsLst>
                  <a:gs pos="33000">
                    <a:srgbClr val="DDC79B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" name="Freeform 8"/>
              <p:cNvSpPr/>
              <p:nvPr/>
            </p:nvSpPr>
            <p:spPr bwMode="auto">
              <a:xfrm>
                <a:off x="5540376" y="283731"/>
                <a:ext cx="2730481" cy="4291444"/>
              </a:xfrm>
              <a:custGeom>
                <a:avLst/>
                <a:gdLst>
                  <a:gd name="T0" fmla="*/ 174 w 796"/>
                  <a:gd name="T1" fmla="*/ 1314 h 1314"/>
                  <a:gd name="T2" fmla="*/ 230 w 796"/>
                  <a:gd name="T3" fmla="*/ 384 h 1314"/>
                  <a:gd name="T4" fmla="*/ 761 w 796"/>
                  <a:gd name="T5" fmla="*/ 0 h 1314"/>
                  <a:gd name="T6" fmla="*/ 796 w 796"/>
                  <a:gd name="T7" fmla="*/ 153 h 1314"/>
                  <a:gd name="T8" fmla="*/ 174 w 796"/>
                  <a:gd name="T9" fmla="*/ 1314 h 1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6" h="1314">
                    <a:moveTo>
                      <a:pt x="174" y="1314"/>
                    </a:moveTo>
                    <a:cubicBezTo>
                      <a:pt x="174" y="1314"/>
                      <a:pt x="0" y="645"/>
                      <a:pt x="230" y="384"/>
                    </a:cubicBezTo>
                    <a:cubicBezTo>
                      <a:pt x="460" y="123"/>
                      <a:pt x="552" y="67"/>
                      <a:pt x="761" y="0"/>
                    </a:cubicBezTo>
                    <a:cubicBezTo>
                      <a:pt x="761" y="0"/>
                      <a:pt x="796" y="79"/>
                      <a:pt x="796" y="153"/>
                    </a:cubicBezTo>
                    <a:cubicBezTo>
                      <a:pt x="795" y="228"/>
                      <a:pt x="776" y="1213"/>
                      <a:pt x="174" y="1314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E5D4B1"/>
                  </a:gs>
                  <a:gs pos="100000">
                    <a:srgbClr val="E5D4B1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" name="Freeform 9"/>
              <p:cNvSpPr/>
              <p:nvPr/>
            </p:nvSpPr>
            <p:spPr bwMode="auto">
              <a:xfrm>
                <a:off x="6318251" y="526999"/>
                <a:ext cx="2934818" cy="4125963"/>
              </a:xfrm>
              <a:custGeom>
                <a:avLst/>
                <a:gdLst>
                  <a:gd name="T0" fmla="*/ 0 w 802"/>
                  <a:gd name="T1" fmla="*/ 1319 h 1328"/>
                  <a:gd name="T2" fmla="*/ 223 w 802"/>
                  <a:gd name="T3" fmla="*/ 546 h 1328"/>
                  <a:gd name="T4" fmla="*/ 764 w 802"/>
                  <a:gd name="T5" fmla="*/ 8 h 1328"/>
                  <a:gd name="T6" fmla="*/ 802 w 802"/>
                  <a:gd name="T7" fmla="*/ 0 h 1328"/>
                  <a:gd name="T8" fmla="*/ 727 w 802"/>
                  <a:gd name="T9" fmla="*/ 317 h 1328"/>
                  <a:gd name="T10" fmla="*/ 195 w 802"/>
                  <a:gd name="T11" fmla="*/ 1269 h 1328"/>
                  <a:gd name="T12" fmla="*/ 0 w 802"/>
                  <a:gd name="T13" fmla="*/ 1319 h 1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2" h="1328">
                    <a:moveTo>
                      <a:pt x="0" y="1319"/>
                    </a:moveTo>
                    <a:cubicBezTo>
                      <a:pt x="0" y="1319"/>
                      <a:pt x="193" y="885"/>
                      <a:pt x="223" y="546"/>
                    </a:cubicBezTo>
                    <a:cubicBezTo>
                      <a:pt x="254" y="206"/>
                      <a:pt x="643" y="20"/>
                      <a:pt x="764" y="8"/>
                    </a:cubicBezTo>
                    <a:cubicBezTo>
                      <a:pt x="802" y="0"/>
                      <a:pt x="802" y="0"/>
                      <a:pt x="802" y="0"/>
                    </a:cubicBezTo>
                    <a:cubicBezTo>
                      <a:pt x="802" y="0"/>
                      <a:pt x="732" y="215"/>
                      <a:pt x="727" y="317"/>
                    </a:cubicBezTo>
                    <a:cubicBezTo>
                      <a:pt x="721" y="420"/>
                      <a:pt x="710" y="883"/>
                      <a:pt x="195" y="1269"/>
                    </a:cubicBezTo>
                    <a:cubicBezTo>
                      <a:pt x="195" y="1269"/>
                      <a:pt x="114" y="1328"/>
                      <a:pt x="0" y="13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0" name="Freeform 10"/>
              <p:cNvSpPr/>
              <p:nvPr/>
            </p:nvSpPr>
            <p:spPr bwMode="auto">
              <a:xfrm>
                <a:off x="6463754" y="574273"/>
                <a:ext cx="2772289" cy="4051112"/>
              </a:xfrm>
              <a:custGeom>
                <a:avLst/>
                <a:gdLst>
                  <a:gd name="T0" fmla="*/ 155 w 757"/>
                  <a:gd name="T1" fmla="*/ 1254 h 1304"/>
                  <a:gd name="T2" fmla="*/ 687 w 757"/>
                  <a:gd name="T3" fmla="*/ 302 h 1304"/>
                  <a:gd name="T4" fmla="*/ 757 w 757"/>
                  <a:gd name="T5" fmla="*/ 0 h 1304"/>
                  <a:gd name="T6" fmla="*/ 624 w 757"/>
                  <a:gd name="T7" fmla="*/ 265 h 1304"/>
                  <a:gd name="T8" fmla="*/ 296 w 757"/>
                  <a:gd name="T9" fmla="*/ 1056 h 1304"/>
                  <a:gd name="T10" fmla="*/ 0 w 757"/>
                  <a:gd name="T11" fmla="*/ 1304 h 1304"/>
                  <a:gd name="T12" fmla="*/ 155 w 757"/>
                  <a:gd name="T13" fmla="*/ 1254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7" h="1304">
                    <a:moveTo>
                      <a:pt x="155" y="1254"/>
                    </a:moveTo>
                    <a:cubicBezTo>
                      <a:pt x="670" y="868"/>
                      <a:pt x="681" y="405"/>
                      <a:pt x="687" y="302"/>
                    </a:cubicBezTo>
                    <a:cubicBezTo>
                      <a:pt x="692" y="216"/>
                      <a:pt x="742" y="49"/>
                      <a:pt x="757" y="0"/>
                    </a:cubicBezTo>
                    <a:cubicBezTo>
                      <a:pt x="723" y="45"/>
                      <a:pt x="676" y="126"/>
                      <a:pt x="624" y="265"/>
                    </a:cubicBezTo>
                    <a:cubicBezTo>
                      <a:pt x="531" y="517"/>
                      <a:pt x="463" y="915"/>
                      <a:pt x="296" y="1056"/>
                    </a:cubicBezTo>
                    <a:cubicBezTo>
                      <a:pt x="178" y="1157"/>
                      <a:pt x="111" y="1256"/>
                      <a:pt x="0" y="1304"/>
                    </a:cubicBezTo>
                    <a:cubicBezTo>
                      <a:pt x="93" y="1299"/>
                      <a:pt x="155" y="1254"/>
                      <a:pt x="155" y="125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1" name="Freeform 11"/>
              <p:cNvSpPr/>
              <p:nvPr/>
            </p:nvSpPr>
            <p:spPr bwMode="auto">
              <a:xfrm>
                <a:off x="3500310" y="753631"/>
                <a:ext cx="2814411" cy="3834205"/>
              </a:xfrm>
              <a:custGeom>
                <a:avLst/>
                <a:gdLst>
                  <a:gd name="T0" fmla="*/ 712 w 817"/>
                  <a:gd name="T1" fmla="*/ 1150 h 1222"/>
                  <a:gd name="T2" fmla="*/ 25 w 817"/>
                  <a:gd name="T3" fmla="*/ 440 h 1222"/>
                  <a:gd name="T4" fmla="*/ 46 w 817"/>
                  <a:gd name="T5" fmla="*/ 211 h 1222"/>
                  <a:gd name="T6" fmla="*/ 45 w 817"/>
                  <a:gd name="T7" fmla="*/ 35 h 1222"/>
                  <a:gd name="T8" fmla="*/ 230 w 817"/>
                  <a:gd name="T9" fmla="*/ 92 h 1222"/>
                  <a:gd name="T10" fmla="*/ 783 w 817"/>
                  <a:gd name="T11" fmla="*/ 1073 h 1222"/>
                  <a:gd name="T12" fmla="*/ 712 w 817"/>
                  <a:gd name="T13" fmla="*/ 1150 h 1222"/>
                  <a:gd name="connsiteX0" fmla="*/ 9319 w 10252"/>
                  <a:gd name="connsiteY0" fmla="*/ 9216 h 9376"/>
                  <a:gd name="connsiteX1" fmla="*/ 910 w 10252"/>
                  <a:gd name="connsiteY1" fmla="*/ 3406 h 9376"/>
                  <a:gd name="connsiteX2" fmla="*/ 608 w 10252"/>
                  <a:gd name="connsiteY2" fmla="*/ 1366 h 9376"/>
                  <a:gd name="connsiteX3" fmla="*/ 1155 w 10252"/>
                  <a:gd name="connsiteY3" fmla="*/ 91 h 9376"/>
                  <a:gd name="connsiteX4" fmla="*/ 3419 w 10252"/>
                  <a:gd name="connsiteY4" fmla="*/ 558 h 9376"/>
                  <a:gd name="connsiteX5" fmla="*/ 10188 w 10252"/>
                  <a:gd name="connsiteY5" fmla="*/ 8586 h 9376"/>
                  <a:gd name="connsiteX6" fmla="*/ 9319 w 10252"/>
                  <a:gd name="connsiteY6" fmla="*/ 9216 h 9376"/>
                  <a:gd name="connsiteX0-1" fmla="*/ 8821 w 9731"/>
                  <a:gd name="connsiteY0-2" fmla="*/ 9829 h 10000"/>
                  <a:gd name="connsiteX1-3" fmla="*/ 619 w 9731"/>
                  <a:gd name="connsiteY1-4" fmla="*/ 3633 h 10000"/>
                  <a:gd name="connsiteX2-5" fmla="*/ 858 w 9731"/>
                  <a:gd name="connsiteY2-6" fmla="*/ 97 h 10000"/>
                  <a:gd name="connsiteX3-7" fmla="*/ 3066 w 9731"/>
                  <a:gd name="connsiteY3-8" fmla="*/ 595 h 10000"/>
                  <a:gd name="connsiteX4-9" fmla="*/ 9669 w 9731"/>
                  <a:gd name="connsiteY4-10" fmla="*/ 9157 h 10000"/>
                  <a:gd name="connsiteX5-11" fmla="*/ 8821 w 9731"/>
                  <a:gd name="connsiteY5-12" fmla="*/ 9829 h 10000"/>
                  <a:gd name="connsiteX0-13" fmla="*/ 8519 w 9454"/>
                  <a:gd name="connsiteY0-14" fmla="*/ 9829 h 10000"/>
                  <a:gd name="connsiteX1-15" fmla="*/ 1023 w 9454"/>
                  <a:gd name="connsiteY1-16" fmla="*/ 4740 h 10000"/>
                  <a:gd name="connsiteX2-17" fmla="*/ 336 w 9454"/>
                  <a:gd name="connsiteY2-18" fmla="*/ 97 h 10000"/>
                  <a:gd name="connsiteX3-19" fmla="*/ 2605 w 9454"/>
                  <a:gd name="connsiteY3-20" fmla="*/ 595 h 10000"/>
                  <a:gd name="connsiteX4-21" fmla="*/ 9390 w 9454"/>
                  <a:gd name="connsiteY4-22" fmla="*/ 9157 h 10000"/>
                  <a:gd name="connsiteX5-23" fmla="*/ 8519 w 9454"/>
                  <a:gd name="connsiteY5-24" fmla="*/ 9829 h 10000"/>
                  <a:gd name="connsiteX0-25" fmla="*/ 8749 w 9737"/>
                  <a:gd name="connsiteY0-26" fmla="*/ 10189 h 10360"/>
                  <a:gd name="connsiteX1-27" fmla="*/ 820 w 9737"/>
                  <a:gd name="connsiteY1-28" fmla="*/ 5100 h 10360"/>
                  <a:gd name="connsiteX2-29" fmla="*/ 554 w 9737"/>
                  <a:gd name="connsiteY2-30" fmla="*/ 413 h 10360"/>
                  <a:gd name="connsiteX3-31" fmla="*/ 2493 w 9737"/>
                  <a:gd name="connsiteY3-32" fmla="*/ 955 h 10360"/>
                  <a:gd name="connsiteX4-33" fmla="*/ 9670 w 9737"/>
                  <a:gd name="connsiteY4-34" fmla="*/ 9517 h 10360"/>
                  <a:gd name="connsiteX5-35" fmla="*/ 8749 w 9737"/>
                  <a:gd name="connsiteY5-36" fmla="*/ 10189 h 10360"/>
                  <a:gd name="connsiteX0-37" fmla="*/ 8985 w 10000"/>
                  <a:gd name="connsiteY0-38" fmla="*/ 9436 h 9601"/>
                  <a:gd name="connsiteX1-39" fmla="*/ 842 w 10000"/>
                  <a:gd name="connsiteY1-40" fmla="*/ 4524 h 9601"/>
                  <a:gd name="connsiteX2-41" fmla="*/ 569 w 10000"/>
                  <a:gd name="connsiteY2-42" fmla="*/ 0 h 9601"/>
                  <a:gd name="connsiteX3-43" fmla="*/ 9931 w 10000"/>
                  <a:gd name="connsiteY3-44" fmla="*/ 8787 h 9601"/>
                  <a:gd name="connsiteX4-45" fmla="*/ 8985 w 10000"/>
                  <a:gd name="connsiteY4-46" fmla="*/ 9436 h 9601"/>
                  <a:gd name="connsiteX0-47" fmla="*/ 8985 w 10000"/>
                  <a:gd name="connsiteY0-48" fmla="*/ 9828 h 10000"/>
                  <a:gd name="connsiteX1-49" fmla="*/ 842 w 10000"/>
                  <a:gd name="connsiteY1-50" fmla="*/ 4712 h 10000"/>
                  <a:gd name="connsiteX2-51" fmla="*/ 569 w 10000"/>
                  <a:gd name="connsiteY2-52" fmla="*/ 0 h 10000"/>
                  <a:gd name="connsiteX3-53" fmla="*/ 9931 w 10000"/>
                  <a:gd name="connsiteY3-54" fmla="*/ 9152 h 10000"/>
                  <a:gd name="connsiteX4-55" fmla="*/ 8985 w 10000"/>
                  <a:gd name="connsiteY4-56" fmla="*/ 9828 h 10000"/>
                  <a:gd name="connsiteX0-57" fmla="*/ 8985 w 10000"/>
                  <a:gd name="connsiteY0-58" fmla="*/ 9828 h 10000"/>
                  <a:gd name="connsiteX1-59" fmla="*/ 842 w 10000"/>
                  <a:gd name="connsiteY1-60" fmla="*/ 4712 h 10000"/>
                  <a:gd name="connsiteX2-61" fmla="*/ 569 w 10000"/>
                  <a:gd name="connsiteY2-62" fmla="*/ 0 h 10000"/>
                  <a:gd name="connsiteX3-63" fmla="*/ 9931 w 10000"/>
                  <a:gd name="connsiteY3-64" fmla="*/ 9152 h 10000"/>
                  <a:gd name="connsiteX4-65" fmla="*/ 8985 w 10000"/>
                  <a:gd name="connsiteY4-66" fmla="*/ 9828 h 10000"/>
                  <a:gd name="connsiteX0-67" fmla="*/ 8985 w 10000"/>
                  <a:gd name="connsiteY0-68" fmla="*/ 9828 h 10000"/>
                  <a:gd name="connsiteX1-69" fmla="*/ 842 w 10000"/>
                  <a:gd name="connsiteY1-70" fmla="*/ 4712 h 10000"/>
                  <a:gd name="connsiteX2-71" fmla="*/ 569 w 10000"/>
                  <a:gd name="connsiteY2-72" fmla="*/ 0 h 10000"/>
                  <a:gd name="connsiteX3-73" fmla="*/ 9931 w 10000"/>
                  <a:gd name="connsiteY3-74" fmla="*/ 9152 h 10000"/>
                  <a:gd name="connsiteX4-75" fmla="*/ 8985 w 10000"/>
                  <a:gd name="connsiteY4-76" fmla="*/ 9828 h 10000"/>
                  <a:gd name="connsiteX0-77" fmla="*/ 9154 w 10169"/>
                  <a:gd name="connsiteY0-78" fmla="*/ 9828 h 10000"/>
                  <a:gd name="connsiteX1-79" fmla="*/ 1011 w 10169"/>
                  <a:gd name="connsiteY1-80" fmla="*/ 4712 h 10000"/>
                  <a:gd name="connsiteX2-81" fmla="*/ 738 w 10169"/>
                  <a:gd name="connsiteY2-82" fmla="*/ 0 h 10000"/>
                  <a:gd name="connsiteX3-83" fmla="*/ 10100 w 10169"/>
                  <a:gd name="connsiteY3-84" fmla="*/ 9152 h 10000"/>
                  <a:gd name="connsiteX4-85" fmla="*/ 9154 w 10169"/>
                  <a:gd name="connsiteY4-86" fmla="*/ 9828 h 10000"/>
                  <a:gd name="connsiteX0-87" fmla="*/ 9154 w 10169"/>
                  <a:gd name="connsiteY0-88" fmla="*/ 9828 h 10000"/>
                  <a:gd name="connsiteX1-89" fmla="*/ 1011 w 10169"/>
                  <a:gd name="connsiteY1-90" fmla="*/ 4712 h 10000"/>
                  <a:gd name="connsiteX2-91" fmla="*/ 738 w 10169"/>
                  <a:gd name="connsiteY2-92" fmla="*/ 0 h 10000"/>
                  <a:gd name="connsiteX3-93" fmla="*/ 10100 w 10169"/>
                  <a:gd name="connsiteY3-94" fmla="*/ 9152 h 10000"/>
                  <a:gd name="connsiteX4-95" fmla="*/ 9154 w 10169"/>
                  <a:gd name="connsiteY4-96" fmla="*/ 9828 h 10000"/>
                  <a:gd name="connsiteX0-97" fmla="*/ 9154 w 10169"/>
                  <a:gd name="connsiteY0-98" fmla="*/ 9828 h 10000"/>
                  <a:gd name="connsiteX1-99" fmla="*/ 1011 w 10169"/>
                  <a:gd name="connsiteY1-100" fmla="*/ 4712 h 10000"/>
                  <a:gd name="connsiteX2-101" fmla="*/ 738 w 10169"/>
                  <a:gd name="connsiteY2-102" fmla="*/ 0 h 10000"/>
                  <a:gd name="connsiteX3-103" fmla="*/ 10100 w 10169"/>
                  <a:gd name="connsiteY3-104" fmla="*/ 9152 h 10000"/>
                  <a:gd name="connsiteX4-105" fmla="*/ 9154 w 10169"/>
                  <a:gd name="connsiteY4-106" fmla="*/ 9828 h 10000"/>
                  <a:gd name="connsiteX0-107" fmla="*/ 8972 w 9987"/>
                  <a:gd name="connsiteY0-108" fmla="*/ 9883 h 10055"/>
                  <a:gd name="connsiteX1-109" fmla="*/ 829 w 9987"/>
                  <a:gd name="connsiteY1-110" fmla="*/ 4767 h 10055"/>
                  <a:gd name="connsiteX2-111" fmla="*/ 556 w 9987"/>
                  <a:gd name="connsiteY2-112" fmla="*/ 55 h 10055"/>
                  <a:gd name="connsiteX3-113" fmla="*/ 3330 w 9987"/>
                  <a:gd name="connsiteY3-114" fmla="*/ 2630 h 10055"/>
                  <a:gd name="connsiteX4-115" fmla="*/ 9918 w 9987"/>
                  <a:gd name="connsiteY4-116" fmla="*/ 9207 h 10055"/>
                  <a:gd name="connsiteX5-117" fmla="*/ 8972 w 9987"/>
                  <a:gd name="connsiteY5-118" fmla="*/ 9883 h 10055"/>
                  <a:gd name="connsiteX0-119" fmla="*/ 8984 w 10000"/>
                  <a:gd name="connsiteY0-120" fmla="*/ 9835 h 10006"/>
                  <a:gd name="connsiteX1-121" fmla="*/ 830 w 10000"/>
                  <a:gd name="connsiteY1-122" fmla="*/ 4747 h 10006"/>
                  <a:gd name="connsiteX2-123" fmla="*/ 557 w 10000"/>
                  <a:gd name="connsiteY2-124" fmla="*/ 61 h 10006"/>
                  <a:gd name="connsiteX3-125" fmla="*/ 4891 w 10000"/>
                  <a:gd name="connsiteY3-126" fmla="*/ 2445 h 10006"/>
                  <a:gd name="connsiteX4-127" fmla="*/ 9931 w 10000"/>
                  <a:gd name="connsiteY4-128" fmla="*/ 9163 h 10006"/>
                  <a:gd name="connsiteX5-129" fmla="*/ 8984 w 10000"/>
                  <a:gd name="connsiteY5-130" fmla="*/ 9835 h 10006"/>
                  <a:gd name="connsiteX0-131" fmla="*/ 8984 w 10000"/>
                  <a:gd name="connsiteY0-132" fmla="*/ 9835 h 10006"/>
                  <a:gd name="connsiteX1-133" fmla="*/ 830 w 10000"/>
                  <a:gd name="connsiteY1-134" fmla="*/ 4747 h 10006"/>
                  <a:gd name="connsiteX2-135" fmla="*/ 557 w 10000"/>
                  <a:gd name="connsiteY2-136" fmla="*/ 61 h 10006"/>
                  <a:gd name="connsiteX3-137" fmla="*/ 4891 w 10000"/>
                  <a:gd name="connsiteY3-138" fmla="*/ 2445 h 10006"/>
                  <a:gd name="connsiteX4-139" fmla="*/ 9931 w 10000"/>
                  <a:gd name="connsiteY4-140" fmla="*/ 9163 h 10006"/>
                  <a:gd name="connsiteX5-141" fmla="*/ 8984 w 10000"/>
                  <a:gd name="connsiteY5-142" fmla="*/ 9835 h 10006"/>
                  <a:gd name="connsiteX0-143" fmla="*/ 8984 w 10000"/>
                  <a:gd name="connsiteY0-144" fmla="*/ 9861 h 10032"/>
                  <a:gd name="connsiteX1-145" fmla="*/ 830 w 10000"/>
                  <a:gd name="connsiteY1-146" fmla="*/ 4773 h 10032"/>
                  <a:gd name="connsiteX2-147" fmla="*/ 557 w 10000"/>
                  <a:gd name="connsiteY2-148" fmla="*/ 87 h 10032"/>
                  <a:gd name="connsiteX3-149" fmla="*/ 5297 w 10000"/>
                  <a:gd name="connsiteY3-150" fmla="*/ 1984 h 10032"/>
                  <a:gd name="connsiteX4-151" fmla="*/ 9931 w 10000"/>
                  <a:gd name="connsiteY4-152" fmla="*/ 9189 h 10032"/>
                  <a:gd name="connsiteX5-153" fmla="*/ 8984 w 10000"/>
                  <a:gd name="connsiteY5-154" fmla="*/ 9861 h 10032"/>
                  <a:gd name="connsiteX0-155" fmla="*/ 8984 w 10000"/>
                  <a:gd name="connsiteY0-156" fmla="*/ 9856 h 10027"/>
                  <a:gd name="connsiteX1-157" fmla="*/ 830 w 10000"/>
                  <a:gd name="connsiteY1-158" fmla="*/ 4768 h 10027"/>
                  <a:gd name="connsiteX2-159" fmla="*/ 557 w 10000"/>
                  <a:gd name="connsiteY2-160" fmla="*/ 82 h 10027"/>
                  <a:gd name="connsiteX3-161" fmla="*/ 5297 w 10000"/>
                  <a:gd name="connsiteY3-162" fmla="*/ 1979 h 10027"/>
                  <a:gd name="connsiteX4-163" fmla="*/ 9931 w 10000"/>
                  <a:gd name="connsiteY4-164" fmla="*/ 9184 h 10027"/>
                  <a:gd name="connsiteX5-165" fmla="*/ 8984 w 10000"/>
                  <a:gd name="connsiteY5-166" fmla="*/ 9856 h 10027"/>
                  <a:gd name="connsiteX0-167" fmla="*/ 8984 w 10000"/>
                  <a:gd name="connsiteY0-168" fmla="*/ 9774 h 9945"/>
                  <a:gd name="connsiteX1-169" fmla="*/ 830 w 10000"/>
                  <a:gd name="connsiteY1-170" fmla="*/ 4686 h 9945"/>
                  <a:gd name="connsiteX2-171" fmla="*/ 557 w 10000"/>
                  <a:gd name="connsiteY2-172" fmla="*/ 0 h 9945"/>
                  <a:gd name="connsiteX3-173" fmla="*/ 5297 w 10000"/>
                  <a:gd name="connsiteY3-174" fmla="*/ 1897 h 9945"/>
                  <a:gd name="connsiteX4-175" fmla="*/ 9931 w 10000"/>
                  <a:gd name="connsiteY4-176" fmla="*/ 9102 h 9945"/>
                  <a:gd name="connsiteX5-177" fmla="*/ 8984 w 10000"/>
                  <a:gd name="connsiteY5-178" fmla="*/ 9774 h 9945"/>
                  <a:gd name="connsiteX0-179" fmla="*/ 8984 w 10000"/>
                  <a:gd name="connsiteY0-180" fmla="*/ 9828 h 10000"/>
                  <a:gd name="connsiteX1-181" fmla="*/ 830 w 10000"/>
                  <a:gd name="connsiteY1-182" fmla="*/ 4712 h 10000"/>
                  <a:gd name="connsiteX2-183" fmla="*/ 557 w 10000"/>
                  <a:gd name="connsiteY2-184" fmla="*/ 0 h 10000"/>
                  <a:gd name="connsiteX3-185" fmla="*/ 4823 w 10000"/>
                  <a:gd name="connsiteY3-186" fmla="*/ 1284 h 10000"/>
                  <a:gd name="connsiteX4-187" fmla="*/ 9931 w 10000"/>
                  <a:gd name="connsiteY4-188" fmla="*/ 9152 h 10000"/>
                  <a:gd name="connsiteX5-189" fmla="*/ 8984 w 10000"/>
                  <a:gd name="connsiteY5-190" fmla="*/ 9828 h 10000"/>
                  <a:gd name="connsiteX0-191" fmla="*/ 8984 w 10000"/>
                  <a:gd name="connsiteY0-192" fmla="*/ 9828 h 10000"/>
                  <a:gd name="connsiteX1-193" fmla="*/ 830 w 10000"/>
                  <a:gd name="connsiteY1-194" fmla="*/ 4712 h 10000"/>
                  <a:gd name="connsiteX2-195" fmla="*/ 557 w 10000"/>
                  <a:gd name="connsiteY2-196" fmla="*/ 0 h 10000"/>
                  <a:gd name="connsiteX3-197" fmla="*/ 5094 w 10000"/>
                  <a:gd name="connsiteY3-198" fmla="*/ 1774 h 10000"/>
                  <a:gd name="connsiteX4-199" fmla="*/ 9931 w 10000"/>
                  <a:gd name="connsiteY4-200" fmla="*/ 9152 h 10000"/>
                  <a:gd name="connsiteX5-201" fmla="*/ 8984 w 10000"/>
                  <a:gd name="connsiteY5-202" fmla="*/ 9828 h 10000"/>
                  <a:gd name="connsiteX0-203" fmla="*/ 8984 w 10000"/>
                  <a:gd name="connsiteY0-204" fmla="*/ 9828 h 10000"/>
                  <a:gd name="connsiteX1-205" fmla="*/ 830 w 10000"/>
                  <a:gd name="connsiteY1-206" fmla="*/ 4712 h 10000"/>
                  <a:gd name="connsiteX2-207" fmla="*/ 557 w 10000"/>
                  <a:gd name="connsiteY2-208" fmla="*/ 0 h 10000"/>
                  <a:gd name="connsiteX3-209" fmla="*/ 5026 w 10000"/>
                  <a:gd name="connsiteY3-210" fmla="*/ 1774 h 10000"/>
                  <a:gd name="connsiteX4-211" fmla="*/ 9931 w 10000"/>
                  <a:gd name="connsiteY4-212" fmla="*/ 9152 h 10000"/>
                  <a:gd name="connsiteX5-213" fmla="*/ 8984 w 10000"/>
                  <a:gd name="connsiteY5-214" fmla="*/ 9828 h 10000"/>
                  <a:gd name="connsiteX0-215" fmla="*/ 8984 w 10000"/>
                  <a:gd name="connsiteY0-216" fmla="*/ 9828 h 10000"/>
                  <a:gd name="connsiteX1-217" fmla="*/ 830 w 10000"/>
                  <a:gd name="connsiteY1-218" fmla="*/ 4712 h 10000"/>
                  <a:gd name="connsiteX2-219" fmla="*/ 557 w 10000"/>
                  <a:gd name="connsiteY2-220" fmla="*/ 0 h 10000"/>
                  <a:gd name="connsiteX3-221" fmla="*/ 5026 w 10000"/>
                  <a:gd name="connsiteY3-222" fmla="*/ 1774 h 10000"/>
                  <a:gd name="connsiteX4-223" fmla="*/ 9931 w 10000"/>
                  <a:gd name="connsiteY4-224" fmla="*/ 9152 h 10000"/>
                  <a:gd name="connsiteX5-225" fmla="*/ 8984 w 10000"/>
                  <a:gd name="connsiteY5-226" fmla="*/ 9828 h 10000"/>
                  <a:gd name="connsiteX0-227" fmla="*/ 8984 w 10000"/>
                  <a:gd name="connsiteY0-228" fmla="*/ 9828 h 10000"/>
                  <a:gd name="connsiteX1-229" fmla="*/ 830 w 10000"/>
                  <a:gd name="connsiteY1-230" fmla="*/ 4712 h 10000"/>
                  <a:gd name="connsiteX2-231" fmla="*/ 557 w 10000"/>
                  <a:gd name="connsiteY2-232" fmla="*/ 0 h 10000"/>
                  <a:gd name="connsiteX3-233" fmla="*/ 5026 w 10000"/>
                  <a:gd name="connsiteY3-234" fmla="*/ 1774 h 10000"/>
                  <a:gd name="connsiteX4-235" fmla="*/ 9931 w 10000"/>
                  <a:gd name="connsiteY4-236" fmla="*/ 9152 h 10000"/>
                  <a:gd name="connsiteX5-237" fmla="*/ 8984 w 10000"/>
                  <a:gd name="connsiteY5-238" fmla="*/ 982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8984" y="9828"/>
                    </a:moveTo>
                    <a:cubicBezTo>
                      <a:pt x="8984" y="9828"/>
                      <a:pt x="2235" y="6349"/>
                      <a:pt x="830" y="4712"/>
                    </a:cubicBezTo>
                    <a:cubicBezTo>
                      <a:pt x="-575" y="3074"/>
                      <a:pt x="139" y="356"/>
                      <a:pt x="557" y="0"/>
                    </a:cubicBezTo>
                    <a:cubicBezTo>
                      <a:pt x="1110" y="668"/>
                      <a:pt x="2584" y="384"/>
                      <a:pt x="5026" y="1774"/>
                    </a:cubicBezTo>
                    <a:cubicBezTo>
                      <a:pt x="7739" y="2899"/>
                      <a:pt x="8990" y="7943"/>
                      <a:pt x="9931" y="9152"/>
                    </a:cubicBezTo>
                    <a:cubicBezTo>
                      <a:pt x="9931" y="9152"/>
                      <a:pt x="10383" y="10460"/>
                      <a:pt x="8984" y="9828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2" name="Freeform 12"/>
              <p:cNvSpPr/>
              <p:nvPr/>
            </p:nvSpPr>
            <p:spPr bwMode="auto">
              <a:xfrm>
                <a:off x="1030288" y="1892300"/>
                <a:ext cx="5121275" cy="319246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4" h="850">
                    <a:moveTo>
                      <a:pt x="1364" y="719"/>
                    </a:moveTo>
                    <a:cubicBezTo>
                      <a:pt x="1364" y="719"/>
                      <a:pt x="731" y="0"/>
                      <a:pt x="371" y="50"/>
                    </a:cubicBezTo>
                    <a:cubicBezTo>
                      <a:pt x="12" y="100"/>
                      <a:pt x="0" y="136"/>
                      <a:pt x="0" y="136"/>
                    </a:cubicBezTo>
                    <a:cubicBezTo>
                      <a:pt x="0" y="136"/>
                      <a:pt x="110" y="227"/>
                      <a:pt x="179" y="334"/>
                    </a:cubicBezTo>
                    <a:cubicBezTo>
                      <a:pt x="248" y="441"/>
                      <a:pt x="605" y="850"/>
                      <a:pt x="1364" y="71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3" name="Freeform 13"/>
              <p:cNvSpPr/>
              <p:nvPr/>
            </p:nvSpPr>
            <p:spPr bwMode="auto">
              <a:xfrm>
                <a:off x="1068388" y="2436812"/>
                <a:ext cx="5083175" cy="2647950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4" name="Freeform 85"/>
              <p:cNvSpPr/>
              <p:nvPr/>
            </p:nvSpPr>
            <p:spPr bwMode="auto">
              <a:xfrm>
                <a:off x="2682216" y="4416300"/>
                <a:ext cx="3289296" cy="1382946"/>
              </a:xfrm>
              <a:custGeom>
                <a:avLst/>
                <a:gdLst>
                  <a:gd name="T0" fmla="*/ 802 w 1319"/>
                  <a:gd name="T1" fmla="*/ 72 h 533"/>
                  <a:gd name="T2" fmla="*/ 143 w 1319"/>
                  <a:gd name="T3" fmla="*/ 103 h 533"/>
                  <a:gd name="T4" fmla="*/ 18 w 1319"/>
                  <a:gd name="T5" fmla="*/ 268 h 533"/>
                  <a:gd name="T6" fmla="*/ 305 w 1319"/>
                  <a:gd name="T7" fmla="*/ 362 h 533"/>
                  <a:gd name="T8" fmla="*/ 952 w 1319"/>
                  <a:gd name="T9" fmla="*/ 327 h 533"/>
                  <a:gd name="T10" fmla="*/ 1207 w 1319"/>
                  <a:gd name="T11" fmla="*/ 80 h 533"/>
                  <a:gd name="T12" fmla="*/ 802 w 1319"/>
                  <a:gd name="T13" fmla="*/ 72 h 533"/>
                  <a:gd name="connsiteX0" fmla="*/ 5997 w 9406"/>
                  <a:gd name="connsiteY0" fmla="*/ 482 h 7689"/>
                  <a:gd name="connsiteX1" fmla="*/ 1192 w 9406"/>
                  <a:gd name="connsiteY1" fmla="*/ 1158 h 7689"/>
                  <a:gd name="connsiteX2" fmla="*/ 53 w 9406"/>
                  <a:gd name="connsiteY2" fmla="*/ 4159 h 7689"/>
                  <a:gd name="connsiteX3" fmla="*/ 2229 w 9406"/>
                  <a:gd name="connsiteY3" fmla="*/ 5923 h 7689"/>
                  <a:gd name="connsiteX4" fmla="*/ 7135 w 9406"/>
                  <a:gd name="connsiteY4" fmla="*/ 5266 h 7689"/>
                  <a:gd name="connsiteX5" fmla="*/ 9068 w 9406"/>
                  <a:gd name="connsiteY5" fmla="*/ 632 h 7689"/>
                  <a:gd name="connsiteX6" fmla="*/ 5997 w 9406"/>
                  <a:gd name="connsiteY6" fmla="*/ 482 h 7689"/>
                  <a:gd name="connsiteX0-1" fmla="*/ 5966 w 9590"/>
                  <a:gd name="connsiteY0-2" fmla="*/ 627 h 9298"/>
                  <a:gd name="connsiteX1-3" fmla="*/ 857 w 9590"/>
                  <a:gd name="connsiteY1-4" fmla="*/ 1506 h 9298"/>
                  <a:gd name="connsiteX2-5" fmla="*/ 104 w 9590"/>
                  <a:gd name="connsiteY2-6" fmla="*/ 7513 h 9298"/>
                  <a:gd name="connsiteX3-7" fmla="*/ 1960 w 9590"/>
                  <a:gd name="connsiteY3-8" fmla="*/ 7703 h 9298"/>
                  <a:gd name="connsiteX4-9" fmla="*/ 7176 w 9590"/>
                  <a:gd name="connsiteY4-10" fmla="*/ 6849 h 9298"/>
                  <a:gd name="connsiteX5-11" fmla="*/ 9231 w 9590"/>
                  <a:gd name="connsiteY5-12" fmla="*/ 822 h 9298"/>
                  <a:gd name="connsiteX6-13" fmla="*/ 5966 w 9590"/>
                  <a:gd name="connsiteY6-14" fmla="*/ 627 h 9298"/>
                  <a:gd name="connsiteX0-15" fmla="*/ 6303 w 10082"/>
                  <a:gd name="connsiteY0-16" fmla="*/ 674 h 10000"/>
                  <a:gd name="connsiteX1-17" fmla="*/ 976 w 10082"/>
                  <a:gd name="connsiteY1-18" fmla="*/ 1620 h 10000"/>
                  <a:gd name="connsiteX2-19" fmla="*/ 190 w 10082"/>
                  <a:gd name="connsiteY2-20" fmla="*/ 8080 h 10000"/>
                  <a:gd name="connsiteX3-21" fmla="*/ 2126 w 10082"/>
                  <a:gd name="connsiteY3-22" fmla="*/ 8285 h 10000"/>
                  <a:gd name="connsiteX4-23" fmla="*/ 7565 w 10082"/>
                  <a:gd name="connsiteY4-24" fmla="*/ 7366 h 10000"/>
                  <a:gd name="connsiteX5-25" fmla="*/ 9708 w 10082"/>
                  <a:gd name="connsiteY5-26" fmla="*/ 884 h 10000"/>
                  <a:gd name="connsiteX6-27" fmla="*/ 6303 w 10082"/>
                  <a:gd name="connsiteY6-28" fmla="*/ 674 h 10000"/>
                  <a:gd name="connsiteX0-29" fmla="*/ 6285 w 10064"/>
                  <a:gd name="connsiteY0-30" fmla="*/ 674 h 10000"/>
                  <a:gd name="connsiteX1-31" fmla="*/ 958 w 10064"/>
                  <a:gd name="connsiteY1-32" fmla="*/ 1620 h 10000"/>
                  <a:gd name="connsiteX2-33" fmla="*/ 172 w 10064"/>
                  <a:gd name="connsiteY2-34" fmla="*/ 8080 h 10000"/>
                  <a:gd name="connsiteX3-35" fmla="*/ 2108 w 10064"/>
                  <a:gd name="connsiteY3-36" fmla="*/ 8285 h 10000"/>
                  <a:gd name="connsiteX4-37" fmla="*/ 7547 w 10064"/>
                  <a:gd name="connsiteY4-38" fmla="*/ 7366 h 10000"/>
                  <a:gd name="connsiteX5-39" fmla="*/ 9690 w 10064"/>
                  <a:gd name="connsiteY5-40" fmla="*/ 884 h 10000"/>
                  <a:gd name="connsiteX6-41" fmla="*/ 6285 w 10064"/>
                  <a:gd name="connsiteY6-42" fmla="*/ 674 h 10000"/>
                  <a:gd name="connsiteX0-43" fmla="*/ 6187 w 9966"/>
                  <a:gd name="connsiteY0-44" fmla="*/ 674 h 9995"/>
                  <a:gd name="connsiteX1-45" fmla="*/ 860 w 9966"/>
                  <a:gd name="connsiteY1-46" fmla="*/ 1620 h 9995"/>
                  <a:gd name="connsiteX2-47" fmla="*/ 180 w 9966"/>
                  <a:gd name="connsiteY2-48" fmla="*/ 8213 h 9995"/>
                  <a:gd name="connsiteX3-49" fmla="*/ 2010 w 9966"/>
                  <a:gd name="connsiteY3-50" fmla="*/ 8285 h 9995"/>
                  <a:gd name="connsiteX4-51" fmla="*/ 7449 w 9966"/>
                  <a:gd name="connsiteY4-52" fmla="*/ 7366 h 9995"/>
                  <a:gd name="connsiteX5-53" fmla="*/ 9592 w 9966"/>
                  <a:gd name="connsiteY5-54" fmla="*/ 884 h 9995"/>
                  <a:gd name="connsiteX6-55" fmla="*/ 6187 w 9966"/>
                  <a:gd name="connsiteY6-56" fmla="*/ 674 h 9995"/>
                  <a:gd name="connsiteX0-57" fmla="*/ 6277 w 10069"/>
                  <a:gd name="connsiteY0-58" fmla="*/ 674 h 10547"/>
                  <a:gd name="connsiteX1-59" fmla="*/ 932 w 10069"/>
                  <a:gd name="connsiteY1-60" fmla="*/ 1621 h 10547"/>
                  <a:gd name="connsiteX2-61" fmla="*/ 250 w 10069"/>
                  <a:gd name="connsiteY2-62" fmla="*/ 8217 h 10547"/>
                  <a:gd name="connsiteX3-63" fmla="*/ 3683 w 10069"/>
                  <a:gd name="connsiteY3-64" fmla="*/ 9754 h 10547"/>
                  <a:gd name="connsiteX4-65" fmla="*/ 7543 w 10069"/>
                  <a:gd name="connsiteY4-66" fmla="*/ 7370 h 10547"/>
                  <a:gd name="connsiteX5-67" fmla="*/ 9694 w 10069"/>
                  <a:gd name="connsiteY5-68" fmla="*/ 884 h 10547"/>
                  <a:gd name="connsiteX6-69" fmla="*/ 6277 w 10069"/>
                  <a:gd name="connsiteY6-70" fmla="*/ 674 h 10547"/>
                  <a:gd name="connsiteX0-71" fmla="*/ 6277 w 9865"/>
                  <a:gd name="connsiteY0-72" fmla="*/ 353 h 9991"/>
                  <a:gd name="connsiteX1-73" fmla="*/ 932 w 9865"/>
                  <a:gd name="connsiteY1-74" fmla="*/ 1300 h 9991"/>
                  <a:gd name="connsiteX2-75" fmla="*/ 250 w 9865"/>
                  <a:gd name="connsiteY2-76" fmla="*/ 7896 h 9991"/>
                  <a:gd name="connsiteX3-77" fmla="*/ 3683 w 9865"/>
                  <a:gd name="connsiteY3-78" fmla="*/ 9433 h 9991"/>
                  <a:gd name="connsiteX4-79" fmla="*/ 7969 w 9865"/>
                  <a:gd name="connsiteY4-80" fmla="*/ 6649 h 9991"/>
                  <a:gd name="connsiteX5-81" fmla="*/ 9694 w 9865"/>
                  <a:gd name="connsiteY5-82" fmla="*/ 563 h 9991"/>
                  <a:gd name="connsiteX6-83" fmla="*/ 6277 w 9865"/>
                  <a:gd name="connsiteY6-84" fmla="*/ 353 h 9991"/>
                  <a:gd name="connsiteX0-85" fmla="*/ 6364 w 9880"/>
                  <a:gd name="connsiteY0-86" fmla="*/ 554 h 10110"/>
                  <a:gd name="connsiteX1-87" fmla="*/ 946 w 9880"/>
                  <a:gd name="connsiteY1-88" fmla="*/ 1502 h 10110"/>
                  <a:gd name="connsiteX2-89" fmla="*/ 254 w 9880"/>
                  <a:gd name="connsiteY2-90" fmla="*/ 8104 h 10110"/>
                  <a:gd name="connsiteX3-91" fmla="*/ 3734 w 9880"/>
                  <a:gd name="connsiteY3-92" fmla="*/ 9642 h 10110"/>
                  <a:gd name="connsiteX4-93" fmla="*/ 9828 w 9880"/>
                  <a:gd name="connsiteY4-94" fmla="*/ 765 h 10110"/>
                  <a:gd name="connsiteX5-95" fmla="*/ 6364 w 9880"/>
                  <a:gd name="connsiteY5-96" fmla="*/ 554 h 10110"/>
                  <a:gd name="connsiteX0-97" fmla="*/ 6441 w 9731"/>
                  <a:gd name="connsiteY0-98" fmla="*/ 205 h 9442"/>
                  <a:gd name="connsiteX1-99" fmla="*/ 957 w 9731"/>
                  <a:gd name="connsiteY1-100" fmla="*/ 1143 h 9442"/>
                  <a:gd name="connsiteX2-101" fmla="*/ 257 w 9731"/>
                  <a:gd name="connsiteY2-102" fmla="*/ 7673 h 9442"/>
                  <a:gd name="connsiteX3-103" fmla="*/ 3779 w 9731"/>
                  <a:gd name="connsiteY3-104" fmla="*/ 9194 h 9442"/>
                  <a:gd name="connsiteX4-105" fmla="*/ 9674 w 9731"/>
                  <a:gd name="connsiteY4-106" fmla="*/ 3446 h 9442"/>
                  <a:gd name="connsiteX5-107" fmla="*/ 6441 w 9731"/>
                  <a:gd name="connsiteY5-108" fmla="*/ 205 h 9442"/>
                  <a:gd name="connsiteX0-109" fmla="*/ 6427 w 9805"/>
                  <a:gd name="connsiteY0-110" fmla="*/ 266 h 10052"/>
                  <a:gd name="connsiteX1-111" fmla="*/ 1689 w 9805"/>
                  <a:gd name="connsiteY1-112" fmla="*/ 1120 h 10052"/>
                  <a:gd name="connsiteX2-113" fmla="*/ 72 w 9805"/>
                  <a:gd name="connsiteY2-114" fmla="*/ 8175 h 10052"/>
                  <a:gd name="connsiteX3-115" fmla="*/ 3691 w 9805"/>
                  <a:gd name="connsiteY3-116" fmla="*/ 9786 h 10052"/>
                  <a:gd name="connsiteX4-117" fmla="*/ 9749 w 9805"/>
                  <a:gd name="connsiteY4-118" fmla="*/ 3699 h 10052"/>
                  <a:gd name="connsiteX5-119" fmla="*/ 6427 w 9805"/>
                  <a:gd name="connsiteY5-120" fmla="*/ 266 h 10052"/>
                  <a:gd name="connsiteX0-121" fmla="*/ 6638 w 10083"/>
                  <a:gd name="connsiteY0-122" fmla="*/ 265 h 10155"/>
                  <a:gd name="connsiteX1-123" fmla="*/ 1806 w 10083"/>
                  <a:gd name="connsiteY1-124" fmla="*/ 1114 h 10155"/>
                  <a:gd name="connsiteX2-125" fmla="*/ 156 w 10083"/>
                  <a:gd name="connsiteY2-126" fmla="*/ 8133 h 10155"/>
                  <a:gd name="connsiteX3-127" fmla="*/ 3847 w 10083"/>
                  <a:gd name="connsiteY3-128" fmla="*/ 9735 h 10155"/>
                  <a:gd name="connsiteX4-129" fmla="*/ 10026 w 10083"/>
                  <a:gd name="connsiteY4-130" fmla="*/ 3680 h 10155"/>
                  <a:gd name="connsiteX5-131" fmla="*/ 6638 w 10083"/>
                  <a:gd name="connsiteY5-132" fmla="*/ 265 h 10155"/>
                  <a:gd name="connsiteX0-133" fmla="*/ 6482 w 9927"/>
                  <a:gd name="connsiteY0-134" fmla="*/ 265 h 10000"/>
                  <a:gd name="connsiteX1-135" fmla="*/ 1650 w 9927"/>
                  <a:gd name="connsiteY1-136" fmla="*/ 1114 h 10000"/>
                  <a:gd name="connsiteX2-137" fmla="*/ 0 w 9927"/>
                  <a:gd name="connsiteY2-138" fmla="*/ 8133 h 10000"/>
                  <a:gd name="connsiteX3-139" fmla="*/ 3691 w 9927"/>
                  <a:gd name="connsiteY3-140" fmla="*/ 9735 h 10000"/>
                  <a:gd name="connsiteX4-141" fmla="*/ 9870 w 9927"/>
                  <a:gd name="connsiteY4-142" fmla="*/ 3680 h 10000"/>
                  <a:gd name="connsiteX5-143" fmla="*/ 6482 w 9927"/>
                  <a:gd name="connsiteY5-144" fmla="*/ 265 h 10000"/>
                  <a:gd name="connsiteX0-145" fmla="*/ 6530 w 10000"/>
                  <a:gd name="connsiteY0-146" fmla="*/ 265 h 10000"/>
                  <a:gd name="connsiteX1-147" fmla="*/ 1662 w 10000"/>
                  <a:gd name="connsiteY1-148" fmla="*/ 1114 h 10000"/>
                  <a:gd name="connsiteX2-149" fmla="*/ 0 w 10000"/>
                  <a:gd name="connsiteY2-150" fmla="*/ 8133 h 10000"/>
                  <a:gd name="connsiteX3-151" fmla="*/ 3718 w 10000"/>
                  <a:gd name="connsiteY3-152" fmla="*/ 9735 h 10000"/>
                  <a:gd name="connsiteX4-153" fmla="*/ 9943 w 10000"/>
                  <a:gd name="connsiteY4-154" fmla="*/ 3680 h 10000"/>
                  <a:gd name="connsiteX5-155" fmla="*/ 6530 w 10000"/>
                  <a:gd name="connsiteY5-156" fmla="*/ 265 h 10000"/>
                  <a:gd name="connsiteX0-157" fmla="*/ 6530 w 9999"/>
                  <a:gd name="connsiteY0-158" fmla="*/ 265 h 10000"/>
                  <a:gd name="connsiteX1-159" fmla="*/ 2181 w 9999"/>
                  <a:gd name="connsiteY1-160" fmla="*/ 1114 h 10000"/>
                  <a:gd name="connsiteX2-161" fmla="*/ 0 w 9999"/>
                  <a:gd name="connsiteY2-162" fmla="*/ 8133 h 10000"/>
                  <a:gd name="connsiteX3-163" fmla="*/ 3718 w 9999"/>
                  <a:gd name="connsiteY3-164" fmla="*/ 9735 h 10000"/>
                  <a:gd name="connsiteX4-165" fmla="*/ 9943 w 9999"/>
                  <a:gd name="connsiteY4-166" fmla="*/ 3680 h 10000"/>
                  <a:gd name="connsiteX5-167" fmla="*/ 6530 w 9999"/>
                  <a:gd name="connsiteY5-168" fmla="*/ 265 h 10000"/>
                  <a:gd name="connsiteX0-169" fmla="*/ 6531 w 10000"/>
                  <a:gd name="connsiteY0-170" fmla="*/ 138 h 9873"/>
                  <a:gd name="connsiteX1-171" fmla="*/ 1950 w 10000"/>
                  <a:gd name="connsiteY1-172" fmla="*/ 1404 h 9873"/>
                  <a:gd name="connsiteX2-173" fmla="*/ 0 w 10000"/>
                  <a:gd name="connsiteY2-174" fmla="*/ 8006 h 9873"/>
                  <a:gd name="connsiteX3-175" fmla="*/ 3718 w 10000"/>
                  <a:gd name="connsiteY3-176" fmla="*/ 9608 h 9873"/>
                  <a:gd name="connsiteX4-177" fmla="*/ 9944 w 10000"/>
                  <a:gd name="connsiteY4-178" fmla="*/ 3553 h 9873"/>
                  <a:gd name="connsiteX5-179" fmla="*/ 6531 w 10000"/>
                  <a:gd name="connsiteY5-180" fmla="*/ 138 h 9873"/>
                  <a:gd name="connsiteX0-181" fmla="*/ 6531 w 9956"/>
                  <a:gd name="connsiteY0-182" fmla="*/ 140 h 10244"/>
                  <a:gd name="connsiteX1-183" fmla="*/ 1950 w 9956"/>
                  <a:gd name="connsiteY1-184" fmla="*/ 1422 h 10244"/>
                  <a:gd name="connsiteX2-185" fmla="*/ 0 w 9956"/>
                  <a:gd name="connsiteY2-186" fmla="*/ 8109 h 10244"/>
                  <a:gd name="connsiteX3-187" fmla="*/ 5332 w 9956"/>
                  <a:gd name="connsiteY3-188" fmla="*/ 10013 h 10244"/>
                  <a:gd name="connsiteX4-189" fmla="*/ 9944 w 9956"/>
                  <a:gd name="connsiteY4-190" fmla="*/ 3599 h 10244"/>
                  <a:gd name="connsiteX5-191" fmla="*/ 6531 w 9956"/>
                  <a:gd name="connsiteY5-192" fmla="*/ 140 h 10244"/>
                  <a:gd name="connsiteX0-193" fmla="*/ 6560 w 10000"/>
                  <a:gd name="connsiteY0-194" fmla="*/ 137 h 10000"/>
                  <a:gd name="connsiteX1-195" fmla="*/ 1959 w 10000"/>
                  <a:gd name="connsiteY1-196" fmla="*/ 1388 h 10000"/>
                  <a:gd name="connsiteX2-197" fmla="*/ 0 w 10000"/>
                  <a:gd name="connsiteY2-198" fmla="*/ 7916 h 10000"/>
                  <a:gd name="connsiteX3-199" fmla="*/ 5356 w 10000"/>
                  <a:gd name="connsiteY3-200" fmla="*/ 9775 h 10000"/>
                  <a:gd name="connsiteX4-201" fmla="*/ 9988 w 10000"/>
                  <a:gd name="connsiteY4-202" fmla="*/ 3513 h 10000"/>
                  <a:gd name="connsiteX5-203" fmla="*/ 6560 w 10000"/>
                  <a:gd name="connsiteY5-204" fmla="*/ 137 h 10000"/>
                  <a:gd name="connsiteX0-205" fmla="*/ 6560 w 10000"/>
                  <a:gd name="connsiteY0-206" fmla="*/ 137 h 10000"/>
                  <a:gd name="connsiteX1-207" fmla="*/ 1959 w 10000"/>
                  <a:gd name="connsiteY1-208" fmla="*/ 1388 h 10000"/>
                  <a:gd name="connsiteX2-209" fmla="*/ 0 w 10000"/>
                  <a:gd name="connsiteY2-210" fmla="*/ 7916 h 10000"/>
                  <a:gd name="connsiteX3-211" fmla="*/ 5356 w 10000"/>
                  <a:gd name="connsiteY3-212" fmla="*/ 9775 h 10000"/>
                  <a:gd name="connsiteX4-213" fmla="*/ 9988 w 10000"/>
                  <a:gd name="connsiteY4-214" fmla="*/ 3513 h 10000"/>
                  <a:gd name="connsiteX5-215" fmla="*/ 6560 w 10000"/>
                  <a:gd name="connsiteY5-216" fmla="*/ 137 h 10000"/>
                  <a:gd name="connsiteX0-217" fmla="*/ 6560 w 9999"/>
                  <a:gd name="connsiteY0-218" fmla="*/ 108 h 9971"/>
                  <a:gd name="connsiteX1-219" fmla="*/ 2538 w 9999"/>
                  <a:gd name="connsiteY1-220" fmla="*/ 1496 h 9971"/>
                  <a:gd name="connsiteX2-221" fmla="*/ 0 w 9999"/>
                  <a:gd name="connsiteY2-222" fmla="*/ 7887 h 9971"/>
                  <a:gd name="connsiteX3-223" fmla="*/ 5356 w 9999"/>
                  <a:gd name="connsiteY3-224" fmla="*/ 9746 h 9971"/>
                  <a:gd name="connsiteX4-225" fmla="*/ 9988 w 9999"/>
                  <a:gd name="connsiteY4-226" fmla="*/ 3484 h 9971"/>
                  <a:gd name="connsiteX5-227" fmla="*/ 6560 w 9999"/>
                  <a:gd name="connsiteY5-228" fmla="*/ 108 h 9971"/>
                  <a:gd name="connsiteX0-229" fmla="*/ 6561 w 10000"/>
                  <a:gd name="connsiteY0-230" fmla="*/ 108 h 10000"/>
                  <a:gd name="connsiteX1-231" fmla="*/ 2538 w 10000"/>
                  <a:gd name="connsiteY1-232" fmla="*/ 1500 h 10000"/>
                  <a:gd name="connsiteX2-233" fmla="*/ 0 w 10000"/>
                  <a:gd name="connsiteY2-234" fmla="*/ 7910 h 10000"/>
                  <a:gd name="connsiteX3-235" fmla="*/ 5357 w 10000"/>
                  <a:gd name="connsiteY3-236" fmla="*/ 9774 h 10000"/>
                  <a:gd name="connsiteX4-237" fmla="*/ 9989 w 10000"/>
                  <a:gd name="connsiteY4-238" fmla="*/ 3494 h 10000"/>
                  <a:gd name="connsiteX5-239" fmla="*/ 6561 w 10000"/>
                  <a:gd name="connsiteY5-240" fmla="*/ 108 h 10000"/>
                  <a:gd name="connsiteX0-241" fmla="*/ 6561 w 10000"/>
                  <a:gd name="connsiteY0-242" fmla="*/ 108 h 10000"/>
                  <a:gd name="connsiteX1-243" fmla="*/ 2538 w 10000"/>
                  <a:gd name="connsiteY1-244" fmla="*/ 1500 h 10000"/>
                  <a:gd name="connsiteX2-245" fmla="*/ 0 w 10000"/>
                  <a:gd name="connsiteY2-246" fmla="*/ 7910 h 10000"/>
                  <a:gd name="connsiteX3-247" fmla="*/ 5357 w 10000"/>
                  <a:gd name="connsiteY3-248" fmla="*/ 9774 h 10000"/>
                  <a:gd name="connsiteX4-249" fmla="*/ 9989 w 10000"/>
                  <a:gd name="connsiteY4-250" fmla="*/ 3494 h 10000"/>
                  <a:gd name="connsiteX5-251" fmla="*/ 6561 w 10000"/>
                  <a:gd name="connsiteY5-252" fmla="*/ 108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0000" h="10000">
                    <a:moveTo>
                      <a:pt x="6561" y="108"/>
                    </a:moveTo>
                    <a:cubicBezTo>
                      <a:pt x="5319" y="-224"/>
                      <a:pt x="3630" y="200"/>
                      <a:pt x="2538" y="1500"/>
                    </a:cubicBezTo>
                    <a:cubicBezTo>
                      <a:pt x="1446" y="2799"/>
                      <a:pt x="1740" y="4969"/>
                      <a:pt x="0" y="7910"/>
                    </a:cubicBezTo>
                    <a:cubicBezTo>
                      <a:pt x="1212" y="9334"/>
                      <a:pt x="3691" y="10511"/>
                      <a:pt x="5357" y="9774"/>
                    </a:cubicBezTo>
                    <a:cubicBezTo>
                      <a:pt x="7024" y="9037"/>
                      <a:pt x="9788" y="5106"/>
                      <a:pt x="9989" y="3494"/>
                    </a:cubicBezTo>
                    <a:cubicBezTo>
                      <a:pt x="10190" y="1883"/>
                      <a:pt x="7803" y="440"/>
                      <a:pt x="6561" y="10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5" name="Freeform 86"/>
              <p:cNvSpPr/>
              <p:nvPr/>
            </p:nvSpPr>
            <p:spPr bwMode="auto">
              <a:xfrm>
                <a:off x="2678918" y="4911038"/>
                <a:ext cx="3283732" cy="973934"/>
              </a:xfrm>
              <a:custGeom>
                <a:avLst/>
                <a:gdLst>
                  <a:gd name="T0" fmla="*/ 1233 w 1233"/>
                  <a:gd name="T1" fmla="*/ 0 h 410"/>
                  <a:gd name="T2" fmla="*/ 381 w 1233"/>
                  <a:gd name="T3" fmla="*/ 238 h 410"/>
                  <a:gd name="T4" fmla="*/ 0 w 1233"/>
                  <a:gd name="T5" fmla="*/ 145 h 410"/>
                  <a:gd name="T6" fmla="*/ 287 w 1233"/>
                  <a:gd name="T7" fmla="*/ 239 h 410"/>
                  <a:gd name="T8" fmla="*/ 934 w 1233"/>
                  <a:gd name="T9" fmla="*/ 204 h 410"/>
                  <a:gd name="T10" fmla="*/ 1233 w 1233"/>
                  <a:gd name="T11" fmla="*/ 0 h 410"/>
                  <a:gd name="connsiteX0" fmla="*/ 10011 w 10011"/>
                  <a:gd name="connsiteY0" fmla="*/ 0 h 8125"/>
                  <a:gd name="connsiteX1" fmla="*/ 3306 w 10011"/>
                  <a:gd name="connsiteY1" fmla="*/ 4568 h 8125"/>
                  <a:gd name="connsiteX2" fmla="*/ 11 w 10011"/>
                  <a:gd name="connsiteY2" fmla="*/ 3537 h 8125"/>
                  <a:gd name="connsiteX3" fmla="*/ 2339 w 10011"/>
                  <a:gd name="connsiteY3" fmla="*/ 5829 h 8125"/>
                  <a:gd name="connsiteX4" fmla="*/ 7586 w 10011"/>
                  <a:gd name="connsiteY4" fmla="*/ 4976 h 8125"/>
                  <a:gd name="connsiteX5" fmla="*/ 10011 w 10011"/>
                  <a:gd name="connsiteY5" fmla="*/ 0 h 8125"/>
                  <a:gd name="connsiteX0-1" fmla="*/ 10000 w 10000"/>
                  <a:gd name="connsiteY0-2" fmla="*/ 0 h 10000"/>
                  <a:gd name="connsiteX1-3" fmla="*/ 3302 w 10000"/>
                  <a:gd name="connsiteY1-4" fmla="*/ 5622 h 10000"/>
                  <a:gd name="connsiteX2-5" fmla="*/ 11 w 10000"/>
                  <a:gd name="connsiteY2-6" fmla="*/ 4353 h 10000"/>
                  <a:gd name="connsiteX3-7" fmla="*/ 2336 w 10000"/>
                  <a:gd name="connsiteY3-8" fmla="*/ 7174 h 10000"/>
                  <a:gd name="connsiteX4-9" fmla="*/ 7578 w 10000"/>
                  <a:gd name="connsiteY4-10" fmla="*/ 6124 h 10000"/>
                  <a:gd name="connsiteX5-11" fmla="*/ 10000 w 10000"/>
                  <a:gd name="connsiteY5-12" fmla="*/ 0 h 10000"/>
                  <a:gd name="connsiteX0-13" fmla="*/ 10007 w 10007"/>
                  <a:gd name="connsiteY0-14" fmla="*/ 0 h 10000"/>
                  <a:gd name="connsiteX1-15" fmla="*/ 3565 w 10007"/>
                  <a:gd name="connsiteY1-16" fmla="*/ 3947 h 10000"/>
                  <a:gd name="connsiteX2-17" fmla="*/ 18 w 10007"/>
                  <a:gd name="connsiteY2-18" fmla="*/ 4353 h 10000"/>
                  <a:gd name="connsiteX3-19" fmla="*/ 2343 w 10007"/>
                  <a:gd name="connsiteY3-20" fmla="*/ 7174 h 10000"/>
                  <a:gd name="connsiteX4-21" fmla="*/ 7585 w 10007"/>
                  <a:gd name="connsiteY4-22" fmla="*/ 6124 h 10000"/>
                  <a:gd name="connsiteX5-23" fmla="*/ 10007 w 10007"/>
                  <a:gd name="connsiteY5-24" fmla="*/ 0 h 10000"/>
                  <a:gd name="connsiteX0-25" fmla="*/ 10031 w 10031"/>
                  <a:gd name="connsiteY0-26" fmla="*/ 0 h 10000"/>
                  <a:gd name="connsiteX1-27" fmla="*/ 4356 w 10031"/>
                  <a:gd name="connsiteY1-28" fmla="*/ 3947 h 10000"/>
                  <a:gd name="connsiteX2-29" fmla="*/ 42 w 10031"/>
                  <a:gd name="connsiteY2-30" fmla="*/ 4353 h 10000"/>
                  <a:gd name="connsiteX3-31" fmla="*/ 2367 w 10031"/>
                  <a:gd name="connsiteY3-32" fmla="*/ 7174 h 10000"/>
                  <a:gd name="connsiteX4-33" fmla="*/ 7609 w 10031"/>
                  <a:gd name="connsiteY4-34" fmla="*/ 6124 h 10000"/>
                  <a:gd name="connsiteX5-35" fmla="*/ 10031 w 10031"/>
                  <a:gd name="connsiteY5-36" fmla="*/ 0 h 10000"/>
                  <a:gd name="connsiteX0-37" fmla="*/ 10031 w 10031"/>
                  <a:gd name="connsiteY0-38" fmla="*/ 0 h 10000"/>
                  <a:gd name="connsiteX1-39" fmla="*/ 4356 w 10031"/>
                  <a:gd name="connsiteY1-40" fmla="*/ 3947 h 10000"/>
                  <a:gd name="connsiteX2-41" fmla="*/ 42 w 10031"/>
                  <a:gd name="connsiteY2-42" fmla="*/ 4353 h 10000"/>
                  <a:gd name="connsiteX3-43" fmla="*/ 2367 w 10031"/>
                  <a:gd name="connsiteY3-44" fmla="*/ 7174 h 10000"/>
                  <a:gd name="connsiteX4-45" fmla="*/ 7609 w 10031"/>
                  <a:gd name="connsiteY4-46" fmla="*/ 6124 h 10000"/>
                  <a:gd name="connsiteX5-47" fmla="*/ 10031 w 10031"/>
                  <a:gd name="connsiteY5-48" fmla="*/ 0 h 10000"/>
                  <a:gd name="connsiteX0-49" fmla="*/ 10000 w 10000"/>
                  <a:gd name="connsiteY0-50" fmla="*/ 0 h 10212"/>
                  <a:gd name="connsiteX1-51" fmla="*/ 4325 w 10000"/>
                  <a:gd name="connsiteY1-52" fmla="*/ 3947 h 10212"/>
                  <a:gd name="connsiteX2-53" fmla="*/ 11 w 10000"/>
                  <a:gd name="connsiteY2-54" fmla="*/ 4353 h 10212"/>
                  <a:gd name="connsiteX3-55" fmla="*/ 3205 w 10000"/>
                  <a:gd name="connsiteY3-56" fmla="*/ 7631 h 10212"/>
                  <a:gd name="connsiteX4-57" fmla="*/ 7578 w 10000"/>
                  <a:gd name="connsiteY4-58" fmla="*/ 6124 h 10212"/>
                  <a:gd name="connsiteX5-59" fmla="*/ 10000 w 10000"/>
                  <a:gd name="connsiteY5-60" fmla="*/ 0 h 10212"/>
                  <a:gd name="connsiteX0-61" fmla="*/ 10000 w 10000"/>
                  <a:gd name="connsiteY0-62" fmla="*/ 0 h 9229"/>
                  <a:gd name="connsiteX1-63" fmla="*/ 4325 w 10000"/>
                  <a:gd name="connsiteY1-64" fmla="*/ 3947 h 9229"/>
                  <a:gd name="connsiteX2-65" fmla="*/ 11 w 10000"/>
                  <a:gd name="connsiteY2-66" fmla="*/ 4353 h 9229"/>
                  <a:gd name="connsiteX3-67" fmla="*/ 3205 w 10000"/>
                  <a:gd name="connsiteY3-68" fmla="*/ 7631 h 9229"/>
                  <a:gd name="connsiteX4-69" fmla="*/ 7578 w 10000"/>
                  <a:gd name="connsiteY4-70" fmla="*/ 6124 h 9229"/>
                  <a:gd name="connsiteX5-71" fmla="*/ 10000 w 10000"/>
                  <a:gd name="connsiteY5-72" fmla="*/ 0 h 9229"/>
                  <a:gd name="connsiteX0-73" fmla="*/ 9993 w 9993"/>
                  <a:gd name="connsiteY0-74" fmla="*/ 0 h 10299"/>
                  <a:gd name="connsiteX1-75" fmla="*/ 4318 w 9993"/>
                  <a:gd name="connsiteY1-76" fmla="*/ 4277 h 10299"/>
                  <a:gd name="connsiteX2-77" fmla="*/ 4 w 9993"/>
                  <a:gd name="connsiteY2-78" fmla="*/ 4717 h 10299"/>
                  <a:gd name="connsiteX3-79" fmla="*/ 3607 w 9993"/>
                  <a:gd name="connsiteY3-80" fmla="*/ 9094 h 10299"/>
                  <a:gd name="connsiteX4-81" fmla="*/ 7571 w 9993"/>
                  <a:gd name="connsiteY4-82" fmla="*/ 6636 h 10299"/>
                  <a:gd name="connsiteX5-83" fmla="*/ 9993 w 9993"/>
                  <a:gd name="connsiteY5-84" fmla="*/ 0 h 10299"/>
                  <a:gd name="connsiteX0-85" fmla="*/ 10000 w 10000"/>
                  <a:gd name="connsiteY0-86" fmla="*/ 0 h 10000"/>
                  <a:gd name="connsiteX1-87" fmla="*/ 4321 w 10000"/>
                  <a:gd name="connsiteY1-88" fmla="*/ 4153 h 10000"/>
                  <a:gd name="connsiteX2-89" fmla="*/ 4 w 10000"/>
                  <a:gd name="connsiteY2-90" fmla="*/ 4580 h 10000"/>
                  <a:gd name="connsiteX3-91" fmla="*/ 3610 w 10000"/>
                  <a:gd name="connsiteY3-92" fmla="*/ 8830 h 10000"/>
                  <a:gd name="connsiteX4-93" fmla="*/ 7576 w 10000"/>
                  <a:gd name="connsiteY4-94" fmla="*/ 6443 h 10000"/>
                  <a:gd name="connsiteX5-95" fmla="*/ 10000 w 10000"/>
                  <a:gd name="connsiteY5-96" fmla="*/ 0 h 10000"/>
                  <a:gd name="connsiteX0-97" fmla="*/ 10000 w 10000"/>
                  <a:gd name="connsiteY0-98" fmla="*/ 0 h 8830"/>
                  <a:gd name="connsiteX1-99" fmla="*/ 4321 w 10000"/>
                  <a:gd name="connsiteY1-100" fmla="*/ 4153 h 8830"/>
                  <a:gd name="connsiteX2-101" fmla="*/ 4 w 10000"/>
                  <a:gd name="connsiteY2-102" fmla="*/ 4580 h 8830"/>
                  <a:gd name="connsiteX3-103" fmla="*/ 3610 w 10000"/>
                  <a:gd name="connsiteY3-104" fmla="*/ 8830 h 8830"/>
                  <a:gd name="connsiteX4-105" fmla="*/ 7576 w 10000"/>
                  <a:gd name="connsiteY4-106" fmla="*/ 6443 h 8830"/>
                  <a:gd name="connsiteX5-107" fmla="*/ 10000 w 10000"/>
                  <a:gd name="connsiteY5-108" fmla="*/ 0 h 8830"/>
                  <a:gd name="connsiteX0-109" fmla="*/ 10000 w 10000"/>
                  <a:gd name="connsiteY0-110" fmla="*/ 0 h 10000"/>
                  <a:gd name="connsiteX1-111" fmla="*/ 4321 w 10000"/>
                  <a:gd name="connsiteY1-112" fmla="*/ 4703 h 10000"/>
                  <a:gd name="connsiteX2-113" fmla="*/ 4 w 10000"/>
                  <a:gd name="connsiteY2-114" fmla="*/ 5187 h 10000"/>
                  <a:gd name="connsiteX3-115" fmla="*/ 3610 w 10000"/>
                  <a:gd name="connsiteY3-116" fmla="*/ 10000 h 10000"/>
                  <a:gd name="connsiteX4-117" fmla="*/ 10000 w 10000"/>
                  <a:gd name="connsiteY4-118" fmla="*/ 0 h 10000"/>
                  <a:gd name="connsiteX0-119" fmla="*/ 9997 w 9997"/>
                  <a:gd name="connsiteY0-120" fmla="*/ 0 h 10000"/>
                  <a:gd name="connsiteX1-121" fmla="*/ 4318 w 9997"/>
                  <a:gd name="connsiteY1-122" fmla="*/ 4703 h 10000"/>
                  <a:gd name="connsiteX2-123" fmla="*/ 1 w 9997"/>
                  <a:gd name="connsiteY2-124" fmla="*/ 5187 h 10000"/>
                  <a:gd name="connsiteX3-125" fmla="*/ 4323 w 9997"/>
                  <a:gd name="connsiteY3-126" fmla="*/ 10000 h 10000"/>
                  <a:gd name="connsiteX4-127" fmla="*/ 9997 w 9997"/>
                  <a:gd name="connsiteY4-128" fmla="*/ 0 h 10000"/>
                  <a:gd name="connsiteX0-129" fmla="*/ 10000 w 10000"/>
                  <a:gd name="connsiteY0-130" fmla="*/ 0 h 10000"/>
                  <a:gd name="connsiteX1-131" fmla="*/ 4319 w 10000"/>
                  <a:gd name="connsiteY1-132" fmla="*/ 4703 h 10000"/>
                  <a:gd name="connsiteX2-133" fmla="*/ 1 w 10000"/>
                  <a:gd name="connsiteY2-134" fmla="*/ 5187 h 10000"/>
                  <a:gd name="connsiteX3-135" fmla="*/ 4324 w 10000"/>
                  <a:gd name="connsiteY3-136" fmla="*/ 10000 h 10000"/>
                  <a:gd name="connsiteX4-137" fmla="*/ 10000 w 10000"/>
                  <a:gd name="connsiteY4-138" fmla="*/ 0 h 10000"/>
                  <a:gd name="connsiteX0-139" fmla="*/ 10000 w 10000"/>
                  <a:gd name="connsiteY0-140" fmla="*/ 0 h 10000"/>
                  <a:gd name="connsiteX1-141" fmla="*/ 4319 w 10000"/>
                  <a:gd name="connsiteY1-142" fmla="*/ 4703 h 10000"/>
                  <a:gd name="connsiteX2-143" fmla="*/ 1 w 10000"/>
                  <a:gd name="connsiteY2-144" fmla="*/ 5187 h 10000"/>
                  <a:gd name="connsiteX3-145" fmla="*/ 4324 w 10000"/>
                  <a:gd name="connsiteY3-146" fmla="*/ 10000 h 10000"/>
                  <a:gd name="connsiteX4-147" fmla="*/ 10000 w 10000"/>
                  <a:gd name="connsiteY4-148" fmla="*/ 0 h 10000"/>
                  <a:gd name="connsiteX0-149" fmla="*/ 9693 w 9693"/>
                  <a:gd name="connsiteY0-150" fmla="*/ 0 h 10000"/>
                  <a:gd name="connsiteX1-151" fmla="*/ 4012 w 9693"/>
                  <a:gd name="connsiteY1-152" fmla="*/ 4703 h 10000"/>
                  <a:gd name="connsiteX2-153" fmla="*/ 1 w 9693"/>
                  <a:gd name="connsiteY2-154" fmla="*/ 5731 h 10000"/>
                  <a:gd name="connsiteX3-155" fmla="*/ 4017 w 9693"/>
                  <a:gd name="connsiteY3-156" fmla="*/ 10000 h 10000"/>
                  <a:gd name="connsiteX4-157" fmla="*/ 9693 w 9693"/>
                  <a:gd name="connsiteY4-158" fmla="*/ 0 h 10000"/>
                  <a:gd name="connsiteX0-159" fmla="*/ 10000 w 10000"/>
                  <a:gd name="connsiteY0-160" fmla="*/ 0 h 10000"/>
                  <a:gd name="connsiteX1-161" fmla="*/ 4139 w 10000"/>
                  <a:gd name="connsiteY1-162" fmla="*/ 3796 h 10000"/>
                  <a:gd name="connsiteX2-163" fmla="*/ 1 w 10000"/>
                  <a:gd name="connsiteY2-164" fmla="*/ 5731 h 10000"/>
                  <a:gd name="connsiteX3-165" fmla="*/ 4144 w 10000"/>
                  <a:gd name="connsiteY3-166" fmla="*/ 10000 h 10000"/>
                  <a:gd name="connsiteX4-167" fmla="*/ 10000 w 10000"/>
                  <a:gd name="connsiteY4-168" fmla="*/ 0 h 10000"/>
                  <a:gd name="connsiteX0-169" fmla="*/ 10000 w 10000"/>
                  <a:gd name="connsiteY0-170" fmla="*/ 0 h 10000"/>
                  <a:gd name="connsiteX1-171" fmla="*/ 4139 w 10000"/>
                  <a:gd name="connsiteY1-172" fmla="*/ 3796 h 10000"/>
                  <a:gd name="connsiteX2-173" fmla="*/ 1 w 10000"/>
                  <a:gd name="connsiteY2-174" fmla="*/ 5731 h 10000"/>
                  <a:gd name="connsiteX3-175" fmla="*/ 4144 w 10000"/>
                  <a:gd name="connsiteY3-176" fmla="*/ 10000 h 10000"/>
                  <a:gd name="connsiteX4-177" fmla="*/ 10000 w 10000"/>
                  <a:gd name="connsiteY4-178" fmla="*/ 0 h 10000"/>
                  <a:gd name="connsiteX0-179" fmla="*/ 10000 w 10000"/>
                  <a:gd name="connsiteY0-180" fmla="*/ 0 h 9274"/>
                  <a:gd name="connsiteX1-181" fmla="*/ 4139 w 10000"/>
                  <a:gd name="connsiteY1-182" fmla="*/ 3796 h 9274"/>
                  <a:gd name="connsiteX2-183" fmla="*/ 1 w 10000"/>
                  <a:gd name="connsiteY2-184" fmla="*/ 5731 h 9274"/>
                  <a:gd name="connsiteX3-185" fmla="*/ 4619 w 10000"/>
                  <a:gd name="connsiteY3-186" fmla="*/ 9274 h 9274"/>
                  <a:gd name="connsiteX4-187" fmla="*/ 10000 w 10000"/>
                  <a:gd name="connsiteY4-188" fmla="*/ 0 h 9274"/>
                  <a:gd name="connsiteX0-189" fmla="*/ 9712 w 9712"/>
                  <a:gd name="connsiteY0-190" fmla="*/ 0 h 10000"/>
                  <a:gd name="connsiteX1-191" fmla="*/ 3851 w 9712"/>
                  <a:gd name="connsiteY1-192" fmla="*/ 4093 h 10000"/>
                  <a:gd name="connsiteX2-193" fmla="*/ 3 w 9712"/>
                  <a:gd name="connsiteY2-194" fmla="*/ 6180 h 10000"/>
                  <a:gd name="connsiteX3-195" fmla="*/ 4331 w 9712"/>
                  <a:gd name="connsiteY3-196" fmla="*/ 10000 h 10000"/>
                  <a:gd name="connsiteX4-197" fmla="*/ 9712 w 9712"/>
                  <a:gd name="connsiteY4-198" fmla="*/ 0 h 10000"/>
                  <a:gd name="connsiteX0-199" fmla="*/ 10117 w 10117"/>
                  <a:gd name="connsiteY0-200" fmla="*/ 0 h 10000"/>
                  <a:gd name="connsiteX1-201" fmla="*/ 4082 w 10117"/>
                  <a:gd name="connsiteY1-202" fmla="*/ 4093 h 10000"/>
                  <a:gd name="connsiteX2-203" fmla="*/ 1 w 10117"/>
                  <a:gd name="connsiteY2-204" fmla="*/ 5789 h 10000"/>
                  <a:gd name="connsiteX3-205" fmla="*/ 4576 w 10117"/>
                  <a:gd name="connsiteY3-206" fmla="*/ 10000 h 10000"/>
                  <a:gd name="connsiteX4-207" fmla="*/ 10117 w 10117"/>
                  <a:gd name="connsiteY4-208" fmla="*/ 0 h 10000"/>
                  <a:gd name="connsiteX0-209" fmla="*/ 10296 w 10296"/>
                  <a:gd name="connsiteY0-210" fmla="*/ 0 h 10000"/>
                  <a:gd name="connsiteX1-211" fmla="*/ 4261 w 10296"/>
                  <a:gd name="connsiteY1-212" fmla="*/ 4093 h 10000"/>
                  <a:gd name="connsiteX2-213" fmla="*/ 1 w 10296"/>
                  <a:gd name="connsiteY2-214" fmla="*/ 5985 h 10000"/>
                  <a:gd name="connsiteX3-215" fmla="*/ 4755 w 10296"/>
                  <a:gd name="connsiteY3-216" fmla="*/ 10000 h 10000"/>
                  <a:gd name="connsiteX4-217" fmla="*/ 10296 w 10296"/>
                  <a:gd name="connsiteY4-218" fmla="*/ 0 h 10000"/>
                  <a:gd name="connsiteX0-219" fmla="*/ 10612 w 10612"/>
                  <a:gd name="connsiteY0-220" fmla="*/ 0 h 10000"/>
                  <a:gd name="connsiteX1-221" fmla="*/ 4577 w 10612"/>
                  <a:gd name="connsiteY1-222" fmla="*/ 4093 h 10000"/>
                  <a:gd name="connsiteX2-223" fmla="*/ 317 w 10612"/>
                  <a:gd name="connsiteY2-224" fmla="*/ 5985 h 10000"/>
                  <a:gd name="connsiteX3-225" fmla="*/ 5071 w 10612"/>
                  <a:gd name="connsiteY3-226" fmla="*/ 10000 h 10000"/>
                  <a:gd name="connsiteX4-227" fmla="*/ 10612 w 10612"/>
                  <a:gd name="connsiteY4-228" fmla="*/ 0 h 10000"/>
                  <a:gd name="connsiteX0-229" fmla="*/ 10295 w 10295"/>
                  <a:gd name="connsiteY0-230" fmla="*/ 0 h 10001"/>
                  <a:gd name="connsiteX1-231" fmla="*/ 4260 w 10295"/>
                  <a:gd name="connsiteY1-232" fmla="*/ 4093 h 10001"/>
                  <a:gd name="connsiteX2-233" fmla="*/ 0 w 10295"/>
                  <a:gd name="connsiteY2-234" fmla="*/ 5985 h 10001"/>
                  <a:gd name="connsiteX3-235" fmla="*/ 4754 w 10295"/>
                  <a:gd name="connsiteY3-236" fmla="*/ 10000 h 10001"/>
                  <a:gd name="connsiteX4-237" fmla="*/ 10295 w 10295"/>
                  <a:gd name="connsiteY4-238" fmla="*/ 0 h 10001"/>
                  <a:gd name="connsiteX0-239" fmla="*/ 10295 w 10295"/>
                  <a:gd name="connsiteY0-240" fmla="*/ 0 h 10001"/>
                  <a:gd name="connsiteX1-241" fmla="*/ 4260 w 10295"/>
                  <a:gd name="connsiteY1-242" fmla="*/ 4093 h 10001"/>
                  <a:gd name="connsiteX2-243" fmla="*/ 0 w 10295"/>
                  <a:gd name="connsiteY2-244" fmla="*/ 5985 h 10001"/>
                  <a:gd name="connsiteX3-245" fmla="*/ 4754 w 10295"/>
                  <a:gd name="connsiteY3-246" fmla="*/ 10000 h 10001"/>
                  <a:gd name="connsiteX4-247" fmla="*/ 10295 w 10295"/>
                  <a:gd name="connsiteY4-248" fmla="*/ 0 h 100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295" h="10001">
                    <a:moveTo>
                      <a:pt x="10295" y="0"/>
                    </a:moveTo>
                    <a:cubicBezTo>
                      <a:pt x="8737" y="5245"/>
                      <a:pt x="5976" y="3096"/>
                      <a:pt x="4260" y="4093"/>
                    </a:cubicBezTo>
                    <a:cubicBezTo>
                      <a:pt x="2544" y="5090"/>
                      <a:pt x="1411" y="4609"/>
                      <a:pt x="0" y="5985"/>
                    </a:cubicBezTo>
                    <a:cubicBezTo>
                      <a:pt x="1277" y="8730"/>
                      <a:pt x="2182" y="10051"/>
                      <a:pt x="4754" y="10000"/>
                    </a:cubicBezTo>
                    <a:cubicBezTo>
                      <a:pt x="8102" y="9067"/>
                      <a:pt x="10169" y="952"/>
                      <a:pt x="10295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6" name="Freeform 87"/>
              <p:cNvSpPr/>
              <p:nvPr/>
            </p:nvSpPr>
            <p:spPr bwMode="auto">
              <a:xfrm>
                <a:off x="6580188" y="1760537"/>
                <a:ext cx="4213225" cy="2982913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2" h="794">
                    <a:moveTo>
                      <a:pt x="92" y="699"/>
                    </a:moveTo>
                    <a:cubicBezTo>
                      <a:pt x="92" y="699"/>
                      <a:pt x="429" y="39"/>
                      <a:pt x="904" y="10"/>
                    </a:cubicBezTo>
                    <a:cubicBezTo>
                      <a:pt x="904" y="10"/>
                      <a:pt x="1009" y="0"/>
                      <a:pt x="1122" y="36"/>
                    </a:cubicBezTo>
                    <a:cubicBezTo>
                      <a:pt x="1122" y="36"/>
                      <a:pt x="1040" y="79"/>
                      <a:pt x="997" y="126"/>
                    </a:cubicBezTo>
                    <a:cubicBezTo>
                      <a:pt x="955" y="173"/>
                      <a:pt x="859" y="480"/>
                      <a:pt x="556" y="588"/>
                    </a:cubicBezTo>
                    <a:cubicBezTo>
                      <a:pt x="253" y="695"/>
                      <a:pt x="0" y="794"/>
                      <a:pt x="92" y="69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7" name="Freeform 88"/>
              <p:cNvSpPr/>
              <p:nvPr/>
            </p:nvSpPr>
            <p:spPr bwMode="auto">
              <a:xfrm>
                <a:off x="6858001" y="1889125"/>
                <a:ext cx="3935413" cy="2727325"/>
              </a:xfrm>
              <a:custGeom>
                <a:avLst/>
                <a:gdLst>
                  <a:gd name="T0" fmla="*/ 1048 w 1048"/>
                  <a:gd name="T1" fmla="*/ 2 h 726"/>
                  <a:gd name="T2" fmla="*/ 1041 w 1048"/>
                  <a:gd name="T3" fmla="*/ 0 h 726"/>
                  <a:gd name="T4" fmla="*/ 828 w 1048"/>
                  <a:gd name="T5" fmla="*/ 117 h 726"/>
                  <a:gd name="T6" fmla="*/ 0 w 1048"/>
                  <a:gd name="T7" fmla="*/ 697 h 726"/>
                  <a:gd name="T8" fmla="*/ 482 w 1048"/>
                  <a:gd name="T9" fmla="*/ 554 h 726"/>
                  <a:gd name="T10" fmla="*/ 923 w 1048"/>
                  <a:gd name="T11" fmla="*/ 92 h 726"/>
                  <a:gd name="T12" fmla="*/ 1048 w 1048"/>
                  <a:gd name="T13" fmla="*/ 2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726">
                    <a:moveTo>
                      <a:pt x="1048" y="2"/>
                    </a:moveTo>
                    <a:cubicBezTo>
                      <a:pt x="1046" y="1"/>
                      <a:pt x="1043" y="1"/>
                      <a:pt x="1041" y="0"/>
                    </a:cubicBezTo>
                    <a:cubicBezTo>
                      <a:pt x="986" y="17"/>
                      <a:pt x="914" y="51"/>
                      <a:pt x="828" y="117"/>
                    </a:cubicBezTo>
                    <a:cubicBezTo>
                      <a:pt x="623" y="272"/>
                      <a:pt x="587" y="517"/>
                      <a:pt x="0" y="697"/>
                    </a:cubicBezTo>
                    <a:cubicBezTo>
                      <a:pt x="13" y="726"/>
                      <a:pt x="230" y="643"/>
                      <a:pt x="482" y="554"/>
                    </a:cubicBezTo>
                    <a:cubicBezTo>
                      <a:pt x="785" y="446"/>
                      <a:pt x="881" y="139"/>
                      <a:pt x="923" y="92"/>
                    </a:cubicBezTo>
                    <a:cubicBezTo>
                      <a:pt x="966" y="45"/>
                      <a:pt x="1048" y="2"/>
                      <a:pt x="1048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49000">
                    <a:srgbClr val="DDC79B"/>
                  </a:gs>
                  <a:gs pos="73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8" name="Freeform 12"/>
              <p:cNvSpPr/>
              <p:nvPr/>
            </p:nvSpPr>
            <p:spPr bwMode="auto">
              <a:xfrm rot="1561076">
                <a:off x="2679595" y="2172949"/>
                <a:ext cx="3381046" cy="1892583"/>
              </a:xfrm>
              <a:custGeom>
                <a:avLst/>
                <a:gdLst>
                  <a:gd name="T0" fmla="*/ 1364 w 1364"/>
                  <a:gd name="T1" fmla="*/ 719 h 850"/>
                  <a:gd name="T2" fmla="*/ 371 w 1364"/>
                  <a:gd name="T3" fmla="*/ 50 h 850"/>
                  <a:gd name="T4" fmla="*/ 0 w 1364"/>
                  <a:gd name="T5" fmla="*/ 136 h 850"/>
                  <a:gd name="T6" fmla="*/ 179 w 1364"/>
                  <a:gd name="T7" fmla="*/ 334 h 850"/>
                  <a:gd name="T8" fmla="*/ 1364 w 1364"/>
                  <a:gd name="T9" fmla="*/ 719 h 850"/>
                  <a:gd name="connsiteX0" fmla="*/ 10000 w 10000"/>
                  <a:gd name="connsiteY0" fmla="*/ 7453 h 7754"/>
                  <a:gd name="connsiteX1" fmla="*/ 3448 w 10000"/>
                  <a:gd name="connsiteY1" fmla="*/ 31 h 7754"/>
                  <a:gd name="connsiteX2" fmla="*/ 0 w 10000"/>
                  <a:gd name="connsiteY2" fmla="*/ 594 h 7754"/>
                  <a:gd name="connsiteX3" fmla="*/ 1312 w 10000"/>
                  <a:gd name="connsiteY3" fmla="*/ 2923 h 7754"/>
                  <a:gd name="connsiteX4" fmla="*/ 10000 w 10000"/>
                  <a:gd name="connsiteY4" fmla="*/ 7453 h 7754"/>
                  <a:gd name="connsiteX0-1" fmla="*/ 10000 w 10000"/>
                  <a:gd name="connsiteY0-2" fmla="*/ 9582 h 9970"/>
                  <a:gd name="connsiteX1-3" fmla="*/ 3448 w 10000"/>
                  <a:gd name="connsiteY1-4" fmla="*/ 10 h 9970"/>
                  <a:gd name="connsiteX2-5" fmla="*/ 0 w 10000"/>
                  <a:gd name="connsiteY2-6" fmla="*/ 736 h 9970"/>
                  <a:gd name="connsiteX3-7" fmla="*/ 1312 w 10000"/>
                  <a:gd name="connsiteY3-8" fmla="*/ 3740 h 9970"/>
                  <a:gd name="connsiteX4-9" fmla="*/ 10000 w 10000"/>
                  <a:gd name="connsiteY4-10" fmla="*/ 9582 h 9970"/>
                  <a:gd name="connsiteX0-11" fmla="*/ 10000 w 10000"/>
                  <a:gd name="connsiteY0-12" fmla="*/ 9676 h 10065"/>
                  <a:gd name="connsiteX1-13" fmla="*/ 3448 w 10000"/>
                  <a:gd name="connsiteY1-14" fmla="*/ 75 h 10065"/>
                  <a:gd name="connsiteX2-15" fmla="*/ 0 w 10000"/>
                  <a:gd name="connsiteY2-16" fmla="*/ 803 h 10065"/>
                  <a:gd name="connsiteX3-17" fmla="*/ 1312 w 10000"/>
                  <a:gd name="connsiteY3-18" fmla="*/ 3816 h 10065"/>
                  <a:gd name="connsiteX4-19" fmla="*/ 10000 w 10000"/>
                  <a:gd name="connsiteY4-20" fmla="*/ 9676 h 10065"/>
                  <a:gd name="connsiteX0-21" fmla="*/ 10000 w 10000"/>
                  <a:gd name="connsiteY0-22" fmla="*/ 9017 h 9406"/>
                  <a:gd name="connsiteX1-23" fmla="*/ 4225 w 10000"/>
                  <a:gd name="connsiteY1-24" fmla="*/ 172 h 9406"/>
                  <a:gd name="connsiteX2-25" fmla="*/ 0 w 10000"/>
                  <a:gd name="connsiteY2-26" fmla="*/ 144 h 9406"/>
                  <a:gd name="connsiteX3-27" fmla="*/ 1312 w 10000"/>
                  <a:gd name="connsiteY3-28" fmla="*/ 3157 h 9406"/>
                  <a:gd name="connsiteX4-29" fmla="*/ 10000 w 10000"/>
                  <a:gd name="connsiteY4-30" fmla="*/ 9017 h 9406"/>
                  <a:gd name="connsiteX0-31" fmla="*/ 10000 w 10000"/>
                  <a:gd name="connsiteY0-32" fmla="*/ 9791 h 10205"/>
                  <a:gd name="connsiteX1-33" fmla="*/ 4225 w 10000"/>
                  <a:gd name="connsiteY1-34" fmla="*/ 388 h 10205"/>
                  <a:gd name="connsiteX2-35" fmla="*/ 0 w 10000"/>
                  <a:gd name="connsiteY2-36" fmla="*/ 358 h 10205"/>
                  <a:gd name="connsiteX3-37" fmla="*/ 1312 w 10000"/>
                  <a:gd name="connsiteY3-38" fmla="*/ 3561 h 10205"/>
                  <a:gd name="connsiteX4-39" fmla="*/ 10000 w 10000"/>
                  <a:gd name="connsiteY4-40" fmla="*/ 9791 h 10205"/>
                  <a:gd name="connsiteX0-41" fmla="*/ 10000 w 10000"/>
                  <a:gd name="connsiteY0-42" fmla="*/ 9916 h 10330"/>
                  <a:gd name="connsiteX1-43" fmla="*/ 4225 w 10000"/>
                  <a:gd name="connsiteY1-44" fmla="*/ 513 h 10330"/>
                  <a:gd name="connsiteX2-45" fmla="*/ 0 w 10000"/>
                  <a:gd name="connsiteY2-46" fmla="*/ 483 h 10330"/>
                  <a:gd name="connsiteX3-47" fmla="*/ 1312 w 10000"/>
                  <a:gd name="connsiteY3-48" fmla="*/ 3686 h 10330"/>
                  <a:gd name="connsiteX4-49" fmla="*/ 10000 w 10000"/>
                  <a:gd name="connsiteY4-50" fmla="*/ 9916 h 1033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330">
                    <a:moveTo>
                      <a:pt x="10000" y="9916"/>
                    </a:moveTo>
                    <a:cubicBezTo>
                      <a:pt x="10000" y="9916"/>
                      <a:pt x="6494" y="1650"/>
                      <a:pt x="4225" y="513"/>
                    </a:cubicBezTo>
                    <a:cubicBezTo>
                      <a:pt x="1956" y="-624"/>
                      <a:pt x="0" y="483"/>
                      <a:pt x="0" y="483"/>
                    </a:cubicBezTo>
                    <a:cubicBezTo>
                      <a:pt x="0" y="483"/>
                      <a:pt x="806" y="1956"/>
                      <a:pt x="1312" y="3686"/>
                    </a:cubicBezTo>
                    <a:cubicBezTo>
                      <a:pt x="1818" y="5417"/>
                      <a:pt x="4435" y="12035"/>
                      <a:pt x="10000" y="99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" name="Freeform 13"/>
              <p:cNvSpPr/>
              <p:nvPr/>
            </p:nvSpPr>
            <p:spPr bwMode="auto">
              <a:xfrm rot="1561076">
                <a:off x="2609689" y="2271972"/>
                <a:ext cx="3355893" cy="2089837"/>
              </a:xfrm>
              <a:custGeom>
                <a:avLst/>
                <a:gdLst>
                  <a:gd name="T0" fmla="*/ 169 w 1354"/>
                  <a:gd name="T1" fmla="*/ 189 h 705"/>
                  <a:gd name="T2" fmla="*/ 1354 w 1354"/>
                  <a:gd name="T3" fmla="*/ 574 h 705"/>
                  <a:gd name="T4" fmla="*/ 1342 w 1354"/>
                  <a:gd name="T5" fmla="*/ 560 h 705"/>
                  <a:gd name="T6" fmla="*/ 159 w 1354"/>
                  <a:gd name="T7" fmla="*/ 81 h 705"/>
                  <a:gd name="T8" fmla="*/ 0 w 1354"/>
                  <a:gd name="T9" fmla="*/ 0 h 705"/>
                  <a:gd name="T10" fmla="*/ 169 w 1354"/>
                  <a:gd name="T11" fmla="*/ 189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4" h="705">
                    <a:moveTo>
                      <a:pt x="169" y="189"/>
                    </a:moveTo>
                    <a:cubicBezTo>
                      <a:pt x="238" y="296"/>
                      <a:pt x="595" y="705"/>
                      <a:pt x="1354" y="574"/>
                    </a:cubicBezTo>
                    <a:cubicBezTo>
                      <a:pt x="1354" y="574"/>
                      <a:pt x="1350" y="569"/>
                      <a:pt x="1342" y="560"/>
                    </a:cubicBezTo>
                    <a:cubicBezTo>
                      <a:pt x="632" y="617"/>
                      <a:pt x="258" y="152"/>
                      <a:pt x="159" y="81"/>
                    </a:cubicBezTo>
                    <a:cubicBezTo>
                      <a:pt x="103" y="41"/>
                      <a:pt x="44" y="15"/>
                      <a:pt x="0" y="0"/>
                    </a:cubicBezTo>
                    <a:cubicBezTo>
                      <a:pt x="29" y="25"/>
                      <a:pt x="113" y="102"/>
                      <a:pt x="169" y="18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" name="任意多边形 19"/>
              <p:cNvSpPr/>
              <p:nvPr/>
            </p:nvSpPr>
            <p:spPr>
              <a:xfrm flipH="1">
                <a:off x="2326560" y="3051076"/>
                <a:ext cx="3617048" cy="1543673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  <a:gd name="connsiteX0-41" fmla="*/ 10522 w 822997"/>
                  <a:gd name="connsiteY0-42" fmla="*/ 387594 h 395308"/>
                  <a:gd name="connsiteX1-43" fmla="*/ 242297 w 822997"/>
                  <a:gd name="connsiteY1-44" fmla="*/ 212969 h 395308"/>
                  <a:gd name="connsiteX2-45" fmla="*/ 813797 w 822997"/>
                  <a:gd name="connsiteY2-46" fmla="*/ 244 h 395308"/>
                  <a:gd name="connsiteX3-47" fmla="*/ 553447 w 822997"/>
                  <a:gd name="connsiteY3-48" fmla="*/ 327269 h 395308"/>
                  <a:gd name="connsiteX4-49" fmla="*/ 10522 w 822997"/>
                  <a:gd name="connsiteY4-50" fmla="*/ 387594 h 395308"/>
                  <a:gd name="connsiteX0-51" fmla="*/ 2535 w 815010"/>
                  <a:gd name="connsiteY0-52" fmla="*/ 387594 h 401044"/>
                  <a:gd name="connsiteX1-53" fmla="*/ 361310 w 815010"/>
                  <a:gd name="connsiteY1-54" fmla="*/ 133594 h 401044"/>
                  <a:gd name="connsiteX2-55" fmla="*/ 805810 w 815010"/>
                  <a:gd name="connsiteY2-56" fmla="*/ 244 h 401044"/>
                  <a:gd name="connsiteX3-57" fmla="*/ 545460 w 815010"/>
                  <a:gd name="connsiteY3-58" fmla="*/ 327269 h 401044"/>
                  <a:gd name="connsiteX4-59" fmla="*/ 2535 w 815010"/>
                  <a:gd name="connsiteY4-60" fmla="*/ 387594 h 401044"/>
                  <a:gd name="connsiteX0-61" fmla="*/ 895 w 810965"/>
                  <a:gd name="connsiteY0-62" fmla="*/ 387680 h 390576"/>
                  <a:gd name="connsiteX1-63" fmla="*/ 359670 w 810965"/>
                  <a:gd name="connsiteY1-64" fmla="*/ 133680 h 390576"/>
                  <a:gd name="connsiteX2-65" fmla="*/ 804170 w 810965"/>
                  <a:gd name="connsiteY2-66" fmla="*/ 330 h 390576"/>
                  <a:gd name="connsiteX3-67" fmla="*/ 464445 w 810965"/>
                  <a:gd name="connsiteY3-68" fmla="*/ 254330 h 390576"/>
                  <a:gd name="connsiteX4-69" fmla="*/ 895 w 810965"/>
                  <a:gd name="connsiteY4-70" fmla="*/ 387680 h 390576"/>
                  <a:gd name="connsiteX0-71" fmla="*/ 379 w 809686"/>
                  <a:gd name="connsiteY0-72" fmla="*/ 387733 h 389152"/>
                  <a:gd name="connsiteX1-73" fmla="*/ 359154 w 809686"/>
                  <a:gd name="connsiteY1-74" fmla="*/ 133733 h 389152"/>
                  <a:gd name="connsiteX2-75" fmla="*/ 803654 w 809686"/>
                  <a:gd name="connsiteY2-76" fmla="*/ 383 h 389152"/>
                  <a:gd name="connsiteX3-77" fmla="*/ 425829 w 809686"/>
                  <a:gd name="connsiteY3-78" fmla="*/ 225808 h 389152"/>
                  <a:gd name="connsiteX4-79" fmla="*/ 379 w 809686"/>
                  <a:gd name="connsiteY4-80" fmla="*/ 387733 h 389152"/>
                  <a:gd name="connsiteX0-81" fmla="*/ 379 w 809686"/>
                  <a:gd name="connsiteY0-82" fmla="*/ 387630 h 394249"/>
                  <a:gd name="connsiteX1-83" fmla="*/ 359154 w 809686"/>
                  <a:gd name="connsiteY1-84" fmla="*/ 133630 h 394249"/>
                  <a:gd name="connsiteX2-85" fmla="*/ 803654 w 809686"/>
                  <a:gd name="connsiteY2-86" fmla="*/ 280 h 394249"/>
                  <a:gd name="connsiteX3-87" fmla="*/ 425829 w 809686"/>
                  <a:gd name="connsiteY3-88" fmla="*/ 292380 h 394249"/>
                  <a:gd name="connsiteX4-89" fmla="*/ 379 w 809686"/>
                  <a:gd name="connsiteY4-90" fmla="*/ 387630 h 394249"/>
                  <a:gd name="connsiteX0-91" fmla="*/ 348 w 835129"/>
                  <a:gd name="connsiteY0-92" fmla="*/ 359049 h 368228"/>
                  <a:gd name="connsiteX1-93" fmla="*/ 384523 w 835129"/>
                  <a:gd name="connsiteY1-94" fmla="*/ 133624 h 368228"/>
                  <a:gd name="connsiteX2-95" fmla="*/ 829023 w 835129"/>
                  <a:gd name="connsiteY2-96" fmla="*/ 274 h 368228"/>
                  <a:gd name="connsiteX3-97" fmla="*/ 451198 w 835129"/>
                  <a:gd name="connsiteY3-98" fmla="*/ 292374 h 368228"/>
                  <a:gd name="connsiteX4-99" fmla="*/ 348 w 835129"/>
                  <a:gd name="connsiteY4-100" fmla="*/ 359049 h 368228"/>
                  <a:gd name="connsiteX0-101" fmla="*/ 8773 w 843554"/>
                  <a:gd name="connsiteY0-102" fmla="*/ 359049 h 372222"/>
                  <a:gd name="connsiteX1-103" fmla="*/ 392948 w 843554"/>
                  <a:gd name="connsiteY1-104" fmla="*/ 133624 h 372222"/>
                  <a:gd name="connsiteX2-105" fmla="*/ 837448 w 843554"/>
                  <a:gd name="connsiteY2-106" fmla="*/ 274 h 372222"/>
                  <a:gd name="connsiteX3-107" fmla="*/ 459623 w 843554"/>
                  <a:gd name="connsiteY3-108" fmla="*/ 292374 h 372222"/>
                  <a:gd name="connsiteX4-109" fmla="*/ 8773 w 843554"/>
                  <a:gd name="connsiteY4-110" fmla="*/ 359049 h 372222"/>
                  <a:gd name="connsiteX0-111" fmla="*/ 4050 w 838831"/>
                  <a:gd name="connsiteY0-112" fmla="*/ 359049 h 368228"/>
                  <a:gd name="connsiteX1-113" fmla="*/ 388225 w 838831"/>
                  <a:gd name="connsiteY1-114" fmla="*/ 133624 h 368228"/>
                  <a:gd name="connsiteX2-115" fmla="*/ 832725 w 838831"/>
                  <a:gd name="connsiteY2-116" fmla="*/ 274 h 368228"/>
                  <a:gd name="connsiteX3-117" fmla="*/ 454900 w 838831"/>
                  <a:gd name="connsiteY3-118" fmla="*/ 292374 h 368228"/>
                  <a:gd name="connsiteX4-119" fmla="*/ 4050 w 838831"/>
                  <a:gd name="connsiteY4-120" fmla="*/ 359049 h 368228"/>
                  <a:gd name="connsiteX0-121" fmla="*/ 565 w 835346"/>
                  <a:gd name="connsiteY0-122" fmla="*/ 359049 h 370881"/>
                  <a:gd name="connsiteX1-123" fmla="*/ 384740 w 835346"/>
                  <a:gd name="connsiteY1-124" fmla="*/ 133624 h 370881"/>
                  <a:gd name="connsiteX2-125" fmla="*/ 829240 w 835346"/>
                  <a:gd name="connsiteY2-126" fmla="*/ 274 h 370881"/>
                  <a:gd name="connsiteX3-127" fmla="*/ 451415 w 835346"/>
                  <a:gd name="connsiteY3-128" fmla="*/ 292374 h 370881"/>
                  <a:gd name="connsiteX4-129" fmla="*/ 565 w 835346"/>
                  <a:gd name="connsiteY4-130" fmla="*/ 359049 h 370881"/>
                  <a:gd name="connsiteX0-131" fmla="*/ 0 w 834781"/>
                  <a:gd name="connsiteY0-132" fmla="*/ 359049 h 370881"/>
                  <a:gd name="connsiteX1-133" fmla="*/ 384175 w 834781"/>
                  <a:gd name="connsiteY1-134" fmla="*/ 133624 h 370881"/>
                  <a:gd name="connsiteX2-135" fmla="*/ 828675 w 834781"/>
                  <a:gd name="connsiteY2-136" fmla="*/ 274 h 370881"/>
                  <a:gd name="connsiteX3-137" fmla="*/ 450850 w 834781"/>
                  <a:gd name="connsiteY3-138" fmla="*/ 292374 h 370881"/>
                  <a:gd name="connsiteX4-139" fmla="*/ 0 w 834781"/>
                  <a:gd name="connsiteY4-140" fmla="*/ 359049 h 370881"/>
                  <a:gd name="connsiteX0-141" fmla="*/ 0 w 850703"/>
                  <a:gd name="connsiteY0-142" fmla="*/ 352698 h 365420"/>
                  <a:gd name="connsiteX1-143" fmla="*/ 400050 w 850703"/>
                  <a:gd name="connsiteY1-144" fmla="*/ 133623 h 365420"/>
                  <a:gd name="connsiteX2-145" fmla="*/ 844550 w 850703"/>
                  <a:gd name="connsiteY2-146" fmla="*/ 273 h 365420"/>
                  <a:gd name="connsiteX3-147" fmla="*/ 466725 w 850703"/>
                  <a:gd name="connsiteY3-148" fmla="*/ 292373 h 365420"/>
                  <a:gd name="connsiteX4-149" fmla="*/ 0 w 850703"/>
                  <a:gd name="connsiteY4-150" fmla="*/ 352698 h 365420"/>
                  <a:gd name="connsiteX0-151" fmla="*/ 0 w 850703"/>
                  <a:gd name="connsiteY0-152" fmla="*/ 352698 h 365420"/>
                  <a:gd name="connsiteX1-153" fmla="*/ 400050 w 850703"/>
                  <a:gd name="connsiteY1-154" fmla="*/ 133623 h 365420"/>
                  <a:gd name="connsiteX2-155" fmla="*/ 844550 w 850703"/>
                  <a:gd name="connsiteY2-156" fmla="*/ 273 h 365420"/>
                  <a:gd name="connsiteX3-157" fmla="*/ 466725 w 850703"/>
                  <a:gd name="connsiteY3-158" fmla="*/ 292373 h 365420"/>
                  <a:gd name="connsiteX4-159" fmla="*/ 0 w 850703"/>
                  <a:gd name="connsiteY4-160" fmla="*/ 352698 h 365420"/>
                  <a:gd name="connsiteX0-161" fmla="*/ 0 w 850703"/>
                  <a:gd name="connsiteY0-162" fmla="*/ 352698 h 365420"/>
                  <a:gd name="connsiteX1-163" fmla="*/ 400050 w 850703"/>
                  <a:gd name="connsiteY1-164" fmla="*/ 133623 h 365420"/>
                  <a:gd name="connsiteX2-165" fmla="*/ 844550 w 850703"/>
                  <a:gd name="connsiteY2-166" fmla="*/ 273 h 365420"/>
                  <a:gd name="connsiteX3-167" fmla="*/ 466725 w 850703"/>
                  <a:gd name="connsiteY3-168" fmla="*/ 292373 h 365420"/>
                  <a:gd name="connsiteX4-169" fmla="*/ 0 w 850703"/>
                  <a:gd name="connsiteY4-170" fmla="*/ 352698 h 365420"/>
                  <a:gd name="connsiteX0-171" fmla="*/ 0 w 850066"/>
                  <a:gd name="connsiteY0-172" fmla="*/ 352425 h 365147"/>
                  <a:gd name="connsiteX1-173" fmla="*/ 400050 w 850066"/>
                  <a:gd name="connsiteY1-174" fmla="*/ 133350 h 365147"/>
                  <a:gd name="connsiteX2-175" fmla="*/ 844550 w 850066"/>
                  <a:gd name="connsiteY2-176" fmla="*/ 0 h 365147"/>
                  <a:gd name="connsiteX3-177" fmla="*/ 466725 w 850066"/>
                  <a:gd name="connsiteY3-178" fmla="*/ 292100 h 365147"/>
                  <a:gd name="connsiteX4-179" fmla="*/ 0 w 850066"/>
                  <a:gd name="connsiteY4-180" fmla="*/ 352425 h 365147"/>
                  <a:gd name="connsiteX0-181" fmla="*/ 0 w 850066"/>
                  <a:gd name="connsiteY0-182" fmla="*/ 353669 h 366391"/>
                  <a:gd name="connsiteX1-183" fmla="*/ 400050 w 850066"/>
                  <a:gd name="connsiteY1-184" fmla="*/ 134594 h 366391"/>
                  <a:gd name="connsiteX2-185" fmla="*/ 844550 w 850066"/>
                  <a:gd name="connsiteY2-186" fmla="*/ 1244 h 366391"/>
                  <a:gd name="connsiteX3-187" fmla="*/ 466725 w 850066"/>
                  <a:gd name="connsiteY3-188" fmla="*/ 293344 h 366391"/>
                  <a:gd name="connsiteX4-189" fmla="*/ 0 w 850066"/>
                  <a:gd name="connsiteY4-190" fmla="*/ 353669 h 366391"/>
                  <a:gd name="connsiteX0-191" fmla="*/ 0 w 844550"/>
                  <a:gd name="connsiteY0-192" fmla="*/ 353669 h 366391"/>
                  <a:gd name="connsiteX1-193" fmla="*/ 400050 w 844550"/>
                  <a:gd name="connsiteY1-194" fmla="*/ 134594 h 366391"/>
                  <a:gd name="connsiteX2-195" fmla="*/ 844550 w 844550"/>
                  <a:gd name="connsiteY2-196" fmla="*/ 1244 h 366391"/>
                  <a:gd name="connsiteX3-197" fmla="*/ 466725 w 844550"/>
                  <a:gd name="connsiteY3-198" fmla="*/ 293344 h 366391"/>
                  <a:gd name="connsiteX4-199" fmla="*/ 0 w 844550"/>
                  <a:gd name="connsiteY4-200" fmla="*/ 353669 h 366391"/>
                  <a:gd name="connsiteX0-201" fmla="*/ 0 w 844550"/>
                  <a:gd name="connsiteY0-202" fmla="*/ 353669 h 366391"/>
                  <a:gd name="connsiteX1-203" fmla="*/ 400050 w 844550"/>
                  <a:gd name="connsiteY1-204" fmla="*/ 134594 h 366391"/>
                  <a:gd name="connsiteX2-205" fmla="*/ 844550 w 844550"/>
                  <a:gd name="connsiteY2-206" fmla="*/ 1244 h 366391"/>
                  <a:gd name="connsiteX3-207" fmla="*/ 466725 w 844550"/>
                  <a:gd name="connsiteY3-208" fmla="*/ 293344 h 366391"/>
                  <a:gd name="connsiteX4-209" fmla="*/ 0 w 844550"/>
                  <a:gd name="connsiteY4-210" fmla="*/ 353669 h 366391"/>
                  <a:gd name="connsiteX0-211" fmla="*/ 0 w 844550"/>
                  <a:gd name="connsiteY0-212" fmla="*/ 363198 h 375920"/>
                  <a:gd name="connsiteX1-213" fmla="*/ 400050 w 844550"/>
                  <a:gd name="connsiteY1-214" fmla="*/ 144123 h 375920"/>
                  <a:gd name="connsiteX2-215" fmla="*/ 844550 w 844550"/>
                  <a:gd name="connsiteY2-216" fmla="*/ 10773 h 375920"/>
                  <a:gd name="connsiteX3-217" fmla="*/ 466725 w 844550"/>
                  <a:gd name="connsiteY3-218" fmla="*/ 302873 h 375920"/>
                  <a:gd name="connsiteX4-219" fmla="*/ 0 w 844550"/>
                  <a:gd name="connsiteY4-220" fmla="*/ 363198 h 375920"/>
                  <a:gd name="connsiteX0-221" fmla="*/ 0 w 799482"/>
                  <a:gd name="connsiteY0-222" fmla="*/ 378380 h 389163"/>
                  <a:gd name="connsiteX1-223" fmla="*/ 354982 w 799482"/>
                  <a:gd name="connsiteY1-224" fmla="*/ 144282 h 389163"/>
                  <a:gd name="connsiteX2-225" fmla="*/ 799482 w 799482"/>
                  <a:gd name="connsiteY2-226" fmla="*/ 10932 h 389163"/>
                  <a:gd name="connsiteX3-227" fmla="*/ 421657 w 799482"/>
                  <a:gd name="connsiteY3-228" fmla="*/ 303032 h 389163"/>
                  <a:gd name="connsiteX4-229" fmla="*/ 0 w 799482"/>
                  <a:gd name="connsiteY4-230" fmla="*/ 378380 h 389163"/>
                  <a:gd name="connsiteX0-231" fmla="*/ 0 w 799482"/>
                  <a:gd name="connsiteY0-232" fmla="*/ 375969 h 386752"/>
                  <a:gd name="connsiteX1-233" fmla="*/ 309913 w 799482"/>
                  <a:gd name="connsiteY1-234" fmla="*/ 186940 h 386752"/>
                  <a:gd name="connsiteX2-235" fmla="*/ 799482 w 799482"/>
                  <a:gd name="connsiteY2-236" fmla="*/ 8521 h 386752"/>
                  <a:gd name="connsiteX3-237" fmla="*/ 421657 w 799482"/>
                  <a:gd name="connsiteY3-238" fmla="*/ 300621 h 386752"/>
                  <a:gd name="connsiteX4-239" fmla="*/ 0 w 799482"/>
                  <a:gd name="connsiteY4-240" fmla="*/ 375969 h 386752"/>
                  <a:gd name="connsiteX0-241" fmla="*/ 0 w 713101"/>
                  <a:gd name="connsiteY0-242" fmla="*/ 294289 h 303550"/>
                  <a:gd name="connsiteX1-243" fmla="*/ 309913 w 713101"/>
                  <a:gd name="connsiteY1-244" fmla="*/ 105260 h 303550"/>
                  <a:gd name="connsiteX2-245" fmla="*/ 713101 w 713101"/>
                  <a:gd name="connsiteY2-246" fmla="*/ 13222 h 303550"/>
                  <a:gd name="connsiteX3-247" fmla="*/ 421657 w 713101"/>
                  <a:gd name="connsiteY3-248" fmla="*/ 218941 h 303550"/>
                  <a:gd name="connsiteX4-249" fmla="*/ 0 w 713101"/>
                  <a:gd name="connsiteY4-250" fmla="*/ 294289 h 303550"/>
                  <a:gd name="connsiteX0-251" fmla="*/ 0 w 713101"/>
                  <a:gd name="connsiteY0-252" fmla="*/ 294289 h 303550"/>
                  <a:gd name="connsiteX1-253" fmla="*/ 309913 w 713101"/>
                  <a:gd name="connsiteY1-254" fmla="*/ 105260 h 303550"/>
                  <a:gd name="connsiteX2-255" fmla="*/ 713101 w 713101"/>
                  <a:gd name="connsiteY2-256" fmla="*/ 13222 h 303550"/>
                  <a:gd name="connsiteX3-257" fmla="*/ 421657 w 713101"/>
                  <a:gd name="connsiteY3-258" fmla="*/ 218941 h 303550"/>
                  <a:gd name="connsiteX4-259" fmla="*/ 0 w 713101"/>
                  <a:gd name="connsiteY4-260" fmla="*/ 294289 h 303550"/>
                  <a:gd name="connsiteX0-261" fmla="*/ 0 w 713101"/>
                  <a:gd name="connsiteY0-262" fmla="*/ 294289 h 303550"/>
                  <a:gd name="connsiteX1-263" fmla="*/ 324936 w 713101"/>
                  <a:gd name="connsiteY1-264" fmla="*/ 105260 h 303550"/>
                  <a:gd name="connsiteX2-265" fmla="*/ 713101 w 713101"/>
                  <a:gd name="connsiteY2-266" fmla="*/ 13222 h 303550"/>
                  <a:gd name="connsiteX3-267" fmla="*/ 421657 w 713101"/>
                  <a:gd name="connsiteY3-268" fmla="*/ 218941 h 303550"/>
                  <a:gd name="connsiteX4-269" fmla="*/ 0 w 713101"/>
                  <a:gd name="connsiteY4-270" fmla="*/ 294289 h 303550"/>
                  <a:gd name="connsiteX0-271" fmla="*/ 0 w 713101"/>
                  <a:gd name="connsiteY0-272" fmla="*/ 295074 h 304335"/>
                  <a:gd name="connsiteX1-273" fmla="*/ 347470 w 713101"/>
                  <a:gd name="connsiteY1-274" fmla="*/ 98534 h 304335"/>
                  <a:gd name="connsiteX2-275" fmla="*/ 713101 w 713101"/>
                  <a:gd name="connsiteY2-276" fmla="*/ 14007 h 304335"/>
                  <a:gd name="connsiteX3-277" fmla="*/ 421657 w 713101"/>
                  <a:gd name="connsiteY3-278" fmla="*/ 219726 h 304335"/>
                  <a:gd name="connsiteX4-279" fmla="*/ 0 w 713101"/>
                  <a:gd name="connsiteY4-280" fmla="*/ 295074 h 3043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13101" h="304335">
                    <a:moveTo>
                      <a:pt x="0" y="295074"/>
                    </a:moveTo>
                    <a:cubicBezTo>
                      <a:pt x="204900" y="234234"/>
                      <a:pt x="228620" y="145378"/>
                      <a:pt x="347470" y="98534"/>
                    </a:cubicBezTo>
                    <a:cubicBezTo>
                      <a:pt x="466320" y="51690"/>
                      <a:pt x="604093" y="-33618"/>
                      <a:pt x="713101" y="14007"/>
                    </a:cubicBezTo>
                    <a:cubicBezTo>
                      <a:pt x="542709" y="96557"/>
                      <a:pt x="540507" y="172882"/>
                      <a:pt x="421657" y="219726"/>
                    </a:cubicBezTo>
                    <a:cubicBezTo>
                      <a:pt x="302807" y="266570"/>
                      <a:pt x="14288" y="327882"/>
                      <a:pt x="0" y="2950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任意多边形 20"/>
              <p:cNvSpPr/>
              <p:nvPr/>
            </p:nvSpPr>
            <p:spPr>
              <a:xfrm>
                <a:off x="5060126" y="4459163"/>
                <a:ext cx="1852676" cy="624739"/>
              </a:xfrm>
              <a:custGeom>
                <a:avLst/>
                <a:gdLst>
                  <a:gd name="connsiteX0" fmla="*/ 44308 w 1911333"/>
                  <a:gd name="connsiteY0" fmla="*/ 210357 h 522472"/>
                  <a:gd name="connsiteX1" fmla="*/ 1053958 w 1911333"/>
                  <a:gd name="connsiteY1" fmla="*/ 807 h 522472"/>
                  <a:gd name="connsiteX2" fmla="*/ 1911208 w 1911333"/>
                  <a:gd name="connsiteY2" fmla="*/ 153207 h 522472"/>
                  <a:gd name="connsiteX3" fmla="*/ 1111108 w 1911333"/>
                  <a:gd name="connsiteY3" fmla="*/ 515157 h 522472"/>
                  <a:gd name="connsiteX4" fmla="*/ 272908 w 1911333"/>
                  <a:gd name="connsiteY4" fmla="*/ 381807 h 522472"/>
                  <a:gd name="connsiteX5" fmla="*/ 44308 w 1911333"/>
                  <a:gd name="connsiteY5" fmla="*/ 210357 h 522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333" h="522472">
                    <a:moveTo>
                      <a:pt x="44308" y="210357"/>
                    </a:moveTo>
                    <a:cubicBezTo>
                      <a:pt x="174483" y="146857"/>
                      <a:pt x="742808" y="10332"/>
                      <a:pt x="1053958" y="807"/>
                    </a:cubicBezTo>
                    <a:cubicBezTo>
                      <a:pt x="1365108" y="-8718"/>
                      <a:pt x="1901683" y="67482"/>
                      <a:pt x="1911208" y="153207"/>
                    </a:cubicBezTo>
                    <a:cubicBezTo>
                      <a:pt x="1920733" y="238932"/>
                      <a:pt x="1384158" y="477057"/>
                      <a:pt x="1111108" y="515157"/>
                    </a:cubicBezTo>
                    <a:cubicBezTo>
                      <a:pt x="838058" y="553257"/>
                      <a:pt x="450708" y="432607"/>
                      <a:pt x="272908" y="381807"/>
                    </a:cubicBezTo>
                    <a:cubicBezTo>
                      <a:pt x="95108" y="331007"/>
                      <a:pt x="-85867" y="273857"/>
                      <a:pt x="44308" y="210357"/>
                    </a:cubicBezTo>
                    <a:close/>
                  </a:path>
                </a:pathLst>
              </a:custGeom>
              <a:solidFill>
                <a:srgbClr val="DDC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Freeform 39"/>
              <p:cNvSpPr/>
              <p:nvPr/>
            </p:nvSpPr>
            <p:spPr bwMode="auto">
              <a:xfrm>
                <a:off x="5060126" y="4574203"/>
                <a:ext cx="1852676" cy="542051"/>
              </a:xfrm>
              <a:custGeom>
                <a:avLst/>
                <a:gdLst>
                  <a:gd name="T0" fmla="*/ 375 w 929"/>
                  <a:gd name="T1" fmla="*/ 177 h 849"/>
                  <a:gd name="T2" fmla="*/ 267 w 929"/>
                  <a:gd name="T3" fmla="*/ 360 h 849"/>
                  <a:gd name="T4" fmla="*/ 305 w 929"/>
                  <a:gd name="T5" fmla="*/ 748 h 849"/>
                  <a:gd name="T6" fmla="*/ 518 w 929"/>
                  <a:gd name="T7" fmla="*/ 849 h 849"/>
                  <a:gd name="T8" fmla="*/ 705 w 929"/>
                  <a:gd name="T9" fmla="*/ 639 h 849"/>
                  <a:gd name="T10" fmla="*/ 718 w 929"/>
                  <a:gd name="T11" fmla="*/ 117 h 849"/>
                  <a:gd name="T12" fmla="*/ 375 w 929"/>
                  <a:gd name="T13" fmla="*/ 177 h 849"/>
                  <a:gd name="connsiteX0" fmla="*/ 3558 w 6876"/>
                  <a:gd name="connsiteY0" fmla="*/ 4155 h 8647"/>
                  <a:gd name="connsiteX1" fmla="*/ 1248 w 6876"/>
                  <a:gd name="connsiteY1" fmla="*/ 2887 h 8647"/>
                  <a:gd name="connsiteX2" fmla="*/ 1657 w 6876"/>
                  <a:gd name="connsiteY2" fmla="*/ 7457 h 8647"/>
                  <a:gd name="connsiteX3" fmla="*/ 3950 w 6876"/>
                  <a:gd name="connsiteY3" fmla="*/ 8647 h 8647"/>
                  <a:gd name="connsiteX4" fmla="*/ 5963 w 6876"/>
                  <a:gd name="connsiteY4" fmla="*/ 6174 h 8647"/>
                  <a:gd name="connsiteX5" fmla="*/ 6103 w 6876"/>
                  <a:gd name="connsiteY5" fmla="*/ 25 h 8647"/>
                  <a:gd name="connsiteX6" fmla="*/ 3558 w 6876"/>
                  <a:gd name="connsiteY6" fmla="*/ 4155 h 8647"/>
                  <a:gd name="connsiteX0-1" fmla="*/ 5346 w 10171"/>
                  <a:gd name="connsiteY0-2" fmla="*/ 4805 h 10050"/>
                  <a:gd name="connsiteX1-3" fmla="*/ 1986 w 10171"/>
                  <a:gd name="connsiteY1-4" fmla="*/ 3339 h 10050"/>
                  <a:gd name="connsiteX2-5" fmla="*/ 2343 w 10171"/>
                  <a:gd name="connsiteY2-6" fmla="*/ 9041 h 10050"/>
                  <a:gd name="connsiteX3-7" fmla="*/ 5916 w 10171"/>
                  <a:gd name="connsiteY3-8" fmla="*/ 10000 h 10050"/>
                  <a:gd name="connsiteX4-9" fmla="*/ 8843 w 10171"/>
                  <a:gd name="connsiteY4-10" fmla="*/ 7140 h 10050"/>
                  <a:gd name="connsiteX5-11" fmla="*/ 9047 w 10171"/>
                  <a:gd name="connsiteY5-12" fmla="*/ 29 h 10050"/>
                  <a:gd name="connsiteX6-13" fmla="*/ 5346 w 10171"/>
                  <a:gd name="connsiteY6-14" fmla="*/ 4805 h 10050"/>
                  <a:gd name="connsiteX0-15" fmla="*/ 3617 w 8442"/>
                  <a:gd name="connsiteY0-16" fmla="*/ 4805 h 10142"/>
                  <a:gd name="connsiteX1-17" fmla="*/ 257 w 8442"/>
                  <a:gd name="connsiteY1-18" fmla="*/ 3339 h 10142"/>
                  <a:gd name="connsiteX2-19" fmla="*/ 614 w 8442"/>
                  <a:gd name="connsiteY2-20" fmla="*/ 9041 h 10142"/>
                  <a:gd name="connsiteX3-21" fmla="*/ 3631 w 8442"/>
                  <a:gd name="connsiteY3-22" fmla="*/ 10000 h 10142"/>
                  <a:gd name="connsiteX4-23" fmla="*/ 7114 w 8442"/>
                  <a:gd name="connsiteY4-24" fmla="*/ 7140 h 10142"/>
                  <a:gd name="connsiteX5-25" fmla="*/ 7318 w 8442"/>
                  <a:gd name="connsiteY5-26" fmla="*/ 29 h 10142"/>
                  <a:gd name="connsiteX6-27" fmla="*/ 3617 w 8442"/>
                  <a:gd name="connsiteY6-28" fmla="*/ 4805 h 10142"/>
                  <a:gd name="connsiteX0-29" fmla="*/ 4284 w 8668"/>
                  <a:gd name="connsiteY0-30" fmla="*/ 4737 h 10516"/>
                  <a:gd name="connsiteX1-31" fmla="*/ 303 w 8668"/>
                  <a:gd name="connsiteY1-32" fmla="*/ 3291 h 10516"/>
                  <a:gd name="connsiteX2-33" fmla="*/ 726 w 8668"/>
                  <a:gd name="connsiteY2-34" fmla="*/ 8913 h 10516"/>
                  <a:gd name="connsiteX3-35" fmla="*/ 4300 w 8668"/>
                  <a:gd name="connsiteY3-36" fmla="*/ 9859 h 10516"/>
                  <a:gd name="connsiteX4-37" fmla="*/ 8668 w 8668"/>
                  <a:gd name="connsiteY4-38" fmla="*/ 28 h 10516"/>
                  <a:gd name="connsiteX5-39" fmla="*/ 4284 w 8668"/>
                  <a:gd name="connsiteY5-40" fmla="*/ 4737 h 10516"/>
                  <a:gd name="connsiteX0-41" fmla="*/ 5021 w 10107"/>
                  <a:gd name="connsiteY0-42" fmla="*/ 4572 h 9767"/>
                  <a:gd name="connsiteX1-43" fmla="*/ 429 w 10107"/>
                  <a:gd name="connsiteY1-44" fmla="*/ 3197 h 9767"/>
                  <a:gd name="connsiteX2-45" fmla="*/ 917 w 10107"/>
                  <a:gd name="connsiteY2-46" fmla="*/ 8543 h 9767"/>
                  <a:gd name="connsiteX3-47" fmla="*/ 6777 w 10107"/>
                  <a:gd name="connsiteY3-48" fmla="*/ 9051 h 9767"/>
                  <a:gd name="connsiteX4-49" fmla="*/ 10079 w 10107"/>
                  <a:gd name="connsiteY4-50" fmla="*/ 94 h 9767"/>
                  <a:gd name="connsiteX5-51" fmla="*/ 5021 w 10107"/>
                  <a:gd name="connsiteY5-52" fmla="*/ 4572 h 9767"/>
                  <a:gd name="connsiteX0-53" fmla="*/ 4968 w 10318"/>
                  <a:gd name="connsiteY0-54" fmla="*/ 1544 h 6613"/>
                  <a:gd name="connsiteX1-55" fmla="*/ 424 w 10318"/>
                  <a:gd name="connsiteY1-56" fmla="*/ 136 h 6613"/>
                  <a:gd name="connsiteX2-57" fmla="*/ 907 w 10318"/>
                  <a:gd name="connsiteY2-58" fmla="*/ 5610 h 6613"/>
                  <a:gd name="connsiteX3-59" fmla="*/ 6705 w 10318"/>
                  <a:gd name="connsiteY3-60" fmla="*/ 6130 h 6613"/>
                  <a:gd name="connsiteX4-61" fmla="*/ 10294 w 10318"/>
                  <a:gd name="connsiteY4-62" fmla="*/ 360 h 6613"/>
                  <a:gd name="connsiteX5-63" fmla="*/ 4968 w 10318"/>
                  <a:gd name="connsiteY5-64" fmla="*/ 1544 h 6613"/>
                  <a:gd name="connsiteX0-65" fmla="*/ 4682 w 9868"/>
                  <a:gd name="connsiteY0-66" fmla="*/ 2306 h 9919"/>
                  <a:gd name="connsiteX1-67" fmla="*/ 486 w 9868"/>
                  <a:gd name="connsiteY1-68" fmla="*/ 1387 h 9919"/>
                  <a:gd name="connsiteX2-69" fmla="*/ 746 w 9868"/>
                  <a:gd name="connsiteY2-70" fmla="*/ 8454 h 9919"/>
                  <a:gd name="connsiteX3-71" fmla="*/ 6365 w 9868"/>
                  <a:gd name="connsiteY3-72" fmla="*/ 9241 h 9919"/>
                  <a:gd name="connsiteX4-73" fmla="*/ 9844 w 9868"/>
                  <a:gd name="connsiteY4-74" fmla="*/ 515 h 9919"/>
                  <a:gd name="connsiteX5-75" fmla="*/ 4682 w 9868"/>
                  <a:gd name="connsiteY5-76" fmla="*/ 2306 h 9919"/>
                  <a:gd name="connsiteX0-77" fmla="*/ 5110 w 10365"/>
                  <a:gd name="connsiteY0-78" fmla="*/ 2325 h 9951"/>
                  <a:gd name="connsiteX1-79" fmla="*/ 331 w 10365"/>
                  <a:gd name="connsiteY1-80" fmla="*/ 2618 h 9951"/>
                  <a:gd name="connsiteX2-81" fmla="*/ 1121 w 10365"/>
                  <a:gd name="connsiteY2-82" fmla="*/ 8523 h 9951"/>
                  <a:gd name="connsiteX3-83" fmla="*/ 6815 w 10365"/>
                  <a:gd name="connsiteY3-84" fmla="*/ 9316 h 9951"/>
                  <a:gd name="connsiteX4-85" fmla="*/ 10341 w 10365"/>
                  <a:gd name="connsiteY4-86" fmla="*/ 519 h 9951"/>
                  <a:gd name="connsiteX5-87" fmla="*/ 5110 w 10365"/>
                  <a:gd name="connsiteY5-88" fmla="*/ 2325 h 9951"/>
                  <a:gd name="connsiteX0-89" fmla="*/ 4743 w 9812"/>
                  <a:gd name="connsiteY0-90" fmla="*/ 2336 h 9754"/>
                  <a:gd name="connsiteX1-91" fmla="*/ 132 w 9812"/>
                  <a:gd name="connsiteY1-92" fmla="*/ 2631 h 9754"/>
                  <a:gd name="connsiteX2-93" fmla="*/ 1709 w 9812"/>
                  <a:gd name="connsiteY2-94" fmla="*/ 7646 h 9754"/>
                  <a:gd name="connsiteX3-95" fmla="*/ 6388 w 9812"/>
                  <a:gd name="connsiteY3-96" fmla="*/ 9362 h 9754"/>
                  <a:gd name="connsiteX4-97" fmla="*/ 9790 w 9812"/>
                  <a:gd name="connsiteY4-98" fmla="*/ 522 h 9754"/>
                  <a:gd name="connsiteX5-99" fmla="*/ 4743 w 9812"/>
                  <a:gd name="connsiteY5-100" fmla="*/ 2336 h 9754"/>
                  <a:gd name="connsiteX0-101" fmla="*/ 4826 w 9977"/>
                  <a:gd name="connsiteY0-102" fmla="*/ 2326 h 9136"/>
                  <a:gd name="connsiteX1-103" fmla="*/ 127 w 9977"/>
                  <a:gd name="connsiteY1-104" fmla="*/ 2628 h 9136"/>
                  <a:gd name="connsiteX2-105" fmla="*/ 1734 w 9977"/>
                  <a:gd name="connsiteY2-106" fmla="*/ 7770 h 9136"/>
                  <a:gd name="connsiteX3-107" fmla="*/ 5880 w 9977"/>
                  <a:gd name="connsiteY3-108" fmla="*/ 8586 h 9136"/>
                  <a:gd name="connsiteX4-109" fmla="*/ 9970 w 9977"/>
                  <a:gd name="connsiteY4-110" fmla="*/ 466 h 9136"/>
                  <a:gd name="connsiteX5-111" fmla="*/ 4826 w 9977"/>
                  <a:gd name="connsiteY5-112" fmla="*/ 2326 h 9136"/>
                  <a:gd name="connsiteX0-113" fmla="*/ 4907 w 10063"/>
                  <a:gd name="connsiteY0-114" fmla="*/ 2546 h 8527"/>
                  <a:gd name="connsiteX1-115" fmla="*/ 197 w 10063"/>
                  <a:gd name="connsiteY1-116" fmla="*/ 2877 h 8527"/>
                  <a:gd name="connsiteX2-117" fmla="*/ 1808 w 10063"/>
                  <a:gd name="connsiteY2-118" fmla="*/ 8505 h 8527"/>
                  <a:gd name="connsiteX3-119" fmla="*/ 10063 w 10063"/>
                  <a:gd name="connsiteY3-120" fmla="*/ 510 h 8527"/>
                  <a:gd name="connsiteX4-121" fmla="*/ 4907 w 10063"/>
                  <a:gd name="connsiteY4-122" fmla="*/ 2546 h 8527"/>
                  <a:gd name="connsiteX0-123" fmla="*/ 4681 w 9805"/>
                  <a:gd name="connsiteY0-124" fmla="*/ 2939 h 10354"/>
                  <a:gd name="connsiteX1-125" fmla="*/ 1 w 9805"/>
                  <a:gd name="connsiteY1-126" fmla="*/ 3327 h 10354"/>
                  <a:gd name="connsiteX2-127" fmla="*/ 4598 w 9805"/>
                  <a:gd name="connsiteY2-128" fmla="*/ 10330 h 10354"/>
                  <a:gd name="connsiteX3-129" fmla="*/ 9805 w 9805"/>
                  <a:gd name="connsiteY3-130" fmla="*/ 551 h 10354"/>
                  <a:gd name="connsiteX4-131" fmla="*/ 4681 w 9805"/>
                  <a:gd name="connsiteY4-132" fmla="*/ 2939 h 10354"/>
                  <a:gd name="connsiteX0-133" fmla="*/ 4775 w 10002"/>
                  <a:gd name="connsiteY0-134" fmla="*/ 2867 h 10417"/>
                  <a:gd name="connsiteX1-135" fmla="*/ 2 w 10002"/>
                  <a:gd name="connsiteY1-136" fmla="*/ 3241 h 10417"/>
                  <a:gd name="connsiteX2-137" fmla="*/ 4163 w 10002"/>
                  <a:gd name="connsiteY2-138" fmla="*/ 10395 h 10417"/>
                  <a:gd name="connsiteX3-139" fmla="*/ 10001 w 10002"/>
                  <a:gd name="connsiteY3-140" fmla="*/ 560 h 10417"/>
                  <a:gd name="connsiteX4-141" fmla="*/ 4775 w 10002"/>
                  <a:gd name="connsiteY4-142" fmla="*/ 2867 h 10417"/>
                  <a:gd name="connsiteX0-143" fmla="*/ 4564 w 10001"/>
                  <a:gd name="connsiteY0-144" fmla="*/ 4803 h 10015"/>
                  <a:gd name="connsiteX1-145" fmla="*/ 2 w 10001"/>
                  <a:gd name="connsiteY1-146" fmla="*/ 2840 h 10015"/>
                  <a:gd name="connsiteX2-147" fmla="*/ 4163 w 10001"/>
                  <a:gd name="connsiteY2-148" fmla="*/ 9994 h 10015"/>
                  <a:gd name="connsiteX3-149" fmla="*/ 10001 w 10001"/>
                  <a:gd name="connsiteY3-150" fmla="*/ 159 h 10015"/>
                  <a:gd name="connsiteX4-151" fmla="*/ 4564 w 10001"/>
                  <a:gd name="connsiteY4-152" fmla="*/ 4803 h 10015"/>
                  <a:gd name="connsiteX0-153" fmla="*/ 4563 w 10000"/>
                  <a:gd name="connsiteY0-154" fmla="*/ 4821 h 10422"/>
                  <a:gd name="connsiteX1-155" fmla="*/ 1 w 10000"/>
                  <a:gd name="connsiteY1-156" fmla="*/ 2858 h 10422"/>
                  <a:gd name="connsiteX2-157" fmla="*/ 4794 w 10000"/>
                  <a:gd name="connsiteY2-158" fmla="*/ 10402 h 10422"/>
                  <a:gd name="connsiteX3-159" fmla="*/ 10000 w 10000"/>
                  <a:gd name="connsiteY3-160" fmla="*/ 177 h 10422"/>
                  <a:gd name="connsiteX4-161" fmla="*/ 4563 w 10000"/>
                  <a:gd name="connsiteY4-162" fmla="*/ 4821 h 10422"/>
                  <a:gd name="connsiteX0-163" fmla="*/ 4458 w 9895"/>
                  <a:gd name="connsiteY0-164" fmla="*/ 4821 h 10438"/>
                  <a:gd name="connsiteX1-165" fmla="*/ 1 w 9895"/>
                  <a:gd name="connsiteY1-166" fmla="*/ 3637 h 10438"/>
                  <a:gd name="connsiteX2-167" fmla="*/ 4689 w 9895"/>
                  <a:gd name="connsiteY2-168" fmla="*/ 10402 h 10438"/>
                  <a:gd name="connsiteX3-169" fmla="*/ 9895 w 9895"/>
                  <a:gd name="connsiteY3-170" fmla="*/ 177 h 10438"/>
                  <a:gd name="connsiteX4-171" fmla="*/ 4458 w 9895"/>
                  <a:gd name="connsiteY4-172" fmla="*/ 4821 h 10438"/>
                  <a:gd name="connsiteX0-173" fmla="*/ 4505 w 10000"/>
                  <a:gd name="connsiteY0-174" fmla="*/ 4619 h 10022"/>
                  <a:gd name="connsiteX1-175" fmla="*/ 1 w 10000"/>
                  <a:gd name="connsiteY1-176" fmla="*/ 3484 h 10022"/>
                  <a:gd name="connsiteX2-177" fmla="*/ 4739 w 10000"/>
                  <a:gd name="connsiteY2-178" fmla="*/ 9966 h 10022"/>
                  <a:gd name="connsiteX3-179" fmla="*/ 10000 w 10000"/>
                  <a:gd name="connsiteY3-180" fmla="*/ 170 h 10022"/>
                  <a:gd name="connsiteX4-181" fmla="*/ 4505 w 10000"/>
                  <a:gd name="connsiteY4-182" fmla="*/ 4619 h 10022"/>
                  <a:gd name="connsiteX0-183" fmla="*/ 4505 w 10007"/>
                  <a:gd name="connsiteY0-184" fmla="*/ 5344 h 10747"/>
                  <a:gd name="connsiteX1-185" fmla="*/ 1 w 10007"/>
                  <a:gd name="connsiteY1-186" fmla="*/ 4209 h 10747"/>
                  <a:gd name="connsiteX2-187" fmla="*/ 4739 w 10007"/>
                  <a:gd name="connsiteY2-188" fmla="*/ 10691 h 10747"/>
                  <a:gd name="connsiteX3-189" fmla="*/ 10000 w 10007"/>
                  <a:gd name="connsiteY3-190" fmla="*/ 895 h 10747"/>
                  <a:gd name="connsiteX4-191" fmla="*/ 4505 w 10007"/>
                  <a:gd name="connsiteY4-192" fmla="*/ 5344 h 10747"/>
                  <a:gd name="connsiteX0-193" fmla="*/ 4992 w 10000"/>
                  <a:gd name="connsiteY0-194" fmla="*/ 3629 h 10149"/>
                  <a:gd name="connsiteX1-195" fmla="*/ 1 w 10000"/>
                  <a:gd name="connsiteY1-196" fmla="*/ 3631 h 10149"/>
                  <a:gd name="connsiteX2-197" fmla="*/ 4739 w 10000"/>
                  <a:gd name="connsiteY2-198" fmla="*/ 10113 h 10149"/>
                  <a:gd name="connsiteX3-199" fmla="*/ 10000 w 10000"/>
                  <a:gd name="connsiteY3-200" fmla="*/ 317 h 10149"/>
                  <a:gd name="connsiteX4-201" fmla="*/ 4992 w 10000"/>
                  <a:gd name="connsiteY4-202" fmla="*/ 3629 h 10149"/>
                  <a:gd name="connsiteX0-203" fmla="*/ 4992 w 10000"/>
                  <a:gd name="connsiteY0-204" fmla="*/ 4114 h 10064"/>
                  <a:gd name="connsiteX1-205" fmla="*/ 1 w 10000"/>
                  <a:gd name="connsiteY1-206" fmla="*/ 3547 h 10064"/>
                  <a:gd name="connsiteX2-207" fmla="*/ 4739 w 10000"/>
                  <a:gd name="connsiteY2-208" fmla="*/ 10029 h 10064"/>
                  <a:gd name="connsiteX3-209" fmla="*/ 10000 w 10000"/>
                  <a:gd name="connsiteY3-210" fmla="*/ 233 h 10064"/>
                  <a:gd name="connsiteX4-211" fmla="*/ 4992 w 10000"/>
                  <a:gd name="connsiteY4-212" fmla="*/ 4114 h 10064"/>
                  <a:gd name="connsiteX0-213" fmla="*/ 4992 w 10000"/>
                  <a:gd name="connsiteY0-214" fmla="*/ 4114 h 10091"/>
                  <a:gd name="connsiteX1-215" fmla="*/ 1 w 10000"/>
                  <a:gd name="connsiteY1-216" fmla="*/ 3547 h 10091"/>
                  <a:gd name="connsiteX2-217" fmla="*/ 4739 w 10000"/>
                  <a:gd name="connsiteY2-218" fmla="*/ 10029 h 10091"/>
                  <a:gd name="connsiteX3-219" fmla="*/ 10000 w 10000"/>
                  <a:gd name="connsiteY3-220" fmla="*/ 233 h 10091"/>
                  <a:gd name="connsiteX4-221" fmla="*/ 4992 w 10000"/>
                  <a:gd name="connsiteY4-222" fmla="*/ 4114 h 10091"/>
                  <a:gd name="connsiteX0-223" fmla="*/ 4992 w 10325"/>
                  <a:gd name="connsiteY0-224" fmla="*/ 3852 h 9820"/>
                  <a:gd name="connsiteX1-225" fmla="*/ 1 w 10325"/>
                  <a:gd name="connsiteY1-226" fmla="*/ 3285 h 9820"/>
                  <a:gd name="connsiteX2-227" fmla="*/ 4739 w 10325"/>
                  <a:gd name="connsiteY2-228" fmla="*/ 9767 h 9820"/>
                  <a:gd name="connsiteX3-229" fmla="*/ 10325 w 10325"/>
                  <a:gd name="connsiteY3-230" fmla="*/ 255 h 9820"/>
                  <a:gd name="connsiteX4-231" fmla="*/ 4992 w 10325"/>
                  <a:gd name="connsiteY4-232" fmla="*/ 3852 h 9820"/>
                  <a:gd name="connsiteX0-233" fmla="*/ 4835 w 10030"/>
                  <a:gd name="connsiteY0-234" fmla="*/ 4736 h 10813"/>
                  <a:gd name="connsiteX1-235" fmla="*/ 1 w 10030"/>
                  <a:gd name="connsiteY1-236" fmla="*/ 4158 h 10813"/>
                  <a:gd name="connsiteX2-237" fmla="*/ 4590 w 10030"/>
                  <a:gd name="connsiteY2-238" fmla="*/ 10759 h 10813"/>
                  <a:gd name="connsiteX3-239" fmla="*/ 10000 w 10030"/>
                  <a:gd name="connsiteY3-240" fmla="*/ 1073 h 10813"/>
                  <a:gd name="connsiteX4-241" fmla="*/ 4835 w 10030"/>
                  <a:gd name="connsiteY4-242" fmla="*/ 4736 h 108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30" h="10813">
                    <a:moveTo>
                      <a:pt x="4835" y="4736"/>
                    </a:moveTo>
                    <a:cubicBezTo>
                      <a:pt x="4835" y="4736"/>
                      <a:pt x="42" y="259"/>
                      <a:pt x="1" y="4158"/>
                    </a:cubicBezTo>
                    <a:cubicBezTo>
                      <a:pt x="-40" y="8057"/>
                      <a:pt x="2923" y="11273"/>
                      <a:pt x="4590" y="10759"/>
                    </a:cubicBezTo>
                    <a:cubicBezTo>
                      <a:pt x="6257" y="10245"/>
                      <a:pt x="10430" y="4104"/>
                      <a:pt x="10000" y="1073"/>
                    </a:cubicBezTo>
                    <a:cubicBezTo>
                      <a:pt x="9570" y="-1958"/>
                      <a:pt x="5424" y="2127"/>
                      <a:pt x="4835" y="4736"/>
                    </a:cubicBezTo>
                    <a:close/>
                  </a:path>
                </a:pathLst>
              </a:custGeom>
              <a:gradFill flip="none" rotWithShape="1">
                <a:gsLst>
                  <a:gs pos="12000">
                    <a:srgbClr val="D8BE8C"/>
                  </a:gs>
                  <a:gs pos="82000">
                    <a:srgbClr val="C1975F"/>
                  </a:gs>
                  <a:gs pos="52000">
                    <a:srgbClr val="AD7537"/>
                  </a:gs>
                  <a:gs pos="45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3" name="椭圆 22"/>
              <p:cNvSpPr/>
              <p:nvPr/>
            </p:nvSpPr>
            <p:spPr>
              <a:xfrm rot="20624629">
                <a:off x="5357887" y="2818125"/>
                <a:ext cx="1304954" cy="607124"/>
              </a:xfrm>
              <a:prstGeom prst="ellipse">
                <a:avLst/>
              </a:prstGeom>
              <a:solidFill>
                <a:srgbClr val="E5D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" name="组合 23"/>
              <p:cNvGrpSpPr/>
              <p:nvPr/>
            </p:nvGrpSpPr>
            <p:grpSpPr>
              <a:xfrm>
                <a:off x="5606146" y="2780268"/>
                <a:ext cx="1014419" cy="573826"/>
                <a:chOff x="5224463" y="2208212"/>
                <a:chExt cx="1220788" cy="690563"/>
              </a:xfrm>
            </p:grpSpPr>
            <p:sp>
              <p:nvSpPr>
                <p:cNvPr id="29" name="Freeform 72"/>
                <p:cNvSpPr>
                  <a:spLocks noEditPoints="1"/>
                </p:cNvSpPr>
                <p:nvPr/>
              </p:nvSpPr>
              <p:spPr bwMode="auto">
                <a:xfrm>
                  <a:off x="6392863" y="2208212"/>
                  <a:ext cx="52388" cy="180975"/>
                </a:xfrm>
                <a:custGeom>
                  <a:avLst/>
                  <a:gdLst>
                    <a:gd name="T0" fmla="*/ 0 w 14"/>
                    <a:gd name="T1" fmla="*/ 0 h 48"/>
                    <a:gd name="T2" fmla="*/ 3 w 14"/>
                    <a:gd name="T3" fmla="*/ 5 h 48"/>
                    <a:gd name="T4" fmla="*/ 14 w 14"/>
                    <a:gd name="T5" fmla="*/ 48 h 48"/>
                    <a:gd name="T6" fmla="*/ 3 w 14"/>
                    <a:gd name="T7" fmla="*/ 5 h 48"/>
                    <a:gd name="T8" fmla="*/ 0 w 14"/>
                    <a:gd name="T9" fmla="*/ 0 h 48"/>
                    <a:gd name="T10" fmla="*/ 0 w 14"/>
                    <a:gd name="T11" fmla="*/ 0 h 48"/>
                    <a:gd name="T12" fmla="*/ 0 w 14"/>
                    <a:gd name="T13" fmla="*/ 0 h 48"/>
                    <a:gd name="T14" fmla="*/ 0 w 14"/>
                    <a:gd name="T15" fmla="*/ 0 h 48"/>
                    <a:gd name="T16" fmla="*/ 0 w 14"/>
                    <a:gd name="T17" fmla="*/ 0 h 48"/>
                    <a:gd name="T18" fmla="*/ 0 w 14"/>
                    <a:gd name="T19" fmla="*/ 0 h 48"/>
                    <a:gd name="T20" fmla="*/ 0 w 14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8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cubicBezTo>
                        <a:pt x="7" y="19"/>
                        <a:pt x="14" y="32"/>
                        <a:pt x="14" y="48"/>
                      </a:cubicBezTo>
                      <a:cubicBezTo>
                        <a:pt x="14" y="32"/>
                        <a:pt x="7" y="19"/>
                        <a:pt x="3" y="5"/>
                      </a:cubicBezTo>
                      <a:cubicBezTo>
                        <a:pt x="2" y="3"/>
                        <a:pt x="1" y="2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DBF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75"/>
                <p:cNvSpPr/>
                <p:nvPr/>
              </p:nvSpPr>
              <p:spPr bwMode="auto">
                <a:xfrm>
                  <a:off x="5915026" y="2305050"/>
                  <a:ext cx="71438" cy="106363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1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6"/>
                        <a:pt x="13" y="27"/>
                      </a:cubicBezTo>
                      <a:cubicBezTo>
                        <a:pt x="7" y="28"/>
                        <a:pt x="1" y="22"/>
                        <a:pt x="1" y="15"/>
                      </a:cubicBezTo>
                      <a:cubicBezTo>
                        <a:pt x="0" y="7"/>
                        <a:pt x="4" y="1"/>
                        <a:pt x="10" y="0"/>
                      </a:cubicBezTo>
                      <a:cubicBezTo>
                        <a:pt x="16" y="0"/>
                        <a:pt x="16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76"/>
                <p:cNvSpPr/>
                <p:nvPr/>
              </p:nvSpPr>
              <p:spPr bwMode="auto">
                <a:xfrm>
                  <a:off x="5622926" y="2339975"/>
                  <a:ext cx="71438" cy="104775"/>
                </a:xfrm>
                <a:custGeom>
                  <a:avLst/>
                  <a:gdLst>
                    <a:gd name="T0" fmla="*/ 16 w 19"/>
                    <a:gd name="T1" fmla="*/ 11 h 28"/>
                    <a:gd name="T2" fmla="*/ 13 w 19"/>
                    <a:gd name="T3" fmla="*/ 27 h 28"/>
                    <a:gd name="T4" fmla="*/ 0 w 19"/>
                    <a:gd name="T5" fmla="*/ 15 h 28"/>
                    <a:gd name="T6" fmla="*/ 10 w 19"/>
                    <a:gd name="T7" fmla="*/ 0 h 28"/>
                    <a:gd name="T8" fmla="*/ 16 w 19"/>
                    <a:gd name="T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28">
                      <a:moveTo>
                        <a:pt x="16" y="11"/>
                      </a:moveTo>
                      <a:cubicBezTo>
                        <a:pt x="17" y="19"/>
                        <a:pt x="19" y="27"/>
                        <a:pt x="13" y="27"/>
                      </a:cubicBezTo>
                      <a:cubicBezTo>
                        <a:pt x="7" y="28"/>
                        <a:pt x="1" y="22"/>
                        <a:pt x="0" y="15"/>
                      </a:cubicBezTo>
                      <a:cubicBezTo>
                        <a:pt x="0" y="8"/>
                        <a:pt x="4" y="1"/>
                        <a:pt x="10" y="0"/>
                      </a:cubicBezTo>
                      <a:cubicBezTo>
                        <a:pt x="16" y="0"/>
                        <a:pt x="15" y="4"/>
                        <a:pt x="16" y="11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77"/>
                <p:cNvSpPr/>
                <p:nvPr/>
              </p:nvSpPr>
              <p:spPr bwMode="auto">
                <a:xfrm>
                  <a:off x="5378451" y="2508250"/>
                  <a:ext cx="104775" cy="68263"/>
                </a:xfrm>
                <a:custGeom>
                  <a:avLst/>
                  <a:gdLst>
                    <a:gd name="T0" fmla="*/ 16 w 28"/>
                    <a:gd name="T1" fmla="*/ 16 h 18"/>
                    <a:gd name="T2" fmla="*/ 0 w 28"/>
                    <a:gd name="T3" fmla="*/ 12 h 18"/>
                    <a:gd name="T4" fmla="*/ 13 w 28"/>
                    <a:gd name="T5" fmla="*/ 0 h 18"/>
                    <a:gd name="T6" fmla="*/ 27 w 28"/>
                    <a:gd name="T7" fmla="*/ 10 h 18"/>
                    <a:gd name="T8" fmla="*/ 16 w 2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16" y="16"/>
                      </a:moveTo>
                      <a:cubicBezTo>
                        <a:pt x="9" y="16"/>
                        <a:pt x="1" y="18"/>
                        <a:pt x="0" y="12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21" y="0"/>
                        <a:pt x="27" y="4"/>
                        <a:pt x="27" y="10"/>
                      </a:cubicBezTo>
                      <a:cubicBezTo>
                        <a:pt x="28" y="17"/>
                        <a:pt x="23" y="15"/>
                        <a:pt x="16" y="16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78"/>
                <p:cNvSpPr/>
                <p:nvPr/>
              </p:nvSpPr>
              <p:spPr bwMode="auto">
                <a:xfrm>
                  <a:off x="5224463" y="2632075"/>
                  <a:ext cx="104775" cy="71438"/>
                </a:xfrm>
                <a:custGeom>
                  <a:avLst/>
                  <a:gdLst>
                    <a:gd name="T0" fmla="*/ 16 w 28"/>
                    <a:gd name="T1" fmla="*/ 17 h 19"/>
                    <a:gd name="T2" fmla="*/ 0 w 28"/>
                    <a:gd name="T3" fmla="*/ 12 h 19"/>
                    <a:gd name="T4" fmla="*/ 13 w 28"/>
                    <a:gd name="T5" fmla="*/ 1 h 19"/>
                    <a:gd name="T6" fmla="*/ 27 w 28"/>
                    <a:gd name="T7" fmla="*/ 11 h 19"/>
                    <a:gd name="T8" fmla="*/ 16 w 28"/>
                    <a:gd name="T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9">
                      <a:moveTo>
                        <a:pt x="16" y="17"/>
                      </a:moveTo>
                      <a:cubicBezTo>
                        <a:pt x="9" y="17"/>
                        <a:pt x="1" y="19"/>
                        <a:pt x="0" y="12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21" y="0"/>
                        <a:pt x="27" y="5"/>
                        <a:pt x="27" y="11"/>
                      </a:cubicBezTo>
                      <a:cubicBezTo>
                        <a:pt x="28" y="17"/>
                        <a:pt x="24" y="16"/>
                        <a:pt x="16" y="17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79"/>
                <p:cNvSpPr/>
                <p:nvPr/>
              </p:nvSpPr>
              <p:spPr bwMode="auto">
                <a:xfrm>
                  <a:off x="6140451" y="2328862"/>
                  <a:ext cx="87313" cy="112713"/>
                </a:xfrm>
                <a:custGeom>
                  <a:avLst/>
                  <a:gdLst>
                    <a:gd name="T0" fmla="*/ 18 w 23"/>
                    <a:gd name="T1" fmla="*/ 15 h 30"/>
                    <a:gd name="T2" fmla="*/ 8 w 23"/>
                    <a:gd name="T3" fmla="*/ 28 h 30"/>
                    <a:gd name="T4" fmla="*/ 2 w 23"/>
                    <a:gd name="T5" fmla="*/ 12 h 30"/>
                    <a:gd name="T6" fmla="*/ 17 w 23"/>
                    <a:gd name="T7" fmla="*/ 2 h 30"/>
                    <a:gd name="T8" fmla="*/ 18 w 23"/>
                    <a:gd name="T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0">
                      <a:moveTo>
                        <a:pt x="18" y="15"/>
                      </a:moveTo>
                      <a:cubicBezTo>
                        <a:pt x="16" y="22"/>
                        <a:pt x="14" y="30"/>
                        <a:pt x="8" y="28"/>
                      </a:cubicBezTo>
                      <a:cubicBezTo>
                        <a:pt x="3" y="26"/>
                        <a:pt x="0" y="19"/>
                        <a:pt x="2" y="12"/>
                      </a:cubicBezTo>
                      <a:cubicBezTo>
                        <a:pt x="5" y="5"/>
                        <a:pt x="11" y="0"/>
                        <a:pt x="17" y="2"/>
                      </a:cubicBezTo>
                      <a:cubicBezTo>
                        <a:pt x="23" y="4"/>
                        <a:pt x="20" y="8"/>
                        <a:pt x="18" y="15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80"/>
                <p:cNvSpPr/>
                <p:nvPr/>
              </p:nvSpPr>
              <p:spPr bwMode="auto">
                <a:xfrm>
                  <a:off x="5829301" y="2474912"/>
                  <a:ext cx="68263" cy="104775"/>
                </a:xfrm>
                <a:custGeom>
                  <a:avLst/>
                  <a:gdLst>
                    <a:gd name="T0" fmla="*/ 16 w 18"/>
                    <a:gd name="T1" fmla="*/ 12 h 28"/>
                    <a:gd name="T2" fmla="*/ 12 w 18"/>
                    <a:gd name="T3" fmla="*/ 27 h 28"/>
                    <a:gd name="T4" fmla="*/ 0 w 18"/>
                    <a:gd name="T5" fmla="*/ 14 h 28"/>
                    <a:gd name="T6" fmla="*/ 11 w 18"/>
                    <a:gd name="T7" fmla="*/ 0 h 28"/>
                    <a:gd name="T8" fmla="*/ 16 w 18"/>
                    <a:gd name="T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28">
                      <a:moveTo>
                        <a:pt x="16" y="12"/>
                      </a:moveTo>
                      <a:cubicBezTo>
                        <a:pt x="16" y="19"/>
                        <a:pt x="18" y="27"/>
                        <a:pt x="12" y="27"/>
                      </a:cubicBezTo>
                      <a:cubicBezTo>
                        <a:pt x="6" y="28"/>
                        <a:pt x="0" y="22"/>
                        <a:pt x="0" y="14"/>
                      </a:cubicBezTo>
                      <a:cubicBezTo>
                        <a:pt x="0" y="7"/>
                        <a:pt x="5" y="1"/>
                        <a:pt x="11" y="0"/>
                      </a:cubicBezTo>
                      <a:cubicBezTo>
                        <a:pt x="17" y="0"/>
                        <a:pt x="16" y="4"/>
                        <a:pt x="16" y="12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81"/>
                <p:cNvSpPr/>
                <p:nvPr/>
              </p:nvSpPr>
              <p:spPr bwMode="auto">
                <a:xfrm>
                  <a:off x="6021388" y="2519362"/>
                  <a:ext cx="85725" cy="109538"/>
                </a:xfrm>
                <a:custGeom>
                  <a:avLst/>
                  <a:gdLst>
                    <a:gd name="T0" fmla="*/ 18 w 23"/>
                    <a:gd name="T1" fmla="*/ 14 h 29"/>
                    <a:gd name="T2" fmla="*/ 9 w 23"/>
                    <a:gd name="T3" fmla="*/ 27 h 29"/>
                    <a:gd name="T4" fmla="*/ 3 w 23"/>
                    <a:gd name="T5" fmla="*/ 11 h 29"/>
                    <a:gd name="T6" fmla="*/ 17 w 23"/>
                    <a:gd name="T7" fmla="*/ 2 h 29"/>
                    <a:gd name="T8" fmla="*/ 18 w 23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9">
                      <a:moveTo>
                        <a:pt x="18" y="14"/>
                      </a:moveTo>
                      <a:cubicBezTo>
                        <a:pt x="16" y="21"/>
                        <a:pt x="15" y="29"/>
                        <a:pt x="9" y="27"/>
                      </a:cubicBezTo>
                      <a:cubicBezTo>
                        <a:pt x="3" y="25"/>
                        <a:pt x="0" y="18"/>
                        <a:pt x="3" y="11"/>
                      </a:cubicBezTo>
                      <a:cubicBezTo>
                        <a:pt x="5" y="4"/>
                        <a:pt x="12" y="0"/>
                        <a:pt x="17" y="2"/>
                      </a:cubicBezTo>
                      <a:cubicBezTo>
                        <a:pt x="23" y="4"/>
                        <a:pt x="21" y="7"/>
                        <a:pt x="18" y="14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82"/>
                <p:cNvSpPr/>
                <p:nvPr/>
              </p:nvSpPr>
              <p:spPr bwMode="auto">
                <a:xfrm>
                  <a:off x="5562601" y="2587625"/>
                  <a:ext cx="109538" cy="93663"/>
                </a:xfrm>
                <a:custGeom>
                  <a:avLst/>
                  <a:gdLst>
                    <a:gd name="T0" fmla="*/ 14 w 29"/>
                    <a:gd name="T1" fmla="*/ 19 h 25"/>
                    <a:gd name="T2" fmla="*/ 2 w 29"/>
                    <a:gd name="T3" fmla="*/ 7 h 25"/>
                    <a:gd name="T4" fmla="*/ 20 w 29"/>
                    <a:gd name="T5" fmla="*/ 3 h 25"/>
                    <a:gd name="T6" fmla="*/ 27 w 29"/>
                    <a:gd name="T7" fmla="*/ 19 h 25"/>
                    <a:gd name="T8" fmla="*/ 14 w 29"/>
                    <a:gd name="T9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9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20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83"/>
                <p:cNvSpPr/>
                <p:nvPr/>
              </p:nvSpPr>
              <p:spPr bwMode="auto">
                <a:xfrm>
                  <a:off x="5441951" y="2790825"/>
                  <a:ext cx="109538" cy="93663"/>
                </a:xfrm>
                <a:custGeom>
                  <a:avLst/>
                  <a:gdLst>
                    <a:gd name="T0" fmla="*/ 14 w 29"/>
                    <a:gd name="T1" fmla="*/ 18 h 25"/>
                    <a:gd name="T2" fmla="*/ 2 w 29"/>
                    <a:gd name="T3" fmla="*/ 7 h 25"/>
                    <a:gd name="T4" fmla="*/ 19 w 29"/>
                    <a:gd name="T5" fmla="*/ 3 h 25"/>
                    <a:gd name="T6" fmla="*/ 27 w 29"/>
                    <a:gd name="T7" fmla="*/ 19 h 25"/>
                    <a:gd name="T8" fmla="*/ 14 w 29"/>
                    <a:gd name="T9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25">
                      <a:moveTo>
                        <a:pt x="14" y="18"/>
                      </a:moveTo>
                      <a:cubicBezTo>
                        <a:pt x="7" y="15"/>
                        <a:pt x="0" y="13"/>
                        <a:pt x="2" y="7"/>
                      </a:cubicBezTo>
                      <a:cubicBezTo>
                        <a:pt x="5" y="2"/>
                        <a:pt x="13" y="0"/>
                        <a:pt x="19" y="3"/>
                      </a:cubicBezTo>
                      <a:cubicBezTo>
                        <a:pt x="26" y="7"/>
                        <a:pt x="29" y="14"/>
                        <a:pt x="27" y="19"/>
                      </a:cubicBezTo>
                      <a:cubicBezTo>
                        <a:pt x="24" y="25"/>
                        <a:pt x="21" y="22"/>
                        <a:pt x="14" y="18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84"/>
                <p:cNvSpPr/>
                <p:nvPr/>
              </p:nvSpPr>
              <p:spPr bwMode="auto">
                <a:xfrm>
                  <a:off x="5240338" y="2809875"/>
                  <a:ext cx="82550" cy="88900"/>
                </a:xfrm>
                <a:custGeom>
                  <a:avLst/>
                  <a:gdLst>
                    <a:gd name="T0" fmla="*/ 13 w 22"/>
                    <a:gd name="T1" fmla="*/ 9 h 24"/>
                    <a:gd name="T2" fmla="*/ 18 w 22"/>
                    <a:gd name="T3" fmla="*/ 21 h 24"/>
                    <a:gd name="T4" fmla="*/ 4 w 22"/>
                    <a:gd name="T5" fmla="*/ 18 h 24"/>
                    <a:gd name="T6" fmla="*/ 4 w 22"/>
                    <a:gd name="T7" fmla="*/ 4 h 24"/>
                    <a:gd name="T8" fmla="*/ 13 w 22"/>
                    <a:gd name="T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4">
                      <a:moveTo>
                        <a:pt x="13" y="9"/>
                      </a:moveTo>
                      <a:cubicBezTo>
                        <a:pt x="17" y="13"/>
                        <a:pt x="22" y="18"/>
                        <a:pt x="18" y="21"/>
                      </a:cubicBezTo>
                      <a:cubicBezTo>
                        <a:pt x="14" y="24"/>
                        <a:pt x="8" y="23"/>
                        <a:pt x="4" y="18"/>
                      </a:cubicBezTo>
                      <a:cubicBezTo>
                        <a:pt x="0" y="13"/>
                        <a:pt x="0" y="7"/>
                        <a:pt x="4" y="4"/>
                      </a:cubicBezTo>
                      <a:cubicBezTo>
                        <a:pt x="8" y="0"/>
                        <a:pt x="10" y="4"/>
                        <a:pt x="13" y="9"/>
                      </a:cubicBezTo>
                      <a:close/>
                    </a:path>
                  </a:pathLst>
                </a:custGeom>
                <a:solidFill>
                  <a:srgbClr val="4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5" name="Freeform 87"/>
              <p:cNvSpPr/>
              <p:nvPr/>
            </p:nvSpPr>
            <p:spPr bwMode="auto">
              <a:xfrm>
                <a:off x="6342064" y="2174025"/>
                <a:ext cx="1425468" cy="2366325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2987 w 7999"/>
                  <a:gd name="connsiteY0-176" fmla="*/ 9775 h 9782"/>
                  <a:gd name="connsiteX1-177" fmla="*/ 70 w 7999"/>
                  <a:gd name="connsiteY1-178" fmla="*/ 4289 h 9782"/>
                  <a:gd name="connsiteX2-179" fmla="*/ 5851 w 7999"/>
                  <a:gd name="connsiteY2-180" fmla="*/ 4 h 9782"/>
                  <a:gd name="connsiteX3-181" fmla="*/ 7845 w 7999"/>
                  <a:gd name="connsiteY3-182" fmla="*/ 5021 h 9782"/>
                  <a:gd name="connsiteX4-183" fmla="*/ 2987 w 7999"/>
                  <a:gd name="connsiteY4-184" fmla="*/ 9775 h 9782"/>
                  <a:gd name="connsiteX0-185" fmla="*/ 2575 w 8826"/>
                  <a:gd name="connsiteY0-186" fmla="*/ 9992 h 10000"/>
                  <a:gd name="connsiteX1-187" fmla="*/ 140 w 8826"/>
                  <a:gd name="connsiteY1-188" fmla="*/ 4535 h 10000"/>
                  <a:gd name="connsiteX2-189" fmla="*/ 6156 w 8826"/>
                  <a:gd name="connsiteY2-190" fmla="*/ 3 h 10000"/>
                  <a:gd name="connsiteX3-191" fmla="*/ 8648 w 8826"/>
                  <a:gd name="connsiteY3-192" fmla="*/ 5132 h 10000"/>
                  <a:gd name="connsiteX4-193" fmla="*/ 2575 w 8826"/>
                  <a:gd name="connsiteY4-194" fmla="*/ 9992 h 10000"/>
                  <a:gd name="connsiteX0-195" fmla="*/ 2777 w 9858"/>
                  <a:gd name="connsiteY0-196" fmla="*/ 9990 h 9998"/>
                  <a:gd name="connsiteX1-197" fmla="*/ 170 w 9858"/>
                  <a:gd name="connsiteY1-198" fmla="*/ 4836 h 9998"/>
                  <a:gd name="connsiteX2-199" fmla="*/ 6834 w 9858"/>
                  <a:gd name="connsiteY2-200" fmla="*/ 1 h 9998"/>
                  <a:gd name="connsiteX3-201" fmla="*/ 9657 w 9858"/>
                  <a:gd name="connsiteY3-202" fmla="*/ 5130 h 9998"/>
                  <a:gd name="connsiteX4-203" fmla="*/ 2777 w 9858"/>
                  <a:gd name="connsiteY4-204" fmla="*/ 9990 h 9998"/>
                  <a:gd name="connsiteX0-205" fmla="*/ 3250 w 10438"/>
                  <a:gd name="connsiteY0-206" fmla="*/ 9992 h 10000"/>
                  <a:gd name="connsiteX1-207" fmla="*/ 141 w 10438"/>
                  <a:gd name="connsiteY1-208" fmla="*/ 4837 h 10000"/>
                  <a:gd name="connsiteX2-209" fmla="*/ 7365 w 10438"/>
                  <a:gd name="connsiteY2-210" fmla="*/ 1 h 10000"/>
                  <a:gd name="connsiteX3-211" fmla="*/ 10229 w 10438"/>
                  <a:gd name="connsiteY3-212" fmla="*/ 5131 h 10000"/>
                  <a:gd name="connsiteX4-213" fmla="*/ 3250 w 10438"/>
                  <a:gd name="connsiteY4-214" fmla="*/ 9992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438" h="10000">
                    <a:moveTo>
                      <a:pt x="3250" y="9992"/>
                    </a:moveTo>
                    <a:cubicBezTo>
                      <a:pt x="1389" y="9867"/>
                      <a:pt x="-545" y="6501"/>
                      <a:pt x="141" y="4837"/>
                    </a:cubicBezTo>
                    <a:cubicBezTo>
                      <a:pt x="826" y="3172"/>
                      <a:pt x="5684" y="-48"/>
                      <a:pt x="7365" y="1"/>
                    </a:cubicBezTo>
                    <a:cubicBezTo>
                      <a:pt x="9046" y="50"/>
                      <a:pt x="11107" y="2989"/>
                      <a:pt x="10229" y="5131"/>
                    </a:cubicBezTo>
                    <a:cubicBezTo>
                      <a:pt x="7689" y="8802"/>
                      <a:pt x="5111" y="10117"/>
                      <a:pt x="3250" y="999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48000">
                    <a:srgbClr val="F1E8D7"/>
                  </a:gs>
                  <a:gs pos="75000">
                    <a:srgbClr val="D8BE8C"/>
                  </a:gs>
                  <a:gs pos="100000">
                    <a:srgbClr val="D8BE8C"/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6" name="Freeform 87"/>
              <p:cNvSpPr/>
              <p:nvPr/>
            </p:nvSpPr>
            <p:spPr bwMode="auto">
              <a:xfrm>
                <a:off x="6871279" y="2174040"/>
                <a:ext cx="1177421" cy="2364176"/>
              </a:xfrm>
              <a:custGeom>
                <a:avLst/>
                <a:gdLst>
                  <a:gd name="T0" fmla="*/ 92 w 1122"/>
                  <a:gd name="T1" fmla="*/ 699 h 794"/>
                  <a:gd name="T2" fmla="*/ 904 w 1122"/>
                  <a:gd name="T3" fmla="*/ 10 h 794"/>
                  <a:gd name="T4" fmla="*/ 1122 w 1122"/>
                  <a:gd name="T5" fmla="*/ 36 h 794"/>
                  <a:gd name="T6" fmla="*/ 997 w 1122"/>
                  <a:gd name="T7" fmla="*/ 126 h 794"/>
                  <a:gd name="T8" fmla="*/ 556 w 1122"/>
                  <a:gd name="T9" fmla="*/ 588 h 794"/>
                  <a:gd name="T10" fmla="*/ 92 w 1122"/>
                  <a:gd name="T11" fmla="*/ 699 h 794"/>
                  <a:gd name="connsiteX0" fmla="*/ 171 w 8265"/>
                  <a:gd name="connsiteY0" fmla="*/ 9783 h 10264"/>
                  <a:gd name="connsiteX1" fmla="*/ 7408 w 8265"/>
                  <a:gd name="connsiteY1" fmla="*/ 1105 h 10264"/>
                  <a:gd name="connsiteX2" fmla="*/ 5019 w 8265"/>
                  <a:gd name="connsiteY2" fmla="*/ 412 h 10264"/>
                  <a:gd name="connsiteX3" fmla="*/ 8237 w 8265"/>
                  <a:gd name="connsiteY3" fmla="*/ 2566 h 10264"/>
                  <a:gd name="connsiteX4" fmla="*/ 4306 w 8265"/>
                  <a:gd name="connsiteY4" fmla="*/ 8385 h 10264"/>
                  <a:gd name="connsiteX5" fmla="*/ 171 w 8265"/>
                  <a:gd name="connsiteY5" fmla="*/ 9783 h 10264"/>
                  <a:gd name="connsiteX0-1" fmla="*/ 207 w 10014"/>
                  <a:gd name="connsiteY0-2" fmla="*/ 9132 h 9601"/>
                  <a:gd name="connsiteX1-3" fmla="*/ 1674 w 10014"/>
                  <a:gd name="connsiteY1-4" fmla="*/ 2480 h 9601"/>
                  <a:gd name="connsiteX2-5" fmla="*/ 6073 w 10014"/>
                  <a:gd name="connsiteY2-6" fmla="*/ 2 h 9601"/>
                  <a:gd name="connsiteX3-7" fmla="*/ 9966 w 10014"/>
                  <a:gd name="connsiteY3-8" fmla="*/ 2101 h 9601"/>
                  <a:gd name="connsiteX4-9" fmla="*/ 5210 w 10014"/>
                  <a:gd name="connsiteY4-10" fmla="*/ 7770 h 9601"/>
                  <a:gd name="connsiteX5-11" fmla="*/ 207 w 10014"/>
                  <a:gd name="connsiteY5-12" fmla="*/ 9132 h 9601"/>
                  <a:gd name="connsiteX0-13" fmla="*/ 207 w 9992"/>
                  <a:gd name="connsiteY0-14" fmla="*/ 8416 h 8904"/>
                  <a:gd name="connsiteX1-15" fmla="*/ 1672 w 9992"/>
                  <a:gd name="connsiteY1-16" fmla="*/ 1487 h 8904"/>
                  <a:gd name="connsiteX2-17" fmla="*/ 5411 w 9992"/>
                  <a:gd name="connsiteY2-18" fmla="*/ 6 h 8904"/>
                  <a:gd name="connsiteX3-19" fmla="*/ 9952 w 9992"/>
                  <a:gd name="connsiteY3-20" fmla="*/ 1092 h 8904"/>
                  <a:gd name="connsiteX4-21" fmla="*/ 5203 w 9992"/>
                  <a:gd name="connsiteY4-22" fmla="*/ 6997 h 8904"/>
                  <a:gd name="connsiteX5-23" fmla="*/ 207 w 9992"/>
                  <a:gd name="connsiteY5-24" fmla="*/ 8416 h 8904"/>
                  <a:gd name="connsiteX0-25" fmla="*/ 207 w 10000"/>
                  <a:gd name="connsiteY0-26" fmla="*/ 9553 h 10101"/>
                  <a:gd name="connsiteX1-27" fmla="*/ 1427 w 10000"/>
                  <a:gd name="connsiteY1-28" fmla="*/ 3951 h 10101"/>
                  <a:gd name="connsiteX2-29" fmla="*/ 5415 w 10000"/>
                  <a:gd name="connsiteY2-30" fmla="*/ 108 h 10101"/>
                  <a:gd name="connsiteX3-31" fmla="*/ 9960 w 10000"/>
                  <a:gd name="connsiteY3-32" fmla="*/ 1327 h 10101"/>
                  <a:gd name="connsiteX4-33" fmla="*/ 5207 w 10000"/>
                  <a:gd name="connsiteY4-34" fmla="*/ 7959 h 10101"/>
                  <a:gd name="connsiteX5-35" fmla="*/ 207 w 10000"/>
                  <a:gd name="connsiteY5-36" fmla="*/ 9553 h 10101"/>
                  <a:gd name="connsiteX0-37" fmla="*/ 136 w 7835"/>
                  <a:gd name="connsiteY0-38" fmla="*/ 9453 h 9891"/>
                  <a:gd name="connsiteX1-39" fmla="*/ 1356 w 7835"/>
                  <a:gd name="connsiteY1-40" fmla="*/ 3851 h 9891"/>
                  <a:gd name="connsiteX2-41" fmla="*/ 5344 w 7835"/>
                  <a:gd name="connsiteY2-42" fmla="*/ 8 h 9891"/>
                  <a:gd name="connsiteX3-43" fmla="*/ 7761 w 7835"/>
                  <a:gd name="connsiteY3-44" fmla="*/ 4788 h 9891"/>
                  <a:gd name="connsiteX4-45" fmla="*/ 5136 w 7835"/>
                  <a:gd name="connsiteY4-46" fmla="*/ 7859 h 9891"/>
                  <a:gd name="connsiteX5-47" fmla="*/ 136 w 7835"/>
                  <a:gd name="connsiteY5-48" fmla="*/ 9453 h 9891"/>
                  <a:gd name="connsiteX0-49" fmla="*/ 174 w 10504"/>
                  <a:gd name="connsiteY0-50" fmla="*/ 9557 h 10000"/>
                  <a:gd name="connsiteX1-51" fmla="*/ 1731 w 10504"/>
                  <a:gd name="connsiteY1-52" fmla="*/ 3893 h 10000"/>
                  <a:gd name="connsiteX2-53" fmla="*/ 6821 w 10504"/>
                  <a:gd name="connsiteY2-54" fmla="*/ 8 h 10000"/>
                  <a:gd name="connsiteX3-55" fmla="*/ 9906 w 10504"/>
                  <a:gd name="connsiteY3-56" fmla="*/ 4841 h 10000"/>
                  <a:gd name="connsiteX4-57" fmla="*/ 6555 w 10504"/>
                  <a:gd name="connsiteY4-58" fmla="*/ 7946 h 10000"/>
                  <a:gd name="connsiteX5-59" fmla="*/ 174 w 10504"/>
                  <a:gd name="connsiteY5-60" fmla="*/ 9557 h 10000"/>
                  <a:gd name="connsiteX0-61" fmla="*/ 174 w 10568"/>
                  <a:gd name="connsiteY0-62" fmla="*/ 9922 h 10365"/>
                  <a:gd name="connsiteX1-63" fmla="*/ 1731 w 10568"/>
                  <a:gd name="connsiteY1-64" fmla="*/ 4258 h 10365"/>
                  <a:gd name="connsiteX2-65" fmla="*/ 7343 w 10568"/>
                  <a:gd name="connsiteY2-66" fmla="*/ 6 h 10365"/>
                  <a:gd name="connsiteX3-67" fmla="*/ 9906 w 10568"/>
                  <a:gd name="connsiteY3-68" fmla="*/ 5206 h 10365"/>
                  <a:gd name="connsiteX4-69" fmla="*/ 6555 w 10568"/>
                  <a:gd name="connsiteY4-70" fmla="*/ 8311 h 10365"/>
                  <a:gd name="connsiteX5-71" fmla="*/ 174 w 10568"/>
                  <a:gd name="connsiteY5-72" fmla="*/ 9922 h 10365"/>
                  <a:gd name="connsiteX0-73" fmla="*/ 174 w 10683"/>
                  <a:gd name="connsiteY0-74" fmla="*/ 9929 h 10372"/>
                  <a:gd name="connsiteX1-75" fmla="*/ 1731 w 10683"/>
                  <a:gd name="connsiteY1-76" fmla="*/ 4265 h 10372"/>
                  <a:gd name="connsiteX2-77" fmla="*/ 7343 w 10683"/>
                  <a:gd name="connsiteY2-78" fmla="*/ 13 h 10372"/>
                  <a:gd name="connsiteX3-79" fmla="*/ 9906 w 10683"/>
                  <a:gd name="connsiteY3-80" fmla="*/ 5213 h 10372"/>
                  <a:gd name="connsiteX4-81" fmla="*/ 6555 w 10683"/>
                  <a:gd name="connsiteY4-82" fmla="*/ 8318 h 10372"/>
                  <a:gd name="connsiteX5-83" fmla="*/ 174 w 10683"/>
                  <a:gd name="connsiteY5-84" fmla="*/ 9929 h 10372"/>
                  <a:gd name="connsiteX0-85" fmla="*/ 174 w 9906"/>
                  <a:gd name="connsiteY0-86" fmla="*/ 9929 h 10372"/>
                  <a:gd name="connsiteX1-87" fmla="*/ 1731 w 9906"/>
                  <a:gd name="connsiteY1-88" fmla="*/ 4265 h 10372"/>
                  <a:gd name="connsiteX2-89" fmla="*/ 7343 w 9906"/>
                  <a:gd name="connsiteY2-90" fmla="*/ 13 h 10372"/>
                  <a:gd name="connsiteX3-91" fmla="*/ 9906 w 9906"/>
                  <a:gd name="connsiteY3-92" fmla="*/ 5213 h 10372"/>
                  <a:gd name="connsiteX4-93" fmla="*/ 6555 w 9906"/>
                  <a:gd name="connsiteY4-94" fmla="*/ 8318 h 10372"/>
                  <a:gd name="connsiteX5-95" fmla="*/ 174 w 9906"/>
                  <a:gd name="connsiteY5-96" fmla="*/ 9929 h 10372"/>
                  <a:gd name="connsiteX0-97" fmla="*/ 173 w 9364"/>
                  <a:gd name="connsiteY0-98" fmla="*/ 9564 h 9995"/>
                  <a:gd name="connsiteX1-99" fmla="*/ 1744 w 9364"/>
                  <a:gd name="connsiteY1-100" fmla="*/ 4103 h 9995"/>
                  <a:gd name="connsiteX2-101" fmla="*/ 7410 w 9364"/>
                  <a:gd name="connsiteY2-102" fmla="*/ 4 h 9995"/>
                  <a:gd name="connsiteX3-103" fmla="*/ 9364 w 9364"/>
                  <a:gd name="connsiteY3-104" fmla="*/ 4804 h 9995"/>
                  <a:gd name="connsiteX4-105" fmla="*/ 6614 w 9364"/>
                  <a:gd name="connsiteY4-106" fmla="*/ 8011 h 9995"/>
                  <a:gd name="connsiteX5-107" fmla="*/ 173 w 9364"/>
                  <a:gd name="connsiteY5-108" fmla="*/ 9564 h 9995"/>
                  <a:gd name="connsiteX0-109" fmla="*/ 185 w 10161"/>
                  <a:gd name="connsiteY0-110" fmla="*/ 9569 h 10000"/>
                  <a:gd name="connsiteX1-111" fmla="*/ 1862 w 10161"/>
                  <a:gd name="connsiteY1-112" fmla="*/ 4105 h 10000"/>
                  <a:gd name="connsiteX2-113" fmla="*/ 7913 w 10161"/>
                  <a:gd name="connsiteY2-114" fmla="*/ 4 h 10000"/>
                  <a:gd name="connsiteX3-115" fmla="*/ 10000 w 10161"/>
                  <a:gd name="connsiteY3-116" fmla="*/ 4806 h 10000"/>
                  <a:gd name="connsiteX4-117" fmla="*/ 7063 w 10161"/>
                  <a:gd name="connsiteY4-118" fmla="*/ 8015 h 10000"/>
                  <a:gd name="connsiteX5-119" fmla="*/ 185 w 10161"/>
                  <a:gd name="connsiteY5-120" fmla="*/ 9569 h 10000"/>
                  <a:gd name="connsiteX0-121" fmla="*/ 185 w 10161"/>
                  <a:gd name="connsiteY0-122" fmla="*/ 9569 h 10000"/>
                  <a:gd name="connsiteX1-123" fmla="*/ 1862 w 10161"/>
                  <a:gd name="connsiteY1-124" fmla="*/ 4105 h 10000"/>
                  <a:gd name="connsiteX2-125" fmla="*/ 7913 w 10161"/>
                  <a:gd name="connsiteY2-126" fmla="*/ 4 h 10000"/>
                  <a:gd name="connsiteX3-127" fmla="*/ 10000 w 10161"/>
                  <a:gd name="connsiteY3-128" fmla="*/ 4806 h 10000"/>
                  <a:gd name="connsiteX4-129" fmla="*/ 7063 w 10161"/>
                  <a:gd name="connsiteY4-130" fmla="*/ 8015 h 10000"/>
                  <a:gd name="connsiteX5-131" fmla="*/ 185 w 10161"/>
                  <a:gd name="connsiteY5-132" fmla="*/ 9569 h 10000"/>
                  <a:gd name="connsiteX0-133" fmla="*/ 185 w 10161"/>
                  <a:gd name="connsiteY0-134" fmla="*/ 9569 h 10000"/>
                  <a:gd name="connsiteX1-135" fmla="*/ 1862 w 10161"/>
                  <a:gd name="connsiteY1-136" fmla="*/ 4105 h 10000"/>
                  <a:gd name="connsiteX2-137" fmla="*/ 7913 w 10161"/>
                  <a:gd name="connsiteY2-138" fmla="*/ 4 h 10000"/>
                  <a:gd name="connsiteX3-139" fmla="*/ 10000 w 10161"/>
                  <a:gd name="connsiteY3-140" fmla="*/ 4806 h 10000"/>
                  <a:gd name="connsiteX4-141" fmla="*/ 7063 w 10161"/>
                  <a:gd name="connsiteY4-142" fmla="*/ 8015 h 10000"/>
                  <a:gd name="connsiteX5-143" fmla="*/ 185 w 10161"/>
                  <a:gd name="connsiteY5-144" fmla="*/ 9569 h 10000"/>
                  <a:gd name="connsiteX0-145" fmla="*/ 491 w 10467"/>
                  <a:gd name="connsiteY0-146" fmla="*/ 9569 h 9572"/>
                  <a:gd name="connsiteX1-147" fmla="*/ 2168 w 10467"/>
                  <a:gd name="connsiteY1-148" fmla="*/ 4105 h 9572"/>
                  <a:gd name="connsiteX2-149" fmla="*/ 8219 w 10467"/>
                  <a:gd name="connsiteY2-150" fmla="*/ 4 h 9572"/>
                  <a:gd name="connsiteX3-151" fmla="*/ 10306 w 10467"/>
                  <a:gd name="connsiteY3-152" fmla="*/ 4806 h 9572"/>
                  <a:gd name="connsiteX4-153" fmla="*/ 491 w 10467"/>
                  <a:gd name="connsiteY4-154" fmla="*/ 9569 h 9572"/>
                  <a:gd name="connsiteX0-155" fmla="*/ 469 w 10000"/>
                  <a:gd name="connsiteY0-156" fmla="*/ 9997 h 10004"/>
                  <a:gd name="connsiteX1-157" fmla="*/ 2071 w 10000"/>
                  <a:gd name="connsiteY1-158" fmla="*/ 4289 h 10004"/>
                  <a:gd name="connsiteX2-159" fmla="*/ 7852 w 10000"/>
                  <a:gd name="connsiteY2-160" fmla="*/ 4 h 10004"/>
                  <a:gd name="connsiteX3-161" fmla="*/ 9846 w 10000"/>
                  <a:gd name="connsiteY3-162" fmla="*/ 5021 h 10004"/>
                  <a:gd name="connsiteX4-163" fmla="*/ 469 w 10000"/>
                  <a:gd name="connsiteY4-164" fmla="*/ 9997 h 10004"/>
                  <a:gd name="connsiteX0-165" fmla="*/ 469 w 10000"/>
                  <a:gd name="connsiteY0-166" fmla="*/ 9997 h 10003"/>
                  <a:gd name="connsiteX1-167" fmla="*/ 2071 w 10000"/>
                  <a:gd name="connsiteY1-168" fmla="*/ 4289 h 10003"/>
                  <a:gd name="connsiteX2-169" fmla="*/ 7852 w 10000"/>
                  <a:gd name="connsiteY2-170" fmla="*/ 4 h 10003"/>
                  <a:gd name="connsiteX3-171" fmla="*/ 9846 w 10000"/>
                  <a:gd name="connsiteY3-172" fmla="*/ 5021 h 10003"/>
                  <a:gd name="connsiteX4-173" fmla="*/ 469 w 10000"/>
                  <a:gd name="connsiteY4-174" fmla="*/ 9997 h 10003"/>
                  <a:gd name="connsiteX0-175" fmla="*/ 165 w 9650"/>
                  <a:gd name="connsiteY0-176" fmla="*/ 9994 h 10000"/>
                  <a:gd name="connsiteX1-177" fmla="*/ 6824 w 9650"/>
                  <a:gd name="connsiteY1-178" fmla="*/ 5249 h 10000"/>
                  <a:gd name="connsiteX2-179" fmla="*/ 7548 w 9650"/>
                  <a:gd name="connsiteY2-180" fmla="*/ 1 h 10000"/>
                  <a:gd name="connsiteX3-181" fmla="*/ 9542 w 9650"/>
                  <a:gd name="connsiteY3-182" fmla="*/ 5018 h 10000"/>
                  <a:gd name="connsiteX4-183" fmla="*/ 165 w 9650"/>
                  <a:gd name="connsiteY4-184" fmla="*/ 9994 h 10000"/>
                  <a:gd name="connsiteX0-185" fmla="*/ 171 w 11086"/>
                  <a:gd name="connsiteY0-186" fmla="*/ 9994 h 10000"/>
                  <a:gd name="connsiteX1-187" fmla="*/ 7072 w 11086"/>
                  <a:gd name="connsiteY1-188" fmla="*/ 5249 h 10000"/>
                  <a:gd name="connsiteX2-189" fmla="*/ 7822 w 11086"/>
                  <a:gd name="connsiteY2-190" fmla="*/ 1 h 10000"/>
                  <a:gd name="connsiteX3-191" fmla="*/ 11003 w 11086"/>
                  <a:gd name="connsiteY3-192" fmla="*/ 4870 h 10000"/>
                  <a:gd name="connsiteX4-193" fmla="*/ 171 w 11086"/>
                  <a:gd name="connsiteY4-194" fmla="*/ 9994 h 10000"/>
                  <a:gd name="connsiteX0-195" fmla="*/ 152 w 11063"/>
                  <a:gd name="connsiteY0-196" fmla="*/ 9994 h 10000"/>
                  <a:gd name="connsiteX1-197" fmla="*/ 8057 w 11063"/>
                  <a:gd name="connsiteY1-198" fmla="*/ 4731 h 10000"/>
                  <a:gd name="connsiteX2-199" fmla="*/ 7803 w 11063"/>
                  <a:gd name="connsiteY2-200" fmla="*/ 1 h 10000"/>
                  <a:gd name="connsiteX3-201" fmla="*/ 10984 w 11063"/>
                  <a:gd name="connsiteY3-202" fmla="*/ 4870 h 10000"/>
                  <a:gd name="connsiteX4-203" fmla="*/ 152 w 11063"/>
                  <a:gd name="connsiteY4-204" fmla="*/ 9994 h 10000"/>
                  <a:gd name="connsiteX0-205" fmla="*/ 150 w 11061"/>
                  <a:gd name="connsiteY0-206" fmla="*/ 9994 h 10000"/>
                  <a:gd name="connsiteX1-207" fmla="*/ 8167 w 11061"/>
                  <a:gd name="connsiteY1-208" fmla="*/ 5175 h 10000"/>
                  <a:gd name="connsiteX2-209" fmla="*/ 7801 w 11061"/>
                  <a:gd name="connsiteY2-210" fmla="*/ 1 h 10000"/>
                  <a:gd name="connsiteX3-211" fmla="*/ 10982 w 11061"/>
                  <a:gd name="connsiteY3-212" fmla="*/ 4870 h 10000"/>
                  <a:gd name="connsiteX4-213" fmla="*/ 150 w 11061"/>
                  <a:gd name="connsiteY4-214" fmla="*/ 9994 h 10000"/>
                  <a:gd name="connsiteX0-215" fmla="*/ 172 w 11083"/>
                  <a:gd name="connsiteY0-216" fmla="*/ 9994 h 10000"/>
                  <a:gd name="connsiteX1-217" fmla="*/ 8189 w 11083"/>
                  <a:gd name="connsiteY1-218" fmla="*/ 5175 h 10000"/>
                  <a:gd name="connsiteX2-219" fmla="*/ 7823 w 11083"/>
                  <a:gd name="connsiteY2-220" fmla="*/ 1 h 10000"/>
                  <a:gd name="connsiteX3-221" fmla="*/ 11004 w 11083"/>
                  <a:gd name="connsiteY3-222" fmla="*/ 4870 h 10000"/>
                  <a:gd name="connsiteX4-223" fmla="*/ 172 w 11083"/>
                  <a:gd name="connsiteY4-224" fmla="*/ 9994 h 10000"/>
                  <a:gd name="connsiteX0-225" fmla="*/ 221 w 7675"/>
                  <a:gd name="connsiteY0-226" fmla="*/ 10660 h 10664"/>
                  <a:gd name="connsiteX1-227" fmla="*/ 4781 w 7675"/>
                  <a:gd name="connsiteY1-228" fmla="*/ 5175 h 10664"/>
                  <a:gd name="connsiteX2-229" fmla="*/ 4415 w 7675"/>
                  <a:gd name="connsiteY2-230" fmla="*/ 1 h 10664"/>
                  <a:gd name="connsiteX3-231" fmla="*/ 7596 w 7675"/>
                  <a:gd name="connsiteY3-232" fmla="*/ 4870 h 10664"/>
                  <a:gd name="connsiteX4-233" fmla="*/ 221 w 7675"/>
                  <a:gd name="connsiteY4-234" fmla="*/ 10660 h 10664"/>
                  <a:gd name="connsiteX0-235" fmla="*/ 333 w 8737"/>
                  <a:gd name="connsiteY0-236" fmla="*/ 9024 h 9031"/>
                  <a:gd name="connsiteX1-237" fmla="*/ 4966 w 8737"/>
                  <a:gd name="connsiteY1-238" fmla="*/ 4853 h 9031"/>
                  <a:gd name="connsiteX2-239" fmla="*/ 4489 w 8737"/>
                  <a:gd name="connsiteY2-240" fmla="*/ 1 h 9031"/>
                  <a:gd name="connsiteX3-241" fmla="*/ 8634 w 8737"/>
                  <a:gd name="connsiteY3-242" fmla="*/ 4567 h 9031"/>
                  <a:gd name="connsiteX4-243" fmla="*/ 333 w 8737"/>
                  <a:gd name="connsiteY4-244" fmla="*/ 9024 h 9031"/>
                  <a:gd name="connsiteX0-245" fmla="*/ 426 w 9047"/>
                  <a:gd name="connsiteY0-246" fmla="*/ 10146 h 10153"/>
                  <a:gd name="connsiteX1-247" fmla="*/ 4731 w 9047"/>
                  <a:gd name="connsiteY1-248" fmla="*/ 5374 h 10153"/>
                  <a:gd name="connsiteX2-249" fmla="*/ 4185 w 9047"/>
                  <a:gd name="connsiteY2-250" fmla="*/ 1 h 10153"/>
                  <a:gd name="connsiteX3-251" fmla="*/ 8929 w 9047"/>
                  <a:gd name="connsiteY3-252" fmla="*/ 5057 h 10153"/>
                  <a:gd name="connsiteX4-253" fmla="*/ 426 w 9047"/>
                  <a:gd name="connsiteY4-254" fmla="*/ 10146 h 10153"/>
                  <a:gd name="connsiteX0-255" fmla="*/ 503 w 10032"/>
                  <a:gd name="connsiteY0-256" fmla="*/ 9993 h 10000"/>
                  <a:gd name="connsiteX1-257" fmla="*/ 5261 w 10032"/>
                  <a:gd name="connsiteY1-258" fmla="*/ 5293 h 10000"/>
                  <a:gd name="connsiteX2-259" fmla="*/ 4658 w 10032"/>
                  <a:gd name="connsiteY2-260" fmla="*/ 1 h 10000"/>
                  <a:gd name="connsiteX3-261" fmla="*/ 9902 w 10032"/>
                  <a:gd name="connsiteY3-262" fmla="*/ 4981 h 10000"/>
                  <a:gd name="connsiteX4-263" fmla="*/ 503 w 10032"/>
                  <a:gd name="connsiteY4-264" fmla="*/ 9993 h 10000"/>
                  <a:gd name="connsiteX0-265" fmla="*/ 503 w 10755"/>
                  <a:gd name="connsiteY0-266" fmla="*/ 9993 h 10001"/>
                  <a:gd name="connsiteX1-267" fmla="*/ 5261 w 10755"/>
                  <a:gd name="connsiteY1-268" fmla="*/ 5293 h 10001"/>
                  <a:gd name="connsiteX2-269" fmla="*/ 4658 w 10755"/>
                  <a:gd name="connsiteY2-270" fmla="*/ 1 h 10001"/>
                  <a:gd name="connsiteX3-271" fmla="*/ 10637 w 10755"/>
                  <a:gd name="connsiteY3-272" fmla="*/ 5208 h 10001"/>
                  <a:gd name="connsiteX4-273" fmla="*/ 503 w 10755"/>
                  <a:gd name="connsiteY4-274" fmla="*/ 9993 h 10001"/>
                  <a:gd name="connsiteX0-275" fmla="*/ 503 w 10755"/>
                  <a:gd name="connsiteY0-276" fmla="*/ 9993 h 9998"/>
                  <a:gd name="connsiteX1-277" fmla="*/ 5261 w 10755"/>
                  <a:gd name="connsiteY1-278" fmla="*/ 5293 h 9998"/>
                  <a:gd name="connsiteX2-279" fmla="*/ 4658 w 10755"/>
                  <a:gd name="connsiteY2-280" fmla="*/ 1 h 9998"/>
                  <a:gd name="connsiteX3-281" fmla="*/ 10637 w 10755"/>
                  <a:gd name="connsiteY3-282" fmla="*/ 5208 h 9998"/>
                  <a:gd name="connsiteX4-283" fmla="*/ 503 w 10755"/>
                  <a:gd name="connsiteY4-284" fmla="*/ 9993 h 9998"/>
                  <a:gd name="connsiteX0-285" fmla="*/ 468 w 10000"/>
                  <a:gd name="connsiteY0-286" fmla="*/ 9995 h 9995"/>
                  <a:gd name="connsiteX1-287" fmla="*/ 4892 w 10000"/>
                  <a:gd name="connsiteY1-288" fmla="*/ 5294 h 9995"/>
                  <a:gd name="connsiteX2-289" fmla="*/ 4331 w 10000"/>
                  <a:gd name="connsiteY2-290" fmla="*/ 1 h 9995"/>
                  <a:gd name="connsiteX3-291" fmla="*/ 9890 w 10000"/>
                  <a:gd name="connsiteY3-292" fmla="*/ 5209 h 9995"/>
                  <a:gd name="connsiteX4-293" fmla="*/ 468 w 10000"/>
                  <a:gd name="connsiteY4-294" fmla="*/ 9995 h 9995"/>
                  <a:gd name="connsiteX0-295" fmla="*/ 0 w 9532"/>
                  <a:gd name="connsiteY0-296" fmla="*/ 10000 h 10000"/>
                  <a:gd name="connsiteX1-297" fmla="*/ 4424 w 9532"/>
                  <a:gd name="connsiteY1-298" fmla="*/ 5297 h 10000"/>
                  <a:gd name="connsiteX2-299" fmla="*/ 3863 w 9532"/>
                  <a:gd name="connsiteY2-300" fmla="*/ 1 h 10000"/>
                  <a:gd name="connsiteX3-301" fmla="*/ 9422 w 9532"/>
                  <a:gd name="connsiteY3-302" fmla="*/ 5212 h 10000"/>
                  <a:gd name="connsiteX4-303" fmla="*/ 0 w 9532"/>
                  <a:gd name="connsiteY4-304" fmla="*/ 10000 h 10000"/>
                  <a:gd name="connsiteX0-305" fmla="*/ 0 w 10000"/>
                  <a:gd name="connsiteY0-306" fmla="*/ 10000 h 10000"/>
                  <a:gd name="connsiteX1-307" fmla="*/ 4641 w 10000"/>
                  <a:gd name="connsiteY1-308" fmla="*/ 5297 h 10000"/>
                  <a:gd name="connsiteX2-309" fmla="*/ 4053 w 10000"/>
                  <a:gd name="connsiteY2-310" fmla="*/ 1 h 10000"/>
                  <a:gd name="connsiteX3-311" fmla="*/ 9885 w 10000"/>
                  <a:gd name="connsiteY3-312" fmla="*/ 5212 h 10000"/>
                  <a:gd name="connsiteX4-313" fmla="*/ 0 w 10000"/>
                  <a:gd name="connsiteY4-314" fmla="*/ 10000 h 10000"/>
                  <a:gd name="connsiteX0-315" fmla="*/ 0 w 10000"/>
                  <a:gd name="connsiteY0-316" fmla="*/ 10000 h 10000"/>
                  <a:gd name="connsiteX1-317" fmla="*/ 4641 w 10000"/>
                  <a:gd name="connsiteY1-318" fmla="*/ 5297 h 10000"/>
                  <a:gd name="connsiteX2-319" fmla="*/ 4053 w 10000"/>
                  <a:gd name="connsiteY2-320" fmla="*/ 1 h 10000"/>
                  <a:gd name="connsiteX3-321" fmla="*/ 9885 w 10000"/>
                  <a:gd name="connsiteY3-322" fmla="*/ 5212 h 10000"/>
                  <a:gd name="connsiteX4-323" fmla="*/ 0 w 10000"/>
                  <a:gd name="connsiteY4-324" fmla="*/ 10000 h 10000"/>
                  <a:gd name="connsiteX0-325" fmla="*/ 0 w 10000"/>
                  <a:gd name="connsiteY0-326" fmla="*/ 10000 h 10000"/>
                  <a:gd name="connsiteX1-327" fmla="*/ 4641 w 10000"/>
                  <a:gd name="connsiteY1-328" fmla="*/ 5297 h 10000"/>
                  <a:gd name="connsiteX2-329" fmla="*/ 4053 w 10000"/>
                  <a:gd name="connsiteY2-330" fmla="*/ 1 h 10000"/>
                  <a:gd name="connsiteX3-331" fmla="*/ 9885 w 10000"/>
                  <a:gd name="connsiteY3-332" fmla="*/ 5212 h 10000"/>
                  <a:gd name="connsiteX4-333" fmla="*/ 0 w 10000"/>
                  <a:gd name="connsiteY4-334" fmla="*/ 10000 h 10000"/>
                  <a:gd name="connsiteX0-335" fmla="*/ 0 w 9998"/>
                  <a:gd name="connsiteY0-336" fmla="*/ 10000 h 10000"/>
                  <a:gd name="connsiteX1-337" fmla="*/ 5358 w 9998"/>
                  <a:gd name="connsiteY1-338" fmla="*/ 5297 h 10000"/>
                  <a:gd name="connsiteX2-339" fmla="*/ 4053 w 9998"/>
                  <a:gd name="connsiteY2-340" fmla="*/ 1 h 10000"/>
                  <a:gd name="connsiteX3-341" fmla="*/ 9885 w 9998"/>
                  <a:gd name="connsiteY3-342" fmla="*/ 5212 h 10000"/>
                  <a:gd name="connsiteX4-343" fmla="*/ 0 w 9998"/>
                  <a:gd name="connsiteY4-344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998" h="10000">
                    <a:moveTo>
                      <a:pt x="0" y="10000"/>
                    </a:moveTo>
                    <a:cubicBezTo>
                      <a:pt x="172" y="9346"/>
                      <a:pt x="4503" y="6907"/>
                      <a:pt x="5358" y="5297"/>
                    </a:cubicBezTo>
                    <a:cubicBezTo>
                      <a:pt x="6813" y="2558"/>
                      <a:pt x="3299" y="15"/>
                      <a:pt x="4053" y="1"/>
                    </a:cubicBezTo>
                    <a:cubicBezTo>
                      <a:pt x="4808" y="-13"/>
                      <a:pt x="10901" y="3068"/>
                      <a:pt x="9885" y="5212"/>
                    </a:cubicBezTo>
                    <a:cubicBezTo>
                      <a:pt x="6939" y="8659"/>
                      <a:pt x="2697" y="9293"/>
                      <a:pt x="0" y="100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7" name="任意多边形 26"/>
              <p:cNvSpPr/>
              <p:nvPr/>
            </p:nvSpPr>
            <p:spPr>
              <a:xfrm>
                <a:off x="6068581" y="3538680"/>
                <a:ext cx="3646920" cy="1050222"/>
              </a:xfrm>
              <a:custGeom>
                <a:avLst/>
                <a:gdLst>
                  <a:gd name="connsiteX0" fmla="*/ 9672 w 700038"/>
                  <a:gd name="connsiteY0" fmla="*/ 190131 h 195719"/>
                  <a:gd name="connsiteX1" fmla="*/ 238272 w 700038"/>
                  <a:gd name="connsiteY1" fmla="*/ 25031 h 195719"/>
                  <a:gd name="connsiteX2" fmla="*/ 682772 w 700038"/>
                  <a:gd name="connsiteY2" fmla="*/ 12331 h 195719"/>
                  <a:gd name="connsiteX3" fmla="*/ 549422 w 700038"/>
                  <a:gd name="connsiteY3" fmla="*/ 139331 h 195719"/>
                  <a:gd name="connsiteX4" fmla="*/ 9672 w 700038"/>
                  <a:gd name="connsiteY4" fmla="*/ 190131 h 195719"/>
                  <a:gd name="connsiteX0-1" fmla="*/ 9834 w 720021"/>
                  <a:gd name="connsiteY0-2" fmla="*/ 202004 h 207155"/>
                  <a:gd name="connsiteX1-3" fmla="*/ 238434 w 720021"/>
                  <a:gd name="connsiteY1-4" fmla="*/ 36904 h 207155"/>
                  <a:gd name="connsiteX2-5" fmla="*/ 705159 w 720021"/>
                  <a:gd name="connsiteY2-6" fmla="*/ 8329 h 207155"/>
                  <a:gd name="connsiteX3-7" fmla="*/ 549584 w 720021"/>
                  <a:gd name="connsiteY3-8" fmla="*/ 151204 h 207155"/>
                  <a:gd name="connsiteX4-9" fmla="*/ 9834 w 720021"/>
                  <a:gd name="connsiteY4-10" fmla="*/ 202004 h 207155"/>
                  <a:gd name="connsiteX0-11" fmla="*/ 9834 w 720021"/>
                  <a:gd name="connsiteY0-12" fmla="*/ 193675 h 198826"/>
                  <a:gd name="connsiteX1-13" fmla="*/ 238434 w 720021"/>
                  <a:gd name="connsiteY1-14" fmla="*/ 28575 h 198826"/>
                  <a:gd name="connsiteX2-15" fmla="*/ 705159 w 720021"/>
                  <a:gd name="connsiteY2-16" fmla="*/ 0 h 198826"/>
                  <a:gd name="connsiteX3-17" fmla="*/ 549584 w 720021"/>
                  <a:gd name="connsiteY3-18" fmla="*/ 142875 h 198826"/>
                  <a:gd name="connsiteX4-19" fmla="*/ 9834 w 720021"/>
                  <a:gd name="connsiteY4-20" fmla="*/ 193675 h 198826"/>
                  <a:gd name="connsiteX0-21" fmla="*/ 9834 w 720021"/>
                  <a:gd name="connsiteY0-22" fmla="*/ 194211 h 199362"/>
                  <a:gd name="connsiteX1-23" fmla="*/ 238434 w 720021"/>
                  <a:gd name="connsiteY1-24" fmla="*/ 29111 h 199362"/>
                  <a:gd name="connsiteX2-25" fmla="*/ 705159 w 720021"/>
                  <a:gd name="connsiteY2-26" fmla="*/ 536 h 199362"/>
                  <a:gd name="connsiteX3-27" fmla="*/ 549584 w 720021"/>
                  <a:gd name="connsiteY3-28" fmla="*/ 143411 h 199362"/>
                  <a:gd name="connsiteX4-29" fmla="*/ 9834 w 720021"/>
                  <a:gd name="connsiteY4-30" fmla="*/ 194211 h 199362"/>
                  <a:gd name="connsiteX0-31" fmla="*/ 9711 w 723122"/>
                  <a:gd name="connsiteY0-32" fmla="*/ 203742 h 208241"/>
                  <a:gd name="connsiteX1-33" fmla="*/ 241486 w 723122"/>
                  <a:gd name="connsiteY1-34" fmla="*/ 29117 h 208241"/>
                  <a:gd name="connsiteX2-35" fmla="*/ 708211 w 723122"/>
                  <a:gd name="connsiteY2-36" fmla="*/ 542 h 208241"/>
                  <a:gd name="connsiteX3-37" fmla="*/ 552636 w 723122"/>
                  <a:gd name="connsiteY3-38" fmla="*/ 143417 h 208241"/>
                  <a:gd name="connsiteX4-39" fmla="*/ 9711 w 723122"/>
                  <a:gd name="connsiteY4-40" fmla="*/ 203742 h 2082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723122" h="208241">
                    <a:moveTo>
                      <a:pt x="9711" y="203742"/>
                    </a:moveTo>
                    <a:cubicBezTo>
                      <a:pt x="-42147" y="184692"/>
                      <a:pt x="125069" y="62984"/>
                      <a:pt x="241486" y="29117"/>
                    </a:cubicBezTo>
                    <a:cubicBezTo>
                      <a:pt x="357903" y="-4750"/>
                      <a:pt x="653178" y="22767"/>
                      <a:pt x="708211" y="542"/>
                    </a:cubicBezTo>
                    <a:cubicBezTo>
                      <a:pt x="760069" y="-8983"/>
                      <a:pt x="669053" y="109550"/>
                      <a:pt x="552636" y="143417"/>
                    </a:cubicBezTo>
                    <a:cubicBezTo>
                      <a:pt x="436219" y="177284"/>
                      <a:pt x="61569" y="222792"/>
                      <a:pt x="9711" y="203742"/>
                    </a:cubicBezTo>
                    <a:close/>
                  </a:path>
                </a:pathLst>
              </a:custGeom>
              <a:gradFill flip="none" rotWithShape="1">
                <a:gsLst>
                  <a:gs pos="44000">
                    <a:srgbClr val="D8BE8C"/>
                  </a:gs>
                  <a:gs pos="68000">
                    <a:srgbClr val="C1975F"/>
                  </a:gs>
                  <a:gs pos="83000">
                    <a:srgbClr val="AD7537"/>
                  </a:gs>
                  <a:gs pos="100000">
                    <a:srgbClr val="AD7537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" name="心形 9"/>
              <p:cNvSpPr/>
              <p:nvPr/>
            </p:nvSpPr>
            <p:spPr>
              <a:xfrm>
                <a:off x="5101652" y="3087547"/>
                <a:ext cx="1582592" cy="1600340"/>
              </a:xfrm>
              <a:custGeom>
                <a:avLst/>
                <a:gdLst>
                  <a:gd name="connsiteX0" fmla="*/ 258763 w 517525"/>
                  <a:gd name="connsiteY0" fmla="*/ 116219 h 464874"/>
                  <a:gd name="connsiteX1" fmla="*/ 258763 w 517525"/>
                  <a:gd name="connsiteY1" fmla="*/ 464874 h 464874"/>
                  <a:gd name="connsiteX2" fmla="*/ 258763 w 517525"/>
                  <a:gd name="connsiteY2" fmla="*/ 116219 h 464874"/>
                  <a:gd name="connsiteX0-1" fmla="*/ 260649 w 542304"/>
                  <a:gd name="connsiteY0-2" fmla="*/ 110460 h 459115"/>
                  <a:gd name="connsiteX1-3" fmla="*/ 260649 w 542304"/>
                  <a:gd name="connsiteY1-4" fmla="*/ 459115 h 459115"/>
                  <a:gd name="connsiteX2-5" fmla="*/ 260649 w 542304"/>
                  <a:gd name="connsiteY2-6" fmla="*/ 110460 h 459115"/>
                  <a:gd name="connsiteX0-7" fmla="*/ 247586 w 542617"/>
                  <a:gd name="connsiteY0-8" fmla="*/ 98054 h 516559"/>
                  <a:gd name="connsiteX1-9" fmla="*/ 266636 w 542617"/>
                  <a:gd name="connsiteY1-10" fmla="*/ 516559 h 516559"/>
                  <a:gd name="connsiteX2-11" fmla="*/ 247586 w 542617"/>
                  <a:gd name="connsiteY2-12" fmla="*/ 98054 h 516559"/>
                  <a:gd name="connsiteX0-13" fmla="*/ 272663 w 567694"/>
                  <a:gd name="connsiteY0-14" fmla="*/ 91983 h 510488"/>
                  <a:gd name="connsiteX1-15" fmla="*/ 291713 w 567694"/>
                  <a:gd name="connsiteY1-16" fmla="*/ 510488 h 510488"/>
                  <a:gd name="connsiteX2-17" fmla="*/ 272663 w 567694"/>
                  <a:gd name="connsiteY2-18" fmla="*/ 91983 h 510488"/>
                  <a:gd name="connsiteX0-19" fmla="*/ 272663 w 596963"/>
                  <a:gd name="connsiteY0-20" fmla="*/ 49351 h 467856"/>
                  <a:gd name="connsiteX1-21" fmla="*/ 291713 w 596963"/>
                  <a:gd name="connsiteY1-22" fmla="*/ 467856 h 467856"/>
                  <a:gd name="connsiteX2-23" fmla="*/ 272663 w 596963"/>
                  <a:gd name="connsiteY2-24" fmla="*/ 49351 h 467856"/>
                  <a:gd name="connsiteX0-25" fmla="*/ 307983 w 597687"/>
                  <a:gd name="connsiteY0-26" fmla="*/ 46026 h 493106"/>
                  <a:gd name="connsiteX1-27" fmla="*/ 273058 w 597687"/>
                  <a:gd name="connsiteY1-28" fmla="*/ 493106 h 493106"/>
                  <a:gd name="connsiteX2-29" fmla="*/ 307983 w 597687"/>
                  <a:gd name="connsiteY2-30" fmla="*/ 46026 h 493106"/>
                  <a:gd name="connsiteX0-31" fmla="*/ 307983 w 597687"/>
                  <a:gd name="connsiteY0-32" fmla="*/ 45006 h 501611"/>
                  <a:gd name="connsiteX1-33" fmla="*/ 273058 w 597687"/>
                  <a:gd name="connsiteY1-34" fmla="*/ 501611 h 501611"/>
                  <a:gd name="connsiteX2-35" fmla="*/ 307983 w 597687"/>
                  <a:gd name="connsiteY2-36" fmla="*/ 45006 h 501611"/>
                  <a:gd name="connsiteX0-37" fmla="*/ 311444 w 601148"/>
                  <a:gd name="connsiteY0-38" fmla="*/ 40155 h 496760"/>
                  <a:gd name="connsiteX1-39" fmla="*/ 276519 w 601148"/>
                  <a:gd name="connsiteY1-40" fmla="*/ 496760 h 496760"/>
                  <a:gd name="connsiteX2-41" fmla="*/ 311444 w 601148"/>
                  <a:gd name="connsiteY2-42" fmla="*/ 40155 h 496760"/>
                  <a:gd name="connsiteX0-43" fmla="*/ 264539 w 554243"/>
                  <a:gd name="connsiteY0-44" fmla="*/ 29648 h 486253"/>
                  <a:gd name="connsiteX1-45" fmla="*/ 229614 w 554243"/>
                  <a:gd name="connsiteY1-46" fmla="*/ 486253 h 486253"/>
                  <a:gd name="connsiteX2-47" fmla="*/ 264539 w 554243"/>
                  <a:gd name="connsiteY2-48" fmla="*/ 29648 h 486253"/>
                  <a:gd name="connsiteX0-49" fmla="*/ 264539 w 475138"/>
                  <a:gd name="connsiteY0-50" fmla="*/ 28103 h 484708"/>
                  <a:gd name="connsiteX1-51" fmla="*/ 229614 w 475138"/>
                  <a:gd name="connsiteY1-52" fmla="*/ 484708 h 484708"/>
                  <a:gd name="connsiteX2-53" fmla="*/ 264539 w 475138"/>
                  <a:gd name="connsiteY2-54" fmla="*/ 28103 h 484708"/>
                  <a:gd name="connsiteX0-55" fmla="*/ 236640 w 473168"/>
                  <a:gd name="connsiteY0-56" fmla="*/ 27939 h 487719"/>
                  <a:gd name="connsiteX1-57" fmla="*/ 246165 w 473168"/>
                  <a:gd name="connsiteY1-58" fmla="*/ 487719 h 487719"/>
                  <a:gd name="connsiteX2-59" fmla="*/ 236640 w 473168"/>
                  <a:gd name="connsiteY2-60" fmla="*/ 27939 h 487719"/>
                  <a:gd name="connsiteX0-61" fmla="*/ 236640 w 483346"/>
                  <a:gd name="connsiteY0-62" fmla="*/ 27939 h 487719"/>
                  <a:gd name="connsiteX1-63" fmla="*/ 246165 w 483346"/>
                  <a:gd name="connsiteY1-64" fmla="*/ 487719 h 487719"/>
                  <a:gd name="connsiteX2-65" fmla="*/ 236640 w 483346"/>
                  <a:gd name="connsiteY2-66" fmla="*/ 27939 h 487719"/>
                  <a:gd name="connsiteX0-67" fmla="*/ 236640 w 482310"/>
                  <a:gd name="connsiteY0-68" fmla="*/ 27939 h 487719"/>
                  <a:gd name="connsiteX1-69" fmla="*/ 246165 w 482310"/>
                  <a:gd name="connsiteY1-70" fmla="*/ 487719 h 487719"/>
                  <a:gd name="connsiteX2-71" fmla="*/ 236640 w 482310"/>
                  <a:gd name="connsiteY2-72" fmla="*/ 27939 h 48771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482310" h="487719">
                    <a:moveTo>
                      <a:pt x="236640" y="27939"/>
                    </a:moveTo>
                    <a:cubicBezTo>
                      <a:pt x="484157" y="-90838"/>
                      <a:pt x="631596" y="358139"/>
                      <a:pt x="246165" y="487719"/>
                    </a:cubicBezTo>
                    <a:cubicBezTo>
                      <a:pt x="-174192" y="316864"/>
                      <a:pt x="27222" y="-113063"/>
                      <a:pt x="236640" y="279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8C"/>
                  </a:gs>
                  <a:gs pos="56000">
                    <a:srgbClr val="C1975F"/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40" name="矩形 39"/>
          <p:cNvSpPr/>
          <p:nvPr/>
        </p:nvSpPr>
        <p:spPr>
          <a:xfrm>
            <a:off x="2439239" y="0"/>
            <a:ext cx="939800" cy="6858000"/>
          </a:xfrm>
          <a:prstGeom prst="rect">
            <a:avLst/>
          </a:prstGeom>
          <a:solidFill>
            <a:srgbClr val="E4D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文本框 40"/>
          <p:cNvSpPr txBox="1"/>
          <p:nvPr/>
        </p:nvSpPr>
        <p:spPr>
          <a:xfrm>
            <a:off x="2424801" y="1619520"/>
            <a:ext cx="9444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rgbClr val="0F3E75"/>
                </a:solidFill>
                <a:latin typeface="叶根友行书(繁)" panose="02010601030101010101" pitchFamily="2" charset="-122"/>
                <a:ea typeface="叶根友行书(繁)" panose="02010601030101010101" pitchFamily="2" charset="-122"/>
              </a:rPr>
              <a:t>莲</a:t>
            </a:r>
            <a:endParaRPr lang="zh-CN" altLang="en-US" sz="6000" dirty="0">
              <a:solidFill>
                <a:srgbClr val="0F3E75"/>
              </a:solidFill>
              <a:latin typeface="叶根友行书(繁)" panose="02010601030101010101" pitchFamily="2" charset="-122"/>
              <a:ea typeface="叶根友行书(繁)" panose="02010601030101010101" pitchFamily="2" charset="-122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527711" y="2495483"/>
            <a:ext cx="738664" cy="237992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en-US" altLang="zh-CN" sz="3600" dirty="0">
                <a:solidFill>
                  <a:srgbClr val="0F3E75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·</a:t>
            </a:r>
            <a:r>
              <a:rPr lang="zh-CN" altLang="en-US" sz="2800" dirty="0">
                <a:solidFill>
                  <a:srgbClr val="0F3E75"/>
                </a:solidFill>
                <a:latin typeface="汉仪大宋简" panose="02010609000101010101" pitchFamily="49" charset="-122"/>
                <a:ea typeface="汉仪大宋简" panose="02010609000101010101" pitchFamily="49" charset="-122"/>
              </a:rPr>
              <a:t>出水芙蓉</a:t>
            </a:r>
            <a:endParaRPr lang="zh-CN" altLang="en-US" sz="2800" dirty="0">
              <a:solidFill>
                <a:srgbClr val="0F3E75"/>
              </a:solidFill>
              <a:latin typeface="汉仪大宋简" panose="02010609000101010101" pitchFamily="49" charset="-122"/>
              <a:ea typeface="汉仪大宋简" panose="02010609000101010101" pitchFamily="49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1058019" y="2495483"/>
            <a:ext cx="370725" cy="4567959"/>
            <a:chOff x="1058019" y="2495483"/>
            <a:chExt cx="370725" cy="4567959"/>
          </a:xfrm>
        </p:grpSpPr>
        <p:sp>
          <p:nvSpPr>
            <p:cNvPr id="44" name="Freeform 120"/>
            <p:cNvSpPr/>
            <p:nvPr/>
          </p:nvSpPr>
          <p:spPr bwMode="auto">
            <a:xfrm flipH="1">
              <a:off x="1207601" y="2905723"/>
              <a:ext cx="108675" cy="4157719"/>
            </a:xfrm>
            <a:custGeom>
              <a:avLst/>
              <a:gdLst>
                <a:gd name="T0" fmla="*/ 84 w 475"/>
                <a:gd name="T1" fmla="*/ 101 h 2286"/>
                <a:gd name="T2" fmla="*/ 475 w 475"/>
                <a:gd name="T3" fmla="*/ 2254 h 2286"/>
                <a:gd name="T4" fmla="*/ 443 w 475"/>
                <a:gd name="T5" fmla="*/ 2286 h 2286"/>
                <a:gd name="T6" fmla="*/ 107 w 475"/>
                <a:gd name="T7" fmla="*/ 851 h 2286"/>
                <a:gd name="T8" fmla="*/ 14 w 475"/>
                <a:gd name="T9" fmla="*/ 98 h 2286"/>
                <a:gd name="T10" fmla="*/ 10 w 475"/>
                <a:gd name="T11" fmla="*/ 50 h 2286"/>
                <a:gd name="T12" fmla="*/ 2 w 475"/>
                <a:gd name="T13" fmla="*/ 14 h 2286"/>
                <a:gd name="T14" fmla="*/ 80 w 475"/>
                <a:gd name="T15" fmla="*/ 1 h 2286"/>
                <a:gd name="T16" fmla="*/ 83 w 475"/>
                <a:gd name="T17" fmla="*/ 38 h 2286"/>
                <a:gd name="T18" fmla="*/ 84 w 475"/>
                <a:gd name="T19" fmla="*/ 101 h 2286"/>
                <a:gd name="connsiteX0" fmla="*/ 1726 w 9998"/>
                <a:gd name="connsiteY0" fmla="*/ 439 h 10354"/>
                <a:gd name="connsiteX1" fmla="*/ 9958 w 9998"/>
                <a:gd name="connsiteY1" fmla="*/ 9857 h 10354"/>
                <a:gd name="connsiteX2" fmla="*/ 9284 w 9998"/>
                <a:gd name="connsiteY2" fmla="*/ 9997 h 10354"/>
                <a:gd name="connsiteX3" fmla="*/ 693 w 9998"/>
                <a:gd name="connsiteY3" fmla="*/ 4960 h 10354"/>
                <a:gd name="connsiteX4" fmla="*/ 253 w 9998"/>
                <a:gd name="connsiteY4" fmla="*/ 426 h 10354"/>
                <a:gd name="connsiteX5" fmla="*/ 169 w 9998"/>
                <a:gd name="connsiteY5" fmla="*/ 216 h 10354"/>
                <a:gd name="connsiteX6" fmla="*/ 0 w 9998"/>
                <a:gd name="connsiteY6" fmla="*/ 58 h 10354"/>
                <a:gd name="connsiteX7" fmla="*/ 1642 w 9998"/>
                <a:gd name="connsiteY7" fmla="*/ 1 h 10354"/>
                <a:gd name="connsiteX8" fmla="*/ 1705 w 9998"/>
                <a:gd name="connsiteY8" fmla="*/ 163 h 10354"/>
                <a:gd name="connsiteX9" fmla="*/ 1726 w 9998"/>
                <a:gd name="connsiteY9" fmla="*/ 439 h 10354"/>
                <a:gd name="connsiteX0-1" fmla="*/ 1726 w 9960"/>
                <a:gd name="connsiteY0-2" fmla="*/ 424 h 19206"/>
                <a:gd name="connsiteX1-3" fmla="*/ 9960 w 9960"/>
                <a:gd name="connsiteY1-4" fmla="*/ 9520 h 19206"/>
                <a:gd name="connsiteX2-5" fmla="*/ 1969 w 9960"/>
                <a:gd name="connsiteY2-6" fmla="*/ 19163 h 19206"/>
                <a:gd name="connsiteX3-7" fmla="*/ 693 w 9960"/>
                <a:gd name="connsiteY3-8" fmla="*/ 4790 h 19206"/>
                <a:gd name="connsiteX4-9" fmla="*/ 253 w 9960"/>
                <a:gd name="connsiteY4-10" fmla="*/ 411 h 19206"/>
                <a:gd name="connsiteX5-11" fmla="*/ 169 w 9960"/>
                <a:gd name="connsiteY5-12" fmla="*/ 209 h 19206"/>
                <a:gd name="connsiteX6-13" fmla="*/ 0 w 9960"/>
                <a:gd name="connsiteY6-14" fmla="*/ 56 h 19206"/>
                <a:gd name="connsiteX7-15" fmla="*/ 1642 w 9960"/>
                <a:gd name="connsiteY7-16" fmla="*/ 1 h 19206"/>
                <a:gd name="connsiteX8-17" fmla="*/ 1705 w 9960"/>
                <a:gd name="connsiteY8-18" fmla="*/ 157 h 19206"/>
                <a:gd name="connsiteX9-19" fmla="*/ 1726 w 9960"/>
                <a:gd name="connsiteY9-20" fmla="*/ 424 h 19206"/>
                <a:gd name="connsiteX0-21" fmla="*/ 1733 w 5842"/>
                <a:gd name="connsiteY0-22" fmla="*/ 221 h 11204"/>
                <a:gd name="connsiteX1-23" fmla="*/ 5842 w 5842"/>
                <a:gd name="connsiteY1-24" fmla="*/ 11155 h 11204"/>
                <a:gd name="connsiteX2-25" fmla="*/ 1977 w 5842"/>
                <a:gd name="connsiteY2-26" fmla="*/ 9978 h 11204"/>
                <a:gd name="connsiteX3-27" fmla="*/ 696 w 5842"/>
                <a:gd name="connsiteY3-28" fmla="*/ 2494 h 11204"/>
                <a:gd name="connsiteX4-29" fmla="*/ 254 w 5842"/>
                <a:gd name="connsiteY4-30" fmla="*/ 214 h 11204"/>
                <a:gd name="connsiteX5-31" fmla="*/ 170 w 5842"/>
                <a:gd name="connsiteY5-32" fmla="*/ 109 h 11204"/>
                <a:gd name="connsiteX6-33" fmla="*/ 0 w 5842"/>
                <a:gd name="connsiteY6-34" fmla="*/ 29 h 11204"/>
                <a:gd name="connsiteX7-35" fmla="*/ 1649 w 5842"/>
                <a:gd name="connsiteY7-36" fmla="*/ 1 h 11204"/>
                <a:gd name="connsiteX8-37" fmla="*/ 1712 w 5842"/>
                <a:gd name="connsiteY8-38" fmla="*/ 82 h 11204"/>
                <a:gd name="connsiteX9-39" fmla="*/ 1733 w 5842"/>
                <a:gd name="connsiteY9-40" fmla="*/ 221 h 11204"/>
                <a:gd name="connsiteX0-41" fmla="*/ 2966 w 10000"/>
                <a:gd name="connsiteY0-42" fmla="*/ 196 h 9999"/>
                <a:gd name="connsiteX1-43" fmla="*/ 10000 w 10000"/>
                <a:gd name="connsiteY1-44" fmla="*/ 9955 h 9999"/>
                <a:gd name="connsiteX2-45" fmla="*/ 3384 w 10000"/>
                <a:gd name="connsiteY2-46" fmla="*/ 8905 h 9999"/>
                <a:gd name="connsiteX3-47" fmla="*/ 1191 w 10000"/>
                <a:gd name="connsiteY3-48" fmla="*/ 2225 h 9999"/>
                <a:gd name="connsiteX4-49" fmla="*/ 435 w 10000"/>
                <a:gd name="connsiteY4-50" fmla="*/ 190 h 9999"/>
                <a:gd name="connsiteX5-51" fmla="*/ 291 w 10000"/>
                <a:gd name="connsiteY5-52" fmla="*/ 96 h 9999"/>
                <a:gd name="connsiteX6-53" fmla="*/ 0 w 10000"/>
                <a:gd name="connsiteY6-54" fmla="*/ 25 h 9999"/>
                <a:gd name="connsiteX7-55" fmla="*/ 2823 w 10000"/>
                <a:gd name="connsiteY7-56" fmla="*/ 0 h 9999"/>
                <a:gd name="connsiteX8-57" fmla="*/ 2931 w 10000"/>
                <a:gd name="connsiteY8-58" fmla="*/ 72 h 9999"/>
                <a:gd name="connsiteX9-59" fmla="*/ 2966 w 10000"/>
                <a:gd name="connsiteY9-60" fmla="*/ 196 h 9999"/>
                <a:gd name="connsiteX0-61" fmla="*/ 2966 w 10000"/>
                <a:gd name="connsiteY0-62" fmla="*/ 196 h 10000"/>
                <a:gd name="connsiteX1-63" fmla="*/ 10000 w 10000"/>
                <a:gd name="connsiteY1-64" fmla="*/ 9956 h 10000"/>
                <a:gd name="connsiteX2-65" fmla="*/ 3384 w 10000"/>
                <a:gd name="connsiteY2-66" fmla="*/ 8906 h 10000"/>
                <a:gd name="connsiteX3-67" fmla="*/ 1191 w 10000"/>
                <a:gd name="connsiteY3-68" fmla="*/ 2225 h 10000"/>
                <a:gd name="connsiteX4-69" fmla="*/ 435 w 10000"/>
                <a:gd name="connsiteY4-70" fmla="*/ 190 h 10000"/>
                <a:gd name="connsiteX5-71" fmla="*/ 291 w 10000"/>
                <a:gd name="connsiteY5-72" fmla="*/ 96 h 10000"/>
                <a:gd name="connsiteX6-73" fmla="*/ 0 w 10000"/>
                <a:gd name="connsiteY6-74" fmla="*/ 25 h 10000"/>
                <a:gd name="connsiteX7-75" fmla="*/ 2823 w 10000"/>
                <a:gd name="connsiteY7-76" fmla="*/ 0 h 10000"/>
                <a:gd name="connsiteX8-77" fmla="*/ 2931 w 10000"/>
                <a:gd name="connsiteY8-78" fmla="*/ 72 h 10000"/>
                <a:gd name="connsiteX9-79" fmla="*/ 2966 w 10000"/>
                <a:gd name="connsiteY9-80" fmla="*/ 196 h 10000"/>
                <a:gd name="connsiteX0-81" fmla="*/ 2966 w 10000"/>
                <a:gd name="connsiteY0-82" fmla="*/ 196 h 10000"/>
                <a:gd name="connsiteX1-83" fmla="*/ 10000 w 10000"/>
                <a:gd name="connsiteY1-84" fmla="*/ 9956 h 10000"/>
                <a:gd name="connsiteX2-85" fmla="*/ 3384 w 10000"/>
                <a:gd name="connsiteY2-86" fmla="*/ 8906 h 10000"/>
                <a:gd name="connsiteX3-87" fmla="*/ 1191 w 10000"/>
                <a:gd name="connsiteY3-88" fmla="*/ 2225 h 10000"/>
                <a:gd name="connsiteX4-89" fmla="*/ 435 w 10000"/>
                <a:gd name="connsiteY4-90" fmla="*/ 190 h 10000"/>
                <a:gd name="connsiteX5-91" fmla="*/ 291 w 10000"/>
                <a:gd name="connsiteY5-92" fmla="*/ 96 h 10000"/>
                <a:gd name="connsiteX6-93" fmla="*/ 0 w 10000"/>
                <a:gd name="connsiteY6-94" fmla="*/ 25 h 10000"/>
                <a:gd name="connsiteX7-95" fmla="*/ 2823 w 10000"/>
                <a:gd name="connsiteY7-96" fmla="*/ 0 h 10000"/>
                <a:gd name="connsiteX8-97" fmla="*/ 2931 w 10000"/>
                <a:gd name="connsiteY8-98" fmla="*/ 72 h 10000"/>
                <a:gd name="connsiteX9-99" fmla="*/ 2966 w 10000"/>
                <a:gd name="connsiteY9-100" fmla="*/ 196 h 10000"/>
                <a:gd name="connsiteX0-101" fmla="*/ 2966 w 10000"/>
                <a:gd name="connsiteY0-102" fmla="*/ 196 h 10000"/>
                <a:gd name="connsiteX1-103" fmla="*/ 10000 w 10000"/>
                <a:gd name="connsiteY1-104" fmla="*/ 9956 h 10000"/>
                <a:gd name="connsiteX2-105" fmla="*/ 4570 w 10000"/>
                <a:gd name="connsiteY2-106" fmla="*/ 8906 h 10000"/>
                <a:gd name="connsiteX3-107" fmla="*/ 1191 w 10000"/>
                <a:gd name="connsiteY3-108" fmla="*/ 2225 h 10000"/>
                <a:gd name="connsiteX4-109" fmla="*/ 435 w 10000"/>
                <a:gd name="connsiteY4-110" fmla="*/ 190 h 10000"/>
                <a:gd name="connsiteX5-111" fmla="*/ 291 w 10000"/>
                <a:gd name="connsiteY5-112" fmla="*/ 96 h 10000"/>
                <a:gd name="connsiteX6-113" fmla="*/ 0 w 10000"/>
                <a:gd name="connsiteY6-114" fmla="*/ 25 h 10000"/>
                <a:gd name="connsiteX7-115" fmla="*/ 2823 w 10000"/>
                <a:gd name="connsiteY7-116" fmla="*/ 0 h 10000"/>
                <a:gd name="connsiteX8-117" fmla="*/ 2931 w 10000"/>
                <a:gd name="connsiteY8-118" fmla="*/ 72 h 10000"/>
                <a:gd name="connsiteX9-119" fmla="*/ 2966 w 10000"/>
                <a:gd name="connsiteY9-120" fmla="*/ 196 h 10000"/>
                <a:gd name="connsiteX0-121" fmla="*/ 2966 w 8339"/>
                <a:gd name="connsiteY0-122" fmla="*/ 196 h 10899"/>
                <a:gd name="connsiteX1-123" fmla="*/ 8339 w 8339"/>
                <a:gd name="connsiteY1-124" fmla="*/ 10895 h 10899"/>
                <a:gd name="connsiteX2-125" fmla="*/ 4570 w 8339"/>
                <a:gd name="connsiteY2-126" fmla="*/ 8906 h 10899"/>
                <a:gd name="connsiteX3-127" fmla="*/ 1191 w 8339"/>
                <a:gd name="connsiteY3-128" fmla="*/ 2225 h 10899"/>
                <a:gd name="connsiteX4-129" fmla="*/ 435 w 8339"/>
                <a:gd name="connsiteY4-130" fmla="*/ 190 h 10899"/>
                <a:gd name="connsiteX5-131" fmla="*/ 291 w 8339"/>
                <a:gd name="connsiteY5-132" fmla="*/ 96 h 10899"/>
                <a:gd name="connsiteX6-133" fmla="*/ 0 w 8339"/>
                <a:gd name="connsiteY6-134" fmla="*/ 25 h 10899"/>
                <a:gd name="connsiteX7-135" fmla="*/ 2823 w 8339"/>
                <a:gd name="connsiteY7-136" fmla="*/ 0 h 10899"/>
                <a:gd name="connsiteX8-137" fmla="*/ 2931 w 8339"/>
                <a:gd name="connsiteY8-138" fmla="*/ 72 h 10899"/>
                <a:gd name="connsiteX9-139" fmla="*/ 2966 w 8339"/>
                <a:gd name="connsiteY9-140" fmla="*/ 196 h 10899"/>
                <a:gd name="connsiteX0-141" fmla="*/ 3557 w 10000"/>
                <a:gd name="connsiteY0-142" fmla="*/ 180 h 10209"/>
                <a:gd name="connsiteX1-143" fmla="*/ 10000 w 10000"/>
                <a:gd name="connsiteY1-144" fmla="*/ 9996 h 10209"/>
                <a:gd name="connsiteX2-145" fmla="*/ 4911 w 10000"/>
                <a:gd name="connsiteY2-146" fmla="*/ 9384 h 10209"/>
                <a:gd name="connsiteX3-147" fmla="*/ 1428 w 10000"/>
                <a:gd name="connsiteY3-148" fmla="*/ 2041 h 10209"/>
                <a:gd name="connsiteX4-149" fmla="*/ 522 w 10000"/>
                <a:gd name="connsiteY4-150" fmla="*/ 174 h 10209"/>
                <a:gd name="connsiteX5-151" fmla="*/ 349 w 10000"/>
                <a:gd name="connsiteY5-152" fmla="*/ 88 h 10209"/>
                <a:gd name="connsiteX6-153" fmla="*/ 0 w 10000"/>
                <a:gd name="connsiteY6-154" fmla="*/ 23 h 10209"/>
                <a:gd name="connsiteX7-155" fmla="*/ 3385 w 10000"/>
                <a:gd name="connsiteY7-156" fmla="*/ 0 h 10209"/>
                <a:gd name="connsiteX8-157" fmla="*/ 3515 w 10000"/>
                <a:gd name="connsiteY8-158" fmla="*/ 66 h 10209"/>
                <a:gd name="connsiteX9-159" fmla="*/ 3557 w 10000"/>
                <a:gd name="connsiteY9-160" fmla="*/ 180 h 10209"/>
                <a:gd name="connsiteX0-161" fmla="*/ 3557 w 10000"/>
                <a:gd name="connsiteY0-162" fmla="*/ 180 h 10209"/>
                <a:gd name="connsiteX1-163" fmla="*/ 10000 w 10000"/>
                <a:gd name="connsiteY1-164" fmla="*/ 9996 h 10209"/>
                <a:gd name="connsiteX2-165" fmla="*/ 4911 w 10000"/>
                <a:gd name="connsiteY2-166" fmla="*/ 9384 h 10209"/>
                <a:gd name="connsiteX3-167" fmla="*/ 1428 w 10000"/>
                <a:gd name="connsiteY3-168" fmla="*/ 2041 h 10209"/>
                <a:gd name="connsiteX4-169" fmla="*/ 522 w 10000"/>
                <a:gd name="connsiteY4-170" fmla="*/ 174 h 10209"/>
                <a:gd name="connsiteX5-171" fmla="*/ 349 w 10000"/>
                <a:gd name="connsiteY5-172" fmla="*/ 88 h 10209"/>
                <a:gd name="connsiteX6-173" fmla="*/ 0 w 10000"/>
                <a:gd name="connsiteY6-174" fmla="*/ 23 h 10209"/>
                <a:gd name="connsiteX7-175" fmla="*/ 3385 w 10000"/>
                <a:gd name="connsiteY7-176" fmla="*/ 0 h 10209"/>
                <a:gd name="connsiteX8-177" fmla="*/ 3515 w 10000"/>
                <a:gd name="connsiteY8-178" fmla="*/ 66 h 10209"/>
                <a:gd name="connsiteX9-179" fmla="*/ 3557 w 10000"/>
                <a:gd name="connsiteY9-180" fmla="*/ 180 h 10209"/>
                <a:gd name="connsiteX0-181" fmla="*/ 3557 w 10000"/>
                <a:gd name="connsiteY0-182" fmla="*/ 180 h 10209"/>
                <a:gd name="connsiteX1-183" fmla="*/ 10000 w 10000"/>
                <a:gd name="connsiteY1-184" fmla="*/ 9996 h 10209"/>
                <a:gd name="connsiteX2-185" fmla="*/ 4911 w 10000"/>
                <a:gd name="connsiteY2-186" fmla="*/ 9384 h 10209"/>
                <a:gd name="connsiteX3-187" fmla="*/ 1428 w 10000"/>
                <a:gd name="connsiteY3-188" fmla="*/ 2041 h 10209"/>
                <a:gd name="connsiteX4-189" fmla="*/ 522 w 10000"/>
                <a:gd name="connsiteY4-190" fmla="*/ 174 h 10209"/>
                <a:gd name="connsiteX5-191" fmla="*/ 349 w 10000"/>
                <a:gd name="connsiteY5-192" fmla="*/ 88 h 10209"/>
                <a:gd name="connsiteX6-193" fmla="*/ 0 w 10000"/>
                <a:gd name="connsiteY6-194" fmla="*/ 23 h 10209"/>
                <a:gd name="connsiteX7-195" fmla="*/ 3385 w 10000"/>
                <a:gd name="connsiteY7-196" fmla="*/ 0 h 10209"/>
                <a:gd name="connsiteX8-197" fmla="*/ 3515 w 10000"/>
                <a:gd name="connsiteY8-198" fmla="*/ 66 h 10209"/>
                <a:gd name="connsiteX9-199" fmla="*/ 3557 w 10000"/>
                <a:gd name="connsiteY9-200" fmla="*/ 180 h 10209"/>
                <a:gd name="connsiteX0-201" fmla="*/ 3557 w 10000"/>
                <a:gd name="connsiteY0-202" fmla="*/ 180 h 10206"/>
                <a:gd name="connsiteX1-203" fmla="*/ 10000 w 10000"/>
                <a:gd name="connsiteY1-204" fmla="*/ 9996 h 10206"/>
                <a:gd name="connsiteX2-205" fmla="*/ 4911 w 10000"/>
                <a:gd name="connsiteY2-206" fmla="*/ 9384 h 10206"/>
                <a:gd name="connsiteX3-207" fmla="*/ 1997 w 10000"/>
                <a:gd name="connsiteY3-208" fmla="*/ 2073 h 10206"/>
                <a:gd name="connsiteX4-209" fmla="*/ 522 w 10000"/>
                <a:gd name="connsiteY4-210" fmla="*/ 174 h 10206"/>
                <a:gd name="connsiteX5-211" fmla="*/ 349 w 10000"/>
                <a:gd name="connsiteY5-212" fmla="*/ 88 h 10206"/>
                <a:gd name="connsiteX6-213" fmla="*/ 0 w 10000"/>
                <a:gd name="connsiteY6-214" fmla="*/ 23 h 10206"/>
                <a:gd name="connsiteX7-215" fmla="*/ 3385 w 10000"/>
                <a:gd name="connsiteY7-216" fmla="*/ 0 h 10206"/>
                <a:gd name="connsiteX8-217" fmla="*/ 3515 w 10000"/>
                <a:gd name="connsiteY8-218" fmla="*/ 66 h 10206"/>
                <a:gd name="connsiteX9-219" fmla="*/ 3557 w 10000"/>
                <a:gd name="connsiteY9-220" fmla="*/ 180 h 10206"/>
                <a:gd name="connsiteX0-221" fmla="*/ 3557 w 10000"/>
                <a:gd name="connsiteY0-222" fmla="*/ 180 h 10206"/>
                <a:gd name="connsiteX1-223" fmla="*/ 10000 w 10000"/>
                <a:gd name="connsiteY1-224" fmla="*/ 9996 h 10206"/>
                <a:gd name="connsiteX2-225" fmla="*/ 4911 w 10000"/>
                <a:gd name="connsiteY2-226" fmla="*/ 9384 h 10206"/>
                <a:gd name="connsiteX3-227" fmla="*/ 1997 w 10000"/>
                <a:gd name="connsiteY3-228" fmla="*/ 2073 h 10206"/>
                <a:gd name="connsiteX4-229" fmla="*/ 522 w 10000"/>
                <a:gd name="connsiteY4-230" fmla="*/ 174 h 10206"/>
                <a:gd name="connsiteX5-231" fmla="*/ 349 w 10000"/>
                <a:gd name="connsiteY5-232" fmla="*/ 88 h 10206"/>
                <a:gd name="connsiteX6-233" fmla="*/ 0 w 10000"/>
                <a:gd name="connsiteY6-234" fmla="*/ 23 h 10206"/>
                <a:gd name="connsiteX7-235" fmla="*/ 3385 w 10000"/>
                <a:gd name="connsiteY7-236" fmla="*/ 0 h 10206"/>
                <a:gd name="connsiteX8-237" fmla="*/ 3515 w 10000"/>
                <a:gd name="connsiteY8-238" fmla="*/ 66 h 10206"/>
                <a:gd name="connsiteX9-239" fmla="*/ 3557 w 10000"/>
                <a:gd name="connsiteY9-240" fmla="*/ 180 h 10206"/>
                <a:gd name="connsiteX0-241" fmla="*/ 3557 w 10000"/>
                <a:gd name="connsiteY0-242" fmla="*/ 180 h 10503"/>
                <a:gd name="connsiteX1-243" fmla="*/ 10000 w 10000"/>
                <a:gd name="connsiteY1-244" fmla="*/ 9996 h 10503"/>
                <a:gd name="connsiteX2-245" fmla="*/ 4911 w 10000"/>
                <a:gd name="connsiteY2-246" fmla="*/ 9384 h 10503"/>
                <a:gd name="connsiteX3-247" fmla="*/ 1997 w 10000"/>
                <a:gd name="connsiteY3-248" fmla="*/ 2073 h 10503"/>
                <a:gd name="connsiteX4-249" fmla="*/ 522 w 10000"/>
                <a:gd name="connsiteY4-250" fmla="*/ 174 h 10503"/>
                <a:gd name="connsiteX5-251" fmla="*/ 349 w 10000"/>
                <a:gd name="connsiteY5-252" fmla="*/ 88 h 10503"/>
                <a:gd name="connsiteX6-253" fmla="*/ 0 w 10000"/>
                <a:gd name="connsiteY6-254" fmla="*/ 23 h 10503"/>
                <a:gd name="connsiteX7-255" fmla="*/ 3385 w 10000"/>
                <a:gd name="connsiteY7-256" fmla="*/ 0 h 10503"/>
                <a:gd name="connsiteX8-257" fmla="*/ 3515 w 10000"/>
                <a:gd name="connsiteY8-258" fmla="*/ 66 h 10503"/>
                <a:gd name="connsiteX9-259" fmla="*/ 3557 w 10000"/>
                <a:gd name="connsiteY9-260" fmla="*/ 180 h 10503"/>
                <a:gd name="connsiteX0-261" fmla="*/ 3557 w 8293"/>
                <a:gd name="connsiteY0-262" fmla="*/ 180 h 10503"/>
                <a:gd name="connsiteX1-263" fmla="*/ 8293 w 8293"/>
                <a:gd name="connsiteY1-264" fmla="*/ 9996 h 10503"/>
                <a:gd name="connsiteX2-265" fmla="*/ 4911 w 8293"/>
                <a:gd name="connsiteY2-266" fmla="*/ 9384 h 10503"/>
                <a:gd name="connsiteX3-267" fmla="*/ 1997 w 8293"/>
                <a:gd name="connsiteY3-268" fmla="*/ 2073 h 10503"/>
                <a:gd name="connsiteX4-269" fmla="*/ 522 w 8293"/>
                <a:gd name="connsiteY4-270" fmla="*/ 174 h 10503"/>
                <a:gd name="connsiteX5-271" fmla="*/ 349 w 8293"/>
                <a:gd name="connsiteY5-272" fmla="*/ 88 h 10503"/>
                <a:gd name="connsiteX6-273" fmla="*/ 0 w 8293"/>
                <a:gd name="connsiteY6-274" fmla="*/ 23 h 10503"/>
                <a:gd name="connsiteX7-275" fmla="*/ 3385 w 8293"/>
                <a:gd name="connsiteY7-276" fmla="*/ 0 h 10503"/>
                <a:gd name="connsiteX8-277" fmla="*/ 3515 w 8293"/>
                <a:gd name="connsiteY8-278" fmla="*/ 66 h 10503"/>
                <a:gd name="connsiteX9-279" fmla="*/ 3557 w 8293"/>
                <a:gd name="connsiteY9-280" fmla="*/ 180 h 10503"/>
                <a:gd name="connsiteX0-281" fmla="*/ 4289 w 8628"/>
                <a:gd name="connsiteY0-282" fmla="*/ 171 h 10000"/>
                <a:gd name="connsiteX1-283" fmla="*/ 8628 w 8628"/>
                <a:gd name="connsiteY1-284" fmla="*/ 9517 h 10000"/>
                <a:gd name="connsiteX2-285" fmla="*/ 5922 w 8628"/>
                <a:gd name="connsiteY2-286" fmla="*/ 8935 h 10000"/>
                <a:gd name="connsiteX3-287" fmla="*/ 2408 w 8628"/>
                <a:gd name="connsiteY3-288" fmla="*/ 1974 h 10000"/>
                <a:gd name="connsiteX4-289" fmla="*/ 629 w 8628"/>
                <a:gd name="connsiteY4-290" fmla="*/ 166 h 10000"/>
                <a:gd name="connsiteX5-291" fmla="*/ 421 w 8628"/>
                <a:gd name="connsiteY5-292" fmla="*/ 84 h 10000"/>
                <a:gd name="connsiteX6-293" fmla="*/ 0 w 8628"/>
                <a:gd name="connsiteY6-294" fmla="*/ 22 h 10000"/>
                <a:gd name="connsiteX7-295" fmla="*/ 4082 w 8628"/>
                <a:gd name="connsiteY7-296" fmla="*/ 0 h 10000"/>
                <a:gd name="connsiteX8-297" fmla="*/ 4239 w 8628"/>
                <a:gd name="connsiteY8-298" fmla="*/ 63 h 10000"/>
                <a:gd name="connsiteX9-299" fmla="*/ 4289 w 8628"/>
                <a:gd name="connsiteY9-300" fmla="*/ 171 h 10000"/>
                <a:gd name="connsiteX0-301" fmla="*/ 4971 w 10000"/>
                <a:gd name="connsiteY0-302" fmla="*/ 171 h 10000"/>
                <a:gd name="connsiteX1-303" fmla="*/ 10000 w 10000"/>
                <a:gd name="connsiteY1-304" fmla="*/ 9517 h 10000"/>
                <a:gd name="connsiteX2-305" fmla="*/ 5273 w 10000"/>
                <a:gd name="connsiteY2-306" fmla="*/ 8935 h 10000"/>
                <a:gd name="connsiteX3-307" fmla="*/ 2791 w 10000"/>
                <a:gd name="connsiteY3-308" fmla="*/ 1974 h 10000"/>
                <a:gd name="connsiteX4-309" fmla="*/ 729 w 10000"/>
                <a:gd name="connsiteY4-310" fmla="*/ 166 h 10000"/>
                <a:gd name="connsiteX5-311" fmla="*/ 488 w 10000"/>
                <a:gd name="connsiteY5-312" fmla="*/ 84 h 10000"/>
                <a:gd name="connsiteX6-313" fmla="*/ 0 w 10000"/>
                <a:gd name="connsiteY6-314" fmla="*/ 22 h 10000"/>
                <a:gd name="connsiteX7-315" fmla="*/ 4731 w 10000"/>
                <a:gd name="connsiteY7-316" fmla="*/ 0 h 10000"/>
                <a:gd name="connsiteX8-317" fmla="*/ 4913 w 10000"/>
                <a:gd name="connsiteY8-318" fmla="*/ 63 h 10000"/>
                <a:gd name="connsiteX9-319" fmla="*/ 4971 w 10000"/>
                <a:gd name="connsiteY9-320" fmla="*/ 171 h 10000"/>
                <a:gd name="connsiteX0-321" fmla="*/ 4971 w 10000"/>
                <a:gd name="connsiteY0-322" fmla="*/ 171 h 10039"/>
                <a:gd name="connsiteX1-323" fmla="*/ 10000 w 10000"/>
                <a:gd name="connsiteY1-324" fmla="*/ 9517 h 10039"/>
                <a:gd name="connsiteX2-325" fmla="*/ 5273 w 10000"/>
                <a:gd name="connsiteY2-326" fmla="*/ 8935 h 10039"/>
                <a:gd name="connsiteX3-327" fmla="*/ 2791 w 10000"/>
                <a:gd name="connsiteY3-328" fmla="*/ 1974 h 10039"/>
                <a:gd name="connsiteX4-329" fmla="*/ 729 w 10000"/>
                <a:gd name="connsiteY4-330" fmla="*/ 166 h 10039"/>
                <a:gd name="connsiteX5-331" fmla="*/ 488 w 10000"/>
                <a:gd name="connsiteY5-332" fmla="*/ 84 h 10039"/>
                <a:gd name="connsiteX6-333" fmla="*/ 0 w 10000"/>
                <a:gd name="connsiteY6-334" fmla="*/ 22 h 10039"/>
                <a:gd name="connsiteX7-335" fmla="*/ 4731 w 10000"/>
                <a:gd name="connsiteY7-336" fmla="*/ 0 h 10039"/>
                <a:gd name="connsiteX8-337" fmla="*/ 4913 w 10000"/>
                <a:gd name="connsiteY8-338" fmla="*/ 63 h 10039"/>
                <a:gd name="connsiteX9-339" fmla="*/ 4971 w 10000"/>
                <a:gd name="connsiteY9-340" fmla="*/ 171 h 10039"/>
                <a:gd name="connsiteX0-341" fmla="*/ 4971 w 8409"/>
                <a:gd name="connsiteY0-342" fmla="*/ 171 h 9998"/>
                <a:gd name="connsiteX1-343" fmla="*/ 8409 w 8409"/>
                <a:gd name="connsiteY1-344" fmla="*/ 9456 h 9998"/>
                <a:gd name="connsiteX2-345" fmla="*/ 5273 w 8409"/>
                <a:gd name="connsiteY2-346" fmla="*/ 8935 h 9998"/>
                <a:gd name="connsiteX3-347" fmla="*/ 2791 w 8409"/>
                <a:gd name="connsiteY3-348" fmla="*/ 1974 h 9998"/>
                <a:gd name="connsiteX4-349" fmla="*/ 729 w 8409"/>
                <a:gd name="connsiteY4-350" fmla="*/ 166 h 9998"/>
                <a:gd name="connsiteX5-351" fmla="*/ 488 w 8409"/>
                <a:gd name="connsiteY5-352" fmla="*/ 84 h 9998"/>
                <a:gd name="connsiteX6-353" fmla="*/ 0 w 8409"/>
                <a:gd name="connsiteY6-354" fmla="*/ 22 h 9998"/>
                <a:gd name="connsiteX7-355" fmla="*/ 4731 w 8409"/>
                <a:gd name="connsiteY7-356" fmla="*/ 0 h 9998"/>
                <a:gd name="connsiteX8-357" fmla="*/ 4913 w 8409"/>
                <a:gd name="connsiteY8-358" fmla="*/ 63 h 9998"/>
                <a:gd name="connsiteX9-359" fmla="*/ 4971 w 8409"/>
                <a:gd name="connsiteY9-360" fmla="*/ 171 h 9998"/>
                <a:gd name="connsiteX0-361" fmla="*/ 5912 w 10000"/>
                <a:gd name="connsiteY0-362" fmla="*/ 171 h 10000"/>
                <a:gd name="connsiteX1-363" fmla="*/ 10000 w 10000"/>
                <a:gd name="connsiteY1-364" fmla="*/ 9458 h 10000"/>
                <a:gd name="connsiteX2-365" fmla="*/ 6271 w 10000"/>
                <a:gd name="connsiteY2-366" fmla="*/ 8937 h 10000"/>
                <a:gd name="connsiteX3-367" fmla="*/ 3319 w 10000"/>
                <a:gd name="connsiteY3-368" fmla="*/ 1974 h 10000"/>
                <a:gd name="connsiteX4-369" fmla="*/ 867 w 10000"/>
                <a:gd name="connsiteY4-370" fmla="*/ 166 h 10000"/>
                <a:gd name="connsiteX5-371" fmla="*/ 580 w 10000"/>
                <a:gd name="connsiteY5-372" fmla="*/ 84 h 10000"/>
                <a:gd name="connsiteX6-373" fmla="*/ 0 w 10000"/>
                <a:gd name="connsiteY6-374" fmla="*/ 22 h 10000"/>
                <a:gd name="connsiteX7-375" fmla="*/ 5626 w 10000"/>
                <a:gd name="connsiteY7-376" fmla="*/ 0 h 10000"/>
                <a:gd name="connsiteX8-377" fmla="*/ 5843 w 10000"/>
                <a:gd name="connsiteY8-378" fmla="*/ 63 h 10000"/>
                <a:gd name="connsiteX9-379" fmla="*/ 5912 w 10000"/>
                <a:gd name="connsiteY9-380" fmla="*/ 171 h 10000"/>
                <a:gd name="connsiteX0-381" fmla="*/ 5682 w 9770"/>
                <a:gd name="connsiteY0-382" fmla="*/ 171 h 10000"/>
                <a:gd name="connsiteX1-383" fmla="*/ 9770 w 9770"/>
                <a:gd name="connsiteY1-384" fmla="*/ 9458 h 10000"/>
                <a:gd name="connsiteX2-385" fmla="*/ 6041 w 9770"/>
                <a:gd name="connsiteY2-386" fmla="*/ 8937 h 10000"/>
                <a:gd name="connsiteX3-387" fmla="*/ 3089 w 9770"/>
                <a:gd name="connsiteY3-388" fmla="*/ 1974 h 10000"/>
                <a:gd name="connsiteX4-389" fmla="*/ 637 w 9770"/>
                <a:gd name="connsiteY4-390" fmla="*/ 166 h 10000"/>
                <a:gd name="connsiteX5-391" fmla="*/ 350 w 9770"/>
                <a:gd name="connsiteY5-392" fmla="*/ 84 h 10000"/>
                <a:gd name="connsiteX6-393" fmla="*/ 5396 w 9770"/>
                <a:gd name="connsiteY6-394" fmla="*/ 0 h 10000"/>
                <a:gd name="connsiteX7-395" fmla="*/ 5613 w 9770"/>
                <a:gd name="connsiteY7-396" fmla="*/ 63 h 10000"/>
                <a:gd name="connsiteX8-397" fmla="*/ 5682 w 9770"/>
                <a:gd name="connsiteY8-398" fmla="*/ 171 h 10000"/>
                <a:gd name="connsiteX0-399" fmla="*/ 5197 w 9381"/>
                <a:gd name="connsiteY0-400" fmla="*/ 205 h 10034"/>
                <a:gd name="connsiteX1-401" fmla="*/ 9381 w 9381"/>
                <a:gd name="connsiteY1-402" fmla="*/ 9492 h 10034"/>
                <a:gd name="connsiteX2-403" fmla="*/ 5564 w 9381"/>
                <a:gd name="connsiteY2-404" fmla="*/ 8971 h 10034"/>
                <a:gd name="connsiteX3-405" fmla="*/ 2543 w 9381"/>
                <a:gd name="connsiteY3-406" fmla="*/ 2008 h 10034"/>
                <a:gd name="connsiteX4-407" fmla="*/ 33 w 9381"/>
                <a:gd name="connsiteY4-408" fmla="*/ 200 h 10034"/>
                <a:gd name="connsiteX5-409" fmla="*/ 4904 w 9381"/>
                <a:gd name="connsiteY5-410" fmla="*/ 34 h 10034"/>
                <a:gd name="connsiteX6-411" fmla="*/ 5126 w 9381"/>
                <a:gd name="connsiteY6-412" fmla="*/ 97 h 10034"/>
                <a:gd name="connsiteX7-413" fmla="*/ 5197 w 9381"/>
                <a:gd name="connsiteY7-414" fmla="*/ 205 h 10034"/>
                <a:gd name="connsiteX0-415" fmla="*/ 3518 w 7978"/>
                <a:gd name="connsiteY0-416" fmla="*/ 259 h 10055"/>
                <a:gd name="connsiteX1-417" fmla="*/ 7978 w 7978"/>
                <a:gd name="connsiteY1-418" fmla="*/ 9515 h 10055"/>
                <a:gd name="connsiteX2-419" fmla="*/ 3909 w 7978"/>
                <a:gd name="connsiteY2-420" fmla="*/ 8996 h 10055"/>
                <a:gd name="connsiteX3-421" fmla="*/ 689 w 7978"/>
                <a:gd name="connsiteY3-422" fmla="*/ 2056 h 10055"/>
                <a:gd name="connsiteX4-423" fmla="*/ 77 w 7978"/>
                <a:gd name="connsiteY4-424" fmla="*/ 163 h 10055"/>
                <a:gd name="connsiteX5-425" fmla="*/ 3206 w 7978"/>
                <a:gd name="connsiteY5-426" fmla="*/ 89 h 10055"/>
                <a:gd name="connsiteX6-427" fmla="*/ 3442 w 7978"/>
                <a:gd name="connsiteY6-428" fmla="*/ 152 h 10055"/>
                <a:gd name="connsiteX7-429" fmla="*/ 3518 w 7978"/>
                <a:gd name="connsiteY7-430" fmla="*/ 259 h 10055"/>
                <a:gd name="connsiteX0-431" fmla="*/ 4409 w 9999"/>
                <a:gd name="connsiteY0-432" fmla="*/ 278 h 10020"/>
                <a:gd name="connsiteX1-433" fmla="*/ 9999 w 9999"/>
                <a:gd name="connsiteY1-434" fmla="*/ 9483 h 10020"/>
                <a:gd name="connsiteX2-435" fmla="*/ 4899 w 9999"/>
                <a:gd name="connsiteY2-436" fmla="*/ 8967 h 10020"/>
                <a:gd name="connsiteX3-437" fmla="*/ 863 w 9999"/>
                <a:gd name="connsiteY3-438" fmla="*/ 2065 h 10020"/>
                <a:gd name="connsiteX4-439" fmla="*/ 96 w 9999"/>
                <a:gd name="connsiteY4-440" fmla="*/ 152 h 10020"/>
                <a:gd name="connsiteX5-441" fmla="*/ 4018 w 9999"/>
                <a:gd name="connsiteY5-442" fmla="*/ 109 h 10020"/>
                <a:gd name="connsiteX6-443" fmla="*/ 4313 w 9999"/>
                <a:gd name="connsiteY6-444" fmla="*/ 171 h 10020"/>
                <a:gd name="connsiteX7-445" fmla="*/ 4409 w 9999"/>
                <a:gd name="connsiteY7-446" fmla="*/ 278 h 10020"/>
                <a:gd name="connsiteX0-447" fmla="*/ 4409 w 10000"/>
                <a:gd name="connsiteY0-448" fmla="*/ 277 h 10000"/>
                <a:gd name="connsiteX1-449" fmla="*/ 10000 w 10000"/>
                <a:gd name="connsiteY1-450" fmla="*/ 9464 h 10000"/>
                <a:gd name="connsiteX2-451" fmla="*/ 1665 w 10000"/>
                <a:gd name="connsiteY2-452" fmla="*/ 8949 h 10000"/>
                <a:gd name="connsiteX3-453" fmla="*/ 863 w 10000"/>
                <a:gd name="connsiteY3-454" fmla="*/ 2061 h 10000"/>
                <a:gd name="connsiteX4-455" fmla="*/ 96 w 10000"/>
                <a:gd name="connsiteY4-456" fmla="*/ 152 h 10000"/>
                <a:gd name="connsiteX5-457" fmla="*/ 4018 w 10000"/>
                <a:gd name="connsiteY5-458" fmla="*/ 109 h 10000"/>
                <a:gd name="connsiteX6-459" fmla="*/ 4313 w 10000"/>
                <a:gd name="connsiteY6-460" fmla="*/ 171 h 10000"/>
                <a:gd name="connsiteX7-461" fmla="*/ 4409 w 10000"/>
                <a:gd name="connsiteY7-462" fmla="*/ 277 h 10000"/>
                <a:gd name="connsiteX0-463" fmla="*/ 4409 w 6119"/>
                <a:gd name="connsiteY0-464" fmla="*/ 277 h 10000"/>
                <a:gd name="connsiteX1-465" fmla="*/ 6119 w 6119"/>
                <a:gd name="connsiteY1-466" fmla="*/ 9464 h 10000"/>
                <a:gd name="connsiteX2-467" fmla="*/ 1665 w 6119"/>
                <a:gd name="connsiteY2-468" fmla="*/ 8949 h 10000"/>
                <a:gd name="connsiteX3-469" fmla="*/ 863 w 6119"/>
                <a:gd name="connsiteY3-470" fmla="*/ 2061 h 10000"/>
                <a:gd name="connsiteX4-471" fmla="*/ 96 w 6119"/>
                <a:gd name="connsiteY4-472" fmla="*/ 152 h 10000"/>
                <a:gd name="connsiteX5-473" fmla="*/ 4018 w 6119"/>
                <a:gd name="connsiteY5-474" fmla="*/ 109 h 10000"/>
                <a:gd name="connsiteX6-475" fmla="*/ 4313 w 6119"/>
                <a:gd name="connsiteY6-476" fmla="*/ 171 h 10000"/>
                <a:gd name="connsiteX7-477" fmla="*/ 4409 w 6119"/>
                <a:gd name="connsiteY7-478" fmla="*/ 277 h 10000"/>
                <a:gd name="connsiteX0-479" fmla="*/ 7205 w 10000"/>
                <a:gd name="connsiteY0-480" fmla="*/ 277 h 10000"/>
                <a:gd name="connsiteX1-481" fmla="*/ 10000 w 10000"/>
                <a:gd name="connsiteY1-482" fmla="*/ 9464 h 10000"/>
                <a:gd name="connsiteX2-483" fmla="*/ 2721 w 10000"/>
                <a:gd name="connsiteY2-484" fmla="*/ 8949 h 10000"/>
                <a:gd name="connsiteX3-485" fmla="*/ 1410 w 10000"/>
                <a:gd name="connsiteY3-486" fmla="*/ 2061 h 10000"/>
                <a:gd name="connsiteX4-487" fmla="*/ 157 w 10000"/>
                <a:gd name="connsiteY4-488" fmla="*/ 152 h 10000"/>
                <a:gd name="connsiteX5-489" fmla="*/ 6566 w 10000"/>
                <a:gd name="connsiteY5-490" fmla="*/ 109 h 10000"/>
                <a:gd name="connsiteX6-491" fmla="*/ 7049 w 10000"/>
                <a:gd name="connsiteY6-492" fmla="*/ 171 h 10000"/>
                <a:gd name="connsiteX7-493" fmla="*/ 7205 w 10000"/>
                <a:gd name="connsiteY7-494" fmla="*/ 277 h 10000"/>
                <a:gd name="connsiteX0-495" fmla="*/ 7205 w 10062"/>
                <a:gd name="connsiteY0-496" fmla="*/ 277 h 10000"/>
                <a:gd name="connsiteX1-497" fmla="*/ 10000 w 10062"/>
                <a:gd name="connsiteY1-498" fmla="*/ 9464 h 10000"/>
                <a:gd name="connsiteX2-499" fmla="*/ 2721 w 10062"/>
                <a:gd name="connsiteY2-500" fmla="*/ 8949 h 10000"/>
                <a:gd name="connsiteX3-501" fmla="*/ 1410 w 10062"/>
                <a:gd name="connsiteY3-502" fmla="*/ 2061 h 10000"/>
                <a:gd name="connsiteX4-503" fmla="*/ 157 w 10062"/>
                <a:gd name="connsiteY4-504" fmla="*/ 152 h 10000"/>
                <a:gd name="connsiteX5-505" fmla="*/ 6566 w 10062"/>
                <a:gd name="connsiteY5-506" fmla="*/ 109 h 10000"/>
                <a:gd name="connsiteX6-507" fmla="*/ 7049 w 10062"/>
                <a:gd name="connsiteY6-508" fmla="*/ 171 h 10000"/>
                <a:gd name="connsiteX7-509" fmla="*/ 7205 w 10062"/>
                <a:gd name="connsiteY7-510" fmla="*/ 277 h 10000"/>
                <a:gd name="connsiteX0-511" fmla="*/ 7205 w 10062"/>
                <a:gd name="connsiteY0-512" fmla="*/ 277 h 10000"/>
                <a:gd name="connsiteX1-513" fmla="*/ 10000 w 10062"/>
                <a:gd name="connsiteY1-514" fmla="*/ 9464 h 10000"/>
                <a:gd name="connsiteX2-515" fmla="*/ 3778 w 10062"/>
                <a:gd name="connsiteY2-516" fmla="*/ 8949 h 10000"/>
                <a:gd name="connsiteX3-517" fmla="*/ 1410 w 10062"/>
                <a:gd name="connsiteY3-518" fmla="*/ 2061 h 10000"/>
                <a:gd name="connsiteX4-519" fmla="*/ 157 w 10062"/>
                <a:gd name="connsiteY4-520" fmla="*/ 152 h 10000"/>
                <a:gd name="connsiteX5-521" fmla="*/ 6566 w 10062"/>
                <a:gd name="connsiteY5-522" fmla="*/ 109 h 10000"/>
                <a:gd name="connsiteX6-523" fmla="*/ 7049 w 10062"/>
                <a:gd name="connsiteY6-524" fmla="*/ 171 h 10000"/>
                <a:gd name="connsiteX7-525" fmla="*/ 7205 w 10062"/>
                <a:gd name="connsiteY7-526" fmla="*/ 277 h 10000"/>
                <a:gd name="connsiteX0-527" fmla="*/ 8883 w 11740"/>
                <a:gd name="connsiteY0-528" fmla="*/ 277 h 10000"/>
                <a:gd name="connsiteX1-529" fmla="*/ 11678 w 11740"/>
                <a:gd name="connsiteY1-530" fmla="*/ 9464 h 10000"/>
                <a:gd name="connsiteX2-531" fmla="*/ 171 w 11740"/>
                <a:gd name="connsiteY2-532" fmla="*/ 8949 h 10000"/>
                <a:gd name="connsiteX3-533" fmla="*/ 3088 w 11740"/>
                <a:gd name="connsiteY3-534" fmla="*/ 2061 h 10000"/>
                <a:gd name="connsiteX4-535" fmla="*/ 1835 w 11740"/>
                <a:gd name="connsiteY4-536" fmla="*/ 152 h 10000"/>
                <a:gd name="connsiteX5-537" fmla="*/ 8244 w 11740"/>
                <a:gd name="connsiteY5-538" fmla="*/ 109 h 10000"/>
                <a:gd name="connsiteX6-539" fmla="*/ 8727 w 11740"/>
                <a:gd name="connsiteY6-540" fmla="*/ 171 h 10000"/>
                <a:gd name="connsiteX7-541" fmla="*/ 8883 w 11740"/>
                <a:gd name="connsiteY7-542" fmla="*/ 277 h 10000"/>
                <a:gd name="connsiteX0-543" fmla="*/ 8727 w 8840"/>
                <a:gd name="connsiteY0-544" fmla="*/ 277 h 10000"/>
                <a:gd name="connsiteX1-545" fmla="*/ 5180 w 8840"/>
                <a:gd name="connsiteY1-546" fmla="*/ 9464 h 10000"/>
                <a:gd name="connsiteX2-547" fmla="*/ 15 w 8840"/>
                <a:gd name="connsiteY2-548" fmla="*/ 8949 h 10000"/>
                <a:gd name="connsiteX3-549" fmla="*/ 2932 w 8840"/>
                <a:gd name="connsiteY3-550" fmla="*/ 2061 h 10000"/>
                <a:gd name="connsiteX4-551" fmla="*/ 1679 w 8840"/>
                <a:gd name="connsiteY4-552" fmla="*/ 152 h 10000"/>
                <a:gd name="connsiteX5-553" fmla="*/ 8088 w 8840"/>
                <a:gd name="connsiteY5-554" fmla="*/ 109 h 10000"/>
                <a:gd name="connsiteX6-555" fmla="*/ 8571 w 8840"/>
                <a:gd name="connsiteY6-556" fmla="*/ 171 h 10000"/>
                <a:gd name="connsiteX7-557" fmla="*/ 8727 w 8840"/>
                <a:gd name="connsiteY7-558" fmla="*/ 277 h 10000"/>
                <a:gd name="connsiteX0-559" fmla="*/ 9872 w 10034"/>
                <a:gd name="connsiteY0-560" fmla="*/ 277 h 10000"/>
                <a:gd name="connsiteX1-561" fmla="*/ 5860 w 10034"/>
                <a:gd name="connsiteY1-562" fmla="*/ 9464 h 10000"/>
                <a:gd name="connsiteX2-563" fmla="*/ 17 w 10034"/>
                <a:gd name="connsiteY2-564" fmla="*/ 8949 h 10000"/>
                <a:gd name="connsiteX3-565" fmla="*/ 3317 w 10034"/>
                <a:gd name="connsiteY3-566" fmla="*/ 2061 h 10000"/>
                <a:gd name="connsiteX4-567" fmla="*/ 1899 w 10034"/>
                <a:gd name="connsiteY4-568" fmla="*/ 152 h 10000"/>
                <a:gd name="connsiteX5-569" fmla="*/ 9149 w 10034"/>
                <a:gd name="connsiteY5-570" fmla="*/ 109 h 10000"/>
                <a:gd name="connsiteX6-571" fmla="*/ 9696 w 10034"/>
                <a:gd name="connsiteY6-572" fmla="*/ 171 h 10000"/>
                <a:gd name="connsiteX7-573" fmla="*/ 9872 w 10034"/>
                <a:gd name="connsiteY7-574" fmla="*/ 277 h 10000"/>
                <a:gd name="connsiteX0-575" fmla="*/ 9884 w 10046"/>
                <a:gd name="connsiteY0-576" fmla="*/ 277 h 10000"/>
                <a:gd name="connsiteX1-577" fmla="*/ 5872 w 10046"/>
                <a:gd name="connsiteY1-578" fmla="*/ 9464 h 10000"/>
                <a:gd name="connsiteX2-579" fmla="*/ 29 w 10046"/>
                <a:gd name="connsiteY2-580" fmla="*/ 8949 h 10000"/>
                <a:gd name="connsiteX3-581" fmla="*/ 3329 w 10046"/>
                <a:gd name="connsiteY3-582" fmla="*/ 2061 h 10000"/>
                <a:gd name="connsiteX4-583" fmla="*/ 1911 w 10046"/>
                <a:gd name="connsiteY4-584" fmla="*/ 152 h 10000"/>
                <a:gd name="connsiteX5-585" fmla="*/ 9161 w 10046"/>
                <a:gd name="connsiteY5-586" fmla="*/ 109 h 10000"/>
                <a:gd name="connsiteX6-587" fmla="*/ 9708 w 10046"/>
                <a:gd name="connsiteY6-588" fmla="*/ 171 h 10000"/>
                <a:gd name="connsiteX7-589" fmla="*/ 9884 w 10046"/>
                <a:gd name="connsiteY7-590" fmla="*/ 277 h 10000"/>
                <a:gd name="connsiteX0-591" fmla="*/ 10070 w 10232"/>
                <a:gd name="connsiteY0-592" fmla="*/ 277 h 9845"/>
                <a:gd name="connsiteX1-593" fmla="*/ 6058 w 10232"/>
                <a:gd name="connsiteY1-594" fmla="*/ 9464 h 9845"/>
                <a:gd name="connsiteX2-595" fmla="*/ 215 w 10232"/>
                <a:gd name="connsiteY2-596" fmla="*/ 8949 h 9845"/>
                <a:gd name="connsiteX3-597" fmla="*/ 3515 w 10232"/>
                <a:gd name="connsiteY3-598" fmla="*/ 2061 h 9845"/>
                <a:gd name="connsiteX4-599" fmla="*/ 2097 w 10232"/>
                <a:gd name="connsiteY4-600" fmla="*/ 152 h 9845"/>
                <a:gd name="connsiteX5-601" fmla="*/ 9347 w 10232"/>
                <a:gd name="connsiteY5-602" fmla="*/ 109 h 9845"/>
                <a:gd name="connsiteX6-603" fmla="*/ 9894 w 10232"/>
                <a:gd name="connsiteY6-604" fmla="*/ 171 h 9845"/>
                <a:gd name="connsiteX7-605" fmla="*/ 10070 w 10232"/>
                <a:gd name="connsiteY7-606" fmla="*/ 277 h 984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10232" h="9845">
                  <a:moveTo>
                    <a:pt x="10070" y="277"/>
                  </a:moveTo>
                  <a:cubicBezTo>
                    <a:pt x="10070" y="302"/>
                    <a:pt x="11469" y="7791"/>
                    <a:pt x="6058" y="9464"/>
                  </a:cubicBezTo>
                  <a:cubicBezTo>
                    <a:pt x="2610" y="10299"/>
                    <a:pt x="-918" y="9596"/>
                    <a:pt x="215" y="8949"/>
                  </a:cubicBezTo>
                  <a:cubicBezTo>
                    <a:pt x="3378" y="7144"/>
                    <a:pt x="4163" y="3840"/>
                    <a:pt x="3515" y="2061"/>
                  </a:cubicBezTo>
                  <a:cubicBezTo>
                    <a:pt x="4526" y="1069"/>
                    <a:pt x="1124" y="477"/>
                    <a:pt x="2097" y="152"/>
                  </a:cubicBezTo>
                  <a:cubicBezTo>
                    <a:pt x="3068" y="-174"/>
                    <a:pt x="7250" y="125"/>
                    <a:pt x="9347" y="109"/>
                  </a:cubicBezTo>
                  <a:cubicBezTo>
                    <a:pt x="9347" y="109"/>
                    <a:pt x="10070" y="153"/>
                    <a:pt x="9894" y="171"/>
                  </a:cubicBezTo>
                  <a:cubicBezTo>
                    <a:pt x="9894" y="192"/>
                    <a:pt x="10440" y="241"/>
                    <a:pt x="10070" y="277"/>
                  </a:cubicBezTo>
                  <a:close/>
                </a:path>
              </a:pathLst>
            </a:custGeom>
            <a:gradFill>
              <a:gsLst>
                <a:gs pos="0">
                  <a:srgbClr val="2A6B82"/>
                </a:gs>
                <a:gs pos="59000">
                  <a:srgbClr val="81B3C0"/>
                </a:gs>
                <a:gs pos="83000">
                  <a:srgbClr val="3585A3"/>
                </a:gs>
                <a:gs pos="100000">
                  <a:srgbClr val="2A6B8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1058019" y="2495483"/>
              <a:ext cx="370725" cy="556020"/>
              <a:chOff x="7139563" y="5479195"/>
              <a:chExt cx="650375" cy="975444"/>
            </a:xfrm>
          </p:grpSpPr>
          <p:sp>
            <p:nvSpPr>
              <p:cNvPr id="46" name="Freeform 137"/>
              <p:cNvSpPr/>
              <p:nvPr/>
            </p:nvSpPr>
            <p:spPr bwMode="auto">
              <a:xfrm>
                <a:off x="7139563" y="5479195"/>
                <a:ext cx="650375" cy="975444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756" h="10000">
                    <a:moveTo>
                      <a:pt x="5543" y="0"/>
                    </a:moveTo>
                    <a:cubicBezTo>
                      <a:pt x="3979" y="223"/>
                      <a:pt x="-586" y="4122"/>
                      <a:pt x="62" y="7586"/>
                    </a:cubicBezTo>
                    <a:cubicBezTo>
                      <a:pt x="836" y="9330"/>
                      <a:pt x="3869" y="10001"/>
                      <a:pt x="5650" y="10000"/>
                    </a:cubicBezTo>
                    <a:cubicBezTo>
                      <a:pt x="7431" y="10000"/>
                      <a:pt x="10245" y="9480"/>
                      <a:pt x="10746" y="7583"/>
                    </a:cubicBezTo>
                    <a:cubicBezTo>
                      <a:pt x="10996" y="3959"/>
                      <a:pt x="6909" y="80"/>
                      <a:pt x="5543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F8F4EC"/>
                  </a:gs>
                  <a:gs pos="55000">
                    <a:srgbClr val="D8BE8C"/>
                  </a:gs>
                  <a:gs pos="75000">
                    <a:srgbClr val="C78D4D"/>
                  </a:gs>
                  <a:gs pos="100000">
                    <a:srgbClr val="C78D4D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47" name="Freeform 137"/>
              <p:cNvSpPr/>
              <p:nvPr/>
            </p:nvSpPr>
            <p:spPr bwMode="auto">
              <a:xfrm flipH="1">
                <a:off x="7400285" y="5488484"/>
                <a:ext cx="162374" cy="248305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>
                      <a:alpha val="48000"/>
                    </a:srgbClr>
                  </a:gs>
                  <a:gs pos="100000">
                    <a:srgbClr val="AD7537">
                      <a:alpha val="42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Freeform 137"/>
              <p:cNvSpPr/>
              <p:nvPr/>
            </p:nvSpPr>
            <p:spPr bwMode="auto">
              <a:xfrm rot="849064">
                <a:off x="7313073" y="5562841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Freeform 137"/>
              <p:cNvSpPr/>
              <p:nvPr/>
            </p:nvSpPr>
            <p:spPr bwMode="auto">
              <a:xfrm flipH="1">
                <a:off x="7474719" y="5556329"/>
                <a:ext cx="128648" cy="238792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C78D4D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Freeform 137"/>
              <p:cNvSpPr/>
              <p:nvPr/>
            </p:nvSpPr>
            <p:spPr bwMode="auto">
              <a:xfrm>
                <a:off x="7179777" y="5646857"/>
                <a:ext cx="250052" cy="39384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  <a:gd name="connsiteX0-569" fmla="*/ 5352 w 9633"/>
                  <a:gd name="connsiteY0-570" fmla="*/ 0 h 9994"/>
                  <a:gd name="connsiteX1-571" fmla="*/ 0 w 9633"/>
                  <a:gd name="connsiteY1-572" fmla="*/ 6338 h 9994"/>
                  <a:gd name="connsiteX2-573" fmla="*/ 4915 w 9633"/>
                  <a:gd name="connsiteY2-574" fmla="*/ 9958 h 9994"/>
                  <a:gd name="connsiteX3-575" fmla="*/ 9616 w 9633"/>
                  <a:gd name="connsiteY3-576" fmla="*/ 7506 h 9994"/>
                  <a:gd name="connsiteX4-577" fmla="*/ 5352 w 9633"/>
                  <a:gd name="connsiteY4-578" fmla="*/ 0 h 9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9633" h="9994">
                    <a:moveTo>
                      <a:pt x="5352" y="0"/>
                    </a:moveTo>
                    <a:cubicBezTo>
                      <a:pt x="3720" y="1861"/>
                      <a:pt x="2349" y="3268"/>
                      <a:pt x="0" y="6338"/>
                    </a:cubicBezTo>
                    <a:cubicBezTo>
                      <a:pt x="1033" y="9878"/>
                      <a:pt x="3312" y="9763"/>
                      <a:pt x="4915" y="9958"/>
                    </a:cubicBezTo>
                    <a:cubicBezTo>
                      <a:pt x="6518" y="10153"/>
                      <a:pt x="9139" y="9599"/>
                      <a:pt x="9616" y="7506"/>
                    </a:cubicBezTo>
                    <a:cubicBezTo>
                      <a:pt x="9852" y="3507"/>
                      <a:pt x="7693" y="4610"/>
                      <a:pt x="5352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1" name="Freeform 137"/>
              <p:cNvSpPr/>
              <p:nvPr/>
            </p:nvSpPr>
            <p:spPr bwMode="auto">
              <a:xfrm rot="21231722" flipH="1">
                <a:off x="7525439" y="5619360"/>
                <a:ext cx="180037" cy="334178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2" name="Freeform 137"/>
              <p:cNvSpPr/>
              <p:nvPr/>
            </p:nvSpPr>
            <p:spPr bwMode="auto">
              <a:xfrm flipH="1">
                <a:off x="7344891" y="5747192"/>
                <a:ext cx="289244" cy="44231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  <a:gd name="connsiteX0-489" fmla="*/ 6897 w 12272"/>
                  <a:gd name="connsiteY0-490" fmla="*/ 0 h 10985"/>
                  <a:gd name="connsiteX1-491" fmla="*/ 0 w 12272"/>
                  <a:gd name="connsiteY1-492" fmla="*/ 5927 h 10985"/>
                  <a:gd name="connsiteX2-493" fmla="*/ 7477 w 12272"/>
                  <a:gd name="connsiteY2-494" fmla="*/ 10976 h 10985"/>
                  <a:gd name="connsiteX3-495" fmla="*/ 12258 w 12272"/>
                  <a:gd name="connsiteY3-496" fmla="*/ 6997 h 10985"/>
                  <a:gd name="connsiteX4-497" fmla="*/ 6897 w 12272"/>
                  <a:gd name="connsiteY4-498" fmla="*/ 0 h 10985"/>
                  <a:gd name="connsiteX0-499" fmla="*/ 6897 w 12272"/>
                  <a:gd name="connsiteY0-500" fmla="*/ 0 h 9253"/>
                  <a:gd name="connsiteX1-501" fmla="*/ 0 w 12272"/>
                  <a:gd name="connsiteY1-502" fmla="*/ 5927 h 9253"/>
                  <a:gd name="connsiteX2-503" fmla="*/ 6089 w 12272"/>
                  <a:gd name="connsiteY2-504" fmla="*/ 9220 h 9253"/>
                  <a:gd name="connsiteX3-505" fmla="*/ 12258 w 12272"/>
                  <a:gd name="connsiteY3-506" fmla="*/ 6997 h 9253"/>
                  <a:gd name="connsiteX4-507" fmla="*/ 6897 w 12272"/>
                  <a:gd name="connsiteY4-508" fmla="*/ 0 h 9253"/>
                  <a:gd name="connsiteX0-509" fmla="*/ 5620 w 9297"/>
                  <a:gd name="connsiteY0-510" fmla="*/ 0 h 9984"/>
                  <a:gd name="connsiteX1-511" fmla="*/ 0 w 9297"/>
                  <a:gd name="connsiteY1-512" fmla="*/ 6405 h 9984"/>
                  <a:gd name="connsiteX2-513" fmla="*/ 4962 w 9297"/>
                  <a:gd name="connsiteY2-514" fmla="*/ 9964 h 9984"/>
                  <a:gd name="connsiteX3-515" fmla="*/ 9282 w 9297"/>
                  <a:gd name="connsiteY3-516" fmla="*/ 7351 h 9984"/>
                  <a:gd name="connsiteX4-517" fmla="*/ 5620 w 9297"/>
                  <a:gd name="connsiteY4-518" fmla="*/ 0 h 9984"/>
                  <a:gd name="connsiteX0-519" fmla="*/ 6045 w 10000"/>
                  <a:gd name="connsiteY0-520" fmla="*/ 0 h 9795"/>
                  <a:gd name="connsiteX1-521" fmla="*/ 0 w 10000"/>
                  <a:gd name="connsiteY1-522" fmla="*/ 6415 h 9795"/>
                  <a:gd name="connsiteX2-523" fmla="*/ 5641 w 10000"/>
                  <a:gd name="connsiteY2-524" fmla="*/ 9769 h 9795"/>
                  <a:gd name="connsiteX3-525" fmla="*/ 9984 w 10000"/>
                  <a:gd name="connsiteY3-526" fmla="*/ 7363 h 9795"/>
                  <a:gd name="connsiteX4-527" fmla="*/ 6045 w 10000"/>
                  <a:gd name="connsiteY4-528" fmla="*/ 0 h 9795"/>
                  <a:gd name="connsiteX0-529" fmla="*/ 5284 w 9239"/>
                  <a:gd name="connsiteY0-530" fmla="*/ 0 h 10015"/>
                  <a:gd name="connsiteX1-531" fmla="*/ 0 w 9239"/>
                  <a:gd name="connsiteY1-532" fmla="*/ 6226 h 10015"/>
                  <a:gd name="connsiteX2-533" fmla="*/ 4880 w 9239"/>
                  <a:gd name="connsiteY2-534" fmla="*/ 9973 h 10015"/>
                  <a:gd name="connsiteX3-535" fmla="*/ 9223 w 9239"/>
                  <a:gd name="connsiteY3-536" fmla="*/ 7517 h 10015"/>
                  <a:gd name="connsiteX4-537" fmla="*/ 5284 w 9239"/>
                  <a:gd name="connsiteY4-538" fmla="*/ 0 h 10015"/>
                  <a:gd name="connsiteX0-539" fmla="*/ 5719 w 10000"/>
                  <a:gd name="connsiteY0-540" fmla="*/ 0 h 10000"/>
                  <a:gd name="connsiteX1-541" fmla="*/ 0 w 10000"/>
                  <a:gd name="connsiteY1-542" fmla="*/ 6217 h 10000"/>
                  <a:gd name="connsiteX2-543" fmla="*/ 5282 w 10000"/>
                  <a:gd name="connsiteY2-544" fmla="*/ 9958 h 10000"/>
                  <a:gd name="connsiteX3-545" fmla="*/ 9983 w 10000"/>
                  <a:gd name="connsiteY3-546" fmla="*/ 7506 h 10000"/>
                  <a:gd name="connsiteX4-547" fmla="*/ 5719 w 10000"/>
                  <a:gd name="connsiteY4-548" fmla="*/ 0 h 10000"/>
                  <a:gd name="connsiteX0-549" fmla="*/ 5719 w 10000"/>
                  <a:gd name="connsiteY0-550" fmla="*/ 0 h 10000"/>
                  <a:gd name="connsiteX1-551" fmla="*/ 0 w 10000"/>
                  <a:gd name="connsiteY1-552" fmla="*/ 6217 h 10000"/>
                  <a:gd name="connsiteX2-553" fmla="*/ 5282 w 10000"/>
                  <a:gd name="connsiteY2-554" fmla="*/ 9958 h 10000"/>
                  <a:gd name="connsiteX3-555" fmla="*/ 9983 w 10000"/>
                  <a:gd name="connsiteY3-556" fmla="*/ 7506 h 10000"/>
                  <a:gd name="connsiteX4-557" fmla="*/ 5719 w 10000"/>
                  <a:gd name="connsiteY4-558" fmla="*/ 0 h 10000"/>
                  <a:gd name="connsiteX0-559" fmla="*/ 5719 w 10000"/>
                  <a:gd name="connsiteY0-560" fmla="*/ 0 h 10000"/>
                  <a:gd name="connsiteX1-561" fmla="*/ 0 w 10000"/>
                  <a:gd name="connsiteY1-562" fmla="*/ 6217 h 10000"/>
                  <a:gd name="connsiteX2-563" fmla="*/ 5282 w 10000"/>
                  <a:gd name="connsiteY2-564" fmla="*/ 9958 h 10000"/>
                  <a:gd name="connsiteX3-565" fmla="*/ 9983 w 10000"/>
                  <a:gd name="connsiteY3-566" fmla="*/ 7506 h 10000"/>
                  <a:gd name="connsiteX4-567" fmla="*/ 5719 w 10000"/>
                  <a:gd name="connsiteY4-568" fmla="*/ 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10000">
                    <a:moveTo>
                      <a:pt x="5719" y="0"/>
                    </a:moveTo>
                    <a:cubicBezTo>
                      <a:pt x="4087" y="1861"/>
                      <a:pt x="2349" y="3147"/>
                      <a:pt x="0" y="6217"/>
                    </a:cubicBezTo>
                    <a:cubicBezTo>
                      <a:pt x="1033" y="9757"/>
                      <a:pt x="3618" y="9743"/>
                      <a:pt x="5282" y="9958"/>
                    </a:cubicBezTo>
                    <a:cubicBezTo>
                      <a:pt x="6946" y="10173"/>
                      <a:pt x="9506" y="9599"/>
                      <a:pt x="9983" y="7506"/>
                    </a:cubicBezTo>
                    <a:cubicBezTo>
                      <a:pt x="10219" y="3507"/>
                      <a:pt x="8060" y="4610"/>
                      <a:pt x="5719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3" name="Freeform 137"/>
              <p:cNvSpPr/>
              <p:nvPr/>
            </p:nvSpPr>
            <p:spPr bwMode="auto">
              <a:xfrm>
                <a:off x="7143775" y="5883690"/>
                <a:ext cx="338114" cy="536157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2322"/>
                  <a:gd name="connsiteY0-480" fmla="*/ 0 h 10985"/>
                  <a:gd name="connsiteX1-481" fmla="*/ 50 w 12322"/>
                  <a:gd name="connsiteY1-482" fmla="*/ 5927 h 10985"/>
                  <a:gd name="connsiteX2-483" fmla="*/ 7527 w 12322"/>
                  <a:gd name="connsiteY2-484" fmla="*/ 10976 h 10985"/>
                  <a:gd name="connsiteX3-485" fmla="*/ 12308 w 12322"/>
                  <a:gd name="connsiteY3-486" fmla="*/ 6997 h 10985"/>
                  <a:gd name="connsiteX4-487" fmla="*/ 6947 w 12322"/>
                  <a:gd name="connsiteY4-488" fmla="*/ 0 h 1098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2" h="10985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798"/>
                      <a:pt x="7527" y="10976"/>
                    </a:cubicBezTo>
                    <a:cubicBezTo>
                      <a:pt x="9570" y="11154"/>
                      <a:pt x="11807" y="8894"/>
                      <a:pt x="12308" y="6997"/>
                    </a:cubicBezTo>
                    <a:cubicBezTo>
                      <a:pt x="12558" y="3373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63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Freeform 137"/>
              <p:cNvSpPr/>
              <p:nvPr/>
            </p:nvSpPr>
            <p:spPr bwMode="auto">
              <a:xfrm flipH="1">
                <a:off x="7436702" y="5957888"/>
                <a:ext cx="338650" cy="496751"/>
              </a:xfrm>
              <a:custGeom>
                <a:avLst/>
                <a:gdLst>
                  <a:gd name="T0" fmla="*/ 567 w 1066"/>
                  <a:gd name="T1" fmla="*/ 21 h 1417"/>
                  <a:gd name="T2" fmla="*/ 392 w 1066"/>
                  <a:gd name="T3" fmla="*/ 945 h 1417"/>
                  <a:gd name="T4" fmla="*/ 576 w 1066"/>
                  <a:gd name="T5" fmla="*/ 1373 h 1417"/>
                  <a:gd name="T6" fmla="*/ 971 w 1066"/>
                  <a:gd name="T7" fmla="*/ 592 h 1417"/>
                  <a:gd name="T8" fmla="*/ 567 w 1066"/>
                  <a:gd name="T9" fmla="*/ 21 h 1417"/>
                  <a:gd name="connsiteX0" fmla="*/ 4568 w 8505"/>
                  <a:gd name="connsiteY0" fmla="*/ 12 h 9710"/>
                  <a:gd name="connsiteX1" fmla="*/ 1046 w 8505"/>
                  <a:gd name="connsiteY1" fmla="*/ 8322 h 9710"/>
                  <a:gd name="connsiteX2" fmla="*/ 4652 w 8505"/>
                  <a:gd name="connsiteY2" fmla="*/ 9553 h 9710"/>
                  <a:gd name="connsiteX3" fmla="*/ 8358 w 8505"/>
                  <a:gd name="connsiteY3" fmla="*/ 4042 h 9710"/>
                  <a:gd name="connsiteX4" fmla="*/ 4568 w 8505"/>
                  <a:gd name="connsiteY4" fmla="*/ 12 h 9710"/>
                  <a:gd name="connsiteX0-1" fmla="*/ 5371 w 10028"/>
                  <a:gd name="connsiteY0-2" fmla="*/ 12 h 9839"/>
                  <a:gd name="connsiteX1-3" fmla="*/ 1230 w 10028"/>
                  <a:gd name="connsiteY1-4" fmla="*/ 8571 h 9839"/>
                  <a:gd name="connsiteX2-5" fmla="*/ 5470 w 10028"/>
                  <a:gd name="connsiteY2-6" fmla="*/ 9838 h 9839"/>
                  <a:gd name="connsiteX3-7" fmla="*/ 9827 w 10028"/>
                  <a:gd name="connsiteY3-8" fmla="*/ 4163 h 9839"/>
                  <a:gd name="connsiteX4-9" fmla="*/ 5371 w 10028"/>
                  <a:gd name="connsiteY4-10" fmla="*/ 12 h 9839"/>
                  <a:gd name="connsiteX0-11" fmla="*/ 6402 w 11026"/>
                  <a:gd name="connsiteY0-12" fmla="*/ 12 h 10014"/>
                  <a:gd name="connsiteX1-13" fmla="*/ 1113 w 11026"/>
                  <a:gd name="connsiteY1-14" fmla="*/ 6058 h 10014"/>
                  <a:gd name="connsiteX2-15" fmla="*/ 6501 w 11026"/>
                  <a:gd name="connsiteY2-16" fmla="*/ 9999 h 10014"/>
                  <a:gd name="connsiteX3-17" fmla="*/ 10846 w 11026"/>
                  <a:gd name="connsiteY3-18" fmla="*/ 4231 h 10014"/>
                  <a:gd name="connsiteX4-19" fmla="*/ 6402 w 11026"/>
                  <a:gd name="connsiteY4-20" fmla="*/ 12 h 10014"/>
                  <a:gd name="connsiteX0-21" fmla="*/ 5289 w 9913"/>
                  <a:gd name="connsiteY0-22" fmla="*/ 12 h 10014"/>
                  <a:gd name="connsiteX1-23" fmla="*/ 0 w 9913"/>
                  <a:gd name="connsiteY1-24" fmla="*/ 6058 h 10014"/>
                  <a:gd name="connsiteX2-25" fmla="*/ 5388 w 9913"/>
                  <a:gd name="connsiteY2-26" fmla="*/ 9999 h 10014"/>
                  <a:gd name="connsiteX3-27" fmla="*/ 9733 w 9913"/>
                  <a:gd name="connsiteY3-28" fmla="*/ 4231 h 10014"/>
                  <a:gd name="connsiteX4-29" fmla="*/ 5289 w 9913"/>
                  <a:gd name="connsiteY4-30" fmla="*/ 12 h 10014"/>
                  <a:gd name="connsiteX0-31" fmla="*/ 5920 w 10588"/>
                  <a:gd name="connsiteY0-32" fmla="*/ 12 h 10003"/>
                  <a:gd name="connsiteX1-33" fmla="*/ 0 w 10588"/>
                  <a:gd name="connsiteY1-34" fmla="*/ 6206 h 10003"/>
                  <a:gd name="connsiteX2-35" fmla="*/ 6020 w 10588"/>
                  <a:gd name="connsiteY2-36" fmla="*/ 9985 h 10003"/>
                  <a:gd name="connsiteX3-37" fmla="*/ 10403 w 10588"/>
                  <a:gd name="connsiteY3-38" fmla="*/ 4225 h 10003"/>
                  <a:gd name="connsiteX4-39" fmla="*/ 5920 w 10588"/>
                  <a:gd name="connsiteY4-40" fmla="*/ 12 h 10003"/>
                  <a:gd name="connsiteX0-41" fmla="*/ 5946 w 10614"/>
                  <a:gd name="connsiteY0-42" fmla="*/ 12 h 10003"/>
                  <a:gd name="connsiteX1-43" fmla="*/ 26 w 10614"/>
                  <a:gd name="connsiteY1-44" fmla="*/ 6206 h 10003"/>
                  <a:gd name="connsiteX2-45" fmla="*/ 6046 w 10614"/>
                  <a:gd name="connsiteY2-46" fmla="*/ 9985 h 10003"/>
                  <a:gd name="connsiteX3-47" fmla="*/ 10429 w 10614"/>
                  <a:gd name="connsiteY3-48" fmla="*/ 4225 h 10003"/>
                  <a:gd name="connsiteX4-49" fmla="*/ 5946 w 10614"/>
                  <a:gd name="connsiteY4-50" fmla="*/ 12 h 10003"/>
                  <a:gd name="connsiteX0-51" fmla="*/ 5946 w 10727"/>
                  <a:gd name="connsiteY0-52" fmla="*/ 6 h 9979"/>
                  <a:gd name="connsiteX1-53" fmla="*/ 26 w 10727"/>
                  <a:gd name="connsiteY1-54" fmla="*/ 6200 h 9979"/>
                  <a:gd name="connsiteX2-55" fmla="*/ 6046 w 10727"/>
                  <a:gd name="connsiteY2-56" fmla="*/ 9979 h 9979"/>
                  <a:gd name="connsiteX3-57" fmla="*/ 10546 w 10727"/>
                  <a:gd name="connsiteY3-58" fmla="*/ 6245 h 9979"/>
                  <a:gd name="connsiteX4-59" fmla="*/ 5946 w 10727"/>
                  <a:gd name="connsiteY4-60" fmla="*/ 6 h 9979"/>
                  <a:gd name="connsiteX0-61" fmla="*/ 5543 w 10000"/>
                  <a:gd name="connsiteY0-62" fmla="*/ 6 h 10000"/>
                  <a:gd name="connsiteX1-63" fmla="*/ 24 w 10000"/>
                  <a:gd name="connsiteY1-64" fmla="*/ 6213 h 10000"/>
                  <a:gd name="connsiteX2-65" fmla="*/ 5636 w 10000"/>
                  <a:gd name="connsiteY2-66" fmla="*/ 10000 h 10000"/>
                  <a:gd name="connsiteX3-67" fmla="*/ 9831 w 10000"/>
                  <a:gd name="connsiteY3-68" fmla="*/ 6258 h 10000"/>
                  <a:gd name="connsiteX4-69" fmla="*/ 5543 w 10000"/>
                  <a:gd name="connsiteY4-70" fmla="*/ 6 h 10000"/>
                  <a:gd name="connsiteX0-71" fmla="*/ 5543 w 9839"/>
                  <a:gd name="connsiteY0-72" fmla="*/ 6 h 10000"/>
                  <a:gd name="connsiteX1-73" fmla="*/ 24 w 9839"/>
                  <a:gd name="connsiteY1-74" fmla="*/ 6213 h 10000"/>
                  <a:gd name="connsiteX2-75" fmla="*/ 5636 w 9839"/>
                  <a:gd name="connsiteY2-76" fmla="*/ 10000 h 10000"/>
                  <a:gd name="connsiteX3-77" fmla="*/ 9831 w 9839"/>
                  <a:gd name="connsiteY3-78" fmla="*/ 6258 h 10000"/>
                  <a:gd name="connsiteX4-79" fmla="*/ 5543 w 9839"/>
                  <a:gd name="connsiteY4-80" fmla="*/ 6 h 10000"/>
                  <a:gd name="connsiteX0-81" fmla="*/ 5634 w 10000"/>
                  <a:gd name="connsiteY0-82" fmla="*/ 6 h 10000"/>
                  <a:gd name="connsiteX1-83" fmla="*/ 24 w 10000"/>
                  <a:gd name="connsiteY1-84" fmla="*/ 6213 h 10000"/>
                  <a:gd name="connsiteX2-85" fmla="*/ 5728 w 10000"/>
                  <a:gd name="connsiteY2-86" fmla="*/ 10000 h 10000"/>
                  <a:gd name="connsiteX3-87" fmla="*/ 9992 w 10000"/>
                  <a:gd name="connsiteY3-88" fmla="*/ 6258 h 10000"/>
                  <a:gd name="connsiteX4-89" fmla="*/ 5634 w 10000"/>
                  <a:gd name="connsiteY4-90" fmla="*/ 6 h 10000"/>
                  <a:gd name="connsiteX0-91" fmla="*/ 5634 w 9889"/>
                  <a:gd name="connsiteY0-92" fmla="*/ 5 h 10019"/>
                  <a:gd name="connsiteX1-93" fmla="*/ 24 w 9889"/>
                  <a:gd name="connsiteY1-94" fmla="*/ 6212 h 10019"/>
                  <a:gd name="connsiteX2-95" fmla="*/ 5728 w 9889"/>
                  <a:gd name="connsiteY2-96" fmla="*/ 9999 h 10019"/>
                  <a:gd name="connsiteX3-97" fmla="*/ 9881 w 9889"/>
                  <a:gd name="connsiteY3-98" fmla="*/ 7350 h 10019"/>
                  <a:gd name="connsiteX4-99" fmla="*/ 5634 w 9889"/>
                  <a:gd name="connsiteY4-100" fmla="*/ 5 h 10019"/>
                  <a:gd name="connsiteX0-101" fmla="*/ 5698 w 10225"/>
                  <a:gd name="connsiteY0-102" fmla="*/ 5 h 9996"/>
                  <a:gd name="connsiteX1-103" fmla="*/ 25 w 10225"/>
                  <a:gd name="connsiteY1-104" fmla="*/ 6200 h 9996"/>
                  <a:gd name="connsiteX2-105" fmla="*/ 5793 w 10225"/>
                  <a:gd name="connsiteY2-106" fmla="*/ 9980 h 9996"/>
                  <a:gd name="connsiteX3-107" fmla="*/ 10217 w 10225"/>
                  <a:gd name="connsiteY3-108" fmla="*/ 7258 h 9996"/>
                  <a:gd name="connsiteX4-109" fmla="*/ 5698 w 10225"/>
                  <a:gd name="connsiteY4-110" fmla="*/ 5 h 9996"/>
                  <a:gd name="connsiteX0-111" fmla="*/ 4264 w 8690"/>
                  <a:gd name="connsiteY0-112" fmla="*/ 5 h 10002"/>
                  <a:gd name="connsiteX1-113" fmla="*/ 31 w 8690"/>
                  <a:gd name="connsiteY1-114" fmla="*/ 8541 h 10002"/>
                  <a:gd name="connsiteX2-115" fmla="*/ 4357 w 8690"/>
                  <a:gd name="connsiteY2-116" fmla="*/ 9984 h 10002"/>
                  <a:gd name="connsiteX3-117" fmla="*/ 8683 w 8690"/>
                  <a:gd name="connsiteY3-118" fmla="*/ 7261 h 10002"/>
                  <a:gd name="connsiteX4-119" fmla="*/ 4264 w 8690"/>
                  <a:gd name="connsiteY4-120" fmla="*/ 5 h 10002"/>
                  <a:gd name="connsiteX0-121" fmla="*/ 5076 w 10170"/>
                  <a:gd name="connsiteY0-122" fmla="*/ 5 h 10000"/>
                  <a:gd name="connsiteX1-123" fmla="*/ 205 w 10170"/>
                  <a:gd name="connsiteY1-124" fmla="*/ 8539 h 10000"/>
                  <a:gd name="connsiteX2-125" fmla="*/ 5183 w 10170"/>
                  <a:gd name="connsiteY2-126" fmla="*/ 9982 h 10000"/>
                  <a:gd name="connsiteX3-127" fmla="*/ 10161 w 10170"/>
                  <a:gd name="connsiteY3-128" fmla="*/ 7260 h 10000"/>
                  <a:gd name="connsiteX4-129" fmla="*/ 5076 w 10170"/>
                  <a:gd name="connsiteY4-130" fmla="*/ 5 h 10000"/>
                  <a:gd name="connsiteX0-131" fmla="*/ 5175 w 10269"/>
                  <a:gd name="connsiteY0-132" fmla="*/ 5 h 10000"/>
                  <a:gd name="connsiteX1-133" fmla="*/ 304 w 10269"/>
                  <a:gd name="connsiteY1-134" fmla="*/ 8539 h 10000"/>
                  <a:gd name="connsiteX2-135" fmla="*/ 5282 w 10269"/>
                  <a:gd name="connsiteY2-136" fmla="*/ 9982 h 10000"/>
                  <a:gd name="connsiteX3-137" fmla="*/ 10260 w 10269"/>
                  <a:gd name="connsiteY3-138" fmla="*/ 7260 h 10000"/>
                  <a:gd name="connsiteX4-139" fmla="*/ 5175 w 10269"/>
                  <a:gd name="connsiteY4-140" fmla="*/ 5 h 10000"/>
                  <a:gd name="connsiteX0-141" fmla="*/ 5055 w 10149"/>
                  <a:gd name="connsiteY0-142" fmla="*/ 5 h 10020"/>
                  <a:gd name="connsiteX1-143" fmla="*/ 310 w 10149"/>
                  <a:gd name="connsiteY1-144" fmla="*/ 8929 h 10020"/>
                  <a:gd name="connsiteX2-145" fmla="*/ 5162 w 10149"/>
                  <a:gd name="connsiteY2-146" fmla="*/ 9982 h 10020"/>
                  <a:gd name="connsiteX3-147" fmla="*/ 10140 w 10149"/>
                  <a:gd name="connsiteY3-148" fmla="*/ 7260 h 10020"/>
                  <a:gd name="connsiteX4-149" fmla="*/ 5055 w 10149"/>
                  <a:gd name="connsiteY4-150" fmla="*/ 5 h 10020"/>
                  <a:gd name="connsiteX0-151" fmla="*/ 294 w 5388"/>
                  <a:gd name="connsiteY0-152" fmla="*/ 5 h 9982"/>
                  <a:gd name="connsiteX1-153" fmla="*/ 401 w 5388"/>
                  <a:gd name="connsiteY1-154" fmla="*/ 9982 h 9982"/>
                  <a:gd name="connsiteX2-155" fmla="*/ 5379 w 5388"/>
                  <a:gd name="connsiteY2-156" fmla="*/ 7260 h 9982"/>
                  <a:gd name="connsiteX3-157" fmla="*/ 294 w 5388"/>
                  <a:gd name="connsiteY3-158" fmla="*/ 5 h 9982"/>
                  <a:gd name="connsiteX0-159" fmla="*/ 808 w 10262"/>
                  <a:gd name="connsiteY0-160" fmla="*/ 5 h 10000"/>
                  <a:gd name="connsiteX1-161" fmla="*/ 223 w 10262"/>
                  <a:gd name="connsiteY1-162" fmla="*/ 4619 h 10000"/>
                  <a:gd name="connsiteX2-163" fmla="*/ 1006 w 10262"/>
                  <a:gd name="connsiteY2-164" fmla="*/ 10000 h 10000"/>
                  <a:gd name="connsiteX3-165" fmla="*/ 10245 w 10262"/>
                  <a:gd name="connsiteY3-166" fmla="*/ 7273 h 10000"/>
                  <a:gd name="connsiteX4-167" fmla="*/ 808 w 10262"/>
                  <a:gd name="connsiteY4-168" fmla="*/ 5 h 10000"/>
                  <a:gd name="connsiteX0-169" fmla="*/ 9018 w 18472"/>
                  <a:gd name="connsiteY0-170" fmla="*/ 5 h 10000"/>
                  <a:gd name="connsiteX1-171" fmla="*/ 0 w 18472"/>
                  <a:gd name="connsiteY1-172" fmla="*/ 7196 h 10000"/>
                  <a:gd name="connsiteX2-173" fmla="*/ 9216 w 18472"/>
                  <a:gd name="connsiteY2-174" fmla="*/ 10000 h 10000"/>
                  <a:gd name="connsiteX3-175" fmla="*/ 18455 w 18472"/>
                  <a:gd name="connsiteY3-176" fmla="*/ 7273 h 10000"/>
                  <a:gd name="connsiteX4-177" fmla="*/ 9018 w 18472"/>
                  <a:gd name="connsiteY4-178" fmla="*/ 5 h 10000"/>
                  <a:gd name="connsiteX0-179" fmla="*/ 9117 w 18571"/>
                  <a:gd name="connsiteY0-180" fmla="*/ 5 h 10000"/>
                  <a:gd name="connsiteX1-181" fmla="*/ 99 w 18571"/>
                  <a:gd name="connsiteY1-182" fmla="*/ 7196 h 10000"/>
                  <a:gd name="connsiteX2-183" fmla="*/ 9315 w 18571"/>
                  <a:gd name="connsiteY2-184" fmla="*/ 10000 h 10000"/>
                  <a:gd name="connsiteX3-185" fmla="*/ 18554 w 18571"/>
                  <a:gd name="connsiteY3-186" fmla="*/ 7273 h 10000"/>
                  <a:gd name="connsiteX4-187" fmla="*/ 9117 w 18571"/>
                  <a:gd name="connsiteY4-188" fmla="*/ 5 h 10000"/>
                  <a:gd name="connsiteX0-189" fmla="*/ 9131 w 18585"/>
                  <a:gd name="connsiteY0-190" fmla="*/ 5 h 10000"/>
                  <a:gd name="connsiteX1-191" fmla="*/ 113 w 18585"/>
                  <a:gd name="connsiteY1-192" fmla="*/ 7196 h 10000"/>
                  <a:gd name="connsiteX2-193" fmla="*/ 9329 w 18585"/>
                  <a:gd name="connsiteY2-194" fmla="*/ 10000 h 10000"/>
                  <a:gd name="connsiteX3-195" fmla="*/ 18568 w 18585"/>
                  <a:gd name="connsiteY3-196" fmla="*/ 7273 h 10000"/>
                  <a:gd name="connsiteX4-197" fmla="*/ 9131 w 18585"/>
                  <a:gd name="connsiteY4-198" fmla="*/ 5 h 10000"/>
                  <a:gd name="connsiteX0-199" fmla="*/ 9131 w 18589"/>
                  <a:gd name="connsiteY0-200" fmla="*/ 0 h 9995"/>
                  <a:gd name="connsiteX1-201" fmla="*/ 113 w 18589"/>
                  <a:gd name="connsiteY1-202" fmla="*/ 7191 h 9995"/>
                  <a:gd name="connsiteX2-203" fmla="*/ 9329 w 18589"/>
                  <a:gd name="connsiteY2-204" fmla="*/ 9995 h 9995"/>
                  <a:gd name="connsiteX3-205" fmla="*/ 18568 w 18589"/>
                  <a:gd name="connsiteY3-206" fmla="*/ 7268 h 9995"/>
                  <a:gd name="connsiteX4-207" fmla="*/ 9131 w 18589"/>
                  <a:gd name="connsiteY4-208" fmla="*/ 0 h 9995"/>
                  <a:gd name="connsiteX0-209" fmla="*/ 4912 w 10251"/>
                  <a:gd name="connsiteY0-210" fmla="*/ 0 h 10002"/>
                  <a:gd name="connsiteX1-211" fmla="*/ 61 w 10251"/>
                  <a:gd name="connsiteY1-212" fmla="*/ 7195 h 10002"/>
                  <a:gd name="connsiteX2-213" fmla="*/ 5019 w 10251"/>
                  <a:gd name="connsiteY2-214" fmla="*/ 10000 h 10002"/>
                  <a:gd name="connsiteX3-215" fmla="*/ 10241 w 10251"/>
                  <a:gd name="connsiteY3-216" fmla="*/ 6803 h 10002"/>
                  <a:gd name="connsiteX4-217" fmla="*/ 4912 w 10251"/>
                  <a:gd name="connsiteY4-218" fmla="*/ 0 h 10002"/>
                  <a:gd name="connsiteX0-219" fmla="*/ 5410 w 10749"/>
                  <a:gd name="connsiteY0-220" fmla="*/ 0 h 10016"/>
                  <a:gd name="connsiteX1-221" fmla="*/ 55 w 10749"/>
                  <a:gd name="connsiteY1-222" fmla="*/ 7664 h 10016"/>
                  <a:gd name="connsiteX2-223" fmla="*/ 5517 w 10749"/>
                  <a:gd name="connsiteY2-224" fmla="*/ 10000 h 10016"/>
                  <a:gd name="connsiteX3-225" fmla="*/ 10739 w 10749"/>
                  <a:gd name="connsiteY3-226" fmla="*/ 6803 h 10016"/>
                  <a:gd name="connsiteX4-227" fmla="*/ 5410 w 10749"/>
                  <a:gd name="connsiteY4-228" fmla="*/ 0 h 10016"/>
                  <a:gd name="connsiteX0-229" fmla="*/ 5287 w 10626"/>
                  <a:gd name="connsiteY0-230" fmla="*/ 0 h 10000"/>
                  <a:gd name="connsiteX1-231" fmla="*/ 58 w 10626"/>
                  <a:gd name="connsiteY1-232" fmla="*/ 7039 h 10000"/>
                  <a:gd name="connsiteX2-233" fmla="*/ 5394 w 10626"/>
                  <a:gd name="connsiteY2-234" fmla="*/ 10000 h 10000"/>
                  <a:gd name="connsiteX3-235" fmla="*/ 10616 w 10626"/>
                  <a:gd name="connsiteY3-236" fmla="*/ 6803 h 10000"/>
                  <a:gd name="connsiteX4-237" fmla="*/ 5287 w 10626"/>
                  <a:gd name="connsiteY4-238" fmla="*/ 0 h 10000"/>
                  <a:gd name="connsiteX0-239" fmla="*/ 5287 w 10500"/>
                  <a:gd name="connsiteY0-240" fmla="*/ 0 h 10000"/>
                  <a:gd name="connsiteX1-241" fmla="*/ 58 w 10500"/>
                  <a:gd name="connsiteY1-242" fmla="*/ 7039 h 10000"/>
                  <a:gd name="connsiteX2-243" fmla="*/ 5394 w 10500"/>
                  <a:gd name="connsiteY2-244" fmla="*/ 10000 h 10000"/>
                  <a:gd name="connsiteX3-245" fmla="*/ 10490 w 10500"/>
                  <a:gd name="connsiteY3-246" fmla="*/ 7115 h 10000"/>
                  <a:gd name="connsiteX4-247" fmla="*/ 5287 w 10500"/>
                  <a:gd name="connsiteY4-248" fmla="*/ 0 h 10000"/>
                  <a:gd name="connsiteX0-249" fmla="*/ 5287 w 10878"/>
                  <a:gd name="connsiteY0-250" fmla="*/ 0 h 10003"/>
                  <a:gd name="connsiteX1-251" fmla="*/ 58 w 10878"/>
                  <a:gd name="connsiteY1-252" fmla="*/ 7039 h 10003"/>
                  <a:gd name="connsiteX2-253" fmla="*/ 5394 w 10878"/>
                  <a:gd name="connsiteY2-254" fmla="*/ 10000 h 10003"/>
                  <a:gd name="connsiteX3-255" fmla="*/ 10868 w 10878"/>
                  <a:gd name="connsiteY3-256" fmla="*/ 7427 h 10003"/>
                  <a:gd name="connsiteX4-257" fmla="*/ 5287 w 10878"/>
                  <a:gd name="connsiteY4-258" fmla="*/ 0 h 10003"/>
                  <a:gd name="connsiteX0-259" fmla="*/ 5287 w 10878"/>
                  <a:gd name="connsiteY0-260" fmla="*/ 0 h 10000"/>
                  <a:gd name="connsiteX1-261" fmla="*/ 58 w 10878"/>
                  <a:gd name="connsiteY1-262" fmla="*/ 7586 h 10000"/>
                  <a:gd name="connsiteX2-263" fmla="*/ 5394 w 10878"/>
                  <a:gd name="connsiteY2-264" fmla="*/ 10000 h 10000"/>
                  <a:gd name="connsiteX3-265" fmla="*/ 10868 w 10878"/>
                  <a:gd name="connsiteY3-266" fmla="*/ 7427 h 10000"/>
                  <a:gd name="connsiteX4-267" fmla="*/ 5287 w 10878"/>
                  <a:gd name="connsiteY4-268" fmla="*/ 0 h 10000"/>
                  <a:gd name="connsiteX0-269" fmla="*/ 5535 w 11126"/>
                  <a:gd name="connsiteY0-270" fmla="*/ 0 h 10000"/>
                  <a:gd name="connsiteX1-271" fmla="*/ 54 w 11126"/>
                  <a:gd name="connsiteY1-272" fmla="*/ 7586 h 10000"/>
                  <a:gd name="connsiteX2-273" fmla="*/ 5642 w 11126"/>
                  <a:gd name="connsiteY2-274" fmla="*/ 10000 h 10000"/>
                  <a:gd name="connsiteX3-275" fmla="*/ 11116 w 11126"/>
                  <a:gd name="connsiteY3-276" fmla="*/ 7427 h 10000"/>
                  <a:gd name="connsiteX4-277" fmla="*/ 5535 w 11126"/>
                  <a:gd name="connsiteY4-278" fmla="*/ 0 h 10000"/>
                  <a:gd name="connsiteX0-279" fmla="*/ 5543 w 11134"/>
                  <a:gd name="connsiteY0-280" fmla="*/ 0 h 10000"/>
                  <a:gd name="connsiteX1-281" fmla="*/ 62 w 11134"/>
                  <a:gd name="connsiteY1-282" fmla="*/ 7586 h 10000"/>
                  <a:gd name="connsiteX2-283" fmla="*/ 5650 w 11134"/>
                  <a:gd name="connsiteY2-284" fmla="*/ 10000 h 10000"/>
                  <a:gd name="connsiteX3-285" fmla="*/ 11124 w 11134"/>
                  <a:gd name="connsiteY3-286" fmla="*/ 7427 h 10000"/>
                  <a:gd name="connsiteX4-287" fmla="*/ 5543 w 11134"/>
                  <a:gd name="connsiteY4-288" fmla="*/ 0 h 10000"/>
                  <a:gd name="connsiteX0-289" fmla="*/ 5543 w 10756"/>
                  <a:gd name="connsiteY0-290" fmla="*/ 0 h 10002"/>
                  <a:gd name="connsiteX1-291" fmla="*/ 62 w 10756"/>
                  <a:gd name="connsiteY1-292" fmla="*/ 7586 h 10002"/>
                  <a:gd name="connsiteX2-293" fmla="*/ 5650 w 10756"/>
                  <a:gd name="connsiteY2-294" fmla="*/ 10000 h 10002"/>
                  <a:gd name="connsiteX3-295" fmla="*/ 10746 w 10756"/>
                  <a:gd name="connsiteY3-296" fmla="*/ 7271 h 10002"/>
                  <a:gd name="connsiteX4-297" fmla="*/ 5543 w 10756"/>
                  <a:gd name="connsiteY4-298" fmla="*/ 0 h 10002"/>
                  <a:gd name="connsiteX0-299" fmla="*/ 5543 w 10756"/>
                  <a:gd name="connsiteY0-300" fmla="*/ 0 h 10002"/>
                  <a:gd name="connsiteX1-301" fmla="*/ 62 w 10756"/>
                  <a:gd name="connsiteY1-302" fmla="*/ 7586 h 10002"/>
                  <a:gd name="connsiteX2-303" fmla="*/ 5650 w 10756"/>
                  <a:gd name="connsiteY2-304" fmla="*/ 10000 h 10002"/>
                  <a:gd name="connsiteX3-305" fmla="*/ 10746 w 10756"/>
                  <a:gd name="connsiteY3-306" fmla="*/ 7271 h 10002"/>
                  <a:gd name="connsiteX4-307" fmla="*/ 5543 w 10756"/>
                  <a:gd name="connsiteY4-308" fmla="*/ 0 h 10002"/>
                  <a:gd name="connsiteX0-309" fmla="*/ 5543 w 10756"/>
                  <a:gd name="connsiteY0-310" fmla="*/ 0 h 10002"/>
                  <a:gd name="connsiteX1-311" fmla="*/ 62 w 10756"/>
                  <a:gd name="connsiteY1-312" fmla="*/ 7586 h 10002"/>
                  <a:gd name="connsiteX2-313" fmla="*/ 5650 w 10756"/>
                  <a:gd name="connsiteY2-314" fmla="*/ 10000 h 10002"/>
                  <a:gd name="connsiteX3-315" fmla="*/ 10746 w 10756"/>
                  <a:gd name="connsiteY3-316" fmla="*/ 7271 h 10002"/>
                  <a:gd name="connsiteX4-317" fmla="*/ 5543 w 10756"/>
                  <a:gd name="connsiteY4-318" fmla="*/ 0 h 10002"/>
                  <a:gd name="connsiteX0-319" fmla="*/ 5543 w 10756"/>
                  <a:gd name="connsiteY0-320" fmla="*/ 0 h 10002"/>
                  <a:gd name="connsiteX1-321" fmla="*/ 62 w 10756"/>
                  <a:gd name="connsiteY1-322" fmla="*/ 7586 h 10002"/>
                  <a:gd name="connsiteX2-323" fmla="*/ 5650 w 10756"/>
                  <a:gd name="connsiteY2-324" fmla="*/ 10000 h 10002"/>
                  <a:gd name="connsiteX3-325" fmla="*/ 10746 w 10756"/>
                  <a:gd name="connsiteY3-326" fmla="*/ 7271 h 10002"/>
                  <a:gd name="connsiteX4-327" fmla="*/ 5543 w 10756"/>
                  <a:gd name="connsiteY4-328" fmla="*/ 0 h 10002"/>
                  <a:gd name="connsiteX0-329" fmla="*/ 5543 w 10756"/>
                  <a:gd name="connsiteY0-330" fmla="*/ 0 h 10002"/>
                  <a:gd name="connsiteX1-331" fmla="*/ 62 w 10756"/>
                  <a:gd name="connsiteY1-332" fmla="*/ 7586 h 10002"/>
                  <a:gd name="connsiteX2-333" fmla="*/ 5650 w 10756"/>
                  <a:gd name="connsiteY2-334" fmla="*/ 10000 h 10002"/>
                  <a:gd name="connsiteX3-335" fmla="*/ 10746 w 10756"/>
                  <a:gd name="connsiteY3-336" fmla="*/ 7271 h 10002"/>
                  <a:gd name="connsiteX4-337" fmla="*/ 5543 w 10756"/>
                  <a:gd name="connsiteY4-338" fmla="*/ 0 h 10002"/>
                  <a:gd name="connsiteX0-339" fmla="*/ 5543 w 10756"/>
                  <a:gd name="connsiteY0-340" fmla="*/ 0 h 10002"/>
                  <a:gd name="connsiteX1-341" fmla="*/ 62 w 10756"/>
                  <a:gd name="connsiteY1-342" fmla="*/ 7586 h 10002"/>
                  <a:gd name="connsiteX2-343" fmla="*/ 5650 w 10756"/>
                  <a:gd name="connsiteY2-344" fmla="*/ 10000 h 10002"/>
                  <a:gd name="connsiteX3-345" fmla="*/ 10746 w 10756"/>
                  <a:gd name="connsiteY3-346" fmla="*/ 7271 h 10002"/>
                  <a:gd name="connsiteX4-347" fmla="*/ 5543 w 10756"/>
                  <a:gd name="connsiteY4-348" fmla="*/ 0 h 10002"/>
                  <a:gd name="connsiteX0-349" fmla="*/ 5543 w 10756"/>
                  <a:gd name="connsiteY0-350" fmla="*/ 0 h 10000"/>
                  <a:gd name="connsiteX1-351" fmla="*/ 62 w 10756"/>
                  <a:gd name="connsiteY1-352" fmla="*/ 7586 h 10000"/>
                  <a:gd name="connsiteX2-353" fmla="*/ 5650 w 10756"/>
                  <a:gd name="connsiteY2-354" fmla="*/ 10000 h 10000"/>
                  <a:gd name="connsiteX3-355" fmla="*/ 10746 w 10756"/>
                  <a:gd name="connsiteY3-356" fmla="*/ 7583 h 10000"/>
                  <a:gd name="connsiteX4-357" fmla="*/ 5543 w 10756"/>
                  <a:gd name="connsiteY4-358" fmla="*/ 0 h 10000"/>
                  <a:gd name="connsiteX0-359" fmla="*/ 5545 w 10758"/>
                  <a:gd name="connsiteY0-360" fmla="*/ 0 h 10000"/>
                  <a:gd name="connsiteX1-361" fmla="*/ 64 w 10758"/>
                  <a:gd name="connsiteY1-362" fmla="*/ 7586 h 10000"/>
                  <a:gd name="connsiteX2-363" fmla="*/ 5652 w 10758"/>
                  <a:gd name="connsiteY2-364" fmla="*/ 10000 h 10000"/>
                  <a:gd name="connsiteX3-365" fmla="*/ 10748 w 10758"/>
                  <a:gd name="connsiteY3-366" fmla="*/ 7583 h 10000"/>
                  <a:gd name="connsiteX4-367" fmla="*/ 5545 w 10758"/>
                  <a:gd name="connsiteY4-368" fmla="*/ 0 h 10000"/>
                  <a:gd name="connsiteX0-369" fmla="*/ 5545 w 10760"/>
                  <a:gd name="connsiteY0-370" fmla="*/ 0 h 10000"/>
                  <a:gd name="connsiteX1-371" fmla="*/ 64 w 10760"/>
                  <a:gd name="connsiteY1-372" fmla="*/ 7586 h 10000"/>
                  <a:gd name="connsiteX2-373" fmla="*/ 5652 w 10760"/>
                  <a:gd name="connsiteY2-374" fmla="*/ 10000 h 10000"/>
                  <a:gd name="connsiteX3-375" fmla="*/ 10748 w 10760"/>
                  <a:gd name="connsiteY3-376" fmla="*/ 7583 h 10000"/>
                  <a:gd name="connsiteX4-377" fmla="*/ 5545 w 10760"/>
                  <a:gd name="connsiteY4-378" fmla="*/ 0 h 10000"/>
                  <a:gd name="connsiteX0-379" fmla="*/ 5545 w 10762"/>
                  <a:gd name="connsiteY0-380" fmla="*/ 0 h 10000"/>
                  <a:gd name="connsiteX1-381" fmla="*/ 64 w 10762"/>
                  <a:gd name="connsiteY1-382" fmla="*/ 7586 h 10000"/>
                  <a:gd name="connsiteX2-383" fmla="*/ 5652 w 10762"/>
                  <a:gd name="connsiteY2-384" fmla="*/ 10000 h 10000"/>
                  <a:gd name="connsiteX3-385" fmla="*/ 10748 w 10762"/>
                  <a:gd name="connsiteY3-386" fmla="*/ 7583 h 10000"/>
                  <a:gd name="connsiteX4-387" fmla="*/ 5545 w 10762"/>
                  <a:gd name="connsiteY4-388" fmla="*/ 0 h 10000"/>
                  <a:gd name="connsiteX0-389" fmla="*/ 5545 w 11076"/>
                  <a:gd name="connsiteY0-390" fmla="*/ 0 h 10027"/>
                  <a:gd name="connsiteX1-391" fmla="*/ 64 w 11076"/>
                  <a:gd name="connsiteY1-392" fmla="*/ 7586 h 10027"/>
                  <a:gd name="connsiteX2-393" fmla="*/ 5652 w 11076"/>
                  <a:gd name="connsiteY2-394" fmla="*/ 10000 h 10027"/>
                  <a:gd name="connsiteX3-395" fmla="*/ 11063 w 11076"/>
                  <a:gd name="connsiteY3-396" fmla="*/ 6412 h 10027"/>
                  <a:gd name="connsiteX4-397" fmla="*/ 5545 w 11076"/>
                  <a:gd name="connsiteY4-398" fmla="*/ 0 h 10027"/>
                  <a:gd name="connsiteX0-399" fmla="*/ 5545 w 11076"/>
                  <a:gd name="connsiteY0-400" fmla="*/ 0 h 10314"/>
                  <a:gd name="connsiteX1-401" fmla="*/ 64 w 11076"/>
                  <a:gd name="connsiteY1-402" fmla="*/ 7586 h 10314"/>
                  <a:gd name="connsiteX2-403" fmla="*/ 6439 w 11076"/>
                  <a:gd name="connsiteY2-404" fmla="*/ 10293 h 10314"/>
                  <a:gd name="connsiteX3-405" fmla="*/ 11063 w 11076"/>
                  <a:gd name="connsiteY3-406" fmla="*/ 6412 h 10314"/>
                  <a:gd name="connsiteX4-407" fmla="*/ 5545 w 11076"/>
                  <a:gd name="connsiteY4-408" fmla="*/ 0 h 10314"/>
                  <a:gd name="connsiteX0-409" fmla="*/ 6635 w 12166"/>
                  <a:gd name="connsiteY0-410" fmla="*/ 0 h 10303"/>
                  <a:gd name="connsiteX1-411" fmla="*/ 52 w 12166"/>
                  <a:gd name="connsiteY1-412" fmla="*/ 5342 h 10303"/>
                  <a:gd name="connsiteX2-413" fmla="*/ 7529 w 12166"/>
                  <a:gd name="connsiteY2-414" fmla="*/ 10293 h 10303"/>
                  <a:gd name="connsiteX3-415" fmla="*/ 12153 w 12166"/>
                  <a:gd name="connsiteY3-416" fmla="*/ 6412 h 10303"/>
                  <a:gd name="connsiteX4-417" fmla="*/ 6635 w 12166"/>
                  <a:gd name="connsiteY4-418" fmla="*/ 0 h 10303"/>
                  <a:gd name="connsiteX0-419" fmla="*/ 6635 w 12166"/>
                  <a:gd name="connsiteY0-420" fmla="*/ 0 h 10595"/>
                  <a:gd name="connsiteX1-421" fmla="*/ 52 w 12166"/>
                  <a:gd name="connsiteY1-422" fmla="*/ 5342 h 10595"/>
                  <a:gd name="connsiteX2-423" fmla="*/ 6585 w 12166"/>
                  <a:gd name="connsiteY2-424" fmla="*/ 10586 h 10595"/>
                  <a:gd name="connsiteX3-425" fmla="*/ 12153 w 12166"/>
                  <a:gd name="connsiteY3-426" fmla="*/ 6412 h 10595"/>
                  <a:gd name="connsiteX4-427" fmla="*/ 6635 w 12166"/>
                  <a:gd name="connsiteY4-428" fmla="*/ 0 h 10595"/>
                  <a:gd name="connsiteX0-429" fmla="*/ 6791 w 12322"/>
                  <a:gd name="connsiteY0-430" fmla="*/ 0 h 10595"/>
                  <a:gd name="connsiteX1-431" fmla="*/ 51 w 12322"/>
                  <a:gd name="connsiteY1-432" fmla="*/ 5342 h 10595"/>
                  <a:gd name="connsiteX2-433" fmla="*/ 6741 w 12322"/>
                  <a:gd name="connsiteY2-434" fmla="*/ 10586 h 10595"/>
                  <a:gd name="connsiteX3-435" fmla="*/ 12309 w 12322"/>
                  <a:gd name="connsiteY3-436" fmla="*/ 6412 h 10595"/>
                  <a:gd name="connsiteX4-437" fmla="*/ 6791 w 12322"/>
                  <a:gd name="connsiteY4-438" fmla="*/ 0 h 10595"/>
                  <a:gd name="connsiteX0-439" fmla="*/ 6791 w 13735"/>
                  <a:gd name="connsiteY0-440" fmla="*/ 0 h 10599"/>
                  <a:gd name="connsiteX1-441" fmla="*/ 51 w 13735"/>
                  <a:gd name="connsiteY1-442" fmla="*/ 5342 h 10599"/>
                  <a:gd name="connsiteX2-443" fmla="*/ 6741 w 13735"/>
                  <a:gd name="connsiteY2-444" fmla="*/ 10586 h 10599"/>
                  <a:gd name="connsiteX3-445" fmla="*/ 13726 w 13735"/>
                  <a:gd name="connsiteY3-446" fmla="*/ 6607 h 10599"/>
                  <a:gd name="connsiteX4-447" fmla="*/ 6791 w 13735"/>
                  <a:gd name="connsiteY4-448" fmla="*/ 0 h 10599"/>
                  <a:gd name="connsiteX0-449" fmla="*/ 6791 w 13735"/>
                  <a:gd name="connsiteY0-450" fmla="*/ 0 h 10987"/>
                  <a:gd name="connsiteX1-451" fmla="*/ 51 w 13735"/>
                  <a:gd name="connsiteY1-452" fmla="*/ 5342 h 10987"/>
                  <a:gd name="connsiteX2-453" fmla="*/ 7371 w 13735"/>
                  <a:gd name="connsiteY2-454" fmla="*/ 10976 h 10987"/>
                  <a:gd name="connsiteX3-455" fmla="*/ 13726 w 13735"/>
                  <a:gd name="connsiteY3-456" fmla="*/ 6607 h 10987"/>
                  <a:gd name="connsiteX4-457" fmla="*/ 6791 w 13735"/>
                  <a:gd name="connsiteY4-458" fmla="*/ 0 h 10987"/>
                  <a:gd name="connsiteX0-459" fmla="*/ 6947 w 13891"/>
                  <a:gd name="connsiteY0-460" fmla="*/ 0 h 10979"/>
                  <a:gd name="connsiteX1-461" fmla="*/ 50 w 13891"/>
                  <a:gd name="connsiteY1-462" fmla="*/ 5927 h 10979"/>
                  <a:gd name="connsiteX2-463" fmla="*/ 7527 w 13891"/>
                  <a:gd name="connsiteY2-464" fmla="*/ 10976 h 10979"/>
                  <a:gd name="connsiteX3-465" fmla="*/ 13882 w 13891"/>
                  <a:gd name="connsiteY3-466" fmla="*/ 6607 h 10979"/>
                  <a:gd name="connsiteX4-467" fmla="*/ 6947 w 13891"/>
                  <a:gd name="connsiteY4-468" fmla="*/ 0 h 10979"/>
                  <a:gd name="connsiteX0-469" fmla="*/ 6947 w 13891"/>
                  <a:gd name="connsiteY0-470" fmla="*/ 0 h 10979"/>
                  <a:gd name="connsiteX1-471" fmla="*/ 50 w 13891"/>
                  <a:gd name="connsiteY1-472" fmla="*/ 5927 h 10979"/>
                  <a:gd name="connsiteX2-473" fmla="*/ 7527 w 13891"/>
                  <a:gd name="connsiteY2-474" fmla="*/ 10976 h 10979"/>
                  <a:gd name="connsiteX3-475" fmla="*/ 13882 w 13891"/>
                  <a:gd name="connsiteY3-476" fmla="*/ 6607 h 10979"/>
                  <a:gd name="connsiteX4-477" fmla="*/ 6947 w 13891"/>
                  <a:gd name="connsiteY4-478" fmla="*/ 0 h 10979"/>
                  <a:gd name="connsiteX0-479" fmla="*/ 6947 w 13368"/>
                  <a:gd name="connsiteY0-480" fmla="*/ 0 h 11067"/>
                  <a:gd name="connsiteX1-481" fmla="*/ 50 w 13368"/>
                  <a:gd name="connsiteY1-482" fmla="*/ 5927 h 11067"/>
                  <a:gd name="connsiteX2-483" fmla="*/ 7527 w 13368"/>
                  <a:gd name="connsiteY2-484" fmla="*/ 10976 h 11067"/>
                  <a:gd name="connsiteX3-485" fmla="*/ 13358 w 13368"/>
                  <a:gd name="connsiteY3-486" fmla="*/ 8446 h 11067"/>
                  <a:gd name="connsiteX4-487" fmla="*/ 6947 w 13368"/>
                  <a:gd name="connsiteY4-488" fmla="*/ 0 h 11067"/>
                  <a:gd name="connsiteX0-489" fmla="*/ 6947 w 11803"/>
                  <a:gd name="connsiteY0-490" fmla="*/ 0 h 11056"/>
                  <a:gd name="connsiteX1-491" fmla="*/ 50 w 11803"/>
                  <a:gd name="connsiteY1-492" fmla="*/ 5927 h 11056"/>
                  <a:gd name="connsiteX2-493" fmla="*/ 7527 w 11803"/>
                  <a:gd name="connsiteY2-494" fmla="*/ 10976 h 11056"/>
                  <a:gd name="connsiteX3-495" fmla="*/ 11787 w 11803"/>
                  <a:gd name="connsiteY3-496" fmla="*/ 8338 h 11056"/>
                  <a:gd name="connsiteX4-497" fmla="*/ 6947 w 11803"/>
                  <a:gd name="connsiteY4-498" fmla="*/ 0 h 11056"/>
                  <a:gd name="connsiteX0-499" fmla="*/ 6947 w 12325"/>
                  <a:gd name="connsiteY0-500" fmla="*/ 0 h 11056"/>
                  <a:gd name="connsiteX1-501" fmla="*/ 50 w 12325"/>
                  <a:gd name="connsiteY1-502" fmla="*/ 5927 h 11056"/>
                  <a:gd name="connsiteX2-503" fmla="*/ 7527 w 12325"/>
                  <a:gd name="connsiteY2-504" fmla="*/ 10976 h 11056"/>
                  <a:gd name="connsiteX3-505" fmla="*/ 12311 w 12325"/>
                  <a:gd name="connsiteY3-506" fmla="*/ 8338 h 11056"/>
                  <a:gd name="connsiteX4-507" fmla="*/ 6947 w 12325"/>
                  <a:gd name="connsiteY4-508" fmla="*/ 0 h 1105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2325" h="11056">
                    <a:moveTo>
                      <a:pt x="6947" y="0"/>
                    </a:moveTo>
                    <a:cubicBezTo>
                      <a:pt x="5226" y="1687"/>
                      <a:pt x="-598" y="2463"/>
                      <a:pt x="50" y="5927"/>
                    </a:cubicBezTo>
                    <a:cubicBezTo>
                      <a:pt x="1139" y="9135"/>
                      <a:pt x="5484" y="10574"/>
                      <a:pt x="7527" y="10976"/>
                    </a:cubicBezTo>
                    <a:cubicBezTo>
                      <a:pt x="9570" y="11378"/>
                      <a:pt x="11810" y="10235"/>
                      <a:pt x="12311" y="8338"/>
                    </a:cubicBezTo>
                    <a:cubicBezTo>
                      <a:pt x="12561" y="4714"/>
                      <a:pt x="9415" y="4178"/>
                      <a:pt x="6947" y="0"/>
                    </a:cubicBezTo>
                  </a:path>
                </a:pathLst>
              </a:custGeom>
              <a:gradFill flip="none" rotWithShape="1">
                <a:gsLst>
                  <a:gs pos="0">
                    <a:srgbClr val="D8BE8C">
                      <a:alpha val="0"/>
                    </a:srgbClr>
                  </a:gs>
                  <a:gs pos="55000">
                    <a:srgbClr val="C1975F">
                      <a:alpha val="71000"/>
                    </a:srgbClr>
                  </a:gs>
                  <a:gs pos="73000">
                    <a:srgbClr val="AD7537"/>
                  </a:gs>
                  <a:gs pos="100000">
                    <a:srgbClr val="AD7537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55" name="矩形 54"/>
          <p:cNvSpPr/>
          <p:nvPr/>
        </p:nvSpPr>
        <p:spPr>
          <a:xfrm>
            <a:off x="3937115" y="2491747"/>
            <a:ext cx="6584129" cy="1569660"/>
          </a:xfrm>
          <a:prstGeom prst="rect">
            <a:avLst/>
          </a:prstGeom>
        </p:spPr>
        <p:txBody>
          <a:bodyPr vert="horz"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水陆草木之花，可爱者甚蕃。晋陶渊明独爱菊。自李唐来，世人甚爱牡丹。予独爱莲之出淤泥而不染，濯清涟而不妖，中通外直，不蔓不枝，香远益清，亭亭净植，可远观而不可亵玩焉。</a:t>
            </a:r>
            <a:endParaRPr lang="en-US" altLang="zh-CN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200000"/>
              </a:lnSpc>
            </a:pP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予谓菊，花之隐逸者也；牡丹，花之富贵者也；莲，花之君子者也。噫！菊之爱，陶后鲜有闻。莲之爱，同予者何人</a:t>
            </a:r>
            <a:r>
              <a:rPr lang="en-US" altLang="zh-CN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  <a:r>
              <a:rPr lang="zh-CN" altLang="en-US" sz="12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牡丹之爱，宜乎众矣！</a:t>
            </a:r>
            <a:endParaRPr lang="zh-CN" altLang="en-US" sz="12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 flipH="1">
            <a:off x="7725806" y="5035382"/>
            <a:ext cx="5546925" cy="2575656"/>
            <a:chOff x="1557146" y="3840316"/>
            <a:chExt cx="6255816" cy="2904822"/>
          </a:xfrm>
        </p:grpSpPr>
        <p:sp>
          <p:nvSpPr>
            <p:cNvPr id="57" name="任意多边形 56"/>
            <p:cNvSpPr/>
            <p:nvPr/>
          </p:nvSpPr>
          <p:spPr>
            <a:xfrm>
              <a:off x="1557146" y="3840316"/>
              <a:ext cx="5935853" cy="2350327"/>
            </a:xfrm>
            <a:custGeom>
              <a:avLst/>
              <a:gdLst>
                <a:gd name="connsiteX0" fmla="*/ 1397088 w 5935853"/>
                <a:gd name="connsiteY0" fmla="*/ 582 h 2350327"/>
                <a:gd name="connsiteX1" fmla="*/ 1828888 w 5935853"/>
                <a:gd name="connsiteY1" fmla="*/ 76782 h 2350327"/>
                <a:gd name="connsiteX2" fmla="*/ 2146388 w 5935853"/>
                <a:gd name="connsiteY2" fmla="*/ 267282 h 2350327"/>
                <a:gd name="connsiteX3" fmla="*/ 2129293 w 5935853"/>
                <a:gd name="connsiteY3" fmla="*/ 315914 h 2350327"/>
                <a:gd name="connsiteX4" fmla="*/ 2148968 w 5935853"/>
                <a:gd name="connsiteY4" fmla="*/ 337727 h 2350327"/>
                <a:gd name="connsiteX5" fmla="*/ 2387688 w 5935853"/>
                <a:gd name="connsiteY5" fmla="*/ 660982 h 2350327"/>
                <a:gd name="connsiteX6" fmla="*/ 2971888 w 5935853"/>
                <a:gd name="connsiteY6" fmla="*/ 851482 h 2350327"/>
                <a:gd name="connsiteX7" fmla="*/ 3467188 w 5935853"/>
                <a:gd name="connsiteY7" fmla="*/ 953082 h 2350327"/>
                <a:gd name="connsiteX8" fmla="*/ 3873588 w 5935853"/>
                <a:gd name="connsiteY8" fmla="*/ 1194382 h 2350327"/>
                <a:gd name="connsiteX9" fmla="*/ 4432388 w 5935853"/>
                <a:gd name="connsiteY9" fmla="*/ 1384882 h 2350327"/>
                <a:gd name="connsiteX10" fmla="*/ 4711788 w 5935853"/>
                <a:gd name="connsiteY10" fmla="*/ 1321382 h 2350327"/>
                <a:gd name="connsiteX11" fmla="*/ 5029288 w 5935853"/>
                <a:gd name="connsiteY11" fmla="*/ 1435682 h 2350327"/>
                <a:gd name="connsiteX12" fmla="*/ 5295988 w 5935853"/>
                <a:gd name="connsiteY12" fmla="*/ 1702382 h 2350327"/>
                <a:gd name="connsiteX13" fmla="*/ 5575388 w 5935853"/>
                <a:gd name="connsiteY13" fmla="*/ 1867482 h 2350327"/>
                <a:gd name="connsiteX14" fmla="*/ 5867488 w 5935853"/>
                <a:gd name="connsiteY14" fmla="*/ 2007182 h 2350327"/>
                <a:gd name="connsiteX15" fmla="*/ 5918288 w 5935853"/>
                <a:gd name="connsiteY15" fmla="*/ 2261182 h 2350327"/>
                <a:gd name="connsiteX16" fmla="*/ 5626188 w 5935853"/>
                <a:gd name="connsiteY16" fmla="*/ 2337382 h 2350327"/>
                <a:gd name="connsiteX17" fmla="*/ 5435688 w 5935853"/>
                <a:gd name="connsiteY17" fmla="*/ 2032582 h 2350327"/>
                <a:gd name="connsiteX18" fmla="*/ 5067388 w 5935853"/>
                <a:gd name="connsiteY18" fmla="*/ 2032582 h 2350327"/>
                <a:gd name="connsiteX19" fmla="*/ 4622888 w 5935853"/>
                <a:gd name="connsiteY19" fmla="*/ 1854782 h 2350327"/>
                <a:gd name="connsiteX20" fmla="*/ 4076788 w 5935853"/>
                <a:gd name="connsiteY20" fmla="*/ 1600782 h 2350327"/>
                <a:gd name="connsiteX21" fmla="*/ 3556088 w 5935853"/>
                <a:gd name="connsiteY21" fmla="*/ 1715082 h 2350327"/>
                <a:gd name="connsiteX22" fmla="*/ 2349588 w 5935853"/>
                <a:gd name="connsiteY22" fmla="*/ 1626182 h 2350327"/>
                <a:gd name="connsiteX23" fmla="*/ 1765388 w 5935853"/>
                <a:gd name="connsiteY23" fmla="*/ 1346782 h 2350327"/>
                <a:gd name="connsiteX24" fmla="*/ 1530984 w 5935853"/>
                <a:gd name="connsiteY24" fmla="*/ 972603 h 2350327"/>
                <a:gd name="connsiteX25" fmla="*/ 1503432 w 5935853"/>
                <a:gd name="connsiteY25" fmla="*/ 952873 h 2350327"/>
                <a:gd name="connsiteX26" fmla="*/ 1498316 w 5935853"/>
                <a:gd name="connsiteY26" fmla="*/ 952822 h 2350327"/>
                <a:gd name="connsiteX27" fmla="*/ 1473090 w 5935853"/>
                <a:gd name="connsiteY27" fmla="*/ 945442 h 2350327"/>
                <a:gd name="connsiteX28" fmla="*/ 1429025 w 5935853"/>
                <a:gd name="connsiteY28" fmla="*/ 920990 h 2350327"/>
                <a:gd name="connsiteX29" fmla="*/ 1428863 w 5935853"/>
                <a:gd name="connsiteY29" fmla="*/ 920935 h 2350327"/>
                <a:gd name="connsiteX30" fmla="*/ 952588 w 5935853"/>
                <a:gd name="connsiteY30" fmla="*/ 940382 h 2350327"/>
                <a:gd name="connsiteX31" fmla="*/ 800188 w 5935853"/>
                <a:gd name="connsiteY31" fmla="*/ 940382 h 2350327"/>
                <a:gd name="connsiteX32" fmla="*/ 685888 w 5935853"/>
                <a:gd name="connsiteY32" fmla="*/ 965782 h 2350327"/>
                <a:gd name="connsiteX33" fmla="*/ 639503 w 5935853"/>
                <a:gd name="connsiteY33" fmla="*/ 949960 h 2350327"/>
                <a:gd name="connsiteX34" fmla="*/ 622388 w 5935853"/>
                <a:gd name="connsiteY34" fmla="*/ 953082 h 2350327"/>
                <a:gd name="connsiteX35" fmla="*/ 368388 w 5935853"/>
                <a:gd name="connsiteY35" fmla="*/ 965782 h 2350327"/>
                <a:gd name="connsiteX36" fmla="*/ 101688 w 5935853"/>
                <a:gd name="connsiteY36" fmla="*/ 1003882 h 2350327"/>
                <a:gd name="connsiteX37" fmla="*/ 88 w 5935853"/>
                <a:gd name="connsiteY37" fmla="*/ 889582 h 2350327"/>
                <a:gd name="connsiteX38" fmla="*/ 88988 w 5935853"/>
                <a:gd name="connsiteY38" fmla="*/ 559382 h 2350327"/>
                <a:gd name="connsiteX39" fmla="*/ 330288 w 5935853"/>
                <a:gd name="connsiteY39" fmla="*/ 381582 h 2350327"/>
                <a:gd name="connsiteX40" fmla="*/ 647788 w 5935853"/>
                <a:gd name="connsiteY40" fmla="*/ 216482 h 2350327"/>
                <a:gd name="connsiteX41" fmla="*/ 876388 w 5935853"/>
                <a:gd name="connsiteY41" fmla="*/ 51382 h 2350327"/>
                <a:gd name="connsiteX42" fmla="*/ 1397088 w 5935853"/>
                <a:gd name="connsiteY42" fmla="*/ 582 h 2350327"/>
                <a:gd name="connsiteX0-1" fmla="*/ 1397088 w 5935853"/>
                <a:gd name="connsiteY0-2" fmla="*/ 582 h 2350327"/>
                <a:gd name="connsiteX1-3" fmla="*/ 1828888 w 5935853"/>
                <a:gd name="connsiteY1-4" fmla="*/ 76782 h 2350327"/>
                <a:gd name="connsiteX2-5" fmla="*/ 2146388 w 5935853"/>
                <a:gd name="connsiteY2-6" fmla="*/ 267282 h 2350327"/>
                <a:gd name="connsiteX3-7" fmla="*/ 2148968 w 5935853"/>
                <a:gd name="connsiteY3-8" fmla="*/ 337727 h 2350327"/>
                <a:gd name="connsiteX4-9" fmla="*/ 2387688 w 5935853"/>
                <a:gd name="connsiteY4-10" fmla="*/ 660982 h 2350327"/>
                <a:gd name="connsiteX5-11" fmla="*/ 2971888 w 5935853"/>
                <a:gd name="connsiteY5-12" fmla="*/ 851482 h 2350327"/>
                <a:gd name="connsiteX6-13" fmla="*/ 3467188 w 5935853"/>
                <a:gd name="connsiteY6-14" fmla="*/ 953082 h 2350327"/>
                <a:gd name="connsiteX7-15" fmla="*/ 3873588 w 5935853"/>
                <a:gd name="connsiteY7-16" fmla="*/ 1194382 h 2350327"/>
                <a:gd name="connsiteX8-17" fmla="*/ 4432388 w 5935853"/>
                <a:gd name="connsiteY8-18" fmla="*/ 1384882 h 2350327"/>
                <a:gd name="connsiteX9-19" fmla="*/ 4711788 w 5935853"/>
                <a:gd name="connsiteY9-20" fmla="*/ 1321382 h 2350327"/>
                <a:gd name="connsiteX10-21" fmla="*/ 5029288 w 5935853"/>
                <a:gd name="connsiteY10-22" fmla="*/ 1435682 h 2350327"/>
                <a:gd name="connsiteX11-23" fmla="*/ 5295988 w 5935853"/>
                <a:gd name="connsiteY11-24" fmla="*/ 1702382 h 2350327"/>
                <a:gd name="connsiteX12-25" fmla="*/ 5575388 w 5935853"/>
                <a:gd name="connsiteY12-26" fmla="*/ 1867482 h 2350327"/>
                <a:gd name="connsiteX13-27" fmla="*/ 5867488 w 5935853"/>
                <a:gd name="connsiteY13-28" fmla="*/ 2007182 h 2350327"/>
                <a:gd name="connsiteX14-29" fmla="*/ 5918288 w 5935853"/>
                <a:gd name="connsiteY14-30" fmla="*/ 2261182 h 2350327"/>
                <a:gd name="connsiteX15-31" fmla="*/ 5626188 w 5935853"/>
                <a:gd name="connsiteY15-32" fmla="*/ 2337382 h 2350327"/>
                <a:gd name="connsiteX16-33" fmla="*/ 5435688 w 5935853"/>
                <a:gd name="connsiteY16-34" fmla="*/ 2032582 h 2350327"/>
                <a:gd name="connsiteX17-35" fmla="*/ 5067388 w 5935853"/>
                <a:gd name="connsiteY17-36" fmla="*/ 2032582 h 2350327"/>
                <a:gd name="connsiteX18-37" fmla="*/ 4622888 w 5935853"/>
                <a:gd name="connsiteY18-38" fmla="*/ 1854782 h 2350327"/>
                <a:gd name="connsiteX19-39" fmla="*/ 4076788 w 5935853"/>
                <a:gd name="connsiteY19-40" fmla="*/ 1600782 h 2350327"/>
                <a:gd name="connsiteX20-41" fmla="*/ 3556088 w 5935853"/>
                <a:gd name="connsiteY20-42" fmla="*/ 1715082 h 2350327"/>
                <a:gd name="connsiteX21-43" fmla="*/ 2349588 w 5935853"/>
                <a:gd name="connsiteY21-44" fmla="*/ 1626182 h 2350327"/>
                <a:gd name="connsiteX22-45" fmla="*/ 1765388 w 5935853"/>
                <a:gd name="connsiteY22-46" fmla="*/ 1346782 h 2350327"/>
                <a:gd name="connsiteX23-47" fmla="*/ 1530984 w 5935853"/>
                <a:gd name="connsiteY23-48" fmla="*/ 972603 h 2350327"/>
                <a:gd name="connsiteX24-49" fmla="*/ 1503432 w 5935853"/>
                <a:gd name="connsiteY24-50" fmla="*/ 952873 h 2350327"/>
                <a:gd name="connsiteX25-51" fmla="*/ 1498316 w 5935853"/>
                <a:gd name="connsiteY25-52" fmla="*/ 952822 h 2350327"/>
                <a:gd name="connsiteX26-53" fmla="*/ 1473090 w 5935853"/>
                <a:gd name="connsiteY26-54" fmla="*/ 945442 h 2350327"/>
                <a:gd name="connsiteX27-55" fmla="*/ 1429025 w 5935853"/>
                <a:gd name="connsiteY27-56" fmla="*/ 920990 h 2350327"/>
                <a:gd name="connsiteX28-57" fmla="*/ 1428863 w 5935853"/>
                <a:gd name="connsiteY28-58" fmla="*/ 920935 h 2350327"/>
                <a:gd name="connsiteX29-59" fmla="*/ 952588 w 5935853"/>
                <a:gd name="connsiteY29-60" fmla="*/ 940382 h 2350327"/>
                <a:gd name="connsiteX30-61" fmla="*/ 800188 w 5935853"/>
                <a:gd name="connsiteY30-62" fmla="*/ 940382 h 2350327"/>
                <a:gd name="connsiteX31-63" fmla="*/ 685888 w 5935853"/>
                <a:gd name="connsiteY31-64" fmla="*/ 965782 h 2350327"/>
                <a:gd name="connsiteX32-65" fmla="*/ 639503 w 5935853"/>
                <a:gd name="connsiteY32-66" fmla="*/ 949960 h 2350327"/>
                <a:gd name="connsiteX33-67" fmla="*/ 622388 w 5935853"/>
                <a:gd name="connsiteY33-68" fmla="*/ 953082 h 2350327"/>
                <a:gd name="connsiteX34-69" fmla="*/ 368388 w 5935853"/>
                <a:gd name="connsiteY34-70" fmla="*/ 965782 h 2350327"/>
                <a:gd name="connsiteX35-71" fmla="*/ 101688 w 5935853"/>
                <a:gd name="connsiteY35-72" fmla="*/ 1003882 h 2350327"/>
                <a:gd name="connsiteX36-73" fmla="*/ 88 w 5935853"/>
                <a:gd name="connsiteY36-74" fmla="*/ 889582 h 2350327"/>
                <a:gd name="connsiteX37-75" fmla="*/ 88988 w 5935853"/>
                <a:gd name="connsiteY37-76" fmla="*/ 559382 h 2350327"/>
                <a:gd name="connsiteX38-77" fmla="*/ 330288 w 5935853"/>
                <a:gd name="connsiteY38-78" fmla="*/ 381582 h 2350327"/>
                <a:gd name="connsiteX39-79" fmla="*/ 647788 w 5935853"/>
                <a:gd name="connsiteY39-80" fmla="*/ 216482 h 2350327"/>
                <a:gd name="connsiteX40-81" fmla="*/ 876388 w 5935853"/>
                <a:gd name="connsiteY40-82" fmla="*/ 51382 h 2350327"/>
                <a:gd name="connsiteX41-83" fmla="*/ 1397088 w 5935853"/>
                <a:gd name="connsiteY41-84" fmla="*/ 582 h 2350327"/>
                <a:gd name="connsiteX0-85" fmla="*/ 1397088 w 5935853"/>
                <a:gd name="connsiteY0-86" fmla="*/ 582 h 2350327"/>
                <a:gd name="connsiteX1-87" fmla="*/ 1828888 w 5935853"/>
                <a:gd name="connsiteY1-88" fmla="*/ 76782 h 2350327"/>
                <a:gd name="connsiteX2-89" fmla="*/ 2146388 w 5935853"/>
                <a:gd name="connsiteY2-90" fmla="*/ 267282 h 2350327"/>
                <a:gd name="connsiteX3-91" fmla="*/ 2387688 w 5935853"/>
                <a:gd name="connsiteY3-92" fmla="*/ 660982 h 2350327"/>
                <a:gd name="connsiteX4-93" fmla="*/ 2971888 w 5935853"/>
                <a:gd name="connsiteY4-94" fmla="*/ 851482 h 2350327"/>
                <a:gd name="connsiteX5-95" fmla="*/ 3467188 w 5935853"/>
                <a:gd name="connsiteY5-96" fmla="*/ 953082 h 2350327"/>
                <a:gd name="connsiteX6-97" fmla="*/ 3873588 w 5935853"/>
                <a:gd name="connsiteY6-98" fmla="*/ 1194382 h 2350327"/>
                <a:gd name="connsiteX7-99" fmla="*/ 4432388 w 5935853"/>
                <a:gd name="connsiteY7-100" fmla="*/ 1384882 h 2350327"/>
                <a:gd name="connsiteX8-101" fmla="*/ 4711788 w 5935853"/>
                <a:gd name="connsiteY8-102" fmla="*/ 1321382 h 2350327"/>
                <a:gd name="connsiteX9-103" fmla="*/ 5029288 w 5935853"/>
                <a:gd name="connsiteY9-104" fmla="*/ 1435682 h 2350327"/>
                <a:gd name="connsiteX10-105" fmla="*/ 5295988 w 5935853"/>
                <a:gd name="connsiteY10-106" fmla="*/ 1702382 h 2350327"/>
                <a:gd name="connsiteX11-107" fmla="*/ 5575388 w 5935853"/>
                <a:gd name="connsiteY11-108" fmla="*/ 1867482 h 2350327"/>
                <a:gd name="connsiteX12-109" fmla="*/ 5867488 w 5935853"/>
                <a:gd name="connsiteY12-110" fmla="*/ 2007182 h 2350327"/>
                <a:gd name="connsiteX13-111" fmla="*/ 5918288 w 5935853"/>
                <a:gd name="connsiteY13-112" fmla="*/ 2261182 h 2350327"/>
                <a:gd name="connsiteX14-113" fmla="*/ 5626188 w 5935853"/>
                <a:gd name="connsiteY14-114" fmla="*/ 2337382 h 2350327"/>
                <a:gd name="connsiteX15-115" fmla="*/ 5435688 w 5935853"/>
                <a:gd name="connsiteY15-116" fmla="*/ 2032582 h 2350327"/>
                <a:gd name="connsiteX16-117" fmla="*/ 5067388 w 5935853"/>
                <a:gd name="connsiteY16-118" fmla="*/ 2032582 h 2350327"/>
                <a:gd name="connsiteX17-119" fmla="*/ 4622888 w 5935853"/>
                <a:gd name="connsiteY17-120" fmla="*/ 1854782 h 2350327"/>
                <a:gd name="connsiteX18-121" fmla="*/ 4076788 w 5935853"/>
                <a:gd name="connsiteY18-122" fmla="*/ 1600782 h 2350327"/>
                <a:gd name="connsiteX19-123" fmla="*/ 3556088 w 5935853"/>
                <a:gd name="connsiteY19-124" fmla="*/ 1715082 h 2350327"/>
                <a:gd name="connsiteX20-125" fmla="*/ 2349588 w 5935853"/>
                <a:gd name="connsiteY20-126" fmla="*/ 1626182 h 2350327"/>
                <a:gd name="connsiteX21-127" fmla="*/ 1765388 w 5935853"/>
                <a:gd name="connsiteY21-128" fmla="*/ 1346782 h 2350327"/>
                <a:gd name="connsiteX22-129" fmla="*/ 1530984 w 5935853"/>
                <a:gd name="connsiteY22-130" fmla="*/ 972603 h 2350327"/>
                <a:gd name="connsiteX23-131" fmla="*/ 1503432 w 5935853"/>
                <a:gd name="connsiteY23-132" fmla="*/ 952873 h 2350327"/>
                <a:gd name="connsiteX24-133" fmla="*/ 1498316 w 5935853"/>
                <a:gd name="connsiteY24-134" fmla="*/ 952822 h 2350327"/>
                <a:gd name="connsiteX25-135" fmla="*/ 1473090 w 5935853"/>
                <a:gd name="connsiteY25-136" fmla="*/ 945442 h 2350327"/>
                <a:gd name="connsiteX26-137" fmla="*/ 1429025 w 5935853"/>
                <a:gd name="connsiteY26-138" fmla="*/ 920990 h 2350327"/>
                <a:gd name="connsiteX27-139" fmla="*/ 1428863 w 5935853"/>
                <a:gd name="connsiteY27-140" fmla="*/ 920935 h 2350327"/>
                <a:gd name="connsiteX28-141" fmla="*/ 952588 w 5935853"/>
                <a:gd name="connsiteY28-142" fmla="*/ 940382 h 2350327"/>
                <a:gd name="connsiteX29-143" fmla="*/ 800188 w 5935853"/>
                <a:gd name="connsiteY29-144" fmla="*/ 940382 h 2350327"/>
                <a:gd name="connsiteX30-145" fmla="*/ 685888 w 5935853"/>
                <a:gd name="connsiteY30-146" fmla="*/ 965782 h 2350327"/>
                <a:gd name="connsiteX31-147" fmla="*/ 639503 w 5935853"/>
                <a:gd name="connsiteY31-148" fmla="*/ 949960 h 2350327"/>
                <a:gd name="connsiteX32-149" fmla="*/ 622388 w 5935853"/>
                <a:gd name="connsiteY32-150" fmla="*/ 953082 h 2350327"/>
                <a:gd name="connsiteX33-151" fmla="*/ 368388 w 5935853"/>
                <a:gd name="connsiteY33-152" fmla="*/ 965782 h 2350327"/>
                <a:gd name="connsiteX34-153" fmla="*/ 101688 w 5935853"/>
                <a:gd name="connsiteY34-154" fmla="*/ 1003882 h 2350327"/>
                <a:gd name="connsiteX35-155" fmla="*/ 88 w 5935853"/>
                <a:gd name="connsiteY35-156" fmla="*/ 889582 h 2350327"/>
                <a:gd name="connsiteX36-157" fmla="*/ 88988 w 5935853"/>
                <a:gd name="connsiteY36-158" fmla="*/ 559382 h 2350327"/>
                <a:gd name="connsiteX37-159" fmla="*/ 330288 w 5935853"/>
                <a:gd name="connsiteY37-160" fmla="*/ 381582 h 2350327"/>
                <a:gd name="connsiteX38-161" fmla="*/ 647788 w 5935853"/>
                <a:gd name="connsiteY38-162" fmla="*/ 216482 h 2350327"/>
                <a:gd name="connsiteX39-163" fmla="*/ 876388 w 5935853"/>
                <a:gd name="connsiteY39-164" fmla="*/ 51382 h 2350327"/>
                <a:gd name="connsiteX40-165" fmla="*/ 1397088 w 5935853"/>
                <a:gd name="connsiteY40-166" fmla="*/ 582 h 2350327"/>
                <a:gd name="connsiteX0-167" fmla="*/ 1397088 w 5935853"/>
                <a:gd name="connsiteY0-168" fmla="*/ 582 h 2350327"/>
                <a:gd name="connsiteX1-169" fmla="*/ 1828888 w 5935853"/>
                <a:gd name="connsiteY1-170" fmla="*/ 76782 h 2350327"/>
                <a:gd name="connsiteX2-171" fmla="*/ 2146388 w 5935853"/>
                <a:gd name="connsiteY2-172" fmla="*/ 267282 h 2350327"/>
                <a:gd name="connsiteX3-173" fmla="*/ 2387688 w 5935853"/>
                <a:gd name="connsiteY3-174" fmla="*/ 660982 h 2350327"/>
                <a:gd name="connsiteX4-175" fmla="*/ 2971888 w 5935853"/>
                <a:gd name="connsiteY4-176" fmla="*/ 851482 h 2350327"/>
                <a:gd name="connsiteX5-177" fmla="*/ 3467188 w 5935853"/>
                <a:gd name="connsiteY5-178" fmla="*/ 953082 h 2350327"/>
                <a:gd name="connsiteX6-179" fmla="*/ 3873588 w 5935853"/>
                <a:gd name="connsiteY6-180" fmla="*/ 1194382 h 2350327"/>
                <a:gd name="connsiteX7-181" fmla="*/ 4432388 w 5935853"/>
                <a:gd name="connsiteY7-182" fmla="*/ 1384882 h 2350327"/>
                <a:gd name="connsiteX8-183" fmla="*/ 4711788 w 5935853"/>
                <a:gd name="connsiteY8-184" fmla="*/ 1321382 h 2350327"/>
                <a:gd name="connsiteX9-185" fmla="*/ 5029288 w 5935853"/>
                <a:gd name="connsiteY9-186" fmla="*/ 1435682 h 2350327"/>
                <a:gd name="connsiteX10-187" fmla="*/ 5295988 w 5935853"/>
                <a:gd name="connsiteY10-188" fmla="*/ 1702382 h 2350327"/>
                <a:gd name="connsiteX11-189" fmla="*/ 5575388 w 5935853"/>
                <a:gd name="connsiteY11-190" fmla="*/ 1867482 h 2350327"/>
                <a:gd name="connsiteX12-191" fmla="*/ 5867488 w 5935853"/>
                <a:gd name="connsiteY12-192" fmla="*/ 2007182 h 2350327"/>
                <a:gd name="connsiteX13-193" fmla="*/ 5918288 w 5935853"/>
                <a:gd name="connsiteY13-194" fmla="*/ 2261182 h 2350327"/>
                <a:gd name="connsiteX14-195" fmla="*/ 5626188 w 5935853"/>
                <a:gd name="connsiteY14-196" fmla="*/ 2337382 h 2350327"/>
                <a:gd name="connsiteX15-197" fmla="*/ 5435688 w 5935853"/>
                <a:gd name="connsiteY15-198" fmla="*/ 2032582 h 2350327"/>
                <a:gd name="connsiteX16-199" fmla="*/ 5067388 w 5935853"/>
                <a:gd name="connsiteY16-200" fmla="*/ 2032582 h 2350327"/>
                <a:gd name="connsiteX17-201" fmla="*/ 4622888 w 5935853"/>
                <a:gd name="connsiteY17-202" fmla="*/ 1854782 h 2350327"/>
                <a:gd name="connsiteX18-203" fmla="*/ 4076788 w 5935853"/>
                <a:gd name="connsiteY18-204" fmla="*/ 1600782 h 2350327"/>
                <a:gd name="connsiteX19-205" fmla="*/ 3556088 w 5935853"/>
                <a:gd name="connsiteY19-206" fmla="*/ 1715082 h 2350327"/>
                <a:gd name="connsiteX20-207" fmla="*/ 2349588 w 5935853"/>
                <a:gd name="connsiteY20-208" fmla="*/ 1626182 h 2350327"/>
                <a:gd name="connsiteX21-209" fmla="*/ 1765388 w 5935853"/>
                <a:gd name="connsiteY21-210" fmla="*/ 1346782 h 2350327"/>
                <a:gd name="connsiteX22-211" fmla="*/ 1530984 w 5935853"/>
                <a:gd name="connsiteY22-212" fmla="*/ 972603 h 2350327"/>
                <a:gd name="connsiteX23-213" fmla="*/ 1503432 w 5935853"/>
                <a:gd name="connsiteY23-214" fmla="*/ 952873 h 2350327"/>
                <a:gd name="connsiteX24-215" fmla="*/ 1498316 w 5935853"/>
                <a:gd name="connsiteY24-216" fmla="*/ 952822 h 2350327"/>
                <a:gd name="connsiteX25-217" fmla="*/ 1473090 w 5935853"/>
                <a:gd name="connsiteY25-218" fmla="*/ 945442 h 2350327"/>
                <a:gd name="connsiteX26-219" fmla="*/ 1429025 w 5935853"/>
                <a:gd name="connsiteY26-220" fmla="*/ 920990 h 2350327"/>
                <a:gd name="connsiteX27-221" fmla="*/ 1428863 w 5935853"/>
                <a:gd name="connsiteY27-222" fmla="*/ 920935 h 2350327"/>
                <a:gd name="connsiteX28-223" fmla="*/ 952588 w 5935853"/>
                <a:gd name="connsiteY28-224" fmla="*/ 940382 h 2350327"/>
                <a:gd name="connsiteX29-225" fmla="*/ 800188 w 5935853"/>
                <a:gd name="connsiteY29-226" fmla="*/ 940382 h 2350327"/>
                <a:gd name="connsiteX30-227" fmla="*/ 685888 w 5935853"/>
                <a:gd name="connsiteY30-228" fmla="*/ 965782 h 2350327"/>
                <a:gd name="connsiteX31-229" fmla="*/ 639503 w 5935853"/>
                <a:gd name="connsiteY31-230" fmla="*/ 949960 h 2350327"/>
                <a:gd name="connsiteX32-231" fmla="*/ 622388 w 5935853"/>
                <a:gd name="connsiteY32-232" fmla="*/ 953082 h 2350327"/>
                <a:gd name="connsiteX33-233" fmla="*/ 368388 w 5935853"/>
                <a:gd name="connsiteY33-234" fmla="*/ 965782 h 2350327"/>
                <a:gd name="connsiteX34-235" fmla="*/ 101688 w 5935853"/>
                <a:gd name="connsiteY34-236" fmla="*/ 1003882 h 2350327"/>
                <a:gd name="connsiteX35-237" fmla="*/ 88 w 5935853"/>
                <a:gd name="connsiteY35-238" fmla="*/ 889582 h 2350327"/>
                <a:gd name="connsiteX36-239" fmla="*/ 88988 w 5935853"/>
                <a:gd name="connsiteY36-240" fmla="*/ 559382 h 2350327"/>
                <a:gd name="connsiteX37-241" fmla="*/ 330288 w 5935853"/>
                <a:gd name="connsiteY37-242" fmla="*/ 381582 h 2350327"/>
                <a:gd name="connsiteX38-243" fmla="*/ 647788 w 5935853"/>
                <a:gd name="connsiteY38-244" fmla="*/ 216482 h 2350327"/>
                <a:gd name="connsiteX39-245" fmla="*/ 876388 w 5935853"/>
                <a:gd name="connsiteY39-246" fmla="*/ 51382 h 2350327"/>
                <a:gd name="connsiteX40-247" fmla="*/ 1397088 w 5935853"/>
                <a:gd name="connsiteY40-248" fmla="*/ 582 h 23503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</a:cxnLst>
              <a:rect l="l" t="t" r="r" b="b"/>
              <a:pathLst>
                <a:path w="5935853" h="2350327">
                  <a:moveTo>
                    <a:pt x="1397088" y="582"/>
                  </a:moveTo>
                  <a:cubicBezTo>
                    <a:pt x="1555838" y="4815"/>
                    <a:pt x="1704005" y="32332"/>
                    <a:pt x="1828888" y="76782"/>
                  </a:cubicBezTo>
                  <a:cubicBezTo>
                    <a:pt x="1953771" y="121232"/>
                    <a:pt x="2163321" y="146632"/>
                    <a:pt x="2146388" y="267282"/>
                  </a:cubicBezTo>
                  <a:cubicBezTo>
                    <a:pt x="2226821" y="398515"/>
                    <a:pt x="2231055" y="567849"/>
                    <a:pt x="2387688" y="660982"/>
                  </a:cubicBezTo>
                  <a:cubicBezTo>
                    <a:pt x="2546640" y="755494"/>
                    <a:pt x="2791971" y="802799"/>
                    <a:pt x="2971888" y="851482"/>
                  </a:cubicBezTo>
                  <a:cubicBezTo>
                    <a:pt x="3151805" y="900165"/>
                    <a:pt x="3316905" y="895932"/>
                    <a:pt x="3467188" y="953082"/>
                  </a:cubicBezTo>
                  <a:cubicBezTo>
                    <a:pt x="3617471" y="1010232"/>
                    <a:pt x="3712721" y="1122415"/>
                    <a:pt x="3873588" y="1194382"/>
                  </a:cubicBezTo>
                  <a:cubicBezTo>
                    <a:pt x="4034455" y="1266349"/>
                    <a:pt x="4292688" y="1363715"/>
                    <a:pt x="4432388" y="1384882"/>
                  </a:cubicBezTo>
                  <a:cubicBezTo>
                    <a:pt x="4572088" y="1406049"/>
                    <a:pt x="4612305" y="1312915"/>
                    <a:pt x="4711788" y="1321382"/>
                  </a:cubicBezTo>
                  <a:cubicBezTo>
                    <a:pt x="4811271" y="1329849"/>
                    <a:pt x="4931921" y="1372182"/>
                    <a:pt x="5029288" y="1435682"/>
                  </a:cubicBezTo>
                  <a:cubicBezTo>
                    <a:pt x="5126655" y="1499182"/>
                    <a:pt x="5204971" y="1630415"/>
                    <a:pt x="5295988" y="1702382"/>
                  </a:cubicBezTo>
                  <a:cubicBezTo>
                    <a:pt x="5387005" y="1774349"/>
                    <a:pt x="5480138" y="1816682"/>
                    <a:pt x="5575388" y="1867482"/>
                  </a:cubicBezTo>
                  <a:cubicBezTo>
                    <a:pt x="5670638" y="1918282"/>
                    <a:pt x="5810338" y="1941565"/>
                    <a:pt x="5867488" y="2007182"/>
                  </a:cubicBezTo>
                  <a:cubicBezTo>
                    <a:pt x="5924638" y="2072799"/>
                    <a:pt x="5958505" y="2206149"/>
                    <a:pt x="5918288" y="2261182"/>
                  </a:cubicBezTo>
                  <a:cubicBezTo>
                    <a:pt x="5878071" y="2316215"/>
                    <a:pt x="5706621" y="2377599"/>
                    <a:pt x="5626188" y="2337382"/>
                  </a:cubicBezTo>
                  <a:cubicBezTo>
                    <a:pt x="5545755" y="2297165"/>
                    <a:pt x="5528821" y="2083382"/>
                    <a:pt x="5435688" y="2032582"/>
                  </a:cubicBezTo>
                  <a:cubicBezTo>
                    <a:pt x="5342555" y="1981782"/>
                    <a:pt x="5202854" y="2062215"/>
                    <a:pt x="5067388" y="2032582"/>
                  </a:cubicBezTo>
                  <a:cubicBezTo>
                    <a:pt x="4931922" y="2002949"/>
                    <a:pt x="4787988" y="1926749"/>
                    <a:pt x="4622888" y="1854782"/>
                  </a:cubicBezTo>
                  <a:cubicBezTo>
                    <a:pt x="4457788" y="1782815"/>
                    <a:pt x="4254588" y="1624065"/>
                    <a:pt x="4076788" y="1600782"/>
                  </a:cubicBezTo>
                  <a:cubicBezTo>
                    <a:pt x="3898988" y="1577499"/>
                    <a:pt x="3843955" y="1710849"/>
                    <a:pt x="3556088" y="1715082"/>
                  </a:cubicBezTo>
                  <a:cubicBezTo>
                    <a:pt x="3268221" y="1719315"/>
                    <a:pt x="2648038" y="1687565"/>
                    <a:pt x="2349588" y="1626182"/>
                  </a:cubicBezTo>
                  <a:cubicBezTo>
                    <a:pt x="2051138" y="1564799"/>
                    <a:pt x="1909321" y="1461082"/>
                    <a:pt x="1765388" y="1346782"/>
                  </a:cubicBezTo>
                  <a:cubicBezTo>
                    <a:pt x="1639447" y="1246770"/>
                    <a:pt x="1623704" y="1062487"/>
                    <a:pt x="1530984" y="972603"/>
                  </a:cubicBezTo>
                  <a:lnTo>
                    <a:pt x="1503432" y="952873"/>
                  </a:lnTo>
                  <a:lnTo>
                    <a:pt x="1498316" y="952822"/>
                  </a:lnTo>
                  <a:cubicBezTo>
                    <a:pt x="1489841" y="951437"/>
                    <a:pt x="1481457" y="948865"/>
                    <a:pt x="1473090" y="945442"/>
                  </a:cubicBezTo>
                  <a:lnTo>
                    <a:pt x="1429025" y="920990"/>
                  </a:lnTo>
                  <a:lnTo>
                    <a:pt x="1428863" y="920935"/>
                  </a:lnTo>
                  <a:cubicBezTo>
                    <a:pt x="1282259" y="888524"/>
                    <a:pt x="1052601" y="940382"/>
                    <a:pt x="952588" y="940382"/>
                  </a:cubicBezTo>
                  <a:cubicBezTo>
                    <a:pt x="952588" y="940382"/>
                    <a:pt x="844638" y="936149"/>
                    <a:pt x="800188" y="940382"/>
                  </a:cubicBezTo>
                  <a:cubicBezTo>
                    <a:pt x="755738" y="944615"/>
                    <a:pt x="740921" y="976365"/>
                    <a:pt x="685888" y="965782"/>
                  </a:cubicBezTo>
                  <a:lnTo>
                    <a:pt x="639503" y="949960"/>
                  </a:lnTo>
                  <a:lnTo>
                    <a:pt x="622388" y="953082"/>
                  </a:lnTo>
                  <a:cubicBezTo>
                    <a:pt x="516555" y="967899"/>
                    <a:pt x="455171" y="957315"/>
                    <a:pt x="368388" y="965782"/>
                  </a:cubicBezTo>
                  <a:cubicBezTo>
                    <a:pt x="281605" y="974249"/>
                    <a:pt x="163071" y="1016582"/>
                    <a:pt x="101688" y="1003882"/>
                  </a:cubicBezTo>
                  <a:cubicBezTo>
                    <a:pt x="40305" y="991182"/>
                    <a:pt x="2205" y="963665"/>
                    <a:pt x="88" y="889582"/>
                  </a:cubicBezTo>
                  <a:cubicBezTo>
                    <a:pt x="-2029" y="815499"/>
                    <a:pt x="33955" y="644048"/>
                    <a:pt x="88988" y="559382"/>
                  </a:cubicBezTo>
                  <a:cubicBezTo>
                    <a:pt x="144021" y="474716"/>
                    <a:pt x="237155" y="438732"/>
                    <a:pt x="330288" y="381582"/>
                  </a:cubicBezTo>
                  <a:cubicBezTo>
                    <a:pt x="423421" y="324432"/>
                    <a:pt x="556771" y="271515"/>
                    <a:pt x="647788" y="216482"/>
                  </a:cubicBezTo>
                  <a:cubicBezTo>
                    <a:pt x="738805" y="161449"/>
                    <a:pt x="751505" y="87365"/>
                    <a:pt x="876388" y="51382"/>
                  </a:cubicBezTo>
                  <a:cubicBezTo>
                    <a:pt x="1001271" y="15399"/>
                    <a:pt x="1238338" y="-3651"/>
                    <a:pt x="1397088" y="5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156EBF">
                    <a:alpha val="21000"/>
                  </a:srgbClr>
                </a:gs>
                <a:gs pos="40000">
                  <a:srgbClr val="156EBF">
                    <a:alpha val="24000"/>
                  </a:srgbClr>
                </a:gs>
                <a:gs pos="83000">
                  <a:srgbClr val="0B1C40">
                    <a:alpha val="53000"/>
                  </a:srgbClr>
                </a:gs>
                <a:gs pos="100000">
                  <a:srgbClr val="0B1C40">
                    <a:alpha val="48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 57"/>
            <p:cNvSpPr/>
            <p:nvPr/>
          </p:nvSpPr>
          <p:spPr>
            <a:xfrm>
              <a:off x="2464228" y="4676003"/>
              <a:ext cx="5348734" cy="2069135"/>
            </a:xfrm>
            <a:custGeom>
              <a:avLst/>
              <a:gdLst>
                <a:gd name="connsiteX0" fmla="*/ 1760006 w 5348734"/>
                <a:gd name="connsiteY0" fmla="*/ 1577895 h 2069135"/>
                <a:gd name="connsiteX1" fmla="*/ 2953806 w 5348734"/>
                <a:gd name="connsiteY1" fmla="*/ 1438195 h 2069135"/>
                <a:gd name="connsiteX2" fmla="*/ 4160306 w 5348734"/>
                <a:gd name="connsiteY2" fmla="*/ 1463595 h 2069135"/>
                <a:gd name="connsiteX3" fmla="*/ 4668306 w 5348734"/>
                <a:gd name="connsiteY3" fmla="*/ 2022395 h 2069135"/>
                <a:gd name="connsiteX4" fmla="*/ 5214406 w 5348734"/>
                <a:gd name="connsiteY4" fmla="*/ 1984295 h 2069135"/>
                <a:gd name="connsiteX5" fmla="*/ 5341406 w 5348734"/>
                <a:gd name="connsiteY5" fmla="*/ 1552495 h 2069135"/>
                <a:gd name="connsiteX6" fmla="*/ 5062006 w 5348734"/>
                <a:gd name="connsiteY6" fmla="*/ 1425495 h 2069135"/>
                <a:gd name="connsiteX7" fmla="*/ 4719106 w 5348734"/>
                <a:gd name="connsiteY7" fmla="*/ 1387395 h 2069135"/>
                <a:gd name="connsiteX8" fmla="*/ 4541306 w 5348734"/>
                <a:gd name="connsiteY8" fmla="*/ 1120695 h 2069135"/>
                <a:gd name="connsiteX9" fmla="*/ 4020606 w 5348734"/>
                <a:gd name="connsiteY9" fmla="*/ 1069895 h 2069135"/>
                <a:gd name="connsiteX10" fmla="*/ 3284006 w 5348734"/>
                <a:gd name="connsiteY10" fmla="*/ 752395 h 2069135"/>
                <a:gd name="connsiteX11" fmla="*/ 3055406 w 5348734"/>
                <a:gd name="connsiteY11" fmla="*/ 714295 h 2069135"/>
                <a:gd name="connsiteX12" fmla="*/ 2572806 w 5348734"/>
                <a:gd name="connsiteY12" fmla="*/ 803195 h 2069135"/>
                <a:gd name="connsiteX13" fmla="*/ 1696506 w 5348734"/>
                <a:gd name="connsiteY13" fmla="*/ 803195 h 2069135"/>
                <a:gd name="connsiteX14" fmla="*/ 820206 w 5348734"/>
                <a:gd name="connsiteY14" fmla="*/ 396795 h 2069135"/>
                <a:gd name="connsiteX15" fmla="*/ 604306 w 5348734"/>
                <a:gd name="connsiteY15" fmla="*/ 15795 h 2069135"/>
                <a:gd name="connsiteX16" fmla="*/ 172506 w 5348734"/>
                <a:gd name="connsiteY16" fmla="*/ 79295 h 2069135"/>
                <a:gd name="connsiteX17" fmla="*/ 7406 w 5348734"/>
                <a:gd name="connsiteY17" fmla="*/ 142795 h 2069135"/>
                <a:gd name="connsiteX18" fmla="*/ 388406 w 5348734"/>
                <a:gd name="connsiteY18" fmla="*/ 701595 h 2069135"/>
                <a:gd name="connsiteX19" fmla="*/ 947206 w 5348734"/>
                <a:gd name="connsiteY19" fmla="*/ 1158795 h 2069135"/>
                <a:gd name="connsiteX20" fmla="*/ 1480606 w 5348734"/>
                <a:gd name="connsiteY20" fmla="*/ 1539795 h 2069135"/>
                <a:gd name="connsiteX21" fmla="*/ 1760006 w 5348734"/>
                <a:gd name="connsiteY21" fmla="*/ 1577895 h 206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48734" h="2069135">
                  <a:moveTo>
                    <a:pt x="1760006" y="1577895"/>
                  </a:moveTo>
                  <a:cubicBezTo>
                    <a:pt x="2005539" y="1560962"/>
                    <a:pt x="2553756" y="1457245"/>
                    <a:pt x="2953806" y="1438195"/>
                  </a:cubicBezTo>
                  <a:cubicBezTo>
                    <a:pt x="3353856" y="1419145"/>
                    <a:pt x="3874556" y="1366228"/>
                    <a:pt x="4160306" y="1463595"/>
                  </a:cubicBezTo>
                  <a:cubicBezTo>
                    <a:pt x="4446056" y="1560962"/>
                    <a:pt x="4492623" y="1935612"/>
                    <a:pt x="4668306" y="2022395"/>
                  </a:cubicBezTo>
                  <a:cubicBezTo>
                    <a:pt x="4843989" y="2109178"/>
                    <a:pt x="5102223" y="2062612"/>
                    <a:pt x="5214406" y="1984295"/>
                  </a:cubicBezTo>
                  <a:cubicBezTo>
                    <a:pt x="5326589" y="1905978"/>
                    <a:pt x="5366806" y="1645628"/>
                    <a:pt x="5341406" y="1552495"/>
                  </a:cubicBezTo>
                  <a:cubicBezTo>
                    <a:pt x="5316006" y="1459362"/>
                    <a:pt x="5165723" y="1453012"/>
                    <a:pt x="5062006" y="1425495"/>
                  </a:cubicBezTo>
                  <a:cubicBezTo>
                    <a:pt x="4958289" y="1397978"/>
                    <a:pt x="4805889" y="1438195"/>
                    <a:pt x="4719106" y="1387395"/>
                  </a:cubicBezTo>
                  <a:cubicBezTo>
                    <a:pt x="4632323" y="1336595"/>
                    <a:pt x="4657722" y="1173612"/>
                    <a:pt x="4541306" y="1120695"/>
                  </a:cubicBezTo>
                  <a:cubicBezTo>
                    <a:pt x="4424890" y="1067778"/>
                    <a:pt x="4230156" y="1131278"/>
                    <a:pt x="4020606" y="1069895"/>
                  </a:cubicBezTo>
                  <a:cubicBezTo>
                    <a:pt x="3811056" y="1008512"/>
                    <a:pt x="3444873" y="811662"/>
                    <a:pt x="3284006" y="752395"/>
                  </a:cubicBezTo>
                  <a:cubicBezTo>
                    <a:pt x="3123139" y="693128"/>
                    <a:pt x="3173939" y="705828"/>
                    <a:pt x="3055406" y="714295"/>
                  </a:cubicBezTo>
                  <a:cubicBezTo>
                    <a:pt x="2936873" y="722762"/>
                    <a:pt x="2799289" y="788378"/>
                    <a:pt x="2572806" y="803195"/>
                  </a:cubicBezTo>
                  <a:cubicBezTo>
                    <a:pt x="2346323" y="818012"/>
                    <a:pt x="1988606" y="870928"/>
                    <a:pt x="1696506" y="803195"/>
                  </a:cubicBezTo>
                  <a:cubicBezTo>
                    <a:pt x="1404406" y="735462"/>
                    <a:pt x="1002239" y="528028"/>
                    <a:pt x="820206" y="396795"/>
                  </a:cubicBezTo>
                  <a:cubicBezTo>
                    <a:pt x="638173" y="265562"/>
                    <a:pt x="712256" y="68712"/>
                    <a:pt x="604306" y="15795"/>
                  </a:cubicBezTo>
                  <a:cubicBezTo>
                    <a:pt x="496356" y="-37122"/>
                    <a:pt x="271989" y="58128"/>
                    <a:pt x="172506" y="79295"/>
                  </a:cubicBezTo>
                  <a:cubicBezTo>
                    <a:pt x="73023" y="100462"/>
                    <a:pt x="-28577" y="39078"/>
                    <a:pt x="7406" y="142795"/>
                  </a:cubicBezTo>
                  <a:cubicBezTo>
                    <a:pt x="43389" y="246512"/>
                    <a:pt x="231773" y="532262"/>
                    <a:pt x="388406" y="701595"/>
                  </a:cubicBezTo>
                  <a:cubicBezTo>
                    <a:pt x="545039" y="870928"/>
                    <a:pt x="765173" y="1019095"/>
                    <a:pt x="947206" y="1158795"/>
                  </a:cubicBezTo>
                  <a:cubicBezTo>
                    <a:pt x="1129239" y="1298495"/>
                    <a:pt x="1345139" y="1474178"/>
                    <a:pt x="1480606" y="1539795"/>
                  </a:cubicBezTo>
                  <a:cubicBezTo>
                    <a:pt x="1616073" y="1605412"/>
                    <a:pt x="1514473" y="1594828"/>
                    <a:pt x="1760006" y="1577895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B1C40">
                    <a:alpha val="48000"/>
                  </a:srgbClr>
                </a:gs>
                <a:gs pos="40000">
                  <a:srgbClr val="156EBF">
                    <a:alpha val="64000"/>
                  </a:srgbClr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任意多边形 58"/>
            <p:cNvSpPr/>
            <p:nvPr/>
          </p:nvSpPr>
          <p:spPr>
            <a:xfrm>
              <a:off x="4017364" y="5580921"/>
              <a:ext cx="164892" cy="65956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任意多边形 59"/>
            <p:cNvSpPr/>
            <p:nvPr/>
          </p:nvSpPr>
          <p:spPr>
            <a:xfrm>
              <a:off x="4017364" y="5685170"/>
              <a:ext cx="783236" cy="54604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4017364" y="5580921"/>
              <a:ext cx="1859561" cy="659392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4042463" y="5694519"/>
              <a:ext cx="2388780" cy="55083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66218"/>
                <a:gd name="connsiteY0-2" fmla="*/ 671174 h 671174"/>
                <a:gd name="connsiteX1-3" fmla="*/ 76277 w 166218"/>
                <a:gd name="connsiteY1-4" fmla="*/ 239843 h 671174"/>
                <a:gd name="connsiteX2-5" fmla="*/ 166218 w 166218"/>
                <a:gd name="connsiteY2-6" fmla="*/ 0 h 67117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66218" h="671174">
                  <a:moveTo>
                    <a:pt x="0" y="671174"/>
                  </a:moveTo>
                  <a:cubicBezTo>
                    <a:pt x="23734" y="516275"/>
                    <a:pt x="48574" y="351705"/>
                    <a:pt x="76277" y="239843"/>
                  </a:cubicBezTo>
                  <a:cubicBezTo>
                    <a:pt x="103980" y="127981"/>
                    <a:pt x="134988" y="64957"/>
                    <a:pt x="166218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任意多边形 62"/>
            <p:cNvSpPr/>
            <p:nvPr/>
          </p:nvSpPr>
          <p:spPr>
            <a:xfrm>
              <a:off x="4042463" y="5993657"/>
              <a:ext cx="3720403" cy="387561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207310"/>
                <a:gd name="connsiteY0-2" fmla="*/ 429837 h 429837"/>
                <a:gd name="connsiteX1-3" fmla="*/ 74951 w 207310"/>
                <a:gd name="connsiteY1-4" fmla="*/ 10112 h 429837"/>
                <a:gd name="connsiteX2-5" fmla="*/ 207310 w 207310"/>
                <a:gd name="connsiteY2-6" fmla="*/ 90602 h 429837"/>
                <a:gd name="connsiteX0-7" fmla="*/ 0 w 207310"/>
                <a:gd name="connsiteY0-8" fmla="*/ 568048 h 568048"/>
                <a:gd name="connsiteX1-9" fmla="*/ 74951 w 207310"/>
                <a:gd name="connsiteY1-10" fmla="*/ 148323 h 568048"/>
                <a:gd name="connsiteX2-11" fmla="*/ 207310 w 207310"/>
                <a:gd name="connsiteY2-12" fmla="*/ 228813 h 568048"/>
                <a:gd name="connsiteX0-13" fmla="*/ 0 w 207310"/>
                <a:gd name="connsiteY0-14" fmla="*/ 572277 h 572277"/>
                <a:gd name="connsiteX1-15" fmla="*/ 74951 w 207310"/>
                <a:gd name="connsiteY1-16" fmla="*/ 152552 h 572277"/>
                <a:gd name="connsiteX2-17" fmla="*/ 158134 w 207310"/>
                <a:gd name="connsiteY2-18" fmla="*/ 1666 h 572277"/>
                <a:gd name="connsiteX3" fmla="*/ 207310 w 207310"/>
                <a:gd name="connsiteY3" fmla="*/ 233042 h 572277"/>
                <a:gd name="connsiteX0-19" fmla="*/ 0 w 234484"/>
                <a:gd name="connsiteY0-20" fmla="*/ 572277 h 809641"/>
                <a:gd name="connsiteX1-21" fmla="*/ 74951 w 234484"/>
                <a:gd name="connsiteY1-22" fmla="*/ 152552 h 809641"/>
                <a:gd name="connsiteX2-23" fmla="*/ 158134 w 234484"/>
                <a:gd name="connsiteY2-24" fmla="*/ 1666 h 809641"/>
                <a:gd name="connsiteX3-25" fmla="*/ 234484 w 234484"/>
                <a:gd name="connsiteY3-26" fmla="*/ 809641 h 809641"/>
                <a:gd name="connsiteX0-27" fmla="*/ 0 w 234484"/>
                <a:gd name="connsiteY0-28" fmla="*/ 572277 h 809641"/>
                <a:gd name="connsiteX1-29" fmla="*/ 74951 w 234484"/>
                <a:gd name="connsiteY1-30" fmla="*/ 152552 h 809641"/>
                <a:gd name="connsiteX2-31" fmla="*/ 158134 w 234484"/>
                <a:gd name="connsiteY2-32" fmla="*/ 1666 h 809641"/>
                <a:gd name="connsiteX3-33" fmla="*/ 234484 w 234484"/>
                <a:gd name="connsiteY3-34" fmla="*/ 809641 h 809641"/>
                <a:gd name="connsiteX0-35" fmla="*/ 0 w 240294"/>
                <a:gd name="connsiteY0-36" fmla="*/ 572277 h 854599"/>
                <a:gd name="connsiteX1-37" fmla="*/ 74951 w 240294"/>
                <a:gd name="connsiteY1-38" fmla="*/ 152552 h 854599"/>
                <a:gd name="connsiteX2-39" fmla="*/ 158134 w 240294"/>
                <a:gd name="connsiteY2-40" fmla="*/ 1666 h 854599"/>
                <a:gd name="connsiteX3-41" fmla="*/ 234484 w 240294"/>
                <a:gd name="connsiteY3-42" fmla="*/ 809641 h 854599"/>
                <a:gd name="connsiteX4" fmla="*/ 235016 w 240294"/>
                <a:gd name="connsiteY4" fmla="*/ 749108 h 854599"/>
                <a:gd name="connsiteX0-43" fmla="*/ 0 w 257550"/>
                <a:gd name="connsiteY0-44" fmla="*/ 572277 h 838239"/>
                <a:gd name="connsiteX1-45" fmla="*/ 74951 w 257550"/>
                <a:gd name="connsiteY1-46" fmla="*/ 152552 h 838239"/>
                <a:gd name="connsiteX2-47" fmla="*/ 158134 w 257550"/>
                <a:gd name="connsiteY2-48" fmla="*/ 1666 h 838239"/>
                <a:gd name="connsiteX3-49" fmla="*/ 234484 w 257550"/>
                <a:gd name="connsiteY3-50" fmla="*/ 809641 h 838239"/>
                <a:gd name="connsiteX4-51" fmla="*/ 257550 w 257550"/>
                <a:gd name="connsiteY4-52" fmla="*/ 599619 h 838239"/>
                <a:gd name="connsiteX0-53" fmla="*/ 0 w 257550"/>
                <a:gd name="connsiteY0-54" fmla="*/ 572277 h 868933"/>
                <a:gd name="connsiteX1-55" fmla="*/ 74951 w 257550"/>
                <a:gd name="connsiteY1-56" fmla="*/ 152552 h 868933"/>
                <a:gd name="connsiteX2-57" fmla="*/ 158134 w 257550"/>
                <a:gd name="connsiteY2-58" fmla="*/ 1666 h 868933"/>
                <a:gd name="connsiteX3-59" fmla="*/ 234484 w 257550"/>
                <a:gd name="connsiteY3-60" fmla="*/ 809641 h 868933"/>
                <a:gd name="connsiteX4-61" fmla="*/ 257550 w 257550"/>
                <a:gd name="connsiteY4-62" fmla="*/ 813175 h 868933"/>
                <a:gd name="connsiteX0-63" fmla="*/ 0 w 258876"/>
                <a:gd name="connsiteY0-64" fmla="*/ 572278 h 868933"/>
                <a:gd name="connsiteX1-65" fmla="*/ 76277 w 258876"/>
                <a:gd name="connsiteY1-66" fmla="*/ 152552 h 868933"/>
                <a:gd name="connsiteX2-67" fmla="*/ 159460 w 258876"/>
                <a:gd name="connsiteY2-68" fmla="*/ 1666 h 868933"/>
                <a:gd name="connsiteX3-69" fmla="*/ 235810 w 258876"/>
                <a:gd name="connsiteY3-70" fmla="*/ 809641 h 868933"/>
                <a:gd name="connsiteX4-71" fmla="*/ 258876 w 258876"/>
                <a:gd name="connsiteY4-72" fmla="*/ 813175 h 86893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25" y="connsiteY3-26"/>
                </a:cxn>
                <a:cxn ang="0">
                  <a:pos x="connsiteX4-51" y="connsiteY4-52"/>
                </a:cxn>
              </a:cxnLst>
              <a:rect l="l" t="t" r="r" b="b"/>
              <a:pathLst>
                <a:path w="258876" h="868933">
                  <a:moveTo>
                    <a:pt x="0" y="572278"/>
                  </a:moveTo>
                  <a:cubicBezTo>
                    <a:pt x="23734" y="417379"/>
                    <a:pt x="49700" y="247654"/>
                    <a:pt x="76277" y="152552"/>
                  </a:cubicBezTo>
                  <a:cubicBezTo>
                    <a:pt x="102854" y="57450"/>
                    <a:pt x="137400" y="-11749"/>
                    <a:pt x="159460" y="1666"/>
                  </a:cubicBezTo>
                  <a:cubicBezTo>
                    <a:pt x="181520" y="15081"/>
                    <a:pt x="227614" y="536167"/>
                    <a:pt x="235810" y="809641"/>
                  </a:cubicBezTo>
                  <a:cubicBezTo>
                    <a:pt x="248624" y="934215"/>
                    <a:pt x="258765" y="825786"/>
                    <a:pt x="258876" y="813175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324C6F">
                      <a:alpha val="51000"/>
                    </a:srgbClr>
                  </a:gs>
                  <a:gs pos="16000">
                    <a:srgbClr val="225B90"/>
                  </a:gs>
                  <a:gs pos="91000">
                    <a:srgbClr val="225B90"/>
                  </a:gs>
                  <a:gs pos="100000">
                    <a:srgbClr val="156EBF">
                      <a:alpha val="52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6896268" y="5993657"/>
              <a:ext cx="218907" cy="10592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892" h="659568">
                  <a:moveTo>
                    <a:pt x="0" y="659568"/>
                  </a:moveTo>
                  <a:cubicBezTo>
                    <a:pt x="23734" y="504669"/>
                    <a:pt x="47469" y="349771"/>
                    <a:pt x="74951" y="239843"/>
                  </a:cubicBezTo>
                  <a:cubicBezTo>
                    <a:pt x="102433" y="129915"/>
                    <a:pt x="133662" y="64957"/>
                    <a:pt x="164892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6757759" y="6207648"/>
              <a:ext cx="986059" cy="305325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64892"/>
                <a:gd name="connsiteY0-2" fmla="*/ 419855 h 466965"/>
                <a:gd name="connsiteX1-3" fmla="*/ 74951 w 164892"/>
                <a:gd name="connsiteY1-4" fmla="*/ 130 h 466965"/>
                <a:gd name="connsiteX2-5" fmla="*/ 164892 w 164892"/>
                <a:gd name="connsiteY2-6" fmla="*/ 461345 h 466965"/>
                <a:gd name="connsiteX0-7" fmla="*/ 0 w 180428"/>
                <a:gd name="connsiteY0-8" fmla="*/ 21526 h 1267489"/>
                <a:gd name="connsiteX1-9" fmla="*/ 90487 w 180428"/>
                <a:gd name="connsiteY1-10" fmla="*/ 797723 h 1267489"/>
                <a:gd name="connsiteX2-11" fmla="*/ 180428 w 180428"/>
                <a:gd name="connsiteY2-12" fmla="*/ 1258938 h 1267489"/>
                <a:gd name="connsiteX0-13" fmla="*/ 0 w 180428"/>
                <a:gd name="connsiteY0-14" fmla="*/ 16032 h 1283798"/>
                <a:gd name="connsiteX1-15" fmla="*/ 107749 w 180428"/>
                <a:gd name="connsiteY1-16" fmla="*/ 1080900 h 1283798"/>
                <a:gd name="connsiteX2-17" fmla="*/ 180428 w 180428"/>
                <a:gd name="connsiteY2-18" fmla="*/ 1253444 h 1283798"/>
                <a:gd name="connsiteX0-19" fmla="*/ 0 w 180428"/>
                <a:gd name="connsiteY0-20" fmla="*/ 0 h 1267766"/>
                <a:gd name="connsiteX1-21" fmla="*/ 107749 w 180428"/>
                <a:gd name="connsiteY1-22" fmla="*/ 1064868 h 1267766"/>
                <a:gd name="connsiteX2-23" fmla="*/ 180428 w 180428"/>
                <a:gd name="connsiteY2-24" fmla="*/ 1237412 h 1267766"/>
                <a:gd name="connsiteX0-25" fmla="*/ 0 w 182154"/>
                <a:gd name="connsiteY0-26" fmla="*/ 0 h 1352980"/>
                <a:gd name="connsiteX1-27" fmla="*/ 109475 w 182154"/>
                <a:gd name="connsiteY1-28" fmla="*/ 1147345 h 1352980"/>
                <a:gd name="connsiteX2-29" fmla="*/ 182154 w 182154"/>
                <a:gd name="connsiteY2-30" fmla="*/ 1319889 h 1352980"/>
                <a:gd name="connsiteX0-31" fmla="*/ 0 w 178702"/>
                <a:gd name="connsiteY0-32" fmla="*/ 0 h 1321911"/>
                <a:gd name="connsiteX1-33" fmla="*/ 109475 w 178702"/>
                <a:gd name="connsiteY1-34" fmla="*/ 1147345 h 1321911"/>
                <a:gd name="connsiteX2-35" fmla="*/ 178702 w 178702"/>
                <a:gd name="connsiteY2-36" fmla="*/ 1278651 h 132191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78702" h="1321911">
                  <a:moveTo>
                    <a:pt x="0" y="0"/>
                  </a:moveTo>
                  <a:cubicBezTo>
                    <a:pt x="28913" y="339967"/>
                    <a:pt x="79691" y="934236"/>
                    <a:pt x="109475" y="1147345"/>
                  </a:cubicBezTo>
                  <a:cubicBezTo>
                    <a:pt x="139259" y="1360454"/>
                    <a:pt x="147472" y="1343608"/>
                    <a:pt x="178702" y="1278651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225B90"/>
                  </a:gs>
                  <a:gs pos="83000">
                    <a:srgbClr val="225B90"/>
                  </a:gs>
                  <a:gs pos="100000">
                    <a:srgbClr val="156EBF">
                      <a:alpha val="52000"/>
                    </a:srgb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flipH="1" flipV="1">
              <a:off x="7040999" y="6353191"/>
              <a:ext cx="130920" cy="31821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89027"/>
                <a:gd name="connsiteY0-2" fmla="*/ 1084797 h 1084797"/>
                <a:gd name="connsiteX1-3" fmla="*/ 74951 w 89027"/>
                <a:gd name="connsiteY1-4" fmla="*/ 665072 h 1084797"/>
                <a:gd name="connsiteX2-5" fmla="*/ 89027 w 89027"/>
                <a:gd name="connsiteY2-6" fmla="*/ 0 h 1084797"/>
                <a:gd name="connsiteX0-7" fmla="*/ 91730 w 95523"/>
                <a:gd name="connsiteY0-8" fmla="*/ 1775794 h 1775794"/>
                <a:gd name="connsiteX1-9" fmla="*/ 9114 w 95523"/>
                <a:gd name="connsiteY1-10" fmla="*/ 665072 h 1775794"/>
                <a:gd name="connsiteX2-11" fmla="*/ 23190 w 95523"/>
                <a:gd name="connsiteY2-12" fmla="*/ 0 h 1775794"/>
                <a:gd name="connsiteX0-13" fmla="*/ 81212 w 86337"/>
                <a:gd name="connsiteY0-14" fmla="*/ 1775794 h 1775794"/>
                <a:gd name="connsiteX1-15" fmla="*/ 27775 w 86337"/>
                <a:gd name="connsiteY1-16" fmla="*/ 930838 h 1775794"/>
                <a:gd name="connsiteX2-17" fmla="*/ 12672 w 86337"/>
                <a:gd name="connsiteY2-18" fmla="*/ 0 h 1775794"/>
                <a:gd name="connsiteX0-19" fmla="*/ 68540 w 68540"/>
                <a:gd name="connsiteY0-20" fmla="*/ 1775794 h 1775794"/>
                <a:gd name="connsiteX1-21" fmla="*/ 0 w 68540"/>
                <a:gd name="connsiteY1-22" fmla="*/ 0 h 1775794"/>
                <a:gd name="connsiteX0-23" fmla="*/ 80212 w 80212"/>
                <a:gd name="connsiteY0-24" fmla="*/ 1775794 h 1775794"/>
                <a:gd name="connsiteX1-25" fmla="*/ 0 w 80212"/>
                <a:gd name="connsiteY1-26" fmla="*/ 0 h 1775794"/>
                <a:gd name="connsiteX0-27" fmla="*/ 80212 w 80212"/>
                <a:gd name="connsiteY0-28" fmla="*/ 1775794 h 1775794"/>
                <a:gd name="connsiteX1-29" fmla="*/ 0 w 80212"/>
                <a:gd name="connsiteY1-30" fmla="*/ 0 h 177579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0212" h="1775794">
                  <a:moveTo>
                    <a:pt x="80212" y="1775794"/>
                  </a:moveTo>
                  <a:cubicBezTo>
                    <a:pt x="18461" y="1183861"/>
                    <a:pt x="26737" y="591931"/>
                    <a:pt x="0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任意多边形 66"/>
            <p:cNvSpPr/>
            <p:nvPr/>
          </p:nvSpPr>
          <p:spPr>
            <a:xfrm flipH="1" flipV="1">
              <a:off x="7343202" y="6466431"/>
              <a:ext cx="226170" cy="21344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89027"/>
                <a:gd name="connsiteY0-2" fmla="*/ 1084797 h 1084797"/>
                <a:gd name="connsiteX1-3" fmla="*/ 74951 w 89027"/>
                <a:gd name="connsiteY1-4" fmla="*/ 665072 h 1084797"/>
                <a:gd name="connsiteX2-5" fmla="*/ 89027 w 89027"/>
                <a:gd name="connsiteY2-6" fmla="*/ 0 h 1084797"/>
                <a:gd name="connsiteX0-7" fmla="*/ 91730 w 95523"/>
                <a:gd name="connsiteY0-8" fmla="*/ 1775794 h 1775794"/>
                <a:gd name="connsiteX1-9" fmla="*/ 9114 w 95523"/>
                <a:gd name="connsiteY1-10" fmla="*/ 665072 h 1775794"/>
                <a:gd name="connsiteX2-11" fmla="*/ 23190 w 95523"/>
                <a:gd name="connsiteY2-12" fmla="*/ 0 h 1775794"/>
                <a:gd name="connsiteX0-13" fmla="*/ 81212 w 86337"/>
                <a:gd name="connsiteY0-14" fmla="*/ 1775794 h 1775794"/>
                <a:gd name="connsiteX1-15" fmla="*/ 27775 w 86337"/>
                <a:gd name="connsiteY1-16" fmla="*/ 930838 h 1775794"/>
                <a:gd name="connsiteX2-17" fmla="*/ 12672 w 86337"/>
                <a:gd name="connsiteY2-18" fmla="*/ 0 h 1775794"/>
                <a:gd name="connsiteX0-19" fmla="*/ 68540 w 68540"/>
                <a:gd name="connsiteY0-20" fmla="*/ 1775794 h 1775794"/>
                <a:gd name="connsiteX1-21" fmla="*/ 0 w 68540"/>
                <a:gd name="connsiteY1-22" fmla="*/ 0 h 1775794"/>
                <a:gd name="connsiteX0-23" fmla="*/ 80212 w 80212"/>
                <a:gd name="connsiteY0-24" fmla="*/ 1775794 h 1775794"/>
                <a:gd name="connsiteX1-25" fmla="*/ 0 w 80212"/>
                <a:gd name="connsiteY1-26" fmla="*/ 0 h 1775794"/>
                <a:gd name="connsiteX0-27" fmla="*/ 80212 w 80212"/>
                <a:gd name="connsiteY0-28" fmla="*/ 1775794 h 1775794"/>
                <a:gd name="connsiteX1-29" fmla="*/ 0 w 80212"/>
                <a:gd name="connsiteY1-30" fmla="*/ 0 h 1775794"/>
                <a:gd name="connsiteX0-31" fmla="*/ 138570 w 138570"/>
                <a:gd name="connsiteY0-32" fmla="*/ 1191104 h 1191104"/>
                <a:gd name="connsiteX1-33" fmla="*/ 0 w 138570"/>
                <a:gd name="connsiteY1-34" fmla="*/ 0 h 1191104"/>
                <a:gd name="connsiteX0-35" fmla="*/ 138570 w 138570"/>
                <a:gd name="connsiteY0-36" fmla="*/ 1191104 h 1191104"/>
                <a:gd name="connsiteX1-37" fmla="*/ 0 w 138570"/>
                <a:gd name="connsiteY1-38" fmla="*/ 0 h 1191104"/>
                <a:gd name="connsiteX0-39" fmla="*/ 138570 w 138570"/>
                <a:gd name="connsiteY0-40" fmla="*/ 1191104 h 1191104"/>
                <a:gd name="connsiteX1-41" fmla="*/ 0 w 138570"/>
                <a:gd name="connsiteY1-42" fmla="*/ 0 h 1191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38570" h="1191104">
                  <a:moveTo>
                    <a:pt x="138570" y="1191104"/>
                  </a:moveTo>
                  <a:cubicBezTo>
                    <a:pt x="76819" y="599171"/>
                    <a:pt x="67587" y="273011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324C6F"/>
                  </a:gs>
                  <a:gs pos="83000">
                    <a:srgbClr val="324C6F"/>
                  </a:gs>
                  <a:gs pos="100000">
                    <a:srgbClr val="324C6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7146970" y="6539333"/>
              <a:ext cx="180806" cy="75052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0 w 193591"/>
                <a:gd name="connsiteY0-2" fmla="*/ 423047 h 657532"/>
                <a:gd name="connsiteX1-3" fmla="*/ 74951 w 193591"/>
                <a:gd name="connsiteY1-4" fmla="*/ 3322 h 657532"/>
                <a:gd name="connsiteX2-5" fmla="*/ 193591 w 193591"/>
                <a:gd name="connsiteY2-6" fmla="*/ 653142 h 657532"/>
                <a:gd name="connsiteX0-7" fmla="*/ 0 w 193591"/>
                <a:gd name="connsiteY0-8" fmla="*/ 0 h 230095"/>
                <a:gd name="connsiteX1-9" fmla="*/ 193591 w 193591"/>
                <a:gd name="connsiteY1-10" fmla="*/ 230095 h 230095"/>
                <a:gd name="connsiteX0-11" fmla="*/ 0 w 200766"/>
                <a:gd name="connsiteY0-12" fmla="*/ 0 h 704582"/>
                <a:gd name="connsiteX1-13" fmla="*/ 200766 w 200766"/>
                <a:gd name="connsiteY1-14" fmla="*/ 704582 h 704582"/>
                <a:gd name="connsiteX0-15" fmla="*/ 0 w 136193"/>
                <a:gd name="connsiteY0-16" fmla="*/ 0 h 704582"/>
                <a:gd name="connsiteX1-17" fmla="*/ 136193 w 136193"/>
                <a:gd name="connsiteY1-18" fmla="*/ 704582 h 704582"/>
                <a:gd name="connsiteX0-19" fmla="*/ 0 w 136193"/>
                <a:gd name="connsiteY0-20" fmla="*/ 0 h 467339"/>
                <a:gd name="connsiteX1-21" fmla="*/ 136193 w 136193"/>
                <a:gd name="connsiteY1-22" fmla="*/ 467339 h 46733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36193" h="467339">
                  <a:moveTo>
                    <a:pt x="0" y="0"/>
                  </a:moveTo>
                  <a:lnTo>
                    <a:pt x="136193" y="467339"/>
                  </a:ln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324C6F"/>
                  </a:gs>
                  <a:gs pos="83000">
                    <a:srgbClr val="324C6F"/>
                  </a:gs>
                  <a:gs pos="100000">
                    <a:srgbClr val="324C6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3581524" y="5517421"/>
              <a:ext cx="448715" cy="69766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448715" h="697668">
                  <a:moveTo>
                    <a:pt x="448715" y="697668"/>
                  </a:moveTo>
                  <a:cubicBezTo>
                    <a:pt x="307349" y="517369"/>
                    <a:pt x="280284" y="470421"/>
                    <a:pt x="206166" y="354143"/>
                  </a:cubicBezTo>
                  <a:cubicBezTo>
                    <a:pt x="132048" y="237865"/>
                    <a:pt x="-27223" y="64957"/>
                    <a:pt x="4007" y="0"/>
                  </a:cubicBezTo>
                </a:path>
              </a:pathLst>
            </a:custGeom>
            <a:noFill/>
            <a:ln w="19050">
              <a:solidFill>
                <a:srgbClr val="225B9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2655165" y="4751684"/>
              <a:ext cx="182507" cy="36895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490014 w 1490014"/>
                <a:gd name="connsiteY0-184" fmla="*/ 1416997 h 1416997"/>
                <a:gd name="connsiteX1-185" fmla="*/ 1040359 w 1490014"/>
                <a:gd name="connsiteY1-186" fmla="*/ 862143 h 1416997"/>
                <a:gd name="connsiteX2-187" fmla="*/ 781754 w 1490014"/>
                <a:gd name="connsiteY2-188" fmla="*/ 629379 h 1416997"/>
                <a:gd name="connsiteX3-189" fmla="*/ 426154 w 1490014"/>
                <a:gd name="connsiteY3-190" fmla="*/ 235679 h 1416997"/>
                <a:gd name="connsiteX4-191" fmla="*/ 0 w 1490014"/>
                <a:gd name="connsiteY4-192" fmla="*/ 0 h 1416997"/>
                <a:gd name="connsiteX0-193" fmla="*/ 1322079 w 1322079"/>
                <a:gd name="connsiteY0-194" fmla="*/ 1333785 h 1333785"/>
                <a:gd name="connsiteX1-195" fmla="*/ 872424 w 1322079"/>
                <a:gd name="connsiteY1-196" fmla="*/ 778931 h 1333785"/>
                <a:gd name="connsiteX2-197" fmla="*/ 613819 w 1322079"/>
                <a:gd name="connsiteY2-198" fmla="*/ 546167 h 1333785"/>
                <a:gd name="connsiteX3-199" fmla="*/ 258219 w 1322079"/>
                <a:gd name="connsiteY3-200" fmla="*/ 152467 h 1333785"/>
                <a:gd name="connsiteX4-201" fmla="*/ 0 w 1322079"/>
                <a:gd name="connsiteY4-202" fmla="*/ 0 h 1333785"/>
                <a:gd name="connsiteX0-203" fmla="*/ 1174915 w 1174915"/>
                <a:gd name="connsiteY0-204" fmla="*/ 1306796 h 1306796"/>
                <a:gd name="connsiteX1-205" fmla="*/ 872424 w 1174915"/>
                <a:gd name="connsiteY1-206" fmla="*/ 778931 h 1306796"/>
                <a:gd name="connsiteX2-207" fmla="*/ 613819 w 1174915"/>
                <a:gd name="connsiteY2-208" fmla="*/ 546167 h 1306796"/>
                <a:gd name="connsiteX3-209" fmla="*/ 258219 w 1174915"/>
                <a:gd name="connsiteY3-210" fmla="*/ 152467 h 1306796"/>
                <a:gd name="connsiteX4-211" fmla="*/ 0 w 1174915"/>
                <a:gd name="connsiteY4-212" fmla="*/ 0 h 1306796"/>
                <a:gd name="connsiteX0-213" fmla="*/ 1174915 w 1174915"/>
                <a:gd name="connsiteY0-214" fmla="*/ 1306796 h 1306796"/>
                <a:gd name="connsiteX1-215" fmla="*/ 872424 w 1174915"/>
                <a:gd name="connsiteY1-216" fmla="*/ 778931 h 1306796"/>
                <a:gd name="connsiteX2-217" fmla="*/ 613819 w 1174915"/>
                <a:gd name="connsiteY2-218" fmla="*/ 546167 h 1306796"/>
                <a:gd name="connsiteX3-219" fmla="*/ 258219 w 1174915"/>
                <a:gd name="connsiteY3-220" fmla="*/ 152467 h 1306796"/>
                <a:gd name="connsiteX4-221" fmla="*/ 0 w 1174915"/>
                <a:gd name="connsiteY4-222" fmla="*/ 0 h 1306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174915" h="1306796">
                  <a:moveTo>
                    <a:pt x="1174915" y="1306796"/>
                  </a:moveTo>
                  <a:cubicBezTo>
                    <a:pt x="931949" y="1151897"/>
                    <a:pt x="965940" y="905702"/>
                    <a:pt x="872424" y="778931"/>
                  </a:cubicBezTo>
                  <a:cubicBezTo>
                    <a:pt x="778908" y="652160"/>
                    <a:pt x="724653" y="635761"/>
                    <a:pt x="613819" y="546167"/>
                  </a:cubicBezTo>
                  <a:cubicBezTo>
                    <a:pt x="502985" y="456573"/>
                    <a:pt x="384278" y="248897"/>
                    <a:pt x="258219" y="152467"/>
                  </a:cubicBezTo>
                  <a:cubicBezTo>
                    <a:pt x="132160" y="56037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9000"/>
                    </a:srgbClr>
                  </a:gs>
                  <a:gs pos="66000">
                    <a:srgbClr val="225B90">
                      <a:alpha val="78000"/>
                    </a:srgbClr>
                  </a:gs>
                  <a:gs pos="83000">
                    <a:srgbClr val="225B90">
                      <a:alpha val="49000"/>
                    </a:srgbClr>
                  </a:gs>
                  <a:gs pos="100000">
                    <a:srgbClr val="156E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1723976" y="4314272"/>
              <a:ext cx="2087882" cy="974474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2108408" h="977068">
                  <a:moveTo>
                    <a:pt x="2108408" y="977068"/>
                  </a:moveTo>
                  <a:cubicBezTo>
                    <a:pt x="1865442" y="822169"/>
                    <a:pt x="1811801" y="750758"/>
                    <a:pt x="1688059" y="633543"/>
                  </a:cubicBezTo>
                  <a:cubicBezTo>
                    <a:pt x="1564317" y="516328"/>
                    <a:pt x="1476788" y="363373"/>
                    <a:pt x="1365954" y="273779"/>
                  </a:cubicBezTo>
                  <a:cubicBezTo>
                    <a:pt x="1255120" y="184185"/>
                    <a:pt x="920513" y="179709"/>
                    <a:pt x="794454" y="83279"/>
                  </a:cubicBezTo>
                  <a:cubicBezTo>
                    <a:pt x="566795" y="37649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9000"/>
                    </a:srgbClr>
                  </a:gs>
                  <a:gs pos="66000">
                    <a:srgbClr val="225B90"/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>
              <a:off x="2351258" y="4007700"/>
              <a:ext cx="1651429" cy="1419646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591334 w 1591334"/>
                <a:gd name="connsiteY0-364" fmla="*/ 1330269 h 1330269"/>
                <a:gd name="connsiteX1-365" fmla="*/ 1183685 w 1591334"/>
                <a:gd name="connsiteY1-366" fmla="*/ 758144 h 1330269"/>
                <a:gd name="connsiteX2-367" fmla="*/ 912380 w 1591334"/>
                <a:gd name="connsiteY2-368" fmla="*/ 398380 h 1330269"/>
                <a:gd name="connsiteX3-369" fmla="*/ 518680 w 1591334"/>
                <a:gd name="connsiteY3-370" fmla="*/ 169780 h 1330269"/>
                <a:gd name="connsiteX4-371" fmla="*/ 0 w 1591334"/>
                <a:gd name="connsiteY4-372" fmla="*/ 0 h 1330269"/>
                <a:gd name="connsiteX0-373" fmla="*/ 1591334 w 1591334"/>
                <a:gd name="connsiteY0-374" fmla="*/ 1330269 h 1330269"/>
                <a:gd name="connsiteX1-375" fmla="*/ 1183685 w 1591334"/>
                <a:gd name="connsiteY1-376" fmla="*/ 758144 h 1330269"/>
                <a:gd name="connsiteX2-377" fmla="*/ 912380 w 1591334"/>
                <a:gd name="connsiteY2-378" fmla="*/ 398380 h 1330269"/>
                <a:gd name="connsiteX3-379" fmla="*/ 518680 w 1591334"/>
                <a:gd name="connsiteY3-380" fmla="*/ 169780 h 1330269"/>
                <a:gd name="connsiteX4-381" fmla="*/ 0 w 1591334"/>
                <a:gd name="connsiteY4-382" fmla="*/ 0 h 1330269"/>
                <a:gd name="connsiteX0-383" fmla="*/ 1628915 w 1628915"/>
                <a:gd name="connsiteY0-384" fmla="*/ 1330269 h 1330269"/>
                <a:gd name="connsiteX1-385" fmla="*/ 1221266 w 1628915"/>
                <a:gd name="connsiteY1-386" fmla="*/ 758144 h 1330269"/>
                <a:gd name="connsiteX2-387" fmla="*/ 949961 w 1628915"/>
                <a:gd name="connsiteY2-388" fmla="*/ 398380 h 1330269"/>
                <a:gd name="connsiteX3-389" fmla="*/ 556261 w 1628915"/>
                <a:gd name="connsiteY3-390" fmla="*/ 169780 h 1330269"/>
                <a:gd name="connsiteX4-391" fmla="*/ 0 w 1628915"/>
                <a:gd name="connsiteY4-392" fmla="*/ 0 h 13302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628915" h="1330269">
                  <a:moveTo>
                    <a:pt x="1628915" y="1330269"/>
                  </a:moveTo>
                  <a:cubicBezTo>
                    <a:pt x="1525649" y="1035670"/>
                    <a:pt x="1334425" y="913459"/>
                    <a:pt x="1221266" y="758144"/>
                  </a:cubicBezTo>
                  <a:cubicBezTo>
                    <a:pt x="1108107" y="602829"/>
                    <a:pt x="1060795" y="487974"/>
                    <a:pt x="949961" y="398380"/>
                  </a:cubicBezTo>
                  <a:cubicBezTo>
                    <a:pt x="839127" y="308786"/>
                    <a:pt x="682320" y="266210"/>
                    <a:pt x="556261" y="169780"/>
                  </a:cubicBezTo>
                  <a:cubicBezTo>
                    <a:pt x="328602" y="124150"/>
                    <a:pt x="161220" y="13372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9000"/>
                    </a:srgbClr>
                  </a:gs>
                  <a:gs pos="66000">
                    <a:srgbClr val="225B90"/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>
              <a:off x="3596510" y="4027003"/>
              <a:ext cx="585746" cy="146014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551954" h="1338289">
                  <a:moveTo>
                    <a:pt x="551954" y="1338289"/>
                  </a:moveTo>
                  <a:cubicBezTo>
                    <a:pt x="474088" y="954790"/>
                    <a:pt x="414097" y="976512"/>
                    <a:pt x="322105" y="753464"/>
                  </a:cubicBezTo>
                  <a:cubicBezTo>
                    <a:pt x="230113" y="530416"/>
                    <a:pt x="123534" y="178494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34000"/>
                    </a:srgbClr>
                  </a:gs>
                  <a:gs pos="66000">
                    <a:srgbClr val="225B90">
                      <a:alpha val="32000"/>
                    </a:srgbClr>
                  </a:gs>
                  <a:gs pos="83000">
                    <a:srgbClr val="225B90">
                      <a:alpha val="28000"/>
                    </a:srgbClr>
                  </a:gs>
                  <a:gs pos="100000">
                    <a:srgbClr val="156EBF">
                      <a:alpha val="39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任意多边形 73"/>
            <p:cNvSpPr/>
            <p:nvPr/>
          </p:nvSpPr>
          <p:spPr>
            <a:xfrm flipH="1">
              <a:off x="4272554" y="4691921"/>
              <a:ext cx="173700" cy="81202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76816" h="1666497">
                  <a:moveTo>
                    <a:pt x="158254" y="1666497"/>
                  </a:moveTo>
                  <a:cubicBezTo>
                    <a:pt x="194688" y="1091543"/>
                    <a:pt x="170681" y="894460"/>
                    <a:pt x="144305" y="616710"/>
                  </a:cubicBezTo>
                  <a:cubicBezTo>
                    <a:pt x="117929" y="338960"/>
                    <a:pt x="123534" y="178494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156EBF">
                      <a:alpha val="0"/>
                    </a:srgbClr>
                  </a:gs>
                  <a:gs pos="42000">
                    <a:srgbClr val="156EBF">
                      <a:alpha val="53000"/>
                    </a:srgbClr>
                  </a:gs>
                  <a:gs pos="63000">
                    <a:srgbClr val="156EBF">
                      <a:alpha val="82000"/>
                    </a:srgbClr>
                  </a:gs>
                  <a:gs pos="100000">
                    <a:srgbClr val="156EBF">
                      <a:alpha val="52000"/>
                    </a:srgbClr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 74"/>
            <p:cNvSpPr/>
            <p:nvPr/>
          </p:nvSpPr>
          <p:spPr>
            <a:xfrm flipH="1">
              <a:off x="4427336" y="4871295"/>
              <a:ext cx="650088" cy="556051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88624" h="1746265">
                  <a:moveTo>
                    <a:pt x="188624" y="1746265"/>
                  </a:moveTo>
                  <a:cubicBezTo>
                    <a:pt x="129250" y="1171310"/>
                    <a:pt x="117527" y="1346480"/>
                    <a:pt x="86238" y="1055436"/>
                  </a:cubicBezTo>
                  <a:cubicBezTo>
                    <a:pt x="54949" y="764392"/>
                    <a:pt x="-8232" y="457684"/>
                    <a:pt x="891" y="0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43000"/>
                    </a:srgbClr>
                  </a:gs>
                  <a:gs pos="42000">
                    <a:srgbClr val="156EBF">
                      <a:alpha val="12000"/>
                    </a:srgbClr>
                  </a:gs>
                  <a:gs pos="63000">
                    <a:srgbClr val="156EBF">
                      <a:alpha val="78000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任意多边形 75"/>
            <p:cNvSpPr/>
            <p:nvPr/>
          </p:nvSpPr>
          <p:spPr>
            <a:xfrm flipH="1">
              <a:off x="5653874" y="5206999"/>
              <a:ext cx="451907" cy="301571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  <a:gd name="connsiteX0-563" fmla="*/ 188457 w 188457"/>
                <a:gd name="connsiteY0-564" fmla="*/ 1746265 h 1746265"/>
                <a:gd name="connsiteX1-565" fmla="*/ 102501 w 188457"/>
                <a:gd name="connsiteY1-566" fmla="*/ 801062 h 1746265"/>
                <a:gd name="connsiteX2-567" fmla="*/ 724 w 188457"/>
                <a:gd name="connsiteY2-568" fmla="*/ 0 h 1746265"/>
                <a:gd name="connsiteX0-569" fmla="*/ 144588 w 144588"/>
                <a:gd name="connsiteY0-570" fmla="*/ 1848015 h 1848015"/>
                <a:gd name="connsiteX1-571" fmla="*/ 102446 w 144588"/>
                <a:gd name="connsiteY1-572" fmla="*/ 801062 h 1848015"/>
                <a:gd name="connsiteX2-573" fmla="*/ 669 w 144588"/>
                <a:gd name="connsiteY2-574" fmla="*/ 0 h 1848015"/>
                <a:gd name="connsiteX0-575" fmla="*/ 102446 w 102446"/>
                <a:gd name="connsiteY0-576" fmla="*/ 801062 h 801063"/>
                <a:gd name="connsiteX1-577" fmla="*/ 669 w 102446"/>
                <a:gd name="connsiteY1-578" fmla="*/ 0 h 801063"/>
                <a:gd name="connsiteX0-579" fmla="*/ 107886 w 107886"/>
                <a:gd name="connsiteY0-580" fmla="*/ 1411562 h 1411562"/>
                <a:gd name="connsiteX1-581" fmla="*/ 632 w 107886"/>
                <a:gd name="connsiteY1-582" fmla="*/ 0 h 1411562"/>
                <a:gd name="connsiteX0-583" fmla="*/ 107254 w 107254"/>
                <a:gd name="connsiteY0-584" fmla="*/ 1411562 h 1411562"/>
                <a:gd name="connsiteX1-585" fmla="*/ 0 w 107254"/>
                <a:gd name="connsiteY1-586" fmla="*/ 0 h 1411562"/>
                <a:gd name="connsiteX0-587" fmla="*/ 156545 w 156545"/>
                <a:gd name="connsiteY0-588" fmla="*/ 1055438 h 1055438"/>
                <a:gd name="connsiteX1-589" fmla="*/ 0 w 156545"/>
                <a:gd name="connsiteY1-590" fmla="*/ 0 h 1055438"/>
                <a:gd name="connsiteX0-591" fmla="*/ 298943 w 298943"/>
                <a:gd name="connsiteY0-592" fmla="*/ 1208063 h 1208063"/>
                <a:gd name="connsiteX1-593" fmla="*/ 0 w 298943"/>
                <a:gd name="connsiteY1-594" fmla="*/ 0 h 1208063"/>
                <a:gd name="connsiteX0-595" fmla="*/ 298943 w 298943"/>
                <a:gd name="connsiteY0-596" fmla="*/ 1208063 h 1208063"/>
                <a:gd name="connsiteX1-597" fmla="*/ 0 w 298943"/>
                <a:gd name="connsiteY1-598" fmla="*/ 0 h 1208063"/>
                <a:gd name="connsiteX0-599" fmla="*/ 200360 w 200360"/>
                <a:gd name="connsiteY0-600" fmla="*/ 1360688 h 1360688"/>
                <a:gd name="connsiteX1-601" fmla="*/ 0 w 200360"/>
                <a:gd name="connsiteY1-602" fmla="*/ 0 h 1360688"/>
                <a:gd name="connsiteX0-603" fmla="*/ 200360 w 200360"/>
                <a:gd name="connsiteY0-604" fmla="*/ 1157188 h 1157188"/>
                <a:gd name="connsiteX1-605" fmla="*/ 0 w 200360"/>
                <a:gd name="connsiteY1-606" fmla="*/ 0 h 1157188"/>
                <a:gd name="connsiteX0-607" fmla="*/ 194883 w 194883"/>
                <a:gd name="connsiteY0-608" fmla="*/ 1208063 h 1208063"/>
                <a:gd name="connsiteX1-609" fmla="*/ 0 w 194883"/>
                <a:gd name="connsiteY1-610" fmla="*/ 0 h 12080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94883" h="1208063">
                  <a:moveTo>
                    <a:pt x="194883" y="1208063"/>
                  </a:moveTo>
                  <a:cubicBezTo>
                    <a:pt x="170897" y="900061"/>
                    <a:pt x="127797" y="406811"/>
                    <a:pt x="0" y="0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44000"/>
                    </a:srgbClr>
                  </a:gs>
                  <a:gs pos="42000">
                    <a:srgbClr val="1A85E6">
                      <a:alpha val="26000"/>
                    </a:srgbClr>
                  </a:gs>
                  <a:gs pos="63000">
                    <a:srgbClr val="1A85E6">
                      <a:alpha val="36000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 flipH="1">
              <a:off x="6262247" y="5578121"/>
              <a:ext cx="718606" cy="72668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51208 w 1651208"/>
                <a:gd name="connsiteY0-184" fmla="*/ 1370768 h 1370768"/>
                <a:gd name="connsiteX1-185" fmla="*/ 1040359 w 1651208"/>
                <a:gd name="connsiteY1-186" fmla="*/ 862143 h 1370768"/>
                <a:gd name="connsiteX2-187" fmla="*/ 781754 w 1651208"/>
                <a:gd name="connsiteY2-188" fmla="*/ 629379 h 1370768"/>
                <a:gd name="connsiteX3-189" fmla="*/ 426154 w 1651208"/>
                <a:gd name="connsiteY3-190" fmla="*/ 235679 h 1370768"/>
                <a:gd name="connsiteX4-191" fmla="*/ 0 w 1651208"/>
                <a:gd name="connsiteY4-192" fmla="*/ 0 h 1370768"/>
                <a:gd name="connsiteX0-193" fmla="*/ 1651208 w 1651208"/>
                <a:gd name="connsiteY0-194" fmla="*/ 1370768 h 1370768"/>
                <a:gd name="connsiteX1-195" fmla="*/ 1040359 w 1651208"/>
                <a:gd name="connsiteY1-196" fmla="*/ 862143 h 1370768"/>
                <a:gd name="connsiteX2-197" fmla="*/ 781754 w 1651208"/>
                <a:gd name="connsiteY2-198" fmla="*/ 629379 h 1370768"/>
                <a:gd name="connsiteX3-199" fmla="*/ 426154 w 1651208"/>
                <a:gd name="connsiteY3-200" fmla="*/ 235679 h 1370768"/>
                <a:gd name="connsiteX4-201" fmla="*/ 0 w 1651208"/>
                <a:gd name="connsiteY4-202" fmla="*/ 0 h 1370768"/>
                <a:gd name="connsiteX0-203" fmla="*/ 2083008 w 2083008"/>
                <a:gd name="connsiteY0-204" fmla="*/ 1160888 h 1160888"/>
                <a:gd name="connsiteX1-205" fmla="*/ 1472159 w 2083008"/>
                <a:gd name="connsiteY1-206" fmla="*/ 652263 h 1160888"/>
                <a:gd name="connsiteX2-207" fmla="*/ 1213554 w 2083008"/>
                <a:gd name="connsiteY2-208" fmla="*/ 419499 h 1160888"/>
                <a:gd name="connsiteX3-209" fmla="*/ 857954 w 2083008"/>
                <a:gd name="connsiteY3-210" fmla="*/ 25799 h 1160888"/>
                <a:gd name="connsiteX4-211" fmla="*/ 0 w 2083008"/>
                <a:gd name="connsiteY4-212" fmla="*/ 82220 h 1160888"/>
                <a:gd name="connsiteX0-213" fmla="*/ 2083008 w 2083008"/>
                <a:gd name="connsiteY0-214" fmla="*/ 1078668 h 1078668"/>
                <a:gd name="connsiteX1-215" fmla="*/ 1472159 w 2083008"/>
                <a:gd name="connsiteY1-216" fmla="*/ 570043 h 1078668"/>
                <a:gd name="connsiteX2-217" fmla="*/ 1213554 w 2083008"/>
                <a:gd name="connsiteY2-218" fmla="*/ 337279 h 1078668"/>
                <a:gd name="connsiteX3-219" fmla="*/ 718254 w 2083008"/>
                <a:gd name="connsiteY3-220" fmla="*/ 108679 h 1078668"/>
                <a:gd name="connsiteX4-221" fmla="*/ 0 w 2083008"/>
                <a:gd name="connsiteY4-222" fmla="*/ 0 h 1078668"/>
                <a:gd name="connsiteX0-223" fmla="*/ 2235408 w 2235408"/>
                <a:gd name="connsiteY0-224" fmla="*/ 1015168 h 1015168"/>
                <a:gd name="connsiteX1-225" fmla="*/ 1624559 w 2235408"/>
                <a:gd name="connsiteY1-226" fmla="*/ 506543 h 1015168"/>
                <a:gd name="connsiteX2-227" fmla="*/ 1365954 w 2235408"/>
                <a:gd name="connsiteY2-228" fmla="*/ 273779 h 1015168"/>
                <a:gd name="connsiteX3-229" fmla="*/ 870654 w 2235408"/>
                <a:gd name="connsiteY3-230" fmla="*/ 45179 h 1015168"/>
                <a:gd name="connsiteX4-231" fmla="*/ 0 w 2235408"/>
                <a:gd name="connsiteY4-232" fmla="*/ 0 h 1015168"/>
                <a:gd name="connsiteX0-233" fmla="*/ 2235408 w 2235408"/>
                <a:gd name="connsiteY0-234" fmla="*/ 1015168 h 1015168"/>
                <a:gd name="connsiteX1-235" fmla="*/ 1624559 w 2235408"/>
                <a:gd name="connsiteY1-236" fmla="*/ 506543 h 1015168"/>
                <a:gd name="connsiteX2-237" fmla="*/ 1365954 w 2235408"/>
                <a:gd name="connsiteY2-238" fmla="*/ 273779 h 1015168"/>
                <a:gd name="connsiteX3-239" fmla="*/ 794454 w 2235408"/>
                <a:gd name="connsiteY3-240" fmla="*/ 83279 h 1015168"/>
                <a:gd name="connsiteX4-241" fmla="*/ 0 w 2235408"/>
                <a:gd name="connsiteY4-242" fmla="*/ 0 h 1015168"/>
                <a:gd name="connsiteX0-243" fmla="*/ 2235408 w 2235408"/>
                <a:gd name="connsiteY0-244" fmla="*/ 1015168 h 1015168"/>
                <a:gd name="connsiteX1-245" fmla="*/ 1624559 w 2235408"/>
                <a:gd name="connsiteY1-246" fmla="*/ 506543 h 1015168"/>
                <a:gd name="connsiteX2-247" fmla="*/ 1365954 w 2235408"/>
                <a:gd name="connsiteY2-248" fmla="*/ 273779 h 1015168"/>
                <a:gd name="connsiteX3-249" fmla="*/ 794454 w 2235408"/>
                <a:gd name="connsiteY3-250" fmla="*/ 83279 h 1015168"/>
                <a:gd name="connsiteX4-251" fmla="*/ 0 w 2235408"/>
                <a:gd name="connsiteY4-252" fmla="*/ 0 h 1015168"/>
                <a:gd name="connsiteX0-253" fmla="*/ 2235408 w 2235408"/>
                <a:gd name="connsiteY0-254" fmla="*/ 1015168 h 1015168"/>
                <a:gd name="connsiteX1-255" fmla="*/ 1688059 w 2235408"/>
                <a:gd name="connsiteY1-256" fmla="*/ 633543 h 1015168"/>
                <a:gd name="connsiteX2-257" fmla="*/ 1365954 w 2235408"/>
                <a:gd name="connsiteY2-258" fmla="*/ 273779 h 1015168"/>
                <a:gd name="connsiteX3-259" fmla="*/ 794454 w 2235408"/>
                <a:gd name="connsiteY3-260" fmla="*/ 83279 h 1015168"/>
                <a:gd name="connsiteX4-261" fmla="*/ 0 w 2235408"/>
                <a:gd name="connsiteY4-262" fmla="*/ 0 h 1015168"/>
                <a:gd name="connsiteX0-263" fmla="*/ 2108408 w 2108408"/>
                <a:gd name="connsiteY0-264" fmla="*/ 977068 h 977068"/>
                <a:gd name="connsiteX1-265" fmla="*/ 1688059 w 2108408"/>
                <a:gd name="connsiteY1-266" fmla="*/ 633543 h 977068"/>
                <a:gd name="connsiteX2-267" fmla="*/ 1365954 w 2108408"/>
                <a:gd name="connsiteY2-268" fmla="*/ 273779 h 977068"/>
                <a:gd name="connsiteX3-269" fmla="*/ 794454 w 2108408"/>
                <a:gd name="connsiteY3-270" fmla="*/ 83279 h 977068"/>
                <a:gd name="connsiteX4-271" fmla="*/ 0 w 2108408"/>
                <a:gd name="connsiteY4-272" fmla="*/ 0 h 977068"/>
                <a:gd name="connsiteX0-273" fmla="*/ 1943308 w 1943308"/>
                <a:gd name="connsiteY0-274" fmla="*/ 1129468 h 1129468"/>
                <a:gd name="connsiteX1-275" fmla="*/ 1688059 w 1943308"/>
                <a:gd name="connsiteY1-276" fmla="*/ 633543 h 1129468"/>
                <a:gd name="connsiteX2-277" fmla="*/ 1365954 w 1943308"/>
                <a:gd name="connsiteY2-278" fmla="*/ 273779 h 1129468"/>
                <a:gd name="connsiteX3-279" fmla="*/ 794454 w 1943308"/>
                <a:gd name="connsiteY3-280" fmla="*/ 83279 h 1129468"/>
                <a:gd name="connsiteX4-281" fmla="*/ 0 w 1943308"/>
                <a:gd name="connsiteY4-282" fmla="*/ 0 h 1129468"/>
                <a:gd name="connsiteX0-283" fmla="*/ 1943308 w 1943308"/>
                <a:gd name="connsiteY0-284" fmla="*/ 1129468 h 1129468"/>
                <a:gd name="connsiteX1-285" fmla="*/ 1688059 w 1943308"/>
                <a:gd name="connsiteY1-286" fmla="*/ 633543 h 1129468"/>
                <a:gd name="connsiteX2-287" fmla="*/ 1365954 w 1943308"/>
                <a:gd name="connsiteY2-288" fmla="*/ 273779 h 1129468"/>
                <a:gd name="connsiteX3-289" fmla="*/ 794454 w 1943308"/>
                <a:gd name="connsiteY3-290" fmla="*/ 83279 h 1129468"/>
                <a:gd name="connsiteX4-291" fmla="*/ 0 w 1943308"/>
                <a:gd name="connsiteY4-292" fmla="*/ 0 h 1129468"/>
                <a:gd name="connsiteX0-293" fmla="*/ 1943308 w 1943308"/>
                <a:gd name="connsiteY0-294" fmla="*/ 1129468 h 1129468"/>
                <a:gd name="connsiteX1-295" fmla="*/ 1637259 w 1943308"/>
                <a:gd name="connsiteY1-296" fmla="*/ 620843 h 1129468"/>
                <a:gd name="connsiteX2-297" fmla="*/ 1365954 w 1943308"/>
                <a:gd name="connsiteY2-298" fmla="*/ 273779 h 1129468"/>
                <a:gd name="connsiteX3-299" fmla="*/ 794454 w 1943308"/>
                <a:gd name="connsiteY3-300" fmla="*/ 83279 h 1129468"/>
                <a:gd name="connsiteX4-301" fmla="*/ 0 w 1943308"/>
                <a:gd name="connsiteY4-302" fmla="*/ 0 h 1129468"/>
                <a:gd name="connsiteX0-303" fmla="*/ 1943308 w 1943308"/>
                <a:gd name="connsiteY0-304" fmla="*/ 1129468 h 1129468"/>
                <a:gd name="connsiteX1-305" fmla="*/ 1637259 w 1943308"/>
                <a:gd name="connsiteY1-306" fmla="*/ 620843 h 1129468"/>
                <a:gd name="connsiteX2-307" fmla="*/ 1365954 w 1943308"/>
                <a:gd name="connsiteY2-308" fmla="*/ 273779 h 1129468"/>
                <a:gd name="connsiteX3-309" fmla="*/ 921454 w 1943308"/>
                <a:gd name="connsiteY3-310" fmla="*/ 45179 h 1129468"/>
                <a:gd name="connsiteX4-311" fmla="*/ 0 w 1943308"/>
                <a:gd name="connsiteY4-312" fmla="*/ 0 h 1129468"/>
                <a:gd name="connsiteX0-313" fmla="*/ 1435308 w 1435308"/>
                <a:gd name="connsiteY0-314" fmla="*/ 1218368 h 1218368"/>
                <a:gd name="connsiteX1-315" fmla="*/ 1129259 w 1435308"/>
                <a:gd name="connsiteY1-316" fmla="*/ 709743 h 1218368"/>
                <a:gd name="connsiteX2-317" fmla="*/ 857954 w 1435308"/>
                <a:gd name="connsiteY2-318" fmla="*/ 362679 h 1218368"/>
                <a:gd name="connsiteX3-319" fmla="*/ 413454 w 1435308"/>
                <a:gd name="connsiteY3-320" fmla="*/ 134079 h 1218368"/>
                <a:gd name="connsiteX4-321" fmla="*/ 0 w 1435308"/>
                <a:gd name="connsiteY4-322" fmla="*/ 0 h 1218368"/>
                <a:gd name="connsiteX0-323" fmla="*/ 1435308 w 1435308"/>
                <a:gd name="connsiteY0-324" fmla="*/ 1218368 h 1218368"/>
                <a:gd name="connsiteX1-325" fmla="*/ 1129259 w 1435308"/>
                <a:gd name="connsiteY1-326" fmla="*/ 709743 h 1218368"/>
                <a:gd name="connsiteX2-327" fmla="*/ 807154 w 1435308"/>
                <a:gd name="connsiteY2-328" fmla="*/ 362679 h 1218368"/>
                <a:gd name="connsiteX3-329" fmla="*/ 413454 w 1435308"/>
                <a:gd name="connsiteY3-330" fmla="*/ 134079 h 1218368"/>
                <a:gd name="connsiteX4-331" fmla="*/ 0 w 1435308"/>
                <a:gd name="connsiteY4-332" fmla="*/ 0 h 1218368"/>
                <a:gd name="connsiteX0-333" fmla="*/ 1435308 w 1435308"/>
                <a:gd name="connsiteY0-334" fmla="*/ 1218368 h 1218368"/>
                <a:gd name="connsiteX1-335" fmla="*/ 1078459 w 1435308"/>
                <a:gd name="connsiteY1-336" fmla="*/ 722443 h 1218368"/>
                <a:gd name="connsiteX2-337" fmla="*/ 807154 w 1435308"/>
                <a:gd name="connsiteY2-338" fmla="*/ 362679 h 1218368"/>
                <a:gd name="connsiteX3-339" fmla="*/ 413454 w 1435308"/>
                <a:gd name="connsiteY3-340" fmla="*/ 134079 h 1218368"/>
                <a:gd name="connsiteX4-341" fmla="*/ 0 w 1435308"/>
                <a:gd name="connsiteY4-342" fmla="*/ 0 h 1218368"/>
                <a:gd name="connsiteX0-343" fmla="*/ 1486108 w 1486108"/>
                <a:gd name="connsiteY0-344" fmla="*/ 1294568 h 1294568"/>
                <a:gd name="connsiteX1-345" fmla="*/ 1078459 w 1486108"/>
                <a:gd name="connsiteY1-346" fmla="*/ 722443 h 1294568"/>
                <a:gd name="connsiteX2-347" fmla="*/ 807154 w 1486108"/>
                <a:gd name="connsiteY2-348" fmla="*/ 362679 h 1294568"/>
                <a:gd name="connsiteX3-349" fmla="*/ 413454 w 1486108"/>
                <a:gd name="connsiteY3-350" fmla="*/ 134079 h 1294568"/>
                <a:gd name="connsiteX4-351" fmla="*/ 0 w 1486108"/>
                <a:gd name="connsiteY4-352" fmla="*/ 0 h 1294568"/>
                <a:gd name="connsiteX0-353" fmla="*/ 1486108 w 1486108"/>
                <a:gd name="connsiteY0-354" fmla="*/ 1294568 h 1294568"/>
                <a:gd name="connsiteX1-355" fmla="*/ 1078459 w 1486108"/>
                <a:gd name="connsiteY1-356" fmla="*/ 722443 h 1294568"/>
                <a:gd name="connsiteX2-357" fmla="*/ 807154 w 1486108"/>
                <a:gd name="connsiteY2-358" fmla="*/ 362679 h 1294568"/>
                <a:gd name="connsiteX3-359" fmla="*/ 413454 w 1486108"/>
                <a:gd name="connsiteY3-360" fmla="*/ 134079 h 1294568"/>
                <a:gd name="connsiteX4-361" fmla="*/ 0 w 1486108"/>
                <a:gd name="connsiteY4-362" fmla="*/ 0 h 1294568"/>
                <a:gd name="connsiteX0-363" fmla="*/ 1072654 w 1072654"/>
                <a:gd name="connsiteY0-364" fmla="*/ 1160489 h 1160489"/>
                <a:gd name="connsiteX1-365" fmla="*/ 665005 w 1072654"/>
                <a:gd name="connsiteY1-366" fmla="*/ 588364 h 1160489"/>
                <a:gd name="connsiteX2-367" fmla="*/ 393700 w 1072654"/>
                <a:gd name="connsiteY2-368" fmla="*/ 228600 h 1160489"/>
                <a:gd name="connsiteX3-369" fmla="*/ 0 w 1072654"/>
                <a:gd name="connsiteY3-370" fmla="*/ 0 h 1160489"/>
                <a:gd name="connsiteX0-371" fmla="*/ 932954 w 932954"/>
                <a:gd name="connsiteY0-372" fmla="*/ 1147789 h 1147789"/>
                <a:gd name="connsiteX1-373" fmla="*/ 525305 w 932954"/>
                <a:gd name="connsiteY1-374" fmla="*/ 575664 h 1147789"/>
                <a:gd name="connsiteX2-375" fmla="*/ 254000 w 932954"/>
                <a:gd name="connsiteY2-376" fmla="*/ 215900 h 1147789"/>
                <a:gd name="connsiteX3-377" fmla="*/ 0 w 932954"/>
                <a:gd name="connsiteY3-378" fmla="*/ 0 h 1147789"/>
                <a:gd name="connsiteX0-379" fmla="*/ 742454 w 742454"/>
                <a:gd name="connsiteY0-380" fmla="*/ 1160489 h 1160489"/>
                <a:gd name="connsiteX1-381" fmla="*/ 525305 w 742454"/>
                <a:gd name="connsiteY1-382" fmla="*/ 575664 h 1160489"/>
                <a:gd name="connsiteX2-383" fmla="*/ 254000 w 742454"/>
                <a:gd name="connsiteY2-384" fmla="*/ 215900 h 1160489"/>
                <a:gd name="connsiteX3-385" fmla="*/ 0 w 742454"/>
                <a:gd name="connsiteY3-386" fmla="*/ 0 h 1160489"/>
                <a:gd name="connsiteX0-387" fmla="*/ 742454 w 747447"/>
                <a:gd name="connsiteY0-388" fmla="*/ 1160489 h 1160489"/>
                <a:gd name="connsiteX1-389" fmla="*/ 525305 w 747447"/>
                <a:gd name="connsiteY1-390" fmla="*/ 575664 h 1160489"/>
                <a:gd name="connsiteX2-391" fmla="*/ 254000 w 747447"/>
                <a:gd name="connsiteY2-392" fmla="*/ 215900 h 1160489"/>
                <a:gd name="connsiteX3-393" fmla="*/ 0 w 747447"/>
                <a:gd name="connsiteY3-394" fmla="*/ 0 h 1160489"/>
                <a:gd name="connsiteX0-395" fmla="*/ 742454 w 748598"/>
                <a:gd name="connsiteY0-396" fmla="*/ 1160489 h 1160489"/>
                <a:gd name="connsiteX1-397" fmla="*/ 563405 w 748598"/>
                <a:gd name="connsiteY1-398" fmla="*/ 575664 h 1160489"/>
                <a:gd name="connsiteX2-399" fmla="*/ 254000 w 748598"/>
                <a:gd name="connsiteY2-400" fmla="*/ 215900 h 1160489"/>
                <a:gd name="connsiteX3-401" fmla="*/ 0 w 748598"/>
                <a:gd name="connsiteY3-402" fmla="*/ 0 h 1160489"/>
                <a:gd name="connsiteX0-403" fmla="*/ 742454 w 747693"/>
                <a:gd name="connsiteY0-404" fmla="*/ 1160489 h 1160489"/>
                <a:gd name="connsiteX1-405" fmla="*/ 563405 w 747693"/>
                <a:gd name="connsiteY1-406" fmla="*/ 575664 h 1160489"/>
                <a:gd name="connsiteX2-407" fmla="*/ 431800 w 747693"/>
                <a:gd name="connsiteY2-408" fmla="*/ 279400 h 1160489"/>
                <a:gd name="connsiteX3-409" fmla="*/ 0 w 747693"/>
                <a:gd name="connsiteY3-410" fmla="*/ 0 h 1160489"/>
                <a:gd name="connsiteX0-411" fmla="*/ 424954 w 430193"/>
                <a:gd name="connsiteY0-412" fmla="*/ 1109689 h 1109689"/>
                <a:gd name="connsiteX1-413" fmla="*/ 245905 w 430193"/>
                <a:gd name="connsiteY1-414" fmla="*/ 524864 h 1109689"/>
                <a:gd name="connsiteX2-415" fmla="*/ 114300 w 430193"/>
                <a:gd name="connsiteY2-416" fmla="*/ 228600 h 1109689"/>
                <a:gd name="connsiteX3-417" fmla="*/ 0 w 430193"/>
                <a:gd name="connsiteY3-418" fmla="*/ 0 h 1109689"/>
                <a:gd name="connsiteX0-419" fmla="*/ 310654 w 315893"/>
                <a:gd name="connsiteY0-420" fmla="*/ 881089 h 881089"/>
                <a:gd name="connsiteX1-421" fmla="*/ 131605 w 315893"/>
                <a:gd name="connsiteY1-422" fmla="*/ 296264 h 881089"/>
                <a:gd name="connsiteX2-423" fmla="*/ 0 w 315893"/>
                <a:gd name="connsiteY2-424" fmla="*/ 0 h 881089"/>
                <a:gd name="connsiteX0-425" fmla="*/ 463054 w 469051"/>
                <a:gd name="connsiteY0-426" fmla="*/ 1122389 h 1122389"/>
                <a:gd name="connsiteX1-427" fmla="*/ 284005 w 469051"/>
                <a:gd name="connsiteY1-428" fmla="*/ 537564 h 1122389"/>
                <a:gd name="connsiteX2-429" fmla="*/ 0 w 469051"/>
                <a:gd name="connsiteY2-430" fmla="*/ 0 h 1122389"/>
                <a:gd name="connsiteX0-431" fmla="*/ 463054 w 469051"/>
                <a:gd name="connsiteY0-432" fmla="*/ 1122389 h 1122389"/>
                <a:gd name="connsiteX1-433" fmla="*/ 284005 w 469051"/>
                <a:gd name="connsiteY1-434" fmla="*/ 537564 h 1122389"/>
                <a:gd name="connsiteX2-435" fmla="*/ 0 w 469051"/>
                <a:gd name="connsiteY2-436" fmla="*/ 0 h 1122389"/>
                <a:gd name="connsiteX0-437" fmla="*/ 501154 w 507374"/>
                <a:gd name="connsiteY0-438" fmla="*/ 1338289 h 1338289"/>
                <a:gd name="connsiteX1-439" fmla="*/ 322105 w 507374"/>
                <a:gd name="connsiteY1-440" fmla="*/ 753464 h 1338289"/>
                <a:gd name="connsiteX2-441" fmla="*/ 0 w 507374"/>
                <a:gd name="connsiteY2-442" fmla="*/ 0 h 1338289"/>
                <a:gd name="connsiteX0-443" fmla="*/ 501154 w 505897"/>
                <a:gd name="connsiteY0-444" fmla="*/ 1338289 h 1338289"/>
                <a:gd name="connsiteX1-445" fmla="*/ 271305 w 505897"/>
                <a:gd name="connsiteY1-446" fmla="*/ 753464 h 1338289"/>
                <a:gd name="connsiteX2-447" fmla="*/ 0 w 505897"/>
                <a:gd name="connsiteY2-448" fmla="*/ 0 h 1338289"/>
                <a:gd name="connsiteX0-449" fmla="*/ 501154 w 508314"/>
                <a:gd name="connsiteY0-450" fmla="*/ 1338289 h 1338289"/>
                <a:gd name="connsiteX1-451" fmla="*/ 271305 w 508314"/>
                <a:gd name="connsiteY1-452" fmla="*/ 753464 h 1338289"/>
                <a:gd name="connsiteX2-453" fmla="*/ 0 w 508314"/>
                <a:gd name="connsiteY2-454" fmla="*/ 0 h 1338289"/>
                <a:gd name="connsiteX0-455" fmla="*/ 501154 w 506187"/>
                <a:gd name="connsiteY0-456" fmla="*/ 1338289 h 1338289"/>
                <a:gd name="connsiteX1-457" fmla="*/ 271305 w 506187"/>
                <a:gd name="connsiteY1-458" fmla="*/ 753464 h 1338289"/>
                <a:gd name="connsiteX2-459" fmla="*/ 0 w 506187"/>
                <a:gd name="connsiteY2-460" fmla="*/ 0 h 1338289"/>
                <a:gd name="connsiteX0-461" fmla="*/ 501154 w 506187"/>
                <a:gd name="connsiteY0-462" fmla="*/ 1338289 h 1338289"/>
                <a:gd name="connsiteX1-463" fmla="*/ 271305 w 506187"/>
                <a:gd name="connsiteY1-464" fmla="*/ 753464 h 1338289"/>
                <a:gd name="connsiteX2-465" fmla="*/ 0 w 506187"/>
                <a:gd name="connsiteY2-466" fmla="*/ 0 h 1338289"/>
                <a:gd name="connsiteX0-467" fmla="*/ 501154 w 501154"/>
                <a:gd name="connsiteY0-468" fmla="*/ 1338289 h 1338289"/>
                <a:gd name="connsiteX1-469" fmla="*/ 271305 w 501154"/>
                <a:gd name="connsiteY1-470" fmla="*/ 753464 h 1338289"/>
                <a:gd name="connsiteX2-471" fmla="*/ 0 w 501154"/>
                <a:gd name="connsiteY2-472" fmla="*/ 0 h 1338289"/>
                <a:gd name="connsiteX0-473" fmla="*/ 501154 w 501154"/>
                <a:gd name="connsiteY0-474" fmla="*/ 1338289 h 1338289"/>
                <a:gd name="connsiteX1-475" fmla="*/ 271305 w 501154"/>
                <a:gd name="connsiteY1-476" fmla="*/ 753464 h 1338289"/>
                <a:gd name="connsiteX2-477" fmla="*/ 0 w 501154"/>
                <a:gd name="connsiteY2-478" fmla="*/ 0 h 1338289"/>
                <a:gd name="connsiteX0-479" fmla="*/ 551954 w 551954"/>
                <a:gd name="connsiteY0-480" fmla="*/ 1338289 h 1338289"/>
                <a:gd name="connsiteX1-481" fmla="*/ 322105 w 551954"/>
                <a:gd name="connsiteY1-482" fmla="*/ 753464 h 1338289"/>
                <a:gd name="connsiteX2-483" fmla="*/ 0 w 551954"/>
                <a:gd name="connsiteY2-484" fmla="*/ 0 h 1338289"/>
                <a:gd name="connsiteX0-485" fmla="*/ 551954 w 551954"/>
                <a:gd name="connsiteY0-486" fmla="*/ 1338289 h 1338289"/>
                <a:gd name="connsiteX1-487" fmla="*/ 474505 w 551954"/>
                <a:gd name="connsiteY1-488" fmla="*/ 370554 h 1338289"/>
                <a:gd name="connsiteX2-489" fmla="*/ 0 w 551954"/>
                <a:gd name="connsiteY2-490" fmla="*/ 0 h 1338289"/>
                <a:gd name="connsiteX0-491" fmla="*/ 158254 w 158254"/>
                <a:gd name="connsiteY0-492" fmla="*/ 1666497 h 1666497"/>
                <a:gd name="connsiteX1-493" fmla="*/ 80805 w 158254"/>
                <a:gd name="connsiteY1-494" fmla="*/ 698762 h 1666497"/>
                <a:gd name="connsiteX2-495" fmla="*/ 0 w 158254"/>
                <a:gd name="connsiteY2-496" fmla="*/ 0 h 1666497"/>
                <a:gd name="connsiteX0-497" fmla="*/ 158254 w 158254"/>
                <a:gd name="connsiteY0-498" fmla="*/ 1666497 h 1666497"/>
                <a:gd name="connsiteX1-499" fmla="*/ 144305 w 158254"/>
                <a:gd name="connsiteY1-500" fmla="*/ 644061 h 1666497"/>
                <a:gd name="connsiteX2-501" fmla="*/ 0 w 158254"/>
                <a:gd name="connsiteY2-502" fmla="*/ 0 h 1666497"/>
                <a:gd name="connsiteX0-503" fmla="*/ 158254 w 158254"/>
                <a:gd name="connsiteY0-504" fmla="*/ 1666497 h 1666497"/>
                <a:gd name="connsiteX1-505" fmla="*/ 144305 w 158254"/>
                <a:gd name="connsiteY1-506" fmla="*/ 644061 h 1666497"/>
                <a:gd name="connsiteX2-507" fmla="*/ 0 w 158254"/>
                <a:gd name="connsiteY2-508" fmla="*/ 0 h 1666497"/>
                <a:gd name="connsiteX0-509" fmla="*/ 158254 w 176816"/>
                <a:gd name="connsiteY0-510" fmla="*/ 1666497 h 1666497"/>
                <a:gd name="connsiteX1-511" fmla="*/ 144305 w 176816"/>
                <a:gd name="connsiteY1-512" fmla="*/ 644061 h 1666497"/>
                <a:gd name="connsiteX2-513" fmla="*/ 0 w 176816"/>
                <a:gd name="connsiteY2-514" fmla="*/ 0 h 1666497"/>
                <a:gd name="connsiteX0-515" fmla="*/ 158254 w 176816"/>
                <a:gd name="connsiteY0-516" fmla="*/ 1666497 h 1666497"/>
                <a:gd name="connsiteX1-517" fmla="*/ 144305 w 176816"/>
                <a:gd name="connsiteY1-518" fmla="*/ 616710 h 1666497"/>
                <a:gd name="connsiteX2-519" fmla="*/ 0 w 176816"/>
                <a:gd name="connsiteY2-520" fmla="*/ 0 h 1666497"/>
                <a:gd name="connsiteX0-521" fmla="*/ 158254 w 165848"/>
                <a:gd name="connsiteY0-522" fmla="*/ 1666497 h 1666497"/>
                <a:gd name="connsiteX1-523" fmla="*/ 63237 w 165848"/>
                <a:gd name="connsiteY1-524" fmla="*/ 975668 h 1666497"/>
                <a:gd name="connsiteX2-525" fmla="*/ 0 w 165848"/>
                <a:gd name="connsiteY2-526" fmla="*/ 0 h 1666497"/>
                <a:gd name="connsiteX0-527" fmla="*/ 176678 w 183478"/>
                <a:gd name="connsiteY0-528" fmla="*/ 1666497 h 1666497"/>
                <a:gd name="connsiteX1-529" fmla="*/ 63237 w 183478"/>
                <a:gd name="connsiteY1-530" fmla="*/ 975668 h 1666497"/>
                <a:gd name="connsiteX2-531" fmla="*/ 0 w 183478"/>
                <a:gd name="connsiteY2-532" fmla="*/ 0 h 1666497"/>
                <a:gd name="connsiteX0-533" fmla="*/ 176678 w 176678"/>
                <a:gd name="connsiteY0-534" fmla="*/ 1666497 h 1666497"/>
                <a:gd name="connsiteX1-535" fmla="*/ 63237 w 176678"/>
                <a:gd name="connsiteY1-536" fmla="*/ 975668 h 1666497"/>
                <a:gd name="connsiteX2-537" fmla="*/ 0 w 176678"/>
                <a:gd name="connsiteY2-538" fmla="*/ 0 h 1666497"/>
                <a:gd name="connsiteX0-539" fmla="*/ 176678 w 176678"/>
                <a:gd name="connsiteY0-540" fmla="*/ 1666497 h 1666497"/>
                <a:gd name="connsiteX1-541" fmla="*/ 63237 w 176678"/>
                <a:gd name="connsiteY1-542" fmla="*/ 975668 h 1666497"/>
                <a:gd name="connsiteX2-543" fmla="*/ 0 w 176678"/>
                <a:gd name="connsiteY2-544" fmla="*/ 0 h 1666497"/>
                <a:gd name="connsiteX0-545" fmla="*/ 178018 w 178018"/>
                <a:gd name="connsiteY0-546" fmla="*/ 1666497 h 1666497"/>
                <a:gd name="connsiteX1-547" fmla="*/ 64577 w 178018"/>
                <a:gd name="connsiteY1-548" fmla="*/ 975668 h 1666497"/>
                <a:gd name="connsiteX2-549" fmla="*/ 1340 w 178018"/>
                <a:gd name="connsiteY2-550" fmla="*/ 0 h 1666497"/>
                <a:gd name="connsiteX0-551" fmla="*/ 177767 w 177767"/>
                <a:gd name="connsiteY0-552" fmla="*/ 1666497 h 1666497"/>
                <a:gd name="connsiteX1-553" fmla="*/ 75381 w 177767"/>
                <a:gd name="connsiteY1-554" fmla="*/ 975668 h 1666497"/>
                <a:gd name="connsiteX2-555" fmla="*/ 1089 w 177767"/>
                <a:gd name="connsiteY2-556" fmla="*/ 0 h 1666497"/>
                <a:gd name="connsiteX0-557" fmla="*/ 188624 w 188624"/>
                <a:gd name="connsiteY0-558" fmla="*/ 1746265 h 1746265"/>
                <a:gd name="connsiteX1-559" fmla="*/ 86238 w 188624"/>
                <a:gd name="connsiteY1-560" fmla="*/ 1055436 h 1746265"/>
                <a:gd name="connsiteX2-561" fmla="*/ 891 w 188624"/>
                <a:gd name="connsiteY2-562" fmla="*/ 0 h 1746265"/>
                <a:gd name="connsiteX0-563" fmla="*/ 188457 w 188457"/>
                <a:gd name="connsiteY0-564" fmla="*/ 1746265 h 1746265"/>
                <a:gd name="connsiteX1-565" fmla="*/ 102501 w 188457"/>
                <a:gd name="connsiteY1-566" fmla="*/ 801062 h 1746265"/>
                <a:gd name="connsiteX2-567" fmla="*/ 724 w 188457"/>
                <a:gd name="connsiteY2-568" fmla="*/ 0 h 1746265"/>
                <a:gd name="connsiteX0-569" fmla="*/ 144588 w 144588"/>
                <a:gd name="connsiteY0-570" fmla="*/ 1848015 h 1848015"/>
                <a:gd name="connsiteX1-571" fmla="*/ 102446 w 144588"/>
                <a:gd name="connsiteY1-572" fmla="*/ 801062 h 1848015"/>
                <a:gd name="connsiteX2-573" fmla="*/ 669 w 144588"/>
                <a:gd name="connsiteY2-574" fmla="*/ 0 h 1848015"/>
                <a:gd name="connsiteX0-575" fmla="*/ 102446 w 102446"/>
                <a:gd name="connsiteY0-576" fmla="*/ 801062 h 801063"/>
                <a:gd name="connsiteX1-577" fmla="*/ 669 w 102446"/>
                <a:gd name="connsiteY1-578" fmla="*/ 0 h 801063"/>
                <a:gd name="connsiteX0-579" fmla="*/ 107886 w 107886"/>
                <a:gd name="connsiteY0-580" fmla="*/ 1411562 h 1411562"/>
                <a:gd name="connsiteX1-581" fmla="*/ 632 w 107886"/>
                <a:gd name="connsiteY1-582" fmla="*/ 0 h 1411562"/>
                <a:gd name="connsiteX0-583" fmla="*/ 107254 w 107254"/>
                <a:gd name="connsiteY0-584" fmla="*/ 1411562 h 1411562"/>
                <a:gd name="connsiteX1-585" fmla="*/ 0 w 107254"/>
                <a:gd name="connsiteY1-586" fmla="*/ 0 h 1411562"/>
                <a:gd name="connsiteX0-587" fmla="*/ 156545 w 156545"/>
                <a:gd name="connsiteY0-588" fmla="*/ 1055438 h 1055438"/>
                <a:gd name="connsiteX1-589" fmla="*/ 0 w 156545"/>
                <a:gd name="connsiteY1-590" fmla="*/ 0 h 1055438"/>
                <a:gd name="connsiteX0-591" fmla="*/ 298943 w 298943"/>
                <a:gd name="connsiteY0-592" fmla="*/ 1208063 h 1208063"/>
                <a:gd name="connsiteX1-593" fmla="*/ 0 w 298943"/>
                <a:gd name="connsiteY1-594" fmla="*/ 0 h 1208063"/>
                <a:gd name="connsiteX0-595" fmla="*/ 298943 w 298943"/>
                <a:gd name="connsiteY0-596" fmla="*/ 1208063 h 1208063"/>
                <a:gd name="connsiteX1-597" fmla="*/ 0 w 298943"/>
                <a:gd name="connsiteY1-598" fmla="*/ 0 h 1208063"/>
                <a:gd name="connsiteX0-599" fmla="*/ 200360 w 200360"/>
                <a:gd name="connsiteY0-600" fmla="*/ 1360688 h 1360688"/>
                <a:gd name="connsiteX1-601" fmla="*/ 0 w 200360"/>
                <a:gd name="connsiteY1-602" fmla="*/ 0 h 1360688"/>
                <a:gd name="connsiteX0-603" fmla="*/ 200360 w 200360"/>
                <a:gd name="connsiteY0-604" fmla="*/ 1157188 h 1157188"/>
                <a:gd name="connsiteX1-605" fmla="*/ 0 w 200360"/>
                <a:gd name="connsiteY1-606" fmla="*/ 0 h 1157188"/>
                <a:gd name="connsiteX0-607" fmla="*/ 194883 w 194883"/>
                <a:gd name="connsiteY0-608" fmla="*/ 1208063 h 1208063"/>
                <a:gd name="connsiteX1-609" fmla="*/ 0 w 194883"/>
                <a:gd name="connsiteY1-610" fmla="*/ 0 h 1208063"/>
                <a:gd name="connsiteX0-611" fmla="*/ 260605 w 260605"/>
                <a:gd name="connsiteY0-612" fmla="*/ 801064 h 801064"/>
                <a:gd name="connsiteX1-613" fmla="*/ 0 w 260605"/>
                <a:gd name="connsiteY1-614" fmla="*/ 0 h 801064"/>
                <a:gd name="connsiteX0-615" fmla="*/ 370141 w 370141"/>
                <a:gd name="connsiteY0-616" fmla="*/ 139690 h 151728"/>
                <a:gd name="connsiteX1-617" fmla="*/ 0 w 370141"/>
                <a:gd name="connsiteY1-618" fmla="*/ 0 h 151728"/>
                <a:gd name="connsiteX0-619" fmla="*/ 370141 w 370141"/>
                <a:gd name="connsiteY0-620" fmla="*/ 355669 h 355669"/>
                <a:gd name="connsiteX1-621" fmla="*/ 0 w 370141"/>
                <a:gd name="connsiteY1-622" fmla="*/ 215979 h 355669"/>
                <a:gd name="connsiteX0-623" fmla="*/ 342757 w 342757"/>
                <a:gd name="connsiteY0-624" fmla="*/ 291102 h 291102"/>
                <a:gd name="connsiteX1-625" fmla="*/ 0 w 342757"/>
                <a:gd name="connsiteY1-626" fmla="*/ 253162 h 291102"/>
                <a:gd name="connsiteX0-627" fmla="*/ 348234 w 348234"/>
                <a:gd name="connsiteY0-628" fmla="*/ 355669 h 355669"/>
                <a:gd name="connsiteX1-629" fmla="*/ 0 w 348234"/>
                <a:gd name="connsiteY1-630" fmla="*/ 215979 h 355669"/>
                <a:gd name="connsiteX0-631" fmla="*/ 309896 w 309896"/>
                <a:gd name="connsiteY0-632" fmla="*/ 291102 h 291102"/>
                <a:gd name="connsiteX1-633" fmla="*/ 0 w 309896"/>
                <a:gd name="connsiteY1-634" fmla="*/ 253162 h 29110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309896" h="291102">
                  <a:moveTo>
                    <a:pt x="309896" y="291102"/>
                  </a:moveTo>
                  <a:cubicBezTo>
                    <a:pt x="285910" y="-16900"/>
                    <a:pt x="193519" y="-154027"/>
                    <a:pt x="0" y="253162"/>
                  </a:cubicBezTo>
                </a:path>
              </a:pathLst>
            </a:custGeom>
            <a:noFill/>
            <a:ln w="19050">
              <a:gradFill flip="none" rotWithShape="1">
                <a:gsLst>
                  <a:gs pos="0">
                    <a:srgbClr val="156EBF">
                      <a:alpha val="20000"/>
                    </a:srgbClr>
                  </a:gs>
                  <a:gs pos="42000">
                    <a:srgbClr val="1A85E6">
                      <a:alpha val="20000"/>
                    </a:srgbClr>
                  </a:gs>
                  <a:gs pos="63000">
                    <a:srgbClr val="1A85E6">
                      <a:alpha val="31000"/>
                    </a:srgbClr>
                  </a:gs>
                  <a:gs pos="100000">
                    <a:srgbClr val="156EBF">
                      <a:alpha val="0"/>
                    </a:srgbClr>
                  </a:gs>
                </a:gsLst>
                <a:lin ang="54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任意多边形 77"/>
            <p:cNvSpPr/>
            <p:nvPr/>
          </p:nvSpPr>
          <p:spPr>
            <a:xfrm>
              <a:off x="5593217" y="5378733"/>
              <a:ext cx="1342819" cy="561131"/>
            </a:xfrm>
            <a:custGeom>
              <a:avLst/>
              <a:gdLst>
                <a:gd name="connsiteX0" fmla="*/ 1777 w 1335514"/>
                <a:gd name="connsiteY0" fmla="*/ 17441 h 515445"/>
                <a:gd name="connsiteX1" fmla="*/ 141477 w 1335514"/>
                <a:gd name="connsiteY1" fmla="*/ 246041 h 515445"/>
                <a:gd name="connsiteX2" fmla="*/ 319277 w 1335514"/>
                <a:gd name="connsiteY2" fmla="*/ 296841 h 515445"/>
                <a:gd name="connsiteX3" fmla="*/ 446277 w 1335514"/>
                <a:gd name="connsiteY3" fmla="*/ 500041 h 515445"/>
                <a:gd name="connsiteX4" fmla="*/ 751077 w 1335514"/>
                <a:gd name="connsiteY4" fmla="*/ 474641 h 515445"/>
                <a:gd name="connsiteX5" fmla="*/ 1043177 w 1335514"/>
                <a:gd name="connsiteY5" fmla="*/ 512741 h 515445"/>
                <a:gd name="connsiteX6" fmla="*/ 1195577 w 1335514"/>
                <a:gd name="connsiteY6" fmla="*/ 385741 h 515445"/>
                <a:gd name="connsiteX7" fmla="*/ 1322577 w 1335514"/>
                <a:gd name="connsiteY7" fmla="*/ 398441 h 515445"/>
                <a:gd name="connsiteX8" fmla="*/ 865377 w 1335514"/>
                <a:gd name="connsiteY8" fmla="*/ 309541 h 515445"/>
                <a:gd name="connsiteX9" fmla="*/ 319277 w 1335514"/>
                <a:gd name="connsiteY9" fmla="*/ 169841 h 515445"/>
                <a:gd name="connsiteX10" fmla="*/ 77977 w 1335514"/>
                <a:gd name="connsiteY10" fmla="*/ 30141 h 515445"/>
                <a:gd name="connsiteX11" fmla="*/ 1777 w 1335514"/>
                <a:gd name="connsiteY11" fmla="*/ 17441 h 515445"/>
                <a:gd name="connsiteX0-1" fmla="*/ 1708 w 1335445"/>
                <a:gd name="connsiteY0-2" fmla="*/ 16093 h 514097"/>
                <a:gd name="connsiteX1-3" fmla="*/ 141408 w 1335445"/>
                <a:gd name="connsiteY1-4" fmla="*/ 244693 h 514097"/>
                <a:gd name="connsiteX2-5" fmla="*/ 319208 w 1335445"/>
                <a:gd name="connsiteY2-6" fmla="*/ 295493 h 514097"/>
                <a:gd name="connsiteX3-7" fmla="*/ 446208 w 1335445"/>
                <a:gd name="connsiteY3-8" fmla="*/ 498693 h 514097"/>
                <a:gd name="connsiteX4-9" fmla="*/ 751008 w 1335445"/>
                <a:gd name="connsiteY4-10" fmla="*/ 473293 h 514097"/>
                <a:gd name="connsiteX5-11" fmla="*/ 1043108 w 1335445"/>
                <a:gd name="connsiteY5-12" fmla="*/ 511393 h 514097"/>
                <a:gd name="connsiteX6-13" fmla="*/ 1195508 w 1335445"/>
                <a:gd name="connsiteY6-14" fmla="*/ 384393 h 514097"/>
                <a:gd name="connsiteX7-15" fmla="*/ 1322508 w 1335445"/>
                <a:gd name="connsiteY7-16" fmla="*/ 397093 h 514097"/>
                <a:gd name="connsiteX8-17" fmla="*/ 865308 w 1335445"/>
                <a:gd name="connsiteY8-18" fmla="*/ 308193 h 514097"/>
                <a:gd name="connsiteX9-19" fmla="*/ 281108 w 1335445"/>
                <a:gd name="connsiteY9-20" fmla="*/ 107533 h 514097"/>
                <a:gd name="connsiteX10-21" fmla="*/ 77908 w 1335445"/>
                <a:gd name="connsiteY10-22" fmla="*/ 28793 h 514097"/>
                <a:gd name="connsiteX11-23" fmla="*/ 1708 w 1335445"/>
                <a:gd name="connsiteY11-24" fmla="*/ 16093 h 514097"/>
                <a:gd name="connsiteX0-25" fmla="*/ 1708 w 1330633"/>
                <a:gd name="connsiteY0-26" fmla="*/ 16093 h 515259"/>
                <a:gd name="connsiteX1-27" fmla="*/ 141408 w 1330633"/>
                <a:gd name="connsiteY1-28" fmla="*/ 244693 h 515259"/>
                <a:gd name="connsiteX2-29" fmla="*/ 319208 w 1330633"/>
                <a:gd name="connsiteY2-30" fmla="*/ 295493 h 515259"/>
                <a:gd name="connsiteX3-31" fmla="*/ 446208 w 1330633"/>
                <a:gd name="connsiteY3-32" fmla="*/ 498693 h 515259"/>
                <a:gd name="connsiteX4-33" fmla="*/ 751008 w 1330633"/>
                <a:gd name="connsiteY4-34" fmla="*/ 473293 h 515259"/>
                <a:gd name="connsiteX5-35" fmla="*/ 1043108 w 1330633"/>
                <a:gd name="connsiteY5-36" fmla="*/ 511393 h 515259"/>
                <a:gd name="connsiteX6-37" fmla="*/ 1149788 w 1330633"/>
                <a:gd name="connsiteY6-38" fmla="*/ 361533 h 515259"/>
                <a:gd name="connsiteX7-39" fmla="*/ 1322508 w 1330633"/>
                <a:gd name="connsiteY7-40" fmla="*/ 397093 h 515259"/>
                <a:gd name="connsiteX8-41" fmla="*/ 865308 w 1330633"/>
                <a:gd name="connsiteY8-42" fmla="*/ 308193 h 515259"/>
                <a:gd name="connsiteX9-43" fmla="*/ 281108 w 1330633"/>
                <a:gd name="connsiteY9-44" fmla="*/ 107533 h 515259"/>
                <a:gd name="connsiteX10-45" fmla="*/ 77908 w 1330633"/>
                <a:gd name="connsiteY10-46" fmla="*/ 28793 h 515259"/>
                <a:gd name="connsiteX11-47" fmla="*/ 1708 w 1330633"/>
                <a:gd name="connsiteY11-48" fmla="*/ 16093 h 515259"/>
                <a:gd name="connsiteX0-49" fmla="*/ 1708 w 1156794"/>
                <a:gd name="connsiteY0-50" fmla="*/ 16093 h 515259"/>
                <a:gd name="connsiteX1-51" fmla="*/ 141408 w 1156794"/>
                <a:gd name="connsiteY1-52" fmla="*/ 244693 h 515259"/>
                <a:gd name="connsiteX2-53" fmla="*/ 319208 w 1156794"/>
                <a:gd name="connsiteY2-54" fmla="*/ 295493 h 515259"/>
                <a:gd name="connsiteX3-55" fmla="*/ 446208 w 1156794"/>
                <a:gd name="connsiteY3-56" fmla="*/ 498693 h 515259"/>
                <a:gd name="connsiteX4-57" fmla="*/ 751008 w 1156794"/>
                <a:gd name="connsiteY4-58" fmla="*/ 473293 h 515259"/>
                <a:gd name="connsiteX5-59" fmla="*/ 1043108 w 1156794"/>
                <a:gd name="connsiteY5-60" fmla="*/ 511393 h 515259"/>
                <a:gd name="connsiteX6-61" fmla="*/ 1149788 w 1156794"/>
                <a:gd name="connsiteY6-62" fmla="*/ 361533 h 515259"/>
                <a:gd name="connsiteX7-63" fmla="*/ 865308 w 1156794"/>
                <a:gd name="connsiteY7-64" fmla="*/ 308193 h 515259"/>
                <a:gd name="connsiteX8-65" fmla="*/ 281108 w 1156794"/>
                <a:gd name="connsiteY8-66" fmla="*/ 107533 h 515259"/>
                <a:gd name="connsiteX9-67" fmla="*/ 77908 w 1156794"/>
                <a:gd name="connsiteY9-68" fmla="*/ 28793 h 515259"/>
                <a:gd name="connsiteX10-69" fmla="*/ 1708 w 1156794"/>
                <a:gd name="connsiteY10-70" fmla="*/ 16093 h 515259"/>
                <a:gd name="connsiteX0-71" fmla="*/ 1708 w 1200533"/>
                <a:gd name="connsiteY0-72" fmla="*/ 16093 h 514860"/>
                <a:gd name="connsiteX1-73" fmla="*/ 141408 w 1200533"/>
                <a:gd name="connsiteY1-74" fmla="*/ 244693 h 514860"/>
                <a:gd name="connsiteX2-75" fmla="*/ 319208 w 1200533"/>
                <a:gd name="connsiteY2-76" fmla="*/ 295493 h 514860"/>
                <a:gd name="connsiteX3-77" fmla="*/ 446208 w 1200533"/>
                <a:gd name="connsiteY3-78" fmla="*/ 498693 h 514860"/>
                <a:gd name="connsiteX4-79" fmla="*/ 751008 w 1200533"/>
                <a:gd name="connsiteY4-80" fmla="*/ 473293 h 514860"/>
                <a:gd name="connsiteX5-81" fmla="*/ 1043108 w 1200533"/>
                <a:gd name="connsiteY5-82" fmla="*/ 511393 h 514860"/>
                <a:gd name="connsiteX6-83" fmla="*/ 1195508 w 1200533"/>
                <a:gd name="connsiteY6-84" fmla="*/ 369153 h 514860"/>
                <a:gd name="connsiteX7-85" fmla="*/ 865308 w 1200533"/>
                <a:gd name="connsiteY7-86" fmla="*/ 308193 h 514860"/>
                <a:gd name="connsiteX8-87" fmla="*/ 281108 w 1200533"/>
                <a:gd name="connsiteY8-88" fmla="*/ 107533 h 514860"/>
                <a:gd name="connsiteX9-89" fmla="*/ 77908 w 1200533"/>
                <a:gd name="connsiteY9-90" fmla="*/ 28793 h 514860"/>
                <a:gd name="connsiteX10-91" fmla="*/ 1708 w 1200533"/>
                <a:gd name="connsiteY10-92" fmla="*/ 16093 h 514860"/>
                <a:gd name="connsiteX0-93" fmla="*/ 1708 w 1207534"/>
                <a:gd name="connsiteY0-94" fmla="*/ 16093 h 514860"/>
                <a:gd name="connsiteX1-95" fmla="*/ 141408 w 1207534"/>
                <a:gd name="connsiteY1-96" fmla="*/ 244693 h 514860"/>
                <a:gd name="connsiteX2-97" fmla="*/ 319208 w 1207534"/>
                <a:gd name="connsiteY2-98" fmla="*/ 295493 h 514860"/>
                <a:gd name="connsiteX3-99" fmla="*/ 446208 w 1207534"/>
                <a:gd name="connsiteY3-100" fmla="*/ 498693 h 514860"/>
                <a:gd name="connsiteX4-101" fmla="*/ 751008 w 1207534"/>
                <a:gd name="connsiteY4-102" fmla="*/ 473293 h 514860"/>
                <a:gd name="connsiteX5-103" fmla="*/ 1043108 w 1207534"/>
                <a:gd name="connsiteY5-104" fmla="*/ 511393 h 514860"/>
                <a:gd name="connsiteX6-105" fmla="*/ 1195508 w 1207534"/>
                <a:gd name="connsiteY6-106" fmla="*/ 369153 h 514860"/>
                <a:gd name="connsiteX7-107" fmla="*/ 865308 w 1207534"/>
                <a:gd name="connsiteY7-108" fmla="*/ 308193 h 514860"/>
                <a:gd name="connsiteX8-109" fmla="*/ 281108 w 1207534"/>
                <a:gd name="connsiteY8-110" fmla="*/ 107533 h 514860"/>
                <a:gd name="connsiteX9-111" fmla="*/ 77908 w 1207534"/>
                <a:gd name="connsiteY9-112" fmla="*/ 28793 h 514860"/>
                <a:gd name="connsiteX10-113" fmla="*/ 1708 w 1207534"/>
                <a:gd name="connsiteY10-114" fmla="*/ 16093 h 514860"/>
                <a:gd name="connsiteX0-115" fmla="*/ 1708 w 1214909"/>
                <a:gd name="connsiteY0-116" fmla="*/ 16093 h 514860"/>
                <a:gd name="connsiteX1-117" fmla="*/ 141408 w 1214909"/>
                <a:gd name="connsiteY1-118" fmla="*/ 244693 h 514860"/>
                <a:gd name="connsiteX2-119" fmla="*/ 319208 w 1214909"/>
                <a:gd name="connsiteY2-120" fmla="*/ 295493 h 514860"/>
                <a:gd name="connsiteX3-121" fmla="*/ 446208 w 1214909"/>
                <a:gd name="connsiteY3-122" fmla="*/ 498693 h 514860"/>
                <a:gd name="connsiteX4-123" fmla="*/ 751008 w 1214909"/>
                <a:gd name="connsiteY4-124" fmla="*/ 473293 h 514860"/>
                <a:gd name="connsiteX5-125" fmla="*/ 1043108 w 1214909"/>
                <a:gd name="connsiteY5-126" fmla="*/ 511393 h 514860"/>
                <a:gd name="connsiteX6-127" fmla="*/ 1203128 w 1214909"/>
                <a:gd name="connsiteY6-128" fmla="*/ 369153 h 514860"/>
                <a:gd name="connsiteX7-129" fmla="*/ 865308 w 1214909"/>
                <a:gd name="connsiteY7-130" fmla="*/ 308193 h 514860"/>
                <a:gd name="connsiteX8-131" fmla="*/ 281108 w 1214909"/>
                <a:gd name="connsiteY8-132" fmla="*/ 107533 h 514860"/>
                <a:gd name="connsiteX9-133" fmla="*/ 77908 w 1214909"/>
                <a:gd name="connsiteY9-134" fmla="*/ 28793 h 514860"/>
                <a:gd name="connsiteX10-135" fmla="*/ 1708 w 1214909"/>
                <a:gd name="connsiteY10-136" fmla="*/ 16093 h 514860"/>
                <a:gd name="connsiteX0-137" fmla="*/ 2382 w 1215583"/>
                <a:gd name="connsiteY0-138" fmla="*/ 18783 h 517550"/>
                <a:gd name="connsiteX1-139" fmla="*/ 142082 w 1215583"/>
                <a:gd name="connsiteY1-140" fmla="*/ 247383 h 517550"/>
                <a:gd name="connsiteX2-141" fmla="*/ 319882 w 1215583"/>
                <a:gd name="connsiteY2-142" fmla="*/ 298183 h 517550"/>
                <a:gd name="connsiteX3-143" fmla="*/ 446882 w 1215583"/>
                <a:gd name="connsiteY3-144" fmla="*/ 501383 h 517550"/>
                <a:gd name="connsiteX4-145" fmla="*/ 751682 w 1215583"/>
                <a:gd name="connsiteY4-146" fmla="*/ 475983 h 517550"/>
                <a:gd name="connsiteX5-147" fmla="*/ 1043782 w 1215583"/>
                <a:gd name="connsiteY5-148" fmla="*/ 514083 h 517550"/>
                <a:gd name="connsiteX6-149" fmla="*/ 1203802 w 1215583"/>
                <a:gd name="connsiteY6-150" fmla="*/ 371843 h 517550"/>
                <a:gd name="connsiteX7-151" fmla="*/ 865982 w 1215583"/>
                <a:gd name="connsiteY7-152" fmla="*/ 310883 h 517550"/>
                <a:gd name="connsiteX8-153" fmla="*/ 281782 w 1215583"/>
                <a:gd name="connsiteY8-154" fmla="*/ 110223 h 517550"/>
                <a:gd name="connsiteX9-155" fmla="*/ 70962 w 1215583"/>
                <a:gd name="connsiteY9-156" fmla="*/ 23863 h 517550"/>
                <a:gd name="connsiteX10-157" fmla="*/ 2382 w 1215583"/>
                <a:gd name="connsiteY10-158" fmla="*/ 18783 h 517550"/>
                <a:gd name="connsiteX0-159" fmla="*/ 800 w 1320681"/>
                <a:gd name="connsiteY0-160" fmla="*/ 12076 h 548943"/>
                <a:gd name="connsiteX1-161" fmla="*/ 247180 w 1320681"/>
                <a:gd name="connsiteY1-162" fmla="*/ 278776 h 548943"/>
                <a:gd name="connsiteX2-163" fmla="*/ 424980 w 1320681"/>
                <a:gd name="connsiteY2-164" fmla="*/ 329576 h 548943"/>
                <a:gd name="connsiteX3-165" fmla="*/ 551980 w 1320681"/>
                <a:gd name="connsiteY3-166" fmla="*/ 532776 h 548943"/>
                <a:gd name="connsiteX4-167" fmla="*/ 856780 w 1320681"/>
                <a:gd name="connsiteY4-168" fmla="*/ 507376 h 548943"/>
                <a:gd name="connsiteX5-169" fmla="*/ 1148880 w 1320681"/>
                <a:gd name="connsiteY5-170" fmla="*/ 545476 h 548943"/>
                <a:gd name="connsiteX6-171" fmla="*/ 1308900 w 1320681"/>
                <a:gd name="connsiteY6-172" fmla="*/ 403236 h 548943"/>
                <a:gd name="connsiteX7-173" fmla="*/ 971080 w 1320681"/>
                <a:gd name="connsiteY7-174" fmla="*/ 342276 h 548943"/>
                <a:gd name="connsiteX8-175" fmla="*/ 386880 w 1320681"/>
                <a:gd name="connsiteY8-176" fmla="*/ 141616 h 548943"/>
                <a:gd name="connsiteX9-177" fmla="*/ 176060 w 1320681"/>
                <a:gd name="connsiteY9-178" fmla="*/ 55256 h 548943"/>
                <a:gd name="connsiteX10-179" fmla="*/ 800 w 1320681"/>
                <a:gd name="connsiteY10-180" fmla="*/ 12076 h 548943"/>
                <a:gd name="connsiteX0-181" fmla="*/ 1516 w 1321397"/>
                <a:gd name="connsiteY0-182" fmla="*/ 12076 h 548943"/>
                <a:gd name="connsiteX1-183" fmla="*/ 100361 w 1321397"/>
                <a:gd name="connsiteY1-184" fmla="*/ 148819 h 548943"/>
                <a:gd name="connsiteX2-185" fmla="*/ 247896 w 1321397"/>
                <a:gd name="connsiteY2-186" fmla="*/ 278776 h 548943"/>
                <a:gd name="connsiteX3-187" fmla="*/ 425696 w 1321397"/>
                <a:gd name="connsiteY3-188" fmla="*/ 329576 h 548943"/>
                <a:gd name="connsiteX4-189" fmla="*/ 552696 w 1321397"/>
                <a:gd name="connsiteY4-190" fmla="*/ 532776 h 548943"/>
                <a:gd name="connsiteX5-191" fmla="*/ 857496 w 1321397"/>
                <a:gd name="connsiteY5-192" fmla="*/ 507376 h 548943"/>
                <a:gd name="connsiteX6-193" fmla="*/ 1149596 w 1321397"/>
                <a:gd name="connsiteY6-194" fmla="*/ 545476 h 548943"/>
                <a:gd name="connsiteX7-195" fmla="*/ 1309616 w 1321397"/>
                <a:gd name="connsiteY7-196" fmla="*/ 403236 h 548943"/>
                <a:gd name="connsiteX8-197" fmla="*/ 971796 w 1321397"/>
                <a:gd name="connsiteY8-198" fmla="*/ 342276 h 548943"/>
                <a:gd name="connsiteX9-199" fmla="*/ 387596 w 1321397"/>
                <a:gd name="connsiteY9-200" fmla="*/ 141616 h 548943"/>
                <a:gd name="connsiteX10-201" fmla="*/ 176776 w 1321397"/>
                <a:gd name="connsiteY10-202" fmla="*/ 55256 h 548943"/>
                <a:gd name="connsiteX11-203" fmla="*/ 1516 w 1321397"/>
                <a:gd name="connsiteY11-204" fmla="*/ 12076 h 548943"/>
                <a:gd name="connsiteX0-205" fmla="*/ 10 w 1319891"/>
                <a:gd name="connsiteY0-206" fmla="*/ 2059 h 538926"/>
                <a:gd name="connsiteX1-207" fmla="*/ 167435 w 1319891"/>
                <a:gd name="connsiteY1-208" fmla="*/ 108322 h 538926"/>
                <a:gd name="connsiteX2-209" fmla="*/ 246390 w 1319891"/>
                <a:gd name="connsiteY2-210" fmla="*/ 268759 h 538926"/>
                <a:gd name="connsiteX3-211" fmla="*/ 424190 w 1319891"/>
                <a:gd name="connsiteY3-212" fmla="*/ 319559 h 538926"/>
                <a:gd name="connsiteX4-213" fmla="*/ 551190 w 1319891"/>
                <a:gd name="connsiteY4-214" fmla="*/ 522759 h 538926"/>
                <a:gd name="connsiteX5-215" fmla="*/ 855990 w 1319891"/>
                <a:gd name="connsiteY5-216" fmla="*/ 497359 h 538926"/>
                <a:gd name="connsiteX6-217" fmla="*/ 1148090 w 1319891"/>
                <a:gd name="connsiteY6-218" fmla="*/ 535459 h 538926"/>
                <a:gd name="connsiteX7-219" fmla="*/ 1308110 w 1319891"/>
                <a:gd name="connsiteY7-220" fmla="*/ 393219 h 538926"/>
                <a:gd name="connsiteX8-221" fmla="*/ 970290 w 1319891"/>
                <a:gd name="connsiteY8-222" fmla="*/ 332259 h 538926"/>
                <a:gd name="connsiteX9-223" fmla="*/ 386090 w 1319891"/>
                <a:gd name="connsiteY9-224" fmla="*/ 131599 h 538926"/>
                <a:gd name="connsiteX10-225" fmla="*/ 175270 w 1319891"/>
                <a:gd name="connsiteY10-226" fmla="*/ 45239 h 538926"/>
                <a:gd name="connsiteX11-227" fmla="*/ 10 w 1319891"/>
                <a:gd name="connsiteY11-228" fmla="*/ 2059 h 538926"/>
                <a:gd name="connsiteX0-229" fmla="*/ 90 w 1319971"/>
                <a:gd name="connsiteY0-230" fmla="*/ 2059 h 538926"/>
                <a:gd name="connsiteX1-231" fmla="*/ 197995 w 1319971"/>
                <a:gd name="connsiteY1-232" fmla="*/ 108322 h 538926"/>
                <a:gd name="connsiteX2-233" fmla="*/ 246470 w 1319971"/>
                <a:gd name="connsiteY2-234" fmla="*/ 268759 h 538926"/>
                <a:gd name="connsiteX3-235" fmla="*/ 424270 w 1319971"/>
                <a:gd name="connsiteY3-236" fmla="*/ 319559 h 538926"/>
                <a:gd name="connsiteX4-237" fmla="*/ 551270 w 1319971"/>
                <a:gd name="connsiteY4-238" fmla="*/ 522759 h 538926"/>
                <a:gd name="connsiteX5-239" fmla="*/ 856070 w 1319971"/>
                <a:gd name="connsiteY5-240" fmla="*/ 497359 h 538926"/>
                <a:gd name="connsiteX6-241" fmla="*/ 1148170 w 1319971"/>
                <a:gd name="connsiteY6-242" fmla="*/ 535459 h 538926"/>
                <a:gd name="connsiteX7-243" fmla="*/ 1308190 w 1319971"/>
                <a:gd name="connsiteY7-244" fmla="*/ 393219 h 538926"/>
                <a:gd name="connsiteX8-245" fmla="*/ 970370 w 1319971"/>
                <a:gd name="connsiteY8-246" fmla="*/ 332259 h 538926"/>
                <a:gd name="connsiteX9-247" fmla="*/ 386170 w 1319971"/>
                <a:gd name="connsiteY9-248" fmla="*/ 131599 h 538926"/>
                <a:gd name="connsiteX10-249" fmla="*/ 175350 w 1319971"/>
                <a:gd name="connsiteY10-250" fmla="*/ 45239 h 538926"/>
                <a:gd name="connsiteX11-251" fmla="*/ 90 w 1319971"/>
                <a:gd name="connsiteY11-252" fmla="*/ 2059 h 538926"/>
                <a:gd name="connsiteX0-253" fmla="*/ 90 w 1319971"/>
                <a:gd name="connsiteY0-254" fmla="*/ 2059 h 538926"/>
                <a:gd name="connsiteX1-255" fmla="*/ 197995 w 1319971"/>
                <a:gd name="connsiteY1-256" fmla="*/ 108322 h 538926"/>
                <a:gd name="connsiteX2-257" fmla="*/ 246470 w 1319971"/>
                <a:gd name="connsiteY2-258" fmla="*/ 268759 h 538926"/>
                <a:gd name="connsiteX3-259" fmla="*/ 424270 w 1319971"/>
                <a:gd name="connsiteY3-260" fmla="*/ 319559 h 538926"/>
                <a:gd name="connsiteX4-261" fmla="*/ 551270 w 1319971"/>
                <a:gd name="connsiteY4-262" fmla="*/ 522759 h 538926"/>
                <a:gd name="connsiteX5-263" fmla="*/ 856070 w 1319971"/>
                <a:gd name="connsiteY5-264" fmla="*/ 497359 h 538926"/>
                <a:gd name="connsiteX6-265" fmla="*/ 1148170 w 1319971"/>
                <a:gd name="connsiteY6-266" fmla="*/ 535459 h 538926"/>
                <a:gd name="connsiteX7-267" fmla="*/ 1308190 w 1319971"/>
                <a:gd name="connsiteY7-268" fmla="*/ 393219 h 538926"/>
                <a:gd name="connsiteX8-269" fmla="*/ 970370 w 1319971"/>
                <a:gd name="connsiteY8-270" fmla="*/ 332259 h 538926"/>
                <a:gd name="connsiteX9-271" fmla="*/ 386170 w 1319971"/>
                <a:gd name="connsiteY9-272" fmla="*/ 131599 h 538926"/>
                <a:gd name="connsiteX10-273" fmla="*/ 175350 w 1319971"/>
                <a:gd name="connsiteY10-274" fmla="*/ 45239 h 538926"/>
                <a:gd name="connsiteX11-275" fmla="*/ 90 w 1319971"/>
                <a:gd name="connsiteY11-276" fmla="*/ 2059 h 538926"/>
                <a:gd name="connsiteX0-277" fmla="*/ 90 w 1319971"/>
                <a:gd name="connsiteY0-278" fmla="*/ 1404 h 561131"/>
                <a:gd name="connsiteX1-279" fmla="*/ 197995 w 1319971"/>
                <a:gd name="connsiteY1-280" fmla="*/ 130527 h 561131"/>
                <a:gd name="connsiteX2-281" fmla="*/ 246470 w 1319971"/>
                <a:gd name="connsiteY2-282" fmla="*/ 290964 h 561131"/>
                <a:gd name="connsiteX3-283" fmla="*/ 424270 w 1319971"/>
                <a:gd name="connsiteY3-284" fmla="*/ 341764 h 561131"/>
                <a:gd name="connsiteX4-285" fmla="*/ 551270 w 1319971"/>
                <a:gd name="connsiteY4-286" fmla="*/ 544964 h 561131"/>
                <a:gd name="connsiteX5-287" fmla="*/ 856070 w 1319971"/>
                <a:gd name="connsiteY5-288" fmla="*/ 519564 h 561131"/>
                <a:gd name="connsiteX6-289" fmla="*/ 1148170 w 1319971"/>
                <a:gd name="connsiteY6-290" fmla="*/ 557664 h 561131"/>
                <a:gd name="connsiteX7-291" fmla="*/ 1308190 w 1319971"/>
                <a:gd name="connsiteY7-292" fmla="*/ 415424 h 561131"/>
                <a:gd name="connsiteX8-293" fmla="*/ 970370 w 1319971"/>
                <a:gd name="connsiteY8-294" fmla="*/ 354464 h 561131"/>
                <a:gd name="connsiteX9-295" fmla="*/ 386170 w 1319971"/>
                <a:gd name="connsiteY9-296" fmla="*/ 153804 h 561131"/>
                <a:gd name="connsiteX10-297" fmla="*/ 175350 w 1319971"/>
                <a:gd name="connsiteY10-298" fmla="*/ 67444 h 561131"/>
                <a:gd name="connsiteX11-299" fmla="*/ 90 w 1319971"/>
                <a:gd name="connsiteY11-300" fmla="*/ 1404 h 561131"/>
                <a:gd name="connsiteX0-301" fmla="*/ 78 w 1342819"/>
                <a:gd name="connsiteY0-302" fmla="*/ 1404 h 561131"/>
                <a:gd name="connsiteX1-303" fmla="*/ 220843 w 1342819"/>
                <a:gd name="connsiteY1-304" fmla="*/ 130527 h 561131"/>
                <a:gd name="connsiteX2-305" fmla="*/ 269318 w 1342819"/>
                <a:gd name="connsiteY2-306" fmla="*/ 290964 h 561131"/>
                <a:gd name="connsiteX3-307" fmla="*/ 447118 w 1342819"/>
                <a:gd name="connsiteY3-308" fmla="*/ 341764 h 561131"/>
                <a:gd name="connsiteX4-309" fmla="*/ 574118 w 1342819"/>
                <a:gd name="connsiteY4-310" fmla="*/ 544964 h 561131"/>
                <a:gd name="connsiteX5-311" fmla="*/ 878918 w 1342819"/>
                <a:gd name="connsiteY5-312" fmla="*/ 519564 h 561131"/>
                <a:gd name="connsiteX6-313" fmla="*/ 1171018 w 1342819"/>
                <a:gd name="connsiteY6-314" fmla="*/ 557664 h 561131"/>
                <a:gd name="connsiteX7-315" fmla="*/ 1331038 w 1342819"/>
                <a:gd name="connsiteY7-316" fmla="*/ 415424 h 561131"/>
                <a:gd name="connsiteX8-317" fmla="*/ 993218 w 1342819"/>
                <a:gd name="connsiteY8-318" fmla="*/ 354464 h 561131"/>
                <a:gd name="connsiteX9-319" fmla="*/ 409018 w 1342819"/>
                <a:gd name="connsiteY9-320" fmla="*/ 153804 h 561131"/>
                <a:gd name="connsiteX10-321" fmla="*/ 198198 w 1342819"/>
                <a:gd name="connsiteY10-322" fmla="*/ 67444 h 561131"/>
                <a:gd name="connsiteX11-323" fmla="*/ 78 w 1342819"/>
                <a:gd name="connsiteY11-324" fmla="*/ 1404 h 56113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</a:cxnLst>
              <a:rect l="l" t="t" r="r" b="b"/>
              <a:pathLst>
                <a:path w="1342819" h="561131">
                  <a:moveTo>
                    <a:pt x="78" y="1404"/>
                  </a:moveTo>
                  <a:cubicBezTo>
                    <a:pt x="3852" y="11918"/>
                    <a:pt x="179780" y="86077"/>
                    <a:pt x="220843" y="130527"/>
                  </a:cubicBezTo>
                  <a:cubicBezTo>
                    <a:pt x="261906" y="174977"/>
                    <a:pt x="231606" y="255758"/>
                    <a:pt x="269318" y="290964"/>
                  </a:cubicBezTo>
                  <a:cubicBezTo>
                    <a:pt x="307030" y="326170"/>
                    <a:pt x="396318" y="299431"/>
                    <a:pt x="447118" y="341764"/>
                  </a:cubicBezTo>
                  <a:cubicBezTo>
                    <a:pt x="497918" y="384097"/>
                    <a:pt x="502151" y="515331"/>
                    <a:pt x="574118" y="544964"/>
                  </a:cubicBezTo>
                  <a:cubicBezTo>
                    <a:pt x="646085" y="574597"/>
                    <a:pt x="779435" y="517447"/>
                    <a:pt x="878918" y="519564"/>
                  </a:cubicBezTo>
                  <a:cubicBezTo>
                    <a:pt x="978401" y="521681"/>
                    <a:pt x="1095665" y="575021"/>
                    <a:pt x="1171018" y="557664"/>
                  </a:cubicBezTo>
                  <a:cubicBezTo>
                    <a:pt x="1246371" y="540307"/>
                    <a:pt x="1261611" y="464531"/>
                    <a:pt x="1331038" y="415424"/>
                  </a:cubicBezTo>
                  <a:cubicBezTo>
                    <a:pt x="1400465" y="366317"/>
                    <a:pt x="1146888" y="398067"/>
                    <a:pt x="993218" y="354464"/>
                  </a:cubicBezTo>
                  <a:cubicBezTo>
                    <a:pt x="839548" y="310861"/>
                    <a:pt x="540251" y="200371"/>
                    <a:pt x="409018" y="153804"/>
                  </a:cubicBezTo>
                  <a:cubicBezTo>
                    <a:pt x="277785" y="107237"/>
                    <a:pt x="266355" y="92844"/>
                    <a:pt x="198198" y="67444"/>
                  </a:cubicBezTo>
                  <a:cubicBezTo>
                    <a:pt x="130041" y="42044"/>
                    <a:pt x="-3696" y="-9110"/>
                    <a:pt x="78" y="1404"/>
                  </a:cubicBezTo>
                  <a:close/>
                </a:path>
              </a:pathLst>
            </a:custGeom>
            <a:gradFill flip="none" rotWithShape="1">
              <a:gsLst>
                <a:gs pos="6000">
                  <a:srgbClr val="156EBF">
                    <a:alpha val="49000"/>
                  </a:srgbClr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>
              <a:off x="3180495" y="4941881"/>
              <a:ext cx="2429906" cy="844408"/>
            </a:xfrm>
            <a:custGeom>
              <a:avLst/>
              <a:gdLst>
                <a:gd name="connsiteX0" fmla="*/ 1689 w 2467356"/>
                <a:gd name="connsiteY0" fmla="*/ 5234 h 947324"/>
                <a:gd name="connsiteX1" fmla="*/ 103289 w 2467356"/>
                <a:gd name="connsiteY1" fmla="*/ 208434 h 947324"/>
                <a:gd name="connsiteX2" fmla="*/ 331889 w 2467356"/>
                <a:gd name="connsiteY2" fmla="*/ 335434 h 947324"/>
                <a:gd name="connsiteX3" fmla="*/ 585889 w 2467356"/>
                <a:gd name="connsiteY3" fmla="*/ 386234 h 947324"/>
                <a:gd name="connsiteX4" fmla="*/ 877989 w 2467356"/>
                <a:gd name="connsiteY4" fmla="*/ 525934 h 947324"/>
                <a:gd name="connsiteX5" fmla="*/ 1144689 w 2467356"/>
                <a:gd name="connsiteY5" fmla="*/ 602134 h 947324"/>
                <a:gd name="connsiteX6" fmla="*/ 1449489 w 2467356"/>
                <a:gd name="connsiteY6" fmla="*/ 627534 h 947324"/>
                <a:gd name="connsiteX7" fmla="*/ 1678089 w 2467356"/>
                <a:gd name="connsiteY7" fmla="*/ 614834 h 947324"/>
                <a:gd name="connsiteX8" fmla="*/ 2122589 w 2467356"/>
                <a:gd name="connsiteY8" fmla="*/ 589434 h 947324"/>
                <a:gd name="connsiteX9" fmla="*/ 2452789 w 2467356"/>
                <a:gd name="connsiteY9" fmla="*/ 538634 h 947324"/>
                <a:gd name="connsiteX10" fmla="*/ 2389289 w 2467356"/>
                <a:gd name="connsiteY10" fmla="*/ 652934 h 947324"/>
                <a:gd name="connsiteX11" fmla="*/ 2211489 w 2467356"/>
                <a:gd name="connsiteY11" fmla="*/ 830734 h 947324"/>
                <a:gd name="connsiteX12" fmla="*/ 1970189 w 2467356"/>
                <a:gd name="connsiteY12" fmla="*/ 792634 h 947324"/>
                <a:gd name="connsiteX13" fmla="*/ 1881289 w 2467356"/>
                <a:gd name="connsiteY13" fmla="*/ 919634 h 947324"/>
                <a:gd name="connsiteX14" fmla="*/ 1614589 w 2467356"/>
                <a:gd name="connsiteY14" fmla="*/ 945034 h 947324"/>
                <a:gd name="connsiteX15" fmla="*/ 1424089 w 2467356"/>
                <a:gd name="connsiteY15" fmla="*/ 881534 h 947324"/>
                <a:gd name="connsiteX16" fmla="*/ 1106589 w 2467356"/>
                <a:gd name="connsiteY16" fmla="*/ 919634 h 947324"/>
                <a:gd name="connsiteX17" fmla="*/ 776389 w 2467356"/>
                <a:gd name="connsiteY17" fmla="*/ 805334 h 947324"/>
                <a:gd name="connsiteX18" fmla="*/ 547789 w 2467356"/>
                <a:gd name="connsiteY18" fmla="*/ 830734 h 947324"/>
                <a:gd name="connsiteX19" fmla="*/ 357289 w 2467356"/>
                <a:gd name="connsiteY19" fmla="*/ 627534 h 947324"/>
                <a:gd name="connsiteX20" fmla="*/ 65189 w 2467356"/>
                <a:gd name="connsiteY20" fmla="*/ 525934 h 947324"/>
                <a:gd name="connsiteX21" fmla="*/ 52489 w 2467356"/>
                <a:gd name="connsiteY21" fmla="*/ 284634 h 947324"/>
                <a:gd name="connsiteX22" fmla="*/ 39789 w 2467356"/>
                <a:gd name="connsiteY22" fmla="*/ 81434 h 947324"/>
                <a:gd name="connsiteX23" fmla="*/ 1689 w 2467356"/>
                <a:gd name="connsiteY23" fmla="*/ 5234 h 947324"/>
                <a:gd name="connsiteX0-1" fmla="*/ 2339 w 2429906"/>
                <a:gd name="connsiteY0-2" fmla="*/ 1133 h 867023"/>
                <a:gd name="connsiteX1-3" fmla="*/ 65839 w 2429906"/>
                <a:gd name="connsiteY1-4" fmla="*/ 128133 h 867023"/>
                <a:gd name="connsiteX2-5" fmla="*/ 294439 w 2429906"/>
                <a:gd name="connsiteY2-6" fmla="*/ 255133 h 867023"/>
                <a:gd name="connsiteX3-7" fmla="*/ 548439 w 2429906"/>
                <a:gd name="connsiteY3-8" fmla="*/ 305933 h 867023"/>
                <a:gd name="connsiteX4-9" fmla="*/ 840539 w 2429906"/>
                <a:gd name="connsiteY4-10" fmla="*/ 445633 h 867023"/>
                <a:gd name="connsiteX5-11" fmla="*/ 1107239 w 2429906"/>
                <a:gd name="connsiteY5-12" fmla="*/ 521833 h 867023"/>
                <a:gd name="connsiteX6-13" fmla="*/ 1412039 w 2429906"/>
                <a:gd name="connsiteY6-14" fmla="*/ 547233 h 867023"/>
                <a:gd name="connsiteX7-15" fmla="*/ 1640639 w 2429906"/>
                <a:gd name="connsiteY7-16" fmla="*/ 534533 h 867023"/>
                <a:gd name="connsiteX8-17" fmla="*/ 2085139 w 2429906"/>
                <a:gd name="connsiteY8-18" fmla="*/ 509133 h 867023"/>
                <a:gd name="connsiteX9-19" fmla="*/ 2415339 w 2429906"/>
                <a:gd name="connsiteY9-20" fmla="*/ 458333 h 867023"/>
                <a:gd name="connsiteX10-21" fmla="*/ 2351839 w 2429906"/>
                <a:gd name="connsiteY10-22" fmla="*/ 572633 h 867023"/>
                <a:gd name="connsiteX11-23" fmla="*/ 2174039 w 2429906"/>
                <a:gd name="connsiteY11-24" fmla="*/ 750433 h 867023"/>
                <a:gd name="connsiteX12-25" fmla="*/ 1932739 w 2429906"/>
                <a:gd name="connsiteY12-26" fmla="*/ 712333 h 867023"/>
                <a:gd name="connsiteX13-27" fmla="*/ 1843839 w 2429906"/>
                <a:gd name="connsiteY13-28" fmla="*/ 839333 h 867023"/>
                <a:gd name="connsiteX14-29" fmla="*/ 1577139 w 2429906"/>
                <a:gd name="connsiteY14-30" fmla="*/ 864733 h 867023"/>
                <a:gd name="connsiteX15-31" fmla="*/ 1386639 w 2429906"/>
                <a:gd name="connsiteY15-32" fmla="*/ 801233 h 867023"/>
                <a:gd name="connsiteX16-33" fmla="*/ 1069139 w 2429906"/>
                <a:gd name="connsiteY16-34" fmla="*/ 839333 h 867023"/>
                <a:gd name="connsiteX17-35" fmla="*/ 738939 w 2429906"/>
                <a:gd name="connsiteY17-36" fmla="*/ 725033 h 867023"/>
                <a:gd name="connsiteX18-37" fmla="*/ 510339 w 2429906"/>
                <a:gd name="connsiteY18-38" fmla="*/ 750433 h 867023"/>
                <a:gd name="connsiteX19-39" fmla="*/ 319839 w 2429906"/>
                <a:gd name="connsiteY19-40" fmla="*/ 547233 h 867023"/>
                <a:gd name="connsiteX20-41" fmla="*/ 27739 w 2429906"/>
                <a:gd name="connsiteY20-42" fmla="*/ 445633 h 867023"/>
                <a:gd name="connsiteX21-43" fmla="*/ 15039 w 2429906"/>
                <a:gd name="connsiteY21-44" fmla="*/ 204333 h 867023"/>
                <a:gd name="connsiteX22-45" fmla="*/ 2339 w 2429906"/>
                <a:gd name="connsiteY22-46" fmla="*/ 1133 h 867023"/>
                <a:gd name="connsiteX0-47" fmla="*/ 2339 w 2429906"/>
                <a:gd name="connsiteY0-48" fmla="*/ 1378 h 844408"/>
                <a:gd name="connsiteX1-49" fmla="*/ 65839 w 2429906"/>
                <a:gd name="connsiteY1-50" fmla="*/ 105518 h 844408"/>
                <a:gd name="connsiteX2-51" fmla="*/ 294439 w 2429906"/>
                <a:gd name="connsiteY2-52" fmla="*/ 232518 h 844408"/>
                <a:gd name="connsiteX3-53" fmla="*/ 548439 w 2429906"/>
                <a:gd name="connsiteY3-54" fmla="*/ 283318 h 844408"/>
                <a:gd name="connsiteX4-55" fmla="*/ 840539 w 2429906"/>
                <a:gd name="connsiteY4-56" fmla="*/ 423018 h 844408"/>
                <a:gd name="connsiteX5-57" fmla="*/ 1107239 w 2429906"/>
                <a:gd name="connsiteY5-58" fmla="*/ 499218 h 844408"/>
                <a:gd name="connsiteX6-59" fmla="*/ 1412039 w 2429906"/>
                <a:gd name="connsiteY6-60" fmla="*/ 524618 h 844408"/>
                <a:gd name="connsiteX7-61" fmla="*/ 1640639 w 2429906"/>
                <a:gd name="connsiteY7-62" fmla="*/ 511918 h 844408"/>
                <a:gd name="connsiteX8-63" fmla="*/ 2085139 w 2429906"/>
                <a:gd name="connsiteY8-64" fmla="*/ 486518 h 844408"/>
                <a:gd name="connsiteX9-65" fmla="*/ 2415339 w 2429906"/>
                <a:gd name="connsiteY9-66" fmla="*/ 435718 h 844408"/>
                <a:gd name="connsiteX10-67" fmla="*/ 2351839 w 2429906"/>
                <a:gd name="connsiteY10-68" fmla="*/ 550018 h 844408"/>
                <a:gd name="connsiteX11-69" fmla="*/ 2174039 w 2429906"/>
                <a:gd name="connsiteY11-70" fmla="*/ 727818 h 844408"/>
                <a:gd name="connsiteX12-71" fmla="*/ 1932739 w 2429906"/>
                <a:gd name="connsiteY12-72" fmla="*/ 689718 h 844408"/>
                <a:gd name="connsiteX13-73" fmla="*/ 1843839 w 2429906"/>
                <a:gd name="connsiteY13-74" fmla="*/ 816718 h 844408"/>
                <a:gd name="connsiteX14-75" fmla="*/ 1577139 w 2429906"/>
                <a:gd name="connsiteY14-76" fmla="*/ 842118 h 844408"/>
                <a:gd name="connsiteX15-77" fmla="*/ 1386639 w 2429906"/>
                <a:gd name="connsiteY15-78" fmla="*/ 778618 h 844408"/>
                <a:gd name="connsiteX16-79" fmla="*/ 1069139 w 2429906"/>
                <a:gd name="connsiteY16-80" fmla="*/ 816718 h 844408"/>
                <a:gd name="connsiteX17-81" fmla="*/ 738939 w 2429906"/>
                <a:gd name="connsiteY17-82" fmla="*/ 702418 h 844408"/>
                <a:gd name="connsiteX18-83" fmla="*/ 510339 w 2429906"/>
                <a:gd name="connsiteY18-84" fmla="*/ 727818 h 844408"/>
                <a:gd name="connsiteX19-85" fmla="*/ 319839 w 2429906"/>
                <a:gd name="connsiteY19-86" fmla="*/ 524618 h 844408"/>
                <a:gd name="connsiteX20-87" fmla="*/ 27739 w 2429906"/>
                <a:gd name="connsiteY20-88" fmla="*/ 423018 h 844408"/>
                <a:gd name="connsiteX21-89" fmla="*/ 15039 w 2429906"/>
                <a:gd name="connsiteY21-90" fmla="*/ 181718 h 844408"/>
                <a:gd name="connsiteX22-91" fmla="*/ 2339 w 2429906"/>
                <a:gd name="connsiteY22-92" fmla="*/ 1378 h 8444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2429906" h="844408">
                  <a:moveTo>
                    <a:pt x="2339" y="1378"/>
                  </a:moveTo>
                  <a:cubicBezTo>
                    <a:pt x="10806" y="-11322"/>
                    <a:pt x="17156" y="66995"/>
                    <a:pt x="65839" y="105518"/>
                  </a:cubicBezTo>
                  <a:cubicBezTo>
                    <a:pt x="114522" y="144041"/>
                    <a:pt x="214006" y="202885"/>
                    <a:pt x="294439" y="232518"/>
                  </a:cubicBezTo>
                  <a:cubicBezTo>
                    <a:pt x="374872" y="262151"/>
                    <a:pt x="457422" y="251568"/>
                    <a:pt x="548439" y="283318"/>
                  </a:cubicBezTo>
                  <a:cubicBezTo>
                    <a:pt x="639456" y="315068"/>
                    <a:pt x="747406" y="387035"/>
                    <a:pt x="840539" y="423018"/>
                  </a:cubicBezTo>
                  <a:cubicBezTo>
                    <a:pt x="933672" y="459001"/>
                    <a:pt x="1011989" y="482285"/>
                    <a:pt x="1107239" y="499218"/>
                  </a:cubicBezTo>
                  <a:cubicBezTo>
                    <a:pt x="1202489" y="516151"/>
                    <a:pt x="1323139" y="522501"/>
                    <a:pt x="1412039" y="524618"/>
                  </a:cubicBezTo>
                  <a:cubicBezTo>
                    <a:pt x="1500939" y="526735"/>
                    <a:pt x="1640639" y="511918"/>
                    <a:pt x="1640639" y="511918"/>
                  </a:cubicBezTo>
                  <a:cubicBezTo>
                    <a:pt x="1752822" y="505568"/>
                    <a:pt x="1956022" y="499218"/>
                    <a:pt x="2085139" y="486518"/>
                  </a:cubicBezTo>
                  <a:cubicBezTo>
                    <a:pt x="2214256" y="473818"/>
                    <a:pt x="2370889" y="425135"/>
                    <a:pt x="2415339" y="435718"/>
                  </a:cubicBezTo>
                  <a:cubicBezTo>
                    <a:pt x="2459789" y="446301"/>
                    <a:pt x="2392056" y="501335"/>
                    <a:pt x="2351839" y="550018"/>
                  </a:cubicBezTo>
                  <a:cubicBezTo>
                    <a:pt x="2311622" y="598701"/>
                    <a:pt x="2243889" y="704535"/>
                    <a:pt x="2174039" y="727818"/>
                  </a:cubicBezTo>
                  <a:cubicBezTo>
                    <a:pt x="2104189" y="751101"/>
                    <a:pt x="1987772" y="674901"/>
                    <a:pt x="1932739" y="689718"/>
                  </a:cubicBezTo>
                  <a:cubicBezTo>
                    <a:pt x="1877706" y="704535"/>
                    <a:pt x="1903106" y="791318"/>
                    <a:pt x="1843839" y="816718"/>
                  </a:cubicBezTo>
                  <a:cubicBezTo>
                    <a:pt x="1784572" y="842118"/>
                    <a:pt x="1653339" y="848468"/>
                    <a:pt x="1577139" y="842118"/>
                  </a:cubicBezTo>
                  <a:cubicBezTo>
                    <a:pt x="1500939" y="835768"/>
                    <a:pt x="1471306" y="782851"/>
                    <a:pt x="1386639" y="778618"/>
                  </a:cubicBezTo>
                  <a:cubicBezTo>
                    <a:pt x="1301972" y="774385"/>
                    <a:pt x="1177089" y="829418"/>
                    <a:pt x="1069139" y="816718"/>
                  </a:cubicBezTo>
                  <a:cubicBezTo>
                    <a:pt x="961189" y="804018"/>
                    <a:pt x="832072" y="717235"/>
                    <a:pt x="738939" y="702418"/>
                  </a:cubicBezTo>
                  <a:cubicBezTo>
                    <a:pt x="645806" y="687601"/>
                    <a:pt x="580189" y="757451"/>
                    <a:pt x="510339" y="727818"/>
                  </a:cubicBezTo>
                  <a:cubicBezTo>
                    <a:pt x="440489" y="698185"/>
                    <a:pt x="400272" y="575418"/>
                    <a:pt x="319839" y="524618"/>
                  </a:cubicBezTo>
                  <a:cubicBezTo>
                    <a:pt x="239406" y="473818"/>
                    <a:pt x="78539" y="480168"/>
                    <a:pt x="27739" y="423018"/>
                  </a:cubicBezTo>
                  <a:cubicBezTo>
                    <a:pt x="-23061" y="365868"/>
                    <a:pt x="19272" y="255801"/>
                    <a:pt x="15039" y="181718"/>
                  </a:cubicBezTo>
                  <a:cubicBezTo>
                    <a:pt x="10806" y="107635"/>
                    <a:pt x="-6128" y="14078"/>
                    <a:pt x="2339" y="13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156EBF">
                    <a:alpha val="54000"/>
                  </a:srgbClr>
                </a:gs>
                <a:gs pos="66000">
                  <a:srgbClr val="0B1C40">
                    <a:alpha val="55000"/>
                  </a:srgbClr>
                </a:gs>
                <a:gs pos="83000">
                  <a:srgbClr val="0B1C40"/>
                </a:gs>
                <a:gs pos="100000">
                  <a:srgbClr val="0B1C40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任意多边形 79"/>
            <p:cNvSpPr/>
            <p:nvPr/>
          </p:nvSpPr>
          <p:spPr>
            <a:xfrm>
              <a:off x="2355146" y="4844321"/>
              <a:ext cx="1676608" cy="1399343"/>
            </a:xfrm>
            <a:custGeom>
              <a:avLst/>
              <a:gdLst>
                <a:gd name="connsiteX0" fmla="*/ 0 w 164892"/>
                <a:gd name="connsiteY0" fmla="*/ 659568 h 659568"/>
                <a:gd name="connsiteX1" fmla="*/ 74951 w 164892"/>
                <a:gd name="connsiteY1" fmla="*/ 239843 h 659568"/>
                <a:gd name="connsiteX2" fmla="*/ 164892 w 164892"/>
                <a:gd name="connsiteY2" fmla="*/ 0 h 659568"/>
                <a:gd name="connsiteX0-1" fmla="*/ 207424 w 209298"/>
                <a:gd name="connsiteY0-2" fmla="*/ 697668 h 697668"/>
                <a:gd name="connsiteX1-3" fmla="*/ 2975 w 209298"/>
                <a:gd name="connsiteY1-4" fmla="*/ 239843 h 697668"/>
                <a:gd name="connsiteX2-5" fmla="*/ 92916 w 209298"/>
                <a:gd name="connsiteY2-6" fmla="*/ 0 h 697668"/>
                <a:gd name="connsiteX0-7" fmla="*/ 207424 w 207424"/>
                <a:gd name="connsiteY0-8" fmla="*/ 697668 h 697668"/>
                <a:gd name="connsiteX1-9" fmla="*/ 2975 w 207424"/>
                <a:gd name="connsiteY1-10" fmla="*/ 239843 h 697668"/>
                <a:gd name="connsiteX2-11" fmla="*/ 92916 w 207424"/>
                <a:gd name="connsiteY2-12" fmla="*/ 0 h 697668"/>
                <a:gd name="connsiteX0-13" fmla="*/ 207424 w 207424"/>
                <a:gd name="connsiteY0-14" fmla="*/ 697668 h 697668"/>
                <a:gd name="connsiteX1-15" fmla="*/ 2975 w 207424"/>
                <a:gd name="connsiteY1-16" fmla="*/ 265243 h 697668"/>
                <a:gd name="connsiteX2-17" fmla="*/ 92916 w 207424"/>
                <a:gd name="connsiteY2-18" fmla="*/ 0 h 697668"/>
                <a:gd name="connsiteX0-19" fmla="*/ 536095 w 536095"/>
                <a:gd name="connsiteY0-20" fmla="*/ 761168 h 761168"/>
                <a:gd name="connsiteX1-21" fmla="*/ 331646 w 536095"/>
                <a:gd name="connsiteY1-22" fmla="*/ 328743 h 761168"/>
                <a:gd name="connsiteX2-23" fmla="*/ 2487 w 536095"/>
                <a:gd name="connsiteY2-24" fmla="*/ 0 h 761168"/>
                <a:gd name="connsiteX0-25" fmla="*/ 537950 w 537950"/>
                <a:gd name="connsiteY0-26" fmla="*/ 761168 h 761168"/>
                <a:gd name="connsiteX1-27" fmla="*/ 206501 w 537950"/>
                <a:gd name="connsiteY1-28" fmla="*/ 316043 h 761168"/>
                <a:gd name="connsiteX2-29" fmla="*/ 4342 w 537950"/>
                <a:gd name="connsiteY2-30" fmla="*/ 0 h 761168"/>
                <a:gd name="connsiteX0-31" fmla="*/ 536464 w 536464"/>
                <a:gd name="connsiteY0-32" fmla="*/ 761168 h 761168"/>
                <a:gd name="connsiteX1-33" fmla="*/ 293915 w 536464"/>
                <a:gd name="connsiteY1-34" fmla="*/ 354143 h 761168"/>
                <a:gd name="connsiteX2-35" fmla="*/ 2856 w 536464"/>
                <a:gd name="connsiteY2-36" fmla="*/ 0 h 761168"/>
                <a:gd name="connsiteX0-37" fmla="*/ 448715 w 448715"/>
                <a:gd name="connsiteY0-38" fmla="*/ 761168 h 761168"/>
                <a:gd name="connsiteX1-39" fmla="*/ 206166 w 448715"/>
                <a:gd name="connsiteY1-40" fmla="*/ 354143 h 761168"/>
                <a:gd name="connsiteX2-41" fmla="*/ 4007 w 448715"/>
                <a:gd name="connsiteY2-42" fmla="*/ 0 h 761168"/>
                <a:gd name="connsiteX0-43" fmla="*/ 448715 w 448715"/>
                <a:gd name="connsiteY0-44" fmla="*/ 697668 h 697668"/>
                <a:gd name="connsiteX1-45" fmla="*/ 206166 w 448715"/>
                <a:gd name="connsiteY1-46" fmla="*/ 354143 h 697668"/>
                <a:gd name="connsiteX2-47" fmla="*/ 4007 w 448715"/>
                <a:gd name="connsiteY2-48" fmla="*/ 0 h 697668"/>
                <a:gd name="connsiteX0-49" fmla="*/ 652766 w 652766"/>
                <a:gd name="connsiteY0-50" fmla="*/ 697668 h 697668"/>
                <a:gd name="connsiteX1-51" fmla="*/ 207017 w 652766"/>
                <a:gd name="connsiteY1-52" fmla="*/ 354143 h 697668"/>
                <a:gd name="connsiteX2-53" fmla="*/ 4858 w 652766"/>
                <a:gd name="connsiteY2-54" fmla="*/ 0 h 697668"/>
                <a:gd name="connsiteX0-55" fmla="*/ 651805 w 651805"/>
                <a:gd name="connsiteY0-56" fmla="*/ 697668 h 697668"/>
                <a:gd name="connsiteX1-57" fmla="*/ 244156 w 651805"/>
                <a:gd name="connsiteY1-58" fmla="*/ 341443 h 697668"/>
                <a:gd name="connsiteX2-59" fmla="*/ 3897 w 651805"/>
                <a:gd name="connsiteY2-60" fmla="*/ 0 h 697668"/>
                <a:gd name="connsiteX0-61" fmla="*/ 1321987 w 1321987"/>
                <a:gd name="connsiteY0-62" fmla="*/ 1091368 h 1091368"/>
                <a:gd name="connsiteX1-63" fmla="*/ 914338 w 1321987"/>
                <a:gd name="connsiteY1-64" fmla="*/ 735143 h 1091368"/>
                <a:gd name="connsiteX2-65" fmla="*/ 979 w 1321987"/>
                <a:gd name="connsiteY2-66" fmla="*/ 0 h 1091368"/>
                <a:gd name="connsiteX0-67" fmla="*/ 1322417 w 1322417"/>
                <a:gd name="connsiteY0-68" fmla="*/ 1091368 h 1091368"/>
                <a:gd name="connsiteX1-69" fmla="*/ 686168 w 1322417"/>
                <a:gd name="connsiteY1-70" fmla="*/ 582743 h 1091368"/>
                <a:gd name="connsiteX2-71" fmla="*/ 1409 w 1322417"/>
                <a:gd name="connsiteY2-72" fmla="*/ 0 h 1091368"/>
                <a:gd name="connsiteX0-73" fmla="*/ 1259078 w 1259078"/>
                <a:gd name="connsiteY0-74" fmla="*/ 1142168 h 1142168"/>
                <a:gd name="connsiteX1-75" fmla="*/ 622829 w 1259078"/>
                <a:gd name="connsiteY1-76" fmla="*/ 633543 h 1142168"/>
                <a:gd name="connsiteX2-77" fmla="*/ 1570 w 1259078"/>
                <a:gd name="connsiteY2-78" fmla="*/ 0 h 1142168"/>
                <a:gd name="connsiteX0-79" fmla="*/ 1259078 w 1259078"/>
                <a:gd name="connsiteY0-80" fmla="*/ 1142168 h 1142168"/>
                <a:gd name="connsiteX1-81" fmla="*/ 622829 w 1259078"/>
                <a:gd name="connsiteY1-82" fmla="*/ 633543 h 1142168"/>
                <a:gd name="connsiteX2-83" fmla="*/ 1570 w 1259078"/>
                <a:gd name="connsiteY2-84" fmla="*/ 0 h 1142168"/>
                <a:gd name="connsiteX0-85" fmla="*/ 1257508 w 1257508"/>
                <a:gd name="connsiteY0-86" fmla="*/ 1142168 h 1142168"/>
                <a:gd name="connsiteX1-87" fmla="*/ 621259 w 1257508"/>
                <a:gd name="connsiteY1-88" fmla="*/ 633543 h 1142168"/>
                <a:gd name="connsiteX2-89" fmla="*/ 184854 w 1257508"/>
                <a:gd name="connsiteY2-90" fmla="*/ 210279 h 1142168"/>
                <a:gd name="connsiteX3" fmla="*/ 0 w 1257508"/>
                <a:gd name="connsiteY3" fmla="*/ 0 h 1142168"/>
                <a:gd name="connsiteX0-91" fmla="*/ 1257508 w 1257508"/>
                <a:gd name="connsiteY0-92" fmla="*/ 1142168 h 1142168"/>
                <a:gd name="connsiteX1-93" fmla="*/ 621259 w 1257508"/>
                <a:gd name="connsiteY1-94" fmla="*/ 633543 h 1142168"/>
                <a:gd name="connsiteX2-95" fmla="*/ 286454 w 1257508"/>
                <a:gd name="connsiteY2-96" fmla="*/ 337279 h 1142168"/>
                <a:gd name="connsiteX3-97" fmla="*/ 0 w 1257508"/>
                <a:gd name="connsiteY3-98" fmla="*/ 0 h 1142168"/>
                <a:gd name="connsiteX0-99" fmla="*/ 1282908 w 1282908"/>
                <a:gd name="connsiteY0-100" fmla="*/ 1180268 h 1180268"/>
                <a:gd name="connsiteX1-101" fmla="*/ 646659 w 1282908"/>
                <a:gd name="connsiteY1-102" fmla="*/ 671643 h 1180268"/>
                <a:gd name="connsiteX2-103" fmla="*/ 311854 w 1282908"/>
                <a:gd name="connsiteY2-104" fmla="*/ 375379 h 1180268"/>
                <a:gd name="connsiteX3-105" fmla="*/ 0 w 1282908"/>
                <a:gd name="connsiteY3-106" fmla="*/ 0 h 1180268"/>
                <a:gd name="connsiteX0-107" fmla="*/ 1727408 w 1727408"/>
                <a:gd name="connsiteY0-108" fmla="*/ 1383468 h 1383468"/>
                <a:gd name="connsiteX1-109" fmla="*/ 1091159 w 1727408"/>
                <a:gd name="connsiteY1-110" fmla="*/ 874843 h 1383468"/>
                <a:gd name="connsiteX2-111" fmla="*/ 756354 w 1727408"/>
                <a:gd name="connsiteY2-112" fmla="*/ 578579 h 1383468"/>
                <a:gd name="connsiteX3-113" fmla="*/ 0 w 1727408"/>
                <a:gd name="connsiteY3-114" fmla="*/ 0 h 1383468"/>
                <a:gd name="connsiteX0-115" fmla="*/ 1727408 w 1727408"/>
                <a:gd name="connsiteY0-116" fmla="*/ 1383468 h 1383468"/>
                <a:gd name="connsiteX1-117" fmla="*/ 1091159 w 1727408"/>
                <a:gd name="connsiteY1-118" fmla="*/ 874843 h 1383468"/>
                <a:gd name="connsiteX2-119" fmla="*/ 756354 w 1727408"/>
                <a:gd name="connsiteY2-120" fmla="*/ 578579 h 1383468"/>
                <a:gd name="connsiteX3-121" fmla="*/ 515054 w 1727408"/>
                <a:gd name="connsiteY3-122" fmla="*/ 273779 h 1383468"/>
                <a:gd name="connsiteX4" fmla="*/ 0 w 1727408"/>
                <a:gd name="connsiteY4" fmla="*/ 0 h 1383468"/>
                <a:gd name="connsiteX0-123" fmla="*/ 1727408 w 1727408"/>
                <a:gd name="connsiteY0-124" fmla="*/ 1383468 h 1383468"/>
                <a:gd name="connsiteX1-125" fmla="*/ 1091159 w 1727408"/>
                <a:gd name="connsiteY1-126" fmla="*/ 874843 h 1383468"/>
                <a:gd name="connsiteX2-127" fmla="*/ 832554 w 1727408"/>
                <a:gd name="connsiteY2-128" fmla="*/ 642079 h 1383468"/>
                <a:gd name="connsiteX3-129" fmla="*/ 515054 w 1727408"/>
                <a:gd name="connsiteY3-130" fmla="*/ 273779 h 1383468"/>
                <a:gd name="connsiteX4-131" fmla="*/ 0 w 1727408"/>
                <a:gd name="connsiteY4-132" fmla="*/ 0 h 1383468"/>
                <a:gd name="connsiteX0-133" fmla="*/ 1676608 w 1676608"/>
                <a:gd name="connsiteY0-134" fmla="*/ 1370768 h 1370768"/>
                <a:gd name="connsiteX1-135" fmla="*/ 1040359 w 1676608"/>
                <a:gd name="connsiteY1-136" fmla="*/ 862143 h 1370768"/>
                <a:gd name="connsiteX2-137" fmla="*/ 781754 w 1676608"/>
                <a:gd name="connsiteY2-138" fmla="*/ 629379 h 1370768"/>
                <a:gd name="connsiteX3-139" fmla="*/ 464254 w 1676608"/>
                <a:gd name="connsiteY3-140" fmla="*/ 261079 h 1370768"/>
                <a:gd name="connsiteX4-141" fmla="*/ 0 w 1676608"/>
                <a:gd name="connsiteY4-142" fmla="*/ 0 h 1370768"/>
                <a:gd name="connsiteX0-143" fmla="*/ 1676608 w 1676608"/>
                <a:gd name="connsiteY0-144" fmla="*/ 1370768 h 1370768"/>
                <a:gd name="connsiteX1-145" fmla="*/ 1040359 w 1676608"/>
                <a:gd name="connsiteY1-146" fmla="*/ 862143 h 1370768"/>
                <a:gd name="connsiteX2-147" fmla="*/ 781754 w 1676608"/>
                <a:gd name="connsiteY2-148" fmla="*/ 629379 h 1370768"/>
                <a:gd name="connsiteX3-149" fmla="*/ 337254 w 1676608"/>
                <a:gd name="connsiteY3-150" fmla="*/ 248379 h 1370768"/>
                <a:gd name="connsiteX4-151" fmla="*/ 0 w 1676608"/>
                <a:gd name="connsiteY4-152" fmla="*/ 0 h 1370768"/>
                <a:gd name="connsiteX0-153" fmla="*/ 1676608 w 1676608"/>
                <a:gd name="connsiteY0-154" fmla="*/ 1370768 h 1370768"/>
                <a:gd name="connsiteX1-155" fmla="*/ 1040359 w 1676608"/>
                <a:gd name="connsiteY1-156" fmla="*/ 862143 h 1370768"/>
                <a:gd name="connsiteX2-157" fmla="*/ 781754 w 1676608"/>
                <a:gd name="connsiteY2-158" fmla="*/ 629379 h 1370768"/>
                <a:gd name="connsiteX3-159" fmla="*/ 413454 w 1676608"/>
                <a:gd name="connsiteY3-160" fmla="*/ 261079 h 1370768"/>
                <a:gd name="connsiteX4-161" fmla="*/ 0 w 1676608"/>
                <a:gd name="connsiteY4-162" fmla="*/ 0 h 1370768"/>
                <a:gd name="connsiteX0-163" fmla="*/ 1676608 w 1676608"/>
                <a:gd name="connsiteY0-164" fmla="*/ 1370768 h 1370768"/>
                <a:gd name="connsiteX1-165" fmla="*/ 1040359 w 1676608"/>
                <a:gd name="connsiteY1-166" fmla="*/ 862143 h 1370768"/>
                <a:gd name="connsiteX2-167" fmla="*/ 781754 w 1676608"/>
                <a:gd name="connsiteY2-168" fmla="*/ 629379 h 1370768"/>
                <a:gd name="connsiteX3-169" fmla="*/ 426154 w 1676608"/>
                <a:gd name="connsiteY3-170" fmla="*/ 235679 h 1370768"/>
                <a:gd name="connsiteX4-171" fmla="*/ 0 w 1676608"/>
                <a:gd name="connsiteY4-172" fmla="*/ 0 h 1370768"/>
                <a:gd name="connsiteX0-173" fmla="*/ 1676608 w 1676608"/>
                <a:gd name="connsiteY0-174" fmla="*/ 1370768 h 1370768"/>
                <a:gd name="connsiteX1-175" fmla="*/ 1040359 w 1676608"/>
                <a:gd name="connsiteY1-176" fmla="*/ 862143 h 1370768"/>
                <a:gd name="connsiteX2-177" fmla="*/ 781754 w 1676608"/>
                <a:gd name="connsiteY2-178" fmla="*/ 629379 h 1370768"/>
                <a:gd name="connsiteX3-179" fmla="*/ 426154 w 1676608"/>
                <a:gd name="connsiteY3-180" fmla="*/ 235679 h 1370768"/>
                <a:gd name="connsiteX4-181" fmla="*/ 0 w 1676608"/>
                <a:gd name="connsiteY4-182" fmla="*/ 0 h 1370768"/>
                <a:gd name="connsiteX0-183" fmla="*/ 1676608 w 1676608"/>
                <a:gd name="connsiteY0-184" fmla="*/ 1399343 h 1399343"/>
                <a:gd name="connsiteX1-185" fmla="*/ 1040359 w 1676608"/>
                <a:gd name="connsiteY1-186" fmla="*/ 862143 h 1399343"/>
                <a:gd name="connsiteX2-187" fmla="*/ 781754 w 1676608"/>
                <a:gd name="connsiteY2-188" fmla="*/ 629379 h 1399343"/>
                <a:gd name="connsiteX3-189" fmla="*/ 426154 w 1676608"/>
                <a:gd name="connsiteY3-190" fmla="*/ 235679 h 1399343"/>
                <a:gd name="connsiteX4-191" fmla="*/ 0 w 1676608"/>
                <a:gd name="connsiteY4-192" fmla="*/ 0 h 13993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97" y="connsiteY3-98"/>
                </a:cxn>
                <a:cxn ang="0">
                  <a:pos x="connsiteX4-131" y="connsiteY4-132"/>
                </a:cxn>
              </a:cxnLst>
              <a:rect l="l" t="t" r="r" b="b"/>
              <a:pathLst>
                <a:path w="1676608" h="1399343">
                  <a:moveTo>
                    <a:pt x="1676608" y="1399343"/>
                  </a:moveTo>
                  <a:cubicBezTo>
                    <a:pt x="1433642" y="1244444"/>
                    <a:pt x="1189501" y="990470"/>
                    <a:pt x="1040359" y="862143"/>
                  </a:cubicBezTo>
                  <a:cubicBezTo>
                    <a:pt x="891217" y="733816"/>
                    <a:pt x="892588" y="718973"/>
                    <a:pt x="781754" y="629379"/>
                  </a:cubicBezTo>
                  <a:cubicBezTo>
                    <a:pt x="670920" y="539785"/>
                    <a:pt x="552213" y="332109"/>
                    <a:pt x="426154" y="235679"/>
                  </a:cubicBezTo>
                  <a:cubicBezTo>
                    <a:pt x="300095" y="139249"/>
                    <a:pt x="71026" y="56213"/>
                    <a:pt x="0" y="0"/>
                  </a:cubicBezTo>
                </a:path>
              </a:pathLst>
            </a:custGeom>
            <a:noFill/>
            <a:ln w="19050">
              <a:gradFill>
                <a:gsLst>
                  <a:gs pos="0">
                    <a:srgbClr val="324C6F">
                      <a:alpha val="51000"/>
                    </a:srgbClr>
                  </a:gs>
                  <a:gs pos="66000">
                    <a:srgbClr val="225B90"/>
                  </a:gs>
                  <a:gs pos="83000">
                    <a:srgbClr val="225B90"/>
                  </a:gs>
                  <a:gs pos="100000">
                    <a:srgbClr val="156EBF"/>
                  </a:gs>
                </a:gsLst>
                <a:lin ang="5400000" scaled="1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 advClick="0" advTm="3000">
        <p14:ripple/>
      </p:transition>
    </mc:Choice>
    <mc:Fallback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/>
      <p:bldP spid="42" grpId="0"/>
      <p:bldP spid="55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3788</Words>
  <Application>WPS 演示</Application>
  <PresentationFormat>宽屏</PresentationFormat>
  <Paragraphs>353</Paragraphs>
  <Slides>31</Slides>
  <Notes>31</Notes>
  <HiddenSlides>0</HiddenSlides>
  <MMClips>1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3" baseType="lpstr">
      <vt:lpstr>Arial</vt:lpstr>
      <vt:lpstr>宋体</vt:lpstr>
      <vt:lpstr>Wingdings</vt:lpstr>
      <vt:lpstr>叶根友行书(繁)</vt:lpstr>
      <vt:lpstr>Vladimir Script</vt:lpstr>
      <vt:lpstr>叶根友毛笔行书简体</vt:lpstr>
      <vt:lpstr>Arial Unicode MS</vt:lpstr>
      <vt:lpstr>汉仪大宋简</vt:lpstr>
      <vt:lpstr>微软雅黑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>曼曼</cp:lastModifiedBy>
  <cp:revision>2</cp:revision>
  <dcterms:created xsi:type="dcterms:W3CDTF">2018-11-27T06:49:52Z</dcterms:created>
  <dcterms:modified xsi:type="dcterms:W3CDTF">2018-11-27T06:59:33Z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2052-10.1.0.7697</vt:lpwstr>
  </property>
</Properties>
</file>