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2" r:id="rId11"/>
    <p:sldId id="266" r:id="rId12"/>
    <p:sldId id="267" r:id="rId13"/>
    <p:sldId id="263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B7F"/>
    <a:srgbClr val="FEA9A9"/>
    <a:srgbClr val="6A6C6F"/>
    <a:srgbClr val="C9C1B3"/>
    <a:srgbClr val="C7C1B1"/>
    <a:srgbClr val="CBC3B5"/>
    <a:srgbClr val="CBC4B6"/>
    <a:srgbClr val="CCC5B8"/>
    <a:srgbClr val="C8C2B2"/>
    <a:srgbClr val="C4BD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906" y="648"/>
      </p:cViewPr>
      <p:guideLst>
        <p:guide orient="horz" pos="2216"/>
        <p:guide pos="37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t>输入标题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63500">
              <a:solidFill>
                <a:schemeClr val="lt1"/>
              </a:solidFill>
            </a:ln>
          </c:spPr>
          <c:explosion val="0"/>
          <c:dPt>
            <c:idx val="0"/>
            <c:bubble3D val="0"/>
            <c:spPr>
              <a:pattFill prst="wdUp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6350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</c:dPt>
          <c:dPt>
            <c:idx val="1"/>
            <c:bubble3D val="0"/>
            <c:spPr>
              <a:pattFill prst="wdUpDiag">
                <a:fgClr>
                  <a:srgbClr val="70AD47"/>
                </a:fgClr>
                <a:bgClr>
                  <a:schemeClr val="accent6">
                    <a:lumMod val="40000"/>
                    <a:lumOff val="60000"/>
                  </a:schemeClr>
                </a:bgClr>
              </a:pattFill>
              <a:ln w="6350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</c:dPt>
          <c:dPt>
            <c:idx val="2"/>
            <c:bubble3D val="0"/>
            <c:spPr>
              <a:pattFill prst="wdUpDiag">
                <a:fgClr>
                  <a:srgbClr val="FF3E3E"/>
                </a:fgClr>
                <a:bgClr>
                  <a:srgbClr val="FAA8BE"/>
                </a:bgClr>
              </a:pattFill>
              <a:ln w="63500">
                <a:solidFill>
                  <a:schemeClr val="lt1"/>
                </a:solidFill>
              </a:ln>
              <a:effectLst>
                <a:innerShdw blurRad="114300">
                  <a:schemeClr val="accent3"/>
                </a:innerShdw>
              </a:effectLst>
            </c:spPr>
          </c:dPt>
          <c:dPt>
            <c:idx val="3"/>
            <c:bubble3D val="0"/>
            <c:spPr>
              <a:pattFill prst="wdUpDiag">
                <a:fgClr>
                  <a:srgbClr val="F7B63E"/>
                </a:fgClr>
                <a:bgClr>
                  <a:schemeClr val="accent4">
                    <a:lumMod val="20000"/>
                    <a:lumOff val="80000"/>
                  </a:schemeClr>
                </a:bgClr>
              </a:pattFill>
              <a:ln w="63500">
                <a:solidFill>
                  <a:schemeClr val="lt1"/>
                </a:solidFill>
              </a:ln>
              <a:effectLst>
                <a:innerShdw blurRad="114300">
                  <a:schemeClr val="accent4"/>
                </a:inn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DDF88-2698-4799-9C98-5C332E154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8861B-83B7-4F36-BB02-74C536D553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6.png"/><Relationship Id="rId53" Type="http://schemas.openxmlformats.org/officeDocument/2006/relationships/slideLayout" Target="../slideLayouts/slideLayout1.xml"/><Relationship Id="rId52" Type="http://schemas.openxmlformats.org/officeDocument/2006/relationships/tags" Target="../tags/tag53.xml"/><Relationship Id="rId51" Type="http://schemas.openxmlformats.org/officeDocument/2006/relationships/tags" Target="../tags/tag52.xml"/><Relationship Id="rId50" Type="http://schemas.openxmlformats.org/officeDocument/2006/relationships/tags" Target="../tags/tag51.xml"/><Relationship Id="rId5" Type="http://schemas.openxmlformats.org/officeDocument/2006/relationships/tags" Target="../tags/tag7.xml"/><Relationship Id="rId49" Type="http://schemas.openxmlformats.org/officeDocument/2006/relationships/tags" Target="../tags/tag50.xml"/><Relationship Id="rId48" Type="http://schemas.openxmlformats.org/officeDocument/2006/relationships/tags" Target="../tags/tag49.xml"/><Relationship Id="rId47" Type="http://schemas.openxmlformats.org/officeDocument/2006/relationships/tags" Target="../tags/tag48.xml"/><Relationship Id="rId46" Type="http://schemas.openxmlformats.org/officeDocument/2006/relationships/tags" Target="../tags/tag47.xml"/><Relationship Id="rId45" Type="http://schemas.openxmlformats.org/officeDocument/2006/relationships/tags" Target="../tags/tag46.xml"/><Relationship Id="rId44" Type="http://schemas.openxmlformats.org/officeDocument/2006/relationships/tags" Target="../tags/tag45.xml"/><Relationship Id="rId43" Type="http://schemas.openxmlformats.org/officeDocument/2006/relationships/tags" Target="../tags/tag44.xml"/><Relationship Id="rId42" Type="http://schemas.openxmlformats.org/officeDocument/2006/relationships/tags" Target="../tags/tag43.xml"/><Relationship Id="rId41" Type="http://schemas.openxmlformats.org/officeDocument/2006/relationships/tags" Target="../tags/tag42.xml"/><Relationship Id="rId40" Type="http://schemas.openxmlformats.org/officeDocument/2006/relationships/tags" Target="../tags/tag41.xml"/><Relationship Id="rId4" Type="http://schemas.openxmlformats.org/officeDocument/2006/relationships/tags" Target="../tags/tag6.xml"/><Relationship Id="rId39" Type="http://schemas.openxmlformats.org/officeDocument/2006/relationships/tags" Target="../tags/tag40.xml"/><Relationship Id="rId38" Type="http://schemas.openxmlformats.org/officeDocument/2006/relationships/tags" Target="../tags/tag39.xml"/><Relationship Id="rId37" Type="http://schemas.openxmlformats.org/officeDocument/2006/relationships/tags" Target="../tags/tag38.xml"/><Relationship Id="rId36" Type="http://schemas.openxmlformats.org/officeDocument/2006/relationships/tags" Target="../tags/tag37.xml"/><Relationship Id="rId35" Type="http://schemas.openxmlformats.org/officeDocument/2006/relationships/tags" Target="../tags/tag36.xml"/><Relationship Id="rId34" Type="http://schemas.openxmlformats.org/officeDocument/2006/relationships/tags" Target="../tags/tag35.xml"/><Relationship Id="rId33" Type="http://schemas.openxmlformats.org/officeDocument/2006/relationships/tags" Target="../tags/tag34.xml"/><Relationship Id="rId32" Type="http://schemas.openxmlformats.org/officeDocument/2006/relationships/tags" Target="../tags/tag33.xml"/><Relationship Id="rId31" Type="http://schemas.openxmlformats.org/officeDocument/2006/relationships/tags" Target="../tags/tag32.xml"/><Relationship Id="rId30" Type="http://schemas.openxmlformats.org/officeDocument/2006/relationships/tags" Target="../tags/tag31.xml"/><Relationship Id="rId3" Type="http://schemas.openxmlformats.org/officeDocument/2006/relationships/image" Target="../media/image5.png"/><Relationship Id="rId29" Type="http://schemas.openxmlformats.org/officeDocument/2006/relationships/tags" Target="../tags/tag30.xml"/><Relationship Id="rId28" Type="http://schemas.openxmlformats.org/officeDocument/2006/relationships/tags" Target="../tags/tag29.xml"/><Relationship Id="rId27" Type="http://schemas.openxmlformats.org/officeDocument/2006/relationships/tags" Target="../tags/tag28.xml"/><Relationship Id="rId26" Type="http://schemas.openxmlformats.org/officeDocument/2006/relationships/tags" Target="../tags/tag27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5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粉色的花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35" y="-6985"/>
            <a:ext cx="12219305" cy="6872605"/>
          </a:xfrm>
          <a:prstGeom prst="rect">
            <a:avLst/>
          </a:prstGeom>
          <a:blipFill rotWithShape="1">
            <a:blip r:embed="rId1"/>
            <a:stretch>
              <a:fillRect b="-1000"/>
            </a:stretch>
          </a:blipFill>
        </p:spPr>
      </p:pic>
      <p:sp>
        <p:nvSpPr>
          <p:cNvPr id="8" name="文本框 7"/>
          <p:cNvSpPr txBox="1"/>
          <p:nvPr/>
        </p:nvSpPr>
        <p:spPr>
          <a:xfrm>
            <a:off x="1405890" y="2540337"/>
            <a:ext cx="93802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工作汇报模板</a:t>
            </a:r>
            <a:endParaRPr lang="zh-CN" altLang="en-US" sz="6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5145" y="3842722"/>
            <a:ext cx="3521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汇报人：蓝素材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975" y="255270"/>
            <a:ext cx="2686685" cy="34226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6740" y="205740"/>
            <a:ext cx="6162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在此输入您的标题</a:t>
            </a:r>
            <a:endParaRPr lang="zh-CN" altLang="en-US" sz="2400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4320" y="315922"/>
            <a:ext cx="241300" cy="241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出自【趣你的PPT】(微信:qunideppt)：最优质的PPT资源库"/>
          <p:cNvSpPr/>
          <p:nvPr/>
        </p:nvSpPr>
        <p:spPr>
          <a:xfrm>
            <a:off x="5691903" y="3677534"/>
            <a:ext cx="812800" cy="812800"/>
          </a:xfrm>
          <a:prstGeom prst="ellipse">
            <a:avLst/>
          </a:prstGeom>
          <a:blipFill rotWithShape="1">
            <a:blip r:embed="rId3">
              <a:alphaModFix amt="99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927843" y="3878420"/>
            <a:ext cx="338255" cy="388280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gradFill flip="none" rotWithShape="1">
            <a:gsLst>
              <a:gs pos="14000">
                <a:schemeClr val="accent6">
                  <a:lumMod val="40000"/>
                  <a:lumOff val="60000"/>
                </a:schemeClr>
              </a:gs>
              <a:gs pos="86000">
                <a:schemeClr val="accent6">
                  <a:lumMod val="75000"/>
                </a:schemeClr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/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出自【趣你的PPT】(微信:qunideppt)：最优质的PPT资源库"/>
          <p:cNvSpPr/>
          <p:nvPr/>
        </p:nvSpPr>
        <p:spPr>
          <a:xfrm>
            <a:off x="4272965" y="3665710"/>
            <a:ext cx="812800" cy="812800"/>
          </a:xfrm>
          <a:prstGeom prst="ellipse">
            <a:avLst/>
          </a:prstGeom>
          <a:blipFill rotWithShape="1">
            <a:blip r:embed="rId3">
              <a:alphaModFix amt="99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496360" y="3901601"/>
            <a:ext cx="365962" cy="342420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gradFill flip="none" rotWithShape="1">
            <a:gsLst>
              <a:gs pos="14000">
                <a:schemeClr val="accent6">
                  <a:lumMod val="40000"/>
                  <a:lumOff val="60000"/>
                </a:schemeClr>
              </a:gs>
              <a:gs pos="86000">
                <a:schemeClr val="accent6">
                  <a:lumMod val="75000"/>
                </a:schemeClr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/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>
            <a:off x="7083412" y="3691504"/>
            <a:ext cx="812800" cy="812800"/>
          </a:xfrm>
          <a:prstGeom prst="ellipse">
            <a:avLst/>
          </a:prstGeom>
          <a:blipFill rotWithShape="1">
            <a:blip r:embed="rId3">
              <a:alphaModFix amt="99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7330820" y="3892390"/>
            <a:ext cx="359072" cy="382541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gradFill flip="none" rotWithShape="1">
            <a:gsLst>
              <a:gs pos="14000">
                <a:schemeClr val="accent6">
                  <a:lumMod val="40000"/>
                  <a:lumOff val="60000"/>
                </a:schemeClr>
              </a:gs>
              <a:gs pos="86000">
                <a:schemeClr val="accent6">
                  <a:lumMod val="75000"/>
                </a:schemeClr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/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1015" y="4841829"/>
            <a:ext cx="4014885" cy="86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单击此处进行编辑，字号、颜色均可以自由调整。该原创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来自：蓝素材。为您打造更加高端的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。更多精品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请搜索：蓝素材。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272418" y="3289796"/>
            <a:ext cx="3648269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3845" y="255270"/>
            <a:ext cx="2686685" cy="34226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273053" y="3289796"/>
            <a:ext cx="3648269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846614" y="2384576"/>
            <a:ext cx="412241" cy="412241"/>
            <a:chOff x="7043468" y="2148606"/>
            <a:chExt cx="812800" cy="812800"/>
          </a:xfrm>
          <a:solidFill>
            <a:srgbClr val="C9C2B4"/>
          </a:solidFill>
        </p:grpSpPr>
        <p:sp>
          <p:nvSpPr>
            <p:cNvPr id="54" name="出自【趣你的PPT】(微信:qunideppt)：最优质的PPT资源库"/>
            <p:cNvSpPr/>
            <p:nvPr/>
          </p:nvSpPr>
          <p:spPr bwMode="auto">
            <a:xfrm>
              <a:off x="7043468" y="2148606"/>
              <a:ext cx="812800" cy="812800"/>
            </a:xfrm>
            <a:prstGeom prst="ellipse">
              <a:avLst/>
            </a:prstGeom>
            <a:blipFill rotWithShape="1">
              <a:blip r:embed="rId2">
                <a:alphaModFix amt="99000"/>
              </a:blip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lvl="0" algn="l"/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5" name="出自【趣你的PPT】(微信:qunideppt)：最优质的PPT资源库"/>
            <p:cNvSpPr/>
            <p:nvPr/>
          </p:nvSpPr>
          <p:spPr bwMode="auto">
            <a:xfrm>
              <a:off x="7302657" y="2406963"/>
              <a:ext cx="308627" cy="297499"/>
            </a:xfrm>
            <a:custGeom>
              <a:avLst/>
              <a:gdLst>
                <a:gd name="T0" fmla="*/ 104 w 128"/>
                <a:gd name="T1" fmla="*/ 64 h 123"/>
                <a:gd name="T2" fmla="*/ 128 w 128"/>
                <a:gd name="T3" fmla="*/ 64 h 123"/>
                <a:gd name="T4" fmla="*/ 64 w 128"/>
                <a:gd name="T5" fmla="*/ 0 h 123"/>
                <a:gd name="T6" fmla="*/ 0 w 128"/>
                <a:gd name="T7" fmla="*/ 64 h 123"/>
                <a:gd name="T8" fmla="*/ 24 w 128"/>
                <a:gd name="T9" fmla="*/ 64 h 123"/>
                <a:gd name="T10" fmla="*/ 24 w 128"/>
                <a:gd name="T11" fmla="*/ 123 h 123"/>
                <a:gd name="T12" fmla="*/ 52 w 128"/>
                <a:gd name="T13" fmla="*/ 123 h 123"/>
                <a:gd name="T14" fmla="*/ 52 w 128"/>
                <a:gd name="T15" fmla="*/ 87 h 123"/>
                <a:gd name="T16" fmla="*/ 76 w 128"/>
                <a:gd name="T17" fmla="*/ 87 h 123"/>
                <a:gd name="T18" fmla="*/ 76 w 128"/>
                <a:gd name="T19" fmla="*/ 123 h 123"/>
                <a:gd name="T20" fmla="*/ 104 w 128"/>
                <a:gd name="T21" fmla="*/ 123 h 123"/>
                <a:gd name="T22" fmla="*/ 104 w 128"/>
                <a:gd name="T23" fmla="*/ 6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3">
                  <a:moveTo>
                    <a:pt x="104" y="64"/>
                  </a:moveTo>
                  <a:lnTo>
                    <a:pt x="128" y="64"/>
                  </a:lnTo>
                  <a:lnTo>
                    <a:pt x="64" y="0"/>
                  </a:lnTo>
                  <a:lnTo>
                    <a:pt x="0" y="64"/>
                  </a:lnTo>
                  <a:lnTo>
                    <a:pt x="24" y="64"/>
                  </a:lnTo>
                  <a:lnTo>
                    <a:pt x="24" y="123"/>
                  </a:lnTo>
                  <a:lnTo>
                    <a:pt x="52" y="123"/>
                  </a:lnTo>
                  <a:lnTo>
                    <a:pt x="52" y="87"/>
                  </a:lnTo>
                  <a:lnTo>
                    <a:pt x="76" y="87"/>
                  </a:lnTo>
                  <a:lnTo>
                    <a:pt x="76" y="123"/>
                  </a:lnTo>
                  <a:lnTo>
                    <a:pt x="104" y="123"/>
                  </a:lnTo>
                  <a:lnTo>
                    <a:pt x="104" y="64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accent6">
                    <a:lumMod val="40000"/>
                    <a:lumOff val="60000"/>
                  </a:schemeClr>
                </a:gs>
                <a:gs pos="86000">
                  <a:schemeClr val="accent6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/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846614" y="3283223"/>
            <a:ext cx="412241" cy="412241"/>
            <a:chOff x="2241487" y="3690077"/>
            <a:chExt cx="812800" cy="812800"/>
          </a:xfrm>
          <a:solidFill>
            <a:srgbClr val="C9C2B4"/>
          </a:solidFill>
        </p:grpSpPr>
        <p:sp>
          <p:nvSpPr>
            <p:cNvPr id="57" name="出自【趣你的PPT】(微信:qunideppt)：最优质的PPT资源库"/>
            <p:cNvSpPr/>
            <p:nvPr/>
          </p:nvSpPr>
          <p:spPr bwMode="auto">
            <a:xfrm>
              <a:off x="2241487" y="3690077"/>
              <a:ext cx="812800" cy="812800"/>
            </a:xfrm>
            <a:prstGeom prst="ellipse">
              <a:avLst/>
            </a:prstGeom>
            <a:blipFill rotWithShape="1">
              <a:blip r:embed="rId2">
                <a:alphaModFix amt="99000"/>
              </a:blip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lvl="0" algn="l"/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2477427" y="3890963"/>
              <a:ext cx="338255" cy="388280"/>
            </a:xfrm>
            <a:custGeom>
              <a:avLst/>
              <a:gdLst>
                <a:gd name="T0" fmla="*/ 217 w 252"/>
                <a:gd name="T1" fmla="*/ 204 h 288"/>
                <a:gd name="T2" fmla="*/ 217 w 252"/>
                <a:gd name="T3" fmla="*/ 196 h 288"/>
                <a:gd name="T4" fmla="*/ 217 w 252"/>
                <a:gd name="T5" fmla="*/ 126 h 288"/>
                <a:gd name="T6" fmla="*/ 156 w 252"/>
                <a:gd name="T7" fmla="*/ 40 h 288"/>
                <a:gd name="T8" fmla="*/ 158 w 252"/>
                <a:gd name="T9" fmla="*/ 32 h 288"/>
                <a:gd name="T10" fmla="*/ 126 w 252"/>
                <a:gd name="T11" fmla="*/ 0 h 288"/>
                <a:gd name="T12" fmla="*/ 94 w 252"/>
                <a:gd name="T13" fmla="*/ 32 h 288"/>
                <a:gd name="T14" fmla="*/ 96 w 252"/>
                <a:gd name="T15" fmla="*/ 40 h 288"/>
                <a:gd name="T16" fmla="*/ 35 w 252"/>
                <a:gd name="T17" fmla="*/ 126 h 288"/>
                <a:gd name="T18" fmla="*/ 35 w 252"/>
                <a:gd name="T19" fmla="*/ 196 h 288"/>
                <a:gd name="T20" fmla="*/ 35 w 252"/>
                <a:gd name="T21" fmla="*/ 204 h 288"/>
                <a:gd name="T22" fmla="*/ 0 w 252"/>
                <a:gd name="T23" fmla="*/ 238 h 288"/>
                <a:gd name="T24" fmla="*/ 14 w 252"/>
                <a:gd name="T25" fmla="*/ 252 h 288"/>
                <a:gd name="T26" fmla="*/ 95 w 252"/>
                <a:gd name="T27" fmla="*/ 252 h 288"/>
                <a:gd name="T28" fmla="*/ 94 w 252"/>
                <a:gd name="T29" fmla="*/ 256 h 288"/>
                <a:gd name="T30" fmla="*/ 126 w 252"/>
                <a:gd name="T31" fmla="*/ 288 h 288"/>
                <a:gd name="T32" fmla="*/ 158 w 252"/>
                <a:gd name="T33" fmla="*/ 256 h 288"/>
                <a:gd name="T34" fmla="*/ 157 w 252"/>
                <a:gd name="T35" fmla="*/ 252 h 288"/>
                <a:gd name="T36" fmla="*/ 238 w 252"/>
                <a:gd name="T37" fmla="*/ 252 h 288"/>
                <a:gd name="T38" fmla="*/ 252 w 252"/>
                <a:gd name="T39" fmla="*/ 238 h 288"/>
                <a:gd name="T40" fmla="*/ 217 w 252"/>
                <a:gd name="T41" fmla="*/ 204 h 288"/>
                <a:gd name="T42" fmla="*/ 108 w 252"/>
                <a:gd name="T43" fmla="*/ 32 h 288"/>
                <a:gd name="T44" fmla="*/ 126 w 252"/>
                <a:gd name="T45" fmla="*/ 14 h 288"/>
                <a:gd name="T46" fmla="*/ 144 w 252"/>
                <a:gd name="T47" fmla="*/ 32 h 288"/>
                <a:gd name="T48" fmla="*/ 143 w 252"/>
                <a:gd name="T49" fmla="*/ 37 h 288"/>
                <a:gd name="T50" fmla="*/ 126 w 252"/>
                <a:gd name="T51" fmla="*/ 35 h 288"/>
                <a:gd name="T52" fmla="*/ 109 w 252"/>
                <a:gd name="T53" fmla="*/ 37 h 288"/>
                <a:gd name="T54" fmla="*/ 108 w 252"/>
                <a:gd name="T55" fmla="*/ 3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" h="288">
                  <a:moveTo>
                    <a:pt x="217" y="204"/>
                  </a:moveTo>
                  <a:cubicBezTo>
                    <a:pt x="217" y="202"/>
                    <a:pt x="217" y="199"/>
                    <a:pt x="217" y="196"/>
                  </a:cubicBezTo>
                  <a:cubicBezTo>
                    <a:pt x="217" y="126"/>
                    <a:pt x="217" y="126"/>
                    <a:pt x="217" y="126"/>
                  </a:cubicBezTo>
                  <a:cubicBezTo>
                    <a:pt x="217" y="86"/>
                    <a:pt x="192" y="53"/>
                    <a:pt x="156" y="40"/>
                  </a:cubicBezTo>
                  <a:cubicBezTo>
                    <a:pt x="157" y="37"/>
                    <a:pt x="158" y="35"/>
                    <a:pt x="158" y="32"/>
                  </a:cubicBezTo>
                  <a:cubicBezTo>
                    <a:pt x="158" y="14"/>
                    <a:pt x="143" y="0"/>
                    <a:pt x="126" y="0"/>
                  </a:cubicBezTo>
                  <a:cubicBezTo>
                    <a:pt x="109" y="0"/>
                    <a:pt x="94" y="14"/>
                    <a:pt x="94" y="32"/>
                  </a:cubicBezTo>
                  <a:cubicBezTo>
                    <a:pt x="94" y="35"/>
                    <a:pt x="95" y="37"/>
                    <a:pt x="96" y="40"/>
                  </a:cubicBezTo>
                  <a:cubicBezTo>
                    <a:pt x="60" y="53"/>
                    <a:pt x="35" y="86"/>
                    <a:pt x="35" y="126"/>
                  </a:cubicBezTo>
                  <a:cubicBezTo>
                    <a:pt x="35" y="196"/>
                    <a:pt x="35" y="196"/>
                    <a:pt x="35" y="196"/>
                  </a:cubicBezTo>
                  <a:cubicBezTo>
                    <a:pt x="35" y="199"/>
                    <a:pt x="35" y="202"/>
                    <a:pt x="35" y="20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6"/>
                    <a:pt x="6" y="252"/>
                    <a:pt x="14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5" y="254"/>
                    <a:pt x="94" y="255"/>
                    <a:pt x="94" y="256"/>
                  </a:cubicBezTo>
                  <a:cubicBezTo>
                    <a:pt x="94" y="274"/>
                    <a:pt x="109" y="288"/>
                    <a:pt x="126" y="288"/>
                  </a:cubicBezTo>
                  <a:cubicBezTo>
                    <a:pt x="143" y="288"/>
                    <a:pt x="158" y="274"/>
                    <a:pt x="158" y="256"/>
                  </a:cubicBezTo>
                  <a:cubicBezTo>
                    <a:pt x="158" y="255"/>
                    <a:pt x="157" y="254"/>
                    <a:pt x="157" y="252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46" y="252"/>
                    <a:pt x="252" y="246"/>
                    <a:pt x="252" y="238"/>
                  </a:cubicBezTo>
                  <a:lnTo>
                    <a:pt x="217" y="204"/>
                  </a:lnTo>
                  <a:close/>
                  <a:moveTo>
                    <a:pt x="108" y="32"/>
                  </a:moveTo>
                  <a:cubicBezTo>
                    <a:pt x="108" y="22"/>
                    <a:pt x="116" y="14"/>
                    <a:pt x="126" y="14"/>
                  </a:cubicBezTo>
                  <a:cubicBezTo>
                    <a:pt x="136" y="14"/>
                    <a:pt x="144" y="22"/>
                    <a:pt x="144" y="32"/>
                  </a:cubicBezTo>
                  <a:cubicBezTo>
                    <a:pt x="144" y="33"/>
                    <a:pt x="143" y="35"/>
                    <a:pt x="143" y="37"/>
                  </a:cubicBezTo>
                  <a:cubicBezTo>
                    <a:pt x="137" y="36"/>
                    <a:pt x="132" y="35"/>
                    <a:pt x="126" y="35"/>
                  </a:cubicBezTo>
                  <a:cubicBezTo>
                    <a:pt x="120" y="35"/>
                    <a:pt x="115" y="36"/>
                    <a:pt x="109" y="37"/>
                  </a:cubicBezTo>
                  <a:cubicBezTo>
                    <a:pt x="109" y="35"/>
                    <a:pt x="108" y="33"/>
                    <a:pt x="108" y="32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chemeClr val="accent6">
                    <a:lumMod val="40000"/>
                    <a:lumOff val="60000"/>
                  </a:schemeClr>
                </a:gs>
                <a:gs pos="86000">
                  <a:schemeClr val="accent6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/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853716" y="4208077"/>
            <a:ext cx="412241" cy="412241"/>
            <a:chOff x="1101314" y="3694128"/>
            <a:chExt cx="812800" cy="812800"/>
          </a:xfrm>
          <a:solidFill>
            <a:srgbClr val="C9C2B4"/>
          </a:solidFill>
        </p:grpSpPr>
        <p:sp>
          <p:nvSpPr>
            <p:cNvPr id="60" name="出自【趣你的PPT】(微信:qunideppt)：最优质的PPT资源库"/>
            <p:cNvSpPr/>
            <p:nvPr/>
          </p:nvSpPr>
          <p:spPr bwMode="auto">
            <a:xfrm>
              <a:off x="1101314" y="3694128"/>
              <a:ext cx="812800" cy="812800"/>
            </a:xfrm>
            <a:prstGeom prst="ellipse">
              <a:avLst/>
            </a:prstGeom>
            <a:blipFill rotWithShape="1">
              <a:blip r:embed="rId2">
                <a:alphaModFix amt="99000"/>
              </a:blip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noAutofit/>
            </a:bodyPr>
            <a:lstStyle/>
            <a:p>
              <a:pPr lvl="0" algn="l"/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1308199" y="3948434"/>
              <a:ext cx="365962" cy="342420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chemeClr val="accent6">
                    <a:lumMod val="40000"/>
                    <a:lumOff val="60000"/>
                  </a:schemeClr>
                </a:gs>
                <a:gs pos="86000">
                  <a:schemeClr val="accent6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/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460982" y="2325981"/>
            <a:ext cx="3548354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单击此处进行编辑，字号、颜色均可以自由调整。该原创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来自：蓝素材。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460982" y="3217270"/>
            <a:ext cx="3548354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单击此处进行编辑，字号、颜色均可以自由调整。该原创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来自：蓝素材。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460982" y="4108559"/>
            <a:ext cx="3548354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单击此处进行编辑，字号、颜色均可以自由调整。该原创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来自：蓝素材。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" name="图片 64" descr="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5365" y="1391285"/>
            <a:ext cx="3340100" cy="425513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86605" y="4485640"/>
            <a:ext cx="6162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在此输入您的标题</a:t>
            </a:r>
            <a:endParaRPr lang="zh-CN" altLang="en-US" sz="4800" spc="3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11545" y="782955"/>
            <a:ext cx="3312160" cy="3312160"/>
            <a:chOff x="7217" y="333"/>
            <a:chExt cx="5216" cy="5216"/>
          </a:xfrm>
        </p:grpSpPr>
        <p:pic>
          <p:nvPicPr>
            <p:cNvPr id="4" name="图片 3" descr="花图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217" y="333"/>
              <a:ext cx="5216" cy="521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926" y="1830"/>
              <a:ext cx="1798" cy="178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6600" smtClean="0">
                  <a:ln w="12700">
                    <a:noFill/>
                    <a:prstDash val="solid"/>
                  </a:ln>
                  <a:pattFill prst="dkDnDiag">
                    <a:fgClr>
                      <a:srgbClr val="C9C2B4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rgbClr val="FEA9A9"/>
                    </a:outerShdw>
                  </a:effectLst>
                  <a:latin typeface="Broadway" panose="04040905080B02020502" charset="0"/>
                  <a:cs typeface="+mn-ea"/>
                  <a:sym typeface="+mn-ea"/>
                </a:rPr>
                <a:t>4</a:t>
              </a:r>
              <a:endParaRPr lang="zh-CN" altLang="en-US" sz="6600"/>
            </a:p>
          </p:txBody>
        </p:sp>
        <p:sp>
          <p:nvSpPr>
            <p:cNvPr id="13" name="文本框 12"/>
            <p:cNvSpPr txBox="1"/>
            <p:nvPr/>
          </p:nvSpPr>
          <p:spPr>
            <a:xfrm rot="10800000" flipV="1">
              <a:off x="8559" y="3685"/>
              <a:ext cx="253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86740" y="205740"/>
            <a:ext cx="6162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在此输入您的标题</a:t>
            </a:r>
            <a:endParaRPr lang="zh-CN" altLang="en-US" sz="2400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4320" y="315922"/>
            <a:ext cx="241300" cy="2413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出自【趣你的PPT】(微信:qunideppt)：最优质的PPT资源库"/>
          <p:cNvSpPr/>
          <p:nvPr/>
        </p:nvSpPr>
        <p:spPr>
          <a:xfrm>
            <a:off x="0" y="2842895"/>
            <a:ext cx="12192000" cy="2642235"/>
          </a:xfrm>
          <a:prstGeom prst="rect">
            <a:avLst/>
          </a:prstGeom>
          <a:solidFill>
            <a:schemeClr val="bg1">
              <a:lumMod val="9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6" name="Group 25出自【趣你的PPT】(微信:qunideppt)：最优质的PPT资源库"/>
          <p:cNvGrpSpPr/>
          <p:nvPr/>
        </p:nvGrpSpPr>
        <p:grpSpPr>
          <a:xfrm>
            <a:off x="1169380" y="1619990"/>
            <a:ext cx="1061737" cy="935830"/>
            <a:chOff x="1049338" y="1563688"/>
            <a:chExt cx="1887537" cy="1663701"/>
          </a:xfrm>
          <a:blipFill rotWithShape="1">
            <a:blip r:embed="rId2">
              <a:alphaModFix amt="99000"/>
            </a:blip>
            <a:tile tx="0" ty="0" sx="100000" sy="100000" flip="none" algn="tl"/>
          </a:blipFill>
        </p:grpSpPr>
        <p:sp>
          <p:nvSpPr>
            <p:cNvPr id="57" name="出自【趣你的PPT】(微信:qunideppt)：最优质的PPT资源库"/>
            <p:cNvSpPr/>
            <p:nvPr/>
          </p:nvSpPr>
          <p:spPr bwMode="auto">
            <a:xfrm>
              <a:off x="1803400" y="2651126"/>
              <a:ext cx="379412" cy="287338"/>
            </a:xfrm>
            <a:custGeom>
              <a:avLst/>
              <a:gdLst>
                <a:gd name="T0" fmla="*/ 78 w 134"/>
                <a:gd name="T1" fmla="*/ 46 h 101"/>
                <a:gd name="T2" fmla="*/ 103 w 134"/>
                <a:gd name="T3" fmla="*/ 0 h 101"/>
                <a:gd name="T4" fmla="*/ 30 w 134"/>
                <a:gd name="T5" fmla="*/ 0 h 101"/>
                <a:gd name="T6" fmla="*/ 55 w 134"/>
                <a:gd name="T7" fmla="*/ 46 h 101"/>
                <a:gd name="T8" fmla="*/ 0 w 134"/>
                <a:gd name="T9" fmla="*/ 101 h 101"/>
                <a:gd name="T10" fmla="*/ 134 w 134"/>
                <a:gd name="T11" fmla="*/ 101 h 101"/>
                <a:gd name="T12" fmla="*/ 78 w 134"/>
                <a:gd name="T13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01">
                  <a:moveTo>
                    <a:pt x="78" y="46"/>
                  </a:moveTo>
                  <a:cubicBezTo>
                    <a:pt x="78" y="27"/>
                    <a:pt x="88" y="10"/>
                    <a:pt x="10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5" y="10"/>
                    <a:pt x="55" y="27"/>
                    <a:pt x="55" y="46"/>
                  </a:cubicBezTo>
                  <a:cubicBezTo>
                    <a:pt x="55" y="76"/>
                    <a:pt x="30" y="101"/>
                    <a:pt x="0" y="101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03" y="101"/>
                    <a:pt x="78" y="76"/>
                    <a:pt x="78" y="46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1803400" y="2938463"/>
              <a:ext cx="379412" cy="508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1677988" y="2989263"/>
              <a:ext cx="630237" cy="1444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0" name="出自【趣你的PPT】(微信:qunideppt)：最优质的PPT资源库"/>
            <p:cNvSpPr/>
            <p:nvPr/>
          </p:nvSpPr>
          <p:spPr bwMode="auto">
            <a:xfrm>
              <a:off x="1611313" y="3133726"/>
              <a:ext cx="763587" cy="93663"/>
            </a:xfrm>
            <a:custGeom>
              <a:avLst/>
              <a:gdLst>
                <a:gd name="T0" fmla="*/ 481 w 481"/>
                <a:gd name="T1" fmla="*/ 59 h 59"/>
                <a:gd name="T2" fmla="*/ 0 w 481"/>
                <a:gd name="T3" fmla="*/ 59 h 59"/>
                <a:gd name="T4" fmla="*/ 17 w 481"/>
                <a:gd name="T5" fmla="*/ 0 h 59"/>
                <a:gd name="T6" fmla="*/ 456 w 481"/>
                <a:gd name="T7" fmla="*/ 0 h 59"/>
                <a:gd name="T8" fmla="*/ 481 w 48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9">
                  <a:moveTo>
                    <a:pt x="481" y="59"/>
                  </a:moveTo>
                  <a:lnTo>
                    <a:pt x="0" y="59"/>
                  </a:lnTo>
                  <a:lnTo>
                    <a:pt x="17" y="0"/>
                  </a:lnTo>
                  <a:lnTo>
                    <a:pt x="456" y="0"/>
                  </a:lnTo>
                  <a:lnTo>
                    <a:pt x="481" y="5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出自【趣你的PPT】(微信:qunideppt)：最优质的PPT资源库"/>
            <p:cNvSpPr/>
            <p:nvPr/>
          </p:nvSpPr>
          <p:spPr bwMode="auto">
            <a:xfrm>
              <a:off x="1466850" y="1617663"/>
              <a:ext cx="1052512" cy="80963"/>
            </a:xfrm>
            <a:custGeom>
              <a:avLst/>
              <a:gdLst>
                <a:gd name="T0" fmla="*/ 372 w 372"/>
                <a:gd name="T1" fmla="*/ 0 h 29"/>
                <a:gd name="T2" fmla="*/ 0 w 372"/>
                <a:gd name="T3" fmla="*/ 0 h 29"/>
                <a:gd name="T4" fmla="*/ 0 w 372"/>
                <a:gd name="T5" fmla="*/ 29 h 29"/>
                <a:gd name="T6" fmla="*/ 371 w 372"/>
                <a:gd name="T7" fmla="*/ 29 h 29"/>
                <a:gd name="T8" fmla="*/ 372 w 37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29">
                  <a:moveTo>
                    <a:pt x="3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2" y="19"/>
                    <a:pt x="372" y="10"/>
                    <a:pt x="37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出自【趣你的PPT】(微信:qunideppt)：最优质的PPT资源库"/>
            <p:cNvSpPr/>
            <p:nvPr/>
          </p:nvSpPr>
          <p:spPr bwMode="auto">
            <a:xfrm>
              <a:off x="2359025" y="1563688"/>
              <a:ext cx="577850" cy="920750"/>
            </a:xfrm>
            <a:custGeom>
              <a:avLst/>
              <a:gdLst>
                <a:gd name="T0" fmla="*/ 194 w 204"/>
                <a:gd name="T1" fmla="*/ 37 h 325"/>
                <a:gd name="T2" fmla="*/ 176 w 204"/>
                <a:gd name="T3" fmla="*/ 18 h 325"/>
                <a:gd name="T4" fmla="*/ 81 w 204"/>
                <a:gd name="T5" fmla="*/ 28 h 325"/>
                <a:gd name="T6" fmla="*/ 58 w 204"/>
                <a:gd name="T7" fmla="*/ 59 h 325"/>
                <a:gd name="T8" fmla="*/ 49 w 204"/>
                <a:gd name="T9" fmla="*/ 94 h 325"/>
                <a:gd name="T10" fmla="*/ 61 w 204"/>
                <a:gd name="T11" fmla="*/ 96 h 325"/>
                <a:gd name="T12" fmla="*/ 118 w 204"/>
                <a:gd name="T13" fmla="*/ 32 h 325"/>
                <a:gd name="T14" fmla="*/ 172 w 204"/>
                <a:gd name="T15" fmla="*/ 80 h 325"/>
                <a:gd name="T16" fmla="*/ 58 w 204"/>
                <a:gd name="T17" fmla="*/ 223 h 325"/>
                <a:gd name="T18" fmla="*/ 9 w 204"/>
                <a:gd name="T19" fmla="*/ 263 h 325"/>
                <a:gd name="T20" fmla="*/ 1 w 204"/>
                <a:gd name="T21" fmla="*/ 283 h 325"/>
                <a:gd name="T22" fmla="*/ 4 w 204"/>
                <a:gd name="T23" fmla="*/ 305 h 325"/>
                <a:gd name="T24" fmla="*/ 20 w 204"/>
                <a:gd name="T25" fmla="*/ 321 h 325"/>
                <a:gd name="T26" fmla="*/ 41 w 204"/>
                <a:gd name="T27" fmla="*/ 324 h 325"/>
                <a:gd name="T28" fmla="*/ 54 w 204"/>
                <a:gd name="T29" fmla="*/ 317 h 325"/>
                <a:gd name="T30" fmla="*/ 54 w 204"/>
                <a:gd name="T31" fmla="*/ 307 h 325"/>
                <a:gd name="T32" fmla="*/ 28 w 204"/>
                <a:gd name="T33" fmla="*/ 306 h 325"/>
                <a:gd name="T34" fmla="*/ 19 w 204"/>
                <a:gd name="T35" fmla="*/ 286 h 325"/>
                <a:gd name="T36" fmla="*/ 101 w 204"/>
                <a:gd name="T37" fmla="*/ 207 h 325"/>
                <a:gd name="T38" fmla="*/ 183 w 204"/>
                <a:gd name="T39" fmla="*/ 136 h 325"/>
                <a:gd name="T40" fmla="*/ 202 w 204"/>
                <a:gd name="T41" fmla="*/ 80 h 325"/>
                <a:gd name="T42" fmla="*/ 194 w 204"/>
                <a:gd name="T43" fmla="*/ 3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" h="325">
                  <a:moveTo>
                    <a:pt x="194" y="37"/>
                  </a:moveTo>
                  <a:cubicBezTo>
                    <a:pt x="190" y="30"/>
                    <a:pt x="183" y="23"/>
                    <a:pt x="176" y="18"/>
                  </a:cubicBezTo>
                  <a:cubicBezTo>
                    <a:pt x="149" y="0"/>
                    <a:pt x="105" y="7"/>
                    <a:pt x="81" y="28"/>
                  </a:cubicBezTo>
                  <a:cubicBezTo>
                    <a:pt x="71" y="36"/>
                    <a:pt x="63" y="48"/>
                    <a:pt x="58" y="59"/>
                  </a:cubicBezTo>
                  <a:cubicBezTo>
                    <a:pt x="53" y="71"/>
                    <a:pt x="50" y="81"/>
                    <a:pt x="49" y="94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6" y="65"/>
                    <a:pt x="85" y="37"/>
                    <a:pt x="118" y="32"/>
                  </a:cubicBezTo>
                  <a:cubicBezTo>
                    <a:pt x="147" y="28"/>
                    <a:pt x="172" y="53"/>
                    <a:pt x="172" y="80"/>
                  </a:cubicBezTo>
                  <a:cubicBezTo>
                    <a:pt x="174" y="149"/>
                    <a:pt x="110" y="192"/>
                    <a:pt x="58" y="223"/>
                  </a:cubicBezTo>
                  <a:cubicBezTo>
                    <a:pt x="41" y="233"/>
                    <a:pt x="20" y="246"/>
                    <a:pt x="9" y="263"/>
                  </a:cubicBezTo>
                  <a:cubicBezTo>
                    <a:pt x="6" y="269"/>
                    <a:pt x="3" y="275"/>
                    <a:pt x="1" y="283"/>
                  </a:cubicBezTo>
                  <a:cubicBezTo>
                    <a:pt x="0" y="290"/>
                    <a:pt x="0" y="298"/>
                    <a:pt x="4" y="305"/>
                  </a:cubicBezTo>
                  <a:cubicBezTo>
                    <a:pt x="7" y="312"/>
                    <a:pt x="13" y="318"/>
                    <a:pt x="20" y="321"/>
                  </a:cubicBezTo>
                  <a:cubicBezTo>
                    <a:pt x="27" y="325"/>
                    <a:pt x="35" y="325"/>
                    <a:pt x="41" y="324"/>
                  </a:cubicBezTo>
                  <a:cubicBezTo>
                    <a:pt x="45" y="324"/>
                    <a:pt x="53" y="320"/>
                    <a:pt x="54" y="31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44" y="310"/>
                    <a:pt x="34" y="310"/>
                    <a:pt x="28" y="306"/>
                  </a:cubicBezTo>
                  <a:cubicBezTo>
                    <a:pt x="20" y="302"/>
                    <a:pt x="17" y="295"/>
                    <a:pt x="19" y="286"/>
                  </a:cubicBezTo>
                  <a:cubicBezTo>
                    <a:pt x="25" y="251"/>
                    <a:pt x="75" y="225"/>
                    <a:pt x="101" y="207"/>
                  </a:cubicBezTo>
                  <a:cubicBezTo>
                    <a:pt x="131" y="187"/>
                    <a:pt x="162" y="166"/>
                    <a:pt x="183" y="136"/>
                  </a:cubicBezTo>
                  <a:cubicBezTo>
                    <a:pt x="194" y="119"/>
                    <a:pt x="201" y="100"/>
                    <a:pt x="202" y="80"/>
                  </a:cubicBezTo>
                  <a:cubicBezTo>
                    <a:pt x="204" y="66"/>
                    <a:pt x="202" y="51"/>
                    <a:pt x="194" y="3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2497138" y="1762126"/>
              <a:ext cx="141287" cy="138113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2409825" y="2360613"/>
              <a:ext cx="123825" cy="120650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出自【趣你的PPT】(微信:qunideppt)：最优质的PPT资源库"/>
            <p:cNvSpPr/>
            <p:nvPr/>
          </p:nvSpPr>
          <p:spPr bwMode="auto">
            <a:xfrm>
              <a:off x="1049338" y="1563688"/>
              <a:ext cx="577850" cy="920750"/>
            </a:xfrm>
            <a:custGeom>
              <a:avLst/>
              <a:gdLst>
                <a:gd name="T0" fmla="*/ 10 w 204"/>
                <a:gd name="T1" fmla="*/ 37 h 325"/>
                <a:gd name="T2" fmla="*/ 28 w 204"/>
                <a:gd name="T3" fmla="*/ 18 h 325"/>
                <a:gd name="T4" fmla="*/ 123 w 204"/>
                <a:gd name="T5" fmla="*/ 28 h 325"/>
                <a:gd name="T6" fmla="*/ 146 w 204"/>
                <a:gd name="T7" fmla="*/ 59 h 325"/>
                <a:gd name="T8" fmla="*/ 155 w 204"/>
                <a:gd name="T9" fmla="*/ 94 h 325"/>
                <a:gd name="T10" fmla="*/ 143 w 204"/>
                <a:gd name="T11" fmla="*/ 96 h 325"/>
                <a:gd name="T12" fmla="*/ 86 w 204"/>
                <a:gd name="T13" fmla="*/ 32 h 325"/>
                <a:gd name="T14" fmla="*/ 31 w 204"/>
                <a:gd name="T15" fmla="*/ 80 h 325"/>
                <a:gd name="T16" fmla="*/ 146 w 204"/>
                <a:gd name="T17" fmla="*/ 223 h 325"/>
                <a:gd name="T18" fmla="*/ 195 w 204"/>
                <a:gd name="T19" fmla="*/ 263 h 325"/>
                <a:gd name="T20" fmla="*/ 202 w 204"/>
                <a:gd name="T21" fmla="*/ 283 h 325"/>
                <a:gd name="T22" fmla="*/ 200 w 204"/>
                <a:gd name="T23" fmla="*/ 305 h 325"/>
                <a:gd name="T24" fmla="*/ 184 w 204"/>
                <a:gd name="T25" fmla="*/ 321 h 325"/>
                <a:gd name="T26" fmla="*/ 162 w 204"/>
                <a:gd name="T27" fmla="*/ 324 h 325"/>
                <a:gd name="T28" fmla="*/ 150 w 204"/>
                <a:gd name="T29" fmla="*/ 317 h 325"/>
                <a:gd name="T30" fmla="*/ 150 w 204"/>
                <a:gd name="T31" fmla="*/ 307 h 325"/>
                <a:gd name="T32" fmla="*/ 176 w 204"/>
                <a:gd name="T33" fmla="*/ 306 h 325"/>
                <a:gd name="T34" fmla="*/ 185 w 204"/>
                <a:gd name="T35" fmla="*/ 286 h 325"/>
                <a:gd name="T36" fmla="*/ 102 w 204"/>
                <a:gd name="T37" fmla="*/ 207 h 325"/>
                <a:gd name="T38" fmla="*/ 21 w 204"/>
                <a:gd name="T39" fmla="*/ 136 h 325"/>
                <a:gd name="T40" fmla="*/ 1 w 204"/>
                <a:gd name="T41" fmla="*/ 80 h 325"/>
                <a:gd name="T42" fmla="*/ 10 w 204"/>
                <a:gd name="T43" fmla="*/ 3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" h="325">
                  <a:moveTo>
                    <a:pt x="10" y="37"/>
                  </a:moveTo>
                  <a:cubicBezTo>
                    <a:pt x="14" y="30"/>
                    <a:pt x="21" y="23"/>
                    <a:pt x="28" y="18"/>
                  </a:cubicBezTo>
                  <a:cubicBezTo>
                    <a:pt x="55" y="0"/>
                    <a:pt x="98" y="7"/>
                    <a:pt x="123" y="28"/>
                  </a:cubicBezTo>
                  <a:cubicBezTo>
                    <a:pt x="133" y="36"/>
                    <a:pt x="141" y="48"/>
                    <a:pt x="146" y="59"/>
                  </a:cubicBezTo>
                  <a:cubicBezTo>
                    <a:pt x="151" y="71"/>
                    <a:pt x="154" y="81"/>
                    <a:pt x="155" y="94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38" y="65"/>
                    <a:pt x="118" y="37"/>
                    <a:pt x="86" y="32"/>
                  </a:cubicBezTo>
                  <a:cubicBezTo>
                    <a:pt x="56" y="28"/>
                    <a:pt x="32" y="53"/>
                    <a:pt x="31" y="80"/>
                  </a:cubicBezTo>
                  <a:cubicBezTo>
                    <a:pt x="29" y="149"/>
                    <a:pt x="93" y="192"/>
                    <a:pt x="146" y="223"/>
                  </a:cubicBezTo>
                  <a:cubicBezTo>
                    <a:pt x="163" y="233"/>
                    <a:pt x="184" y="246"/>
                    <a:pt x="195" y="263"/>
                  </a:cubicBezTo>
                  <a:cubicBezTo>
                    <a:pt x="198" y="269"/>
                    <a:pt x="201" y="275"/>
                    <a:pt x="202" y="283"/>
                  </a:cubicBezTo>
                  <a:cubicBezTo>
                    <a:pt x="204" y="290"/>
                    <a:pt x="203" y="298"/>
                    <a:pt x="200" y="305"/>
                  </a:cubicBezTo>
                  <a:cubicBezTo>
                    <a:pt x="197" y="312"/>
                    <a:pt x="191" y="318"/>
                    <a:pt x="184" y="321"/>
                  </a:cubicBezTo>
                  <a:cubicBezTo>
                    <a:pt x="177" y="325"/>
                    <a:pt x="169" y="325"/>
                    <a:pt x="162" y="324"/>
                  </a:cubicBezTo>
                  <a:cubicBezTo>
                    <a:pt x="158" y="324"/>
                    <a:pt x="151" y="320"/>
                    <a:pt x="150" y="317"/>
                  </a:cubicBezTo>
                  <a:cubicBezTo>
                    <a:pt x="150" y="307"/>
                    <a:pt x="150" y="307"/>
                    <a:pt x="150" y="307"/>
                  </a:cubicBezTo>
                  <a:cubicBezTo>
                    <a:pt x="159" y="310"/>
                    <a:pt x="169" y="310"/>
                    <a:pt x="176" y="306"/>
                  </a:cubicBezTo>
                  <a:cubicBezTo>
                    <a:pt x="183" y="302"/>
                    <a:pt x="187" y="295"/>
                    <a:pt x="185" y="286"/>
                  </a:cubicBezTo>
                  <a:cubicBezTo>
                    <a:pt x="178" y="251"/>
                    <a:pt x="129" y="225"/>
                    <a:pt x="102" y="207"/>
                  </a:cubicBezTo>
                  <a:cubicBezTo>
                    <a:pt x="73" y="187"/>
                    <a:pt x="41" y="166"/>
                    <a:pt x="21" y="136"/>
                  </a:cubicBezTo>
                  <a:cubicBezTo>
                    <a:pt x="10" y="119"/>
                    <a:pt x="3" y="100"/>
                    <a:pt x="1" y="80"/>
                  </a:cubicBezTo>
                  <a:cubicBezTo>
                    <a:pt x="0" y="66"/>
                    <a:pt x="2" y="51"/>
                    <a:pt x="10" y="3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1347788" y="1762126"/>
              <a:ext cx="141287" cy="138113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1452563" y="2360613"/>
              <a:ext cx="123825" cy="120650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出自【趣你的PPT】(微信:qunideppt)：最优质的PPT资源库"/>
            <p:cNvSpPr/>
            <p:nvPr/>
          </p:nvSpPr>
          <p:spPr bwMode="auto">
            <a:xfrm>
              <a:off x="1477963" y="1698626"/>
              <a:ext cx="1027112" cy="976313"/>
            </a:xfrm>
            <a:custGeom>
              <a:avLst/>
              <a:gdLst>
                <a:gd name="T0" fmla="*/ 317 w 363"/>
                <a:gd name="T1" fmla="*/ 0 h 344"/>
                <a:gd name="T2" fmla="*/ 0 w 363"/>
                <a:gd name="T3" fmla="*/ 0 h 344"/>
                <a:gd name="T4" fmla="*/ 63 w 363"/>
                <a:gd name="T5" fmla="*/ 254 h 344"/>
                <a:gd name="T6" fmla="*/ 182 w 363"/>
                <a:gd name="T7" fmla="*/ 344 h 344"/>
                <a:gd name="T8" fmla="*/ 363 w 363"/>
                <a:gd name="T9" fmla="*/ 0 h 344"/>
                <a:gd name="T10" fmla="*/ 317 w 363"/>
                <a:gd name="T1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344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02"/>
                    <a:pt x="28" y="192"/>
                    <a:pt x="63" y="254"/>
                  </a:cubicBezTo>
                  <a:cubicBezTo>
                    <a:pt x="95" y="310"/>
                    <a:pt x="137" y="344"/>
                    <a:pt x="182" y="344"/>
                  </a:cubicBezTo>
                  <a:cubicBezTo>
                    <a:pt x="277" y="344"/>
                    <a:pt x="356" y="193"/>
                    <a:pt x="363" y="0"/>
                  </a:cubicBezTo>
                  <a:lnTo>
                    <a:pt x="317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出自【趣你的PPT】(微信:qunideppt)：最优质的PPT资源库"/>
            <p:cNvSpPr/>
            <p:nvPr/>
          </p:nvSpPr>
          <p:spPr bwMode="auto">
            <a:xfrm>
              <a:off x="1477963" y="1698626"/>
              <a:ext cx="896937" cy="720725"/>
            </a:xfrm>
            <a:custGeom>
              <a:avLst/>
              <a:gdLst>
                <a:gd name="T0" fmla="*/ 0 w 317"/>
                <a:gd name="T1" fmla="*/ 0 h 254"/>
                <a:gd name="T2" fmla="*/ 63 w 317"/>
                <a:gd name="T3" fmla="*/ 254 h 254"/>
                <a:gd name="T4" fmla="*/ 317 w 317"/>
                <a:gd name="T5" fmla="*/ 0 h 254"/>
                <a:gd name="T6" fmla="*/ 0 w 317"/>
                <a:gd name="T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254">
                  <a:moveTo>
                    <a:pt x="0" y="0"/>
                  </a:moveTo>
                  <a:cubicBezTo>
                    <a:pt x="4" y="102"/>
                    <a:pt x="28" y="192"/>
                    <a:pt x="63" y="254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Group 39出自【趣你的PPT】(微信:qunideppt)：最优质的PPT资源库"/>
          <p:cNvGrpSpPr/>
          <p:nvPr/>
        </p:nvGrpSpPr>
        <p:grpSpPr>
          <a:xfrm>
            <a:off x="3025791" y="1610117"/>
            <a:ext cx="667884" cy="946570"/>
            <a:chOff x="4022725" y="1025525"/>
            <a:chExt cx="1765300" cy="2501901"/>
          </a:xfrm>
          <a:blipFill rotWithShape="1">
            <a:blip r:embed="rId2">
              <a:alphaModFix amt="99000"/>
            </a:blip>
            <a:tile tx="0" ty="0" sx="100000" sy="100000" flip="none" algn="tl"/>
          </a:blipFill>
        </p:grpSpPr>
        <p:sp>
          <p:nvSpPr>
            <p:cNvPr id="71" name="出自【趣你的PPT】(微信:qunideppt)：最优质的PPT资源库"/>
            <p:cNvSpPr/>
            <p:nvPr/>
          </p:nvSpPr>
          <p:spPr bwMode="auto">
            <a:xfrm>
              <a:off x="4592638" y="1941513"/>
              <a:ext cx="679450" cy="1471613"/>
            </a:xfrm>
            <a:custGeom>
              <a:avLst/>
              <a:gdLst>
                <a:gd name="T0" fmla="*/ 266 w 428"/>
                <a:gd name="T1" fmla="*/ 0 h 927"/>
                <a:gd name="T2" fmla="*/ 0 w 428"/>
                <a:gd name="T3" fmla="*/ 818 h 927"/>
                <a:gd name="T4" fmla="*/ 126 w 428"/>
                <a:gd name="T5" fmla="*/ 927 h 927"/>
                <a:gd name="T6" fmla="*/ 428 w 428"/>
                <a:gd name="T7" fmla="*/ 0 h 927"/>
                <a:gd name="T8" fmla="*/ 266 w 428"/>
                <a:gd name="T9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927">
                  <a:moveTo>
                    <a:pt x="266" y="0"/>
                  </a:moveTo>
                  <a:lnTo>
                    <a:pt x="0" y="818"/>
                  </a:lnTo>
                  <a:lnTo>
                    <a:pt x="126" y="927"/>
                  </a:lnTo>
                  <a:lnTo>
                    <a:pt x="428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" name="出自【趣你的PPT】(微信:qunideppt)：最优质的PPT资源库"/>
            <p:cNvSpPr/>
            <p:nvPr/>
          </p:nvSpPr>
          <p:spPr bwMode="auto">
            <a:xfrm>
              <a:off x="4098925" y="1941513"/>
              <a:ext cx="658813" cy="1249363"/>
            </a:xfrm>
            <a:custGeom>
              <a:avLst/>
              <a:gdLst>
                <a:gd name="T0" fmla="*/ 254 w 415"/>
                <a:gd name="T1" fmla="*/ 0 h 787"/>
                <a:gd name="T2" fmla="*/ 0 w 415"/>
                <a:gd name="T3" fmla="*/ 787 h 787"/>
                <a:gd name="T4" fmla="*/ 164 w 415"/>
                <a:gd name="T5" fmla="*/ 771 h 787"/>
                <a:gd name="T6" fmla="*/ 415 w 415"/>
                <a:gd name="T7" fmla="*/ 0 h 787"/>
                <a:gd name="T8" fmla="*/ 254 w 415"/>
                <a:gd name="T9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787">
                  <a:moveTo>
                    <a:pt x="254" y="0"/>
                  </a:moveTo>
                  <a:lnTo>
                    <a:pt x="0" y="787"/>
                  </a:lnTo>
                  <a:lnTo>
                    <a:pt x="164" y="771"/>
                  </a:lnTo>
                  <a:lnTo>
                    <a:pt x="415" y="0"/>
                  </a:lnTo>
                  <a:lnTo>
                    <a:pt x="254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出自【趣你的PPT】(微信:qunideppt)：最优质的PPT资源库"/>
            <p:cNvSpPr/>
            <p:nvPr/>
          </p:nvSpPr>
          <p:spPr bwMode="auto">
            <a:xfrm>
              <a:off x="4359275" y="1941513"/>
              <a:ext cx="655638" cy="1298575"/>
            </a:xfrm>
            <a:custGeom>
              <a:avLst/>
              <a:gdLst>
                <a:gd name="T0" fmla="*/ 251 w 413"/>
                <a:gd name="T1" fmla="*/ 0 h 818"/>
                <a:gd name="T2" fmla="*/ 0 w 413"/>
                <a:gd name="T3" fmla="*/ 771 h 818"/>
                <a:gd name="T4" fmla="*/ 83 w 413"/>
                <a:gd name="T5" fmla="*/ 764 h 818"/>
                <a:gd name="T6" fmla="*/ 147 w 413"/>
                <a:gd name="T7" fmla="*/ 818 h 818"/>
                <a:gd name="T8" fmla="*/ 413 w 413"/>
                <a:gd name="T9" fmla="*/ 0 h 818"/>
                <a:gd name="T10" fmla="*/ 251 w 413"/>
                <a:gd name="T11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818">
                  <a:moveTo>
                    <a:pt x="251" y="0"/>
                  </a:moveTo>
                  <a:lnTo>
                    <a:pt x="0" y="771"/>
                  </a:lnTo>
                  <a:lnTo>
                    <a:pt x="83" y="764"/>
                  </a:lnTo>
                  <a:lnTo>
                    <a:pt x="147" y="818"/>
                  </a:lnTo>
                  <a:lnTo>
                    <a:pt x="413" y="0"/>
                  </a:lnTo>
                  <a:lnTo>
                    <a:pt x="251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4" name="出自【趣你的PPT】(微信:qunideppt)：最优质的PPT资源库"/>
            <p:cNvSpPr/>
            <p:nvPr/>
          </p:nvSpPr>
          <p:spPr bwMode="auto">
            <a:xfrm>
              <a:off x="4505325" y="1941513"/>
              <a:ext cx="712788" cy="1585913"/>
            </a:xfrm>
            <a:custGeom>
              <a:avLst/>
              <a:gdLst>
                <a:gd name="T0" fmla="*/ 0 w 449"/>
                <a:gd name="T1" fmla="*/ 0 h 999"/>
                <a:gd name="T2" fmla="*/ 326 w 449"/>
                <a:gd name="T3" fmla="*/ 999 h 999"/>
                <a:gd name="T4" fmla="*/ 449 w 449"/>
                <a:gd name="T5" fmla="*/ 889 h 999"/>
                <a:gd name="T6" fmla="*/ 159 w 449"/>
                <a:gd name="T7" fmla="*/ 0 h 999"/>
                <a:gd name="T8" fmla="*/ 0 w 449"/>
                <a:gd name="T9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999">
                  <a:moveTo>
                    <a:pt x="0" y="0"/>
                  </a:moveTo>
                  <a:lnTo>
                    <a:pt x="326" y="999"/>
                  </a:lnTo>
                  <a:lnTo>
                    <a:pt x="449" y="889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出自【趣你的PPT】(微信:qunideppt)：最优质的PPT资源库"/>
            <p:cNvSpPr/>
            <p:nvPr/>
          </p:nvSpPr>
          <p:spPr bwMode="auto">
            <a:xfrm>
              <a:off x="5014913" y="1941513"/>
              <a:ext cx="701675" cy="1363663"/>
            </a:xfrm>
            <a:custGeom>
              <a:avLst/>
              <a:gdLst>
                <a:gd name="T0" fmla="*/ 0 w 442"/>
                <a:gd name="T1" fmla="*/ 0 h 859"/>
                <a:gd name="T2" fmla="*/ 276 w 442"/>
                <a:gd name="T3" fmla="*/ 842 h 859"/>
                <a:gd name="T4" fmla="*/ 442 w 442"/>
                <a:gd name="T5" fmla="*/ 859 h 859"/>
                <a:gd name="T6" fmla="*/ 162 w 442"/>
                <a:gd name="T7" fmla="*/ 0 h 859"/>
                <a:gd name="T8" fmla="*/ 0 w 442"/>
                <a:gd name="T9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2" h="859">
                  <a:moveTo>
                    <a:pt x="0" y="0"/>
                  </a:moveTo>
                  <a:lnTo>
                    <a:pt x="276" y="842"/>
                  </a:lnTo>
                  <a:lnTo>
                    <a:pt x="442" y="859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6" name="出自【趣你的PPT】(微信:qunideppt)：最优质的PPT资源库"/>
            <p:cNvSpPr/>
            <p:nvPr/>
          </p:nvSpPr>
          <p:spPr bwMode="auto">
            <a:xfrm>
              <a:off x="4757738" y="1941513"/>
              <a:ext cx="695325" cy="1411288"/>
            </a:xfrm>
            <a:custGeom>
              <a:avLst/>
              <a:gdLst>
                <a:gd name="T0" fmla="*/ 0 w 438"/>
                <a:gd name="T1" fmla="*/ 0 h 889"/>
                <a:gd name="T2" fmla="*/ 290 w 438"/>
                <a:gd name="T3" fmla="*/ 889 h 889"/>
                <a:gd name="T4" fmla="*/ 354 w 438"/>
                <a:gd name="T5" fmla="*/ 835 h 889"/>
                <a:gd name="T6" fmla="*/ 438 w 438"/>
                <a:gd name="T7" fmla="*/ 842 h 889"/>
                <a:gd name="T8" fmla="*/ 162 w 438"/>
                <a:gd name="T9" fmla="*/ 0 h 889"/>
                <a:gd name="T10" fmla="*/ 0 w 438"/>
                <a:gd name="T11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889">
                  <a:moveTo>
                    <a:pt x="0" y="0"/>
                  </a:moveTo>
                  <a:lnTo>
                    <a:pt x="290" y="889"/>
                  </a:lnTo>
                  <a:lnTo>
                    <a:pt x="354" y="835"/>
                  </a:lnTo>
                  <a:lnTo>
                    <a:pt x="438" y="842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出自【趣你的PPT】(微信:qunideppt)：最优质的PPT资源库"/>
            <p:cNvSpPr/>
            <p:nvPr/>
          </p:nvSpPr>
          <p:spPr bwMode="auto">
            <a:xfrm>
              <a:off x="4022725" y="1025525"/>
              <a:ext cx="1765300" cy="1755775"/>
            </a:xfrm>
            <a:custGeom>
              <a:avLst/>
              <a:gdLst>
                <a:gd name="T0" fmla="*/ 556 w 1112"/>
                <a:gd name="T1" fmla="*/ 53 h 1106"/>
                <a:gd name="T2" fmla="*/ 615 w 1112"/>
                <a:gd name="T3" fmla="*/ 0 h 1106"/>
                <a:gd name="T4" fmla="*/ 661 w 1112"/>
                <a:gd name="T5" fmla="*/ 64 h 1106"/>
                <a:gd name="T6" fmla="*/ 727 w 1112"/>
                <a:gd name="T7" fmla="*/ 26 h 1106"/>
                <a:gd name="T8" fmla="*/ 760 w 1112"/>
                <a:gd name="T9" fmla="*/ 98 h 1106"/>
                <a:gd name="T10" fmla="*/ 834 w 1112"/>
                <a:gd name="T11" fmla="*/ 72 h 1106"/>
                <a:gd name="T12" fmla="*/ 851 w 1112"/>
                <a:gd name="T13" fmla="*/ 150 h 1106"/>
                <a:gd name="T14" fmla="*/ 929 w 1112"/>
                <a:gd name="T15" fmla="*/ 140 h 1106"/>
                <a:gd name="T16" fmla="*/ 929 w 1112"/>
                <a:gd name="T17" fmla="*/ 219 h 1106"/>
                <a:gd name="T18" fmla="*/ 1005 w 1112"/>
                <a:gd name="T19" fmla="*/ 228 h 1106"/>
                <a:gd name="T20" fmla="*/ 988 w 1112"/>
                <a:gd name="T21" fmla="*/ 304 h 1106"/>
                <a:gd name="T22" fmla="*/ 1065 w 1112"/>
                <a:gd name="T23" fmla="*/ 328 h 1106"/>
                <a:gd name="T24" fmla="*/ 1031 w 1112"/>
                <a:gd name="T25" fmla="*/ 399 h 1106"/>
                <a:gd name="T26" fmla="*/ 1100 w 1112"/>
                <a:gd name="T27" fmla="*/ 437 h 1106"/>
                <a:gd name="T28" fmla="*/ 1053 w 1112"/>
                <a:gd name="T29" fmla="*/ 501 h 1106"/>
                <a:gd name="T30" fmla="*/ 1112 w 1112"/>
                <a:gd name="T31" fmla="*/ 553 h 1106"/>
                <a:gd name="T32" fmla="*/ 1053 w 1112"/>
                <a:gd name="T33" fmla="*/ 605 h 1106"/>
                <a:gd name="T34" fmla="*/ 1100 w 1112"/>
                <a:gd name="T35" fmla="*/ 669 h 1106"/>
                <a:gd name="T36" fmla="*/ 1031 w 1112"/>
                <a:gd name="T37" fmla="*/ 707 h 1106"/>
                <a:gd name="T38" fmla="*/ 1065 w 1112"/>
                <a:gd name="T39" fmla="*/ 778 h 1106"/>
                <a:gd name="T40" fmla="*/ 988 w 1112"/>
                <a:gd name="T41" fmla="*/ 802 h 1106"/>
                <a:gd name="T42" fmla="*/ 1005 w 1112"/>
                <a:gd name="T43" fmla="*/ 878 h 1106"/>
                <a:gd name="T44" fmla="*/ 929 w 1112"/>
                <a:gd name="T45" fmla="*/ 888 h 1106"/>
                <a:gd name="T46" fmla="*/ 929 w 1112"/>
                <a:gd name="T47" fmla="*/ 966 h 1106"/>
                <a:gd name="T48" fmla="*/ 851 w 1112"/>
                <a:gd name="T49" fmla="*/ 956 h 1106"/>
                <a:gd name="T50" fmla="*/ 834 w 1112"/>
                <a:gd name="T51" fmla="*/ 1035 h 1106"/>
                <a:gd name="T52" fmla="*/ 760 w 1112"/>
                <a:gd name="T53" fmla="*/ 1009 h 1106"/>
                <a:gd name="T54" fmla="*/ 727 w 1112"/>
                <a:gd name="T55" fmla="*/ 1080 h 1106"/>
                <a:gd name="T56" fmla="*/ 661 w 1112"/>
                <a:gd name="T57" fmla="*/ 1042 h 1106"/>
                <a:gd name="T58" fmla="*/ 615 w 1112"/>
                <a:gd name="T59" fmla="*/ 1106 h 1106"/>
                <a:gd name="T60" fmla="*/ 556 w 1112"/>
                <a:gd name="T61" fmla="*/ 1051 h 1106"/>
                <a:gd name="T62" fmla="*/ 499 w 1112"/>
                <a:gd name="T63" fmla="*/ 1106 h 1106"/>
                <a:gd name="T64" fmla="*/ 452 w 1112"/>
                <a:gd name="T65" fmla="*/ 1042 h 1106"/>
                <a:gd name="T66" fmla="*/ 385 w 1112"/>
                <a:gd name="T67" fmla="*/ 1080 h 1106"/>
                <a:gd name="T68" fmla="*/ 352 w 1112"/>
                <a:gd name="T69" fmla="*/ 1009 h 1106"/>
                <a:gd name="T70" fmla="*/ 278 w 1112"/>
                <a:gd name="T71" fmla="*/ 1035 h 1106"/>
                <a:gd name="T72" fmla="*/ 261 w 1112"/>
                <a:gd name="T73" fmla="*/ 956 h 1106"/>
                <a:gd name="T74" fmla="*/ 185 w 1112"/>
                <a:gd name="T75" fmla="*/ 966 h 1106"/>
                <a:gd name="T76" fmla="*/ 185 w 1112"/>
                <a:gd name="T77" fmla="*/ 888 h 1106"/>
                <a:gd name="T78" fmla="*/ 107 w 1112"/>
                <a:gd name="T79" fmla="*/ 878 h 1106"/>
                <a:gd name="T80" fmla="*/ 124 w 1112"/>
                <a:gd name="T81" fmla="*/ 802 h 1106"/>
                <a:gd name="T82" fmla="*/ 48 w 1112"/>
                <a:gd name="T83" fmla="*/ 778 h 1106"/>
                <a:gd name="T84" fmla="*/ 81 w 1112"/>
                <a:gd name="T85" fmla="*/ 707 h 1106"/>
                <a:gd name="T86" fmla="*/ 12 w 1112"/>
                <a:gd name="T87" fmla="*/ 669 h 1106"/>
                <a:gd name="T88" fmla="*/ 59 w 1112"/>
                <a:gd name="T89" fmla="*/ 605 h 1106"/>
                <a:gd name="T90" fmla="*/ 0 w 1112"/>
                <a:gd name="T91" fmla="*/ 553 h 1106"/>
                <a:gd name="T92" fmla="*/ 59 w 1112"/>
                <a:gd name="T93" fmla="*/ 501 h 1106"/>
                <a:gd name="T94" fmla="*/ 12 w 1112"/>
                <a:gd name="T95" fmla="*/ 437 h 1106"/>
                <a:gd name="T96" fmla="*/ 81 w 1112"/>
                <a:gd name="T97" fmla="*/ 399 h 1106"/>
                <a:gd name="T98" fmla="*/ 48 w 1112"/>
                <a:gd name="T99" fmla="*/ 328 h 1106"/>
                <a:gd name="T100" fmla="*/ 124 w 1112"/>
                <a:gd name="T101" fmla="*/ 304 h 1106"/>
                <a:gd name="T102" fmla="*/ 107 w 1112"/>
                <a:gd name="T103" fmla="*/ 228 h 1106"/>
                <a:gd name="T104" fmla="*/ 185 w 1112"/>
                <a:gd name="T105" fmla="*/ 219 h 1106"/>
                <a:gd name="T106" fmla="*/ 185 w 1112"/>
                <a:gd name="T107" fmla="*/ 140 h 1106"/>
                <a:gd name="T108" fmla="*/ 261 w 1112"/>
                <a:gd name="T109" fmla="*/ 150 h 1106"/>
                <a:gd name="T110" fmla="*/ 278 w 1112"/>
                <a:gd name="T111" fmla="*/ 72 h 1106"/>
                <a:gd name="T112" fmla="*/ 352 w 1112"/>
                <a:gd name="T113" fmla="*/ 98 h 1106"/>
                <a:gd name="T114" fmla="*/ 385 w 1112"/>
                <a:gd name="T115" fmla="*/ 26 h 1106"/>
                <a:gd name="T116" fmla="*/ 452 w 1112"/>
                <a:gd name="T117" fmla="*/ 64 h 1106"/>
                <a:gd name="T118" fmla="*/ 499 w 1112"/>
                <a:gd name="T119" fmla="*/ 0 h 1106"/>
                <a:gd name="T120" fmla="*/ 556 w 1112"/>
                <a:gd name="T121" fmla="*/ 5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2" h="1106">
                  <a:moveTo>
                    <a:pt x="556" y="53"/>
                  </a:moveTo>
                  <a:lnTo>
                    <a:pt x="615" y="0"/>
                  </a:lnTo>
                  <a:lnTo>
                    <a:pt x="661" y="64"/>
                  </a:lnTo>
                  <a:lnTo>
                    <a:pt x="727" y="26"/>
                  </a:lnTo>
                  <a:lnTo>
                    <a:pt x="760" y="98"/>
                  </a:lnTo>
                  <a:lnTo>
                    <a:pt x="834" y="72"/>
                  </a:lnTo>
                  <a:lnTo>
                    <a:pt x="851" y="150"/>
                  </a:lnTo>
                  <a:lnTo>
                    <a:pt x="929" y="140"/>
                  </a:lnTo>
                  <a:lnTo>
                    <a:pt x="929" y="219"/>
                  </a:lnTo>
                  <a:lnTo>
                    <a:pt x="1005" y="228"/>
                  </a:lnTo>
                  <a:lnTo>
                    <a:pt x="988" y="304"/>
                  </a:lnTo>
                  <a:lnTo>
                    <a:pt x="1065" y="328"/>
                  </a:lnTo>
                  <a:lnTo>
                    <a:pt x="1031" y="399"/>
                  </a:lnTo>
                  <a:lnTo>
                    <a:pt x="1100" y="437"/>
                  </a:lnTo>
                  <a:lnTo>
                    <a:pt x="1053" y="501"/>
                  </a:lnTo>
                  <a:lnTo>
                    <a:pt x="1112" y="553"/>
                  </a:lnTo>
                  <a:lnTo>
                    <a:pt x="1053" y="605"/>
                  </a:lnTo>
                  <a:lnTo>
                    <a:pt x="1100" y="669"/>
                  </a:lnTo>
                  <a:lnTo>
                    <a:pt x="1031" y="707"/>
                  </a:lnTo>
                  <a:lnTo>
                    <a:pt x="1065" y="778"/>
                  </a:lnTo>
                  <a:lnTo>
                    <a:pt x="988" y="802"/>
                  </a:lnTo>
                  <a:lnTo>
                    <a:pt x="1005" y="878"/>
                  </a:lnTo>
                  <a:lnTo>
                    <a:pt x="929" y="888"/>
                  </a:lnTo>
                  <a:lnTo>
                    <a:pt x="929" y="966"/>
                  </a:lnTo>
                  <a:lnTo>
                    <a:pt x="851" y="956"/>
                  </a:lnTo>
                  <a:lnTo>
                    <a:pt x="834" y="1035"/>
                  </a:lnTo>
                  <a:lnTo>
                    <a:pt x="760" y="1009"/>
                  </a:lnTo>
                  <a:lnTo>
                    <a:pt x="727" y="1080"/>
                  </a:lnTo>
                  <a:lnTo>
                    <a:pt x="661" y="1042"/>
                  </a:lnTo>
                  <a:lnTo>
                    <a:pt x="615" y="1106"/>
                  </a:lnTo>
                  <a:lnTo>
                    <a:pt x="556" y="1051"/>
                  </a:lnTo>
                  <a:lnTo>
                    <a:pt x="499" y="1106"/>
                  </a:lnTo>
                  <a:lnTo>
                    <a:pt x="452" y="1042"/>
                  </a:lnTo>
                  <a:lnTo>
                    <a:pt x="385" y="1080"/>
                  </a:lnTo>
                  <a:lnTo>
                    <a:pt x="352" y="1009"/>
                  </a:lnTo>
                  <a:lnTo>
                    <a:pt x="278" y="1035"/>
                  </a:lnTo>
                  <a:lnTo>
                    <a:pt x="261" y="956"/>
                  </a:lnTo>
                  <a:lnTo>
                    <a:pt x="185" y="966"/>
                  </a:lnTo>
                  <a:lnTo>
                    <a:pt x="185" y="888"/>
                  </a:lnTo>
                  <a:lnTo>
                    <a:pt x="107" y="878"/>
                  </a:lnTo>
                  <a:lnTo>
                    <a:pt x="124" y="802"/>
                  </a:lnTo>
                  <a:lnTo>
                    <a:pt x="48" y="778"/>
                  </a:lnTo>
                  <a:lnTo>
                    <a:pt x="81" y="707"/>
                  </a:lnTo>
                  <a:lnTo>
                    <a:pt x="12" y="669"/>
                  </a:lnTo>
                  <a:lnTo>
                    <a:pt x="59" y="605"/>
                  </a:lnTo>
                  <a:lnTo>
                    <a:pt x="0" y="553"/>
                  </a:lnTo>
                  <a:lnTo>
                    <a:pt x="59" y="501"/>
                  </a:lnTo>
                  <a:lnTo>
                    <a:pt x="12" y="437"/>
                  </a:lnTo>
                  <a:lnTo>
                    <a:pt x="81" y="399"/>
                  </a:lnTo>
                  <a:lnTo>
                    <a:pt x="48" y="328"/>
                  </a:lnTo>
                  <a:lnTo>
                    <a:pt x="124" y="304"/>
                  </a:lnTo>
                  <a:lnTo>
                    <a:pt x="107" y="228"/>
                  </a:lnTo>
                  <a:lnTo>
                    <a:pt x="185" y="219"/>
                  </a:lnTo>
                  <a:lnTo>
                    <a:pt x="185" y="140"/>
                  </a:lnTo>
                  <a:lnTo>
                    <a:pt x="261" y="150"/>
                  </a:lnTo>
                  <a:lnTo>
                    <a:pt x="278" y="72"/>
                  </a:lnTo>
                  <a:lnTo>
                    <a:pt x="352" y="98"/>
                  </a:lnTo>
                  <a:lnTo>
                    <a:pt x="385" y="26"/>
                  </a:lnTo>
                  <a:lnTo>
                    <a:pt x="452" y="64"/>
                  </a:lnTo>
                  <a:lnTo>
                    <a:pt x="499" y="0"/>
                  </a:lnTo>
                  <a:lnTo>
                    <a:pt x="556" y="53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181475" y="1181100"/>
              <a:ext cx="1447800" cy="1446213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294188" y="1293813"/>
              <a:ext cx="1222375" cy="1219200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0" name="出自【趣你的PPT】(微信:qunideppt)：最优质的PPT资源库"/>
            <p:cNvSpPr/>
            <p:nvPr/>
          </p:nvSpPr>
          <p:spPr bwMode="auto">
            <a:xfrm>
              <a:off x="4294188" y="1293813"/>
              <a:ext cx="1038225" cy="1035050"/>
            </a:xfrm>
            <a:custGeom>
              <a:avLst/>
              <a:gdLst>
                <a:gd name="T0" fmla="*/ 162 w 275"/>
                <a:gd name="T1" fmla="*/ 0 h 275"/>
                <a:gd name="T2" fmla="*/ 0 w 275"/>
                <a:gd name="T3" fmla="*/ 162 h 275"/>
                <a:gd name="T4" fmla="*/ 46 w 275"/>
                <a:gd name="T5" fmla="*/ 275 h 275"/>
                <a:gd name="T6" fmla="*/ 275 w 275"/>
                <a:gd name="T7" fmla="*/ 46 h 275"/>
                <a:gd name="T8" fmla="*/ 162 w 275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75">
                  <a:moveTo>
                    <a:pt x="162" y="0"/>
                  </a:moveTo>
                  <a:cubicBezTo>
                    <a:pt x="72" y="0"/>
                    <a:pt x="0" y="72"/>
                    <a:pt x="0" y="162"/>
                  </a:cubicBezTo>
                  <a:cubicBezTo>
                    <a:pt x="0" y="206"/>
                    <a:pt x="17" y="246"/>
                    <a:pt x="46" y="275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46" y="17"/>
                    <a:pt x="206" y="0"/>
                    <a:pt x="16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45出自【趣你的PPT】(微信:qunideppt)：最优质的PPT资源库"/>
          <p:cNvGrpSpPr/>
          <p:nvPr/>
        </p:nvGrpSpPr>
        <p:grpSpPr>
          <a:xfrm>
            <a:off x="4488348" y="1598318"/>
            <a:ext cx="993157" cy="940886"/>
            <a:chOff x="3162301" y="1711326"/>
            <a:chExt cx="814387" cy="771525"/>
          </a:xfrm>
          <a:blipFill rotWithShape="1">
            <a:blip r:embed="rId2">
              <a:alphaModFix amt="99000"/>
            </a:blip>
            <a:tile tx="0" ty="0" sx="100000" sy="100000" flip="none" algn="tl"/>
          </a:blipFill>
        </p:grpSpPr>
        <p:sp>
          <p:nvSpPr>
            <p:cNvPr id="82" name="出自【趣你的PPT】(微信:qunideppt)：最优质的PPT资源库"/>
            <p:cNvSpPr/>
            <p:nvPr/>
          </p:nvSpPr>
          <p:spPr bwMode="auto">
            <a:xfrm>
              <a:off x="3417888" y="1711326"/>
              <a:ext cx="558800" cy="771525"/>
            </a:xfrm>
            <a:custGeom>
              <a:avLst/>
              <a:gdLst>
                <a:gd name="T0" fmla="*/ 42 w 456"/>
                <a:gd name="T1" fmla="*/ 574 h 629"/>
                <a:gd name="T2" fmla="*/ 53 w 456"/>
                <a:gd name="T3" fmla="*/ 568 h 629"/>
                <a:gd name="T4" fmla="*/ 123 w 456"/>
                <a:gd name="T5" fmla="*/ 543 h 629"/>
                <a:gd name="T6" fmla="*/ 166 w 456"/>
                <a:gd name="T7" fmla="*/ 485 h 629"/>
                <a:gd name="T8" fmla="*/ 193 w 456"/>
                <a:gd name="T9" fmla="*/ 511 h 629"/>
                <a:gd name="T10" fmla="*/ 212 w 456"/>
                <a:gd name="T11" fmla="*/ 505 h 629"/>
                <a:gd name="T12" fmla="*/ 236 w 456"/>
                <a:gd name="T13" fmla="*/ 423 h 629"/>
                <a:gd name="T14" fmla="*/ 274 w 456"/>
                <a:gd name="T15" fmla="*/ 442 h 629"/>
                <a:gd name="T16" fmla="*/ 290 w 456"/>
                <a:gd name="T17" fmla="*/ 448 h 629"/>
                <a:gd name="T18" fmla="*/ 297 w 456"/>
                <a:gd name="T19" fmla="*/ 353 h 629"/>
                <a:gd name="T20" fmla="*/ 339 w 456"/>
                <a:gd name="T21" fmla="*/ 360 h 629"/>
                <a:gd name="T22" fmla="*/ 347 w 456"/>
                <a:gd name="T23" fmla="*/ 371 h 629"/>
                <a:gd name="T24" fmla="*/ 357 w 456"/>
                <a:gd name="T25" fmla="*/ 349 h 629"/>
                <a:gd name="T26" fmla="*/ 369 w 456"/>
                <a:gd name="T27" fmla="*/ 314 h 629"/>
                <a:gd name="T28" fmla="*/ 331 w 456"/>
                <a:gd name="T29" fmla="*/ 192 h 629"/>
                <a:gd name="T30" fmla="*/ 373 w 456"/>
                <a:gd name="T31" fmla="*/ 295 h 629"/>
                <a:gd name="T32" fmla="*/ 377 w 456"/>
                <a:gd name="T33" fmla="*/ 206 h 629"/>
                <a:gd name="T34" fmla="*/ 313 w 456"/>
                <a:gd name="T35" fmla="*/ 95 h 629"/>
                <a:gd name="T36" fmla="*/ 376 w 456"/>
                <a:gd name="T37" fmla="*/ 195 h 629"/>
                <a:gd name="T38" fmla="*/ 356 w 456"/>
                <a:gd name="T39" fmla="*/ 97 h 629"/>
                <a:gd name="T40" fmla="*/ 319 w 456"/>
                <a:gd name="T41" fmla="*/ 0 h 629"/>
                <a:gd name="T42" fmla="*/ 359 w 456"/>
                <a:gd name="T43" fmla="*/ 96 h 629"/>
                <a:gd name="T44" fmla="*/ 378 w 456"/>
                <a:gd name="T45" fmla="*/ 161 h 629"/>
                <a:gd name="T46" fmla="*/ 406 w 456"/>
                <a:gd name="T47" fmla="*/ 51 h 629"/>
                <a:gd name="T48" fmla="*/ 381 w 456"/>
                <a:gd name="T49" fmla="*/ 177 h 629"/>
                <a:gd name="T50" fmla="*/ 386 w 456"/>
                <a:gd name="T51" fmla="*/ 258 h 629"/>
                <a:gd name="T52" fmla="*/ 441 w 456"/>
                <a:gd name="T53" fmla="*/ 143 h 629"/>
                <a:gd name="T54" fmla="*/ 386 w 456"/>
                <a:gd name="T55" fmla="*/ 266 h 629"/>
                <a:gd name="T56" fmla="*/ 377 w 456"/>
                <a:gd name="T57" fmla="*/ 324 h 629"/>
                <a:gd name="T58" fmla="*/ 456 w 456"/>
                <a:gd name="T59" fmla="*/ 252 h 629"/>
                <a:gd name="T60" fmla="*/ 367 w 456"/>
                <a:gd name="T61" fmla="*/ 353 h 629"/>
                <a:gd name="T62" fmla="*/ 362 w 456"/>
                <a:gd name="T63" fmla="*/ 365 h 629"/>
                <a:gd name="T64" fmla="*/ 337 w 456"/>
                <a:gd name="T65" fmla="*/ 410 h 629"/>
                <a:gd name="T66" fmla="*/ 439 w 456"/>
                <a:gd name="T67" fmla="*/ 359 h 629"/>
                <a:gd name="T68" fmla="*/ 320 w 456"/>
                <a:gd name="T69" fmla="*/ 433 h 629"/>
                <a:gd name="T70" fmla="*/ 277 w 456"/>
                <a:gd name="T71" fmla="*/ 478 h 629"/>
                <a:gd name="T72" fmla="*/ 391 w 456"/>
                <a:gd name="T73" fmla="*/ 462 h 629"/>
                <a:gd name="T74" fmla="*/ 256 w 456"/>
                <a:gd name="T75" fmla="*/ 494 h 629"/>
                <a:gd name="T76" fmla="*/ 228 w 456"/>
                <a:gd name="T77" fmla="*/ 516 h 629"/>
                <a:gd name="T78" fmla="*/ 233 w 456"/>
                <a:gd name="T79" fmla="*/ 556 h 629"/>
                <a:gd name="T80" fmla="*/ 129 w 456"/>
                <a:gd name="T81" fmla="*/ 558 h 629"/>
                <a:gd name="T82" fmla="*/ 61 w 456"/>
                <a:gd name="T83" fmla="*/ 584 h 629"/>
                <a:gd name="T84" fmla="*/ 50 w 456"/>
                <a:gd name="T85" fmla="*/ 590 h 629"/>
                <a:gd name="T86" fmla="*/ 6 w 456"/>
                <a:gd name="T87" fmla="*/ 626 h 629"/>
                <a:gd name="T88" fmla="*/ 0 w 456"/>
                <a:gd name="T89" fmla="*/ 60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6" h="629">
                  <a:moveTo>
                    <a:pt x="31" y="580"/>
                  </a:moveTo>
                  <a:cubicBezTo>
                    <a:pt x="34" y="578"/>
                    <a:pt x="38" y="576"/>
                    <a:pt x="42" y="574"/>
                  </a:cubicBezTo>
                  <a:cubicBezTo>
                    <a:pt x="44" y="573"/>
                    <a:pt x="45" y="572"/>
                    <a:pt x="47" y="571"/>
                  </a:cubicBezTo>
                  <a:cubicBezTo>
                    <a:pt x="49" y="570"/>
                    <a:pt x="51" y="569"/>
                    <a:pt x="53" y="568"/>
                  </a:cubicBezTo>
                  <a:cubicBezTo>
                    <a:pt x="61" y="565"/>
                    <a:pt x="69" y="562"/>
                    <a:pt x="77" y="559"/>
                  </a:cubicBezTo>
                  <a:cubicBezTo>
                    <a:pt x="92" y="553"/>
                    <a:pt x="108" y="548"/>
                    <a:pt x="123" y="543"/>
                  </a:cubicBezTo>
                  <a:cubicBezTo>
                    <a:pt x="132" y="540"/>
                    <a:pt x="141" y="536"/>
                    <a:pt x="150" y="533"/>
                  </a:cubicBezTo>
                  <a:cubicBezTo>
                    <a:pt x="154" y="515"/>
                    <a:pt x="158" y="495"/>
                    <a:pt x="166" y="485"/>
                  </a:cubicBezTo>
                  <a:cubicBezTo>
                    <a:pt x="178" y="472"/>
                    <a:pt x="199" y="460"/>
                    <a:pt x="217" y="454"/>
                  </a:cubicBezTo>
                  <a:cubicBezTo>
                    <a:pt x="214" y="471"/>
                    <a:pt x="204" y="497"/>
                    <a:pt x="193" y="511"/>
                  </a:cubicBezTo>
                  <a:cubicBezTo>
                    <a:pt x="191" y="513"/>
                    <a:pt x="188" y="516"/>
                    <a:pt x="185" y="518"/>
                  </a:cubicBezTo>
                  <a:cubicBezTo>
                    <a:pt x="194" y="514"/>
                    <a:pt x="203" y="510"/>
                    <a:pt x="212" y="505"/>
                  </a:cubicBezTo>
                  <a:cubicBezTo>
                    <a:pt x="220" y="500"/>
                    <a:pt x="228" y="496"/>
                    <a:pt x="236" y="491"/>
                  </a:cubicBezTo>
                  <a:cubicBezTo>
                    <a:pt x="234" y="468"/>
                    <a:pt x="229" y="439"/>
                    <a:pt x="236" y="423"/>
                  </a:cubicBezTo>
                  <a:cubicBezTo>
                    <a:pt x="244" y="404"/>
                    <a:pt x="263" y="384"/>
                    <a:pt x="280" y="371"/>
                  </a:cubicBezTo>
                  <a:cubicBezTo>
                    <a:pt x="283" y="391"/>
                    <a:pt x="282" y="423"/>
                    <a:pt x="274" y="442"/>
                  </a:cubicBezTo>
                  <a:cubicBezTo>
                    <a:pt x="269" y="454"/>
                    <a:pt x="258" y="469"/>
                    <a:pt x="249" y="482"/>
                  </a:cubicBezTo>
                  <a:cubicBezTo>
                    <a:pt x="263" y="472"/>
                    <a:pt x="277" y="461"/>
                    <a:pt x="290" y="448"/>
                  </a:cubicBezTo>
                  <a:cubicBezTo>
                    <a:pt x="299" y="439"/>
                    <a:pt x="308" y="429"/>
                    <a:pt x="316" y="419"/>
                  </a:cubicBezTo>
                  <a:cubicBezTo>
                    <a:pt x="309" y="397"/>
                    <a:pt x="295" y="370"/>
                    <a:pt x="297" y="353"/>
                  </a:cubicBezTo>
                  <a:cubicBezTo>
                    <a:pt x="300" y="332"/>
                    <a:pt x="312" y="308"/>
                    <a:pt x="325" y="290"/>
                  </a:cubicBezTo>
                  <a:cubicBezTo>
                    <a:pt x="333" y="309"/>
                    <a:pt x="342" y="340"/>
                    <a:pt x="339" y="360"/>
                  </a:cubicBezTo>
                  <a:cubicBezTo>
                    <a:pt x="338" y="373"/>
                    <a:pt x="331" y="390"/>
                    <a:pt x="326" y="406"/>
                  </a:cubicBezTo>
                  <a:cubicBezTo>
                    <a:pt x="333" y="395"/>
                    <a:pt x="340" y="383"/>
                    <a:pt x="347" y="371"/>
                  </a:cubicBezTo>
                  <a:cubicBezTo>
                    <a:pt x="348" y="368"/>
                    <a:pt x="350" y="364"/>
                    <a:pt x="352" y="360"/>
                  </a:cubicBezTo>
                  <a:cubicBezTo>
                    <a:pt x="354" y="357"/>
                    <a:pt x="355" y="353"/>
                    <a:pt x="357" y="349"/>
                  </a:cubicBezTo>
                  <a:cubicBezTo>
                    <a:pt x="360" y="342"/>
                    <a:pt x="363" y="335"/>
                    <a:pt x="365" y="327"/>
                  </a:cubicBezTo>
                  <a:cubicBezTo>
                    <a:pt x="367" y="323"/>
                    <a:pt x="368" y="319"/>
                    <a:pt x="369" y="314"/>
                  </a:cubicBezTo>
                  <a:cubicBezTo>
                    <a:pt x="354" y="297"/>
                    <a:pt x="332" y="277"/>
                    <a:pt x="327" y="260"/>
                  </a:cubicBezTo>
                  <a:cubicBezTo>
                    <a:pt x="322" y="240"/>
                    <a:pt x="325" y="213"/>
                    <a:pt x="331" y="192"/>
                  </a:cubicBezTo>
                  <a:cubicBezTo>
                    <a:pt x="345" y="206"/>
                    <a:pt x="364" y="232"/>
                    <a:pt x="369" y="252"/>
                  </a:cubicBezTo>
                  <a:cubicBezTo>
                    <a:pt x="372" y="264"/>
                    <a:pt x="372" y="280"/>
                    <a:pt x="373" y="295"/>
                  </a:cubicBezTo>
                  <a:cubicBezTo>
                    <a:pt x="374" y="290"/>
                    <a:pt x="375" y="285"/>
                    <a:pt x="375" y="280"/>
                  </a:cubicBezTo>
                  <a:cubicBezTo>
                    <a:pt x="378" y="255"/>
                    <a:pt x="379" y="231"/>
                    <a:pt x="377" y="206"/>
                  </a:cubicBezTo>
                  <a:cubicBezTo>
                    <a:pt x="359" y="192"/>
                    <a:pt x="332" y="176"/>
                    <a:pt x="324" y="160"/>
                  </a:cubicBezTo>
                  <a:cubicBezTo>
                    <a:pt x="315" y="143"/>
                    <a:pt x="312" y="116"/>
                    <a:pt x="313" y="95"/>
                  </a:cubicBezTo>
                  <a:cubicBezTo>
                    <a:pt x="329" y="106"/>
                    <a:pt x="352" y="126"/>
                    <a:pt x="361" y="144"/>
                  </a:cubicBezTo>
                  <a:cubicBezTo>
                    <a:pt x="368" y="157"/>
                    <a:pt x="371" y="178"/>
                    <a:pt x="376" y="195"/>
                  </a:cubicBezTo>
                  <a:cubicBezTo>
                    <a:pt x="375" y="191"/>
                    <a:pt x="375" y="187"/>
                    <a:pt x="374" y="183"/>
                  </a:cubicBezTo>
                  <a:cubicBezTo>
                    <a:pt x="371" y="154"/>
                    <a:pt x="365" y="125"/>
                    <a:pt x="356" y="97"/>
                  </a:cubicBezTo>
                  <a:cubicBezTo>
                    <a:pt x="340" y="90"/>
                    <a:pt x="327" y="77"/>
                    <a:pt x="320" y="59"/>
                  </a:cubicBezTo>
                  <a:cubicBezTo>
                    <a:pt x="313" y="41"/>
                    <a:pt x="314" y="21"/>
                    <a:pt x="319" y="0"/>
                  </a:cubicBezTo>
                  <a:cubicBezTo>
                    <a:pt x="335" y="10"/>
                    <a:pt x="352" y="25"/>
                    <a:pt x="359" y="44"/>
                  </a:cubicBezTo>
                  <a:cubicBezTo>
                    <a:pt x="366" y="61"/>
                    <a:pt x="366" y="80"/>
                    <a:pt x="359" y="96"/>
                  </a:cubicBezTo>
                  <a:cubicBezTo>
                    <a:pt x="364" y="108"/>
                    <a:pt x="368" y="121"/>
                    <a:pt x="372" y="134"/>
                  </a:cubicBezTo>
                  <a:cubicBezTo>
                    <a:pt x="374" y="143"/>
                    <a:pt x="376" y="152"/>
                    <a:pt x="378" y="161"/>
                  </a:cubicBezTo>
                  <a:cubicBezTo>
                    <a:pt x="377" y="145"/>
                    <a:pt x="374" y="126"/>
                    <a:pt x="376" y="113"/>
                  </a:cubicBezTo>
                  <a:cubicBezTo>
                    <a:pt x="379" y="93"/>
                    <a:pt x="394" y="66"/>
                    <a:pt x="406" y="51"/>
                  </a:cubicBezTo>
                  <a:cubicBezTo>
                    <a:pt x="414" y="71"/>
                    <a:pt x="420" y="96"/>
                    <a:pt x="417" y="116"/>
                  </a:cubicBezTo>
                  <a:cubicBezTo>
                    <a:pt x="414" y="134"/>
                    <a:pt x="393" y="158"/>
                    <a:pt x="381" y="177"/>
                  </a:cubicBezTo>
                  <a:cubicBezTo>
                    <a:pt x="381" y="178"/>
                    <a:pt x="382" y="180"/>
                    <a:pt x="382" y="182"/>
                  </a:cubicBezTo>
                  <a:cubicBezTo>
                    <a:pt x="386" y="207"/>
                    <a:pt x="387" y="232"/>
                    <a:pt x="386" y="258"/>
                  </a:cubicBezTo>
                  <a:cubicBezTo>
                    <a:pt x="390" y="239"/>
                    <a:pt x="391" y="214"/>
                    <a:pt x="397" y="198"/>
                  </a:cubicBezTo>
                  <a:cubicBezTo>
                    <a:pt x="404" y="179"/>
                    <a:pt x="426" y="155"/>
                    <a:pt x="441" y="143"/>
                  </a:cubicBezTo>
                  <a:cubicBezTo>
                    <a:pt x="445" y="164"/>
                    <a:pt x="445" y="192"/>
                    <a:pt x="438" y="211"/>
                  </a:cubicBezTo>
                  <a:cubicBezTo>
                    <a:pt x="431" y="229"/>
                    <a:pt x="402" y="249"/>
                    <a:pt x="386" y="266"/>
                  </a:cubicBezTo>
                  <a:cubicBezTo>
                    <a:pt x="386" y="271"/>
                    <a:pt x="385" y="276"/>
                    <a:pt x="385" y="281"/>
                  </a:cubicBezTo>
                  <a:cubicBezTo>
                    <a:pt x="383" y="296"/>
                    <a:pt x="380" y="310"/>
                    <a:pt x="377" y="324"/>
                  </a:cubicBezTo>
                  <a:cubicBezTo>
                    <a:pt x="382" y="313"/>
                    <a:pt x="388" y="301"/>
                    <a:pt x="395" y="293"/>
                  </a:cubicBezTo>
                  <a:cubicBezTo>
                    <a:pt x="408" y="276"/>
                    <a:pt x="436" y="259"/>
                    <a:pt x="456" y="252"/>
                  </a:cubicBezTo>
                  <a:cubicBezTo>
                    <a:pt x="453" y="275"/>
                    <a:pt x="444" y="301"/>
                    <a:pt x="430" y="318"/>
                  </a:cubicBezTo>
                  <a:cubicBezTo>
                    <a:pt x="419" y="333"/>
                    <a:pt x="389" y="343"/>
                    <a:pt x="367" y="353"/>
                  </a:cubicBezTo>
                  <a:cubicBezTo>
                    <a:pt x="367" y="353"/>
                    <a:pt x="367" y="353"/>
                    <a:pt x="367" y="354"/>
                  </a:cubicBezTo>
                  <a:cubicBezTo>
                    <a:pt x="365" y="358"/>
                    <a:pt x="364" y="361"/>
                    <a:pt x="362" y="365"/>
                  </a:cubicBezTo>
                  <a:cubicBezTo>
                    <a:pt x="360" y="369"/>
                    <a:pt x="358" y="373"/>
                    <a:pt x="357" y="376"/>
                  </a:cubicBezTo>
                  <a:cubicBezTo>
                    <a:pt x="351" y="388"/>
                    <a:pt x="344" y="399"/>
                    <a:pt x="337" y="410"/>
                  </a:cubicBezTo>
                  <a:cubicBezTo>
                    <a:pt x="347" y="399"/>
                    <a:pt x="357" y="388"/>
                    <a:pt x="367" y="381"/>
                  </a:cubicBezTo>
                  <a:cubicBezTo>
                    <a:pt x="385" y="369"/>
                    <a:pt x="418" y="361"/>
                    <a:pt x="439" y="359"/>
                  </a:cubicBezTo>
                  <a:cubicBezTo>
                    <a:pt x="430" y="381"/>
                    <a:pt x="413" y="405"/>
                    <a:pt x="395" y="417"/>
                  </a:cubicBezTo>
                  <a:cubicBezTo>
                    <a:pt x="378" y="428"/>
                    <a:pt x="345" y="429"/>
                    <a:pt x="320" y="433"/>
                  </a:cubicBezTo>
                  <a:cubicBezTo>
                    <a:pt x="314" y="442"/>
                    <a:pt x="307" y="450"/>
                    <a:pt x="299" y="458"/>
                  </a:cubicBezTo>
                  <a:cubicBezTo>
                    <a:pt x="292" y="465"/>
                    <a:pt x="284" y="472"/>
                    <a:pt x="277" y="478"/>
                  </a:cubicBezTo>
                  <a:cubicBezTo>
                    <a:pt x="290" y="471"/>
                    <a:pt x="304" y="463"/>
                    <a:pt x="315" y="460"/>
                  </a:cubicBezTo>
                  <a:cubicBezTo>
                    <a:pt x="337" y="454"/>
                    <a:pt x="370" y="457"/>
                    <a:pt x="391" y="462"/>
                  </a:cubicBezTo>
                  <a:cubicBezTo>
                    <a:pt x="375" y="479"/>
                    <a:pt x="351" y="497"/>
                    <a:pt x="330" y="503"/>
                  </a:cubicBezTo>
                  <a:cubicBezTo>
                    <a:pt x="312" y="508"/>
                    <a:pt x="280" y="498"/>
                    <a:pt x="256" y="494"/>
                  </a:cubicBezTo>
                  <a:cubicBezTo>
                    <a:pt x="245" y="502"/>
                    <a:pt x="233" y="510"/>
                    <a:pt x="221" y="517"/>
                  </a:cubicBezTo>
                  <a:cubicBezTo>
                    <a:pt x="223" y="517"/>
                    <a:pt x="225" y="516"/>
                    <a:pt x="228" y="516"/>
                  </a:cubicBezTo>
                  <a:cubicBezTo>
                    <a:pt x="247" y="514"/>
                    <a:pt x="277" y="523"/>
                    <a:pt x="294" y="531"/>
                  </a:cubicBezTo>
                  <a:cubicBezTo>
                    <a:pt x="277" y="543"/>
                    <a:pt x="253" y="555"/>
                    <a:pt x="233" y="556"/>
                  </a:cubicBezTo>
                  <a:cubicBezTo>
                    <a:pt x="218" y="558"/>
                    <a:pt x="196" y="547"/>
                    <a:pt x="177" y="539"/>
                  </a:cubicBezTo>
                  <a:cubicBezTo>
                    <a:pt x="161" y="546"/>
                    <a:pt x="145" y="552"/>
                    <a:pt x="129" y="558"/>
                  </a:cubicBezTo>
                  <a:cubicBezTo>
                    <a:pt x="113" y="564"/>
                    <a:pt x="98" y="569"/>
                    <a:pt x="83" y="575"/>
                  </a:cubicBezTo>
                  <a:cubicBezTo>
                    <a:pt x="75" y="578"/>
                    <a:pt x="68" y="581"/>
                    <a:pt x="61" y="584"/>
                  </a:cubicBezTo>
                  <a:cubicBezTo>
                    <a:pt x="59" y="585"/>
                    <a:pt x="57" y="586"/>
                    <a:pt x="56" y="587"/>
                  </a:cubicBezTo>
                  <a:cubicBezTo>
                    <a:pt x="54" y="588"/>
                    <a:pt x="52" y="589"/>
                    <a:pt x="50" y="590"/>
                  </a:cubicBezTo>
                  <a:cubicBezTo>
                    <a:pt x="47" y="592"/>
                    <a:pt x="44" y="594"/>
                    <a:pt x="40" y="596"/>
                  </a:cubicBezTo>
                  <a:cubicBezTo>
                    <a:pt x="27" y="604"/>
                    <a:pt x="16" y="614"/>
                    <a:pt x="6" y="626"/>
                  </a:cubicBezTo>
                  <a:cubicBezTo>
                    <a:pt x="5" y="627"/>
                    <a:pt x="4" y="628"/>
                    <a:pt x="4" y="629"/>
                  </a:cubicBezTo>
                  <a:cubicBezTo>
                    <a:pt x="0" y="605"/>
                    <a:pt x="0" y="605"/>
                    <a:pt x="0" y="605"/>
                  </a:cubicBezTo>
                  <a:cubicBezTo>
                    <a:pt x="9" y="596"/>
                    <a:pt x="20" y="587"/>
                    <a:pt x="31" y="58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出自【趣你的PPT】(微信:qunideppt)：最优质的PPT资源库"/>
            <p:cNvSpPr/>
            <p:nvPr/>
          </p:nvSpPr>
          <p:spPr bwMode="auto">
            <a:xfrm>
              <a:off x="3162301" y="1711326"/>
              <a:ext cx="558800" cy="771525"/>
            </a:xfrm>
            <a:custGeom>
              <a:avLst/>
              <a:gdLst>
                <a:gd name="T0" fmla="*/ 414 w 455"/>
                <a:gd name="T1" fmla="*/ 574 h 629"/>
                <a:gd name="T2" fmla="*/ 402 w 455"/>
                <a:gd name="T3" fmla="*/ 568 h 629"/>
                <a:gd name="T4" fmla="*/ 332 w 455"/>
                <a:gd name="T5" fmla="*/ 543 h 629"/>
                <a:gd name="T6" fmla="*/ 289 w 455"/>
                <a:gd name="T7" fmla="*/ 485 h 629"/>
                <a:gd name="T8" fmla="*/ 263 w 455"/>
                <a:gd name="T9" fmla="*/ 511 h 629"/>
                <a:gd name="T10" fmla="*/ 243 w 455"/>
                <a:gd name="T11" fmla="*/ 505 h 629"/>
                <a:gd name="T12" fmla="*/ 219 w 455"/>
                <a:gd name="T13" fmla="*/ 423 h 629"/>
                <a:gd name="T14" fmla="*/ 181 w 455"/>
                <a:gd name="T15" fmla="*/ 442 h 629"/>
                <a:gd name="T16" fmla="*/ 166 w 455"/>
                <a:gd name="T17" fmla="*/ 448 h 629"/>
                <a:gd name="T18" fmla="*/ 158 w 455"/>
                <a:gd name="T19" fmla="*/ 353 h 629"/>
                <a:gd name="T20" fmla="*/ 116 w 455"/>
                <a:gd name="T21" fmla="*/ 360 h 629"/>
                <a:gd name="T22" fmla="*/ 109 w 455"/>
                <a:gd name="T23" fmla="*/ 371 h 629"/>
                <a:gd name="T24" fmla="*/ 98 w 455"/>
                <a:gd name="T25" fmla="*/ 349 h 629"/>
                <a:gd name="T26" fmla="*/ 87 w 455"/>
                <a:gd name="T27" fmla="*/ 314 h 629"/>
                <a:gd name="T28" fmla="*/ 124 w 455"/>
                <a:gd name="T29" fmla="*/ 192 h 629"/>
                <a:gd name="T30" fmla="*/ 82 w 455"/>
                <a:gd name="T31" fmla="*/ 295 h 629"/>
                <a:gd name="T32" fmla="*/ 79 w 455"/>
                <a:gd name="T33" fmla="*/ 206 h 629"/>
                <a:gd name="T34" fmla="*/ 142 w 455"/>
                <a:gd name="T35" fmla="*/ 95 h 629"/>
                <a:gd name="T36" fmla="*/ 80 w 455"/>
                <a:gd name="T37" fmla="*/ 195 h 629"/>
                <a:gd name="T38" fmla="*/ 99 w 455"/>
                <a:gd name="T39" fmla="*/ 97 h 629"/>
                <a:gd name="T40" fmla="*/ 136 w 455"/>
                <a:gd name="T41" fmla="*/ 0 h 629"/>
                <a:gd name="T42" fmla="*/ 96 w 455"/>
                <a:gd name="T43" fmla="*/ 96 h 629"/>
                <a:gd name="T44" fmla="*/ 77 w 455"/>
                <a:gd name="T45" fmla="*/ 161 h 629"/>
                <a:gd name="T46" fmla="*/ 50 w 455"/>
                <a:gd name="T47" fmla="*/ 51 h 629"/>
                <a:gd name="T48" fmla="*/ 74 w 455"/>
                <a:gd name="T49" fmla="*/ 177 h 629"/>
                <a:gd name="T50" fmla="*/ 69 w 455"/>
                <a:gd name="T51" fmla="*/ 258 h 629"/>
                <a:gd name="T52" fmla="*/ 14 w 455"/>
                <a:gd name="T53" fmla="*/ 143 h 629"/>
                <a:gd name="T54" fmla="*/ 69 w 455"/>
                <a:gd name="T55" fmla="*/ 266 h 629"/>
                <a:gd name="T56" fmla="*/ 79 w 455"/>
                <a:gd name="T57" fmla="*/ 324 h 629"/>
                <a:gd name="T58" fmla="*/ 0 w 455"/>
                <a:gd name="T59" fmla="*/ 252 h 629"/>
                <a:gd name="T60" fmla="*/ 88 w 455"/>
                <a:gd name="T61" fmla="*/ 353 h 629"/>
                <a:gd name="T62" fmla="*/ 93 w 455"/>
                <a:gd name="T63" fmla="*/ 365 h 629"/>
                <a:gd name="T64" fmla="*/ 118 w 455"/>
                <a:gd name="T65" fmla="*/ 410 h 629"/>
                <a:gd name="T66" fmla="*/ 16 w 455"/>
                <a:gd name="T67" fmla="*/ 359 h 629"/>
                <a:gd name="T68" fmla="*/ 135 w 455"/>
                <a:gd name="T69" fmla="*/ 433 h 629"/>
                <a:gd name="T70" fmla="*/ 179 w 455"/>
                <a:gd name="T71" fmla="*/ 478 h 629"/>
                <a:gd name="T72" fmla="*/ 64 w 455"/>
                <a:gd name="T73" fmla="*/ 462 h 629"/>
                <a:gd name="T74" fmla="*/ 199 w 455"/>
                <a:gd name="T75" fmla="*/ 494 h 629"/>
                <a:gd name="T76" fmla="*/ 228 w 455"/>
                <a:gd name="T77" fmla="*/ 516 h 629"/>
                <a:gd name="T78" fmla="*/ 222 w 455"/>
                <a:gd name="T79" fmla="*/ 556 h 629"/>
                <a:gd name="T80" fmla="*/ 327 w 455"/>
                <a:gd name="T81" fmla="*/ 558 h 629"/>
                <a:gd name="T82" fmla="*/ 395 w 455"/>
                <a:gd name="T83" fmla="*/ 584 h 629"/>
                <a:gd name="T84" fmla="*/ 405 w 455"/>
                <a:gd name="T85" fmla="*/ 590 h 629"/>
                <a:gd name="T86" fmla="*/ 449 w 455"/>
                <a:gd name="T87" fmla="*/ 626 h 629"/>
                <a:gd name="T88" fmla="*/ 455 w 455"/>
                <a:gd name="T89" fmla="*/ 60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5" h="629">
                  <a:moveTo>
                    <a:pt x="425" y="580"/>
                  </a:moveTo>
                  <a:cubicBezTo>
                    <a:pt x="421" y="578"/>
                    <a:pt x="417" y="576"/>
                    <a:pt x="414" y="574"/>
                  </a:cubicBezTo>
                  <a:cubicBezTo>
                    <a:pt x="412" y="573"/>
                    <a:pt x="410" y="572"/>
                    <a:pt x="408" y="571"/>
                  </a:cubicBezTo>
                  <a:cubicBezTo>
                    <a:pt x="406" y="570"/>
                    <a:pt x="404" y="569"/>
                    <a:pt x="402" y="568"/>
                  </a:cubicBezTo>
                  <a:cubicBezTo>
                    <a:pt x="394" y="565"/>
                    <a:pt x="386" y="562"/>
                    <a:pt x="379" y="559"/>
                  </a:cubicBezTo>
                  <a:cubicBezTo>
                    <a:pt x="363" y="553"/>
                    <a:pt x="348" y="548"/>
                    <a:pt x="332" y="543"/>
                  </a:cubicBezTo>
                  <a:cubicBezTo>
                    <a:pt x="323" y="540"/>
                    <a:pt x="314" y="536"/>
                    <a:pt x="306" y="533"/>
                  </a:cubicBezTo>
                  <a:cubicBezTo>
                    <a:pt x="301" y="515"/>
                    <a:pt x="298" y="495"/>
                    <a:pt x="289" y="485"/>
                  </a:cubicBezTo>
                  <a:cubicBezTo>
                    <a:pt x="277" y="472"/>
                    <a:pt x="257" y="460"/>
                    <a:pt x="239" y="454"/>
                  </a:cubicBezTo>
                  <a:cubicBezTo>
                    <a:pt x="242" y="471"/>
                    <a:pt x="251" y="497"/>
                    <a:pt x="263" y="511"/>
                  </a:cubicBezTo>
                  <a:cubicBezTo>
                    <a:pt x="265" y="513"/>
                    <a:pt x="267" y="516"/>
                    <a:pt x="270" y="518"/>
                  </a:cubicBezTo>
                  <a:cubicBezTo>
                    <a:pt x="261" y="514"/>
                    <a:pt x="252" y="510"/>
                    <a:pt x="243" y="505"/>
                  </a:cubicBezTo>
                  <a:cubicBezTo>
                    <a:pt x="235" y="500"/>
                    <a:pt x="227" y="496"/>
                    <a:pt x="219" y="491"/>
                  </a:cubicBezTo>
                  <a:cubicBezTo>
                    <a:pt x="221" y="468"/>
                    <a:pt x="226" y="439"/>
                    <a:pt x="219" y="423"/>
                  </a:cubicBezTo>
                  <a:cubicBezTo>
                    <a:pt x="211" y="404"/>
                    <a:pt x="193" y="384"/>
                    <a:pt x="175" y="371"/>
                  </a:cubicBezTo>
                  <a:cubicBezTo>
                    <a:pt x="172" y="391"/>
                    <a:pt x="173" y="423"/>
                    <a:pt x="181" y="442"/>
                  </a:cubicBezTo>
                  <a:cubicBezTo>
                    <a:pt x="186" y="454"/>
                    <a:pt x="197" y="469"/>
                    <a:pt x="207" y="482"/>
                  </a:cubicBezTo>
                  <a:cubicBezTo>
                    <a:pt x="192" y="472"/>
                    <a:pt x="178" y="461"/>
                    <a:pt x="166" y="448"/>
                  </a:cubicBezTo>
                  <a:cubicBezTo>
                    <a:pt x="156" y="439"/>
                    <a:pt x="147" y="429"/>
                    <a:pt x="139" y="419"/>
                  </a:cubicBezTo>
                  <a:cubicBezTo>
                    <a:pt x="147" y="397"/>
                    <a:pt x="160" y="370"/>
                    <a:pt x="158" y="353"/>
                  </a:cubicBezTo>
                  <a:cubicBezTo>
                    <a:pt x="156" y="332"/>
                    <a:pt x="143" y="308"/>
                    <a:pt x="130" y="290"/>
                  </a:cubicBezTo>
                  <a:cubicBezTo>
                    <a:pt x="122" y="309"/>
                    <a:pt x="114" y="340"/>
                    <a:pt x="116" y="360"/>
                  </a:cubicBezTo>
                  <a:cubicBezTo>
                    <a:pt x="118" y="373"/>
                    <a:pt x="124" y="390"/>
                    <a:pt x="130" y="406"/>
                  </a:cubicBezTo>
                  <a:cubicBezTo>
                    <a:pt x="122" y="395"/>
                    <a:pt x="115" y="383"/>
                    <a:pt x="109" y="371"/>
                  </a:cubicBezTo>
                  <a:cubicBezTo>
                    <a:pt x="107" y="368"/>
                    <a:pt x="105" y="364"/>
                    <a:pt x="103" y="360"/>
                  </a:cubicBezTo>
                  <a:cubicBezTo>
                    <a:pt x="102" y="357"/>
                    <a:pt x="100" y="353"/>
                    <a:pt x="98" y="349"/>
                  </a:cubicBezTo>
                  <a:cubicBezTo>
                    <a:pt x="95" y="342"/>
                    <a:pt x="92" y="335"/>
                    <a:pt x="90" y="327"/>
                  </a:cubicBezTo>
                  <a:cubicBezTo>
                    <a:pt x="89" y="323"/>
                    <a:pt x="88" y="319"/>
                    <a:pt x="87" y="314"/>
                  </a:cubicBezTo>
                  <a:cubicBezTo>
                    <a:pt x="101" y="297"/>
                    <a:pt x="123" y="277"/>
                    <a:pt x="128" y="260"/>
                  </a:cubicBezTo>
                  <a:cubicBezTo>
                    <a:pt x="133" y="240"/>
                    <a:pt x="131" y="213"/>
                    <a:pt x="124" y="192"/>
                  </a:cubicBezTo>
                  <a:cubicBezTo>
                    <a:pt x="110" y="206"/>
                    <a:pt x="92" y="232"/>
                    <a:pt x="86" y="252"/>
                  </a:cubicBezTo>
                  <a:cubicBezTo>
                    <a:pt x="83" y="264"/>
                    <a:pt x="83" y="280"/>
                    <a:pt x="82" y="295"/>
                  </a:cubicBezTo>
                  <a:cubicBezTo>
                    <a:pt x="81" y="290"/>
                    <a:pt x="81" y="285"/>
                    <a:pt x="80" y="280"/>
                  </a:cubicBezTo>
                  <a:cubicBezTo>
                    <a:pt x="77" y="255"/>
                    <a:pt x="77" y="231"/>
                    <a:pt x="79" y="206"/>
                  </a:cubicBezTo>
                  <a:cubicBezTo>
                    <a:pt x="96" y="192"/>
                    <a:pt x="124" y="176"/>
                    <a:pt x="132" y="160"/>
                  </a:cubicBezTo>
                  <a:cubicBezTo>
                    <a:pt x="141" y="143"/>
                    <a:pt x="144" y="116"/>
                    <a:pt x="142" y="95"/>
                  </a:cubicBezTo>
                  <a:cubicBezTo>
                    <a:pt x="126" y="106"/>
                    <a:pt x="103" y="126"/>
                    <a:pt x="94" y="144"/>
                  </a:cubicBezTo>
                  <a:cubicBezTo>
                    <a:pt x="88" y="157"/>
                    <a:pt x="84" y="178"/>
                    <a:pt x="80" y="195"/>
                  </a:cubicBezTo>
                  <a:cubicBezTo>
                    <a:pt x="80" y="191"/>
                    <a:pt x="80" y="187"/>
                    <a:pt x="81" y="183"/>
                  </a:cubicBezTo>
                  <a:cubicBezTo>
                    <a:pt x="85" y="154"/>
                    <a:pt x="91" y="125"/>
                    <a:pt x="99" y="97"/>
                  </a:cubicBezTo>
                  <a:cubicBezTo>
                    <a:pt x="115" y="90"/>
                    <a:pt x="128" y="77"/>
                    <a:pt x="135" y="59"/>
                  </a:cubicBezTo>
                  <a:cubicBezTo>
                    <a:pt x="142" y="41"/>
                    <a:pt x="141" y="21"/>
                    <a:pt x="136" y="0"/>
                  </a:cubicBezTo>
                  <a:cubicBezTo>
                    <a:pt x="120" y="10"/>
                    <a:pt x="104" y="25"/>
                    <a:pt x="96" y="44"/>
                  </a:cubicBezTo>
                  <a:cubicBezTo>
                    <a:pt x="89" y="61"/>
                    <a:pt x="90" y="80"/>
                    <a:pt x="96" y="96"/>
                  </a:cubicBezTo>
                  <a:cubicBezTo>
                    <a:pt x="91" y="108"/>
                    <a:pt x="87" y="121"/>
                    <a:pt x="84" y="134"/>
                  </a:cubicBezTo>
                  <a:cubicBezTo>
                    <a:pt x="81" y="143"/>
                    <a:pt x="79" y="152"/>
                    <a:pt x="77" y="161"/>
                  </a:cubicBezTo>
                  <a:cubicBezTo>
                    <a:pt x="78" y="145"/>
                    <a:pt x="81" y="126"/>
                    <a:pt x="79" y="113"/>
                  </a:cubicBezTo>
                  <a:cubicBezTo>
                    <a:pt x="76" y="93"/>
                    <a:pt x="61" y="66"/>
                    <a:pt x="50" y="51"/>
                  </a:cubicBezTo>
                  <a:cubicBezTo>
                    <a:pt x="41" y="71"/>
                    <a:pt x="36" y="96"/>
                    <a:pt x="38" y="116"/>
                  </a:cubicBezTo>
                  <a:cubicBezTo>
                    <a:pt x="41" y="134"/>
                    <a:pt x="62" y="158"/>
                    <a:pt x="74" y="177"/>
                  </a:cubicBezTo>
                  <a:cubicBezTo>
                    <a:pt x="74" y="178"/>
                    <a:pt x="74" y="180"/>
                    <a:pt x="73" y="182"/>
                  </a:cubicBezTo>
                  <a:cubicBezTo>
                    <a:pt x="70" y="207"/>
                    <a:pt x="68" y="232"/>
                    <a:pt x="69" y="258"/>
                  </a:cubicBezTo>
                  <a:cubicBezTo>
                    <a:pt x="65" y="239"/>
                    <a:pt x="64" y="214"/>
                    <a:pt x="58" y="198"/>
                  </a:cubicBezTo>
                  <a:cubicBezTo>
                    <a:pt x="51" y="179"/>
                    <a:pt x="30" y="155"/>
                    <a:pt x="14" y="143"/>
                  </a:cubicBezTo>
                  <a:cubicBezTo>
                    <a:pt x="10" y="164"/>
                    <a:pt x="10" y="192"/>
                    <a:pt x="18" y="211"/>
                  </a:cubicBezTo>
                  <a:cubicBezTo>
                    <a:pt x="25" y="229"/>
                    <a:pt x="53" y="249"/>
                    <a:pt x="69" y="266"/>
                  </a:cubicBezTo>
                  <a:cubicBezTo>
                    <a:pt x="70" y="271"/>
                    <a:pt x="70" y="276"/>
                    <a:pt x="71" y="281"/>
                  </a:cubicBezTo>
                  <a:cubicBezTo>
                    <a:pt x="72" y="296"/>
                    <a:pt x="75" y="310"/>
                    <a:pt x="79" y="324"/>
                  </a:cubicBezTo>
                  <a:cubicBezTo>
                    <a:pt x="73" y="313"/>
                    <a:pt x="67" y="301"/>
                    <a:pt x="61" y="293"/>
                  </a:cubicBezTo>
                  <a:cubicBezTo>
                    <a:pt x="47" y="276"/>
                    <a:pt x="19" y="259"/>
                    <a:pt x="0" y="252"/>
                  </a:cubicBezTo>
                  <a:cubicBezTo>
                    <a:pt x="2" y="275"/>
                    <a:pt x="12" y="301"/>
                    <a:pt x="25" y="318"/>
                  </a:cubicBezTo>
                  <a:cubicBezTo>
                    <a:pt x="37" y="333"/>
                    <a:pt x="67" y="343"/>
                    <a:pt x="88" y="353"/>
                  </a:cubicBezTo>
                  <a:cubicBezTo>
                    <a:pt x="88" y="353"/>
                    <a:pt x="88" y="353"/>
                    <a:pt x="88" y="354"/>
                  </a:cubicBezTo>
                  <a:cubicBezTo>
                    <a:pt x="90" y="358"/>
                    <a:pt x="92" y="361"/>
                    <a:pt x="93" y="365"/>
                  </a:cubicBezTo>
                  <a:cubicBezTo>
                    <a:pt x="95" y="369"/>
                    <a:pt x="97" y="373"/>
                    <a:pt x="99" y="376"/>
                  </a:cubicBezTo>
                  <a:cubicBezTo>
                    <a:pt x="104" y="388"/>
                    <a:pt x="111" y="399"/>
                    <a:pt x="118" y="410"/>
                  </a:cubicBezTo>
                  <a:cubicBezTo>
                    <a:pt x="108" y="399"/>
                    <a:pt x="98" y="388"/>
                    <a:pt x="89" y="381"/>
                  </a:cubicBezTo>
                  <a:cubicBezTo>
                    <a:pt x="70" y="369"/>
                    <a:pt x="37" y="361"/>
                    <a:pt x="16" y="359"/>
                  </a:cubicBezTo>
                  <a:cubicBezTo>
                    <a:pt x="26" y="381"/>
                    <a:pt x="43" y="405"/>
                    <a:pt x="61" y="417"/>
                  </a:cubicBezTo>
                  <a:cubicBezTo>
                    <a:pt x="77" y="428"/>
                    <a:pt x="111" y="429"/>
                    <a:pt x="135" y="433"/>
                  </a:cubicBezTo>
                  <a:cubicBezTo>
                    <a:pt x="142" y="442"/>
                    <a:pt x="149" y="450"/>
                    <a:pt x="156" y="458"/>
                  </a:cubicBezTo>
                  <a:cubicBezTo>
                    <a:pt x="163" y="465"/>
                    <a:pt x="171" y="472"/>
                    <a:pt x="179" y="478"/>
                  </a:cubicBezTo>
                  <a:cubicBezTo>
                    <a:pt x="165" y="471"/>
                    <a:pt x="152" y="463"/>
                    <a:pt x="140" y="460"/>
                  </a:cubicBezTo>
                  <a:cubicBezTo>
                    <a:pt x="119" y="454"/>
                    <a:pt x="85" y="457"/>
                    <a:pt x="64" y="462"/>
                  </a:cubicBezTo>
                  <a:cubicBezTo>
                    <a:pt x="80" y="479"/>
                    <a:pt x="104" y="497"/>
                    <a:pt x="125" y="503"/>
                  </a:cubicBezTo>
                  <a:cubicBezTo>
                    <a:pt x="144" y="508"/>
                    <a:pt x="175" y="498"/>
                    <a:pt x="199" y="494"/>
                  </a:cubicBezTo>
                  <a:cubicBezTo>
                    <a:pt x="210" y="502"/>
                    <a:pt x="222" y="510"/>
                    <a:pt x="235" y="517"/>
                  </a:cubicBezTo>
                  <a:cubicBezTo>
                    <a:pt x="232" y="517"/>
                    <a:pt x="230" y="516"/>
                    <a:pt x="228" y="516"/>
                  </a:cubicBezTo>
                  <a:cubicBezTo>
                    <a:pt x="208" y="514"/>
                    <a:pt x="179" y="523"/>
                    <a:pt x="161" y="531"/>
                  </a:cubicBezTo>
                  <a:cubicBezTo>
                    <a:pt x="178" y="543"/>
                    <a:pt x="202" y="555"/>
                    <a:pt x="222" y="556"/>
                  </a:cubicBezTo>
                  <a:cubicBezTo>
                    <a:pt x="237" y="558"/>
                    <a:pt x="260" y="547"/>
                    <a:pt x="279" y="539"/>
                  </a:cubicBezTo>
                  <a:cubicBezTo>
                    <a:pt x="295" y="546"/>
                    <a:pt x="311" y="552"/>
                    <a:pt x="327" y="558"/>
                  </a:cubicBezTo>
                  <a:cubicBezTo>
                    <a:pt x="342" y="564"/>
                    <a:pt x="357" y="569"/>
                    <a:pt x="373" y="575"/>
                  </a:cubicBezTo>
                  <a:cubicBezTo>
                    <a:pt x="380" y="578"/>
                    <a:pt x="388" y="581"/>
                    <a:pt x="395" y="584"/>
                  </a:cubicBezTo>
                  <a:cubicBezTo>
                    <a:pt x="396" y="585"/>
                    <a:pt x="398" y="586"/>
                    <a:pt x="400" y="587"/>
                  </a:cubicBezTo>
                  <a:cubicBezTo>
                    <a:pt x="401" y="588"/>
                    <a:pt x="403" y="589"/>
                    <a:pt x="405" y="590"/>
                  </a:cubicBezTo>
                  <a:cubicBezTo>
                    <a:pt x="408" y="592"/>
                    <a:pt x="412" y="594"/>
                    <a:pt x="415" y="596"/>
                  </a:cubicBezTo>
                  <a:cubicBezTo>
                    <a:pt x="428" y="604"/>
                    <a:pt x="440" y="614"/>
                    <a:pt x="449" y="626"/>
                  </a:cubicBezTo>
                  <a:cubicBezTo>
                    <a:pt x="450" y="627"/>
                    <a:pt x="451" y="628"/>
                    <a:pt x="452" y="629"/>
                  </a:cubicBezTo>
                  <a:cubicBezTo>
                    <a:pt x="455" y="605"/>
                    <a:pt x="455" y="605"/>
                    <a:pt x="455" y="605"/>
                  </a:cubicBezTo>
                  <a:cubicBezTo>
                    <a:pt x="446" y="596"/>
                    <a:pt x="436" y="587"/>
                    <a:pt x="425" y="58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Group 62出自【趣你的PPT】(微信:qunideppt)：最优质的PPT资源库"/>
          <p:cNvGrpSpPr/>
          <p:nvPr/>
        </p:nvGrpSpPr>
        <p:grpSpPr>
          <a:xfrm>
            <a:off x="6276179" y="1603611"/>
            <a:ext cx="563716" cy="947139"/>
            <a:chOff x="4929188" y="1268413"/>
            <a:chExt cx="1489075" cy="2501901"/>
          </a:xfrm>
          <a:blipFill rotWithShape="1">
            <a:blip r:embed="rId2">
              <a:alphaModFix amt="99000"/>
            </a:blip>
            <a:tile tx="0" ty="0" sx="100000" sy="100000" flip="none" algn="tl"/>
          </a:blipFill>
        </p:grpSpPr>
        <p:sp>
          <p:nvSpPr>
            <p:cNvPr id="85" name="出自【趣你的PPT】(微信:qunideppt)：最优质的PPT资源库"/>
            <p:cNvSpPr/>
            <p:nvPr/>
          </p:nvSpPr>
          <p:spPr bwMode="auto">
            <a:xfrm>
              <a:off x="5799138" y="1268413"/>
              <a:ext cx="550863" cy="754063"/>
            </a:xfrm>
            <a:custGeom>
              <a:avLst/>
              <a:gdLst>
                <a:gd name="T0" fmla="*/ 0 w 347"/>
                <a:gd name="T1" fmla="*/ 475 h 475"/>
                <a:gd name="T2" fmla="*/ 150 w 347"/>
                <a:gd name="T3" fmla="*/ 475 h 475"/>
                <a:gd name="T4" fmla="*/ 347 w 347"/>
                <a:gd name="T5" fmla="*/ 0 h 475"/>
                <a:gd name="T6" fmla="*/ 197 w 347"/>
                <a:gd name="T7" fmla="*/ 0 h 475"/>
                <a:gd name="T8" fmla="*/ 0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197" y="0"/>
                  </a:lnTo>
                  <a:lnTo>
                    <a:pt x="0" y="475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出自【趣你的PPT】(微信:qunideppt)：最优质的PPT资源库"/>
            <p:cNvSpPr/>
            <p:nvPr/>
          </p:nvSpPr>
          <p:spPr bwMode="auto">
            <a:xfrm>
              <a:off x="5561013" y="1268413"/>
              <a:ext cx="550863" cy="754063"/>
            </a:xfrm>
            <a:custGeom>
              <a:avLst/>
              <a:gdLst>
                <a:gd name="T0" fmla="*/ 0 w 347"/>
                <a:gd name="T1" fmla="*/ 475 h 475"/>
                <a:gd name="T2" fmla="*/ 150 w 347"/>
                <a:gd name="T3" fmla="*/ 475 h 475"/>
                <a:gd name="T4" fmla="*/ 347 w 347"/>
                <a:gd name="T5" fmla="*/ 0 h 475"/>
                <a:gd name="T6" fmla="*/ 200 w 347"/>
                <a:gd name="T7" fmla="*/ 0 h 475"/>
                <a:gd name="T8" fmla="*/ 0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200" y="0"/>
                  </a:lnTo>
                  <a:lnTo>
                    <a:pt x="0" y="475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出自【趣你的PPT】(微信:qunideppt)：最优质的PPT资源库"/>
            <p:cNvSpPr/>
            <p:nvPr/>
          </p:nvSpPr>
          <p:spPr bwMode="auto">
            <a:xfrm>
              <a:off x="5326063" y="1268413"/>
              <a:ext cx="552450" cy="754063"/>
            </a:xfrm>
            <a:custGeom>
              <a:avLst/>
              <a:gdLst>
                <a:gd name="T0" fmla="*/ 0 w 348"/>
                <a:gd name="T1" fmla="*/ 475 h 475"/>
                <a:gd name="T2" fmla="*/ 148 w 348"/>
                <a:gd name="T3" fmla="*/ 475 h 475"/>
                <a:gd name="T4" fmla="*/ 348 w 348"/>
                <a:gd name="T5" fmla="*/ 0 h 475"/>
                <a:gd name="T6" fmla="*/ 198 w 348"/>
                <a:gd name="T7" fmla="*/ 0 h 475"/>
                <a:gd name="T8" fmla="*/ 0 w 34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475">
                  <a:moveTo>
                    <a:pt x="0" y="475"/>
                  </a:moveTo>
                  <a:lnTo>
                    <a:pt x="148" y="475"/>
                  </a:lnTo>
                  <a:lnTo>
                    <a:pt x="348" y="0"/>
                  </a:lnTo>
                  <a:lnTo>
                    <a:pt x="198" y="0"/>
                  </a:lnTo>
                  <a:lnTo>
                    <a:pt x="0" y="475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246688" y="1951038"/>
              <a:ext cx="858838" cy="146050"/>
            </a:xfrm>
            <a:custGeom>
              <a:avLst/>
              <a:gdLst>
                <a:gd name="T0" fmla="*/ 16 w 227"/>
                <a:gd name="T1" fmla="*/ 39 h 39"/>
                <a:gd name="T2" fmla="*/ 0 w 227"/>
                <a:gd name="T3" fmla="*/ 22 h 39"/>
                <a:gd name="T4" fmla="*/ 0 w 227"/>
                <a:gd name="T5" fmla="*/ 16 h 39"/>
                <a:gd name="T6" fmla="*/ 16 w 227"/>
                <a:gd name="T7" fmla="*/ 0 h 39"/>
                <a:gd name="T8" fmla="*/ 210 w 227"/>
                <a:gd name="T9" fmla="*/ 0 h 39"/>
                <a:gd name="T10" fmla="*/ 227 w 227"/>
                <a:gd name="T11" fmla="*/ 16 h 39"/>
                <a:gd name="T12" fmla="*/ 227 w 227"/>
                <a:gd name="T13" fmla="*/ 22 h 39"/>
                <a:gd name="T14" fmla="*/ 210 w 227"/>
                <a:gd name="T15" fmla="*/ 39 h 39"/>
                <a:gd name="T16" fmla="*/ 16 w 227"/>
                <a:gd name="T17" fmla="*/ 39 h 39"/>
                <a:gd name="T18" fmla="*/ 217 w 227"/>
                <a:gd name="T19" fmla="*/ 16 h 39"/>
                <a:gd name="T20" fmla="*/ 210 w 227"/>
                <a:gd name="T21" fmla="*/ 9 h 39"/>
                <a:gd name="T22" fmla="*/ 16 w 227"/>
                <a:gd name="T23" fmla="*/ 9 h 39"/>
                <a:gd name="T24" fmla="*/ 10 w 227"/>
                <a:gd name="T25" fmla="*/ 16 h 39"/>
                <a:gd name="T26" fmla="*/ 10 w 227"/>
                <a:gd name="T27" fmla="*/ 22 h 39"/>
                <a:gd name="T28" fmla="*/ 16 w 227"/>
                <a:gd name="T29" fmla="*/ 29 h 39"/>
                <a:gd name="T30" fmla="*/ 210 w 227"/>
                <a:gd name="T31" fmla="*/ 29 h 39"/>
                <a:gd name="T32" fmla="*/ 217 w 227"/>
                <a:gd name="T33" fmla="*/ 22 h 39"/>
                <a:gd name="T34" fmla="*/ 217 w 227"/>
                <a:gd name="T3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39">
                  <a:moveTo>
                    <a:pt x="16" y="39"/>
                  </a:moveTo>
                  <a:cubicBezTo>
                    <a:pt x="7" y="39"/>
                    <a:pt x="0" y="31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9" y="0"/>
                    <a:pt x="227" y="7"/>
                    <a:pt x="227" y="16"/>
                  </a:cubicBezTo>
                  <a:cubicBezTo>
                    <a:pt x="227" y="22"/>
                    <a:pt x="227" y="22"/>
                    <a:pt x="227" y="22"/>
                  </a:cubicBezTo>
                  <a:cubicBezTo>
                    <a:pt x="227" y="31"/>
                    <a:pt x="219" y="39"/>
                    <a:pt x="210" y="39"/>
                  </a:cubicBezTo>
                  <a:lnTo>
                    <a:pt x="16" y="39"/>
                  </a:lnTo>
                  <a:close/>
                  <a:moveTo>
                    <a:pt x="217" y="16"/>
                  </a:moveTo>
                  <a:cubicBezTo>
                    <a:pt x="217" y="12"/>
                    <a:pt x="214" y="9"/>
                    <a:pt x="21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0" y="12"/>
                    <a:pt x="10" y="16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6"/>
                    <a:pt x="12" y="29"/>
                    <a:pt x="16" y="29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4" y="29"/>
                    <a:pt x="217" y="26"/>
                    <a:pt x="217" y="22"/>
                  </a:cubicBezTo>
                  <a:lnTo>
                    <a:pt x="217" y="16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561013" y="2124076"/>
              <a:ext cx="227013" cy="222250"/>
            </a:xfrm>
            <a:custGeom>
              <a:avLst/>
              <a:gdLst>
                <a:gd name="T0" fmla="*/ 30 w 60"/>
                <a:gd name="T1" fmla="*/ 0 h 59"/>
                <a:gd name="T2" fmla="*/ 0 w 60"/>
                <a:gd name="T3" fmla="*/ 29 h 59"/>
                <a:gd name="T4" fmla="*/ 30 w 60"/>
                <a:gd name="T5" fmla="*/ 59 h 59"/>
                <a:gd name="T6" fmla="*/ 60 w 60"/>
                <a:gd name="T7" fmla="*/ 29 h 59"/>
                <a:gd name="T8" fmla="*/ 30 w 60"/>
                <a:gd name="T9" fmla="*/ 0 h 59"/>
                <a:gd name="T10" fmla="*/ 30 w 60"/>
                <a:gd name="T11" fmla="*/ 48 h 59"/>
                <a:gd name="T12" fmla="*/ 11 w 60"/>
                <a:gd name="T13" fmla="*/ 29 h 59"/>
                <a:gd name="T14" fmla="*/ 30 w 60"/>
                <a:gd name="T15" fmla="*/ 10 h 59"/>
                <a:gd name="T16" fmla="*/ 49 w 60"/>
                <a:gd name="T17" fmla="*/ 29 h 59"/>
                <a:gd name="T18" fmla="*/ 30 w 60"/>
                <a:gd name="T19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7" y="59"/>
                    <a:pt x="60" y="46"/>
                    <a:pt x="60" y="29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8"/>
                  </a:moveTo>
                  <a:cubicBezTo>
                    <a:pt x="20" y="48"/>
                    <a:pt x="11" y="40"/>
                    <a:pt x="11" y="29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49" y="19"/>
                    <a:pt x="49" y="29"/>
                  </a:cubicBezTo>
                  <a:cubicBezTo>
                    <a:pt x="49" y="40"/>
                    <a:pt x="41" y="48"/>
                    <a:pt x="30" y="48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632451" y="2041526"/>
              <a:ext cx="87313" cy="1682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929188" y="2286001"/>
              <a:ext cx="1489075" cy="1484313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024438" y="2376488"/>
              <a:ext cx="1303338" cy="1298575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出自【趣你的PPT】(微信:qunideppt)：最优质的PPT资源库"/>
            <p:cNvSpPr/>
            <p:nvPr/>
          </p:nvSpPr>
          <p:spPr bwMode="auto">
            <a:xfrm>
              <a:off x="5008563" y="1268413"/>
              <a:ext cx="552450" cy="754063"/>
            </a:xfrm>
            <a:custGeom>
              <a:avLst/>
              <a:gdLst>
                <a:gd name="T0" fmla="*/ 348 w 348"/>
                <a:gd name="T1" fmla="*/ 475 h 475"/>
                <a:gd name="T2" fmla="*/ 198 w 348"/>
                <a:gd name="T3" fmla="*/ 475 h 475"/>
                <a:gd name="T4" fmla="*/ 0 w 348"/>
                <a:gd name="T5" fmla="*/ 0 h 475"/>
                <a:gd name="T6" fmla="*/ 148 w 348"/>
                <a:gd name="T7" fmla="*/ 0 h 475"/>
                <a:gd name="T8" fmla="*/ 348 w 348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475">
                  <a:moveTo>
                    <a:pt x="348" y="475"/>
                  </a:moveTo>
                  <a:lnTo>
                    <a:pt x="198" y="475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348" y="475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出自【趣你的PPT】(微信:qunideppt)：最优质的PPT资源库"/>
            <p:cNvSpPr/>
            <p:nvPr/>
          </p:nvSpPr>
          <p:spPr bwMode="auto">
            <a:xfrm>
              <a:off x="5243513" y="1268413"/>
              <a:ext cx="550863" cy="754063"/>
            </a:xfrm>
            <a:custGeom>
              <a:avLst/>
              <a:gdLst>
                <a:gd name="T0" fmla="*/ 347 w 347"/>
                <a:gd name="T1" fmla="*/ 475 h 475"/>
                <a:gd name="T2" fmla="*/ 200 w 347"/>
                <a:gd name="T3" fmla="*/ 475 h 475"/>
                <a:gd name="T4" fmla="*/ 0 w 347"/>
                <a:gd name="T5" fmla="*/ 0 h 475"/>
                <a:gd name="T6" fmla="*/ 150 w 347"/>
                <a:gd name="T7" fmla="*/ 0 h 475"/>
                <a:gd name="T8" fmla="*/ 347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200" y="475"/>
                  </a:lnTo>
                  <a:lnTo>
                    <a:pt x="0" y="0"/>
                  </a:lnTo>
                  <a:lnTo>
                    <a:pt x="150" y="0"/>
                  </a:lnTo>
                  <a:lnTo>
                    <a:pt x="347" y="475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出自【趣你的PPT】(微信:qunideppt)：最优质的PPT资源库"/>
            <p:cNvSpPr/>
            <p:nvPr/>
          </p:nvSpPr>
          <p:spPr bwMode="auto">
            <a:xfrm>
              <a:off x="5481638" y="1268413"/>
              <a:ext cx="550863" cy="754063"/>
            </a:xfrm>
            <a:custGeom>
              <a:avLst/>
              <a:gdLst>
                <a:gd name="T0" fmla="*/ 347 w 347"/>
                <a:gd name="T1" fmla="*/ 475 h 475"/>
                <a:gd name="T2" fmla="*/ 197 w 347"/>
                <a:gd name="T3" fmla="*/ 475 h 475"/>
                <a:gd name="T4" fmla="*/ 0 w 347"/>
                <a:gd name="T5" fmla="*/ 0 h 475"/>
                <a:gd name="T6" fmla="*/ 147 w 347"/>
                <a:gd name="T7" fmla="*/ 0 h 475"/>
                <a:gd name="T8" fmla="*/ 347 w 347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197" y="475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347" y="475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出自【趣你的PPT】(微信:qunideppt)：最优质的PPT资源库"/>
            <p:cNvSpPr/>
            <p:nvPr/>
          </p:nvSpPr>
          <p:spPr bwMode="auto">
            <a:xfrm>
              <a:off x="5106988" y="2462213"/>
              <a:ext cx="963613" cy="957263"/>
            </a:xfrm>
            <a:custGeom>
              <a:avLst/>
              <a:gdLst>
                <a:gd name="T0" fmla="*/ 150 w 255"/>
                <a:gd name="T1" fmla="*/ 0 h 254"/>
                <a:gd name="T2" fmla="*/ 0 w 255"/>
                <a:gd name="T3" fmla="*/ 150 h 254"/>
                <a:gd name="T4" fmla="*/ 43 w 255"/>
                <a:gd name="T5" fmla="*/ 254 h 254"/>
                <a:gd name="T6" fmla="*/ 255 w 255"/>
                <a:gd name="T7" fmla="*/ 42 h 254"/>
                <a:gd name="T8" fmla="*/ 150 w 25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54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190"/>
                    <a:pt x="16" y="227"/>
                    <a:pt x="43" y="254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28" y="16"/>
                    <a:pt x="191" y="0"/>
                    <a:pt x="1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出自【趣你的PPT】(微信:qunideppt)：最优质的PPT资源库"/>
            <p:cNvSpPr/>
            <p:nvPr/>
          </p:nvSpPr>
          <p:spPr bwMode="auto">
            <a:xfrm>
              <a:off x="5268913" y="2620963"/>
              <a:ext cx="971550" cy="971550"/>
            </a:xfrm>
            <a:custGeom>
              <a:avLst/>
              <a:gdLst>
                <a:gd name="T0" fmla="*/ 212 w 257"/>
                <a:gd name="T1" fmla="*/ 0 h 258"/>
                <a:gd name="T2" fmla="*/ 0 w 257"/>
                <a:gd name="T3" fmla="*/ 212 h 258"/>
                <a:gd name="T4" fmla="*/ 107 w 257"/>
                <a:gd name="T5" fmla="*/ 258 h 258"/>
                <a:gd name="T6" fmla="*/ 257 w 257"/>
                <a:gd name="T7" fmla="*/ 108 h 258"/>
                <a:gd name="T8" fmla="*/ 212 w 257"/>
                <a:gd name="T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58">
                  <a:moveTo>
                    <a:pt x="212" y="0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27" y="240"/>
                    <a:pt x="65" y="258"/>
                    <a:pt x="107" y="258"/>
                  </a:cubicBezTo>
                  <a:cubicBezTo>
                    <a:pt x="190" y="258"/>
                    <a:pt x="257" y="191"/>
                    <a:pt x="257" y="108"/>
                  </a:cubicBezTo>
                  <a:cubicBezTo>
                    <a:pt x="257" y="66"/>
                    <a:pt x="240" y="28"/>
                    <a:pt x="21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Group 70出自【趣你的PPT】(微信:qunideppt)：最优质的PPT资源库"/>
          <p:cNvGrpSpPr/>
          <p:nvPr/>
        </p:nvGrpSpPr>
        <p:grpSpPr>
          <a:xfrm>
            <a:off x="7817173" y="1638899"/>
            <a:ext cx="792185" cy="945982"/>
            <a:chOff x="5559425" y="1604963"/>
            <a:chExt cx="1030288" cy="1230313"/>
          </a:xfrm>
          <a:blipFill rotWithShape="1">
            <a:blip r:embed="rId2">
              <a:alphaModFix amt="99000"/>
            </a:blip>
            <a:tile tx="0" ty="0" sx="100000" sy="100000" flip="none" algn="tl"/>
          </a:blipFill>
        </p:grpSpPr>
        <p:sp>
          <p:nvSpPr>
            <p:cNvPr id="99" name="出自【趣你的PPT】(微信:qunideppt)：最优质的PPT资源库"/>
            <p:cNvSpPr/>
            <p:nvPr/>
          </p:nvSpPr>
          <p:spPr bwMode="auto">
            <a:xfrm>
              <a:off x="5559425" y="1604963"/>
              <a:ext cx="1030288" cy="1230313"/>
            </a:xfrm>
            <a:custGeom>
              <a:avLst/>
              <a:gdLst>
                <a:gd name="T0" fmla="*/ 555 w 555"/>
                <a:gd name="T1" fmla="*/ 33 h 664"/>
                <a:gd name="T2" fmla="*/ 466 w 555"/>
                <a:gd name="T3" fmla="*/ 49 h 664"/>
                <a:gd name="T4" fmla="*/ 277 w 555"/>
                <a:gd name="T5" fmla="*/ 0 h 664"/>
                <a:gd name="T6" fmla="*/ 89 w 555"/>
                <a:gd name="T7" fmla="*/ 49 h 664"/>
                <a:gd name="T8" fmla="*/ 0 w 555"/>
                <a:gd name="T9" fmla="*/ 33 h 664"/>
                <a:gd name="T10" fmla="*/ 0 w 555"/>
                <a:gd name="T11" fmla="*/ 195 h 664"/>
                <a:gd name="T12" fmla="*/ 39 w 555"/>
                <a:gd name="T13" fmla="*/ 332 h 664"/>
                <a:gd name="T14" fmla="*/ 0 w 555"/>
                <a:gd name="T15" fmla="*/ 468 h 664"/>
                <a:gd name="T16" fmla="*/ 102 w 555"/>
                <a:gd name="T17" fmla="*/ 581 h 664"/>
                <a:gd name="T18" fmla="*/ 277 w 555"/>
                <a:gd name="T19" fmla="*/ 664 h 664"/>
                <a:gd name="T20" fmla="*/ 453 w 555"/>
                <a:gd name="T21" fmla="*/ 581 h 664"/>
                <a:gd name="T22" fmla="*/ 555 w 555"/>
                <a:gd name="T23" fmla="*/ 468 h 664"/>
                <a:gd name="T24" fmla="*/ 516 w 555"/>
                <a:gd name="T25" fmla="*/ 332 h 664"/>
                <a:gd name="T26" fmla="*/ 555 w 555"/>
                <a:gd name="T27" fmla="*/ 195 h 664"/>
                <a:gd name="T28" fmla="*/ 555 w 555"/>
                <a:gd name="T29" fmla="*/ 3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5" h="664">
                  <a:moveTo>
                    <a:pt x="555" y="33"/>
                  </a:moveTo>
                  <a:cubicBezTo>
                    <a:pt x="555" y="33"/>
                    <a:pt x="529" y="54"/>
                    <a:pt x="466" y="49"/>
                  </a:cubicBezTo>
                  <a:cubicBezTo>
                    <a:pt x="383" y="42"/>
                    <a:pt x="369" y="0"/>
                    <a:pt x="277" y="0"/>
                  </a:cubicBezTo>
                  <a:cubicBezTo>
                    <a:pt x="186" y="0"/>
                    <a:pt x="172" y="42"/>
                    <a:pt x="89" y="49"/>
                  </a:cubicBezTo>
                  <a:cubicBezTo>
                    <a:pt x="26" y="54"/>
                    <a:pt x="0" y="33"/>
                    <a:pt x="0" y="3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39" y="252"/>
                    <a:pt x="39" y="332"/>
                  </a:cubicBezTo>
                  <a:cubicBezTo>
                    <a:pt x="39" y="412"/>
                    <a:pt x="0" y="468"/>
                    <a:pt x="0" y="468"/>
                  </a:cubicBezTo>
                  <a:cubicBezTo>
                    <a:pt x="0" y="468"/>
                    <a:pt x="23" y="521"/>
                    <a:pt x="102" y="581"/>
                  </a:cubicBezTo>
                  <a:cubicBezTo>
                    <a:pt x="162" y="627"/>
                    <a:pt x="243" y="654"/>
                    <a:pt x="277" y="664"/>
                  </a:cubicBezTo>
                  <a:cubicBezTo>
                    <a:pt x="312" y="654"/>
                    <a:pt x="393" y="627"/>
                    <a:pt x="453" y="581"/>
                  </a:cubicBezTo>
                  <a:cubicBezTo>
                    <a:pt x="532" y="521"/>
                    <a:pt x="555" y="468"/>
                    <a:pt x="555" y="468"/>
                  </a:cubicBezTo>
                  <a:cubicBezTo>
                    <a:pt x="555" y="468"/>
                    <a:pt x="516" y="412"/>
                    <a:pt x="516" y="332"/>
                  </a:cubicBezTo>
                  <a:cubicBezTo>
                    <a:pt x="516" y="252"/>
                    <a:pt x="555" y="195"/>
                    <a:pt x="555" y="195"/>
                  </a:cubicBezTo>
                  <a:lnTo>
                    <a:pt x="555" y="33"/>
                  </a:lnTo>
                  <a:close/>
                </a:path>
              </a:pathLst>
            </a:custGeom>
            <a:grpFill/>
            <a:ln w="12700" cmpd="sng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  <a:prstDash val="solid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0" name="出自【趣你的PPT】(微信:qunideppt)：最优质的PPT资源库"/>
            <p:cNvSpPr/>
            <p:nvPr/>
          </p:nvSpPr>
          <p:spPr bwMode="auto">
            <a:xfrm>
              <a:off x="5619750" y="1662113"/>
              <a:ext cx="911225" cy="1112838"/>
            </a:xfrm>
            <a:custGeom>
              <a:avLst/>
              <a:gdLst>
                <a:gd name="T0" fmla="*/ 245 w 491"/>
                <a:gd name="T1" fmla="*/ 600 h 600"/>
                <a:gd name="T2" fmla="*/ 88 w 491"/>
                <a:gd name="T3" fmla="*/ 525 h 600"/>
                <a:gd name="T4" fmla="*/ 4 w 491"/>
                <a:gd name="T5" fmla="*/ 438 h 600"/>
                <a:gd name="T6" fmla="*/ 39 w 491"/>
                <a:gd name="T7" fmla="*/ 301 h 600"/>
                <a:gd name="T8" fmla="*/ 0 w 491"/>
                <a:gd name="T9" fmla="*/ 155 h 600"/>
                <a:gd name="T10" fmla="*/ 0 w 491"/>
                <a:gd name="T11" fmla="*/ 47 h 600"/>
                <a:gd name="T12" fmla="*/ 37 w 491"/>
                <a:gd name="T13" fmla="*/ 50 h 600"/>
                <a:gd name="T14" fmla="*/ 60 w 491"/>
                <a:gd name="T15" fmla="*/ 49 h 600"/>
                <a:gd name="T16" fmla="*/ 155 w 491"/>
                <a:gd name="T17" fmla="*/ 22 h 600"/>
                <a:gd name="T18" fmla="*/ 245 w 491"/>
                <a:gd name="T19" fmla="*/ 0 h 600"/>
                <a:gd name="T20" fmla="*/ 336 w 491"/>
                <a:gd name="T21" fmla="*/ 22 h 600"/>
                <a:gd name="T22" fmla="*/ 431 w 491"/>
                <a:gd name="T23" fmla="*/ 49 h 600"/>
                <a:gd name="T24" fmla="*/ 454 w 491"/>
                <a:gd name="T25" fmla="*/ 50 h 600"/>
                <a:gd name="T26" fmla="*/ 491 w 491"/>
                <a:gd name="T27" fmla="*/ 47 h 600"/>
                <a:gd name="T28" fmla="*/ 491 w 491"/>
                <a:gd name="T29" fmla="*/ 155 h 600"/>
                <a:gd name="T30" fmla="*/ 452 w 491"/>
                <a:gd name="T31" fmla="*/ 301 h 600"/>
                <a:gd name="T32" fmla="*/ 487 w 491"/>
                <a:gd name="T33" fmla="*/ 438 h 600"/>
                <a:gd name="T34" fmla="*/ 403 w 491"/>
                <a:gd name="T35" fmla="*/ 525 h 600"/>
                <a:gd name="T36" fmla="*/ 245 w 491"/>
                <a:gd name="T3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1" h="600">
                  <a:moveTo>
                    <a:pt x="245" y="600"/>
                  </a:moveTo>
                  <a:cubicBezTo>
                    <a:pt x="210" y="590"/>
                    <a:pt x="141" y="565"/>
                    <a:pt x="88" y="525"/>
                  </a:cubicBezTo>
                  <a:cubicBezTo>
                    <a:pt x="40" y="489"/>
                    <a:pt x="15" y="455"/>
                    <a:pt x="4" y="438"/>
                  </a:cubicBezTo>
                  <a:cubicBezTo>
                    <a:pt x="17" y="413"/>
                    <a:pt x="39" y="363"/>
                    <a:pt x="39" y="301"/>
                  </a:cubicBezTo>
                  <a:cubicBezTo>
                    <a:pt x="39" y="231"/>
                    <a:pt x="11" y="176"/>
                    <a:pt x="0" y="15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9"/>
                    <a:pt x="23" y="50"/>
                    <a:pt x="37" y="50"/>
                  </a:cubicBezTo>
                  <a:cubicBezTo>
                    <a:pt x="45" y="50"/>
                    <a:pt x="52" y="50"/>
                    <a:pt x="60" y="49"/>
                  </a:cubicBezTo>
                  <a:cubicBezTo>
                    <a:pt x="103" y="45"/>
                    <a:pt x="131" y="33"/>
                    <a:pt x="155" y="22"/>
                  </a:cubicBezTo>
                  <a:cubicBezTo>
                    <a:pt x="181" y="10"/>
                    <a:pt x="203" y="0"/>
                    <a:pt x="245" y="0"/>
                  </a:cubicBezTo>
                  <a:cubicBezTo>
                    <a:pt x="288" y="0"/>
                    <a:pt x="310" y="10"/>
                    <a:pt x="336" y="22"/>
                  </a:cubicBezTo>
                  <a:cubicBezTo>
                    <a:pt x="360" y="33"/>
                    <a:pt x="388" y="45"/>
                    <a:pt x="431" y="49"/>
                  </a:cubicBezTo>
                  <a:cubicBezTo>
                    <a:pt x="439" y="50"/>
                    <a:pt x="446" y="50"/>
                    <a:pt x="454" y="50"/>
                  </a:cubicBezTo>
                  <a:cubicBezTo>
                    <a:pt x="468" y="50"/>
                    <a:pt x="481" y="49"/>
                    <a:pt x="491" y="47"/>
                  </a:cubicBezTo>
                  <a:cubicBezTo>
                    <a:pt x="491" y="155"/>
                    <a:pt x="491" y="155"/>
                    <a:pt x="491" y="155"/>
                  </a:cubicBezTo>
                  <a:cubicBezTo>
                    <a:pt x="480" y="176"/>
                    <a:pt x="452" y="231"/>
                    <a:pt x="452" y="301"/>
                  </a:cubicBezTo>
                  <a:cubicBezTo>
                    <a:pt x="452" y="363"/>
                    <a:pt x="474" y="413"/>
                    <a:pt x="487" y="438"/>
                  </a:cubicBezTo>
                  <a:cubicBezTo>
                    <a:pt x="476" y="455"/>
                    <a:pt x="451" y="489"/>
                    <a:pt x="403" y="525"/>
                  </a:cubicBezTo>
                  <a:cubicBezTo>
                    <a:pt x="350" y="565"/>
                    <a:pt x="281" y="590"/>
                    <a:pt x="245" y="600"/>
                  </a:cubicBezTo>
                  <a:close/>
                </a:path>
              </a:pathLst>
            </a:custGeom>
            <a:grpFill/>
            <a:ln w="12700" cmpd="sng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  <a:prstDash val="solid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1" name="出自【趣你的PPT】(微信:qunideppt)：最优质的PPT资源库"/>
            <p:cNvSpPr/>
            <p:nvPr/>
          </p:nvSpPr>
          <p:spPr bwMode="auto">
            <a:xfrm>
              <a:off x="5643563" y="1689101"/>
              <a:ext cx="862013" cy="1058863"/>
            </a:xfrm>
            <a:custGeom>
              <a:avLst/>
              <a:gdLst>
                <a:gd name="T0" fmla="*/ 441 w 465"/>
                <a:gd name="T1" fmla="*/ 49 h 572"/>
                <a:gd name="T2" fmla="*/ 417 w 465"/>
                <a:gd name="T3" fmla="*/ 48 h 572"/>
                <a:gd name="T4" fmla="*/ 317 w 465"/>
                <a:gd name="T5" fmla="*/ 20 h 572"/>
                <a:gd name="T6" fmla="*/ 232 w 465"/>
                <a:gd name="T7" fmla="*/ 0 h 572"/>
                <a:gd name="T8" fmla="*/ 148 w 465"/>
                <a:gd name="T9" fmla="*/ 20 h 572"/>
                <a:gd name="T10" fmla="*/ 48 w 465"/>
                <a:gd name="T11" fmla="*/ 48 h 572"/>
                <a:gd name="T12" fmla="*/ 24 w 465"/>
                <a:gd name="T13" fmla="*/ 49 h 572"/>
                <a:gd name="T14" fmla="*/ 0 w 465"/>
                <a:gd name="T15" fmla="*/ 48 h 572"/>
                <a:gd name="T16" fmla="*/ 0 w 465"/>
                <a:gd name="T17" fmla="*/ 138 h 572"/>
                <a:gd name="T18" fmla="*/ 39 w 465"/>
                <a:gd name="T19" fmla="*/ 287 h 572"/>
                <a:gd name="T20" fmla="*/ 7 w 465"/>
                <a:gd name="T21" fmla="*/ 423 h 572"/>
                <a:gd name="T22" fmla="*/ 48 w 465"/>
                <a:gd name="T23" fmla="*/ 470 h 572"/>
                <a:gd name="T24" fmla="*/ 84 w 465"/>
                <a:gd name="T25" fmla="*/ 501 h 572"/>
                <a:gd name="T26" fmla="*/ 232 w 465"/>
                <a:gd name="T27" fmla="*/ 572 h 572"/>
                <a:gd name="T28" fmla="*/ 381 w 465"/>
                <a:gd name="T29" fmla="*/ 501 h 572"/>
                <a:gd name="T30" fmla="*/ 458 w 465"/>
                <a:gd name="T31" fmla="*/ 423 h 572"/>
                <a:gd name="T32" fmla="*/ 426 w 465"/>
                <a:gd name="T33" fmla="*/ 287 h 572"/>
                <a:gd name="T34" fmla="*/ 465 w 465"/>
                <a:gd name="T35" fmla="*/ 138 h 572"/>
                <a:gd name="T36" fmla="*/ 465 w 465"/>
                <a:gd name="T37" fmla="*/ 53 h 572"/>
                <a:gd name="T38" fmla="*/ 465 w 465"/>
                <a:gd name="T39" fmla="*/ 48 h 572"/>
                <a:gd name="T40" fmla="*/ 441 w 465"/>
                <a:gd name="T41" fmla="*/ 4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5" h="572">
                  <a:moveTo>
                    <a:pt x="441" y="49"/>
                  </a:moveTo>
                  <a:cubicBezTo>
                    <a:pt x="433" y="49"/>
                    <a:pt x="425" y="49"/>
                    <a:pt x="417" y="48"/>
                  </a:cubicBezTo>
                  <a:cubicBezTo>
                    <a:pt x="371" y="45"/>
                    <a:pt x="343" y="32"/>
                    <a:pt x="317" y="20"/>
                  </a:cubicBezTo>
                  <a:cubicBezTo>
                    <a:pt x="292" y="9"/>
                    <a:pt x="272" y="0"/>
                    <a:pt x="232" y="0"/>
                  </a:cubicBezTo>
                  <a:cubicBezTo>
                    <a:pt x="193" y="0"/>
                    <a:pt x="173" y="9"/>
                    <a:pt x="148" y="20"/>
                  </a:cubicBezTo>
                  <a:cubicBezTo>
                    <a:pt x="122" y="32"/>
                    <a:pt x="94" y="45"/>
                    <a:pt x="48" y="48"/>
                  </a:cubicBezTo>
                  <a:cubicBezTo>
                    <a:pt x="40" y="49"/>
                    <a:pt x="32" y="49"/>
                    <a:pt x="24" y="49"/>
                  </a:cubicBezTo>
                  <a:cubicBezTo>
                    <a:pt x="16" y="49"/>
                    <a:pt x="8" y="49"/>
                    <a:pt x="0" y="4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3" y="161"/>
                    <a:pt x="39" y="217"/>
                    <a:pt x="39" y="287"/>
                  </a:cubicBezTo>
                  <a:cubicBezTo>
                    <a:pt x="39" y="347"/>
                    <a:pt x="20" y="396"/>
                    <a:pt x="7" y="423"/>
                  </a:cubicBezTo>
                  <a:cubicBezTo>
                    <a:pt x="15" y="435"/>
                    <a:pt x="28" y="451"/>
                    <a:pt x="48" y="470"/>
                  </a:cubicBezTo>
                  <a:cubicBezTo>
                    <a:pt x="58" y="480"/>
                    <a:pt x="70" y="490"/>
                    <a:pt x="84" y="501"/>
                  </a:cubicBezTo>
                  <a:cubicBezTo>
                    <a:pt x="132" y="537"/>
                    <a:pt x="196" y="561"/>
                    <a:pt x="232" y="572"/>
                  </a:cubicBezTo>
                  <a:cubicBezTo>
                    <a:pt x="269" y="561"/>
                    <a:pt x="333" y="537"/>
                    <a:pt x="381" y="501"/>
                  </a:cubicBezTo>
                  <a:cubicBezTo>
                    <a:pt x="423" y="469"/>
                    <a:pt x="446" y="440"/>
                    <a:pt x="458" y="423"/>
                  </a:cubicBezTo>
                  <a:cubicBezTo>
                    <a:pt x="445" y="396"/>
                    <a:pt x="426" y="347"/>
                    <a:pt x="426" y="287"/>
                  </a:cubicBezTo>
                  <a:cubicBezTo>
                    <a:pt x="426" y="217"/>
                    <a:pt x="452" y="161"/>
                    <a:pt x="465" y="138"/>
                  </a:cubicBezTo>
                  <a:cubicBezTo>
                    <a:pt x="465" y="53"/>
                    <a:pt x="465" y="53"/>
                    <a:pt x="465" y="53"/>
                  </a:cubicBezTo>
                  <a:cubicBezTo>
                    <a:pt x="465" y="48"/>
                    <a:pt x="465" y="48"/>
                    <a:pt x="465" y="48"/>
                  </a:cubicBezTo>
                  <a:cubicBezTo>
                    <a:pt x="457" y="49"/>
                    <a:pt x="449" y="49"/>
                    <a:pt x="441" y="49"/>
                  </a:cubicBezTo>
                  <a:close/>
                </a:path>
              </a:pathLst>
            </a:custGeom>
            <a:grpFill/>
            <a:ln w="12700" cmpd="sng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  <a:prstDash val="solid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" name="出自【趣你的PPT】(微信:qunideppt)：最优质的PPT资源库"/>
            <p:cNvSpPr/>
            <p:nvPr/>
          </p:nvSpPr>
          <p:spPr bwMode="auto">
            <a:xfrm>
              <a:off x="5643563" y="1689101"/>
              <a:ext cx="862013" cy="869950"/>
            </a:xfrm>
            <a:custGeom>
              <a:avLst/>
              <a:gdLst>
                <a:gd name="T0" fmla="*/ 465 w 465"/>
                <a:gd name="T1" fmla="*/ 48 h 470"/>
                <a:gd name="T2" fmla="*/ 441 w 465"/>
                <a:gd name="T3" fmla="*/ 49 h 470"/>
                <a:gd name="T4" fmla="*/ 417 w 465"/>
                <a:gd name="T5" fmla="*/ 48 h 470"/>
                <a:gd name="T6" fmla="*/ 317 w 465"/>
                <a:gd name="T7" fmla="*/ 20 h 470"/>
                <a:gd name="T8" fmla="*/ 232 w 465"/>
                <a:gd name="T9" fmla="*/ 0 h 470"/>
                <a:gd name="T10" fmla="*/ 148 w 465"/>
                <a:gd name="T11" fmla="*/ 20 h 470"/>
                <a:gd name="T12" fmla="*/ 48 w 465"/>
                <a:gd name="T13" fmla="*/ 48 h 470"/>
                <a:gd name="T14" fmla="*/ 24 w 465"/>
                <a:gd name="T15" fmla="*/ 49 h 470"/>
                <a:gd name="T16" fmla="*/ 0 w 465"/>
                <a:gd name="T17" fmla="*/ 48 h 470"/>
                <a:gd name="T18" fmla="*/ 0 w 465"/>
                <a:gd name="T19" fmla="*/ 138 h 470"/>
                <a:gd name="T20" fmla="*/ 39 w 465"/>
                <a:gd name="T21" fmla="*/ 287 h 470"/>
                <a:gd name="T22" fmla="*/ 7 w 465"/>
                <a:gd name="T23" fmla="*/ 423 h 470"/>
                <a:gd name="T24" fmla="*/ 48 w 465"/>
                <a:gd name="T25" fmla="*/ 470 h 470"/>
                <a:gd name="T26" fmla="*/ 465 w 465"/>
                <a:gd name="T27" fmla="*/ 53 h 470"/>
                <a:gd name="T28" fmla="*/ 465 w 465"/>
                <a:gd name="T29" fmla="*/ 4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5" h="470">
                  <a:moveTo>
                    <a:pt x="465" y="48"/>
                  </a:moveTo>
                  <a:cubicBezTo>
                    <a:pt x="457" y="49"/>
                    <a:pt x="449" y="49"/>
                    <a:pt x="441" y="49"/>
                  </a:cubicBezTo>
                  <a:cubicBezTo>
                    <a:pt x="433" y="49"/>
                    <a:pt x="425" y="49"/>
                    <a:pt x="417" y="48"/>
                  </a:cubicBezTo>
                  <a:cubicBezTo>
                    <a:pt x="371" y="45"/>
                    <a:pt x="343" y="32"/>
                    <a:pt x="317" y="20"/>
                  </a:cubicBezTo>
                  <a:cubicBezTo>
                    <a:pt x="292" y="9"/>
                    <a:pt x="272" y="0"/>
                    <a:pt x="232" y="0"/>
                  </a:cubicBezTo>
                  <a:cubicBezTo>
                    <a:pt x="193" y="0"/>
                    <a:pt x="173" y="9"/>
                    <a:pt x="148" y="20"/>
                  </a:cubicBezTo>
                  <a:cubicBezTo>
                    <a:pt x="122" y="32"/>
                    <a:pt x="94" y="45"/>
                    <a:pt x="48" y="48"/>
                  </a:cubicBezTo>
                  <a:cubicBezTo>
                    <a:pt x="40" y="49"/>
                    <a:pt x="32" y="49"/>
                    <a:pt x="24" y="49"/>
                  </a:cubicBezTo>
                  <a:cubicBezTo>
                    <a:pt x="16" y="49"/>
                    <a:pt x="8" y="49"/>
                    <a:pt x="0" y="4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3" y="161"/>
                    <a:pt x="39" y="217"/>
                    <a:pt x="39" y="287"/>
                  </a:cubicBezTo>
                  <a:cubicBezTo>
                    <a:pt x="39" y="347"/>
                    <a:pt x="20" y="396"/>
                    <a:pt x="7" y="423"/>
                  </a:cubicBezTo>
                  <a:cubicBezTo>
                    <a:pt x="15" y="435"/>
                    <a:pt x="28" y="451"/>
                    <a:pt x="48" y="470"/>
                  </a:cubicBezTo>
                  <a:cubicBezTo>
                    <a:pt x="465" y="53"/>
                    <a:pt x="465" y="53"/>
                    <a:pt x="465" y="53"/>
                  </a:cubicBezTo>
                  <a:lnTo>
                    <a:pt x="465" y="48"/>
                  </a:lnTo>
                  <a:close/>
                </a:path>
              </a:pathLst>
            </a:custGeom>
            <a:grpFill/>
            <a:ln w="12700" cmpd="sng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  <a:prstDash val="solid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Group 87出自【趣你的PPT】(微信:qunideppt)：最优质的PPT资源库"/>
          <p:cNvGrpSpPr/>
          <p:nvPr/>
        </p:nvGrpSpPr>
        <p:grpSpPr>
          <a:xfrm>
            <a:off x="9221428" y="1600928"/>
            <a:ext cx="1561118" cy="945982"/>
            <a:chOff x="6958013" y="2208213"/>
            <a:chExt cx="2501901" cy="1516062"/>
          </a:xfrm>
          <a:blipFill rotWithShape="1">
            <a:blip r:embed="rId2">
              <a:alphaModFix amt="99000"/>
            </a:blip>
            <a:tile tx="0" ty="0" sx="100000" sy="100000" flip="none" algn="tl"/>
          </a:blipFill>
        </p:grpSpPr>
        <p:sp>
          <p:nvSpPr>
            <p:cNvPr id="104" name="出自【趣你的PPT】(微信:qunideppt)：最优质的PPT资源库"/>
            <p:cNvSpPr/>
            <p:nvPr/>
          </p:nvSpPr>
          <p:spPr bwMode="auto">
            <a:xfrm>
              <a:off x="7043738" y="2336800"/>
              <a:ext cx="2333625" cy="1235075"/>
            </a:xfrm>
            <a:custGeom>
              <a:avLst/>
              <a:gdLst>
                <a:gd name="T0" fmla="*/ 1149 w 1470"/>
                <a:gd name="T1" fmla="*/ 474 h 778"/>
                <a:gd name="T2" fmla="*/ 1130 w 1470"/>
                <a:gd name="T3" fmla="*/ 236 h 778"/>
                <a:gd name="T4" fmla="*/ 1116 w 1470"/>
                <a:gd name="T5" fmla="*/ 48 h 778"/>
                <a:gd name="T6" fmla="*/ 890 w 1470"/>
                <a:gd name="T7" fmla="*/ 447 h 778"/>
                <a:gd name="T8" fmla="*/ 734 w 1470"/>
                <a:gd name="T9" fmla="*/ 0 h 778"/>
                <a:gd name="T10" fmla="*/ 580 w 1470"/>
                <a:gd name="T11" fmla="*/ 447 h 778"/>
                <a:gd name="T12" fmla="*/ 352 w 1470"/>
                <a:gd name="T13" fmla="*/ 48 h 778"/>
                <a:gd name="T14" fmla="*/ 318 w 1470"/>
                <a:gd name="T15" fmla="*/ 474 h 778"/>
                <a:gd name="T16" fmla="*/ 0 w 1470"/>
                <a:gd name="T17" fmla="*/ 155 h 778"/>
                <a:gd name="T18" fmla="*/ 207 w 1470"/>
                <a:gd name="T19" fmla="*/ 778 h 778"/>
                <a:gd name="T20" fmla="*/ 589 w 1470"/>
                <a:gd name="T21" fmla="*/ 778 h 778"/>
                <a:gd name="T22" fmla="*/ 734 w 1470"/>
                <a:gd name="T23" fmla="*/ 778 h 778"/>
                <a:gd name="T24" fmla="*/ 1263 w 1470"/>
                <a:gd name="T25" fmla="*/ 778 h 778"/>
                <a:gd name="T26" fmla="*/ 1470 w 1470"/>
                <a:gd name="T27" fmla="*/ 155 h 778"/>
                <a:gd name="T28" fmla="*/ 1149 w 1470"/>
                <a:gd name="T29" fmla="*/ 474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0" h="778">
                  <a:moveTo>
                    <a:pt x="1149" y="474"/>
                  </a:moveTo>
                  <a:lnTo>
                    <a:pt x="1130" y="236"/>
                  </a:lnTo>
                  <a:lnTo>
                    <a:pt x="1116" y="48"/>
                  </a:lnTo>
                  <a:lnTo>
                    <a:pt x="890" y="447"/>
                  </a:lnTo>
                  <a:lnTo>
                    <a:pt x="734" y="0"/>
                  </a:lnTo>
                  <a:lnTo>
                    <a:pt x="580" y="447"/>
                  </a:lnTo>
                  <a:lnTo>
                    <a:pt x="352" y="48"/>
                  </a:lnTo>
                  <a:lnTo>
                    <a:pt x="318" y="474"/>
                  </a:lnTo>
                  <a:lnTo>
                    <a:pt x="0" y="155"/>
                  </a:lnTo>
                  <a:lnTo>
                    <a:pt x="207" y="778"/>
                  </a:lnTo>
                  <a:lnTo>
                    <a:pt x="589" y="778"/>
                  </a:lnTo>
                  <a:lnTo>
                    <a:pt x="734" y="778"/>
                  </a:lnTo>
                  <a:lnTo>
                    <a:pt x="1263" y="778"/>
                  </a:lnTo>
                  <a:lnTo>
                    <a:pt x="1470" y="155"/>
                  </a:lnTo>
                  <a:lnTo>
                    <a:pt x="1149" y="474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5" name="出自【趣你的PPT】(微信:qunideppt)：最优质的PPT资源库"/>
            <p:cNvSpPr/>
            <p:nvPr/>
          </p:nvSpPr>
          <p:spPr bwMode="auto">
            <a:xfrm>
              <a:off x="7043738" y="2336800"/>
              <a:ext cx="1793875" cy="1235075"/>
            </a:xfrm>
            <a:custGeom>
              <a:avLst/>
              <a:gdLst>
                <a:gd name="T0" fmla="*/ 1116 w 1130"/>
                <a:gd name="T1" fmla="*/ 48 h 778"/>
                <a:gd name="T2" fmla="*/ 890 w 1130"/>
                <a:gd name="T3" fmla="*/ 447 h 778"/>
                <a:gd name="T4" fmla="*/ 734 w 1130"/>
                <a:gd name="T5" fmla="*/ 0 h 778"/>
                <a:gd name="T6" fmla="*/ 580 w 1130"/>
                <a:gd name="T7" fmla="*/ 447 h 778"/>
                <a:gd name="T8" fmla="*/ 352 w 1130"/>
                <a:gd name="T9" fmla="*/ 48 h 778"/>
                <a:gd name="T10" fmla="*/ 318 w 1130"/>
                <a:gd name="T11" fmla="*/ 474 h 778"/>
                <a:gd name="T12" fmla="*/ 0 w 1130"/>
                <a:gd name="T13" fmla="*/ 155 h 778"/>
                <a:gd name="T14" fmla="*/ 207 w 1130"/>
                <a:gd name="T15" fmla="*/ 778 h 778"/>
                <a:gd name="T16" fmla="*/ 589 w 1130"/>
                <a:gd name="T17" fmla="*/ 778 h 778"/>
                <a:gd name="T18" fmla="*/ 1130 w 1130"/>
                <a:gd name="T19" fmla="*/ 236 h 778"/>
                <a:gd name="T20" fmla="*/ 1116 w 1130"/>
                <a:gd name="T21" fmla="*/ 48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0" h="778">
                  <a:moveTo>
                    <a:pt x="1116" y="48"/>
                  </a:moveTo>
                  <a:lnTo>
                    <a:pt x="890" y="447"/>
                  </a:lnTo>
                  <a:lnTo>
                    <a:pt x="734" y="0"/>
                  </a:lnTo>
                  <a:lnTo>
                    <a:pt x="580" y="447"/>
                  </a:lnTo>
                  <a:lnTo>
                    <a:pt x="352" y="48"/>
                  </a:lnTo>
                  <a:lnTo>
                    <a:pt x="318" y="474"/>
                  </a:lnTo>
                  <a:lnTo>
                    <a:pt x="0" y="155"/>
                  </a:lnTo>
                  <a:lnTo>
                    <a:pt x="207" y="778"/>
                  </a:lnTo>
                  <a:lnTo>
                    <a:pt x="589" y="778"/>
                  </a:lnTo>
                  <a:lnTo>
                    <a:pt x="1130" y="236"/>
                  </a:lnTo>
                  <a:lnTo>
                    <a:pt x="1116" y="48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7372351" y="3571875"/>
              <a:ext cx="1676400" cy="1524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7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8107363" y="3240088"/>
              <a:ext cx="206375" cy="207962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8494713" y="3341688"/>
              <a:ext cx="101600" cy="106362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8777288" y="3341688"/>
              <a:ext cx="106363" cy="106362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7537451" y="3341688"/>
              <a:ext cx="106363" cy="106362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7820026" y="3341688"/>
              <a:ext cx="106363" cy="106362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8077201" y="2208213"/>
              <a:ext cx="263525" cy="260350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7523163" y="2339975"/>
              <a:ext cx="165100" cy="169862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4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958013" y="2509838"/>
              <a:ext cx="169863" cy="171450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8728076" y="2339975"/>
              <a:ext cx="169863" cy="169862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9293226" y="2509838"/>
              <a:ext cx="166688" cy="171450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Group 11出自【趣你的PPT】(微信:qunideppt)：最优质的PPT资源库"/>
          <p:cNvGrpSpPr/>
          <p:nvPr/>
        </p:nvGrpSpPr>
        <p:grpSpPr>
          <a:xfrm>
            <a:off x="699998" y="3712225"/>
            <a:ext cx="10549070" cy="339693"/>
            <a:chOff x="648016" y="4111390"/>
            <a:chExt cx="10549070" cy="339693"/>
          </a:xfrm>
          <a:blipFill rotWithShape="1">
            <a:blip r:embed="rId2">
              <a:alphaModFix amt="99000"/>
            </a:blip>
            <a:tile tx="0" ty="0" sx="100000" sy="100000" flip="none" algn="tl"/>
          </a:blipFill>
        </p:grpSpPr>
        <p:cxnSp>
          <p:nvCxnSpPr>
            <p:cNvPr id="118" name="出自【趣你的PPT】(微信:qunideppt)：最优质的PPT资源库"/>
            <p:cNvCxnSpPr/>
            <p:nvPr/>
          </p:nvCxnSpPr>
          <p:spPr>
            <a:xfrm>
              <a:off x="648016" y="4278702"/>
              <a:ext cx="10549070" cy="0"/>
            </a:xfrm>
            <a:prstGeom prst="line">
              <a:avLst/>
            </a:prstGeom>
            <a:grpFill/>
            <a:ln w="19050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出自【趣你的PPT】(微信:qunideppt)：最优质的PPT资源库"/>
            <p:cNvSpPr/>
            <p:nvPr/>
          </p:nvSpPr>
          <p:spPr>
            <a:xfrm>
              <a:off x="1522995" y="4111390"/>
              <a:ext cx="331214" cy="331214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0" name="出自【趣你的PPT】(微信:qunideppt)：最优质的PPT资源库"/>
            <p:cNvSpPr/>
            <p:nvPr/>
          </p:nvSpPr>
          <p:spPr>
            <a:xfrm>
              <a:off x="3148532" y="4111390"/>
              <a:ext cx="331214" cy="331214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1" name="出自【趣你的PPT】(微信:qunideppt)：最优质的PPT资源库"/>
            <p:cNvSpPr/>
            <p:nvPr/>
          </p:nvSpPr>
          <p:spPr>
            <a:xfrm>
              <a:off x="4816823" y="4113095"/>
              <a:ext cx="331214" cy="331214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2" name="出自【趣你的PPT】(微信:qunideppt)：最优质的PPT资源库"/>
            <p:cNvSpPr/>
            <p:nvPr/>
          </p:nvSpPr>
          <p:spPr>
            <a:xfrm>
              <a:off x="6442360" y="4113095"/>
              <a:ext cx="331214" cy="331214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3" name="出自【趣你的PPT】(微信:qunideppt)：最优质的PPT资源库"/>
            <p:cNvSpPr/>
            <p:nvPr/>
          </p:nvSpPr>
          <p:spPr>
            <a:xfrm>
              <a:off x="8049395" y="4119869"/>
              <a:ext cx="331214" cy="331214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4" name="出自【趣你的PPT】(微信:qunideppt)：最优质的PPT资源库"/>
            <p:cNvSpPr/>
            <p:nvPr/>
          </p:nvSpPr>
          <p:spPr>
            <a:xfrm>
              <a:off x="9849073" y="4111390"/>
              <a:ext cx="331214" cy="331214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25" name="出自【趣你的PPT】(微信:qunideppt)：最优质的PPT资源库"/>
          <p:cNvSpPr txBox="1"/>
          <p:nvPr/>
        </p:nvSpPr>
        <p:spPr>
          <a:xfrm>
            <a:off x="9724610" y="3323313"/>
            <a:ext cx="9926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出自【趣你的PPT】(微信:qunideppt)：最优质的PPT资源库"/>
          <p:cNvSpPr txBox="1"/>
          <p:nvPr/>
        </p:nvSpPr>
        <p:spPr>
          <a:xfrm>
            <a:off x="7928874" y="3323313"/>
            <a:ext cx="9926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出自【趣你的PPT】(微信:qunideppt)：最优质的PPT资源库"/>
          <p:cNvSpPr txBox="1"/>
          <p:nvPr/>
        </p:nvSpPr>
        <p:spPr>
          <a:xfrm>
            <a:off x="6309209" y="3323313"/>
            <a:ext cx="9926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出自【趣你的PPT】(微信:qunideppt)：最优质的PPT资源库"/>
          <p:cNvSpPr txBox="1"/>
          <p:nvPr/>
        </p:nvSpPr>
        <p:spPr>
          <a:xfrm>
            <a:off x="4655413" y="3323313"/>
            <a:ext cx="9926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出自【趣你的PPT】(微信:qunideppt)：最优质的PPT资源库"/>
          <p:cNvSpPr txBox="1"/>
          <p:nvPr/>
        </p:nvSpPr>
        <p:spPr>
          <a:xfrm>
            <a:off x="3009374" y="3319328"/>
            <a:ext cx="9926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出自【趣你的PPT】(微信:qunideppt)：最优质的PPT资源库"/>
          <p:cNvSpPr txBox="1"/>
          <p:nvPr/>
        </p:nvSpPr>
        <p:spPr>
          <a:xfrm>
            <a:off x="1380997" y="3327485"/>
            <a:ext cx="9926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115518" y="4422207"/>
            <a:ext cx="12983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单击此处进行编辑，字号、颜色均可调整。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2720039" y="4422207"/>
            <a:ext cx="12983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单击此处进行编辑，字号、颜色均可调整。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4398593" y="4422207"/>
            <a:ext cx="12983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单击此处进行编辑，字号、颜色均可调整。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6035800" y="4422207"/>
            <a:ext cx="12983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单击此处进行编辑，字号、颜色均可调整。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7673007" y="4422207"/>
            <a:ext cx="12983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单击此处进行编辑，字号、颜色均可调整。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9430843" y="4422207"/>
            <a:ext cx="129830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单击此处进行编辑，字号、颜色均可调整。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50913" y="1500449"/>
            <a:ext cx="10544176" cy="2420938"/>
            <a:chOff x="950913" y="1454150"/>
            <a:chExt cx="10544176" cy="2420938"/>
          </a:xfrm>
          <a:blipFill rotWithShape="1">
            <a:blip r:embed="rId2">
              <a:alphaModFix amt="99000"/>
            </a:blip>
            <a:tile tx="0" ty="0" sx="100000" sy="100000" flip="none" algn="tl"/>
          </a:blipFill>
        </p:grpSpPr>
        <p:sp>
          <p:nvSpPr>
            <p:cNvPr id="5" name="Freeform 5"/>
            <p:cNvSpPr/>
            <p:nvPr/>
          </p:nvSpPr>
          <p:spPr bwMode="auto">
            <a:xfrm>
              <a:off x="3468688" y="1454150"/>
              <a:ext cx="858838" cy="2419350"/>
            </a:xfrm>
            <a:custGeom>
              <a:avLst/>
              <a:gdLst>
                <a:gd name="T0" fmla="*/ 534 w 541"/>
                <a:gd name="T1" fmla="*/ 1524 h 1524"/>
                <a:gd name="T2" fmla="*/ 0 w 541"/>
                <a:gd name="T3" fmla="*/ 1524 h 1524"/>
                <a:gd name="T4" fmla="*/ 0 w 541"/>
                <a:gd name="T5" fmla="*/ 117 h 1524"/>
                <a:gd name="T6" fmla="*/ 541 w 541"/>
                <a:gd name="T7" fmla="*/ 0 h 1524"/>
                <a:gd name="T8" fmla="*/ 534 w 541"/>
                <a:gd name="T9" fmla="*/ 152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1524">
                  <a:moveTo>
                    <a:pt x="534" y="1524"/>
                  </a:moveTo>
                  <a:lnTo>
                    <a:pt x="0" y="1524"/>
                  </a:lnTo>
                  <a:lnTo>
                    <a:pt x="0" y="117"/>
                  </a:lnTo>
                  <a:lnTo>
                    <a:pt x="541" y="0"/>
                  </a:lnTo>
                  <a:lnTo>
                    <a:pt x="534" y="1524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5399088" y="2776538"/>
              <a:ext cx="369888" cy="10969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5386388" y="3209925"/>
              <a:ext cx="396875" cy="381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7126288" y="3244850"/>
              <a:ext cx="468313" cy="333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5386388" y="2981325"/>
              <a:ext cx="396875" cy="381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7126288" y="3041650"/>
              <a:ext cx="468313" cy="333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7126288" y="2789238"/>
              <a:ext cx="468313" cy="301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386388" y="2754313"/>
              <a:ext cx="396875" cy="381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437188" y="1952625"/>
              <a:ext cx="293688" cy="9953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5437188" y="1854200"/>
              <a:ext cx="293688" cy="1095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5427663" y="2789238"/>
              <a:ext cx="314325" cy="412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5427663" y="2676525"/>
              <a:ext cx="314325" cy="396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7553326" y="3560763"/>
              <a:ext cx="250825" cy="301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7553326" y="3481388"/>
              <a:ext cx="250825" cy="317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5427663" y="1944688"/>
              <a:ext cx="314325" cy="381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5427663" y="1830388"/>
              <a:ext cx="314325" cy="381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5364163" y="3302000"/>
              <a:ext cx="439738" cy="5715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5035551" y="3398838"/>
              <a:ext cx="1360488" cy="4746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8553451" y="3541713"/>
              <a:ext cx="676275" cy="3317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5402263" y="3611563"/>
              <a:ext cx="1362075" cy="2619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4113213" y="3611563"/>
              <a:ext cx="1363663" cy="2619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754313" y="3203575"/>
              <a:ext cx="2346325" cy="746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2754313" y="3097213"/>
              <a:ext cx="2346325" cy="714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2754313" y="2984500"/>
              <a:ext cx="889000" cy="746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3251201" y="3309938"/>
              <a:ext cx="1849438" cy="746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2754313" y="3417888"/>
              <a:ext cx="2346325" cy="730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4748213" y="2268538"/>
              <a:ext cx="427038" cy="16049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4794251" y="2238375"/>
              <a:ext cx="334963" cy="16351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2543176" y="1758950"/>
              <a:ext cx="500063" cy="460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2543176" y="1974850"/>
              <a:ext cx="500063" cy="190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2543176" y="1898650"/>
              <a:ext cx="500063" cy="190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543176" y="1936750"/>
              <a:ext cx="500063" cy="190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2543176" y="2051050"/>
              <a:ext cx="500063" cy="17700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2543176" y="1860550"/>
              <a:ext cx="500063" cy="190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2543176" y="2012950"/>
              <a:ext cx="500063" cy="190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2543176" y="1820863"/>
              <a:ext cx="500063" cy="222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111376" y="2501900"/>
              <a:ext cx="12700" cy="6445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1914526" y="2830513"/>
              <a:ext cx="15875" cy="2444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2012951" y="2830513"/>
              <a:ext cx="12700" cy="2444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2308226" y="2830513"/>
              <a:ext cx="12700" cy="2444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2209801" y="2830513"/>
              <a:ext cx="12700" cy="2444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3092451" y="2392363"/>
              <a:ext cx="334963" cy="14811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3141663" y="2249488"/>
              <a:ext cx="236538" cy="14811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9966326" y="2249488"/>
              <a:ext cx="234950" cy="14811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10080626" y="2212975"/>
              <a:ext cx="104775" cy="936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1684338" y="3244850"/>
              <a:ext cx="231775" cy="4857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7008813" y="2665413"/>
              <a:ext cx="234950" cy="10652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3716338" y="2644775"/>
              <a:ext cx="334963" cy="12287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7138988" y="2555875"/>
              <a:ext cx="438150" cy="13176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7191376" y="2524125"/>
              <a:ext cx="347663" cy="13493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7345363" y="2306638"/>
              <a:ext cx="160338" cy="15668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7394576" y="2109788"/>
              <a:ext cx="87313" cy="17637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57"/>
            <p:cNvSpPr>
              <a:spLocks noChangeArrowheads="1"/>
            </p:cNvSpPr>
            <p:nvPr/>
          </p:nvSpPr>
          <p:spPr bwMode="auto">
            <a:xfrm>
              <a:off x="7440613" y="2065338"/>
              <a:ext cx="26988" cy="18081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7683501" y="2997200"/>
              <a:ext cx="342900" cy="8763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7754938" y="2433638"/>
              <a:ext cx="203200" cy="6492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4203701" y="2770188"/>
              <a:ext cx="460375" cy="1033463"/>
            </a:xfrm>
            <a:custGeom>
              <a:avLst/>
              <a:gdLst>
                <a:gd name="T0" fmla="*/ 290 w 290"/>
                <a:gd name="T1" fmla="*/ 651 h 651"/>
                <a:gd name="T2" fmla="*/ 0 w 290"/>
                <a:gd name="T3" fmla="*/ 651 h 651"/>
                <a:gd name="T4" fmla="*/ 100 w 290"/>
                <a:gd name="T5" fmla="*/ 0 h 651"/>
                <a:gd name="T6" fmla="*/ 190 w 290"/>
                <a:gd name="T7" fmla="*/ 0 h 651"/>
                <a:gd name="T8" fmla="*/ 290 w 290"/>
                <a:gd name="T9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651">
                  <a:moveTo>
                    <a:pt x="290" y="651"/>
                  </a:moveTo>
                  <a:lnTo>
                    <a:pt x="0" y="651"/>
                  </a:lnTo>
                  <a:lnTo>
                    <a:pt x="100" y="0"/>
                  </a:lnTo>
                  <a:lnTo>
                    <a:pt x="190" y="0"/>
                  </a:lnTo>
                  <a:lnTo>
                    <a:pt x="290" y="651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10428288" y="3249613"/>
              <a:ext cx="263525" cy="428625"/>
            </a:xfrm>
            <a:custGeom>
              <a:avLst/>
              <a:gdLst>
                <a:gd name="T0" fmla="*/ 166 w 166"/>
                <a:gd name="T1" fmla="*/ 270 h 270"/>
                <a:gd name="T2" fmla="*/ 0 w 166"/>
                <a:gd name="T3" fmla="*/ 270 h 270"/>
                <a:gd name="T4" fmla="*/ 64 w 166"/>
                <a:gd name="T5" fmla="*/ 0 h 270"/>
                <a:gd name="T6" fmla="*/ 102 w 166"/>
                <a:gd name="T7" fmla="*/ 0 h 270"/>
                <a:gd name="T8" fmla="*/ 166 w 166"/>
                <a:gd name="T9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70">
                  <a:moveTo>
                    <a:pt x="166" y="270"/>
                  </a:moveTo>
                  <a:lnTo>
                    <a:pt x="0" y="270"/>
                  </a:lnTo>
                  <a:lnTo>
                    <a:pt x="64" y="0"/>
                  </a:lnTo>
                  <a:lnTo>
                    <a:pt x="102" y="0"/>
                  </a:lnTo>
                  <a:lnTo>
                    <a:pt x="166" y="27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1897063" y="2484438"/>
              <a:ext cx="438150" cy="373063"/>
            </a:xfrm>
            <a:custGeom>
              <a:avLst/>
              <a:gdLst>
                <a:gd name="T0" fmla="*/ 276 w 276"/>
                <a:gd name="T1" fmla="*/ 235 h 235"/>
                <a:gd name="T2" fmla="*/ 0 w 276"/>
                <a:gd name="T3" fmla="*/ 235 h 235"/>
                <a:gd name="T4" fmla="*/ 105 w 276"/>
                <a:gd name="T5" fmla="*/ 0 h 235"/>
                <a:gd name="T6" fmla="*/ 169 w 276"/>
                <a:gd name="T7" fmla="*/ 0 h 235"/>
                <a:gd name="T8" fmla="*/ 276 w 276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235">
                  <a:moveTo>
                    <a:pt x="276" y="235"/>
                  </a:moveTo>
                  <a:lnTo>
                    <a:pt x="0" y="235"/>
                  </a:lnTo>
                  <a:lnTo>
                    <a:pt x="105" y="0"/>
                  </a:lnTo>
                  <a:lnTo>
                    <a:pt x="169" y="0"/>
                  </a:lnTo>
                  <a:lnTo>
                    <a:pt x="276" y="235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10548938" y="3101975"/>
              <a:ext cx="22225" cy="131763"/>
            </a:xfrm>
            <a:custGeom>
              <a:avLst/>
              <a:gdLst>
                <a:gd name="T0" fmla="*/ 14 w 14"/>
                <a:gd name="T1" fmla="*/ 83 h 83"/>
                <a:gd name="T2" fmla="*/ 0 w 14"/>
                <a:gd name="T3" fmla="*/ 83 h 83"/>
                <a:gd name="T4" fmla="*/ 5 w 14"/>
                <a:gd name="T5" fmla="*/ 0 h 83"/>
                <a:gd name="T6" fmla="*/ 5 w 14"/>
                <a:gd name="T7" fmla="*/ 0 h 83"/>
                <a:gd name="T8" fmla="*/ 14 w 14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3">
                  <a:moveTo>
                    <a:pt x="14" y="83"/>
                  </a:moveTo>
                  <a:lnTo>
                    <a:pt x="0" y="83"/>
                  </a:lnTo>
                  <a:lnTo>
                    <a:pt x="5" y="0"/>
                  </a:lnTo>
                  <a:lnTo>
                    <a:pt x="5" y="0"/>
                  </a:lnTo>
                  <a:lnTo>
                    <a:pt x="14" y="83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11353801" y="3554413"/>
              <a:ext cx="31750" cy="873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11180763" y="3554413"/>
              <a:ext cx="33338" cy="873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11006138" y="3554413"/>
              <a:ext cx="34925" cy="873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10833101" y="3554413"/>
              <a:ext cx="36513" cy="873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10661651" y="3554413"/>
              <a:ext cx="34925" cy="873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10526713" y="3395663"/>
              <a:ext cx="65088" cy="492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2433638" y="3184525"/>
              <a:ext cx="188913" cy="6889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1895476" y="2916238"/>
              <a:ext cx="439738" cy="1778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2111376" y="2627313"/>
              <a:ext cx="12700" cy="7461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1914526" y="3059113"/>
              <a:ext cx="15875" cy="2428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2012951" y="3059113"/>
              <a:ext cx="12700" cy="2428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2308226" y="3059113"/>
              <a:ext cx="12700" cy="2428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2209801" y="3059113"/>
              <a:ext cx="12700" cy="2428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1895476" y="3143250"/>
              <a:ext cx="439738" cy="1778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78"/>
            <p:cNvSpPr>
              <a:spLocks noChangeArrowheads="1"/>
            </p:cNvSpPr>
            <p:nvPr/>
          </p:nvSpPr>
          <p:spPr bwMode="auto">
            <a:xfrm>
              <a:off x="2111376" y="2857500"/>
              <a:ext cx="12700" cy="7461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1914526" y="3289300"/>
              <a:ext cx="15875" cy="2428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2012951" y="3289300"/>
              <a:ext cx="12700" cy="2428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2308226" y="3289300"/>
              <a:ext cx="12700" cy="2428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2209801" y="3289300"/>
              <a:ext cx="12700" cy="2428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1895476" y="3370263"/>
              <a:ext cx="439738" cy="1809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1744663" y="3535363"/>
              <a:ext cx="741363" cy="180975"/>
            </a:xfrm>
            <a:custGeom>
              <a:avLst/>
              <a:gdLst>
                <a:gd name="T0" fmla="*/ 467 w 467"/>
                <a:gd name="T1" fmla="*/ 114 h 114"/>
                <a:gd name="T2" fmla="*/ 0 w 467"/>
                <a:gd name="T3" fmla="*/ 114 h 114"/>
                <a:gd name="T4" fmla="*/ 63 w 467"/>
                <a:gd name="T5" fmla="*/ 0 h 114"/>
                <a:gd name="T6" fmla="*/ 467 w 467"/>
                <a:gd name="T7" fmla="*/ 0 h 114"/>
                <a:gd name="T8" fmla="*/ 467 w 46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114">
                  <a:moveTo>
                    <a:pt x="467" y="114"/>
                  </a:moveTo>
                  <a:lnTo>
                    <a:pt x="0" y="114"/>
                  </a:lnTo>
                  <a:lnTo>
                    <a:pt x="63" y="0"/>
                  </a:lnTo>
                  <a:lnTo>
                    <a:pt x="467" y="0"/>
                  </a:lnTo>
                  <a:lnTo>
                    <a:pt x="467" y="114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1193801" y="3535363"/>
              <a:ext cx="741363" cy="180975"/>
            </a:xfrm>
            <a:custGeom>
              <a:avLst/>
              <a:gdLst>
                <a:gd name="T0" fmla="*/ 467 w 467"/>
                <a:gd name="T1" fmla="*/ 114 h 114"/>
                <a:gd name="T2" fmla="*/ 0 w 467"/>
                <a:gd name="T3" fmla="*/ 114 h 114"/>
                <a:gd name="T4" fmla="*/ 64 w 467"/>
                <a:gd name="T5" fmla="*/ 0 h 114"/>
                <a:gd name="T6" fmla="*/ 467 w 467"/>
                <a:gd name="T7" fmla="*/ 0 h 114"/>
                <a:gd name="T8" fmla="*/ 467 w 467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114">
                  <a:moveTo>
                    <a:pt x="467" y="114"/>
                  </a:moveTo>
                  <a:lnTo>
                    <a:pt x="0" y="114"/>
                  </a:lnTo>
                  <a:lnTo>
                    <a:pt x="64" y="0"/>
                  </a:lnTo>
                  <a:lnTo>
                    <a:pt x="467" y="0"/>
                  </a:lnTo>
                  <a:lnTo>
                    <a:pt x="467" y="114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950913" y="3692525"/>
              <a:ext cx="1630363" cy="1825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87"/>
            <p:cNvSpPr>
              <a:spLocks noChangeArrowheads="1"/>
            </p:cNvSpPr>
            <p:nvPr/>
          </p:nvSpPr>
          <p:spPr bwMode="auto">
            <a:xfrm>
              <a:off x="10442576" y="3581400"/>
              <a:ext cx="30163" cy="1349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6680201" y="3335338"/>
              <a:ext cx="290513" cy="5381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6721476" y="3467100"/>
              <a:ext cx="288925" cy="4064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6496051" y="3302000"/>
              <a:ext cx="293688" cy="5715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91"/>
            <p:cNvSpPr>
              <a:spLocks noChangeArrowheads="1"/>
            </p:cNvSpPr>
            <p:nvPr/>
          </p:nvSpPr>
          <p:spPr bwMode="auto">
            <a:xfrm>
              <a:off x="7070726" y="3440113"/>
              <a:ext cx="217488" cy="4333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7516813" y="3614738"/>
              <a:ext cx="215900" cy="2587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93"/>
            <p:cNvSpPr>
              <a:spLocks noChangeArrowheads="1"/>
            </p:cNvSpPr>
            <p:nvPr/>
          </p:nvSpPr>
          <p:spPr bwMode="auto">
            <a:xfrm>
              <a:off x="5068888" y="3101975"/>
              <a:ext cx="265113" cy="7715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4937126" y="3033713"/>
              <a:ext cx="265113" cy="8397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2551113" y="3460750"/>
              <a:ext cx="1535113" cy="4127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4827588" y="2122488"/>
              <a:ext cx="265113" cy="12477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4860926" y="2068513"/>
              <a:ext cx="73025" cy="12446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4876801" y="1933575"/>
              <a:ext cx="11113" cy="12461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0" name="Rectangle 99"/>
            <p:cNvSpPr>
              <a:spLocks noChangeArrowheads="1"/>
            </p:cNvSpPr>
            <p:nvPr/>
          </p:nvSpPr>
          <p:spPr bwMode="auto">
            <a:xfrm>
              <a:off x="4948238" y="2095500"/>
              <a:ext cx="7938" cy="12477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4970463" y="2095500"/>
              <a:ext cx="7938" cy="12477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4994276" y="2095500"/>
              <a:ext cx="7938" cy="12477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Rectangle 102"/>
            <p:cNvSpPr>
              <a:spLocks noChangeArrowheads="1"/>
            </p:cNvSpPr>
            <p:nvPr/>
          </p:nvSpPr>
          <p:spPr bwMode="auto">
            <a:xfrm>
              <a:off x="4926013" y="2095500"/>
              <a:ext cx="166688" cy="111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4" name="Rectangle 103"/>
            <p:cNvSpPr>
              <a:spLocks noChangeArrowheads="1"/>
            </p:cNvSpPr>
            <p:nvPr/>
          </p:nvSpPr>
          <p:spPr bwMode="auto">
            <a:xfrm>
              <a:off x="5016501" y="2095500"/>
              <a:ext cx="7938" cy="12477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5" name="Rectangle 104"/>
            <p:cNvSpPr>
              <a:spLocks noChangeArrowheads="1"/>
            </p:cNvSpPr>
            <p:nvPr/>
          </p:nvSpPr>
          <p:spPr bwMode="auto">
            <a:xfrm>
              <a:off x="5038726" y="2095500"/>
              <a:ext cx="11113" cy="12477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5062538" y="2095500"/>
              <a:ext cx="7938" cy="12477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7" name="Rectangle 106"/>
            <p:cNvSpPr>
              <a:spLocks noChangeArrowheads="1"/>
            </p:cNvSpPr>
            <p:nvPr/>
          </p:nvSpPr>
          <p:spPr bwMode="auto">
            <a:xfrm>
              <a:off x="5084763" y="2095500"/>
              <a:ext cx="7938" cy="12477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107"/>
            <p:cNvSpPr/>
            <p:nvPr/>
          </p:nvSpPr>
          <p:spPr bwMode="auto">
            <a:xfrm>
              <a:off x="8099426" y="1598613"/>
              <a:ext cx="336550" cy="2035175"/>
            </a:xfrm>
            <a:custGeom>
              <a:avLst/>
              <a:gdLst>
                <a:gd name="T0" fmla="*/ 212 w 212"/>
                <a:gd name="T1" fmla="*/ 1282 h 1282"/>
                <a:gd name="T2" fmla="*/ 0 w 212"/>
                <a:gd name="T3" fmla="*/ 1282 h 1282"/>
                <a:gd name="T4" fmla="*/ 0 w 212"/>
                <a:gd name="T5" fmla="*/ 0 h 1282"/>
                <a:gd name="T6" fmla="*/ 212 w 212"/>
                <a:gd name="T7" fmla="*/ 64 h 1282"/>
                <a:gd name="T8" fmla="*/ 212 w 212"/>
                <a:gd name="T9" fmla="*/ 1282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282">
                  <a:moveTo>
                    <a:pt x="212" y="1282"/>
                  </a:moveTo>
                  <a:lnTo>
                    <a:pt x="0" y="1282"/>
                  </a:lnTo>
                  <a:lnTo>
                    <a:pt x="0" y="0"/>
                  </a:lnTo>
                  <a:lnTo>
                    <a:pt x="212" y="64"/>
                  </a:lnTo>
                  <a:lnTo>
                    <a:pt x="212" y="1282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108"/>
            <p:cNvSpPr/>
            <p:nvPr/>
          </p:nvSpPr>
          <p:spPr bwMode="auto">
            <a:xfrm>
              <a:off x="8858251" y="1604963"/>
              <a:ext cx="336550" cy="2028825"/>
            </a:xfrm>
            <a:custGeom>
              <a:avLst/>
              <a:gdLst>
                <a:gd name="T0" fmla="*/ 212 w 212"/>
                <a:gd name="T1" fmla="*/ 1278 h 1278"/>
                <a:gd name="T2" fmla="*/ 0 w 212"/>
                <a:gd name="T3" fmla="*/ 1278 h 1278"/>
                <a:gd name="T4" fmla="*/ 0 w 212"/>
                <a:gd name="T5" fmla="*/ 64 h 1278"/>
                <a:gd name="T6" fmla="*/ 212 w 212"/>
                <a:gd name="T7" fmla="*/ 0 h 1278"/>
                <a:gd name="T8" fmla="*/ 212 w 212"/>
                <a:gd name="T9" fmla="*/ 1278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278">
                  <a:moveTo>
                    <a:pt x="212" y="1278"/>
                  </a:moveTo>
                  <a:lnTo>
                    <a:pt x="0" y="1278"/>
                  </a:lnTo>
                  <a:lnTo>
                    <a:pt x="0" y="64"/>
                  </a:lnTo>
                  <a:lnTo>
                    <a:pt x="212" y="0"/>
                  </a:lnTo>
                  <a:lnTo>
                    <a:pt x="212" y="1278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8832851" y="1741488"/>
              <a:ext cx="385763" cy="5715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10310813" y="2957513"/>
              <a:ext cx="114300" cy="915988"/>
            </a:xfrm>
            <a:custGeom>
              <a:avLst/>
              <a:gdLst>
                <a:gd name="T0" fmla="*/ 72 w 72"/>
                <a:gd name="T1" fmla="*/ 577 h 577"/>
                <a:gd name="T2" fmla="*/ 0 w 72"/>
                <a:gd name="T3" fmla="*/ 577 h 577"/>
                <a:gd name="T4" fmla="*/ 0 w 72"/>
                <a:gd name="T5" fmla="*/ 127 h 577"/>
                <a:gd name="T6" fmla="*/ 72 w 72"/>
                <a:gd name="T7" fmla="*/ 0 h 577"/>
                <a:gd name="T8" fmla="*/ 72 w 72"/>
                <a:gd name="T9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77">
                  <a:moveTo>
                    <a:pt x="72" y="577"/>
                  </a:moveTo>
                  <a:lnTo>
                    <a:pt x="0" y="577"/>
                  </a:lnTo>
                  <a:lnTo>
                    <a:pt x="0" y="127"/>
                  </a:lnTo>
                  <a:lnTo>
                    <a:pt x="72" y="0"/>
                  </a:lnTo>
                  <a:lnTo>
                    <a:pt x="72" y="577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" name="Rectangle 111"/>
            <p:cNvSpPr>
              <a:spLocks noChangeArrowheads="1"/>
            </p:cNvSpPr>
            <p:nvPr/>
          </p:nvSpPr>
          <p:spPr bwMode="auto">
            <a:xfrm>
              <a:off x="9024938" y="3425825"/>
              <a:ext cx="1411288" cy="4333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3" name="Rectangle 112"/>
            <p:cNvSpPr>
              <a:spLocks noChangeArrowheads="1"/>
            </p:cNvSpPr>
            <p:nvPr/>
          </p:nvSpPr>
          <p:spPr bwMode="auto">
            <a:xfrm>
              <a:off x="9024938" y="3368675"/>
              <a:ext cx="1411288" cy="5048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4" name="Rectangle 113"/>
            <p:cNvSpPr>
              <a:spLocks noChangeArrowheads="1"/>
            </p:cNvSpPr>
            <p:nvPr/>
          </p:nvSpPr>
          <p:spPr bwMode="auto">
            <a:xfrm>
              <a:off x="10067926" y="3611563"/>
              <a:ext cx="1389063" cy="2619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114"/>
            <p:cNvSpPr/>
            <p:nvPr/>
          </p:nvSpPr>
          <p:spPr bwMode="auto">
            <a:xfrm>
              <a:off x="10220326" y="3752850"/>
              <a:ext cx="1274763" cy="122238"/>
            </a:xfrm>
            <a:custGeom>
              <a:avLst/>
              <a:gdLst>
                <a:gd name="T0" fmla="*/ 803 w 803"/>
                <a:gd name="T1" fmla="*/ 76 h 77"/>
                <a:gd name="T2" fmla="*/ 0 w 803"/>
                <a:gd name="T3" fmla="*/ 77 h 77"/>
                <a:gd name="T4" fmla="*/ 0 w 803"/>
                <a:gd name="T5" fmla="*/ 1 h 77"/>
                <a:gd name="T6" fmla="*/ 803 w 803"/>
                <a:gd name="T7" fmla="*/ 0 h 77"/>
                <a:gd name="T8" fmla="*/ 803 w 803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" h="77">
                  <a:moveTo>
                    <a:pt x="803" y="76"/>
                  </a:moveTo>
                  <a:lnTo>
                    <a:pt x="0" y="77"/>
                  </a:lnTo>
                  <a:lnTo>
                    <a:pt x="0" y="1"/>
                  </a:lnTo>
                  <a:lnTo>
                    <a:pt x="803" y="0"/>
                  </a:lnTo>
                  <a:lnTo>
                    <a:pt x="803" y="76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8836026" y="2419350"/>
              <a:ext cx="385763" cy="6000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8075613" y="2419350"/>
              <a:ext cx="388938" cy="6000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8072438" y="1741488"/>
              <a:ext cx="388938" cy="5715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6269038" y="3059113"/>
              <a:ext cx="109538" cy="8143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7566026" y="3362325"/>
              <a:ext cx="74613" cy="5111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9404351" y="2562225"/>
              <a:ext cx="168275" cy="13112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6465888" y="3598863"/>
              <a:ext cx="701675" cy="2746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7951788" y="3598863"/>
              <a:ext cx="887413" cy="2746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8048626" y="3027363"/>
              <a:ext cx="1203325" cy="920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8128001" y="3003550"/>
              <a:ext cx="1044575" cy="158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6" name="Rectangle 125"/>
            <p:cNvSpPr>
              <a:spLocks noChangeArrowheads="1"/>
            </p:cNvSpPr>
            <p:nvPr/>
          </p:nvSpPr>
          <p:spPr bwMode="auto">
            <a:xfrm>
              <a:off x="8128001" y="3128963"/>
              <a:ext cx="1044575" cy="174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8128001" y="2292350"/>
              <a:ext cx="1044575" cy="174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8128001" y="2419350"/>
              <a:ext cx="1044575" cy="158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28"/>
            <p:cNvSpPr/>
            <p:nvPr/>
          </p:nvSpPr>
          <p:spPr bwMode="auto">
            <a:xfrm>
              <a:off x="8275638" y="2298700"/>
              <a:ext cx="752475" cy="844550"/>
            </a:xfrm>
            <a:custGeom>
              <a:avLst/>
              <a:gdLst>
                <a:gd name="T0" fmla="*/ 465 w 474"/>
                <a:gd name="T1" fmla="*/ 532 h 532"/>
                <a:gd name="T2" fmla="*/ 0 w 474"/>
                <a:gd name="T3" fmla="*/ 9 h 532"/>
                <a:gd name="T4" fmla="*/ 7 w 474"/>
                <a:gd name="T5" fmla="*/ 0 h 532"/>
                <a:gd name="T6" fmla="*/ 474 w 474"/>
                <a:gd name="T7" fmla="*/ 523 h 532"/>
                <a:gd name="T8" fmla="*/ 465 w 474"/>
                <a:gd name="T9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532">
                  <a:moveTo>
                    <a:pt x="465" y="532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474" y="523"/>
                  </a:lnTo>
                  <a:lnTo>
                    <a:pt x="465" y="532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29"/>
            <p:cNvSpPr/>
            <p:nvPr/>
          </p:nvSpPr>
          <p:spPr bwMode="auto">
            <a:xfrm>
              <a:off x="8275638" y="2298700"/>
              <a:ext cx="752475" cy="844550"/>
            </a:xfrm>
            <a:custGeom>
              <a:avLst/>
              <a:gdLst>
                <a:gd name="T0" fmla="*/ 474 w 474"/>
                <a:gd name="T1" fmla="*/ 9 h 532"/>
                <a:gd name="T2" fmla="*/ 7 w 474"/>
                <a:gd name="T3" fmla="*/ 532 h 532"/>
                <a:gd name="T4" fmla="*/ 0 w 474"/>
                <a:gd name="T5" fmla="*/ 523 h 532"/>
                <a:gd name="T6" fmla="*/ 465 w 474"/>
                <a:gd name="T7" fmla="*/ 0 h 532"/>
                <a:gd name="T8" fmla="*/ 474 w 474"/>
                <a:gd name="T9" fmla="*/ 9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532">
                  <a:moveTo>
                    <a:pt x="474" y="9"/>
                  </a:moveTo>
                  <a:lnTo>
                    <a:pt x="7" y="532"/>
                  </a:lnTo>
                  <a:lnTo>
                    <a:pt x="0" y="523"/>
                  </a:lnTo>
                  <a:lnTo>
                    <a:pt x="465" y="0"/>
                  </a:lnTo>
                  <a:lnTo>
                    <a:pt x="474" y="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30"/>
            <p:cNvSpPr/>
            <p:nvPr/>
          </p:nvSpPr>
          <p:spPr bwMode="auto">
            <a:xfrm>
              <a:off x="8275638" y="3052763"/>
              <a:ext cx="752475" cy="760413"/>
            </a:xfrm>
            <a:custGeom>
              <a:avLst/>
              <a:gdLst>
                <a:gd name="T0" fmla="*/ 465 w 474"/>
                <a:gd name="T1" fmla="*/ 479 h 479"/>
                <a:gd name="T2" fmla="*/ 0 w 474"/>
                <a:gd name="T3" fmla="*/ 9 h 479"/>
                <a:gd name="T4" fmla="*/ 7 w 474"/>
                <a:gd name="T5" fmla="*/ 0 h 479"/>
                <a:gd name="T6" fmla="*/ 474 w 474"/>
                <a:gd name="T7" fmla="*/ 470 h 479"/>
                <a:gd name="T8" fmla="*/ 465 w 474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9">
                  <a:moveTo>
                    <a:pt x="465" y="479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474" y="470"/>
                  </a:lnTo>
                  <a:lnTo>
                    <a:pt x="465" y="47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31"/>
            <p:cNvSpPr/>
            <p:nvPr/>
          </p:nvSpPr>
          <p:spPr bwMode="auto">
            <a:xfrm>
              <a:off x="8275638" y="3052763"/>
              <a:ext cx="752475" cy="760413"/>
            </a:xfrm>
            <a:custGeom>
              <a:avLst/>
              <a:gdLst>
                <a:gd name="T0" fmla="*/ 474 w 474"/>
                <a:gd name="T1" fmla="*/ 9 h 479"/>
                <a:gd name="T2" fmla="*/ 7 w 474"/>
                <a:gd name="T3" fmla="*/ 479 h 479"/>
                <a:gd name="T4" fmla="*/ 0 w 474"/>
                <a:gd name="T5" fmla="*/ 470 h 479"/>
                <a:gd name="T6" fmla="*/ 465 w 474"/>
                <a:gd name="T7" fmla="*/ 0 h 479"/>
                <a:gd name="T8" fmla="*/ 474 w 474"/>
                <a:gd name="T9" fmla="*/ 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9">
                  <a:moveTo>
                    <a:pt x="474" y="9"/>
                  </a:moveTo>
                  <a:lnTo>
                    <a:pt x="7" y="479"/>
                  </a:lnTo>
                  <a:lnTo>
                    <a:pt x="0" y="470"/>
                  </a:lnTo>
                  <a:lnTo>
                    <a:pt x="465" y="0"/>
                  </a:lnTo>
                  <a:lnTo>
                    <a:pt x="474" y="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132"/>
            <p:cNvSpPr/>
            <p:nvPr/>
          </p:nvSpPr>
          <p:spPr bwMode="auto">
            <a:xfrm>
              <a:off x="8275638" y="1670050"/>
              <a:ext cx="752475" cy="757238"/>
            </a:xfrm>
            <a:custGeom>
              <a:avLst/>
              <a:gdLst>
                <a:gd name="T0" fmla="*/ 465 w 474"/>
                <a:gd name="T1" fmla="*/ 477 h 477"/>
                <a:gd name="T2" fmla="*/ 0 w 474"/>
                <a:gd name="T3" fmla="*/ 7 h 477"/>
                <a:gd name="T4" fmla="*/ 7 w 474"/>
                <a:gd name="T5" fmla="*/ 0 h 477"/>
                <a:gd name="T6" fmla="*/ 474 w 474"/>
                <a:gd name="T7" fmla="*/ 470 h 477"/>
                <a:gd name="T8" fmla="*/ 465 w 474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7">
                  <a:moveTo>
                    <a:pt x="465" y="47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474" y="470"/>
                  </a:lnTo>
                  <a:lnTo>
                    <a:pt x="465" y="477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133"/>
            <p:cNvSpPr/>
            <p:nvPr/>
          </p:nvSpPr>
          <p:spPr bwMode="auto">
            <a:xfrm>
              <a:off x="8275638" y="1670050"/>
              <a:ext cx="752475" cy="757238"/>
            </a:xfrm>
            <a:custGeom>
              <a:avLst/>
              <a:gdLst>
                <a:gd name="T0" fmla="*/ 474 w 474"/>
                <a:gd name="T1" fmla="*/ 7 h 477"/>
                <a:gd name="T2" fmla="*/ 7 w 474"/>
                <a:gd name="T3" fmla="*/ 477 h 477"/>
                <a:gd name="T4" fmla="*/ 0 w 474"/>
                <a:gd name="T5" fmla="*/ 470 h 477"/>
                <a:gd name="T6" fmla="*/ 465 w 474"/>
                <a:gd name="T7" fmla="*/ 0 h 477"/>
                <a:gd name="T8" fmla="*/ 474 w 474"/>
                <a:gd name="T9" fmla="*/ 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7">
                  <a:moveTo>
                    <a:pt x="474" y="7"/>
                  </a:moveTo>
                  <a:lnTo>
                    <a:pt x="7" y="477"/>
                  </a:lnTo>
                  <a:lnTo>
                    <a:pt x="0" y="470"/>
                  </a:lnTo>
                  <a:lnTo>
                    <a:pt x="465" y="0"/>
                  </a:lnTo>
                  <a:lnTo>
                    <a:pt x="474" y="7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34"/>
            <p:cNvSpPr/>
            <p:nvPr/>
          </p:nvSpPr>
          <p:spPr bwMode="auto">
            <a:xfrm>
              <a:off x="5262563" y="2936875"/>
              <a:ext cx="738188" cy="560388"/>
            </a:xfrm>
            <a:custGeom>
              <a:avLst/>
              <a:gdLst>
                <a:gd name="T0" fmla="*/ 465 w 465"/>
                <a:gd name="T1" fmla="*/ 9 h 353"/>
                <a:gd name="T2" fmla="*/ 5 w 465"/>
                <a:gd name="T3" fmla="*/ 353 h 353"/>
                <a:gd name="T4" fmla="*/ 0 w 465"/>
                <a:gd name="T5" fmla="*/ 346 h 353"/>
                <a:gd name="T6" fmla="*/ 460 w 465"/>
                <a:gd name="T7" fmla="*/ 0 h 353"/>
                <a:gd name="T8" fmla="*/ 465 w 465"/>
                <a:gd name="T9" fmla="*/ 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353">
                  <a:moveTo>
                    <a:pt x="465" y="9"/>
                  </a:moveTo>
                  <a:lnTo>
                    <a:pt x="5" y="353"/>
                  </a:lnTo>
                  <a:lnTo>
                    <a:pt x="0" y="346"/>
                  </a:lnTo>
                  <a:lnTo>
                    <a:pt x="460" y="0"/>
                  </a:lnTo>
                  <a:lnTo>
                    <a:pt x="465" y="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135"/>
            <p:cNvSpPr/>
            <p:nvPr/>
          </p:nvSpPr>
          <p:spPr bwMode="auto">
            <a:xfrm>
              <a:off x="5834063" y="2946400"/>
              <a:ext cx="750888" cy="758825"/>
            </a:xfrm>
            <a:custGeom>
              <a:avLst/>
              <a:gdLst>
                <a:gd name="T0" fmla="*/ 473 w 473"/>
                <a:gd name="T1" fmla="*/ 8 h 478"/>
                <a:gd name="T2" fmla="*/ 7 w 473"/>
                <a:gd name="T3" fmla="*/ 478 h 478"/>
                <a:gd name="T4" fmla="*/ 0 w 473"/>
                <a:gd name="T5" fmla="*/ 471 h 478"/>
                <a:gd name="T6" fmla="*/ 466 w 473"/>
                <a:gd name="T7" fmla="*/ 0 h 478"/>
                <a:gd name="T8" fmla="*/ 473 w 473"/>
                <a:gd name="T9" fmla="*/ 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478">
                  <a:moveTo>
                    <a:pt x="473" y="8"/>
                  </a:moveTo>
                  <a:lnTo>
                    <a:pt x="7" y="478"/>
                  </a:lnTo>
                  <a:lnTo>
                    <a:pt x="0" y="471"/>
                  </a:lnTo>
                  <a:lnTo>
                    <a:pt x="466" y="0"/>
                  </a:lnTo>
                  <a:lnTo>
                    <a:pt x="473" y="8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136"/>
            <p:cNvSpPr/>
            <p:nvPr/>
          </p:nvSpPr>
          <p:spPr bwMode="auto">
            <a:xfrm>
              <a:off x="6529388" y="2863850"/>
              <a:ext cx="749300" cy="757238"/>
            </a:xfrm>
            <a:custGeom>
              <a:avLst/>
              <a:gdLst>
                <a:gd name="T0" fmla="*/ 472 w 472"/>
                <a:gd name="T1" fmla="*/ 7 h 477"/>
                <a:gd name="T2" fmla="*/ 7 w 472"/>
                <a:gd name="T3" fmla="*/ 477 h 477"/>
                <a:gd name="T4" fmla="*/ 0 w 472"/>
                <a:gd name="T5" fmla="*/ 470 h 477"/>
                <a:gd name="T6" fmla="*/ 465 w 472"/>
                <a:gd name="T7" fmla="*/ 0 h 477"/>
                <a:gd name="T8" fmla="*/ 472 w 472"/>
                <a:gd name="T9" fmla="*/ 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477">
                  <a:moveTo>
                    <a:pt x="472" y="7"/>
                  </a:moveTo>
                  <a:lnTo>
                    <a:pt x="7" y="477"/>
                  </a:lnTo>
                  <a:lnTo>
                    <a:pt x="0" y="470"/>
                  </a:lnTo>
                  <a:lnTo>
                    <a:pt x="465" y="0"/>
                  </a:lnTo>
                  <a:lnTo>
                    <a:pt x="472" y="7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8" name="Rectangle 137"/>
            <p:cNvSpPr>
              <a:spLocks noChangeArrowheads="1"/>
            </p:cNvSpPr>
            <p:nvPr/>
          </p:nvSpPr>
          <p:spPr bwMode="auto">
            <a:xfrm>
              <a:off x="8048626" y="2320925"/>
              <a:ext cx="1203325" cy="873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138"/>
            <p:cNvSpPr/>
            <p:nvPr/>
          </p:nvSpPr>
          <p:spPr bwMode="auto">
            <a:xfrm>
              <a:off x="7821613" y="1725613"/>
              <a:ext cx="69850" cy="1774825"/>
            </a:xfrm>
            <a:custGeom>
              <a:avLst/>
              <a:gdLst>
                <a:gd name="T0" fmla="*/ 44 w 44"/>
                <a:gd name="T1" fmla="*/ 1118 h 1118"/>
                <a:gd name="T2" fmla="*/ 0 w 44"/>
                <a:gd name="T3" fmla="*/ 1118 h 1118"/>
                <a:gd name="T4" fmla="*/ 0 w 44"/>
                <a:gd name="T5" fmla="*/ 57 h 1118"/>
                <a:gd name="T6" fmla="*/ 44 w 44"/>
                <a:gd name="T7" fmla="*/ 0 h 1118"/>
                <a:gd name="T8" fmla="*/ 44 w 44"/>
                <a:gd name="T9" fmla="*/ 11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18">
                  <a:moveTo>
                    <a:pt x="44" y="1118"/>
                  </a:moveTo>
                  <a:lnTo>
                    <a:pt x="0" y="1118"/>
                  </a:lnTo>
                  <a:lnTo>
                    <a:pt x="0" y="57"/>
                  </a:lnTo>
                  <a:lnTo>
                    <a:pt x="44" y="0"/>
                  </a:lnTo>
                  <a:lnTo>
                    <a:pt x="44" y="1118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0" name="Rectangle 139"/>
            <p:cNvSpPr>
              <a:spLocks noChangeArrowheads="1"/>
            </p:cNvSpPr>
            <p:nvPr/>
          </p:nvSpPr>
          <p:spPr bwMode="auto">
            <a:xfrm>
              <a:off x="7799388" y="2192338"/>
              <a:ext cx="114300" cy="13081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7766051" y="1951038"/>
              <a:ext cx="180975" cy="2079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7758113" y="1951038"/>
              <a:ext cx="196850" cy="317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" name="Rectangle 142"/>
            <p:cNvSpPr>
              <a:spLocks noChangeArrowheads="1"/>
            </p:cNvSpPr>
            <p:nvPr/>
          </p:nvSpPr>
          <p:spPr bwMode="auto">
            <a:xfrm>
              <a:off x="7758113" y="2125663"/>
              <a:ext cx="196850" cy="333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4" name="Rectangle 143"/>
            <p:cNvSpPr>
              <a:spLocks noChangeArrowheads="1"/>
            </p:cNvSpPr>
            <p:nvPr/>
          </p:nvSpPr>
          <p:spPr bwMode="auto">
            <a:xfrm>
              <a:off x="7758113" y="2008188"/>
              <a:ext cx="196850" cy="333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7758113" y="2065338"/>
              <a:ext cx="196850" cy="333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6" name="Rectangle 145"/>
            <p:cNvSpPr>
              <a:spLocks noChangeArrowheads="1"/>
            </p:cNvSpPr>
            <p:nvPr/>
          </p:nvSpPr>
          <p:spPr bwMode="auto">
            <a:xfrm>
              <a:off x="6045201" y="2509838"/>
              <a:ext cx="203200" cy="650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6037263" y="2509838"/>
              <a:ext cx="219075" cy="111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8" name="Rectangle 147"/>
            <p:cNvSpPr>
              <a:spLocks noChangeArrowheads="1"/>
            </p:cNvSpPr>
            <p:nvPr/>
          </p:nvSpPr>
          <p:spPr bwMode="auto">
            <a:xfrm>
              <a:off x="6037263" y="2565400"/>
              <a:ext cx="219075" cy="95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6037263" y="2528888"/>
              <a:ext cx="219075" cy="111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6037263" y="2547938"/>
              <a:ext cx="219075" cy="111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9755188" y="2759075"/>
              <a:ext cx="14288" cy="10239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2" name="Rectangle 151"/>
            <p:cNvSpPr>
              <a:spLocks noChangeArrowheads="1"/>
            </p:cNvSpPr>
            <p:nvPr/>
          </p:nvSpPr>
          <p:spPr bwMode="auto">
            <a:xfrm>
              <a:off x="9761538" y="2841625"/>
              <a:ext cx="73025" cy="3492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9826626" y="2759075"/>
              <a:ext cx="14288" cy="10239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4" name="Rectangle 153"/>
            <p:cNvSpPr>
              <a:spLocks noChangeArrowheads="1"/>
            </p:cNvSpPr>
            <p:nvPr/>
          </p:nvSpPr>
          <p:spPr bwMode="auto">
            <a:xfrm>
              <a:off x="9464676" y="2351088"/>
              <a:ext cx="11113" cy="9191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5" name="Rectangle 154"/>
            <p:cNvSpPr>
              <a:spLocks noChangeArrowheads="1"/>
            </p:cNvSpPr>
            <p:nvPr/>
          </p:nvSpPr>
          <p:spPr bwMode="auto">
            <a:xfrm>
              <a:off x="5938838" y="2573338"/>
              <a:ext cx="319088" cy="110966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6" name="Rectangle 155"/>
            <p:cNvSpPr>
              <a:spLocks noChangeArrowheads="1"/>
            </p:cNvSpPr>
            <p:nvPr/>
          </p:nvSpPr>
          <p:spPr bwMode="auto">
            <a:xfrm>
              <a:off x="6049963" y="2479675"/>
              <a:ext cx="188913" cy="333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7" name="Rectangle 156"/>
            <p:cNvSpPr>
              <a:spLocks noChangeArrowheads="1"/>
            </p:cNvSpPr>
            <p:nvPr/>
          </p:nvSpPr>
          <p:spPr bwMode="auto">
            <a:xfrm>
              <a:off x="6165851" y="2416175"/>
              <a:ext cx="60325" cy="666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8" name="Rectangle 157"/>
            <p:cNvSpPr>
              <a:spLocks noChangeArrowheads="1"/>
            </p:cNvSpPr>
            <p:nvPr/>
          </p:nvSpPr>
          <p:spPr bwMode="auto">
            <a:xfrm>
              <a:off x="10609263" y="3590925"/>
              <a:ext cx="828675" cy="127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9" name="Rectangle 158"/>
            <p:cNvSpPr>
              <a:spLocks noChangeArrowheads="1"/>
            </p:cNvSpPr>
            <p:nvPr/>
          </p:nvSpPr>
          <p:spPr bwMode="auto">
            <a:xfrm>
              <a:off x="10609263" y="3617913"/>
              <a:ext cx="828675" cy="158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0" name="Rectangle 159"/>
            <p:cNvSpPr>
              <a:spLocks noChangeArrowheads="1"/>
            </p:cNvSpPr>
            <p:nvPr/>
          </p:nvSpPr>
          <p:spPr bwMode="auto">
            <a:xfrm>
              <a:off x="10609263" y="3648075"/>
              <a:ext cx="828675" cy="1428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1" name="Rectangle 160"/>
            <p:cNvSpPr>
              <a:spLocks noChangeArrowheads="1"/>
            </p:cNvSpPr>
            <p:nvPr/>
          </p:nvSpPr>
          <p:spPr bwMode="auto">
            <a:xfrm>
              <a:off x="10633076" y="3579813"/>
              <a:ext cx="93663" cy="1254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2" name="Rectangle 161"/>
            <p:cNvSpPr>
              <a:spLocks noChangeArrowheads="1"/>
            </p:cNvSpPr>
            <p:nvPr/>
          </p:nvSpPr>
          <p:spPr bwMode="auto">
            <a:xfrm>
              <a:off x="11323638" y="3579813"/>
              <a:ext cx="90488" cy="1254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3" name="Rectangle 162"/>
            <p:cNvSpPr>
              <a:spLocks noChangeArrowheads="1"/>
            </p:cNvSpPr>
            <p:nvPr/>
          </p:nvSpPr>
          <p:spPr bwMode="auto">
            <a:xfrm>
              <a:off x="11150601" y="3579813"/>
              <a:ext cx="90488" cy="1254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4" name="Rectangle 163"/>
            <p:cNvSpPr>
              <a:spLocks noChangeArrowheads="1"/>
            </p:cNvSpPr>
            <p:nvPr/>
          </p:nvSpPr>
          <p:spPr bwMode="auto">
            <a:xfrm>
              <a:off x="10806113" y="3579813"/>
              <a:ext cx="93663" cy="1254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5" name="Rectangle 164"/>
            <p:cNvSpPr>
              <a:spLocks noChangeArrowheads="1"/>
            </p:cNvSpPr>
            <p:nvPr/>
          </p:nvSpPr>
          <p:spPr bwMode="auto">
            <a:xfrm>
              <a:off x="10977563" y="3579813"/>
              <a:ext cx="93663" cy="125413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165"/>
            <p:cNvSpPr/>
            <p:nvPr/>
          </p:nvSpPr>
          <p:spPr bwMode="auto">
            <a:xfrm>
              <a:off x="5561013" y="1511300"/>
              <a:ext cx="41275" cy="331788"/>
            </a:xfrm>
            <a:custGeom>
              <a:avLst/>
              <a:gdLst>
                <a:gd name="T0" fmla="*/ 12 w 26"/>
                <a:gd name="T1" fmla="*/ 209 h 209"/>
                <a:gd name="T2" fmla="*/ 0 w 26"/>
                <a:gd name="T3" fmla="*/ 197 h 209"/>
                <a:gd name="T4" fmla="*/ 12 w 26"/>
                <a:gd name="T5" fmla="*/ 0 h 209"/>
                <a:gd name="T6" fmla="*/ 26 w 26"/>
                <a:gd name="T7" fmla="*/ 197 h 209"/>
                <a:gd name="T8" fmla="*/ 12 w 26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9">
                  <a:moveTo>
                    <a:pt x="12" y="209"/>
                  </a:moveTo>
                  <a:lnTo>
                    <a:pt x="0" y="197"/>
                  </a:lnTo>
                  <a:lnTo>
                    <a:pt x="12" y="0"/>
                  </a:lnTo>
                  <a:lnTo>
                    <a:pt x="26" y="197"/>
                  </a:lnTo>
                  <a:lnTo>
                    <a:pt x="12" y="20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5446713" y="1722438"/>
              <a:ext cx="269875" cy="252413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8" name="Oval 167"/>
            <p:cNvSpPr>
              <a:spLocks noChangeArrowheads="1"/>
            </p:cNvSpPr>
            <p:nvPr/>
          </p:nvSpPr>
          <p:spPr bwMode="auto">
            <a:xfrm>
              <a:off x="9263063" y="2897188"/>
              <a:ext cx="1028700" cy="928688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168"/>
            <p:cNvSpPr/>
            <p:nvPr/>
          </p:nvSpPr>
          <p:spPr bwMode="auto">
            <a:xfrm>
              <a:off x="4937126" y="2830513"/>
              <a:ext cx="2924175" cy="433388"/>
            </a:xfrm>
            <a:custGeom>
              <a:avLst/>
              <a:gdLst>
                <a:gd name="T0" fmla="*/ 1069 w 1069"/>
                <a:gd name="T1" fmla="*/ 145 h 158"/>
                <a:gd name="T2" fmla="*/ 539 w 1069"/>
                <a:gd name="T3" fmla="*/ 0 h 158"/>
                <a:gd name="T4" fmla="*/ 0 w 1069"/>
                <a:gd name="T5" fmla="*/ 158 h 158"/>
                <a:gd name="T6" fmla="*/ 547 w 1069"/>
                <a:gd name="T7" fmla="*/ 54 h 158"/>
                <a:gd name="T8" fmla="*/ 1069 w 1069"/>
                <a:gd name="T9" fmla="*/ 14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9" h="158">
                  <a:moveTo>
                    <a:pt x="1069" y="145"/>
                  </a:moveTo>
                  <a:cubicBezTo>
                    <a:pt x="1006" y="62"/>
                    <a:pt x="792" y="0"/>
                    <a:pt x="539" y="0"/>
                  </a:cubicBezTo>
                  <a:cubicBezTo>
                    <a:pt x="273" y="0"/>
                    <a:pt x="51" y="68"/>
                    <a:pt x="0" y="158"/>
                  </a:cubicBezTo>
                  <a:cubicBezTo>
                    <a:pt x="105" y="96"/>
                    <a:pt x="310" y="54"/>
                    <a:pt x="547" y="54"/>
                  </a:cubicBezTo>
                  <a:cubicBezTo>
                    <a:pt x="766" y="54"/>
                    <a:pt x="959" y="91"/>
                    <a:pt x="1069" y="14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169"/>
            <p:cNvSpPr/>
            <p:nvPr/>
          </p:nvSpPr>
          <p:spPr bwMode="auto">
            <a:xfrm>
              <a:off x="5675313" y="3206750"/>
              <a:ext cx="381000" cy="230188"/>
            </a:xfrm>
            <a:custGeom>
              <a:avLst/>
              <a:gdLst>
                <a:gd name="T0" fmla="*/ 139 w 139"/>
                <a:gd name="T1" fmla="*/ 77 h 84"/>
                <a:gd name="T2" fmla="*/ 70 w 139"/>
                <a:gd name="T3" fmla="*/ 0 h 84"/>
                <a:gd name="T4" fmla="*/ 0 w 139"/>
                <a:gd name="T5" fmla="*/ 84 h 84"/>
                <a:gd name="T6" fmla="*/ 71 w 139"/>
                <a:gd name="T7" fmla="*/ 29 h 84"/>
                <a:gd name="T8" fmla="*/ 139 w 139"/>
                <a:gd name="T9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84">
                  <a:moveTo>
                    <a:pt x="139" y="77"/>
                  </a:moveTo>
                  <a:cubicBezTo>
                    <a:pt x="131" y="32"/>
                    <a:pt x="103" y="0"/>
                    <a:pt x="70" y="0"/>
                  </a:cubicBezTo>
                  <a:cubicBezTo>
                    <a:pt x="36" y="0"/>
                    <a:pt x="7" y="36"/>
                    <a:pt x="0" y="84"/>
                  </a:cubicBezTo>
                  <a:cubicBezTo>
                    <a:pt x="14" y="51"/>
                    <a:pt x="41" y="29"/>
                    <a:pt x="71" y="29"/>
                  </a:cubicBezTo>
                  <a:cubicBezTo>
                    <a:pt x="100" y="29"/>
                    <a:pt x="125" y="48"/>
                    <a:pt x="139" y="7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1" name="Oval 170"/>
            <p:cNvSpPr>
              <a:spLocks noChangeArrowheads="1"/>
            </p:cNvSpPr>
            <p:nvPr/>
          </p:nvSpPr>
          <p:spPr bwMode="auto">
            <a:xfrm>
              <a:off x="10515601" y="3198813"/>
              <a:ext cx="87313" cy="90488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2" name="Rectangle 171"/>
            <p:cNvSpPr>
              <a:spLocks noChangeArrowheads="1"/>
            </p:cNvSpPr>
            <p:nvPr/>
          </p:nvSpPr>
          <p:spPr bwMode="auto">
            <a:xfrm>
              <a:off x="8836026" y="3128963"/>
              <a:ext cx="385763" cy="6858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3" name="Rectangle 172"/>
            <p:cNvSpPr>
              <a:spLocks noChangeArrowheads="1"/>
            </p:cNvSpPr>
            <p:nvPr/>
          </p:nvSpPr>
          <p:spPr bwMode="auto">
            <a:xfrm>
              <a:off x="8075613" y="3128963"/>
              <a:ext cx="388938" cy="68580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4" name="Oval 173"/>
            <p:cNvSpPr>
              <a:spLocks noChangeArrowheads="1"/>
            </p:cNvSpPr>
            <p:nvPr/>
          </p:nvSpPr>
          <p:spPr bwMode="auto">
            <a:xfrm>
              <a:off x="8624888" y="2020888"/>
              <a:ext cx="52388" cy="52388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5" name="Oval 174"/>
            <p:cNvSpPr>
              <a:spLocks noChangeArrowheads="1"/>
            </p:cNvSpPr>
            <p:nvPr/>
          </p:nvSpPr>
          <p:spPr bwMode="auto">
            <a:xfrm>
              <a:off x="8624888" y="2693988"/>
              <a:ext cx="52388" cy="53975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6" name="Oval 175"/>
            <p:cNvSpPr>
              <a:spLocks noChangeArrowheads="1"/>
            </p:cNvSpPr>
            <p:nvPr/>
          </p:nvSpPr>
          <p:spPr bwMode="auto">
            <a:xfrm>
              <a:off x="8624888" y="3294063"/>
              <a:ext cx="52388" cy="55563"/>
            </a:xfrm>
            <a:prstGeom prst="ellipse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7" name="Rectangle 176"/>
            <p:cNvSpPr>
              <a:spLocks noChangeArrowheads="1"/>
            </p:cNvSpPr>
            <p:nvPr/>
          </p:nvSpPr>
          <p:spPr bwMode="auto">
            <a:xfrm>
              <a:off x="2498726" y="2849563"/>
              <a:ext cx="304800" cy="688975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8" name="Rectangle 177"/>
            <p:cNvSpPr>
              <a:spLocks noChangeArrowheads="1"/>
            </p:cNvSpPr>
            <p:nvPr/>
          </p:nvSpPr>
          <p:spPr bwMode="auto">
            <a:xfrm>
              <a:off x="1295401" y="2178050"/>
              <a:ext cx="344488" cy="1684338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178"/>
            <p:cNvSpPr>
              <a:spLocks noEditPoints="1"/>
            </p:cNvSpPr>
            <p:nvPr/>
          </p:nvSpPr>
          <p:spPr bwMode="auto">
            <a:xfrm>
              <a:off x="1639888" y="1492250"/>
              <a:ext cx="1036638" cy="1574800"/>
            </a:xfrm>
            <a:custGeom>
              <a:avLst/>
              <a:gdLst>
                <a:gd name="T0" fmla="*/ 631 w 653"/>
                <a:gd name="T1" fmla="*/ 97 h 992"/>
                <a:gd name="T2" fmla="*/ 235 w 653"/>
                <a:gd name="T3" fmla="*/ 88 h 992"/>
                <a:gd name="T4" fmla="*/ 229 w 653"/>
                <a:gd name="T5" fmla="*/ 33 h 992"/>
                <a:gd name="T6" fmla="*/ 214 w 653"/>
                <a:gd name="T7" fmla="*/ 0 h 992"/>
                <a:gd name="T8" fmla="*/ 207 w 653"/>
                <a:gd name="T9" fmla="*/ 33 h 992"/>
                <a:gd name="T10" fmla="*/ 192 w 653"/>
                <a:gd name="T11" fmla="*/ 88 h 992"/>
                <a:gd name="T12" fmla="*/ 186 w 653"/>
                <a:gd name="T13" fmla="*/ 92 h 992"/>
                <a:gd name="T14" fmla="*/ 66 w 653"/>
                <a:gd name="T15" fmla="*/ 86 h 992"/>
                <a:gd name="T16" fmla="*/ 54 w 653"/>
                <a:gd name="T17" fmla="*/ 81 h 992"/>
                <a:gd name="T18" fmla="*/ 50 w 653"/>
                <a:gd name="T19" fmla="*/ 86 h 992"/>
                <a:gd name="T20" fmla="*/ 38 w 653"/>
                <a:gd name="T21" fmla="*/ 81 h 992"/>
                <a:gd name="T22" fmla="*/ 36 w 653"/>
                <a:gd name="T23" fmla="*/ 86 h 992"/>
                <a:gd name="T24" fmla="*/ 24 w 653"/>
                <a:gd name="T25" fmla="*/ 81 h 992"/>
                <a:gd name="T26" fmla="*/ 21 w 653"/>
                <a:gd name="T27" fmla="*/ 86 h 992"/>
                <a:gd name="T28" fmla="*/ 9 w 653"/>
                <a:gd name="T29" fmla="*/ 81 h 992"/>
                <a:gd name="T30" fmla="*/ 0 w 653"/>
                <a:gd name="T31" fmla="*/ 88 h 992"/>
                <a:gd name="T32" fmla="*/ 9 w 653"/>
                <a:gd name="T33" fmla="*/ 133 h 992"/>
                <a:gd name="T34" fmla="*/ 21 w 653"/>
                <a:gd name="T35" fmla="*/ 143 h 992"/>
                <a:gd name="T36" fmla="*/ 24 w 653"/>
                <a:gd name="T37" fmla="*/ 138 h 992"/>
                <a:gd name="T38" fmla="*/ 36 w 653"/>
                <a:gd name="T39" fmla="*/ 143 h 992"/>
                <a:gd name="T40" fmla="*/ 38 w 653"/>
                <a:gd name="T41" fmla="*/ 138 h 992"/>
                <a:gd name="T42" fmla="*/ 50 w 653"/>
                <a:gd name="T43" fmla="*/ 143 h 992"/>
                <a:gd name="T44" fmla="*/ 54 w 653"/>
                <a:gd name="T45" fmla="*/ 138 h 992"/>
                <a:gd name="T46" fmla="*/ 66 w 653"/>
                <a:gd name="T47" fmla="*/ 143 h 992"/>
                <a:gd name="T48" fmla="*/ 66 w 653"/>
                <a:gd name="T49" fmla="*/ 133 h 992"/>
                <a:gd name="T50" fmla="*/ 186 w 653"/>
                <a:gd name="T51" fmla="*/ 137 h 992"/>
                <a:gd name="T52" fmla="*/ 190 w 653"/>
                <a:gd name="T53" fmla="*/ 992 h 992"/>
                <a:gd name="T54" fmla="*/ 229 w 653"/>
                <a:gd name="T55" fmla="*/ 137 h 992"/>
                <a:gd name="T56" fmla="*/ 235 w 653"/>
                <a:gd name="T57" fmla="*/ 130 h 992"/>
                <a:gd name="T58" fmla="*/ 631 w 653"/>
                <a:gd name="T59" fmla="*/ 121 h 992"/>
                <a:gd name="T60" fmla="*/ 653 w 653"/>
                <a:gd name="T61" fmla="*/ 100 h 992"/>
                <a:gd name="T62" fmla="*/ 66 w 653"/>
                <a:gd name="T63" fmla="*/ 117 h 992"/>
                <a:gd name="T64" fmla="*/ 186 w 653"/>
                <a:gd name="T65" fmla="*/ 104 h 992"/>
                <a:gd name="T66" fmla="*/ 66 w 653"/>
                <a:gd name="T67" fmla="*/ 117 h 992"/>
                <a:gd name="T68" fmla="*/ 202 w 653"/>
                <a:gd name="T69" fmla="*/ 817 h 992"/>
                <a:gd name="T70" fmla="*/ 207 w 653"/>
                <a:gd name="T71" fmla="*/ 147 h 992"/>
                <a:gd name="T72" fmla="*/ 217 w 653"/>
                <a:gd name="T73" fmla="*/ 147 h 992"/>
                <a:gd name="T74" fmla="*/ 631 w 653"/>
                <a:gd name="T75" fmla="*/ 117 h 992"/>
                <a:gd name="T76" fmla="*/ 235 w 653"/>
                <a:gd name="T77" fmla="*/ 117 h 992"/>
                <a:gd name="T78" fmla="*/ 631 w 653"/>
                <a:gd name="T79" fmla="*/ 104 h 992"/>
                <a:gd name="T80" fmla="*/ 631 w 653"/>
                <a:gd name="T81" fmla="*/ 117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3" h="992">
                  <a:moveTo>
                    <a:pt x="631" y="100"/>
                  </a:moveTo>
                  <a:lnTo>
                    <a:pt x="631" y="97"/>
                  </a:lnTo>
                  <a:lnTo>
                    <a:pt x="235" y="92"/>
                  </a:lnTo>
                  <a:lnTo>
                    <a:pt x="235" y="88"/>
                  </a:lnTo>
                  <a:lnTo>
                    <a:pt x="229" y="88"/>
                  </a:lnTo>
                  <a:lnTo>
                    <a:pt x="229" y="33"/>
                  </a:lnTo>
                  <a:lnTo>
                    <a:pt x="214" y="33"/>
                  </a:lnTo>
                  <a:lnTo>
                    <a:pt x="214" y="0"/>
                  </a:lnTo>
                  <a:lnTo>
                    <a:pt x="207" y="0"/>
                  </a:lnTo>
                  <a:lnTo>
                    <a:pt x="207" y="33"/>
                  </a:lnTo>
                  <a:lnTo>
                    <a:pt x="192" y="33"/>
                  </a:lnTo>
                  <a:lnTo>
                    <a:pt x="192" y="88"/>
                  </a:lnTo>
                  <a:lnTo>
                    <a:pt x="186" y="88"/>
                  </a:lnTo>
                  <a:lnTo>
                    <a:pt x="186" y="92"/>
                  </a:lnTo>
                  <a:lnTo>
                    <a:pt x="66" y="90"/>
                  </a:lnTo>
                  <a:lnTo>
                    <a:pt x="66" y="86"/>
                  </a:lnTo>
                  <a:lnTo>
                    <a:pt x="66" y="81"/>
                  </a:lnTo>
                  <a:lnTo>
                    <a:pt x="54" y="81"/>
                  </a:lnTo>
                  <a:lnTo>
                    <a:pt x="54" y="86"/>
                  </a:lnTo>
                  <a:lnTo>
                    <a:pt x="50" y="86"/>
                  </a:lnTo>
                  <a:lnTo>
                    <a:pt x="50" y="81"/>
                  </a:lnTo>
                  <a:lnTo>
                    <a:pt x="38" y="81"/>
                  </a:lnTo>
                  <a:lnTo>
                    <a:pt x="38" y="86"/>
                  </a:lnTo>
                  <a:lnTo>
                    <a:pt x="36" y="86"/>
                  </a:lnTo>
                  <a:lnTo>
                    <a:pt x="36" y="81"/>
                  </a:lnTo>
                  <a:lnTo>
                    <a:pt x="24" y="81"/>
                  </a:lnTo>
                  <a:lnTo>
                    <a:pt x="24" y="86"/>
                  </a:lnTo>
                  <a:lnTo>
                    <a:pt x="21" y="86"/>
                  </a:lnTo>
                  <a:lnTo>
                    <a:pt x="21" y="81"/>
                  </a:lnTo>
                  <a:lnTo>
                    <a:pt x="9" y="81"/>
                  </a:lnTo>
                  <a:lnTo>
                    <a:pt x="9" y="88"/>
                  </a:lnTo>
                  <a:lnTo>
                    <a:pt x="0" y="88"/>
                  </a:lnTo>
                  <a:lnTo>
                    <a:pt x="0" y="133"/>
                  </a:lnTo>
                  <a:lnTo>
                    <a:pt x="9" y="133"/>
                  </a:lnTo>
                  <a:lnTo>
                    <a:pt x="9" y="143"/>
                  </a:lnTo>
                  <a:lnTo>
                    <a:pt x="21" y="143"/>
                  </a:lnTo>
                  <a:lnTo>
                    <a:pt x="21" y="138"/>
                  </a:lnTo>
                  <a:lnTo>
                    <a:pt x="24" y="138"/>
                  </a:lnTo>
                  <a:lnTo>
                    <a:pt x="24" y="143"/>
                  </a:lnTo>
                  <a:lnTo>
                    <a:pt x="36" y="143"/>
                  </a:lnTo>
                  <a:lnTo>
                    <a:pt x="36" y="138"/>
                  </a:lnTo>
                  <a:lnTo>
                    <a:pt x="38" y="138"/>
                  </a:lnTo>
                  <a:lnTo>
                    <a:pt x="38" y="143"/>
                  </a:lnTo>
                  <a:lnTo>
                    <a:pt x="50" y="143"/>
                  </a:lnTo>
                  <a:lnTo>
                    <a:pt x="50" y="138"/>
                  </a:lnTo>
                  <a:lnTo>
                    <a:pt x="54" y="138"/>
                  </a:lnTo>
                  <a:lnTo>
                    <a:pt x="54" y="143"/>
                  </a:lnTo>
                  <a:lnTo>
                    <a:pt x="66" y="143"/>
                  </a:lnTo>
                  <a:lnTo>
                    <a:pt x="66" y="138"/>
                  </a:lnTo>
                  <a:lnTo>
                    <a:pt x="66" y="133"/>
                  </a:lnTo>
                  <a:lnTo>
                    <a:pt x="186" y="131"/>
                  </a:lnTo>
                  <a:lnTo>
                    <a:pt x="186" y="137"/>
                  </a:lnTo>
                  <a:lnTo>
                    <a:pt x="192" y="137"/>
                  </a:lnTo>
                  <a:lnTo>
                    <a:pt x="190" y="992"/>
                  </a:lnTo>
                  <a:lnTo>
                    <a:pt x="229" y="992"/>
                  </a:lnTo>
                  <a:lnTo>
                    <a:pt x="229" y="137"/>
                  </a:lnTo>
                  <a:lnTo>
                    <a:pt x="235" y="137"/>
                  </a:lnTo>
                  <a:lnTo>
                    <a:pt x="235" y="130"/>
                  </a:lnTo>
                  <a:lnTo>
                    <a:pt x="631" y="126"/>
                  </a:lnTo>
                  <a:lnTo>
                    <a:pt x="631" y="121"/>
                  </a:lnTo>
                  <a:lnTo>
                    <a:pt x="653" y="121"/>
                  </a:lnTo>
                  <a:lnTo>
                    <a:pt x="653" y="100"/>
                  </a:lnTo>
                  <a:lnTo>
                    <a:pt x="631" y="100"/>
                  </a:lnTo>
                  <a:close/>
                  <a:moveTo>
                    <a:pt x="66" y="117"/>
                  </a:moveTo>
                  <a:lnTo>
                    <a:pt x="66" y="104"/>
                  </a:lnTo>
                  <a:lnTo>
                    <a:pt x="186" y="104"/>
                  </a:lnTo>
                  <a:lnTo>
                    <a:pt x="186" y="117"/>
                  </a:lnTo>
                  <a:lnTo>
                    <a:pt x="66" y="117"/>
                  </a:lnTo>
                  <a:close/>
                  <a:moveTo>
                    <a:pt x="217" y="817"/>
                  </a:moveTo>
                  <a:lnTo>
                    <a:pt x="202" y="817"/>
                  </a:lnTo>
                  <a:lnTo>
                    <a:pt x="202" y="147"/>
                  </a:lnTo>
                  <a:lnTo>
                    <a:pt x="207" y="147"/>
                  </a:lnTo>
                  <a:lnTo>
                    <a:pt x="214" y="147"/>
                  </a:lnTo>
                  <a:lnTo>
                    <a:pt x="217" y="147"/>
                  </a:lnTo>
                  <a:lnTo>
                    <a:pt x="217" y="817"/>
                  </a:lnTo>
                  <a:close/>
                  <a:moveTo>
                    <a:pt x="631" y="117"/>
                  </a:moveTo>
                  <a:lnTo>
                    <a:pt x="631" y="117"/>
                  </a:lnTo>
                  <a:lnTo>
                    <a:pt x="235" y="117"/>
                  </a:lnTo>
                  <a:lnTo>
                    <a:pt x="235" y="104"/>
                  </a:lnTo>
                  <a:lnTo>
                    <a:pt x="631" y="104"/>
                  </a:lnTo>
                  <a:lnTo>
                    <a:pt x="631" y="104"/>
                  </a:lnTo>
                  <a:lnTo>
                    <a:pt x="631" y="117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179"/>
            <p:cNvSpPr/>
            <p:nvPr/>
          </p:nvSpPr>
          <p:spPr bwMode="auto">
            <a:xfrm>
              <a:off x="10975976" y="2825750"/>
              <a:ext cx="117475" cy="1025525"/>
            </a:xfrm>
            <a:custGeom>
              <a:avLst/>
              <a:gdLst>
                <a:gd name="T0" fmla="*/ 74 w 74"/>
                <a:gd name="T1" fmla="*/ 646 h 646"/>
                <a:gd name="T2" fmla="*/ 0 w 74"/>
                <a:gd name="T3" fmla="*/ 646 h 646"/>
                <a:gd name="T4" fmla="*/ 31 w 74"/>
                <a:gd name="T5" fmla="*/ 0 h 646"/>
                <a:gd name="T6" fmla="*/ 43 w 74"/>
                <a:gd name="T7" fmla="*/ 0 h 646"/>
                <a:gd name="T8" fmla="*/ 74 w 74"/>
                <a:gd name="T9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46">
                  <a:moveTo>
                    <a:pt x="74" y="646"/>
                  </a:moveTo>
                  <a:lnTo>
                    <a:pt x="0" y="646"/>
                  </a:lnTo>
                  <a:lnTo>
                    <a:pt x="31" y="0"/>
                  </a:lnTo>
                  <a:lnTo>
                    <a:pt x="43" y="0"/>
                  </a:lnTo>
                  <a:lnTo>
                    <a:pt x="74" y="646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180"/>
            <p:cNvSpPr/>
            <p:nvPr/>
          </p:nvSpPr>
          <p:spPr bwMode="auto">
            <a:xfrm>
              <a:off x="11006138" y="2498725"/>
              <a:ext cx="60325" cy="315913"/>
            </a:xfrm>
            <a:custGeom>
              <a:avLst/>
              <a:gdLst>
                <a:gd name="T0" fmla="*/ 15 w 22"/>
                <a:gd name="T1" fmla="*/ 114 h 115"/>
                <a:gd name="T2" fmla="*/ 22 w 22"/>
                <a:gd name="T3" fmla="*/ 85 h 115"/>
                <a:gd name="T4" fmla="*/ 13 w 22"/>
                <a:gd name="T5" fmla="*/ 0 h 115"/>
                <a:gd name="T6" fmla="*/ 11 w 22"/>
                <a:gd name="T7" fmla="*/ 0 h 115"/>
                <a:gd name="T8" fmla="*/ 0 w 22"/>
                <a:gd name="T9" fmla="*/ 84 h 115"/>
                <a:gd name="T10" fmla="*/ 7 w 22"/>
                <a:gd name="T11" fmla="*/ 115 h 115"/>
                <a:gd name="T12" fmla="*/ 11 w 22"/>
                <a:gd name="T13" fmla="*/ 112 h 115"/>
                <a:gd name="T14" fmla="*/ 15 w 22"/>
                <a:gd name="T15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5">
                  <a:moveTo>
                    <a:pt x="15" y="114"/>
                  </a:moveTo>
                  <a:cubicBezTo>
                    <a:pt x="17" y="108"/>
                    <a:pt x="22" y="91"/>
                    <a:pt x="22" y="85"/>
                  </a:cubicBezTo>
                  <a:cubicBezTo>
                    <a:pt x="22" y="85"/>
                    <a:pt x="17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0" y="84"/>
                    <a:pt x="0" y="84"/>
                  </a:cubicBezTo>
                  <a:cubicBezTo>
                    <a:pt x="0" y="91"/>
                    <a:pt x="5" y="109"/>
                    <a:pt x="7" y="115"/>
                  </a:cubicBezTo>
                  <a:cubicBezTo>
                    <a:pt x="9" y="113"/>
                    <a:pt x="9" y="112"/>
                    <a:pt x="11" y="112"/>
                  </a:cubicBezTo>
                  <a:cubicBezTo>
                    <a:pt x="14" y="112"/>
                    <a:pt x="13" y="113"/>
                    <a:pt x="15" y="114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181"/>
            <p:cNvSpPr/>
            <p:nvPr/>
          </p:nvSpPr>
          <p:spPr bwMode="auto">
            <a:xfrm>
              <a:off x="11049001" y="2841625"/>
              <a:ext cx="265113" cy="206375"/>
            </a:xfrm>
            <a:custGeom>
              <a:avLst/>
              <a:gdLst>
                <a:gd name="T0" fmla="*/ 0 w 97"/>
                <a:gd name="T1" fmla="*/ 7 h 75"/>
                <a:gd name="T2" fmla="*/ 20 w 97"/>
                <a:gd name="T3" fmla="*/ 30 h 75"/>
                <a:gd name="T4" fmla="*/ 93 w 97"/>
                <a:gd name="T5" fmla="*/ 72 h 75"/>
                <a:gd name="T6" fmla="*/ 95 w 97"/>
                <a:gd name="T7" fmla="*/ 70 h 75"/>
                <a:gd name="T8" fmla="*/ 33 w 97"/>
                <a:gd name="T9" fmla="*/ 12 h 75"/>
                <a:gd name="T10" fmla="*/ 4 w 97"/>
                <a:gd name="T11" fmla="*/ 0 h 75"/>
                <a:gd name="T12" fmla="*/ 4 w 97"/>
                <a:gd name="T13" fmla="*/ 5 h 75"/>
                <a:gd name="T14" fmla="*/ 0 w 97"/>
                <a:gd name="T15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75">
                  <a:moveTo>
                    <a:pt x="0" y="7"/>
                  </a:moveTo>
                  <a:cubicBezTo>
                    <a:pt x="4" y="12"/>
                    <a:pt x="14" y="26"/>
                    <a:pt x="20" y="30"/>
                  </a:cubicBezTo>
                  <a:cubicBezTo>
                    <a:pt x="20" y="30"/>
                    <a:pt x="91" y="75"/>
                    <a:pt x="93" y="72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7" y="67"/>
                    <a:pt x="33" y="12"/>
                    <a:pt x="33" y="12"/>
                  </a:cubicBezTo>
                  <a:cubicBezTo>
                    <a:pt x="27" y="8"/>
                    <a:pt x="10" y="2"/>
                    <a:pt x="4" y="0"/>
                  </a:cubicBezTo>
                  <a:cubicBezTo>
                    <a:pt x="4" y="3"/>
                    <a:pt x="5" y="3"/>
                    <a:pt x="4" y="5"/>
                  </a:cubicBezTo>
                  <a:cubicBezTo>
                    <a:pt x="2" y="7"/>
                    <a:pt x="2" y="6"/>
                    <a:pt x="0" y="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182"/>
            <p:cNvSpPr/>
            <p:nvPr/>
          </p:nvSpPr>
          <p:spPr bwMode="auto">
            <a:xfrm>
              <a:off x="10741026" y="2838450"/>
              <a:ext cx="284163" cy="176213"/>
            </a:xfrm>
            <a:custGeom>
              <a:avLst/>
              <a:gdLst>
                <a:gd name="T0" fmla="*/ 100 w 104"/>
                <a:gd name="T1" fmla="*/ 0 h 64"/>
                <a:gd name="T2" fmla="*/ 71 w 104"/>
                <a:gd name="T3" fmla="*/ 8 h 64"/>
                <a:gd name="T4" fmla="*/ 2 w 104"/>
                <a:gd name="T5" fmla="*/ 58 h 64"/>
                <a:gd name="T6" fmla="*/ 3 w 104"/>
                <a:gd name="T7" fmla="*/ 61 h 64"/>
                <a:gd name="T8" fmla="*/ 81 w 104"/>
                <a:gd name="T9" fmla="*/ 28 h 64"/>
                <a:gd name="T10" fmla="*/ 104 w 104"/>
                <a:gd name="T11" fmla="*/ 7 h 64"/>
                <a:gd name="T12" fmla="*/ 99 w 104"/>
                <a:gd name="T13" fmla="*/ 4 h 64"/>
                <a:gd name="T14" fmla="*/ 100 w 104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4">
                  <a:moveTo>
                    <a:pt x="100" y="0"/>
                  </a:moveTo>
                  <a:cubicBezTo>
                    <a:pt x="93" y="1"/>
                    <a:pt x="76" y="5"/>
                    <a:pt x="71" y="8"/>
                  </a:cubicBezTo>
                  <a:cubicBezTo>
                    <a:pt x="71" y="8"/>
                    <a:pt x="0" y="55"/>
                    <a:pt x="2" y="58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4"/>
                    <a:pt x="81" y="28"/>
                    <a:pt x="81" y="28"/>
                  </a:cubicBezTo>
                  <a:cubicBezTo>
                    <a:pt x="87" y="24"/>
                    <a:pt x="100" y="11"/>
                    <a:pt x="104" y="7"/>
                  </a:cubicBezTo>
                  <a:cubicBezTo>
                    <a:pt x="101" y="5"/>
                    <a:pt x="101" y="6"/>
                    <a:pt x="99" y="4"/>
                  </a:cubicBezTo>
                  <a:cubicBezTo>
                    <a:pt x="98" y="2"/>
                    <a:pt x="99" y="2"/>
                    <a:pt x="1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183"/>
            <p:cNvSpPr/>
            <p:nvPr/>
          </p:nvSpPr>
          <p:spPr bwMode="auto">
            <a:xfrm>
              <a:off x="10987088" y="2795588"/>
              <a:ext cx="98425" cy="101600"/>
            </a:xfrm>
            <a:custGeom>
              <a:avLst/>
              <a:gdLst>
                <a:gd name="T0" fmla="*/ 36 w 36"/>
                <a:gd name="T1" fmla="*/ 18 h 37"/>
                <a:gd name="T2" fmla="*/ 18 w 36"/>
                <a:gd name="T3" fmla="*/ 0 h 37"/>
                <a:gd name="T4" fmla="*/ 0 w 36"/>
                <a:gd name="T5" fmla="*/ 18 h 37"/>
                <a:gd name="T6" fmla="*/ 18 w 36"/>
                <a:gd name="T7" fmla="*/ 36 h 37"/>
                <a:gd name="T8" fmla="*/ 36 w 36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36" y="18"/>
                  </a:move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7"/>
                    <a:pt x="36" y="28"/>
                    <a:pt x="36" y="18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185" name="直接连接符 184"/>
          <p:cNvCxnSpPr/>
          <p:nvPr/>
        </p:nvCxnSpPr>
        <p:spPr>
          <a:xfrm>
            <a:off x="950913" y="4554800"/>
            <a:ext cx="1050607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矩形 185"/>
          <p:cNvSpPr/>
          <p:nvPr/>
        </p:nvSpPr>
        <p:spPr>
          <a:xfrm>
            <a:off x="1069878" y="5062881"/>
            <a:ext cx="10490751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单击此处进行编辑，字号、颜色均可以自由调整。该原创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来自：蓝素材。为您打造更加高端的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请搜索：蓝素材。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27755" y="960755"/>
            <a:ext cx="4936490" cy="4936490"/>
            <a:chOff x="7217" y="333"/>
            <a:chExt cx="5216" cy="5216"/>
          </a:xfrm>
        </p:grpSpPr>
        <p:pic>
          <p:nvPicPr>
            <p:cNvPr id="3" name="图片 2" descr="花图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7" y="333"/>
              <a:ext cx="5216" cy="521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926" y="1830"/>
              <a:ext cx="1798" cy="115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endParaRPr lang="en-US" altLang="zh-CN" sz="66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54145" y="2773680"/>
            <a:ext cx="4552315" cy="131064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C9C1B3">
                <a:alpha val="100000"/>
              </a:srgb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8000" smtClean="0">
                <a:ln w="12700">
                  <a:noFill/>
                  <a:prstDash val="solid"/>
                </a:ln>
                <a:pattFill prst="dkDnDiag">
                  <a:fgClr>
                    <a:srgbClr val="C9C2B4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rgbClr val="FEA9A9"/>
                  </a:outerShdw>
                </a:effectLst>
                <a:latin typeface="Broadway" panose="04040905080B02020502" charset="0"/>
                <a:cs typeface="+mn-ea"/>
              </a:rPr>
              <a:t>谢谢观看</a:t>
            </a:r>
            <a:endParaRPr lang="en-US" altLang="zh-CN" sz="8000" smtClean="0">
              <a:ln w="12700">
                <a:noFill/>
                <a:prstDash val="solid"/>
              </a:ln>
              <a:pattFill prst="dkDnDiag">
                <a:fgClr>
                  <a:srgbClr val="C9C2B4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rgbClr val="FEA9A9"/>
                </a:outerShdw>
              </a:effectLst>
              <a:latin typeface="Broadway" panose="04040905080B02020502" charset="0"/>
              <a:cs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922780" y="1023620"/>
            <a:ext cx="10896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n w="12700" cmpd="sng">
                  <a:solidFill>
                    <a:srgbClr val="FFCCCC"/>
                  </a:solidFill>
                  <a:prstDash val="solid"/>
                </a:ln>
                <a:solidFill>
                  <a:srgbClr val="FF7C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</a:t>
            </a:r>
            <a:r>
              <a:rPr lang="zh-CN" altLang="en-US" sz="60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6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12440" y="2038350"/>
            <a:ext cx="10896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n w="12700" cmpd="sng">
                  <a:solidFill>
                    <a:srgbClr val="FFCCCC"/>
                  </a:solidFill>
                  <a:prstDash val="solid"/>
                </a:ln>
                <a:solidFill>
                  <a:srgbClr val="FF7C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录 </a:t>
            </a:r>
            <a:endParaRPr lang="zh-CN" altLang="en-US" sz="6000" b="1">
              <a:ln w="12700" cmpd="sng">
                <a:solidFill>
                  <a:srgbClr val="FFCCCC"/>
                </a:solidFill>
                <a:prstDash val="solid"/>
              </a:ln>
              <a:solidFill>
                <a:srgbClr val="FF7C8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3" name=" 203"/>
          <p:cNvSpPr/>
          <p:nvPr/>
        </p:nvSpPr>
        <p:spPr>
          <a:xfrm rot="5400000">
            <a:off x="1858645" y="1671320"/>
            <a:ext cx="1556385" cy="1428115"/>
          </a:xfrm>
          <a:custGeom>
            <a:avLst/>
            <a:gdLst>
              <a:gd name="connsiteX0" fmla="*/ 386329 w 1380180"/>
              <a:gd name="connsiteY0" fmla="*/ 0 h 1380181"/>
              <a:gd name="connsiteX1" fmla="*/ 432048 w 1380180"/>
              <a:gd name="connsiteY1" fmla="*/ 0 h 1380181"/>
              <a:gd name="connsiteX2" fmla="*/ 432048 w 1380180"/>
              <a:gd name="connsiteY2" fmla="*/ 386329 h 1380181"/>
              <a:gd name="connsiteX3" fmla="*/ 1380180 w 1380180"/>
              <a:gd name="connsiteY3" fmla="*/ 386329 h 1380181"/>
              <a:gd name="connsiteX4" fmla="*/ 1380180 w 1380180"/>
              <a:gd name="connsiteY4" fmla="*/ 432048 h 1380181"/>
              <a:gd name="connsiteX5" fmla="*/ 432048 w 1380180"/>
              <a:gd name="connsiteY5" fmla="*/ 432048 h 1380181"/>
              <a:gd name="connsiteX6" fmla="*/ 432048 w 1380180"/>
              <a:gd name="connsiteY6" fmla="*/ 1380181 h 1380181"/>
              <a:gd name="connsiteX7" fmla="*/ 386329 w 1380180"/>
              <a:gd name="connsiteY7" fmla="*/ 1380181 h 1380181"/>
              <a:gd name="connsiteX8" fmla="*/ 386329 w 1380180"/>
              <a:gd name="connsiteY8" fmla="*/ 432048 h 1380181"/>
              <a:gd name="connsiteX9" fmla="*/ 0 w 1380180"/>
              <a:gd name="connsiteY9" fmla="*/ 432048 h 1380181"/>
              <a:gd name="connsiteX10" fmla="*/ 0 w 1380180"/>
              <a:gd name="connsiteY10" fmla="*/ 386329 h 1380181"/>
              <a:gd name="connsiteX11" fmla="*/ 386329 w 1380180"/>
              <a:gd name="connsiteY11" fmla="*/ 386329 h 138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80180" h="1380181">
                <a:moveTo>
                  <a:pt x="386329" y="0"/>
                </a:moveTo>
                <a:lnTo>
                  <a:pt x="432048" y="0"/>
                </a:lnTo>
                <a:lnTo>
                  <a:pt x="432048" y="386329"/>
                </a:lnTo>
                <a:lnTo>
                  <a:pt x="1380180" y="386329"/>
                </a:lnTo>
                <a:lnTo>
                  <a:pt x="1380180" y="432048"/>
                </a:lnTo>
                <a:lnTo>
                  <a:pt x="432048" y="432048"/>
                </a:lnTo>
                <a:lnTo>
                  <a:pt x="432048" y="1380181"/>
                </a:lnTo>
                <a:lnTo>
                  <a:pt x="386329" y="1380181"/>
                </a:lnTo>
                <a:lnTo>
                  <a:pt x="386329" y="432048"/>
                </a:lnTo>
                <a:lnTo>
                  <a:pt x="0" y="432048"/>
                </a:lnTo>
                <a:lnTo>
                  <a:pt x="0" y="386329"/>
                </a:lnTo>
                <a:lnTo>
                  <a:pt x="386329" y="3863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40960" y="806450"/>
            <a:ext cx="5610225" cy="1111885"/>
            <a:chOff x="8107" y="1678"/>
            <a:chExt cx="8835" cy="1751"/>
          </a:xfrm>
        </p:grpSpPr>
        <p:sp>
          <p:nvSpPr>
            <p:cNvPr id="3" name="文本框 2"/>
            <p:cNvSpPr txBox="1"/>
            <p:nvPr/>
          </p:nvSpPr>
          <p:spPr>
            <a:xfrm>
              <a:off x="9950" y="2094"/>
              <a:ext cx="69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3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在此输入您的标题</a:t>
              </a:r>
              <a:endParaRPr lang="zh-CN" altLang="en-US" sz="3200" spc="3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1"/>
              </p:custDataLst>
            </p:nvPr>
          </p:nvSpPr>
          <p:spPr>
            <a:xfrm>
              <a:off x="8107" y="1678"/>
              <a:ext cx="1731" cy="1751"/>
            </a:xfrm>
            <a:custGeom>
              <a:avLst/>
              <a:gdLst>
                <a:gd name="connsiteX0" fmla="*/ 707773 w 1415545"/>
                <a:gd name="connsiteY0" fmla="*/ 28974 h 1431673"/>
                <a:gd name="connsiteX1" fmla="*/ 28974 w 1415545"/>
                <a:gd name="connsiteY1" fmla="*/ 707773 h 1431673"/>
                <a:gd name="connsiteX2" fmla="*/ 39006 w 1415545"/>
                <a:gd name="connsiteY2" fmla="*/ 717805 h 1431673"/>
                <a:gd name="connsiteX3" fmla="*/ 44945 w 1415545"/>
                <a:gd name="connsiteY3" fmla="*/ 711829 h 1431673"/>
                <a:gd name="connsiteX4" fmla="*/ 707640 w 1415545"/>
                <a:gd name="connsiteY4" fmla="*/ 1374523 h 1431673"/>
                <a:gd name="connsiteX5" fmla="*/ 1370599 w 1415545"/>
                <a:gd name="connsiteY5" fmla="*/ 711564 h 1431673"/>
                <a:gd name="connsiteX6" fmla="*/ 1376671 w 1415545"/>
                <a:gd name="connsiteY6" fmla="*/ 717673 h 1431673"/>
                <a:gd name="connsiteX7" fmla="*/ 1386571 w 1415545"/>
                <a:gd name="connsiteY7" fmla="*/ 707773 h 1431673"/>
                <a:gd name="connsiteX8" fmla="*/ 707773 w 1415545"/>
                <a:gd name="connsiteY8" fmla="*/ 0 h 1431673"/>
                <a:gd name="connsiteX9" fmla="*/ 1415545 w 1415545"/>
                <a:gd name="connsiteY9" fmla="*/ 707773 h 1431673"/>
                <a:gd name="connsiteX10" fmla="*/ 1391114 w 1415545"/>
                <a:gd name="connsiteY10" fmla="*/ 732205 h 1431673"/>
                <a:gd name="connsiteX11" fmla="*/ 1399086 w 1415545"/>
                <a:gd name="connsiteY11" fmla="*/ 740226 h 1431673"/>
                <a:gd name="connsiteX12" fmla="*/ 707639 w 1415545"/>
                <a:gd name="connsiteY12" fmla="*/ 1431673 h 1431673"/>
                <a:gd name="connsiteX13" fmla="*/ 16458 w 1415545"/>
                <a:gd name="connsiteY13" fmla="*/ 740492 h 1431673"/>
                <a:gd name="connsiteX14" fmla="*/ 24564 w 1415545"/>
                <a:gd name="connsiteY14" fmla="*/ 732337 h 1431673"/>
                <a:gd name="connsiteX15" fmla="*/ 0 w 1415545"/>
                <a:gd name="connsiteY15" fmla="*/ 707773 h 143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15545" h="1431673">
                  <a:moveTo>
                    <a:pt x="707773" y="28974"/>
                  </a:moveTo>
                  <a:lnTo>
                    <a:pt x="28974" y="707773"/>
                  </a:lnTo>
                  <a:lnTo>
                    <a:pt x="39006" y="717805"/>
                  </a:lnTo>
                  <a:lnTo>
                    <a:pt x="44945" y="711829"/>
                  </a:lnTo>
                  <a:lnTo>
                    <a:pt x="707640" y="1374523"/>
                  </a:lnTo>
                  <a:lnTo>
                    <a:pt x="1370599" y="711564"/>
                  </a:lnTo>
                  <a:lnTo>
                    <a:pt x="1376671" y="717673"/>
                  </a:lnTo>
                  <a:lnTo>
                    <a:pt x="1386571" y="707773"/>
                  </a:lnTo>
                  <a:close/>
                  <a:moveTo>
                    <a:pt x="707773" y="0"/>
                  </a:moveTo>
                  <a:lnTo>
                    <a:pt x="1415545" y="707773"/>
                  </a:lnTo>
                  <a:lnTo>
                    <a:pt x="1391114" y="732205"/>
                  </a:lnTo>
                  <a:lnTo>
                    <a:pt x="1399086" y="740226"/>
                  </a:lnTo>
                  <a:lnTo>
                    <a:pt x="707639" y="1431673"/>
                  </a:lnTo>
                  <a:lnTo>
                    <a:pt x="16458" y="740492"/>
                  </a:lnTo>
                  <a:lnTo>
                    <a:pt x="24564" y="732337"/>
                  </a:lnTo>
                  <a:lnTo>
                    <a:pt x="0" y="707773"/>
                  </a:lnTo>
                  <a:close/>
                </a:path>
              </a:pathLst>
            </a:custGeom>
            <a:gradFill>
              <a:gsLst>
                <a:gs pos="0">
                  <a:srgbClr val="FFCCCC"/>
                </a:gs>
                <a:gs pos="48000">
                  <a:srgbClr val="FFCCCC"/>
                </a:gs>
                <a:gs pos="51000">
                  <a:srgbClr val="FF7C80"/>
                </a:gs>
                <a:gs pos="100000">
                  <a:srgbClr val="FF7C80"/>
                </a:gs>
              </a:gsLst>
              <a:lin ang="5400000" scaled="1"/>
            </a:gra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  <a:scene3d>
                <a:camera prst="orthographicFront"/>
                <a:lightRig rig="threePt" dir="t"/>
              </a:scene3d>
            </a:bodyPr>
            <a:p>
              <a:pPr algn="ctr"/>
              <a:r>
                <a:rPr lang="en-US" altLang="zh-CN" sz="3600" smtClean="0">
                  <a:ln w="12700">
                    <a:noFill/>
                    <a:prstDash val="solid"/>
                  </a:ln>
                  <a:pattFill prst="dkDnDiag">
                    <a:fgClr>
                      <a:srgbClr val="C9C2B4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rgbClr val="FEA9A9"/>
                    </a:outerShdw>
                  </a:effectLst>
                  <a:latin typeface="Broadway" panose="04040905080B02020502" charset="0"/>
                  <a:ea typeface="+mn-ea"/>
                  <a:cs typeface="+mn-ea"/>
                </a:rPr>
                <a:t>1</a:t>
              </a:r>
              <a:endParaRPr lang="en-US" altLang="zh-CN" sz="3600" smtClean="0">
                <a:ln w="12700">
                  <a:noFill/>
                  <a:prstDash val="solid"/>
                </a:ln>
                <a:pattFill prst="dkDnDiag">
                  <a:fgClr>
                    <a:srgbClr val="C9C2B4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rgbClr val="FEA9A9"/>
                  </a:outerShdw>
                </a:effectLst>
                <a:latin typeface="Broadway" panose="04040905080B02020502" charset="0"/>
                <a:ea typeface="+mn-ea"/>
                <a:cs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40960" y="2199640"/>
            <a:ext cx="5610225" cy="1111885"/>
            <a:chOff x="8107" y="1678"/>
            <a:chExt cx="8835" cy="1751"/>
          </a:xfrm>
        </p:grpSpPr>
        <p:sp>
          <p:nvSpPr>
            <p:cNvPr id="20" name="文本框 19"/>
            <p:cNvSpPr txBox="1"/>
            <p:nvPr/>
          </p:nvSpPr>
          <p:spPr>
            <a:xfrm>
              <a:off x="9950" y="2094"/>
              <a:ext cx="69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spc="3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在此输入您的标题</a:t>
              </a:r>
              <a:endParaRPr lang="zh-CN" altLang="en-US" sz="3200" spc="3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任意多边形 20"/>
            <p:cNvSpPr/>
            <p:nvPr>
              <p:custDataLst>
                <p:tags r:id="rId2"/>
              </p:custDataLst>
            </p:nvPr>
          </p:nvSpPr>
          <p:spPr>
            <a:xfrm>
              <a:off x="8107" y="1678"/>
              <a:ext cx="1731" cy="1751"/>
            </a:xfrm>
            <a:custGeom>
              <a:avLst/>
              <a:gdLst>
                <a:gd name="connsiteX0" fmla="*/ 707773 w 1415545"/>
                <a:gd name="connsiteY0" fmla="*/ 28974 h 1431673"/>
                <a:gd name="connsiteX1" fmla="*/ 28974 w 1415545"/>
                <a:gd name="connsiteY1" fmla="*/ 707773 h 1431673"/>
                <a:gd name="connsiteX2" fmla="*/ 39006 w 1415545"/>
                <a:gd name="connsiteY2" fmla="*/ 717805 h 1431673"/>
                <a:gd name="connsiteX3" fmla="*/ 44945 w 1415545"/>
                <a:gd name="connsiteY3" fmla="*/ 711829 h 1431673"/>
                <a:gd name="connsiteX4" fmla="*/ 707640 w 1415545"/>
                <a:gd name="connsiteY4" fmla="*/ 1374523 h 1431673"/>
                <a:gd name="connsiteX5" fmla="*/ 1370599 w 1415545"/>
                <a:gd name="connsiteY5" fmla="*/ 711564 h 1431673"/>
                <a:gd name="connsiteX6" fmla="*/ 1376671 w 1415545"/>
                <a:gd name="connsiteY6" fmla="*/ 717673 h 1431673"/>
                <a:gd name="connsiteX7" fmla="*/ 1386571 w 1415545"/>
                <a:gd name="connsiteY7" fmla="*/ 707773 h 1431673"/>
                <a:gd name="connsiteX8" fmla="*/ 707773 w 1415545"/>
                <a:gd name="connsiteY8" fmla="*/ 0 h 1431673"/>
                <a:gd name="connsiteX9" fmla="*/ 1415545 w 1415545"/>
                <a:gd name="connsiteY9" fmla="*/ 707773 h 1431673"/>
                <a:gd name="connsiteX10" fmla="*/ 1391114 w 1415545"/>
                <a:gd name="connsiteY10" fmla="*/ 732205 h 1431673"/>
                <a:gd name="connsiteX11" fmla="*/ 1399086 w 1415545"/>
                <a:gd name="connsiteY11" fmla="*/ 740226 h 1431673"/>
                <a:gd name="connsiteX12" fmla="*/ 707639 w 1415545"/>
                <a:gd name="connsiteY12" fmla="*/ 1431673 h 1431673"/>
                <a:gd name="connsiteX13" fmla="*/ 16458 w 1415545"/>
                <a:gd name="connsiteY13" fmla="*/ 740492 h 1431673"/>
                <a:gd name="connsiteX14" fmla="*/ 24564 w 1415545"/>
                <a:gd name="connsiteY14" fmla="*/ 732337 h 1431673"/>
                <a:gd name="connsiteX15" fmla="*/ 0 w 1415545"/>
                <a:gd name="connsiteY15" fmla="*/ 707773 h 143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15545" h="1431673">
                  <a:moveTo>
                    <a:pt x="707773" y="28974"/>
                  </a:moveTo>
                  <a:lnTo>
                    <a:pt x="28974" y="707773"/>
                  </a:lnTo>
                  <a:lnTo>
                    <a:pt x="39006" y="717805"/>
                  </a:lnTo>
                  <a:lnTo>
                    <a:pt x="44945" y="711829"/>
                  </a:lnTo>
                  <a:lnTo>
                    <a:pt x="707640" y="1374523"/>
                  </a:lnTo>
                  <a:lnTo>
                    <a:pt x="1370599" y="711564"/>
                  </a:lnTo>
                  <a:lnTo>
                    <a:pt x="1376671" y="717673"/>
                  </a:lnTo>
                  <a:lnTo>
                    <a:pt x="1386571" y="707773"/>
                  </a:lnTo>
                  <a:close/>
                  <a:moveTo>
                    <a:pt x="707773" y="0"/>
                  </a:moveTo>
                  <a:lnTo>
                    <a:pt x="1415545" y="707773"/>
                  </a:lnTo>
                  <a:lnTo>
                    <a:pt x="1391114" y="732205"/>
                  </a:lnTo>
                  <a:lnTo>
                    <a:pt x="1399086" y="740226"/>
                  </a:lnTo>
                  <a:lnTo>
                    <a:pt x="707639" y="1431673"/>
                  </a:lnTo>
                  <a:lnTo>
                    <a:pt x="16458" y="740492"/>
                  </a:lnTo>
                  <a:lnTo>
                    <a:pt x="24564" y="732337"/>
                  </a:lnTo>
                  <a:lnTo>
                    <a:pt x="0" y="707773"/>
                  </a:lnTo>
                  <a:close/>
                </a:path>
              </a:pathLst>
            </a:custGeom>
            <a:gradFill>
              <a:gsLst>
                <a:gs pos="0">
                  <a:srgbClr val="FFCCCC"/>
                </a:gs>
                <a:gs pos="48000">
                  <a:srgbClr val="FFCCCC"/>
                </a:gs>
                <a:gs pos="51000">
                  <a:srgbClr val="FF7C80"/>
                </a:gs>
                <a:gs pos="100000">
                  <a:srgbClr val="FF7C80"/>
                </a:gs>
              </a:gsLst>
              <a:lin ang="5400000" scaled="1"/>
            </a:gra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3600" smtClean="0">
                  <a:ln w="12700">
                    <a:noFill/>
                    <a:prstDash val="solid"/>
                  </a:ln>
                  <a:pattFill prst="dkDnDiag">
                    <a:fgClr>
                      <a:srgbClr val="C9C2B4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rgbClr val="FEA9A9"/>
                    </a:outerShdw>
                  </a:effectLst>
                  <a:latin typeface="Broadway" panose="04040905080B02020502" charset="0"/>
                  <a:ea typeface="+mn-ea"/>
                  <a:cs typeface="+mn-ea"/>
                </a:rPr>
                <a:t>2</a:t>
              </a:r>
              <a:endParaRPr lang="en-US" altLang="zh-CN" sz="360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Broadway" panose="04040905080B02020502" charset="0"/>
                <a:ea typeface="+mn-ea"/>
                <a:cs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40960" y="3592830"/>
            <a:ext cx="5610225" cy="1111885"/>
            <a:chOff x="8107" y="1678"/>
            <a:chExt cx="8835" cy="1751"/>
          </a:xfrm>
        </p:grpSpPr>
        <p:sp>
          <p:nvSpPr>
            <p:cNvPr id="23" name="文本框 22"/>
            <p:cNvSpPr txBox="1"/>
            <p:nvPr/>
          </p:nvSpPr>
          <p:spPr>
            <a:xfrm>
              <a:off x="9950" y="2094"/>
              <a:ext cx="69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spc="3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在此输入您的标题</a:t>
              </a:r>
              <a:endParaRPr lang="zh-CN" altLang="en-US" sz="3200" spc="3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任意多边形 23"/>
            <p:cNvSpPr/>
            <p:nvPr>
              <p:custDataLst>
                <p:tags r:id="rId3"/>
              </p:custDataLst>
            </p:nvPr>
          </p:nvSpPr>
          <p:spPr>
            <a:xfrm>
              <a:off x="8107" y="1678"/>
              <a:ext cx="1731" cy="1751"/>
            </a:xfrm>
            <a:custGeom>
              <a:avLst/>
              <a:gdLst>
                <a:gd name="connsiteX0" fmla="*/ 707773 w 1415545"/>
                <a:gd name="connsiteY0" fmla="*/ 28974 h 1431673"/>
                <a:gd name="connsiteX1" fmla="*/ 28974 w 1415545"/>
                <a:gd name="connsiteY1" fmla="*/ 707773 h 1431673"/>
                <a:gd name="connsiteX2" fmla="*/ 39006 w 1415545"/>
                <a:gd name="connsiteY2" fmla="*/ 717805 h 1431673"/>
                <a:gd name="connsiteX3" fmla="*/ 44945 w 1415545"/>
                <a:gd name="connsiteY3" fmla="*/ 711829 h 1431673"/>
                <a:gd name="connsiteX4" fmla="*/ 707640 w 1415545"/>
                <a:gd name="connsiteY4" fmla="*/ 1374523 h 1431673"/>
                <a:gd name="connsiteX5" fmla="*/ 1370599 w 1415545"/>
                <a:gd name="connsiteY5" fmla="*/ 711564 h 1431673"/>
                <a:gd name="connsiteX6" fmla="*/ 1376671 w 1415545"/>
                <a:gd name="connsiteY6" fmla="*/ 717673 h 1431673"/>
                <a:gd name="connsiteX7" fmla="*/ 1386571 w 1415545"/>
                <a:gd name="connsiteY7" fmla="*/ 707773 h 1431673"/>
                <a:gd name="connsiteX8" fmla="*/ 707773 w 1415545"/>
                <a:gd name="connsiteY8" fmla="*/ 0 h 1431673"/>
                <a:gd name="connsiteX9" fmla="*/ 1415545 w 1415545"/>
                <a:gd name="connsiteY9" fmla="*/ 707773 h 1431673"/>
                <a:gd name="connsiteX10" fmla="*/ 1391114 w 1415545"/>
                <a:gd name="connsiteY10" fmla="*/ 732205 h 1431673"/>
                <a:gd name="connsiteX11" fmla="*/ 1399086 w 1415545"/>
                <a:gd name="connsiteY11" fmla="*/ 740226 h 1431673"/>
                <a:gd name="connsiteX12" fmla="*/ 707639 w 1415545"/>
                <a:gd name="connsiteY12" fmla="*/ 1431673 h 1431673"/>
                <a:gd name="connsiteX13" fmla="*/ 16458 w 1415545"/>
                <a:gd name="connsiteY13" fmla="*/ 740492 h 1431673"/>
                <a:gd name="connsiteX14" fmla="*/ 24564 w 1415545"/>
                <a:gd name="connsiteY14" fmla="*/ 732337 h 1431673"/>
                <a:gd name="connsiteX15" fmla="*/ 0 w 1415545"/>
                <a:gd name="connsiteY15" fmla="*/ 707773 h 143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15545" h="1431673">
                  <a:moveTo>
                    <a:pt x="707773" y="28974"/>
                  </a:moveTo>
                  <a:lnTo>
                    <a:pt x="28974" y="707773"/>
                  </a:lnTo>
                  <a:lnTo>
                    <a:pt x="39006" y="717805"/>
                  </a:lnTo>
                  <a:lnTo>
                    <a:pt x="44945" y="711829"/>
                  </a:lnTo>
                  <a:lnTo>
                    <a:pt x="707640" y="1374523"/>
                  </a:lnTo>
                  <a:lnTo>
                    <a:pt x="1370599" y="711564"/>
                  </a:lnTo>
                  <a:lnTo>
                    <a:pt x="1376671" y="717673"/>
                  </a:lnTo>
                  <a:lnTo>
                    <a:pt x="1386571" y="707773"/>
                  </a:lnTo>
                  <a:close/>
                  <a:moveTo>
                    <a:pt x="707773" y="0"/>
                  </a:moveTo>
                  <a:lnTo>
                    <a:pt x="1415545" y="707773"/>
                  </a:lnTo>
                  <a:lnTo>
                    <a:pt x="1391114" y="732205"/>
                  </a:lnTo>
                  <a:lnTo>
                    <a:pt x="1399086" y="740226"/>
                  </a:lnTo>
                  <a:lnTo>
                    <a:pt x="707639" y="1431673"/>
                  </a:lnTo>
                  <a:lnTo>
                    <a:pt x="16458" y="740492"/>
                  </a:lnTo>
                  <a:lnTo>
                    <a:pt x="24564" y="732337"/>
                  </a:lnTo>
                  <a:lnTo>
                    <a:pt x="0" y="707773"/>
                  </a:lnTo>
                  <a:close/>
                </a:path>
              </a:pathLst>
            </a:custGeom>
            <a:gradFill>
              <a:gsLst>
                <a:gs pos="0">
                  <a:srgbClr val="FFCCCC"/>
                </a:gs>
                <a:gs pos="48000">
                  <a:srgbClr val="FFCCCC"/>
                </a:gs>
                <a:gs pos="51000">
                  <a:srgbClr val="FF7C80"/>
                </a:gs>
                <a:gs pos="100000">
                  <a:srgbClr val="FF7C80"/>
                </a:gs>
              </a:gsLst>
              <a:lin ang="5400000" scaled="1"/>
            </a:gra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3600" smtClean="0">
                  <a:ln w="12700">
                    <a:noFill/>
                    <a:prstDash val="solid"/>
                  </a:ln>
                  <a:pattFill prst="dkDnDiag">
                    <a:fgClr>
                      <a:srgbClr val="C9C2B4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rgbClr val="FEA9A9"/>
                    </a:outerShdw>
                  </a:effectLst>
                  <a:latin typeface="Broadway" panose="04040905080B02020502" charset="0"/>
                  <a:ea typeface="+mn-ea"/>
                  <a:cs typeface="+mn-ea"/>
                </a:rPr>
                <a:t>3</a:t>
              </a:r>
              <a:endParaRPr lang="en-US" altLang="zh-CN" sz="360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Broadway" panose="04040905080B02020502" charset="0"/>
                <a:ea typeface="+mn-ea"/>
                <a:cs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40960" y="4986020"/>
            <a:ext cx="5610225" cy="1111885"/>
            <a:chOff x="8107" y="1678"/>
            <a:chExt cx="8835" cy="1751"/>
          </a:xfrm>
        </p:grpSpPr>
        <p:sp>
          <p:nvSpPr>
            <p:cNvPr id="26" name="文本框 25"/>
            <p:cNvSpPr txBox="1"/>
            <p:nvPr/>
          </p:nvSpPr>
          <p:spPr>
            <a:xfrm>
              <a:off x="9950" y="2094"/>
              <a:ext cx="69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spc="3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在此输入您的标题</a:t>
              </a:r>
              <a:endParaRPr lang="zh-CN" altLang="en-US" sz="3200" spc="3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任意多边形 27"/>
            <p:cNvSpPr/>
            <p:nvPr>
              <p:custDataLst>
                <p:tags r:id="rId4"/>
              </p:custDataLst>
            </p:nvPr>
          </p:nvSpPr>
          <p:spPr>
            <a:xfrm>
              <a:off x="8107" y="1678"/>
              <a:ext cx="1731" cy="1751"/>
            </a:xfrm>
            <a:custGeom>
              <a:avLst/>
              <a:gdLst>
                <a:gd name="connsiteX0" fmla="*/ 707773 w 1415545"/>
                <a:gd name="connsiteY0" fmla="*/ 28974 h 1431673"/>
                <a:gd name="connsiteX1" fmla="*/ 28974 w 1415545"/>
                <a:gd name="connsiteY1" fmla="*/ 707773 h 1431673"/>
                <a:gd name="connsiteX2" fmla="*/ 39006 w 1415545"/>
                <a:gd name="connsiteY2" fmla="*/ 717805 h 1431673"/>
                <a:gd name="connsiteX3" fmla="*/ 44945 w 1415545"/>
                <a:gd name="connsiteY3" fmla="*/ 711829 h 1431673"/>
                <a:gd name="connsiteX4" fmla="*/ 707640 w 1415545"/>
                <a:gd name="connsiteY4" fmla="*/ 1374523 h 1431673"/>
                <a:gd name="connsiteX5" fmla="*/ 1370599 w 1415545"/>
                <a:gd name="connsiteY5" fmla="*/ 711564 h 1431673"/>
                <a:gd name="connsiteX6" fmla="*/ 1376671 w 1415545"/>
                <a:gd name="connsiteY6" fmla="*/ 717673 h 1431673"/>
                <a:gd name="connsiteX7" fmla="*/ 1386571 w 1415545"/>
                <a:gd name="connsiteY7" fmla="*/ 707773 h 1431673"/>
                <a:gd name="connsiteX8" fmla="*/ 707773 w 1415545"/>
                <a:gd name="connsiteY8" fmla="*/ 0 h 1431673"/>
                <a:gd name="connsiteX9" fmla="*/ 1415545 w 1415545"/>
                <a:gd name="connsiteY9" fmla="*/ 707773 h 1431673"/>
                <a:gd name="connsiteX10" fmla="*/ 1391114 w 1415545"/>
                <a:gd name="connsiteY10" fmla="*/ 732205 h 1431673"/>
                <a:gd name="connsiteX11" fmla="*/ 1399086 w 1415545"/>
                <a:gd name="connsiteY11" fmla="*/ 740226 h 1431673"/>
                <a:gd name="connsiteX12" fmla="*/ 707639 w 1415545"/>
                <a:gd name="connsiteY12" fmla="*/ 1431673 h 1431673"/>
                <a:gd name="connsiteX13" fmla="*/ 16458 w 1415545"/>
                <a:gd name="connsiteY13" fmla="*/ 740492 h 1431673"/>
                <a:gd name="connsiteX14" fmla="*/ 24564 w 1415545"/>
                <a:gd name="connsiteY14" fmla="*/ 732337 h 1431673"/>
                <a:gd name="connsiteX15" fmla="*/ 0 w 1415545"/>
                <a:gd name="connsiteY15" fmla="*/ 707773 h 143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15545" h="1431673">
                  <a:moveTo>
                    <a:pt x="707773" y="28974"/>
                  </a:moveTo>
                  <a:lnTo>
                    <a:pt x="28974" y="707773"/>
                  </a:lnTo>
                  <a:lnTo>
                    <a:pt x="39006" y="717805"/>
                  </a:lnTo>
                  <a:lnTo>
                    <a:pt x="44945" y="711829"/>
                  </a:lnTo>
                  <a:lnTo>
                    <a:pt x="707640" y="1374523"/>
                  </a:lnTo>
                  <a:lnTo>
                    <a:pt x="1370599" y="711564"/>
                  </a:lnTo>
                  <a:lnTo>
                    <a:pt x="1376671" y="717673"/>
                  </a:lnTo>
                  <a:lnTo>
                    <a:pt x="1386571" y="707773"/>
                  </a:lnTo>
                  <a:close/>
                  <a:moveTo>
                    <a:pt x="707773" y="0"/>
                  </a:moveTo>
                  <a:lnTo>
                    <a:pt x="1415545" y="707773"/>
                  </a:lnTo>
                  <a:lnTo>
                    <a:pt x="1391114" y="732205"/>
                  </a:lnTo>
                  <a:lnTo>
                    <a:pt x="1399086" y="740226"/>
                  </a:lnTo>
                  <a:lnTo>
                    <a:pt x="707639" y="1431673"/>
                  </a:lnTo>
                  <a:lnTo>
                    <a:pt x="16458" y="740492"/>
                  </a:lnTo>
                  <a:lnTo>
                    <a:pt x="24564" y="732337"/>
                  </a:lnTo>
                  <a:lnTo>
                    <a:pt x="0" y="707773"/>
                  </a:lnTo>
                  <a:close/>
                </a:path>
              </a:pathLst>
            </a:custGeom>
            <a:gradFill>
              <a:gsLst>
                <a:gs pos="0">
                  <a:srgbClr val="FFCCCC"/>
                </a:gs>
                <a:gs pos="48000">
                  <a:srgbClr val="FFCCCC"/>
                </a:gs>
                <a:gs pos="51000">
                  <a:srgbClr val="FF7C80"/>
                </a:gs>
                <a:gs pos="100000">
                  <a:srgbClr val="FF7C80"/>
                </a:gs>
              </a:gsLst>
              <a:lin ang="5400000" scaled="1"/>
            </a:gra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3600" smtClean="0">
                  <a:ln w="12700">
                    <a:noFill/>
                    <a:prstDash val="solid"/>
                  </a:ln>
                  <a:pattFill prst="dkDnDiag">
                    <a:fgClr>
                      <a:srgbClr val="C9C2B4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rgbClr val="FEA9A9"/>
                    </a:outerShdw>
                  </a:effectLst>
                  <a:latin typeface="Broadway" panose="04040905080B02020502" charset="0"/>
                  <a:ea typeface="+mn-ea"/>
                  <a:cs typeface="+mn-ea"/>
                </a:rPr>
                <a:t>4</a:t>
              </a:r>
              <a:endParaRPr lang="en-US" altLang="zh-CN" sz="360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Broadway" panose="04040905080B02020502" charset="0"/>
                <a:ea typeface="+mn-ea"/>
                <a:cs typeface="+mn-ea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586605" y="4485640"/>
            <a:ext cx="6162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在此输入您的标题</a:t>
            </a:r>
            <a:endParaRPr lang="zh-CN" altLang="en-US" sz="4800" spc="3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11545" y="782955"/>
            <a:ext cx="3312160" cy="3312160"/>
            <a:chOff x="7217" y="333"/>
            <a:chExt cx="5216" cy="5216"/>
          </a:xfrm>
        </p:grpSpPr>
        <p:pic>
          <p:nvPicPr>
            <p:cNvPr id="5" name="图片 4" descr="花图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217" y="333"/>
              <a:ext cx="5216" cy="521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8789" y="1830"/>
              <a:ext cx="2073" cy="178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6600" smtClean="0">
                  <a:ln w="12700">
                    <a:noFill/>
                    <a:prstDash val="solid"/>
                  </a:ln>
                  <a:pattFill prst="dkDnDiag">
                    <a:fgClr>
                      <a:srgbClr val="C9C2B4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rgbClr val="FEA9A9"/>
                    </a:outerShdw>
                  </a:effectLst>
                  <a:latin typeface="Broadway" panose="04040905080B02020502" charset="0"/>
                  <a:cs typeface="+mn-ea"/>
                  <a:sym typeface="+mn-ea"/>
                </a:rPr>
                <a:t>1</a:t>
              </a:r>
              <a:endParaRPr lang="en-US" altLang="zh-CN" sz="6600" smtClean="0">
                <a:ln w="12700">
                  <a:noFill/>
                  <a:prstDash val="solid"/>
                </a:ln>
                <a:pattFill prst="dkDnDiag">
                  <a:fgClr>
                    <a:srgbClr val="C9C2B4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rgbClr val="FEA9A9"/>
                  </a:outerShdw>
                </a:effectLst>
                <a:latin typeface="Broadway" panose="04040905080B02020502" charset="0"/>
                <a:cs typeface="+mn-ea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rot="10800000" flipV="1">
              <a:off x="8559" y="3685"/>
              <a:ext cx="293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26465" y="2015173"/>
            <a:ext cx="2261870" cy="2865755"/>
            <a:chOff x="1459" y="576"/>
            <a:chExt cx="3562" cy="4513"/>
          </a:xfrm>
        </p:grpSpPr>
        <p:sp>
          <p:nvSpPr>
            <p:cNvPr id="218" name=" 218"/>
            <p:cNvSpPr/>
            <p:nvPr/>
          </p:nvSpPr>
          <p:spPr>
            <a:xfrm>
              <a:off x="2066" y="576"/>
              <a:ext cx="1666" cy="225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blipFill>
              <a:blip r:embed="rId2">
                <a:alphaModFix amt="50000"/>
              </a:blip>
            </a:blip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76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出自【趣你的PPT】(微信:qunideppt)：最优质的PPT资源库"/>
            <p:cNvSpPr txBox="1"/>
            <p:nvPr/>
          </p:nvSpPr>
          <p:spPr>
            <a:xfrm>
              <a:off x="2179" y="3128"/>
              <a:ext cx="1735" cy="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16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您的标题</a:t>
              </a:r>
              <a:endParaRPr lang="zh-CN" altLang="en-US" sz="1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459" y="4133"/>
              <a:ext cx="3563" cy="9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单击此处进行编辑，字号、颜色均调整</a:t>
              </a:r>
              <a:endPara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" name="文件夹"/>
            <p:cNvSpPr/>
            <p:nvPr/>
          </p:nvSpPr>
          <p:spPr>
            <a:xfrm flipH="1">
              <a:off x="2498" y="1039"/>
              <a:ext cx="801" cy="801"/>
            </a:xfrm>
            <a:custGeom>
              <a:avLst/>
              <a:gdLst>
                <a:gd name="connsiteX0" fmla="*/ 7782622 w 7782622"/>
                <a:gd name="connsiteY0" fmla="*/ 1956116 h 5514836"/>
                <a:gd name="connsiteX1" fmla="*/ 1120218 w 7782622"/>
                <a:gd name="connsiteY1" fmla="*/ 1956116 h 5514836"/>
                <a:gd name="connsiteX2" fmla="*/ 4 w 7782622"/>
                <a:gd name="connsiteY2" fmla="*/ 5514836 h 5514836"/>
                <a:gd name="connsiteX3" fmla="*/ 6662408 w 7782622"/>
                <a:gd name="connsiteY3" fmla="*/ 5514836 h 5514836"/>
                <a:gd name="connsiteX4" fmla="*/ 2210075 w 7782622"/>
                <a:gd name="connsiteY4" fmla="*/ 0 h 5514836"/>
                <a:gd name="connsiteX5" fmla="*/ 0 w 7782622"/>
                <a:gd name="connsiteY5" fmla="*/ 0 h 5514836"/>
                <a:gd name="connsiteX6" fmla="*/ 0 w 7782622"/>
                <a:gd name="connsiteY6" fmla="*/ 1356040 h 5514836"/>
                <a:gd name="connsiteX7" fmla="*/ 2 w 7782622"/>
                <a:gd name="connsiteY7" fmla="*/ 1356040 h 5514836"/>
                <a:gd name="connsiteX8" fmla="*/ 2 w 7782622"/>
                <a:gd name="connsiteY8" fmla="*/ 4425111 h 5514836"/>
                <a:gd name="connsiteX9" fmla="*/ 872566 w 7782622"/>
                <a:gd name="connsiteY9" fmla="*/ 1653131 h 5514836"/>
                <a:gd name="connsiteX10" fmla="*/ 6705945 w 7782622"/>
                <a:gd name="connsiteY10" fmla="*/ 1653131 h 5514836"/>
                <a:gd name="connsiteX11" fmla="*/ 6705945 w 7782622"/>
                <a:gd name="connsiteY11" fmla="*/ 984566 h 5514836"/>
                <a:gd name="connsiteX12" fmla="*/ 2611236 w 7782622"/>
                <a:gd name="connsiteY12" fmla="*/ 984566 h 5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82622" h="5514836">
                  <a:moveTo>
                    <a:pt x="7782622" y="1956116"/>
                  </a:moveTo>
                  <a:lnTo>
                    <a:pt x="1120218" y="1956116"/>
                  </a:lnTo>
                  <a:lnTo>
                    <a:pt x="4" y="5514836"/>
                  </a:lnTo>
                  <a:lnTo>
                    <a:pt x="6662408" y="5514836"/>
                  </a:lnTo>
                  <a:close/>
                  <a:moveTo>
                    <a:pt x="2210075" y="0"/>
                  </a:moveTo>
                  <a:lnTo>
                    <a:pt x="0" y="0"/>
                  </a:lnTo>
                  <a:lnTo>
                    <a:pt x="0" y="1356040"/>
                  </a:lnTo>
                  <a:lnTo>
                    <a:pt x="2" y="1356040"/>
                  </a:lnTo>
                  <a:lnTo>
                    <a:pt x="2" y="4425111"/>
                  </a:lnTo>
                  <a:lnTo>
                    <a:pt x="872566" y="1653131"/>
                  </a:lnTo>
                  <a:lnTo>
                    <a:pt x="6705945" y="1653131"/>
                  </a:lnTo>
                  <a:lnTo>
                    <a:pt x="6705945" y="984566"/>
                  </a:lnTo>
                  <a:lnTo>
                    <a:pt x="2611236" y="98456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814" y="3924"/>
              <a:ext cx="263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53790" y="2035810"/>
            <a:ext cx="2261870" cy="2824480"/>
            <a:chOff x="5754" y="2066"/>
            <a:chExt cx="3562" cy="4448"/>
          </a:xfrm>
        </p:grpSpPr>
        <p:sp>
          <p:nvSpPr>
            <p:cNvPr id="10" name=" 218"/>
            <p:cNvSpPr/>
            <p:nvPr/>
          </p:nvSpPr>
          <p:spPr>
            <a:xfrm>
              <a:off x="6426" y="2066"/>
              <a:ext cx="1666" cy="225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blipFill>
              <a:blip r:embed="rId2">
                <a:alphaModFix amt="50000"/>
              </a:blip>
            </a:blip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bIns="57600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36" name="出自【趣你的PPT】(微信:qunideppt)：最优质的PPT资源库"/>
            <p:cNvSpPr txBox="1"/>
            <p:nvPr/>
          </p:nvSpPr>
          <p:spPr>
            <a:xfrm>
              <a:off x="6474" y="4553"/>
              <a:ext cx="1735" cy="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16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您的标题</a:t>
              </a:r>
              <a:endParaRPr lang="zh-CN" altLang="en-US" sz="1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754" y="5558"/>
              <a:ext cx="3563" cy="9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单击此处进行编辑，字号、颜色均调整</a:t>
              </a:r>
              <a:endPara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6109" y="5349"/>
              <a:ext cx="263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 rot="0">
              <a:off x="6754" y="2390"/>
              <a:ext cx="918" cy="903"/>
              <a:chOff x="8799513" y="2586038"/>
              <a:chExt cx="277813" cy="273050"/>
            </a:xfrm>
            <a:solidFill>
              <a:srgbClr val="FF7C80"/>
            </a:solidFill>
          </p:grpSpPr>
          <p:sp>
            <p:nvSpPr>
              <p:cNvPr id="16" name="Freeform 349"/>
              <p:cNvSpPr/>
              <p:nvPr/>
            </p:nvSpPr>
            <p:spPr bwMode="auto">
              <a:xfrm>
                <a:off x="8836026" y="2698750"/>
                <a:ext cx="44450" cy="144462"/>
              </a:xfrm>
              <a:custGeom>
                <a:avLst/>
                <a:gdLst>
                  <a:gd name="T0" fmla="*/ 0 w 28"/>
                  <a:gd name="T1" fmla="*/ 0 h 91"/>
                  <a:gd name="T2" fmla="*/ 0 w 28"/>
                  <a:gd name="T3" fmla="*/ 83 h 91"/>
                  <a:gd name="T4" fmla="*/ 28 w 28"/>
                  <a:gd name="T5" fmla="*/ 91 h 91"/>
                  <a:gd name="T6" fmla="*/ 28 w 28"/>
                  <a:gd name="T7" fmla="*/ 8 h 91"/>
                  <a:gd name="T8" fmla="*/ 0 w 28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1">
                    <a:moveTo>
                      <a:pt x="0" y="0"/>
                    </a:moveTo>
                    <a:lnTo>
                      <a:pt x="0" y="83"/>
                    </a:lnTo>
                    <a:lnTo>
                      <a:pt x="28" y="91"/>
                    </a:lnTo>
                    <a:lnTo>
                      <a:pt x="2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  <p:sp>
            <p:nvSpPr>
              <p:cNvPr id="17" name="Freeform 350"/>
              <p:cNvSpPr/>
              <p:nvPr/>
            </p:nvSpPr>
            <p:spPr bwMode="auto">
              <a:xfrm>
                <a:off x="8896351" y="2716213"/>
                <a:ext cx="46038" cy="142875"/>
              </a:xfrm>
              <a:custGeom>
                <a:avLst/>
                <a:gdLst>
                  <a:gd name="T0" fmla="*/ 0 w 29"/>
                  <a:gd name="T1" fmla="*/ 0 h 90"/>
                  <a:gd name="T2" fmla="*/ 0 w 29"/>
                  <a:gd name="T3" fmla="*/ 82 h 90"/>
                  <a:gd name="T4" fmla="*/ 29 w 29"/>
                  <a:gd name="T5" fmla="*/ 90 h 90"/>
                  <a:gd name="T6" fmla="*/ 29 w 29"/>
                  <a:gd name="T7" fmla="*/ 7 h 90"/>
                  <a:gd name="T8" fmla="*/ 0 w 29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0" y="0"/>
                    </a:moveTo>
                    <a:lnTo>
                      <a:pt x="0" y="82"/>
                    </a:lnTo>
                    <a:lnTo>
                      <a:pt x="29" y="90"/>
                    </a:lnTo>
                    <a:lnTo>
                      <a:pt x="29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  <p:sp>
            <p:nvSpPr>
              <p:cNvPr id="18" name="Freeform 351"/>
              <p:cNvSpPr/>
              <p:nvPr/>
            </p:nvSpPr>
            <p:spPr bwMode="auto">
              <a:xfrm>
                <a:off x="9020176" y="2698750"/>
                <a:ext cx="42863" cy="142875"/>
              </a:xfrm>
              <a:custGeom>
                <a:avLst/>
                <a:gdLst>
                  <a:gd name="T0" fmla="*/ 27 w 27"/>
                  <a:gd name="T1" fmla="*/ 83 h 90"/>
                  <a:gd name="T2" fmla="*/ 27 w 27"/>
                  <a:gd name="T3" fmla="*/ 0 h 90"/>
                  <a:gd name="T4" fmla="*/ 0 w 27"/>
                  <a:gd name="T5" fmla="*/ 8 h 90"/>
                  <a:gd name="T6" fmla="*/ 0 w 27"/>
                  <a:gd name="T7" fmla="*/ 90 h 90"/>
                  <a:gd name="T8" fmla="*/ 27 w 27"/>
                  <a:gd name="T9" fmla="*/ 8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0">
                    <a:moveTo>
                      <a:pt x="27" y="83"/>
                    </a:moveTo>
                    <a:lnTo>
                      <a:pt x="27" y="0"/>
                    </a:lnTo>
                    <a:lnTo>
                      <a:pt x="0" y="8"/>
                    </a:lnTo>
                    <a:lnTo>
                      <a:pt x="0" y="90"/>
                    </a:lnTo>
                    <a:lnTo>
                      <a:pt x="27" y="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  <p:sp>
            <p:nvSpPr>
              <p:cNvPr id="19" name="Freeform 352"/>
              <p:cNvSpPr/>
              <p:nvPr/>
            </p:nvSpPr>
            <p:spPr bwMode="auto">
              <a:xfrm>
                <a:off x="8956676" y="2716213"/>
                <a:ext cx="47625" cy="142875"/>
              </a:xfrm>
              <a:custGeom>
                <a:avLst/>
                <a:gdLst>
                  <a:gd name="T0" fmla="*/ 0 w 30"/>
                  <a:gd name="T1" fmla="*/ 7 h 90"/>
                  <a:gd name="T2" fmla="*/ 0 w 30"/>
                  <a:gd name="T3" fmla="*/ 90 h 90"/>
                  <a:gd name="T4" fmla="*/ 30 w 30"/>
                  <a:gd name="T5" fmla="*/ 82 h 90"/>
                  <a:gd name="T6" fmla="*/ 30 w 30"/>
                  <a:gd name="T7" fmla="*/ 0 h 90"/>
                  <a:gd name="T8" fmla="*/ 0 w 30"/>
                  <a:gd name="T9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90">
                    <a:moveTo>
                      <a:pt x="0" y="7"/>
                    </a:moveTo>
                    <a:lnTo>
                      <a:pt x="0" y="90"/>
                    </a:lnTo>
                    <a:lnTo>
                      <a:pt x="30" y="82"/>
                    </a:lnTo>
                    <a:lnTo>
                      <a:pt x="3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  <p:sp>
            <p:nvSpPr>
              <p:cNvPr id="20" name="Freeform 353"/>
              <p:cNvSpPr>
                <a:spLocks noEditPoints="1"/>
              </p:cNvSpPr>
              <p:nvPr/>
            </p:nvSpPr>
            <p:spPr bwMode="auto">
              <a:xfrm>
                <a:off x="8799513" y="2586038"/>
                <a:ext cx="277813" cy="131762"/>
              </a:xfrm>
              <a:custGeom>
                <a:avLst/>
                <a:gdLst>
                  <a:gd name="T0" fmla="*/ 88 w 290"/>
                  <a:gd name="T1" fmla="*/ 92 h 138"/>
                  <a:gd name="T2" fmla="*/ 39 w 290"/>
                  <a:gd name="T3" fmla="*/ 106 h 138"/>
                  <a:gd name="T4" fmla="*/ 85 w 290"/>
                  <a:gd name="T5" fmla="*/ 119 h 138"/>
                  <a:gd name="T6" fmla="*/ 132 w 290"/>
                  <a:gd name="T7" fmla="*/ 106 h 138"/>
                  <a:gd name="T8" fmla="*/ 152 w 290"/>
                  <a:gd name="T9" fmla="*/ 114 h 138"/>
                  <a:gd name="T10" fmla="*/ 111 w 290"/>
                  <a:gd name="T11" fmla="*/ 125 h 138"/>
                  <a:gd name="T12" fmla="*/ 157 w 290"/>
                  <a:gd name="T13" fmla="*/ 138 h 138"/>
                  <a:gd name="T14" fmla="*/ 207 w 290"/>
                  <a:gd name="T15" fmla="*/ 124 h 138"/>
                  <a:gd name="T16" fmla="*/ 173 w 290"/>
                  <a:gd name="T17" fmla="*/ 115 h 138"/>
                  <a:gd name="T18" fmla="*/ 210 w 290"/>
                  <a:gd name="T19" fmla="*/ 112 h 138"/>
                  <a:gd name="T20" fmla="*/ 232 w 290"/>
                  <a:gd name="T21" fmla="*/ 118 h 138"/>
                  <a:gd name="T22" fmla="*/ 232 w 290"/>
                  <a:gd name="T23" fmla="*/ 118 h 138"/>
                  <a:gd name="T24" fmla="*/ 275 w 290"/>
                  <a:gd name="T25" fmla="*/ 106 h 138"/>
                  <a:gd name="T26" fmla="*/ 256 w 290"/>
                  <a:gd name="T27" fmla="*/ 101 h 138"/>
                  <a:gd name="T28" fmla="*/ 285 w 290"/>
                  <a:gd name="T29" fmla="*/ 78 h 138"/>
                  <a:gd name="T30" fmla="*/ 277 w 290"/>
                  <a:gd name="T31" fmla="*/ 41 h 138"/>
                  <a:gd name="T32" fmla="*/ 262 w 290"/>
                  <a:gd name="T33" fmla="*/ 54 h 138"/>
                  <a:gd name="T34" fmla="*/ 267 w 290"/>
                  <a:gd name="T35" fmla="*/ 69 h 138"/>
                  <a:gd name="T36" fmla="*/ 232 w 290"/>
                  <a:gd name="T37" fmla="*/ 87 h 138"/>
                  <a:gd name="T38" fmla="*/ 223 w 290"/>
                  <a:gd name="T39" fmla="*/ 89 h 138"/>
                  <a:gd name="T40" fmla="*/ 231 w 290"/>
                  <a:gd name="T41" fmla="*/ 83 h 138"/>
                  <a:gd name="T42" fmla="*/ 242 w 290"/>
                  <a:gd name="T43" fmla="*/ 51 h 138"/>
                  <a:gd name="T44" fmla="*/ 222 w 290"/>
                  <a:gd name="T45" fmla="*/ 23 h 138"/>
                  <a:gd name="T46" fmla="*/ 207 w 290"/>
                  <a:gd name="T47" fmla="*/ 20 h 138"/>
                  <a:gd name="T48" fmla="*/ 162 w 290"/>
                  <a:gd name="T49" fmla="*/ 55 h 138"/>
                  <a:gd name="T50" fmla="*/ 139 w 290"/>
                  <a:gd name="T51" fmla="*/ 16 h 138"/>
                  <a:gd name="T52" fmla="*/ 104 w 290"/>
                  <a:gd name="T53" fmla="*/ 0 h 138"/>
                  <a:gd name="T54" fmla="*/ 85 w 290"/>
                  <a:gd name="T55" fmla="*/ 5 h 138"/>
                  <a:gd name="T56" fmla="*/ 69 w 290"/>
                  <a:gd name="T57" fmla="*/ 41 h 138"/>
                  <a:gd name="T58" fmla="*/ 89 w 290"/>
                  <a:gd name="T59" fmla="*/ 72 h 138"/>
                  <a:gd name="T60" fmla="*/ 26 w 290"/>
                  <a:gd name="T61" fmla="*/ 74 h 138"/>
                  <a:gd name="T62" fmla="*/ 0 w 290"/>
                  <a:gd name="T63" fmla="*/ 103 h 138"/>
                  <a:gd name="T64" fmla="*/ 19 w 290"/>
                  <a:gd name="T65" fmla="*/ 109 h 138"/>
                  <a:gd name="T66" fmla="*/ 34 w 290"/>
                  <a:gd name="T67" fmla="*/ 92 h 138"/>
                  <a:gd name="T68" fmla="*/ 86 w 290"/>
                  <a:gd name="T69" fmla="*/ 92 h 138"/>
                  <a:gd name="T70" fmla="*/ 112 w 290"/>
                  <a:gd name="T71" fmla="*/ 99 h 138"/>
                  <a:gd name="T72" fmla="*/ 88 w 290"/>
                  <a:gd name="T73" fmla="*/ 36 h 138"/>
                  <a:gd name="T74" fmla="*/ 94 w 290"/>
                  <a:gd name="T75" fmla="*/ 22 h 138"/>
                  <a:gd name="T76" fmla="*/ 104 w 290"/>
                  <a:gd name="T77" fmla="*/ 19 h 138"/>
                  <a:gd name="T78" fmla="*/ 125 w 290"/>
                  <a:gd name="T79" fmla="*/ 30 h 138"/>
                  <a:gd name="T80" fmla="*/ 148 w 290"/>
                  <a:gd name="T81" fmla="*/ 76 h 138"/>
                  <a:gd name="T82" fmla="*/ 130 w 290"/>
                  <a:gd name="T83" fmla="*/ 81 h 138"/>
                  <a:gd name="T84" fmla="*/ 88 w 290"/>
                  <a:gd name="T85" fmla="*/ 36 h 138"/>
                  <a:gd name="T86" fmla="*/ 191 w 290"/>
                  <a:gd name="T87" fmla="*/ 83 h 138"/>
                  <a:gd name="T88" fmla="*/ 173 w 290"/>
                  <a:gd name="T89" fmla="*/ 78 h 138"/>
                  <a:gd name="T90" fmla="*/ 207 w 290"/>
                  <a:gd name="T91" fmla="*/ 40 h 138"/>
                  <a:gd name="T92" fmla="*/ 215 w 290"/>
                  <a:gd name="T93" fmla="*/ 42 h 138"/>
                  <a:gd name="T94" fmla="*/ 223 w 290"/>
                  <a:gd name="T95" fmla="*/ 53 h 138"/>
                  <a:gd name="T96" fmla="*/ 212 w 290"/>
                  <a:gd name="T97" fmla="*/ 73 h 138"/>
                  <a:gd name="T98" fmla="*/ 191 w 290"/>
                  <a:gd name="T99" fmla="*/ 8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0" h="138">
                    <a:moveTo>
                      <a:pt x="88" y="92"/>
                    </a:moveTo>
                    <a:cubicBezTo>
                      <a:pt x="39" y="106"/>
                      <a:pt x="39" y="106"/>
                      <a:pt x="39" y="106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132" y="106"/>
                      <a:pt x="132" y="106"/>
                      <a:pt x="132" y="106"/>
                    </a:cubicBezTo>
                    <a:cubicBezTo>
                      <a:pt x="140" y="109"/>
                      <a:pt x="147" y="112"/>
                      <a:pt x="152" y="114"/>
                    </a:cubicBezTo>
                    <a:cubicBezTo>
                      <a:pt x="111" y="125"/>
                      <a:pt x="111" y="125"/>
                      <a:pt x="111" y="125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207" y="124"/>
                      <a:pt x="207" y="124"/>
                      <a:pt x="207" y="124"/>
                    </a:cubicBezTo>
                    <a:cubicBezTo>
                      <a:pt x="173" y="115"/>
                      <a:pt x="173" y="115"/>
                      <a:pt x="173" y="115"/>
                    </a:cubicBezTo>
                    <a:cubicBezTo>
                      <a:pt x="183" y="115"/>
                      <a:pt x="196" y="114"/>
                      <a:pt x="210" y="112"/>
                    </a:cubicBezTo>
                    <a:cubicBezTo>
                      <a:pt x="232" y="118"/>
                      <a:pt x="232" y="118"/>
                      <a:pt x="232" y="118"/>
                    </a:cubicBezTo>
                    <a:cubicBezTo>
                      <a:pt x="232" y="118"/>
                      <a:pt x="232" y="118"/>
                      <a:pt x="232" y="118"/>
                    </a:cubicBezTo>
                    <a:cubicBezTo>
                      <a:pt x="275" y="106"/>
                      <a:pt x="275" y="106"/>
                      <a:pt x="275" y="106"/>
                    </a:cubicBezTo>
                    <a:cubicBezTo>
                      <a:pt x="256" y="101"/>
                      <a:pt x="256" y="101"/>
                      <a:pt x="256" y="101"/>
                    </a:cubicBezTo>
                    <a:cubicBezTo>
                      <a:pt x="270" y="95"/>
                      <a:pt x="281" y="88"/>
                      <a:pt x="285" y="78"/>
                    </a:cubicBezTo>
                    <a:cubicBezTo>
                      <a:pt x="289" y="70"/>
                      <a:pt x="290" y="57"/>
                      <a:pt x="277" y="41"/>
                    </a:cubicBezTo>
                    <a:cubicBezTo>
                      <a:pt x="262" y="54"/>
                      <a:pt x="262" y="54"/>
                      <a:pt x="262" y="54"/>
                    </a:cubicBezTo>
                    <a:cubicBezTo>
                      <a:pt x="267" y="60"/>
                      <a:pt x="269" y="66"/>
                      <a:pt x="267" y="69"/>
                    </a:cubicBezTo>
                    <a:cubicBezTo>
                      <a:pt x="264" y="77"/>
                      <a:pt x="250" y="83"/>
                      <a:pt x="232" y="87"/>
                    </a:cubicBezTo>
                    <a:cubicBezTo>
                      <a:pt x="229" y="88"/>
                      <a:pt x="226" y="89"/>
                      <a:pt x="223" y="89"/>
                    </a:cubicBezTo>
                    <a:cubicBezTo>
                      <a:pt x="226" y="88"/>
                      <a:pt x="228" y="85"/>
                      <a:pt x="231" y="83"/>
                    </a:cubicBezTo>
                    <a:cubicBezTo>
                      <a:pt x="239" y="75"/>
                      <a:pt x="243" y="63"/>
                      <a:pt x="242" y="51"/>
                    </a:cubicBezTo>
                    <a:cubicBezTo>
                      <a:pt x="241" y="38"/>
                      <a:pt x="234" y="28"/>
                      <a:pt x="222" y="23"/>
                    </a:cubicBezTo>
                    <a:cubicBezTo>
                      <a:pt x="217" y="21"/>
                      <a:pt x="212" y="20"/>
                      <a:pt x="207" y="20"/>
                    </a:cubicBezTo>
                    <a:cubicBezTo>
                      <a:pt x="186" y="20"/>
                      <a:pt x="171" y="37"/>
                      <a:pt x="162" y="55"/>
                    </a:cubicBezTo>
                    <a:cubicBezTo>
                      <a:pt x="156" y="40"/>
                      <a:pt x="148" y="25"/>
                      <a:pt x="139" y="16"/>
                    </a:cubicBezTo>
                    <a:cubicBezTo>
                      <a:pt x="129" y="6"/>
                      <a:pt x="117" y="0"/>
                      <a:pt x="104" y="0"/>
                    </a:cubicBezTo>
                    <a:cubicBezTo>
                      <a:pt x="97" y="0"/>
                      <a:pt x="91" y="2"/>
                      <a:pt x="85" y="5"/>
                    </a:cubicBezTo>
                    <a:cubicBezTo>
                      <a:pt x="71" y="13"/>
                      <a:pt x="65" y="26"/>
                      <a:pt x="69" y="41"/>
                    </a:cubicBezTo>
                    <a:cubicBezTo>
                      <a:pt x="72" y="51"/>
                      <a:pt x="79" y="62"/>
                      <a:pt x="89" y="72"/>
                    </a:cubicBezTo>
                    <a:cubicBezTo>
                      <a:pt x="66" y="68"/>
                      <a:pt x="43" y="66"/>
                      <a:pt x="26" y="74"/>
                    </a:cubicBezTo>
                    <a:cubicBezTo>
                      <a:pt x="13" y="80"/>
                      <a:pt x="4" y="89"/>
                      <a:pt x="0" y="103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1" y="101"/>
                      <a:pt x="26" y="95"/>
                      <a:pt x="34" y="92"/>
                    </a:cubicBezTo>
                    <a:cubicBezTo>
                      <a:pt x="47" y="86"/>
                      <a:pt x="66" y="87"/>
                      <a:pt x="86" y="92"/>
                    </a:cubicBezTo>
                    <a:cubicBezTo>
                      <a:pt x="95" y="94"/>
                      <a:pt x="104" y="96"/>
                      <a:pt x="112" y="99"/>
                    </a:cubicBezTo>
                    <a:moveTo>
                      <a:pt x="88" y="36"/>
                    </a:moveTo>
                    <a:cubicBezTo>
                      <a:pt x="86" y="29"/>
                      <a:pt x="88" y="26"/>
                      <a:pt x="94" y="22"/>
                    </a:cubicBezTo>
                    <a:cubicBezTo>
                      <a:pt x="97" y="20"/>
                      <a:pt x="101" y="19"/>
                      <a:pt x="104" y="19"/>
                    </a:cubicBezTo>
                    <a:cubicBezTo>
                      <a:pt x="111" y="19"/>
                      <a:pt x="119" y="23"/>
                      <a:pt x="125" y="30"/>
                    </a:cubicBezTo>
                    <a:cubicBezTo>
                      <a:pt x="135" y="41"/>
                      <a:pt x="143" y="60"/>
                      <a:pt x="148" y="76"/>
                    </a:cubicBezTo>
                    <a:cubicBezTo>
                      <a:pt x="130" y="81"/>
                      <a:pt x="130" y="81"/>
                      <a:pt x="130" y="81"/>
                    </a:cubicBezTo>
                    <a:cubicBezTo>
                      <a:pt x="111" y="69"/>
                      <a:pt x="92" y="50"/>
                      <a:pt x="88" y="36"/>
                    </a:cubicBezTo>
                    <a:close/>
                    <a:moveTo>
                      <a:pt x="191" y="83"/>
                    </a:moveTo>
                    <a:cubicBezTo>
                      <a:pt x="173" y="78"/>
                      <a:pt x="173" y="78"/>
                      <a:pt x="173" y="78"/>
                    </a:cubicBezTo>
                    <a:cubicBezTo>
                      <a:pt x="180" y="59"/>
                      <a:pt x="192" y="40"/>
                      <a:pt x="207" y="40"/>
                    </a:cubicBezTo>
                    <a:cubicBezTo>
                      <a:pt x="209" y="40"/>
                      <a:pt x="212" y="41"/>
                      <a:pt x="215" y="42"/>
                    </a:cubicBezTo>
                    <a:cubicBezTo>
                      <a:pt x="221" y="44"/>
                      <a:pt x="223" y="50"/>
                      <a:pt x="223" y="53"/>
                    </a:cubicBezTo>
                    <a:cubicBezTo>
                      <a:pt x="223" y="59"/>
                      <a:pt x="221" y="68"/>
                      <a:pt x="212" y="73"/>
                    </a:cubicBezTo>
                    <a:cubicBezTo>
                      <a:pt x="206" y="77"/>
                      <a:pt x="199" y="80"/>
                      <a:pt x="191" y="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81115" y="2035810"/>
            <a:ext cx="2261870" cy="2824480"/>
            <a:chOff x="10049" y="3487"/>
            <a:chExt cx="3562" cy="4448"/>
          </a:xfrm>
        </p:grpSpPr>
        <p:sp>
          <p:nvSpPr>
            <p:cNvPr id="40" name=" 218"/>
            <p:cNvSpPr/>
            <p:nvPr/>
          </p:nvSpPr>
          <p:spPr>
            <a:xfrm>
              <a:off x="10721" y="3487"/>
              <a:ext cx="1666" cy="225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blipFill>
              <a:blip r:embed="rId2">
                <a:alphaModFix amt="50000"/>
              </a:blip>
            </a:blip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bIns="57600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41" name="出自【趣你的PPT】(微信:qunideppt)：最优质的PPT资源库"/>
            <p:cNvSpPr txBox="1"/>
            <p:nvPr/>
          </p:nvSpPr>
          <p:spPr>
            <a:xfrm>
              <a:off x="10769" y="5974"/>
              <a:ext cx="1735" cy="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16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您的标题</a:t>
              </a:r>
              <a:endParaRPr lang="zh-CN" altLang="en-US" sz="1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049" y="6979"/>
              <a:ext cx="3563" cy="9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单击此处进行编辑，字号、颜色均调整</a:t>
              </a:r>
              <a:endPara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0404" y="6770"/>
              <a:ext cx="263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3" name="Freeform 70"/>
            <p:cNvSpPr/>
            <p:nvPr/>
          </p:nvSpPr>
          <p:spPr bwMode="auto">
            <a:xfrm>
              <a:off x="11025" y="3821"/>
              <a:ext cx="918" cy="918"/>
            </a:xfrm>
            <a:custGeom>
              <a:avLst/>
              <a:gdLst>
                <a:gd name="T0" fmla="*/ 252 w 288"/>
                <a:gd name="T1" fmla="*/ 179 h 287"/>
                <a:gd name="T2" fmla="*/ 288 w 288"/>
                <a:gd name="T3" fmla="*/ 143 h 287"/>
                <a:gd name="T4" fmla="*/ 252 w 288"/>
                <a:gd name="T5" fmla="*/ 107 h 287"/>
                <a:gd name="T6" fmla="*/ 218 w 288"/>
                <a:gd name="T7" fmla="*/ 133 h 287"/>
                <a:gd name="T8" fmla="*/ 128 w 288"/>
                <a:gd name="T9" fmla="*/ 133 h 287"/>
                <a:gd name="T10" fmla="*/ 178 w 288"/>
                <a:gd name="T11" fmla="*/ 46 h 287"/>
                <a:gd name="T12" fmla="*/ 218 w 288"/>
                <a:gd name="T13" fmla="*/ 46 h 287"/>
                <a:gd name="T14" fmla="*/ 252 w 288"/>
                <a:gd name="T15" fmla="*/ 72 h 287"/>
                <a:gd name="T16" fmla="*/ 288 w 288"/>
                <a:gd name="T17" fmla="*/ 36 h 287"/>
                <a:gd name="T18" fmla="*/ 252 w 288"/>
                <a:gd name="T19" fmla="*/ 0 h 287"/>
                <a:gd name="T20" fmla="*/ 218 w 288"/>
                <a:gd name="T21" fmla="*/ 26 h 287"/>
                <a:gd name="T22" fmla="*/ 166 w 288"/>
                <a:gd name="T23" fmla="*/ 26 h 287"/>
                <a:gd name="T24" fmla="*/ 104 w 288"/>
                <a:gd name="T25" fmla="*/ 133 h 287"/>
                <a:gd name="T26" fmla="*/ 71 w 288"/>
                <a:gd name="T27" fmla="*/ 133 h 287"/>
                <a:gd name="T28" fmla="*/ 36 w 288"/>
                <a:gd name="T29" fmla="*/ 107 h 287"/>
                <a:gd name="T30" fmla="*/ 0 w 288"/>
                <a:gd name="T31" fmla="*/ 143 h 287"/>
                <a:gd name="T32" fmla="*/ 36 w 288"/>
                <a:gd name="T33" fmla="*/ 179 h 287"/>
                <a:gd name="T34" fmla="*/ 71 w 288"/>
                <a:gd name="T35" fmla="*/ 153 h 287"/>
                <a:gd name="T36" fmla="*/ 104 w 288"/>
                <a:gd name="T37" fmla="*/ 153 h 287"/>
                <a:gd name="T38" fmla="*/ 166 w 288"/>
                <a:gd name="T39" fmla="*/ 261 h 287"/>
                <a:gd name="T40" fmla="*/ 218 w 288"/>
                <a:gd name="T41" fmla="*/ 261 h 287"/>
                <a:gd name="T42" fmla="*/ 252 w 288"/>
                <a:gd name="T43" fmla="*/ 287 h 287"/>
                <a:gd name="T44" fmla="*/ 288 w 288"/>
                <a:gd name="T45" fmla="*/ 251 h 287"/>
                <a:gd name="T46" fmla="*/ 252 w 288"/>
                <a:gd name="T47" fmla="*/ 215 h 287"/>
                <a:gd name="T48" fmla="*/ 218 w 288"/>
                <a:gd name="T49" fmla="*/ 241 h 287"/>
                <a:gd name="T50" fmla="*/ 178 w 288"/>
                <a:gd name="T51" fmla="*/ 241 h 287"/>
                <a:gd name="T52" fmla="*/ 128 w 288"/>
                <a:gd name="T53" fmla="*/ 153 h 287"/>
                <a:gd name="T54" fmla="*/ 218 w 288"/>
                <a:gd name="T55" fmla="*/ 153 h 287"/>
                <a:gd name="T56" fmla="*/ 252 w 288"/>
                <a:gd name="T57" fmla="*/ 17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2" y="179"/>
                  </a:moveTo>
                  <a:cubicBezTo>
                    <a:pt x="272" y="179"/>
                    <a:pt x="288" y="163"/>
                    <a:pt x="288" y="143"/>
                  </a:cubicBezTo>
                  <a:cubicBezTo>
                    <a:pt x="288" y="124"/>
                    <a:pt x="272" y="107"/>
                    <a:pt x="252" y="107"/>
                  </a:cubicBezTo>
                  <a:cubicBezTo>
                    <a:pt x="236" y="107"/>
                    <a:pt x="222" y="118"/>
                    <a:pt x="218" y="133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218" y="46"/>
                    <a:pt x="218" y="46"/>
                    <a:pt x="218" y="46"/>
                  </a:cubicBezTo>
                  <a:cubicBezTo>
                    <a:pt x="222" y="61"/>
                    <a:pt x="236" y="72"/>
                    <a:pt x="252" y="72"/>
                  </a:cubicBezTo>
                  <a:cubicBezTo>
                    <a:pt x="272" y="72"/>
                    <a:pt x="288" y="56"/>
                    <a:pt x="288" y="36"/>
                  </a:cubicBezTo>
                  <a:cubicBezTo>
                    <a:pt x="288" y="16"/>
                    <a:pt x="272" y="0"/>
                    <a:pt x="252" y="0"/>
                  </a:cubicBezTo>
                  <a:cubicBezTo>
                    <a:pt x="236" y="0"/>
                    <a:pt x="222" y="11"/>
                    <a:pt x="218" y="26"/>
                  </a:cubicBezTo>
                  <a:cubicBezTo>
                    <a:pt x="166" y="26"/>
                    <a:pt x="166" y="26"/>
                    <a:pt x="166" y="26"/>
                  </a:cubicBezTo>
                  <a:cubicBezTo>
                    <a:pt x="104" y="133"/>
                    <a:pt x="104" y="133"/>
                    <a:pt x="104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6" y="118"/>
                    <a:pt x="53" y="107"/>
                    <a:pt x="36" y="107"/>
                  </a:cubicBezTo>
                  <a:cubicBezTo>
                    <a:pt x="16" y="107"/>
                    <a:pt x="0" y="124"/>
                    <a:pt x="0" y="143"/>
                  </a:cubicBezTo>
                  <a:cubicBezTo>
                    <a:pt x="0" y="163"/>
                    <a:pt x="16" y="179"/>
                    <a:pt x="36" y="179"/>
                  </a:cubicBezTo>
                  <a:cubicBezTo>
                    <a:pt x="53" y="179"/>
                    <a:pt x="66" y="168"/>
                    <a:pt x="71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66" y="261"/>
                    <a:pt x="166" y="261"/>
                    <a:pt x="166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22" y="277"/>
                    <a:pt x="236" y="287"/>
                    <a:pt x="252" y="287"/>
                  </a:cubicBezTo>
                  <a:cubicBezTo>
                    <a:pt x="272" y="287"/>
                    <a:pt x="288" y="271"/>
                    <a:pt x="288" y="251"/>
                  </a:cubicBezTo>
                  <a:cubicBezTo>
                    <a:pt x="288" y="232"/>
                    <a:pt x="272" y="215"/>
                    <a:pt x="252" y="215"/>
                  </a:cubicBezTo>
                  <a:cubicBezTo>
                    <a:pt x="236" y="215"/>
                    <a:pt x="222" y="226"/>
                    <a:pt x="218" y="241"/>
                  </a:cubicBezTo>
                  <a:cubicBezTo>
                    <a:pt x="178" y="241"/>
                    <a:pt x="178" y="241"/>
                    <a:pt x="178" y="241"/>
                  </a:cubicBezTo>
                  <a:cubicBezTo>
                    <a:pt x="128" y="153"/>
                    <a:pt x="128" y="153"/>
                    <a:pt x="128" y="153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22" y="168"/>
                    <a:pt x="236" y="179"/>
                    <a:pt x="252" y="179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45720" numCol="1" spcCol="0" rtlCol="0" fromWordArt="0" anchor="ctr" anchorCtr="0" forceAA="0" compatLnSpc="1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08440" y="2035810"/>
            <a:ext cx="2261870" cy="2824480"/>
            <a:chOff x="14344" y="4916"/>
            <a:chExt cx="3562" cy="4448"/>
          </a:xfrm>
        </p:grpSpPr>
        <p:sp>
          <p:nvSpPr>
            <p:cNvPr id="45" name=" 218"/>
            <p:cNvSpPr/>
            <p:nvPr/>
          </p:nvSpPr>
          <p:spPr>
            <a:xfrm>
              <a:off x="15016" y="4916"/>
              <a:ext cx="1666" cy="2250"/>
            </a:xfrm>
            <a:custGeom>
              <a:avLst/>
              <a:gdLst>
                <a:gd name="connsiteX0" fmla="*/ 586581 w 1173161"/>
                <a:gd name="connsiteY0" fmla="*/ 0 h 1672438"/>
                <a:gd name="connsiteX1" fmla="*/ 1001356 w 1173161"/>
                <a:gd name="connsiteY1" fmla="*/ 171806 h 1672438"/>
                <a:gd name="connsiteX2" fmla="*/ 1001356 w 1173161"/>
                <a:gd name="connsiteY2" fmla="*/ 1001357 h 1672438"/>
                <a:gd name="connsiteX3" fmla="*/ 586581 w 1173161"/>
                <a:gd name="connsiteY3" fmla="*/ 1672438 h 1672438"/>
                <a:gd name="connsiteX4" fmla="*/ 171805 w 1173161"/>
                <a:gd name="connsiteY4" fmla="*/ 1001357 h 1672438"/>
                <a:gd name="connsiteX5" fmla="*/ 171805 w 1173161"/>
                <a:gd name="connsiteY5" fmla="*/ 171806 h 1672438"/>
                <a:gd name="connsiteX6" fmla="*/ 586581 w 1173161"/>
                <a:gd name="connsiteY6" fmla="*/ 0 h 167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3161" h="1672438">
                  <a:moveTo>
                    <a:pt x="586581" y="0"/>
                  </a:moveTo>
                  <a:cubicBezTo>
                    <a:pt x="736700" y="0"/>
                    <a:pt x="886819" y="57269"/>
                    <a:pt x="1001356" y="171806"/>
                  </a:cubicBezTo>
                  <a:cubicBezTo>
                    <a:pt x="1230430" y="400880"/>
                    <a:pt x="1230430" y="772282"/>
                    <a:pt x="1001356" y="1001357"/>
                  </a:cubicBezTo>
                  <a:cubicBezTo>
                    <a:pt x="820380" y="1182333"/>
                    <a:pt x="682121" y="1406027"/>
                    <a:pt x="586581" y="1672438"/>
                  </a:cubicBezTo>
                  <a:cubicBezTo>
                    <a:pt x="491040" y="1406027"/>
                    <a:pt x="352782" y="1182333"/>
                    <a:pt x="171805" y="1001357"/>
                  </a:cubicBezTo>
                  <a:cubicBezTo>
                    <a:pt x="-57269" y="772282"/>
                    <a:pt x="-57269" y="400880"/>
                    <a:pt x="171805" y="171806"/>
                  </a:cubicBezTo>
                  <a:cubicBezTo>
                    <a:pt x="286343" y="57269"/>
                    <a:pt x="436462" y="0"/>
                    <a:pt x="586581" y="0"/>
                  </a:cubicBezTo>
                  <a:close/>
                </a:path>
              </a:pathLst>
            </a:custGeom>
            <a:blipFill>
              <a:blip r:embed="rId2">
                <a:alphaModFix amt="50000"/>
              </a:blip>
            </a:blip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bIns="57600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46" name="出自【趣你的PPT】(微信:qunideppt)：最优质的PPT资源库"/>
            <p:cNvSpPr txBox="1"/>
            <p:nvPr/>
          </p:nvSpPr>
          <p:spPr>
            <a:xfrm>
              <a:off x="15064" y="7403"/>
              <a:ext cx="1735" cy="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16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您的标题</a:t>
              </a:r>
              <a:endParaRPr lang="zh-CN" altLang="en-US" sz="1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4344" y="8408"/>
              <a:ext cx="3563" cy="9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单击此处进行编辑，字号、颜色均调整</a:t>
              </a:r>
              <a:endPara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4699" y="8199"/>
              <a:ext cx="263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 rot="0">
              <a:off x="15455" y="5269"/>
              <a:ext cx="790" cy="919"/>
              <a:chOff x="8816976" y="3130550"/>
              <a:chExt cx="241300" cy="280988"/>
            </a:xfrm>
            <a:solidFill>
              <a:srgbClr val="FF7C80"/>
            </a:solidFill>
          </p:grpSpPr>
          <p:sp>
            <p:nvSpPr>
              <p:cNvPr id="23" name="Freeform 45"/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65 w 74"/>
                  <a:gd name="T1" fmla="*/ 111 h 113"/>
                  <a:gd name="T2" fmla="*/ 62 w 74"/>
                  <a:gd name="T3" fmla="*/ 113 h 113"/>
                  <a:gd name="T4" fmla="*/ 61 w 74"/>
                  <a:gd name="T5" fmla="*/ 113 h 113"/>
                  <a:gd name="T6" fmla="*/ 58 w 74"/>
                  <a:gd name="T7" fmla="*/ 113 h 113"/>
                  <a:gd name="T8" fmla="*/ 3 w 74"/>
                  <a:gd name="T9" fmla="*/ 75 h 113"/>
                  <a:gd name="T10" fmla="*/ 1 w 74"/>
                  <a:gd name="T11" fmla="*/ 74 h 113"/>
                  <a:gd name="T12" fmla="*/ 0 w 74"/>
                  <a:gd name="T13" fmla="*/ 71 h 113"/>
                  <a:gd name="T14" fmla="*/ 0 w 74"/>
                  <a:gd name="T15" fmla="*/ 5 h 113"/>
                  <a:gd name="T16" fmla="*/ 1 w 74"/>
                  <a:gd name="T17" fmla="*/ 1 h 113"/>
                  <a:gd name="T18" fmla="*/ 5 w 74"/>
                  <a:gd name="T19" fmla="*/ 0 h 113"/>
                  <a:gd name="T20" fmla="*/ 18 w 74"/>
                  <a:gd name="T21" fmla="*/ 0 h 113"/>
                  <a:gd name="T22" fmla="*/ 22 w 74"/>
                  <a:gd name="T23" fmla="*/ 1 h 113"/>
                  <a:gd name="T24" fmla="*/ 23 w 74"/>
                  <a:gd name="T25" fmla="*/ 5 h 113"/>
                  <a:gd name="T26" fmla="*/ 23 w 74"/>
                  <a:gd name="T27" fmla="*/ 61 h 113"/>
                  <a:gd name="T28" fmla="*/ 71 w 74"/>
                  <a:gd name="T29" fmla="*/ 93 h 113"/>
                  <a:gd name="T30" fmla="*/ 72 w 74"/>
                  <a:gd name="T31" fmla="*/ 100 h 113"/>
                  <a:gd name="T32" fmla="*/ 65 w 74"/>
                  <a:gd name="T33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65" y="111"/>
                    </a:moveTo>
                    <a:cubicBezTo>
                      <a:pt x="65" y="112"/>
                      <a:pt x="64" y="113"/>
                      <a:pt x="62" y="113"/>
                    </a:cubicBezTo>
                    <a:cubicBezTo>
                      <a:pt x="62" y="113"/>
                      <a:pt x="62" y="113"/>
                      <a:pt x="61" y="113"/>
                    </a:cubicBezTo>
                    <a:cubicBezTo>
                      <a:pt x="60" y="113"/>
                      <a:pt x="59" y="113"/>
                      <a:pt x="58" y="11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2" y="75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1"/>
                    </a:cubicBezTo>
                    <a:cubicBezTo>
                      <a:pt x="23" y="2"/>
                      <a:pt x="23" y="3"/>
                      <a:pt x="23" y="5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3" y="94"/>
                      <a:pt x="74" y="98"/>
                      <a:pt x="72" y="100"/>
                    </a:cubicBezTo>
                    <a:lnTo>
                      <a:pt x="65" y="1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  <p:sp>
            <p:nvSpPr>
              <p:cNvPr id="24" name="Freeform 46"/>
              <p:cNvSpPr/>
              <p:nvPr/>
            </p:nvSpPr>
            <p:spPr bwMode="auto">
              <a:xfrm>
                <a:off x="8816976" y="3130550"/>
                <a:ext cx="107950" cy="87312"/>
              </a:xfrm>
              <a:custGeom>
                <a:avLst/>
                <a:gdLst>
                  <a:gd name="T0" fmla="*/ 113 w 113"/>
                  <a:gd name="T1" fmla="*/ 38 h 90"/>
                  <a:gd name="T2" fmla="*/ 100 w 113"/>
                  <a:gd name="T3" fmla="*/ 15 h 90"/>
                  <a:gd name="T4" fmla="*/ 40 w 113"/>
                  <a:gd name="T5" fmla="*/ 18 h 90"/>
                  <a:gd name="T6" fmla="*/ 7 w 113"/>
                  <a:gd name="T7" fmla="*/ 69 h 90"/>
                  <a:gd name="T8" fmla="*/ 19 w 113"/>
                  <a:gd name="T9" fmla="*/ 90 h 90"/>
                  <a:gd name="T10" fmla="*/ 113 w 113"/>
                  <a:gd name="T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90">
                    <a:moveTo>
                      <a:pt x="113" y="38"/>
                    </a:moveTo>
                    <a:cubicBezTo>
                      <a:pt x="100" y="15"/>
                      <a:pt x="100" y="15"/>
                      <a:pt x="100" y="15"/>
                    </a:cubicBezTo>
                    <a:cubicBezTo>
                      <a:pt x="92" y="2"/>
                      <a:pt x="71" y="0"/>
                      <a:pt x="40" y="18"/>
                    </a:cubicBezTo>
                    <a:cubicBezTo>
                      <a:pt x="9" y="36"/>
                      <a:pt x="0" y="56"/>
                      <a:pt x="7" y="6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41" y="61"/>
                      <a:pt x="75" y="42"/>
                      <a:pt x="113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  <p:sp>
            <p:nvSpPr>
              <p:cNvPr id="25" name="Freeform 47"/>
              <p:cNvSpPr/>
              <p:nvPr/>
            </p:nvSpPr>
            <p:spPr bwMode="auto">
              <a:xfrm>
                <a:off x="8950326" y="3130550"/>
                <a:ext cx="107950" cy="85725"/>
              </a:xfrm>
              <a:custGeom>
                <a:avLst/>
                <a:gdLst>
                  <a:gd name="T0" fmla="*/ 94 w 113"/>
                  <a:gd name="T1" fmla="*/ 89 h 89"/>
                  <a:gd name="T2" fmla="*/ 106 w 113"/>
                  <a:gd name="T3" fmla="*/ 69 h 89"/>
                  <a:gd name="T4" fmla="*/ 73 w 113"/>
                  <a:gd name="T5" fmla="*/ 18 h 89"/>
                  <a:gd name="T6" fmla="*/ 13 w 113"/>
                  <a:gd name="T7" fmla="*/ 15 h 89"/>
                  <a:gd name="T8" fmla="*/ 0 w 113"/>
                  <a:gd name="T9" fmla="*/ 38 h 89"/>
                  <a:gd name="T10" fmla="*/ 94 w 113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89">
                    <a:moveTo>
                      <a:pt x="94" y="89"/>
                    </a:moveTo>
                    <a:cubicBezTo>
                      <a:pt x="106" y="69"/>
                      <a:pt x="106" y="69"/>
                      <a:pt x="106" y="69"/>
                    </a:cubicBezTo>
                    <a:cubicBezTo>
                      <a:pt x="113" y="56"/>
                      <a:pt x="104" y="36"/>
                      <a:pt x="73" y="18"/>
                    </a:cubicBezTo>
                    <a:cubicBezTo>
                      <a:pt x="42" y="0"/>
                      <a:pt x="21" y="2"/>
                      <a:pt x="13" y="1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8" y="41"/>
                      <a:pt x="71" y="61"/>
                      <a:pt x="94" y="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  <p:sp>
            <p:nvSpPr>
              <p:cNvPr id="26" name="Freeform 48"/>
              <p:cNvSpPr>
                <a:spLocks noEditPoints="1"/>
              </p:cNvSpPr>
              <p:nvPr/>
            </p:nvSpPr>
            <p:spPr bwMode="auto">
              <a:xfrm>
                <a:off x="8821738" y="3179763"/>
                <a:ext cx="231775" cy="231775"/>
              </a:xfrm>
              <a:custGeom>
                <a:avLst/>
                <a:gdLst>
                  <a:gd name="T0" fmla="*/ 121 w 242"/>
                  <a:gd name="T1" fmla="*/ 0 h 242"/>
                  <a:gd name="T2" fmla="*/ 0 w 242"/>
                  <a:gd name="T3" fmla="*/ 121 h 242"/>
                  <a:gd name="T4" fmla="*/ 121 w 242"/>
                  <a:gd name="T5" fmla="*/ 242 h 242"/>
                  <a:gd name="T6" fmla="*/ 242 w 242"/>
                  <a:gd name="T7" fmla="*/ 121 h 242"/>
                  <a:gd name="T8" fmla="*/ 121 w 242"/>
                  <a:gd name="T9" fmla="*/ 0 h 242"/>
                  <a:gd name="T10" fmla="*/ 121 w 242"/>
                  <a:gd name="T11" fmla="*/ 212 h 242"/>
                  <a:gd name="T12" fmla="*/ 30 w 242"/>
                  <a:gd name="T13" fmla="*/ 121 h 242"/>
                  <a:gd name="T14" fmla="*/ 121 w 242"/>
                  <a:gd name="T15" fmla="*/ 30 h 242"/>
                  <a:gd name="T16" fmla="*/ 212 w 242"/>
                  <a:gd name="T17" fmla="*/ 121 h 242"/>
                  <a:gd name="T18" fmla="*/ 121 w 242"/>
                  <a:gd name="T19" fmla="*/ 21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121" y="0"/>
                    </a:moveTo>
                    <a:cubicBezTo>
                      <a:pt x="54" y="0"/>
                      <a:pt x="0" y="54"/>
                      <a:pt x="0" y="121"/>
                    </a:cubicBezTo>
                    <a:cubicBezTo>
                      <a:pt x="0" y="188"/>
                      <a:pt x="54" y="242"/>
                      <a:pt x="121" y="242"/>
                    </a:cubicBezTo>
                    <a:cubicBezTo>
                      <a:pt x="188" y="242"/>
                      <a:pt x="242" y="188"/>
                      <a:pt x="242" y="121"/>
                    </a:cubicBezTo>
                    <a:cubicBezTo>
                      <a:pt x="242" y="54"/>
                      <a:pt x="188" y="0"/>
                      <a:pt x="121" y="0"/>
                    </a:cubicBezTo>
                    <a:close/>
                    <a:moveTo>
                      <a:pt x="121" y="212"/>
                    </a:moveTo>
                    <a:cubicBezTo>
                      <a:pt x="71" y="212"/>
                      <a:pt x="30" y="171"/>
                      <a:pt x="30" y="121"/>
                    </a:cubicBezTo>
                    <a:cubicBezTo>
                      <a:pt x="30" y="71"/>
                      <a:pt x="71" y="30"/>
                      <a:pt x="121" y="30"/>
                    </a:cubicBezTo>
                    <a:cubicBezTo>
                      <a:pt x="171" y="30"/>
                      <a:pt x="212" y="71"/>
                      <a:pt x="212" y="121"/>
                    </a:cubicBezTo>
                    <a:cubicBezTo>
                      <a:pt x="212" y="171"/>
                      <a:pt x="171" y="212"/>
                      <a:pt x="121" y="2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  <p:sp>
            <p:nvSpPr>
              <p:cNvPr id="27" name="Freeform 49"/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71 w 74"/>
                  <a:gd name="T1" fmla="*/ 93 h 113"/>
                  <a:gd name="T2" fmla="*/ 23 w 74"/>
                  <a:gd name="T3" fmla="*/ 61 h 113"/>
                  <a:gd name="T4" fmla="*/ 23 w 74"/>
                  <a:gd name="T5" fmla="*/ 5 h 113"/>
                  <a:gd name="T6" fmla="*/ 22 w 74"/>
                  <a:gd name="T7" fmla="*/ 1 h 113"/>
                  <a:gd name="T8" fmla="*/ 18 w 74"/>
                  <a:gd name="T9" fmla="*/ 0 h 113"/>
                  <a:gd name="T10" fmla="*/ 5 w 74"/>
                  <a:gd name="T11" fmla="*/ 0 h 113"/>
                  <a:gd name="T12" fmla="*/ 1 w 74"/>
                  <a:gd name="T13" fmla="*/ 1 h 113"/>
                  <a:gd name="T14" fmla="*/ 0 w 74"/>
                  <a:gd name="T15" fmla="*/ 5 h 113"/>
                  <a:gd name="T16" fmla="*/ 0 w 74"/>
                  <a:gd name="T17" fmla="*/ 71 h 113"/>
                  <a:gd name="T18" fmla="*/ 1 w 74"/>
                  <a:gd name="T19" fmla="*/ 74 h 113"/>
                  <a:gd name="T20" fmla="*/ 3 w 74"/>
                  <a:gd name="T21" fmla="*/ 75 h 113"/>
                  <a:gd name="T22" fmla="*/ 58 w 74"/>
                  <a:gd name="T23" fmla="*/ 113 h 113"/>
                  <a:gd name="T24" fmla="*/ 61 w 74"/>
                  <a:gd name="T25" fmla="*/ 113 h 113"/>
                  <a:gd name="T26" fmla="*/ 62 w 74"/>
                  <a:gd name="T27" fmla="*/ 113 h 113"/>
                  <a:gd name="T28" fmla="*/ 65 w 74"/>
                  <a:gd name="T29" fmla="*/ 111 h 113"/>
                  <a:gd name="T30" fmla="*/ 72 w 74"/>
                  <a:gd name="T31" fmla="*/ 100 h 113"/>
                  <a:gd name="T32" fmla="*/ 71 w 74"/>
                  <a:gd name="T33" fmla="*/ 9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3" y="2"/>
                      <a:pt x="22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1" y="74"/>
                    </a:cubicBezTo>
                    <a:cubicBezTo>
                      <a:pt x="2" y="75"/>
                      <a:pt x="2" y="75"/>
                      <a:pt x="3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3"/>
                      <a:pt x="61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4" y="113"/>
                      <a:pt x="65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4"/>
                      <a:pt x="71" y="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5"/>
          <p:cNvSpPr/>
          <p:nvPr/>
        </p:nvSpPr>
        <p:spPr>
          <a:xfrm>
            <a:off x="8387961" y="1841053"/>
            <a:ext cx="1616687" cy="1616687"/>
          </a:xfrm>
          <a:prstGeom prst="ellipse">
            <a:avLst/>
          </a:prstGeom>
          <a:blipFill>
            <a:blip r:embed="rId2">
              <a:alphaModFix amt="50000"/>
            </a:blip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7000">
                  <a:srgbClr val="FEEEDF"/>
                </a:gs>
                <a:gs pos="67000">
                  <a:srgbClr val="FCDBD6"/>
                </a:gs>
                <a:gs pos="100000">
                  <a:srgbClr val="FAA8B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57600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5" name="Freeform 23"/>
          <p:cNvSpPr>
            <a:spLocks noChangeAspect="1" noEditPoints="1"/>
          </p:cNvSpPr>
          <p:nvPr/>
        </p:nvSpPr>
        <p:spPr bwMode="auto">
          <a:xfrm>
            <a:off x="8827906" y="2224824"/>
            <a:ext cx="798235" cy="754790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 vert="horz" wrap="square" lIns="45714" tIns="22857" rIns="45714" bIns="22857" numCol="1" anchor="t" anchorCtr="0" compatLnSpc="1"/>
          <a:lstStyle/>
          <a:p>
            <a:pPr defTabSz="544195">
              <a:defRPr/>
            </a:pPr>
            <a:endParaRPr lang="en-US" sz="2150" kern="0">
              <a:solidFill>
                <a:srgbClr val="737572"/>
              </a:solidFill>
            </a:endParaRPr>
          </a:p>
        </p:txBody>
      </p:sp>
      <p:sp>
        <p:nvSpPr>
          <p:cNvPr id="6" name="Oval 2"/>
          <p:cNvSpPr/>
          <p:nvPr/>
        </p:nvSpPr>
        <p:spPr>
          <a:xfrm>
            <a:off x="2013712" y="1841053"/>
            <a:ext cx="1616687" cy="1616687"/>
          </a:xfrm>
          <a:prstGeom prst="ellipse">
            <a:avLst/>
          </a:prstGeom>
          <a:blipFill>
            <a:blip r:embed="rId2">
              <a:alphaModFix amt="50000"/>
            </a:blip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7000">
                  <a:srgbClr val="FEEEDF"/>
                </a:gs>
                <a:gs pos="67000">
                  <a:srgbClr val="FCDBD6"/>
                </a:gs>
                <a:gs pos="100000">
                  <a:srgbClr val="FAA8B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57600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7" name="Freeform 62"/>
          <p:cNvSpPr>
            <a:spLocks noEditPoints="1"/>
          </p:cNvSpPr>
          <p:nvPr/>
        </p:nvSpPr>
        <p:spPr bwMode="auto">
          <a:xfrm>
            <a:off x="2451186" y="2269365"/>
            <a:ext cx="758553" cy="686173"/>
          </a:xfrm>
          <a:custGeom>
            <a:avLst/>
            <a:gdLst/>
            <a:ahLst/>
            <a:cxnLst>
              <a:cxn ang="0">
                <a:pos x="244" y="232"/>
              </a:cxn>
              <a:cxn ang="0">
                <a:pos x="224" y="232"/>
              </a:cxn>
              <a:cxn ang="0">
                <a:pos x="224" y="136"/>
              </a:cxn>
              <a:cxn ang="0">
                <a:pos x="224" y="60"/>
              </a:cxn>
              <a:cxn ang="0">
                <a:pos x="244" y="60"/>
              </a:cxn>
              <a:cxn ang="0">
                <a:pos x="256" y="72"/>
              </a:cxn>
              <a:cxn ang="0">
                <a:pos x="256" y="148"/>
              </a:cxn>
              <a:cxn ang="0">
                <a:pos x="256" y="196"/>
              </a:cxn>
              <a:cxn ang="0">
                <a:pos x="256" y="220"/>
              </a:cxn>
              <a:cxn ang="0">
                <a:pos x="244" y="232"/>
              </a:cxn>
              <a:cxn ang="0">
                <a:pos x="44" y="232"/>
              </a:cxn>
              <a:cxn ang="0">
                <a:pos x="44" y="136"/>
              </a:cxn>
              <a:cxn ang="0">
                <a:pos x="44" y="132"/>
              </a:cxn>
              <a:cxn ang="0">
                <a:pos x="44" y="60"/>
              </a:cxn>
              <a:cxn ang="0">
                <a:pos x="68" y="60"/>
              </a:cxn>
              <a:cxn ang="0">
                <a:pos x="128" y="0"/>
              </a:cxn>
              <a:cxn ang="0">
                <a:pos x="188" y="60"/>
              </a:cxn>
              <a:cxn ang="0">
                <a:pos x="212" y="60"/>
              </a:cxn>
              <a:cxn ang="0">
                <a:pos x="212" y="136"/>
              </a:cxn>
              <a:cxn ang="0">
                <a:pos x="212" y="232"/>
              </a:cxn>
              <a:cxn ang="0">
                <a:pos x="44" y="232"/>
              </a:cxn>
              <a:cxn ang="0">
                <a:pos x="128" y="24"/>
              </a:cxn>
              <a:cxn ang="0">
                <a:pos x="92" y="60"/>
              </a:cxn>
              <a:cxn ang="0">
                <a:pos x="164" y="60"/>
              </a:cxn>
              <a:cxn ang="0">
                <a:pos x="128" y="24"/>
              </a:cxn>
              <a:cxn ang="0">
                <a:pos x="0" y="220"/>
              </a:cxn>
              <a:cxn ang="0">
                <a:pos x="0" y="196"/>
              </a:cxn>
              <a:cxn ang="0">
                <a:pos x="0" y="148"/>
              </a:cxn>
              <a:cxn ang="0">
                <a:pos x="0" y="72"/>
              </a:cxn>
              <a:cxn ang="0">
                <a:pos x="12" y="60"/>
              </a:cxn>
              <a:cxn ang="0">
                <a:pos x="32" y="60"/>
              </a:cxn>
              <a:cxn ang="0">
                <a:pos x="32" y="132"/>
              </a:cxn>
              <a:cxn ang="0">
                <a:pos x="32" y="136"/>
              </a:cxn>
              <a:cxn ang="0">
                <a:pos x="32" y="232"/>
              </a:cxn>
              <a:cxn ang="0">
                <a:pos x="12" y="232"/>
              </a:cxn>
              <a:cxn ang="0">
                <a:pos x="0" y="220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 vert="horz" wrap="square" lIns="45714" tIns="22857" rIns="45714" bIns="22857" numCol="1" anchor="t" anchorCtr="0" compatLnSpc="1"/>
          <a:lstStyle/>
          <a:p>
            <a:pPr defTabSz="544195">
              <a:defRPr/>
            </a:pPr>
            <a:endParaRPr lang="en-US" sz="2150" kern="0">
              <a:solidFill>
                <a:srgbClr val="737572"/>
              </a:solidFill>
            </a:endParaRPr>
          </a:p>
        </p:txBody>
      </p:sp>
      <p:sp>
        <p:nvSpPr>
          <p:cNvPr id="8" name="Oval 11"/>
          <p:cNvSpPr/>
          <p:nvPr/>
        </p:nvSpPr>
        <p:spPr>
          <a:xfrm>
            <a:off x="5200837" y="1841053"/>
            <a:ext cx="1616687" cy="1616687"/>
          </a:xfrm>
          <a:prstGeom prst="ellipse">
            <a:avLst/>
          </a:prstGeom>
          <a:blipFill>
            <a:blip r:embed="rId2">
              <a:alphaModFix amt="50000"/>
            </a:blip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7000">
                  <a:srgbClr val="FEEEDF"/>
                </a:gs>
                <a:gs pos="67000">
                  <a:srgbClr val="FCDBD6"/>
                </a:gs>
                <a:gs pos="100000">
                  <a:srgbClr val="FAA8B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57600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9" name="Freeform 37"/>
          <p:cNvSpPr/>
          <p:nvPr/>
        </p:nvSpPr>
        <p:spPr bwMode="auto">
          <a:xfrm>
            <a:off x="5617015" y="2277942"/>
            <a:ext cx="893631" cy="810614"/>
          </a:xfrm>
          <a:custGeom>
            <a:avLst/>
            <a:gdLst/>
            <a:ahLst/>
            <a:cxnLst>
              <a:cxn ang="0">
                <a:pos x="83" y="5"/>
              </a:cxn>
              <a:cxn ang="0">
                <a:pos x="46" y="7"/>
              </a:cxn>
              <a:cxn ang="0">
                <a:pos x="8" y="14"/>
              </a:cxn>
              <a:cxn ang="0">
                <a:pos x="3" y="14"/>
              </a:cxn>
              <a:cxn ang="0">
                <a:pos x="1" y="20"/>
              </a:cxn>
              <a:cxn ang="0">
                <a:pos x="51" y="101"/>
              </a:cxn>
              <a:cxn ang="0">
                <a:pos x="55" y="103"/>
              </a:cxn>
              <a:cxn ang="0">
                <a:pos x="58" y="102"/>
              </a:cxn>
              <a:cxn ang="0">
                <a:pos x="59" y="96"/>
              </a:cxn>
              <a:cxn ang="0">
                <a:pos x="37" y="60"/>
              </a:cxn>
              <a:cxn ang="0">
                <a:pos x="75" y="54"/>
              </a:cxn>
              <a:cxn ang="0">
                <a:pos x="113" y="51"/>
              </a:cxn>
              <a:cxn ang="0">
                <a:pos x="83" y="5"/>
              </a:cxn>
            </a:cxnLst>
            <a:rect l="0" t="0" r="r" b="b"/>
            <a:pathLst>
              <a:path w="113" h="103">
                <a:moveTo>
                  <a:pt x="83" y="5"/>
                </a:moveTo>
                <a:cubicBezTo>
                  <a:pt x="83" y="5"/>
                  <a:pt x="65" y="14"/>
                  <a:pt x="46" y="7"/>
                </a:cubicBezTo>
                <a:cubicBezTo>
                  <a:pt x="26" y="0"/>
                  <a:pt x="16" y="3"/>
                  <a:pt x="8" y="14"/>
                </a:cubicBezTo>
                <a:cubicBezTo>
                  <a:pt x="6" y="13"/>
                  <a:pt x="4" y="13"/>
                  <a:pt x="3" y="14"/>
                </a:cubicBezTo>
                <a:cubicBezTo>
                  <a:pt x="1" y="15"/>
                  <a:pt x="0" y="18"/>
                  <a:pt x="1" y="20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2" y="102"/>
                  <a:pt x="53" y="103"/>
                  <a:pt x="55" y="103"/>
                </a:cubicBezTo>
                <a:cubicBezTo>
                  <a:pt x="56" y="103"/>
                  <a:pt x="57" y="103"/>
                  <a:pt x="58" y="102"/>
                </a:cubicBezTo>
                <a:cubicBezTo>
                  <a:pt x="60" y="101"/>
                  <a:pt x="61" y="98"/>
                  <a:pt x="59" y="96"/>
                </a:cubicBezTo>
                <a:cubicBezTo>
                  <a:pt x="37" y="60"/>
                  <a:pt x="37" y="60"/>
                  <a:pt x="37" y="60"/>
                </a:cubicBezTo>
                <a:cubicBezTo>
                  <a:pt x="46" y="49"/>
                  <a:pt x="55" y="46"/>
                  <a:pt x="75" y="54"/>
                </a:cubicBezTo>
                <a:cubicBezTo>
                  <a:pt x="94" y="60"/>
                  <a:pt x="113" y="51"/>
                  <a:pt x="113" y="51"/>
                </a:cubicBezTo>
                <a:lnTo>
                  <a:pt x="83" y="5"/>
                </a:lnTo>
                <a:close/>
              </a:path>
            </a:pathLst>
          </a:custGeom>
          <a:solidFill>
            <a:srgbClr val="FF7C80"/>
          </a:solidFill>
          <a:ln w="9525">
            <a:noFill/>
            <a:round/>
          </a:ln>
        </p:spPr>
        <p:txBody>
          <a:bodyPr vert="horz" wrap="square" lIns="45714" tIns="22857" rIns="45714" bIns="22857" numCol="1" anchor="t" anchorCtr="0" compatLnSpc="1"/>
          <a:lstStyle/>
          <a:p>
            <a:pPr defTabSz="544195">
              <a:defRPr/>
            </a:pPr>
            <a:endParaRPr lang="en-US" sz="2150" kern="0">
              <a:solidFill>
                <a:srgbClr val="737572"/>
              </a:solidFill>
            </a:endParaRPr>
          </a:p>
        </p:txBody>
      </p:sp>
      <p:sp>
        <p:nvSpPr>
          <p:cNvPr id="10" name="出自【趣你的PPT】(微信:qunideppt)：最优质的PPT资源库"/>
          <p:cNvSpPr txBox="1"/>
          <p:nvPr/>
        </p:nvSpPr>
        <p:spPr>
          <a:xfrm>
            <a:off x="2302242" y="3896642"/>
            <a:ext cx="1269641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您的标题</a:t>
            </a:r>
            <a:endParaRPr lang="zh-CN" altLang="en-US" sz="1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5498116" y="3886052"/>
            <a:ext cx="1269641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您的标题</a:t>
            </a:r>
            <a:endParaRPr lang="zh-CN" altLang="en-US" sz="1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出自【趣你的PPT】(微信:qunideppt)：最优质的PPT资源库"/>
          <p:cNvSpPr txBox="1"/>
          <p:nvPr/>
        </p:nvSpPr>
        <p:spPr>
          <a:xfrm>
            <a:off x="8691663" y="3887117"/>
            <a:ext cx="1269641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您的标题</a:t>
            </a:r>
            <a:endParaRPr lang="zh-CN" altLang="en-US" sz="1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49870" y="4377502"/>
            <a:ext cx="186884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单击此处进行编辑，字号、颜色均调整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00983" y="4367977"/>
            <a:ext cx="186884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单击此处进行编辑，字号、颜色均调整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91136" y="4367977"/>
            <a:ext cx="186884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单击此处进行编辑，字号、颜色均调整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86605" y="4485640"/>
            <a:ext cx="6162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spc="3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在此输入您的标题</a:t>
            </a:r>
            <a:endParaRPr lang="zh-CN" altLang="en-US" sz="4800" spc="3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11545" y="782955"/>
            <a:ext cx="3312160" cy="3312160"/>
            <a:chOff x="7217" y="333"/>
            <a:chExt cx="5216" cy="5216"/>
          </a:xfrm>
        </p:grpSpPr>
        <p:pic>
          <p:nvPicPr>
            <p:cNvPr id="4" name="图片 3" descr="花图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217" y="333"/>
              <a:ext cx="5216" cy="521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926" y="1830"/>
              <a:ext cx="1798" cy="178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6600" smtClean="0">
                  <a:ln w="12700">
                    <a:noFill/>
                    <a:prstDash val="solid"/>
                  </a:ln>
                  <a:pattFill prst="dkDnDiag">
                    <a:fgClr>
                      <a:srgbClr val="C9C2B4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rgbClr val="FEA9A9"/>
                    </a:outerShdw>
                  </a:effectLst>
                  <a:latin typeface="Broadway" panose="04040905080B02020502" charset="0"/>
                  <a:cs typeface="+mn-ea"/>
                  <a:sym typeface="+mn-ea"/>
                </a:rPr>
                <a:t>2</a:t>
              </a:r>
              <a:endParaRPr lang="en-US" sz="6600"/>
            </a:p>
          </p:txBody>
        </p:sp>
        <p:sp>
          <p:nvSpPr>
            <p:cNvPr id="13" name="文本框 12"/>
            <p:cNvSpPr txBox="1"/>
            <p:nvPr/>
          </p:nvSpPr>
          <p:spPr>
            <a:xfrm rot="10800000" flipV="1">
              <a:off x="8559" y="3685"/>
              <a:ext cx="253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>
            <p:custDataLst>
              <p:tags r:id="rId2"/>
            </p:custDataLst>
          </p:nvPr>
        </p:nvGrpSpPr>
        <p:grpSpPr>
          <a:xfrm rot="0">
            <a:off x="6691630" y="3503295"/>
            <a:ext cx="1007745" cy="1007745"/>
            <a:chOff x="5500914" y="4370767"/>
            <a:chExt cx="1190172" cy="1190172"/>
          </a:xfrm>
          <a:blipFill rotWithShape="1">
            <a:blip r:embed="rId3">
              <a:alphaModFix amt="99000"/>
            </a:blip>
            <a:tile tx="0" ty="0" sx="100000" sy="100000" flip="none" algn="tl"/>
          </a:blipFill>
        </p:grpSpPr>
        <p:sp>
          <p:nvSpPr>
            <p:cNvPr id="30" name="椭圆 29"/>
            <p:cNvSpPr/>
            <p:nvPr>
              <p:custDataLst>
                <p:tags r:id="rId4"/>
              </p:custDataLst>
            </p:nvPr>
          </p:nvSpPr>
          <p:spPr bwMode="auto">
            <a:xfrm>
              <a:off x="5500914" y="4370767"/>
              <a:ext cx="1190172" cy="1190172"/>
            </a:xfrm>
            <a:prstGeom prst="ellipse">
              <a:avLst/>
            </a:prstGeom>
            <a:blipFill rotWithShape="1">
              <a:blip r:embed="rId3">
                <a:alphaModFix amt="99000"/>
              </a:blip>
              <a:tile tx="0" ty="0" sx="100000" sy="100000" flip="none" algn="tl"/>
            </a:blip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vert="horz" wrap="square" bIns="45720" numCol="1" spcCol="0" rtlCol="0" fromWordArt="0" anchor="ctr" anchorCtr="0" forceAA="0" compatLnSpc="0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lvl="0"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KSO_Shape"/>
            <p:cNvSpPr/>
            <p:nvPr>
              <p:custDataLst>
                <p:tags r:id="rId5"/>
              </p:custDataLst>
            </p:nvPr>
          </p:nvSpPr>
          <p:spPr bwMode="auto">
            <a:xfrm>
              <a:off x="5846540" y="4714875"/>
              <a:ext cx="498920" cy="514350"/>
            </a:xfrm>
            <a:custGeom>
              <a:avLst/>
              <a:gdLst>
                <a:gd name="T0" fmla="*/ 705908 w 4388"/>
                <a:gd name="T1" fmla="*/ 0 h 4523"/>
                <a:gd name="T2" fmla="*/ 293567 w 4388"/>
                <a:gd name="T3" fmla="*/ 424129 h 4523"/>
                <a:gd name="T4" fmla="*/ 924083 w 4388"/>
                <a:gd name="T5" fmla="*/ 624611 h 4523"/>
                <a:gd name="T6" fmla="*/ 705908 w 4388"/>
                <a:gd name="T7" fmla="*/ 0 h 4523"/>
                <a:gd name="T8" fmla="*/ 0 w 4388"/>
                <a:gd name="T9" fmla="*/ 629244 h 4523"/>
                <a:gd name="T10" fmla="*/ 0 w 4388"/>
                <a:gd name="T11" fmla="*/ 987247 h 4523"/>
                <a:gd name="T12" fmla="*/ 165526 w 4388"/>
                <a:gd name="T13" fmla="*/ 987247 h 4523"/>
                <a:gd name="T14" fmla="*/ 165526 w 4388"/>
                <a:gd name="T15" fmla="*/ 1905000 h 4523"/>
                <a:gd name="T16" fmla="*/ 1682639 w 4388"/>
                <a:gd name="T17" fmla="*/ 1905000 h 4523"/>
                <a:gd name="T18" fmla="*/ 1682639 w 4388"/>
                <a:gd name="T19" fmla="*/ 987247 h 4523"/>
                <a:gd name="T20" fmla="*/ 1848165 w 4388"/>
                <a:gd name="T21" fmla="*/ 987247 h 4523"/>
                <a:gd name="T22" fmla="*/ 1848165 w 4388"/>
                <a:gd name="T23" fmla="*/ 629244 h 4523"/>
                <a:gd name="T24" fmla="*/ 0 w 4388"/>
                <a:gd name="T25" fmla="*/ 629244 h 4523"/>
                <a:gd name="T26" fmla="*/ 1142257 w 4388"/>
                <a:gd name="T27" fmla="*/ 0 h 4523"/>
                <a:gd name="T28" fmla="*/ 924083 w 4388"/>
                <a:gd name="T29" fmla="*/ 624611 h 4523"/>
                <a:gd name="T30" fmla="*/ 1554177 w 4388"/>
                <a:gd name="T31" fmla="*/ 424129 h 4523"/>
                <a:gd name="T32" fmla="*/ 1142257 w 4388"/>
                <a:gd name="T33" fmla="*/ 0 h 45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388" h="4523">
                  <a:moveTo>
                    <a:pt x="1676" y="0"/>
                  </a:moveTo>
                  <a:lnTo>
                    <a:pt x="697" y="1007"/>
                  </a:lnTo>
                  <a:lnTo>
                    <a:pt x="2194" y="1483"/>
                  </a:lnTo>
                  <a:lnTo>
                    <a:pt x="1676" y="0"/>
                  </a:lnTo>
                  <a:close/>
                  <a:moveTo>
                    <a:pt x="0" y="1494"/>
                  </a:moveTo>
                  <a:lnTo>
                    <a:pt x="0" y="2344"/>
                  </a:lnTo>
                  <a:lnTo>
                    <a:pt x="393" y="2344"/>
                  </a:lnTo>
                  <a:lnTo>
                    <a:pt x="393" y="4523"/>
                  </a:lnTo>
                  <a:lnTo>
                    <a:pt x="3995" y="4523"/>
                  </a:lnTo>
                  <a:lnTo>
                    <a:pt x="3995" y="2344"/>
                  </a:lnTo>
                  <a:lnTo>
                    <a:pt x="4388" y="2344"/>
                  </a:lnTo>
                  <a:lnTo>
                    <a:pt x="4388" y="1494"/>
                  </a:lnTo>
                  <a:lnTo>
                    <a:pt x="0" y="1494"/>
                  </a:lnTo>
                  <a:close/>
                  <a:moveTo>
                    <a:pt x="2712" y="0"/>
                  </a:moveTo>
                  <a:lnTo>
                    <a:pt x="2194" y="1483"/>
                  </a:lnTo>
                  <a:lnTo>
                    <a:pt x="3690" y="1007"/>
                  </a:lnTo>
                  <a:lnTo>
                    <a:pt x="2712" y="0"/>
                  </a:lnTo>
                  <a:close/>
                </a:path>
              </a:pathLst>
            </a:custGeom>
            <a:blipFill rotWithShape="1">
              <a:blip r:embed="rId6">
                <a:alphaModFix amt="99000"/>
              </a:blip>
              <a:tile tx="0" ty="0" sx="100000" sy="100000" flip="none" algn="tl"/>
            </a:blip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vert="horz" wrap="square" tIns="45720" bIns="45720" numCol="1" spcCol="0" rtlCol="0" fromWordArt="0" anchor="ctr" anchorCtr="0" forceAA="0" compatLnSpc="0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lvl="0"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7"/>
            </p:custDataLst>
          </p:nvPr>
        </p:nvGrpSpPr>
        <p:grpSpPr>
          <a:xfrm rot="0">
            <a:off x="6691630" y="1816735"/>
            <a:ext cx="1007745" cy="1007745"/>
            <a:chOff x="7126514" y="2833914"/>
            <a:chExt cx="1190172" cy="1190172"/>
          </a:xfrm>
          <a:blipFill rotWithShape="1">
            <a:blip r:embed="rId3">
              <a:alphaModFix amt="99000"/>
            </a:blip>
            <a:tile tx="0" ty="0" sx="100000" sy="100000" flip="none" algn="tl"/>
          </a:blipFill>
        </p:grpSpPr>
        <p:sp>
          <p:nvSpPr>
            <p:cNvPr id="33" name="椭圆 32"/>
            <p:cNvSpPr/>
            <p:nvPr>
              <p:custDataLst>
                <p:tags r:id="rId8"/>
              </p:custDataLst>
            </p:nvPr>
          </p:nvSpPr>
          <p:spPr bwMode="auto">
            <a:xfrm>
              <a:off x="7126514" y="2833914"/>
              <a:ext cx="1190172" cy="1190172"/>
            </a:xfrm>
            <a:prstGeom prst="ellipse">
              <a:avLst/>
            </a:prstGeom>
            <a:blipFill rotWithShape="1">
              <a:blip r:embed="rId3">
                <a:alphaModFix amt="99000"/>
              </a:blip>
              <a:tile tx="0" ty="0" sx="100000" sy="100000" flip="none" algn="tl"/>
            </a:blip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vert="horz" wrap="square" numCol="1" spcCol="0" rtlCol="0" fromWordArt="0" anchor="ctr" anchorCtr="0" forceAA="0" compatLnSpc="0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lvl="0"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4" name="KSO_Shape"/>
            <p:cNvSpPr/>
            <p:nvPr>
              <p:custDataLst>
                <p:tags r:id="rId9"/>
              </p:custDataLst>
            </p:nvPr>
          </p:nvSpPr>
          <p:spPr bwMode="auto">
            <a:xfrm>
              <a:off x="7472170" y="3105754"/>
              <a:ext cx="498860" cy="646492"/>
            </a:xfrm>
            <a:custGeom>
              <a:avLst/>
              <a:gdLst>
                <a:gd name="connsiteX0" fmla="*/ 119442 w 2112807"/>
                <a:gd name="connsiteY0" fmla="*/ 0 h 3733939"/>
                <a:gd name="connsiteX1" fmla="*/ 238884 w 2112807"/>
                <a:gd name="connsiteY1" fmla="*/ 119442 h 3733939"/>
                <a:gd name="connsiteX2" fmla="*/ 165934 w 2112807"/>
                <a:gd name="connsiteY2" fmla="*/ 229498 h 3733939"/>
                <a:gd name="connsiteX3" fmla="*/ 142301 w 2112807"/>
                <a:gd name="connsiteY3" fmla="*/ 234269 h 3733939"/>
                <a:gd name="connsiteX4" fmla="*/ 142301 w 2112807"/>
                <a:gd name="connsiteY4" fmla="*/ 412408 h 3733939"/>
                <a:gd name="connsiteX5" fmla="*/ 159590 w 2112807"/>
                <a:gd name="connsiteY5" fmla="*/ 392780 h 3733939"/>
                <a:gd name="connsiteX6" fmla="*/ 2112807 w 2112807"/>
                <a:gd name="connsiteY6" fmla="*/ 464309 h 3733939"/>
                <a:gd name="connsiteX7" fmla="*/ 2112807 w 2112807"/>
                <a:gd name="connsiteY7" fmla="*/ 1976477 h 3733939"/>
                <a:gd name="connsiteX8" fmla="*/ 159590 w 2112807"/>
                <a:gd name="connsiteY8" fmla="*/ 1904948 h 3733939"/>
                <a:gd name="connsiteX9" fmla="*/ 142301 w 2112807"/>
                <a:gd name="connsiteY9" fmla="*/ 1924576 h 3733939"/>
                <a:gd name="connsiteX10" fmla="*/ 142301 w 2112807"/>
                <a:gd name="connsiteY10" fmla="*/ 3733939 h 3733939"/>
                <a:gd name="connsiteX11" fmla="*/ 96582 w 2112807"/>
                <a:gd name="connsiteY11" fmla="*/ 3733939 h 3733939"/>
                <a:gd name="connsiteX12" fmla="*/ 96582 w 2112807"/>
                <a:gd name="connsiteY12" fmla="*/ 234269 h 3733939"/>
                <a:gd name="connsiteX13" fmla="*/ 72950 w 2112807"/>
                <a:gd name="connsiteY13" fmla="*/ 229498 h 3733939"/>
                <a:gd name="connsiteX14" fmla="*/ 0 w 2112807"/>
                <a:gd name="connsiteY14" fmla="*/ 119442 h 3733939"/>
                <a:gd name="connsiteX15" fmla="*/ 119442 w 2112807"/>
                <a:gd name="connsiteY15" fmla="*/ 0 h 373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12807" h="3733939">
                  <a:moveTo>
                    <a:pt x="119442" y="0"/>
                  </a:moveTo>
                  <a:cubicBezTo>
                    <a:pt x="185408" y="0"/>
                    <a:pt x="238884" y="53476"/>
                    <a:pt x="238884" y="119442"/>
                  </a:cubicBezTo>
                  <a:cubicBezTo>
                    <a:pt x="238884" y="168916"/>
                    <a:pt x="208804" y="211365"/>
                    <a:pt x="165934" y="229498"/>
                  </a:cubicBezTo>
                  <a:lnTo>
                    <a:pt x="142301" y="234269"/>
                  </a:lnTo>
                  <a:lnTo>
                    <a:pt x="142301" y="412408"/>
                  </a:lnTo>
                  <a:lnTo>
                    <a:pt x="159590" y="392780"/>
                  </a:lnTo>
                  <a:cubicBezTo>
                    <a:pt x="810663" y="-273233"/>
                    <a:pt x="1461735" y="1278149"/>
                    <a:pt x="2112807" y="464309"/>
                  </a:cubicBezTo>
                  <a:lnTo>
                    <a:pt x="2112807" y="1976477"/>
                  </a:lnTo>
                  <a:cubicBezTo>
                    <a:pt x="1461735" y="2790317"/>
                    <a:pt x="810663" y="1238935"/>
                    <a:pt x="159590" y="1904948"/>
                  </a:cubicBezTo>
                  <a:lnTo>
                    <a:pt x="142301" y="1924576"/>
                  </a:lnTo>
                  <a:lnTo>
                    <a:pt x="142301" y="3733939"/>
                  </a:lnTo>
                  <a:lnTo>
                    <a:pt x="96582" y="3733939"/>
                  </a:lnTo>
                  <a:lnTo>
                    <a:pt x="96582" y="234269"/>
                  </a:lnTo>
                  <a:lnTo>
                    <a:pt x="72950" y="229498"/>
                  </a:lnTo>
                  <a:cubicBezTo>
                    <a:pt x="30080" y="211365"/>
                    <a:pt x="0" y="168916"/>
                    <a:pt x="0" y="119442"/>
                  </a:cubicBezTo>
                  <a:cubicBezTo>
                    <a:pt x="0" y="53476"/>
                    <a:pt x="53476" y="0"/>
                    <a:pt x="119442" y="0"/>
                  </a:cubicBezTo>
                  <a:close/>
                </a:path>
              </a:pathLst>
            </a:custGeom>
            <a:blipFill rotWithShape="1">
              <a:blip r:embed="rId6">
                <a:alphaModFix amt="99000"/>
              </a:blip>
              <a:tile tx="0" ty="0" sx="100000" sy="100000" flip="none" algn="tl"/>
            </a:blip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vert="horz" wrap="square" bIns="45720" numCol="1" spcCol="0" rtlCol="0" fromWordArt="0" anchor="ctr" anchorCtr="0" forceAA="0" compatLnSpc="0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lvl="0"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0"/>
            </p:custDataLst>
          </p:nvPr>
        </p:nvGrpSpPr>
        <p:grpSpPr>
          <a:xfrm rot="0">
            <a:off x="3905885" y="2660650"/>
            <a:ext cx="1007745" cy="1007745"/>
            <a:chOff x="3875314" y="2833914"/>
            <a:chExt cx="1190172" cy="1190172"/>
          </a:xfrm>
          <a:blipFill rotWithShape="1">
            <a:blip r:embed="rId3">
              <a:alphaModFix amt="99000"/>
            </a:blip>
            <a:tile tx="0" ty="0" sx="100000" sy="100000" flip="none" algn="tl"/>
          </a:blipFill>
        </p:grpSpPr>
        <p:sp>
          <p:nvSpPr>
            <p:cNvPr id="36" name="椭圆 35"/>
            <p:cNvSpPr/>
            <p:nvPr>
              <p:custDataLst>
                <p:tags r:id="rId11"/>
              </p:custDataLst>
            </p:nvPr>
          </p:nvSpPr>
          <p:spPr bwMode="auto">
            <a:xfrm>
              <a:off x="3875314" y="2833914"/>
              <a:ext cx="1190172" cy="1190172"/>
            </a:xfrm>
            <a:prstGeom prst="ellipse">
              <a:avLst/>
            </a:prstGeom>
            <a:blipFill rotWithShape="1">
              <a:blip r:embed="rId3">
                <a:alphaModFix amt="99000"/>
              </a:blip>
              <a:tile tx="0" ty="0" sx="100000" sy="100000" flip="none" algn="tl"/>
            </a:blip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vert="horz" wrap="square" tIns="45720" bIns="45720" numCol="1" spcCol="0" rtlCol="0" fromWordArt="0" anchor="ctr" anchorCtr="0" forceAA="0" compatLnSpc="0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lvl="0"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7" name="KSO_Shape"/>
            <p:cNvSpPr/>
            <p:nvPr>
              <p:custDataLst>
                <p:tags r:id="rId12"/>
              </p:custDataLst>
            </p:nvPr>
          </p:nvSpPr>
          <p:spPr bwMode="auto">
            <a:xfrm rot="1800000">
              <a:off x="4253670" y="3032564"/>
              <a:ext cx="433460" cy="710590"/>
            </a:xfrm>
            <a:custGeom>
              <a:avLst/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blipFill rotWithShape="1">
              <a:blip r:embed="rId6">
                <a:alphaModFix amt="99000"/>
              </a:blip>
              <a:tile tx="0" ty="0" sx="100000" sy="100000" flip="none" algn="tl"/>
            </a:blip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vert="horz" wrap="square" tIns="45720" bIns="45720" numCol="1" spcCol="0" rtlCol="0" fromWordArt="0" anchor="ctr" anchorCtr="0" forceAA="0" compatLnSpc="0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lvl="0"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13"/>
            </p:custDataLst>
          </p:nvPr>
        </p:nvGrpSpPr>
        <p:grpSpPr>
          <a:xfrm rot="0">
            <a:off x="4961255" y="1214120"/>
            <a:ext cx="1007745" cy="1007745"/>
            <a:chOff x="4796531" y="2033163"/>
            <a:chExt cx="1008000" cy="1008000"/>
          </a:xfrm>
          <a:solidFill>
            <a:srgbClr val="A9D18E"/>
          </a:solidFill>
        </p:grpSpPr>
        <p:sp>
          <p:nvSpPr>
            <p:cNvPr id="39" name="椭圆 38"/>
            <p:cNvSpPr/>
            <p:nvPr>
              <p:custDataLst>
                <p:tags r:id="rId14"/>
              </p:custDataLst>
            </p:nvPr>
          </p:nvSpPr>
          <p:spPr>
            <a:xfrm>
              <a:off x="4796531" y="2033163"/>
              <a:ext cx="1008000" cy="1008000"/>
            </a:xfrm>
            <a:prstGeom prst="ellipse">
              <a:avLst/>
            </a:prstGeom>
            <a:blipFill rotWithShape="1">
              <a:blip r:embed="rId3">
                <a:alphaModFix amt="99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rgbClr val="FE8A57">
                <a:shade val="50000"/>
              </a:srgbClr>
            </a:lnRef>
            <a:fillRef idx="1">
              <a:srgbClr val="FE8A57"/>
            </a:fillRef>
            <a:effectRef idx="0">
              <a:srgbClr val="FE8A57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0" name="KSO_Shape"/>
            <p:cNvSpPr/>
            <p:nvPr>
              <p:custDataLst>
                <p:tags r:id="rId15"/>
              </p:custDataLst>
            </p:nvPr>
          </p:nvSpPr>
          <p:spPr bwMode="auto">
            <a:xfrm>
              <a:off x="5024155" y="2243119"/>
              <a:ext cx="552752" cy="563075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blipFill rotWithShape="1">
              <a:blip r:embed="rId6">
                <a:alphaModFix amt="99000"/>
              </a:blip>
              <a:tile tx="0" ty="0" sx="100000" sy="100000" flip="none" algn="tl"/>
            </a:blip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1" name="上箭头 40"/>
          <p:cNvSpPr/>
          <p:nvPr>
            <p:custDataLst>
              <p:tags r:id="rId16"/>
            </p:custDataLst>
          </p:nvPr>
        </p:nvSpPr>
        <p:spPr>
          <a:xfrm rot="16200000">
            <a:off x="4949190" y="3020695"/>
            <a:ext cx="346710" cy="297180"/>
          </a:xfrm>
          <a:prstGeom prst="upArrow">
            <a:avLst>
              <a:gd name="adj1" fmla="val 57862"/>
              <a:gd name="adj2" fmla="val 61457"/>
            </a:avLst>
          </a:prstGeom>
          <a:blipFill rotWithShape="1">
            <a:blip r:embed="rId3">
              <a:alphaModFix amt="99000"/>
            </a:blip>
            <a:tile tx="0" ty="0" sx="100000" sy="100000" flip="none" algn="tl"/>
          </a:blipFill>
          <a:ln>
            <a:noFill/>
          </a:ln>
        </p:spPr>
        <p:style>
          <a:lnRef idx="2">
            <a:srgbClr val="FE8A57">
              <a:shade val="50000"/>
            </a:srgbClr>
          </a:lnRef>
          <a:fillRef idx="1">
            <a:srgbClr val="FE8A57"/>
          </a:fillRef>
          <a:effectRef idx="0">
            <a:srgbClr val="FE8A57"/>
          </a:effectRef>
          <a:fontRef idx="minor">
            <a:sysClr val="window" lastClr="FFFFFF"/>
          </a:fontRef>
        </p:style>
        <p:txBody>
          <a:bodyPr rtlCol="0" anchor="ctr">
            <a:normAutofit fontScale="40000" lnSpcReduction="20000"/>
          </a:bodyPr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>
            <p:custDataLst>
              <p:tags r:id="rId17"/>
            </p:custDataLst>
          </p:nvPr>
        </p:nvGrpSpPr>
        <p:grpSpPr>
          <a:xfrm rot="0">
            <a:off x="5487035" y="2626360"/>
            <a:ext cx="1007745" cy="1007745"/>
            <a:chOff x="5638800" y="2971800"/>
            <a:chExt cx="914400" cy="914400"/>
          </a:xfrm>
          <a:blipFill rotWithShape="1">
            <a:blip r:embed="rId3">
              <a:alphaModFix amt="49000"/>
            </a:blip>
            <a:tile tx="0" ty="0" sx="100000" sy="100000" flip="none" algn="tl"/>
          </a:blipFill>
        </p:grpSpPr>
        <p:sp>
          <p:nvSpPr>
            <p:cNvPr id="43" name="椭圆 42"/>
            <p:cNvSpPr/>
            <p:nvPr>
              <p:custDataLst>
                <p:tags r:id="rId18"/>
              </p:custDataLst>
            </p:nvPr>
          </p:nvSpPr>
          <p:spPr>
            <a:xfrm>
              <a:off x="5638800" y="2971800"/>
              <a:ext cx="914400" cy="914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rgbClr val="FE8A57">
                <a:shade val="50000"/>
              </a:srgbClr>
            </a:lnRef>
            <a:fillRef idx="1">
              <a:srgbClr val="FE8A57"/>
            </a:fillRef>
            <a:effectRef idx="0">
              <a:srgbClr val="FE8A57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4" name="KSO_Shape"/>
            <p:cNvSpPr/>
            <p:nvPr>
              <p:custDataLst>
                <p:tags r:id="rId19"/>
              </p:custDataLst>
            </p:nvPr>
          </p:nvSpPr>
          <p:spPr bwMode="auto">
            <a:xfrm flipH="1">
              <a:off x="5869790" y="3176869"/>
              <a:ext cx="453340" cy="504607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FFCCCC">
                    <a:alpha val="90000"/>
                  </a:srgbClr>
                </a:gs>
                <a:gs pos="86000">
                  <a:srgbClr val="FF7C80"/>
                </a:gs>
              </a:gsLst>
              <a:lin ang="2700000" scaled="0"/>
            </a:grad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bIns="900000" anchor="ctr">
              <a:normAutofit fontScale="25000" lnSpcReduction="20000"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>
            <p:custDataLst>
              <p:tags r:id="rId20"/>
            </p:custDataLst>
          </p:nvPr>
        </p:nvGrpSpPr>
        <p:grpSpPr>
          <a:xfrm rot="0">
            <a:off x="3105785" y="1229995"/>
            <a:ext cx="1409700" cy="421640"/>
            <a:chOff x="3403600" y="1970870"/>
            <a:chExt cx="1257300" cy="421584"/>
          </a:xfrm>
        </p:grpSpPr>
        <p:cxnSp>
          <p:nvCxnSpPr>
            <p:cNvPr id="46" name="直接连接符 45"/>
            <p:cNvCxnSpPr/>
            <p:nvPr>
              <p:custDataLst>
                <p:tags r:id="rId21"/>
              </p:custDataLst>
            </p:nvPr>
          </p:nvCxnSpPr>
          <p:spPr>
            <a:xfrm flipH="1">
              <a:off x="4394201" y="2392454"/>
              <a:ext cx="266699" cy="0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  <p:cxnSp>
          <p:nvCxnSpPr>
            <p:cNvPr id="47" name="直接连接符 46"/>
            <p:cNvCxnSpPr/>
            <p:nvPr>
              <p:custDataLst>
                <p:tags r:id="rId22"/>
              </p:custDataLst>
            </p:nvPr>
          </p:nvCxnSpPr>
          <p:spPr>
            <a:xfrm flipV="1">
              <a:off x="4394200" y="1970870"/>
              <a:ext cx="0" cy="421584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  <p:cxnSp>
          <p:nvCxnSpPr>
            <p:cNvPr id="48" name="直接连接符 47"/>
            <p:cNvCxnSpPr/>
            <p:nvPr>
              <p:custDataLst>
                <p:tags r:id="rId23"/>
              </p:custDataLst>
            </p:nvPr>
          </p:nvCxnSpPr>
          <p:spPr>
            <a:xfrm flipH="1">
              <a:off x="3403600" y="1970870"/>
              <a:ext cx="990600" cy="0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  <a:tailEnd type="oval"/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</p:grpSp>
      <p:cxnSp>
        <p:nvCxnSpPr>
          <p:cNvPr id="49" name="直接连接符 48"/>
          <p:cNvCxnSpPr/>
          <p:nvPr>
            <p:custDataLst>
              <p:tags r:id="rId24"/>
            </p:custDataLst>
          </p:nvPr>
        </p:nvCxnSpPr>
        <p:spPr>
          <a:xfrm flipH="1">
            <a:off x="3105785" y="3202305"/>
            <a:ext cx="615950" cy="0"/>
          </a:xfrm>
          <a:prstGeom prst="line">
            <a:avLst/>
          </a:prstGeom>
          <a:ln w="9525">
            <a:solidFill>
              <a:sysClr val="windowText" lastClr="000000">
                <a:lumMod val="65000"/>
                <a:lumOff val="35000"/>
              </a:sysClr>
            </a:solidFill>
            <a:tailEnd type="oval"/>
          </a:ln>
        </p:spPr>
        <p:style>
          <a:lnRef idx="1">
            <a:srgbClr val="FE8A57"/>
          </a:lnRef>
          <a:fillRef idx="0">
            <a:srgbClr val="FE8A57"/>
          </a:fillRef>
          <a:effectRef idx="0">
            <a:srgbClr val="FE8A57"/>
          </a:effectRef>
          <a:fontRef idx="minor">
            <a:sysClr val="windowText" lastClr="000000"/>
          </a:fontRef>
        </p:style>
      </p:cxnSp>
      <p:sp>
        <p:nvSpPr>
          <p:cNvPr id="50" name="文本框 49"/>
          <p:cNvSpPr txBox="1"/>
          <p:nvPr>
            <p:custDataLst>
              <p:tags r:id="rId25"/>
            </p:custDataLst>
          </p:nvPr>
        </p:nvSpPr>
        <p:spPr>
          <a:xfrm>
            <a:off x="1127760" y="1323975"/>
            <a:ext cx="1832610" cy="579755"/>
          </a:xfrm>
          <a:prstGeom prst="rect">
            <a:avLst/>
          </a:prstGeom>
          <a:noFill/>
        </p:spPr>
        <p:txBody>
          <a:bodyPr wrap="square" rtlCol="0"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单击此处进行编辑，字号、颜色均调整</a:t>
            </a: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51" name="文本框 50"/>
          <p:cNvSpPr txBox="1"/>
          <p:nvPr>
            <p:custDataLst>
              <p:tags r:id="rId26"/>
            </p:custDataLst>
          </p:nvPr>
        </p:nvSpPr>
        <p:spPr>
          <a:xfrm>
            <a:off x="1099185" y="923925"/>
            <a:ext cx="1861185" cy="400050"/>
          </a:xfrm>
          <a:prstGeom prst="rect">
            <a:avLst/>
          </a:prstGeom>
          <a:noFill/>
        </p:spPr>
        <p:txBody>
          <a:bodyPr wrap="square" rtlCol="0"/>
          <a:p>
            <a:pPr algn="r"/>
            <a:r>
              <a:rPr lang="zh-CN" altLang="en-US" sz="2400" dirty="0" smtClean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2400" dirty="0" smtClean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>
            <p:custDataLst>
              <p:tags r:id="rId27"/>
            </p:custDataLst>
          </p:nvPr>
        </p:nvSpPr>
        <p:spPr>
          <a:xfrm>
            <a:off x="1099185" y="3036570"/>
            <a:ext cx="1861185" cy="1149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单击此处进行编辑，字号、颜色均调整</a:t>
            </a: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algn="r">
              <a:lnSpc>
                <a:spcPct val="120000"/>
              </a:lnSpc>
            </a:pP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53" name="文本框 52"/>
          <p:cNvSpPr txBox="1"/>
          <p:nvPr>
            <p:custDataLst>
              <p:tags r:id="rId28"/>
            </p:custDataLst>
          </p:nvPr>
        </p:nvSpPr>
        <p:spPr>
          <a:xfrm>
            <a:off x="1127760" y="2567305"/>
            <a:ext cx="1861185" cy="5270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/>
            <a:r>
              <a:rPr lang="zh-CN" altLang="en-US" sz="2400" dirty="0" smtClean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2400" dirty="0" smtClean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>
            <p:custDataLst>
              <p:tags r:id="rId29"/>
            </p:custDataLst>
          </p:nvPr>
        </p:nvSpPr>
        <p:spPr>
          <a:xfrm>
            <a:off x="8874760" y="1903095"/>
            <a:ext cx="1861185" cy="1149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单击此处进行编辑，字号、颜色均调整</a:t>
            </a: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55" name="文本框 54"/>
          <p:cNvSpPr txBox="1"/>
          <p:nvPr>
            <p:custDataLst>
              <p:tags r:id="rId30"/>
            </p:custDataLst>
          </p:nvPr>
        </p:nvSpPr>
        <p:spPr>
          <a:xfrm>
            <a:off x="8874760" y="1424305"/>
            <a:ext cx="1861185" cy="53657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zh-CN" altLang="en-US" sz="2400" dirty="0" smtClean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2000" dirty="0" smtClean="0">
              <a:solidFill>
                <a:srgbClr val="EED054">
                  <a:lumMod val="7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>
            <p:custDataLst>
              <p:tags r:id="rId31"/>
            </p:custDataLst>
          </p:nvPr>
        </p:nvGrpSpPr>
        <p:grpSpPr>
          <a:xfrm rot="0">
            <a:off x="4961255" y="4095750"/>
            <a:ext cx="1007745" cy="1007745"/>
            <a:chOff x="4768657" y="4732810"/>
            <a:chExt cx="1008000" cy="1008000"/>
          </a:xfrm>
          <a:blipFill rotWithShape="1">
            <a:blip r:embed="rId3">
              <a:alphaModFix amt="99000"/>
            </a:blip>
            <a:tile tx="0" ty="0" sx="100000" sy="100000" flip="none" algn="tl"/>
          </a:blipFill>
        </p:grpSpPr>
        <p:sp>
          <p:nvSpPr>
            <p:cNvPr id="61" name="椭圆 60"/>
            <p:cNvSpPr/>
            <p:nvPr>
              <p:custDataLst>
                <p:tags r:id="rId32"/>
              </p:custDataLst>
            </p:nvPr>
          </p:nvSpPr>
          <p:spPr bwMode="auto">
            <a:xfrm>
              <a:off x="4768657" y="4732810"/>
              <a:ext cx="1008000" cy="1008000"/>
            </a:xfrm>
            <a:prstGeom prst="ellipse">
              <a:avLst/>
            </a:prstGeom>
            <a:blipFill rotWithShape="1">
              <a:blip r:embed="rId3">
                <a:alphaModFix amt="99000"/>
              </a:blip>
              <a:tile tx="0" ty="0" sx="100000" sy="100000" flip="none" algn="tl"/>
            </a:blip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vert="horz" wrap="square" tIns="45720" bIns="45720" numCol="1" spcCol="0" rtlCol="0" fromWordArt="0" anchor="ctr" anchorCtr="0" forceAA="0" compatLnSpc="0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lvl="0"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4" name="KSO_Shape"/>
            <p:cNvSpPr/>
            <p:nvPr>
              <p:custDataLst>
                <p:tags r:id="rId33"/>
              </p:custDataLst>
            </p:nvPr>
          </p:nvSpPr>
          <p:spPr bwMode="auto">
            <a:xfrm>
              <a:off x="5028441" y="4986038"/>
              <a:ext cx="439286" cy="491736"/>
            </a:xfrm>
            <a:custGeom>
              <a:avLst/>
              <a:gdLst>
                <a:gd name="T0" fmla="*/ 248428 w 2033587"/>
                <a:gd name="T1" fmla="*/ 944529 h 2276475"/>
                <a:gd name="T2" fmla="*/ 1175716 w 2033587"/>
                <a:gd name="T3" fmla="*/ 709393 h 2276475"/>
                <a:gd name="T4" fmla="*/ 1178374 w 2033587"/>
                <a:gd name="T5" fmla="*/ 591162 h 2276475"/>
                <a:gd name="T6" fmla="*/ 1585424 w 2033587"/>
                <a:gd name="T7" fmla="*/ 232745 h 2276475"/>
                <a:gd name="T8" fmla="*/ 1623685 w 2033587"/>
                <a:gd name="T9" fmla="*/ 244701 h 2276475"/>
                <a:gd name="T10" fmla="*/ 1656631 w 2033587"/>
                <a:gd name="T11" fmla="*/ 266753 h 2276475"/>
                <a:gd name="T12" fmla="*/ 1682138 w 2033587"/>
                <a:gd name="T13" fmla="*/ 297308 h 2276475"/>
                <a:gd name="T14" fmla="*/ 1697549 w 2033587"/>
                <a:gd name="T15" fmla="*/ 334505 h 2276475"/>
                <a:gd name="T16" fmla="*/ 1701800 w 2033587"/>
                <a:gd name="T17" fmla="*/ 1767638 h 2276475"/>
                <a:gd name="T18" fmla="*/ 1695689 w 2033587"/>
                <a:gd name="T19" fmla="*/ 1808289 h 2276475"/>
                <a:gd name="T20" fmla="*/ 1678419 w 2033587"/>
                <a:gd name="T21" fmla="*/ 1844423 h 2276475"/>
                <a:gd name="T22" fmla="*/ 1651849 w 2033587"/>
                <a:gd name="T23" fmla="*/ 1873649 h 2276475"/>
                <a:gd name="T24" fmla="*/ 1617839 w 2033587"/>
                <a:gd name="T25" fmla="*/ 1894372 h 2276475"/>
                <a:gd name="T26" fmla="*/ 1578251 w 2033587"/>
                <a:gd name="T27" fmla="*/ 1904469 h 2276475"/>
                <a:gd name="T28" fmla="*/ 381012 w 2033587"/>
                <a:gd name="T29" fmla="*/ 1903672 h 2276475"/>
                <a:gd name="T30" fmla="*/ 342220 w 2033587"/>
                <a:gd name="T31" fmla="*/ 1891715 h 2276475"/>
                <a:gd name="T32" fmla="*/ 309539 w 2033587"/>
                <a:gd name="T33" fmla="*/ 1869397 h 2276475"/>
                <a:gd name="T34" fmla="*/ 284298 w 2033587"/>
                <a:gd name="T35" fmla="*/ 1838844 h 2276475"/>
                <a:gd name="T36" fmla="*/ 268621 w 2033587"/>
                <a:gd name="T37" fmla="*/ 1801912 h 2276475"/>
                <a:gd name="T38" fmla="*/ 382075 w 2033587"/>
                <a:gd name="T39" fmla="*/ 1767638 h 2276475"/>
                <a:gd name="T40" fmla="*/ 385528 w 2033587"/>
                <a:gd name="T41" fmla="*/ 1778531 h 2276475"/>
                <a:gd name="T42" fmla="*/ 398017 w 2033587"/>
                <a:gd name="T43" fmla="*/ 1786768 h 2276475"/>
                <a:gd name="T44" fmla="*/ 1570013 w 2033587"/>
                <a:gd name="T45" fmla="*/ 1786502 h 2276475"/>
                <a:gd name="T46" fmla="*/ 1581704 w 2033587"/>
                <a:gd name="T47" fmla="*/ 1776937 h 2276475"/>
                <a:gd name="T48" fmla="*/ 1583830 w 2033587"/>
                <a:gd name="T49" fmla="*/ 368513 h 2276475"/>
                <a:gd name="T50" fmla="*/ 1580376 w 2033587"/>
                <a:gd name="T51" fmla="*/ 357619 h 2276475"/>
                <a:gd name="T52" fmla="*/ 1568419 w 2033587"/>
                <a:gd name="T53" fmla="*/ 349383 h 2276475"/>
                <a:gd name="T54" fmla="*/ 492697 w 2033587"/>
                <a:gd name="T55" fmla="*/ 362402 h 2276475"/>
                <a:gd name="T56" fmla="*/ 484724 w 2033587"/>
                <a:gd name="T57" fmla="*/ 402787 h 2276475"/>
                <a:gd name="T58" fmla="*/ 465590 w 2033587"/>
                <a:gd name="T59" fmla="*/ 437592 h 2276475"/>
                <a:gd name="T60" fmla="*/ 437421 w 2033587"/>
                <a:gd name="T61" fmla="*/ 465490 h 2276475"/>
                <a:gd name="T62" fmla="*/ 402608 w 2033587"/>
                <a:gd name="T63" fmla="*/ 484619 h 2276475"/>
                <a:gd name="T64" fmla="*/ 362480 w 2033587"/>
                <a:gd name="T65" fmla="*/ 492856 h 2276475"/>
                <a:gd name="T66" fmla="*/ 118789 w 2033587"/>
                <a:gd name="T67" fmla="*/ 1542067 h 2276475"/>
                <a:gd name="T68" fmla="*/ 128090 w 2033587"/>
                <a:gd name="T69" fmla="*/ 1553757 h 2276475"/>
                <a:gd name="T70" fmla="*/ 1299773 w 2033587"/>
                <a:gd name="T71" fmla="*/ 1556149 h 2276475"/>
                <a:gd name="T72" fmla="*/ 1310934 w 2033587"/>
                <a:gd name="T73" fmla="*/ 1552695 h 2276475"/>
                <a:gd name="T74" fmla="*/ 1319438 w 2033587"/>
                <a:gd name="T75" fmla="*/ 1540208 h 2276475"/>
                <a:gd name="T76" fmla="*/ 1318907 w 2033587"/>
                <a:gd name="T77" fmla="*/ 131782 h 2276475"/>
                <a:gd name="T78" fmla="*/ 1309340 w 2033587"/>
                <a:gd name="T79" fmla="*/ 120357 h 2276475"/>
                <a:gd name="T80" fmla="*/ 492963 w 2033587"/>
                <a:gd name="T81" fmla="*/ 117967 h 2276475"/>
                <a:gd name="T82" fmla="*/ 1327676 w 2033587"/>
                <a:gd name="T83" fmla="*/ 2922 h 2276475"/>
                <a:gd name="T84" fmla="*/ 1365413 w 2033587"/>
                <a:gd name="T85" fmla="*/ 16738 h 2276475"/>
                <a:gd name="T86" fmla="*/ 1397303 w 2033587"/>
                <a:gd name="T87" fmla="*/ 40385 h 2276475"/>
                <a:gd name="T88" fmla="*/ 1420954 w 2033587"/>
                <a:gd name="T89" fmla="*/ 72268 h 2276475"/>
                <a:gd name="T90" fmla="*/ 1434773 w 2033587"/>
                <a:gd name="T91" fmla="*/ 109996 h 2276475"/>
                <a:gd name="T92" fmla="*/ 1437430 w 2033587"/>
                <a:gd name="T93" fmla="*/ 1543396 h 2276475"/>
                <a:gd name="T94" fmla="*/ 1429192 w 2033587"/>
                <a:gd name="T95" fmla="*/ 1583515 h 2276475"/>
                <a:gd name="T96" fmla="*/ 1410324 w 2033587"/>
                <a:gd name="T97" fmla="*/ 1618586 h 2276475"/>
                <a:gd name="T98" fmla="*/ 1382155 w 2033587"/>
                <a:gd name="T99" fmla="*/ 1646749 h 2276475"/>
                <a:gd name="T100" fmla="*/ 1347076 w 2033587"/>
                <a:gd name="T101" fmla="*/ 1665613 h 2276475"/>
                <a:gd name="T102" fmla="*/ 1307214 w 2033587"/>
                <a:gd name="T103" fmla="*/ 1673849 h 2276475"/>
                <a:gd name="T104" fmla="*/ 109754 w 2033587"/>
                <a:gd name="T105" fmla="*/ 1671192 h 2276475"/>
                <a:gd name="T106" fmla="*/ 72017 w 2033587"/>
                <a:gd name="T107" fmla="*/ 1657377 h 2276475"/>
                <a:gd name="T108" fmla="*/ 40394 w 2033587"/>
                <a:gd name="T109" fmla="*/ 1633731 h 2276475"/>
                <a:gd name="T110" fmla="*/ 16476 w 2033587"/>
                <a:gd name="T111" fmla="*/ 1601848 h 2276475"/>
                <a:gd name="T112" fmla="*/ 2657 w 2033587"/>
                <a:gd name="T113" fmla="*/ 1564120 h 2276475"/>
                <a:gd name="T114" fmla="*/ 409517 w 2033587"/>
                <a:gd name="T115" fmla="*/ 0 h 22764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33587" h="2276475">
                  <a:moveTo>
                    <a:pt x="312737" y="1411287"/>
                  </a:moveTo>
                  <a:lnTo>
                    <a:pt x="1422400" y="1411287"/>
                  </a:lnTo>
                  <a:lnTo>
                    <a:pt x="1422400" y="1552575"/>
                  </a:lnTo>
                  <a:lnTo>
                    <a:pt x="312737" y="1552575"/>
                  </a:lnTo>
                  <a:lnTo>
                    <a:pt x="312737" y="1411287"/>
                  </a:lnTo>
                  <a:close/>
                  <a:moveTo>
                    <a:pt x="296862" y="1128712"/>
                  </a:moveTo>
                  <a:lnTo>
                    <a:pt x="1404937" y="1128712"/>
                  </a:lnTo>
                  <a:lnTo>
                    <a:pt x="1404937" y="1270000"/>
                  </a:lnTo>
                  <a:lnTo>
                    <a:pt x="296862" y="1270000"/>
                  </a:lnTo>
                  <a:lnTo>
                    <a:pt x="296862" y="1128712"/>
                  </a:lnTo>
                  <a:close/>
                  <a:moveTo>
                    <a:pt x="296862" y="847725"/>
                  </a:moveTo>
                  <a:lnTo>
                    <a:pt x="1404937" y="847725"/>
                  </a:lnTo>
                  <a:lnTo>
                    <a:pt x="1404937" y="987425"/>
                  </a:lnTo>
                  <a:lnTo>
                    <a:pt x="296862" y="987425"/>
                  </a:lnTo>
                  <a:lnTo>
                    <a:pt x="296862" y="847725"/>
                  </a:lnTo>
                  <a:close/>
                  <a:moveTo>
                    <a:pt x="869950" y="565150"/>
                  </a:moveTo>
                  <a:lnTo>
                    <a:pt x="1408113" y="565150"/>
                  </a:lnTo>
                  <a:lnTo>
                    <a:pt x="1408113" y="706438"/>
                  </a:lnTo>
                  <a:lnTo>
                    <a:pt x="869950" y="706438"/>
                  </a:lnTo>
                  <a:lnTo>
                    <a:pt x="869950" y="565150"/>
                  </a:lnTo>
                  <a:close/>
                  <a:moveTo>
                    <a:pt x="1869440" y="276225"/>
                  </a:moveTo>
                  <a:lnTo>
                    <a:pt x="1877695" y="276543"/>
                  </a:lnTo>
                  <a:lnTo>
                    <a:pt x="1885950" y="276860"/>
                  </a:lnTo>
                  <a:lnTo>
                    <a:pt x="1894522" y="278130"/>
                  </a:lnTo>
                  <a:lnTo>
                    <a:pt x="1902460" y="279400"/>
                  </a:lnTo>
                  <a:lnTo>
                    <a:pt x="1910080" y="281305"/>
                  </a:lnTo>
                  <a:lnTo>
                    <a:pt x="1918017" y="283528"/>
                  </a:lnTo>
                  <a:lnTo>
                    <a:pt x="1925955" y="286068"/>
                  </a:lnTo>
                  <a:lnTo>
                    <a:pt x="1933257" y="288925"/>
                  </a:lnTo>
                  <a:lnTo>
                    <a:pt x="1940242" y="292418"/>
                  </a:lnTo>
                  <a:lnTo>
                    <a:pt x="1947545" y="296228"/>
                  </a:lnTo>
                  <a:lnTo>
                    <a:pt x="1954530" y="299720"/>
                  </a:lnTo>
                  <a:lnTo>
                    <a:pt x="1961197" y="304165"/>
                  </a:lnTo>
                  <a:lnTo>
                    <a:pt x="1967865" y="308928"/>
                  </a:lnTo>
                  <a:lnTo>
                    <a:pt x="1973897" y="313690"/>
                  </a:lnTo>
                  <a:lnTo>
                    <a:pt x="1979612" y="318770"/>
                  </a:lnTo>
                  <a:lnTo>
                    <a:pt x="1985645" y="324168"/>
                  </a:lnTo>
                  <a:lnTo>
                    <a:pt x="1991042" y="330200"/>
                  </a:lnTo>
                  <a:lnTo>
                    <a:pt x="1996122" y="335915"/>
                  </a:lnTo>
                  <a:lnTo>
                    <a:pt x="2000885" y="342265"/>
                  </a:lnTo>
                  <a:lnTo>
                    <a:pt x="2005647" y="348615"/>
                  </a:lnTo>
                  <a:lnTo>
                    <a:pt x="2010092" y="355283"/>
                  </a:lnTo>
                  <a:lnTo>
                    <a:pt x="2013585" y="362268"/>
                  </a:lnTo>
                  <a:lnTo>
                    <a:pt x="2017395" y="369570"/>
                  </a:lnTo>
                  <a:lnTo>
                    <a:pt x="2020570" y="376873"/>
                  </a:lnTo>
                  <a:lnTo>
                    <a:pt x="2023745" y="384175"/>
                  </a:lnTo>
                  <a:lnTo>
                    <a:pt x="2026285" y="391795"/>
                  </a:lnTo>
                  <a:lnTo>
                    <a:pt x="2028507" y="399733"/>
                  </a:lnTo>
                  <a:lnTo>
                    <a:pt x="2030412" y="407670"/>
                  </a:lnTo>
                  <a:lnTo>
                    <a:pt x="2032000" y="415608"/>
                  </a:lnTo>
                  <a:lnTo>
                    <a:pt x="2032952" y="423863"/>
                  </a:lnTo>
                  <a:lnTo>
                    <a:pt x="2033270" y="432118"/>
                  </a:lnTo>
                  <a:lnTo>
                    <a:pt x="2033587" y="440373"/>
                  </a:lnTo>
                  <a:lnTo>
                    <a:pt x="2033587" y="2112328"/>
                  </a:lnTo>
                  <a:lnTo>
                    <a:pt x="2033270" y="2120583"/>
                  </a:lnTo>
                  <a:lnTo>
                    <a:pt x="2032952" y="2128838"/>
                  </a:lnTo>
                  <a:lnTo>
                    <a:pt x="2032000" y="2137410"/>
                  </a:lnTo>
                  <a:lnTo>
                    <a:pt x="2030412" y="2145348"/>
                  </a:lnTo>
                  <a:lnTo>
                    <a:pt x="2028507" y="2153285"/>
                  </a:lnTo>
                  <a:lnTo>
                    <a:pt x="2026285" y="2160905"/>
                  </a:lnTo>
                  <a:lnTo>
                    <a:pt x="2023745" y="2168525"/>
                  </a:lnTo>
                  <a:lnTo>
                    <a:pt x="2020570" y="2175828"/>
                  </a:lnTo>
                  <a:lnTo>
                    <a:pt x="2017395" y="2183130"/>
                  </a:lnTo>
                  <a:lnTo>
                    <a:pt x="2013585" y="2190433"/>
                  </a:lnTo>
                  <a:lnTo>
                    <a:pt x="2010092" y="2197418"/>
                  </a:lnTo>
                  <a:lnTo>
                    <a:pt x="2005647" y="2204085"/>
                  </a:lnTo>
                  <a:lnTo>
                    <a:pt x="2000885" y="2210435"/>
                  </a:lnTo>
                  <a:lnTo>
                    <a:pt x="1996122" y="2216785"/>
                  </a:lnTo>
                  <a:lnTo>
                    <a:pt x="1991042" y="2222500"/>
                  </a:lnTo>
                  <a:lnTo>
                    <a:pt x="1985645" y="2228533"/>
                  </a:lnTo>
                  <a:lnTo>
                    <a:pt x="1979612" y="2233930"/>
                  </a:lnTo>
                  <a:lnTo>
                    <a:pt x="1973897" y="2239010"/>
                  </a:lnTo>
                  <a:lnTo>
                    <a:pt x="1967865" y="2243773"/>
                  </a:lnTo>
                  <a:lnTo>
                    <a:pt x="1961197" y="2248535"/>
                  </a:lnTo>
                  <a:lnTo>
                    <a:pt x="1954530" y="2252980"/>
                  </a:lnTo>
                  <a:lnTo>
                    <a:pt x="1947545" y="2256790"/>
                  </a:lnTo>
                  <a:lnTo>
                    <a:pt x="1940242" y="2260600"/>
                  </a:lnTo>
                  <a:lnTo>
                    <a:pt x="1933257" y="2263775"/>
                  </a:lnTo>
                  <a:lnTo>
                    <a:pt x="1925955" y="2266633"/>
                  </a:lnTo>
                  <a:lnTo>
                    <a:pt x="1918017" y="2269173"/>
                  </a:lnTo>
                  <a:lnTo>
                    <a:pt x="1910080" y="2271395"/>
                  </a:lnTo>
                  <a:lnTo>
                    <a:pt x="1902460" y="2273300"/>
                  </a:lnTo>
                  <a:lnTo>
                    <a:pt x="1894522" y="2274888"/>
                  </a:lnTo>
                  <a:lnTo>
                    <a:pt x="1885950" y="2275840"/>
                  </a:lnTo>
                  <a:lnTo>
                    <a:pt x="1877695" y="2276475"/>
                  </a:lnTo>
                  <a:lnTo>
                    <a:pt x="1869440" y="2276475"/>
                  </a:lnTo>
                  <a:lnTo>
                    <a:pt x="480377" y="2276475"/>
                  </a:lnTo>
                  <a:lnTo>
                    <a:pt x="471805" y="2276475"/>
                  </a:lnTo>
                  <a:lnTo>
                    <a:pt x="463550" y="2275840"/>
                  </a:lnTo>
                  <a:lnTo>
                    <a:pt x="455295" y="2274888"/>
                  </a:lnTo>
                  <a:lnTo>
                    <a:pt x="447040" y="2273300"/>
                  </a:lnTo>
                  <a:lnTo>
                    <a:pt x="439102" y="2271395"/>
                  </a:lnTo>
                  <a:lnTo>
                    <a:pt x="431482" y="2269173"/>
                  </a:lnTo>
                  <a:lnTo>
                    <a:pt x="423862" y="2266633"/>
                  </a:lnTo>
                  <a:lnTo>
                    <a:pt x="416242" y="2263775"/>
                  </a:lnTo>
                  <a:lnTo>
                    <a:pt x="408940" y="2260600"/>
                  </a:lnTo>
                  <a:lnTo>
                    <a:pt x="401955" y="2256790"/>
                  </a:lnTo>
                  <a:lnTo>
                    <a:pt x="394970" y="2252980"/>
                  </a:lnTo>
                  <a:lnTo>
                    <a:pt x="388620" y="2248535"/>
                  </a:lnTo>
                  <a:lnTo>
                    <a:pt x="381952" y="2243773"/>
                  </a:lnTo>
                  <a:lnTo>
                    <a:pt x="375602" y="2239010"/>
                  </a:lnTo>
                  <a:lnTo>
                    <a:pt x="369887" y="2233930"/>
                  </a:lnTo>
                  <a:lnTo>
                    <a:pt x="364172" y="2228533"/>
                  </a:lnTo>
                  <a:lnTo>
                    <a:pt x="358457" y="2222500"/>
                  </a:lnTo>
                  <a:lnTo>
                    <a:pt x="353377" y="2216785"/>
                  </a:lnTo>
                  <a:lnTo>
                    <a:pt x="348297" y="2210435"/>
                  </a:lnTo>
                  <a:lnTo>
                    <a:pt x="343852" y="2204085"/>
                  </a:lnTo>
                  <a:lnTo>
                    <a:pt x="339725" y="2197418"/>
                  </a:lnTo>
                  <a:lnTo>
                    <a:pt x="335597" y="2190433"/>
                  </a:lnTo>
                  <a:lnTo>
                    <a:pt x="332105" y="2183130"/>
                  </a:lnTo>
                  <a:lnTo>
                    <a:pt x="328612" y="2175828"/>
                  </a:lnTo>
                  <a:lnTo>
                    <a:pt x="325755" y="2168525"/>
                  </a:lnTo>
                  <a:lnTo>
                    <a:pt x="323215" y="2160905"/>
                  </a:lnTo>
                  <a:lnTo>
                    <a:pt x="320992" y="2153285"/>
                  </a:lnTo>
                  <a:lnTo>
                    <a:pt x="319087" y="2145348"/>
                  </a:lnTo>
                  <a:lnTo>
                    <a:pt x="317817" y="2137410"/>
                  </a:lnTo>
                  <a:lnTo>
                    <a:pt x="316547" y="2128838"/>
                  </a:lnTo>
                  <a:lnTo>
                    <a:pt x="315912" y="2120583"/>
                  </a:lnTo>
                  <a:lnTo>
                    <a:pt x="315912" y="2112328"/>
                  </a:lnTo>
                  <a:lnTo>
                    <a:pt x="456565" y="2112328"/>
                  </a:lnTo>
                  <a:lnTo>
                    <a:pt x="456882" y="2114868"/>
                  </a:lnTo>
                  <a:lnTo>
                    <a:pt x="457200" y="2116773"/>
                  </a:lnTo>
                  <a:lnTo>
                    <a:pt x="457835" y="2118995"/>
                  </a:lnTo>
                  <a:lnTo>
                    <a:pt x="458470" y="2121218"/>
                  </a:lnTo>
                  <a:lnTo>
                    <a:pt x="459422" y="2123440"/>
                  </a:lnTo>
                  <a:lnTo>
                    <a:pt x="460692" y="2125345"/>
                  </a:lnTo>
                  <a:lnTo>
                    <a:pt x="463550" y="2128838"/>
                  </a:lnTo>
                  <a:lnTo>
                    <a:pt x="467042" y="2132013"/>
                  </a:lnTo>
                  <a:lnTo>
                    <a:pt x="468947" y="2132965"/>
                  </a:lnTo>
                  <a:lnTo>
                    <a:pt x="471170" y="2133918"/>
                  </a:lnTo>
                  <a:lnTo>
                    <a:pt x="473392" y="2134870"/>
                  </a:lnTo>
                  <a:lnTo>
                    <a:pt x="475615" y="2135188"/>
                  </a:lnTo>
                  <a:lnTo>
                    <a:pt x="477837" y="2135505"/>
                  </a:lnTo>
                  <a:lnTo>
                    <a:pt x="480377" y="2135823"/>
                  </a:lnTo>
                  <a:lnTo>
                    <a:pt x="1869440" y="2135823"/>
                  </a:lnTo>
                  <a:lnTo>
                    <a:pt x="1871980" y="2135505"/>
                  </a:lnTo>
                  <a:lnTo>
                    <a:pt x="1874202" y="2135188"/>
                  </a:lnTo>
                  <a:lnTo>
                    <a:pt x="1876107" y="2134870"/>
                  </a:lnTo>
                  <a:lnTo>
                    <a:pt x="1878330" y="2133918"/>
                  </a:lnTo>
                  <a:lnTo>
                    <a:pt x="1880552" y="2132965"/>
                  </a:lnTo>
                  <a:lnTo>
                    <a:pt x="1882457" y="2132013"/>
                  </a:lnTo>
                  <a:lnTo>
                    <a:pt x="1885950" y="2128838"/>
                  </a:lnTo>
                  <a:lnTo>
                    <a:pt x="1888490" y="2125345"/>
                  </a:lnTo>
                  <a:lnTo>
                    <a:pt x="1890077" y="2123440"/>
                  </a:lnTo>
                  <a:lnTo>
                    <a:pt x="1890712" y="2121218"/>
                  </a:lnTo>
                  <a:lnTo>
                    <a:pt x="1891982" y="2118995"/>
                  </a:lnTo>
                  <a:lnTo>
                    <a:pt x="1892300" y="2116773"/>
                  </a:lnTo>
                  <a:lnTo>
                    <a:pt x="1892617" y="2114868"/>
                  </a:lnTo>
                  <a:lnTo>
                    <a:pt x="1892617" y="2112328"/>
                  </a:lnTo>
                  <a:lnTo>
                    <a:pt x="1892617" y="440373"/>
                  </a:lnTo>
                  <a:lnTo>
                    <a:pt x="1892617" y="438468"/>
                  </a:lnTo>
                  <a:lnTo>
                    <a:pt x="1892300" y="435928"/>
                  </a:lnTo>
                  <a:lnTo>
                    <a:pt x="1891982" y="433705"/>
                  </a:lnTo>
                  <a:lnTo>
                    <a:pt x="1890712" y="431483"/>
                  </a:lnTo>
                  <a:lnTo>
                    <a:pt x="1890077" y="429578"/>
                  </a:lnTo>
                  <a:lnTo>
                    <a:pt x="1888490" y="427355"/>
                  </a:lnTo>
                  <a:lnTo>
                    <a:pt x="1885950" y="424180"/>
                  </a:lnTo>
                  <a:lnTo>
                    <a:pt x="1882457" y="421323"/>
                  </a:lnTo>
                  <a:lnTo>
                    <a:pt x="1880552" y="420053"/>
                  </a:lnTo>
                  <a:lnTo>
                    <a:pt x="1878330" y="419100"/>
                  </a:lnTo>
                  <a:lnTo>
                    <a:pt x="1876107" y="418148"/>
                  </a:lnTo>
                  <a:lnTo>
                    <a:pt x="1874202" y="417513"/>
                  </a:lnTo>
                  <a:lnTo>
                    <a:pt x="1871980" y="417195"/>
                  </a:lnTo>
                  <a:lnTo>
                    <a:pt x="1869440" y="417195"/>
                  </a:lnTo>
                  <a:lnTo>
                    <a:pt x="1869440" y="276225"/>
                  </a:lnTo>
                  <a:close/>
                  <a:moveTo>
                    <a:pt x="589072" y="140970"/>
                  </a:moveTo>
                  <a:lnTo>
                    <a:pt x="589072" y="424815"/>
                  </a:lnTo>
                  <a:lnTo>
                    <a:pt x="588754" y="433070"/>
                  </a:lnTo>
                  <a:lnTo>
                    <a:pt x="588436" y="441643"/>
                  </a:lnTo>
                  <a:lnTo>
                    <a:pt x="587166" y="449580"/>
                  </a:lnTo>
                  <a:lnTo>
                    <a:pt x="585896" y="458153"/>
                  </a:lnTo>
                  <a:lnTo>
                    <a:pt x="583991" y="465773"/>
                  </a:lnTo>
                  <a:lnTo>
                    <a:pt x="581768" y="473710"/>
                  </a:lnTo>
                  <a:lnTo>
                    <a:pt x="579227" y="481330"/>
                  </a:lnTo>
                  <a:lnTo>
                    <a:pt x="576052" y="488633"/>
                  </a:lnTo>
                  <a:lnTo>
                    <a:pt x="572876" y="495935"/>
                  </a:lnTo>
                  <a:lnTo>
                    <a:pt x="569065" y="503238"/>
                  </a:lnTo>
                  <a:lnTo>
                    <a:pt x="565572" y="509905"/>
                  </a:lnTo>
                  <a:lnTo>
                    <a:pt x="561126" y="516573"/>
                  </a:lnTo>
                  <a:lnTo>
                    <a:pt x="556363" y="522923"/>
                  </a:lnTo>
                  <a:lnTo>
                    <a:pt x="551600" y="528955"/>
                  </a:lnTo>
                  <a:lnTo>
                    <a:pt x="546519" y="535305"/>
                  </a:lnTo>
                  <a:lnTo>
                    <a:pt x="541120" y="541020"/>
                  </a:lnTo>
                  <a:lnTo>
                    <a:pt x="535087" y="546100"/>
                  </a:lnTo>
                  <a:lnTo>
                    <a:pt x="529371" y="551815"/>
                  </a:lnTo>
                  <a:lnTo>
                    <a:pt x="522702" y="556260"/>
                  </a:lnTo>
                  <a:lnTo>
                    <a:pt x="516668" y="561023"/>
                  </a:lnTo>
                  <a:lnTo>
                    <a:pt x="509682" y="565150"/>
                  </a:lnTo>
                  <a:lnTo>
                    <a:pt x="503013" y="569278"/>
                  </a:lnTo>
                  <a:lnTo>
                    <a:pt x="495709" y="572770"/>
                  </a:lnTo>
                  <a:lnTo>
                    <a:pt x="488406" y="575945"/>
                  </a:lnTo>
                  <a:lnTo>
                    <a:pt x="481102" y="579120"/>
                  </a:lnTo>
                  <a:lnTo>
                    <a:pt x="473480" y="581978"/>
                  </a:lnTo>
                  <a:lnTo>
                    <a:pt x="465541" y="584200"/>
                  </a:lnTo>
                  <a:lnTo>
                    <a:pt x="457602" y="585788"/>
                  </a:lnTo>
                  <a:lnTo>
                    <a:pt x="449663" y="587375"/>
                  </a:lnTo>
                  <a:lnTo>
                    <a:pt x="441407" y="588328"/>
                  </a:lnTo>
                  <a:lnTo>
                    <a:pt x="433150" y="588963"/>
                  </a:lnTo>
                  <a:lnTo>
                    <a:pt x="424576" y="589280"/>
                  </a:lnTo>
                  <a:lnTo>
                    <a:pt x="140678" y="589280"/>
                  </a:lnTo>
                  <a:lnTo>
                    <a:pt x="140678" y="1836103"/>
                  </a:lnTo>
                  <a:lnTo>
                    <a:pt x="140678" y="1838643"/>
                  </a:lnTo>
                  <a:lnTo>
                    <a:pt x="140996" y="1840548"/>
                  </a:lnTo>
                  <a:lnTo>
                    <a:pt x="141948" y="1842770"/>
                  </a:lnTo>
                  <a:lnTo>
                    <a:pt x="142584" y="1844993"/>
                  </a:lnTo>
                  <a:lnTo>
                    <a:pt x="143536" y="1847215"/>
                  </a:lnTo>
                  <a:lnTo>
                    <a:pt x="144807" y="1849120"/>
                  </a:lnTo>
                  <a:lnTo>
                    <a:pt x="147665" y="1852613"/>
                  </a:lnTo>
                  <a:lnTo>
                    <a:pt x="151475" y="1855470"/>
                  </a:lnTo>
                  <a:lnTo>
                    <a:pt x="153063" y="1856740"/>
                  </a:lnTo>
                  <a:lnTo>
                    <a:pt x="155286" y="1857693"/>
                  </a:lnTo>
                  <a:lnTo>
                    <a:pt x="157191" y="1858645"/>
                  </a:lnTo>
                  <a:lnTo>
                    <a:pt x="159732" y="1858963"/>
                  </a:lnTo>
                  <a:lnTo>
                    <a:pt x="161955" y="1859280"/>
                  </a:lnTo>
                  <a:lnTo>
                    <a:pt x="164495" y="1859598"/>
                  </a:lnTo>
                  <a:lnTo>
                    <a:pt x="1553180" y="1859598"/>
                  </a:lnTo>
                  <a:lnTo>
                    <a:pt x="1556038" y="1859280"/>
                  </a:lnTo>
                  <a:lnTo>
                    <a:pt x="1557943" y="1858963"/>
                  </a:lnTo>
                  <a:lnTo>
                    <a:pt x="1560484" y="1858645"/>
                  </a:lnTo>
                  <a:lnTo>
                    <a:pt x="1562389" y="1857693"/>
                  </a:lnTo>
                  <a:lnTo>
                    <a:pt x="1564612" y="1856740"/>
                  </a:lnTo>
                  <a:lnTo>
                    <a:pt x="1566517" y="1855470"/>
                  </a:lnTo>
                  <a:lnTo>
                    <a:pt x="1570010" y="1852613"/>
                  </a:lnTo>
                  <a:lnTo>
                    <a:pt x="1572868" y="1849120"/>
                  </a:lnTo>
                  <a:lnTo>
                    <a:pt x="1574139" y="1847215"/>
                  </a:lnTo>
                  <a:lnTo>
                    <a:pt x="1575091" y="1844993"/>
                  </a:lnTo>
                  <a:lnTo>
                    <a:pt x="1576044" y="1842770"/>
                  </a:lnTo>
                  <a:lnTo>
                    <a:pt x="1576679" y="1840548"/>
                  </a:lnTo>
                  <a:lnTo>
                    <a:pt x="1576997" y="1838643"/>
                  </a:lnTo>
                  <a:lnTo>
                    <a:pt x="1576997" y="1836103"/>
                  </a:lnTo>
                  <a:lnTo>
                    <a:pt x="1576997" y="164782"/>
                  </a:lnTo>
                  <a:lnTo>
                    <a:pt x="1576997" y="161925"/>
                  </a:lnTo>
                  <a:lnTo>
                    <a:pt x="1576679" y="160020"/>
                  </a:lnTo>
                  <a:lnTo>
                    <a:pt x="1576044" y="157480"/>
                  </a:lnTo>
                  <a:lnTo>
                    <a:pt x="1575091" y="155257"/>
                  </a:lnTo>
                  <a:lnTo>
                    <a:pt x="1574139" y="153352"/>
                  </a:lnTo>
                  <a:lnTo>
                    <a:pt x="1572868" y="151447"/>
                  </a:lnTo>
                  <a:lnTo>
                    <a:pt x="1570010" y="147955"/>
                  </a:lnTo>
                  <a:lnTo>
                    <a:pt x="1566517" y="145097"/>
                  </a:lnTo>
                  <a:lnTo>
                    <a:pt x="1564612" y="143827"/>
                  </a:lnTo>
                  <a:lnTo>
                    <a:pt x="1562389" y="142875"/>
                  </a:lnTo>
                  <a:lnTo>
                    <a:pt x="1560484" y="141922"/>
                  </a:lnTo>
                  <a:lnTo>
                    <a:pt x="1557943" y="141287"/>
                  </a:lnTo>
                  <a:lnTo>
                    <a:pt x="1556038" y="140970"/>
                  </a:lnTo>
                  <a:lnTo>
                    <a:pt x="1553180" y="140970"/>
                  </a:lnTo>
                  <a:lnTo>
                    <a:pt x="589072" y="140970"/>
                  </a:lnTo>
                  <a:close/>
                  <a:moveTo>
                    <a:pt x="489358" y="0"/>
                  </a:moveTo>
                  <a:lnTo>
                    <a:pt x="1553180" y="0"/>
                  </a:lnTo>
                  <a:lnTo>
                    <a:pt x="1562071" y="317"/>
                  </a:lnTo>
                  <a:lnTo>
                    <a:pt x="1570010" y="952"/>
                  </a:lnTo>
                  <a:lnTo>
                    <a:pt x="1578584" y="2222"/>
                  </a:lnTo>
                  <a:lnTo>
                    <a:pt x="1586523" y="3492"/>
                  </a:lnTo>
                  <a:lnTo>
                    <a:pt x="1594462" y="5397"/>
                  </a:lnTo>
                  <a:lnTo>
                    <a:pt x="1602084" y="7620"/>
                  </a:lnTo>
                  <a:lnTo>
                    <a:pt x="1609705" y="10160"/>
                  </a:lnTo>
                  <a:lnTo>
                    <a:pt x="1617644" y="13017"/>
                  </a:lnTo>
                  <a:lnTo>
                    <a:pt x="1624630" y="16192"/>
                  </a:lnTo>
                  <a:lnTo>
                    <a:pt x="1631617" y="20002"/>
                  </a:lnTo>
                  <a:lnTo>
                    <a:pt x="1638603" y="23812"/>
                  </a:lnTo>
                  <a:lnTo>
                    <a:pt x="1645589" y="28257"/>
                  </a:lnTo>
                  <a:lnTo>
                    <a:pt x="1651623" y="32702"/>
                  </a:lnTo>
                  <a:lnTo>
                    <a:pt x="1657974" y="37782"/>
                  </a:lnTo>
                  <a:lnTo>
                    <a:pt x="1664008" y="42862"/>
                  </a:lnTo>
                  <a:lnTo>
                    <a:pt x="1669724" y="48260"/>
                  </a:lnTo>
                  <a:lnTo>
                    <a:pt x="1675122" y="53975"/>
                  </a:lnTo>
                  <a:lnTo>
                    <a:pt x="1680203" y="60007"/>
                  </a:lnTo>
                  <a:lnTo>
                    <a:pt x="1685284" y="66357"/>
                  </a:lnTo>
                  <a:lnTo>
                    <a:pt x="1689730" y="72390"/>
                  </a:lnTo>
                  <a:lnTo>
                    <a:pt x="1694176" y="79375"/>
                  </a:lnTo>
                  <a:lnTo>
                    <a:pt x="1697987" y="86360"/>
                  </a:lnTo>
                  <a:lnTo>
                    <a:pt x="1701797" y="93345"/>
                  </a:lnTo>
                  <a:lnTo>
                    <a:pt x="1704973" y="100647"/>
                  </a:lnTo>
                  <a:lnTo>
                    <a:pt x="1707831" y="108267"/>
                  </a:lnTo>
                  <a:lnTo>
                    <a:pt x="1710371" y="115570"/>
                  </a:lnTo>
                  <a:lnTo>
                    <a:pt x="1712594" y="123507"/>
                  </a:lnTo>
                  <a:lnTo>
                    <a:pt x="1714500" y="131445"/>
                  </a:lnTo>
                  <a:lnTo>
                    <a:pt x="1715770" y="139382"/>
                  </a:lnTo>
                  <a:lnTo>
                    <a:pt x="1717040" y="147637"/>
                  </a:lnTo>
                  <a:lnTo>
                    <a:pt x="1717675" y="155892"/>
                  </a:lnTo>
                  <a:lnTo>
                    <a:pt x="1717675" y="164782"/>
                  </a:lnTo>
                  <a:lnTo>
                    <a:pt x="1717675" y="1836103"/>
                  </a:lnTo>
                  <a:lnTo>
                    <a:pt x="1717675" y="1844358"/>
                  </a:lnTo>
                  <a:lnTo>
                    <a:pt x="1717040" y="1852613"/>
                  </a:lnTo>
                  <a:lnTo>
                    <a:pt x="1715770" y="1861185"/>
                  </a:lnTo>
                  <a:lnTo>
                    <a:pt x="1714500" y="1869123"/>
                  </a:lnTo>
                  <a:lnTo>
                    <a:pt x="1712594" y="1877060"/>
                  </a:lnTo>
                  <a:lnTo>
                    <a:pt x="1710371" y="1884680"/>
                  </a:lnTo>
                  <a:lnTo>
                    <a:pt x="1707831" y="1892300"/>
                  </a:lnTo>
                  <a:lnTo>
                    <a:pt x="1704973" y="1900238"/>
                  </a:lnTo>
                  <a:lnTo>
                    <a:pt x="1701797" y="1907223"/>
                  </a:lnTo>
                  <a:lnTo>
                    <a:pt x="1697987" y="1914208"/>
                  </a:lnTo>
                  <a:lnTo>
                    <a:pt x="1694176" y="1921193"/>
                  </a:lnTo>
                  <a:lnTo>
                    <a:pt x="1689730" y="1927860"/>
                  </a:lnTo>
                  <a:lnTo>
                    <a:pt x="1685284" y="1934210"/>
                  </a:lnTo>
                  <a:lnTo>
                    <a:pt x="1680203" y="1940560"/>
                  </a:lnTo>
                  <a:lnTo>
                    <a:pt x="1675122" y="1946275"/>
                  </a:lnTo>
                  <a:lnTo>
                    <a:pt x="1669724" y="1952308"/>
                  </a:lnTo>
                  <a:lnTo>
                    <a:pt x="1664008" y="1957705"/>
                  </a:lnTo>
                  <a:lnTo>
                    <a:pt x="1657974" y="1962785"/>
                  </a:lnTo>
                  <a:lnTo>
                    <a:pt x="1651623" y="1967865"/>
                  </a:lnTo>
                  <a:lnTo>
                    <a:pt x="1645589" y="1972310"/>
                  </a:lnTo>
                  <a:lnTo>
                    <a:pt x="1638603" y="1976755"/>
                  </a:lnTo>
                  <a:lnTo>
                    <a:pt x="1631617" y="1980565"/>
                  </a:lnTo>
                  <a:lnTo>
                    <a:pt x="1624630" y="1984375"/>
                  </a:lnTo>
                  <a:lnTo>
                    <a:pt x="1617644" y="1987550"/>
                  </a:lnTo>
                  <a:lnTo>
                    <a:pt x="1609705" y="1990408"/>
                  </a:lnTo>
                  <a:lnTo>
                    <a:pt x="1602084" y="1992948"/>
                  </a:lnTo>
                  <a:lnTo>
                    <a:pt x="1594462" y="1995170"/>
                  </a:lnTo>
                  <a:lnTo>
                    <a:pt x="1586523" y="1997075"/>
                  </a:lnTo>
                  <a:lnTo>
                    <a:pt x="1578584" y="1998345"/>
                  </a:lnTo>
                  <a:lnTo>
                    <a:pt x="1570010" y="1999615"/>
                  </a:lnTo>
                  <a:lnTo>
                    <a:pt x="1562071" y="2000250"/>
                  </a:lnTo>
                  <a:lnTo>
                    <a:pt x="1553180" y="2000250"/>
                  </a:lnTo>
                  <a:lnTo>
                    <a:pt x="164495" y="2000250"/>
                  </a:lnTo>
                  <a:lnTo>
                    <a:pt x="155604" y="2000250"/>
                  </a:lnTo>
                  <a:lnTo>
                    <a:pt x="147665" y="1999615"/>
                  </a:lnTo>
                  <a:lnTo>
                    <a:pt x="139408" y="1998345"/>
                  </a:lnTo>
                  <a:lnTo>
                    <a:pt x="131152" y="1997075"/>
                  </a:lnTo>
                  <a:lnTo>
                    <a:pt x="123213" y="1995170"/>
                  </a:lnTo>
                  <a:lnTo>
                    <a:pt x="115591" y="1992948"/>
                  </a:lnTo>
                  <a:lnTo>
                    <a:pt x="107970" y="1990408"/>
                  </a:lnTo>
                  <a:lnTo>
                    <a:pt x="100348" y="1987550"/>
                  </a:lnTo>
                  <a:lnTo>
                    <a:pt x="93044" y="1984375"/>
                  </a:lnTo>
                  <a:lnTo>
                    <a:pt x="86058" y="1980565"/>
                  </a:lnTo>
                  <a:lnTo>
                    <a:pt x="79072" y="1976755"/>
                  </a:lnTo>
                  <a:lnTo>
                    <a:pt x="72721" y="1972310"/>
                  </a:lnTo>
                  <a:lnTo>
                    <a:pt x="66052" y="1967865"/>
                  </a:lnTo>
                  <a:lnTo>
                    <a:pt x="59701" y="1962785"/>
                  </a:lnTo>
                  <a:lnTo>
                    <a:pt x="53667" y="1957705"/>
                  </a:lnTo>
                  <a:lnTo>
                    <a:pt x="48269" y="1952308"/>
                  </a:lnTo>
                  <a:lnTo>
                    <a:pt x="42553" y="1946275"/>
                  </a:lnTo>
                  <a:lnTo>
                    <a:pt x="37472" y="1940560"/>
                  </a:lnTo>
                  <a:lnTo>
                    <a:pt x="32391" y="1934210"/>
                  </a:lnTo>
                  <a:lnTo>
                    <a:pt x="27945" y="1927860"/>
                  </a:lnTo>
                  <a:lnTo>
                    <a:pt x="23817" y="1921193"/>
                  </a:lnTo>
                  <a:lnTo>
                    <a:pt x="19688" y="1914208"/>
                  </a:lnTo>
                  <a:lnTo>
                    <a:pt x="16195" y="1907223"/>
                  </a:lnTo>
                  <a:lnTo>
                    <a:pt x="12702" y="1900238"/>
                  </a:lnTo>
                  <a:lnTo>
                    <a:pt x="9844" y="1892300"/>
                  </a:lnTo>
                  <a:lnTo>
                    <a:pt x="7304" y="1884680"/>
                  </a:lnTo>
                  <a:lnTo>
                    <a:pt x="5081" y="1877060"/>
                  </a:lnTo>
                  <a:lnTo>
                    <a:pt x="3175" y="1869123"/>
                  </a:lnTo>
                  <a:lnTo>
                    <a:pt x="1905" y="1861185"/>
                  </a:lnTo>
                  <a:lnTo>
                    <a:pt x="635" y="1852613"/>
                  </a:lnTo>
                  <a:lnTo>
                    <a:pt x="0" y="1844358"/>
                  </a:lnTo>
                  <a:lnTo>
                    <a:pt x="0" y="1836103"/>
                  </a:lnTo>
                  <a:lnTo>
                    <a:pt x="0" y="489585"/>
                  </a:lnTo>
                  <a:lnTo>
                    <a:pt x="489358" y="0"/>
                  </a:lnTo>
                  <a:close/>
                </a:path>
              </a:pathLst>
            </a:custGeom>
            <a:blipFill rotWithShape="1">
              <a:blip r:embed="rId6">
                <a:alphaModFix amt="99000"/>
              </a:blip>
              <a:tile tx="0" ty="0" sx="100000" sy="100000" flip="none" algn="tl"/>
            </a:blipFill>
            <a:ln>
              <a:gradFill>
                <a:gsLst>
                  <a:gs pos="0">
                    <a:srgbClr val="C4BDAC"/>
                  </a:gs>
                  <a:gs pos="37000">
                    <a:srgbClr val="FEEEDF"/>
                  </a:gs>
                  <a:gs pos="67000">
                    <a:srgbClr val="FCDBD6"/>
                  </a:gs>
                  <a:gs pos="100000">
                    <a:srgbClr val="FAA8BE"/>
                  </a:gs>
                </a:gsLst>
                <a:lin ang="5400000" scaled="1"/>
              </a:gradFill>
            </a:ln>
          </p:spPr>
          <p:txBody>
            <a:bodyPr vert="horz" wrap="square" tIns="45720" bIns="45720" numCol="1" spcCol="0" rtlCol="0" fromWordArt="0" anchor="ctr" anchorCtr="0" forceAA="0" compatLnSpc="0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lvl="0" algn="ctr">
                <a:defRPr/>
              </a:pP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7" name="组合 76"/>
          <p:cNvGrpSpPr/>
          <p:nvPr>
            <p:custDataLst>
              <p:tags r:id="rId34"/>
            </p:custDataLst>
          </p:nvPr>
        </p:nvGrpSpPr>
        <p:grpSpPr>
          <a:xfrm rot="0" flipV="1">
            <a:off x="3105785" y="4460875"/>
            <a:ext cx="1409700" cy="421640"/>
            <a:chOff x="3403600" y="1970870"/>
            <a:chExt cx="1257300" cy="421584"/>
          </a:xfrm>
        </p:grpSpPr>
        <p:cxnSp>
          <p:nvCxnSpPr>
            <p:cNvPr id="78" name="直接连接符 77"/>
            <p:cNvCxnSpPr/>
            <p:nvPr>
              <p:custDataLst>
                <p:tags r:id="rId35"/>
              </p:custDataLst>
            </p:nvPr>
          </p:nvCxnSpPr>
          <p:spPr>
            <a:xfrm flipH="1">
              <a:off x="4394201" y="2392454"/>
              <a:ext cx="266699" cy="0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  <p:cxnSp>
          <p:nvCxnSpPr>
            <p:cNvPr id="79" name="直接连接符 78"/>
            <p:cNvCxnSpPr/>
            <p:nvPr>
              <p:custDataLst>
                <p:tags r:id="rId36"/>
              </p:custDataLst>
            </p:nvPr>
          </p:nvCxnSpPr>
          <p:spPr>
            <a:xfrm flipV="1">
              <a:off x="4394200" y="1970870"/>
              <a:ext cx="0" cy="421584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  <p:cxnSp>
          <p:nvCxnSpPr>
            <p:cNvPr id="80" name="直接连接符 79"/>
            <p:cNvCxnSpPr/>
            <p:nvPr>
              <p:custDataLst>
                <p:tags r:id="rId37"/>
              </p:custDataLst>
            </p:nvPr>
          </p:nvCxnSpPr>
          <p:spPr>
            <a:xfrm flipH="1">
              <a:off x="3403600" y="1970870"/>
              <a:ext cx="990600" cy="0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  <a:tailEnd type="oval"/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</p:grpSp>
      <p:sp>
        <p:nvSpPr>
          <p:cNvPr id="81" name="文本框 80"/>
          <p:cNvSpPr txBox="1"/>
          <p:nvPr>
            <p:custDataLst>
              <p:tags r:id="rId38"/>
            </p:custDataLst>
          </p:nvPr>
        </p:nvSpPr>
        <p:spPr>
          <a:xfrm>
            <a:off x="1099185" y="4718685"/>
            <a:ext cx="1861185" cy="1149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单击此处进行编辑，字号、颜色均调整</a:t>
            </a: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algn="r">
              <a:lnSpc>
                <a:spcPct val="120000"/>
              </a:lnSpc>
            </a:pP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82" name="文本框 81"/>
          <p:cNvSpPr txBox="1"/>
          <p:nvPr>
            <p:custDataLst>
              <p:tags r:id="rId39"/>
            </p:custDataLst>
          </p:nvPr>
        </p:nvSpPr>
        <p:spPr>
          <a:xfrm>
            <a:off x="1127760" y="4230370"/>
            <a:ext cx="1861185" cy="5461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/>
            <a:r>
              <a:rPr lang="zh-CN" altLang="en-US" sz="2400" dirty="0" smtClean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2000" dirty="0" smtClean="0">
              <a:solidFill>
                <a:srgbClr val="FA546D">
                  <a:lumMod val="7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组合 83"/>
          <p:cNvGrpSpPr/>
          <p:nvPr>
            <p:custDataLst>
              <p:tags r:id="rId40"/>
            </p:custDataLst>
          </p:nvPr>
        </p:nvGrpSpPr>
        <p:grpSpPr>
          <a:xfrm rot="0" flipH="1">
            <a:off x="7794625" y="1898650"/>
            <a:ext cx="963930" cy="421640"/>
            <a:chOff x="3403600" y="1970870"/>
            <a:chExt cx="1257300" cy="421584"/>
          </a:xfrm>
        </p:grpSpPr>
        <p:cxnSp>
          <p:nvCxnSpPr>
            <p:cNvPr id="85" name="直接连接符 84"/>
            <p:cNvCxnSpPr/>
            <p:nvPr>
              <p:custDataLst>
                <p:tags r:id="rId41"/>
              </p:custDataLst>
            </p:nvPr>
          </p:nvCxnSpPr>
          <p:spPr>
            <a:xfrm flipH="1">
              <a:off x="4154171" y="2392454"/>
              <a:ext cx="506729" cy="0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  <p:cxnSp>
          <p:nvCxnSpPr>
            <p:cNvPr id="86" name="直接连接符 85"/>
            <p:cNvCxnSpPr/>
            <p:nvPr>
              <p:custDataLst>
                <p:tags r:id="rId42"/>
              </p:custDataLst>
            </p:nvPr>
          </p:nvCxnSpPr>
          <p:spPr>
            <a:xfrm flipV="1">
              <a:off x="4154171" y="1970870"/>
              <a:ext cx="0" cy="421584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  <p:cxnSp>
          <p:nvCxnSpPr>
            <p:cNvPr id="87" name="直接连接符 86"/>
            <p:cNvCxnSpPr/>
            <p:nvPr>
              <p:custDataLst>
                <p:tags r:id="rId43"/>
              </p:custDataLst>
            </p:nvPr>
          </p:nvCxnSpPr>
          <p:spPr>
            <a:xfrm flipH="1">
              <a:off x="3403600" y="1970870"/>
              <a:ext cx="750571" cy="0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  <a:tailEnd type="oval"/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</p:grpSp>
      <p:sp>
        <p:nvSpPr>
          <p:cNvPr id="60" name="上箭头 59"/>
          <p:cNvSpPr/>
          <p:nvPr>
            <p:custDataLst>
              <p:tags r:id="rId44"/>
            </p:custDataLst>
          </p:nvPr>
        </p:nvSpPr>
        <p:spPr>
          <a:xfrm rot="20520000">
            <a:off x="5524500" y="2223135"/>
            <a:ext cx="346710" cy="297180"/>
          </a:xfrm>
          <a:prstGeom prst="upArrow">
            <a:avLst>
              <a:gd name="adj1" fmla="val 57862"/>
              <a:gd name="adj2" fmla="val 61457"/>
            </a:avLst>
          </a:prstGeom>
          <a:blipFill rotWithShape="1">
            <a:blip r:embed="rId3">
              <a:alphaModFix amt="99000"/>
            </a:blip>
            <a:tile tx="0" ty="0" sx="100000" sy="100000" flip="none" algn="tl"/>
          </a:blipFill>
          <a:ln>
            <a:noFill/>
          </a:ln>
        </p:spPr>
        <p:style>
          <a:lnRef idx="2">
            <a:srgbClr val="FE8A57">
              <a:shade val="50000"/>
            </a:srgbClr>
          </a:lnRef>
          <a:fillRef idx="1">
            <a:srgbClr val="FE8A57"/>
          </a:fillRef>
          <a:effectRef idx="0">
            <a:srgbClr val="FE8A57"/>
          </a:effectRef>
          <a:fontRef idx="minor">
            <a:sysClr val="window" lastClr="FFFFFF"/>
          </a:fontRef>
        </p:style>
        <p:txBody>
          <a:bodyPr rtlCol="0" anchor="ctr">
            <a:normAutofit fontScale="40000" lnSpcReduction="20000"/>
          </a:bodyPr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3" name="上箭头 62"/>
          <p:cNvSpPr/>
          <p:nvPr>
            <p:custDataLst>
              <p:tags r:id="rId45"/>
            </p:custDataLst>
          </p:nvPr>
        </p:nvSpPr>
        <p:spPr>
          <a:xfrm rot="3240000">
            <a:off x="6433185" y="2518410"/>
            <a:ext cx="346710" cy="297180"/>
          </a:xfrm>
          <a:prstGeom prst="upArrow">
            <a:avLst>
              <a:gd name="adj1" fmla="val 57862"/>
              <a:gd name="adj2" fmla="val 61457"/>
            </a:avLst>
          </a:prstGeom>
          <a:blipFill rotWithShape="1">
            <a:blip r:embed="rId3">
              <a:alphaModFix amt="99000"/>
            </a:blip>
            <a:tile tx="0" ty="0" sx="100000" sy="100000" flip="none" algn="tl"/>
          </a:blipFill>
          <a:ln>
            <a:noFill/>
          </a:ln>
        </p:spPr>
        <p:style>
          <a:lnRef idx="2">
            <a:srgbClr val="FE8A57">
              <a:shade val="50000"/>
            </a:srgbClr>
          </a:lnRef>
          <a:fillRef idx="1">
            <a:srgbClr val="FE8A57"/>
          </a:fillRef>
          <a:effectRef idx="0">
            <a:srgbClr val="FE8A57"/>
          </a:effectRef>
          <a:fontRef idx="minor">
            <a:sysClr val="window" lastClr="FFFFFF"/>
          </a:fontRef>
        </p:style>
        <p:txBody>
          <a:bodyPr rtlCol="0" anchor="ctr">
            <a:normAutofit fontScale="40000" lnSpcReduction="20000"/>
          </a:bodyPr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5" name="上箭头 64"/>
          <p:cNvSpPr/>
          <p:nvPr>
            <p:custDataLst>
              <p:tags r:id="rId46"/>
            </p:custDataLst>
          </p:nvPr>
        </p:nvSpPr>
        <p:spPr>
          <a:xfrm rot="7560000">
            <a:off x="6433185" y="3474085"/>
            <a:ext cx="346710" cy="297180"/>
          </a:xfrm>
          <a:prstGeom prst="upArrow">
            <a:avLst>
              <a:gd name="adj1" fmla="val 57862"/>
              <a:gd name="adj2" fmla="val 61457"/>
            </a:avLst>
          </a:prstGeom>
          <a:blipFill rotWithShape="1">
            <a:blip r:embed="rId3">
              <a:alphaModFix amt="99000"/>
            </a:blip>
            <a:tile tx="0" ty="0" sx="100000" sy="100000" flip="none" algn="tl"/>
          </a:blipFill>
          <a:ln>
            <a:noFill/>
          </a:ln>
        </p:spPr>
        <p:style>
          <a:lnRef idx="2">
            <a:srgbClr val="FE8A57">
              <a:shade val="50000"/>
            </a:srgbClr>
          </a:lnRef>
          <a:fillRef idx="1">
            <a:srgbClr val="FE8A57"/>
          </a:fillRef>
          <a:effectRef idx="0">
            <a:srgbClr val="FE8A57"/>
          </a:effectRef>
          <a:fontRef idx="minor">
            <a:sysClr val="window" lastClr="FFFFFF"/>
          </a:fontRef>
        </p:style>
        <p:txBody>
          <a:bodyPr rtlCol="0" anchor="ctr">
            <a:normAutofit fontScale="40000" lnSpcReduction="20000"/>
          </a:bodyPr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66" name="上箭头 65"/>
          <p:cNvSpPr/>
          <p:nvPr>
            <p:custDataLst>
              <p:tags r:id="rId47"/>
            </p:custDataLst>
          </p:nvPr>
        </p:nvSpPr>
        <p:spPr>
          <a:xfrm rot="11880000">
            <a:off x="5524500" y="3769360"/>
            <a:ext cx="346710" cy="297180"/>
          </a:xfrm>
          <a:prstGeom prst="upArrow">
            <a:avLst>
              <a:gd name="adj1" fmla="val 57862"/>
              <a:gd name="adj2" fmla="val 61457"/>
            </a:avLst>
          </a:prstGeom>
          <a:blipFill rotWithShape="1">
            <a:blip r:embed="rId3">
              <a:alphaModFix amt="99000"/>
            </a:blip>
            <a:tile tx="0" ty="0" sx="100000" sy="100000" flip="none" algn="tl"/>
          </a:blipFill>
          <a:ln>
            <a:noFill/>
          </a:ln>
        </p:spPr>
        <p:style>
          <a:lnRef idx="2">
            <a:srgbClr val="FE8A57">
              <a:shade val="50000"/>
            </a:srgbClr>
          </a:lnRef>
          <a:fillRef idx="1">
            <a:srgbClr val="FE8A57"/>
          </a:fillRef>
          <a:effectRef idx="0">
            <a:srgbClr val="FE8A57"/>
          </a:effectRef>
          <a:fontRef idx="minor">
            <a:sysClr val="window" lastClr="FFFFFF"/>
          </a:fontRef>
        </p:style>
        <p:txBody>
          <a:bodyPr rtlCol="0" anchor="ctr">
            <a:normAutofit fontScale="40000" lnSpcReduction="20000"/>
          </a:bodyPr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grpSp>
        <p:nvGrpSpPr>
          <p:cNvPr id="75" name="组合 74"/>
          <p:cNvGrpSpPr/>
          <p:nvPr>
            <p:custDataLst>
              <p:tags r:id="rId48"/>
            </p:custDataLst>
          </p:nvPr>
        </p:nvGrpSpPr>
        <p:grpSpPr>
          <a:xfrm rot="10800000" flipV="1">
            <a:off x="7160260" y="4576445"/>
            <a:ext cx="1598295" cy="226060"/>
            <a:chOff x="3395663" y="4563384"/>
            <a:chExt cx="1120935" cy="1156713"/>
          </a:xfrm>
        </p:grpSpPr>
        <p:cxnSp>
          <p:nvCxnSpPr>
            <p:cNvPr id="76" name="直接连接符 75"/>
            <p:cNvCxnSpPr/>
            <p:nvPr>
              <p:custDataLst>
                <p:tags r:id="rId49"/>
              </p:custDataLst>
            </p:nvPr>
          </p:nvCxnSpPr>
          <p:spPr>
            <a:xfrm>
              <a:off x="4516597" y="4563384"/>
              <a:ext cx="0" cy="1156713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  <p:cxnSp>
          <p:nvCxnSpPr>
            <p:cNvPr id="83" name="直接连接符 82"/>
            <p:cNvCxnSpPr/>
            <p:nvPr>
              <p:custDataLst>
                <p:tags r:id="rId50"/>
              </p:custDataLst>
            </p:nvPr>
          </p:nvCxnSpPr>
          <p:spPr>
            <a:xfrm flipH="1">
              <a:off x="3395663" y="5720097"/>
              <a:ext cx="1120935" cy="0"/>
            </a:xfrm>
            <a:prstGeom prst="line">
              <a:avLst/>
            </a:prstGeom>
            <a:ln w="9525">
              <a:solidFill>
                <a:sysClr val="windowText" lastClr="000000">
                  <a:lumMod val="65000"/>
                  <a:lumOff val="35000"/>
                </a:sysClr>
              </a:solidFill>
              <a:tailEnd type="oval"/>
            </a:ln>
          </p:spPr>
          <p:style>
            <a:lnRef idx="1">
              <a:srgbClr val="FE8A57"/>
            </a:lnRef>
            <a:fillRef idx="0">
              <a:srgbClr val="FE8A57"/>
            </a:fillRef>
            <a:effectRef idx="0">
              <a:srgbClr val="FE8A57"/>
            </a:effectRef>
            <a:fontRef idx="minor">
              <a:sysClr val="windowText" lastClr="000000"/>
            </a:fontRef>
          </p:style>
        </p:cxnSp>
      </p:grpSp>
      <p:sp>
        <p:nvSpPr>
          <p:cNvPr id="95" name="文本框 94"/>
          <p:cNvSpPr txBox="1"/>
          <p:nvPr>
            <p:custDataLst>
              <p:tags r:id="rId51"/>
            </p:custDataLst>
          </p:nvPr>
        </p:nvSpPr>
        <p:spPr>
          <a:xfrm>
            <a:off x="8874760" y="4484370"/>
            <a:ext cx="1861185" cy="11493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单击此处进行编辑，字号、颜色均调整</a:t>
            </a: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52"/>
            </p:custDataLst>
          </p:nvPr>
        </p:nvSpPr>
        <p:spPr>
          <a:xfrm>
            <a:off x="8874760" y="4036060"/>
            <a:ext cx="1861185" cy="50609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zh-CN" altLang="en-US" sz="2400" dirty="0" smtClean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2400" dirty="0" smtClean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037070" y="1449705"/>
            <a:ext cx="3540125" cy="612140"/>
            <a:chOff x="3180" y="2572"/>
            <a:chExt cx="5575" cy="964"/>
          </a:xfrm>
        </p:grpSpPr>
        <p:sp>
          <p:nvSpPr>
            <p:cNvPr id="18" name=" 168"/>
            <p:cNvSpPr/>
            <p:nvPr/>
          </p:nvSpPr>
          <p:spPr>
            <a:xfrm>
              <a:off x="3180" y="2572"/>
              <a:ext cx="964" cy="964"/>
            </a:xfrm>
            <a:prstGeom prst="roundRect">
              <a:avLst/>
            </a:prstGeom>
            <a:solidFill>
              <a:srgbClr val="F7B6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87" y="2766"/>
              <a:ext cx="805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chemeClr val="bg1"/>
                  </a:solidFill>
                </a:rPr>
                <a:t>01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87" y="2572"/>
              <a:ext cx="2528" cy="5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1600" dirty="0" smtClean="0">
                  <a:solidFill>
                    <a:srgbClr val="F7B63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请输入您的标题</a:t>
              </a:r>
              <a:endParaRPr lang="zh-CN" altLang="en-US" sz="1600" dirty="0" smtClean="0">
                <a:solidFill>
                  <a:srgbClr val="F7B6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87" y="3047"/>
              <a:ext cx="4368" cy="48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单击此处进行编辑，字号、颜色均调整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37070" y="2559050"/>
            <a:ext cx="3502025" cy="612140"/>
            <a:chOff x="9980" y="2572"/>
            <a:chExt cx="5515" cy="964"/>
          </a:xfrm>
        </p:grpSpPr>
        <p:sp>
          <p:nvSpPr>
            <p:cNvPr id="20" name=" 168"/>
            <p:cNvSpPr/>
            <p:nvPr/>
          </p:nvSpPr>
          <p:spPr>
            <a:xfrm>
              <a:off x="9980" y="2572"/>
              <a:ext cx="964" cy="964"/>
            </a:xfrm>
            <a:prstGeom prst="roundRect">
              <a:avLst/>
            </a:prstGeom>
            <a:solidFill>
              <a:srgbClr val="FF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118" y="2766"/>
              <a:ext cx="688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b="1">
                  <a:solidFill>
                    <a:schemeClr val="bg1"/>
                  </a:solidFill>
                  <a:sym typeface="+mn-ea"/>
                </a:rPr>
                <a:t>02</a:t>
              </a:r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127" y="2572"/>
              <a:ext cx="2528" cy="5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1600" dirty="0" smtClean="0">
                  <a:solidFill>
                    <a:srgbClr val="FF3E3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请输入您的标题</a:t>
              </a:r>
              <a:endParaRPr lang="zh-CN" altLang="en-US" sz="1600" dirty="0" smtClean="0">
                <a:solidFill>
                  <a:srgbClr val="FF3E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127" y="3047"/>
              <a:ext cx="4368" cy="48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单击此处进行编辑，字号、颜色均调整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37070" y="3668395"/>
            <a:ext cx="3540125" cy="657860"/>
            <a:chOff x="3180" y="5923"/>
            <a:chExt cx="5575" cy="1036"/>
          </a:xfrm>
        </p:grpSpPr>
        <p:sp>
          <p:nvSpPr>
            <p:cNvPr id="19" name=" 168"/>
            <p:cNvSpPr/>
            <p:nvPr/>
          </p:nvSpPr>
          <p:spPr>
            <a:xfrm>
              <a:off x="3180" y="5923"/>
              <a:ext cx="964" cy="964"/>
            </a:xfrm>
            <a:prstGeom prst="roundRect">
              <a:avLst/>
            </a:prstGeom>
            <a:solidFill>
              <a:srgbClr val="75AA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287" y="6117"/>
              <a:ext cx="688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b="1">
                  <a:solidFill>
                    <a:schemeClr val="bg1"/>
                  </a:solidFill>
                  <a:sym typeface="+mn-ea"/>
                </a:rPr>
                <a:t>03</a:t>
              </a:r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87" y="5923"/>
              <a:ext cx="2528" cy="5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1600" dirty="0" smtClean="0">
                  <a:solidFill>
                    <a:srgbClr val="74AAD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请输入您的标题</a:t>
              </a:r>
              <a:endParaRPr lang="zh-CN" altLang="en-US" sz="1600" dirty="0" smtClean="0">
                <a:solidFill>
                  <a:srgbClr val="74AAD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87" y="6471"/>
              <a:ext cx="4368" cy="48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单击此处进行编辑，字号、颜色均调整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37070" y="4823460"/>
            <a:ext cx="3502025" cy="657860"/>
            <a:chOff x="9980" y="5923"/>
            <a:chExt cx="5515" cy="1036"/>
          </a:xfrm>
        </p:grpSpPr>
        <p:sp>
          <p:nvSpPr>
            <p:cNvPr id="17" name=" 168"/>
            <p:cNvSpPr/>
            <p:nvPr/>
          </p:nvSpPr>
          <p:spPr>
            <a:xfrm>
              <a:off x="9980" y="5923"/>
              <a:ext cx="964" cy="964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118" y="6117"/>
              <a:ext cx="688" cy="57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b="1">
                  <a:solidFill>
                    <a:schemeClr val="bg1"/>
                  </a:solidFill>
                  <a:sym typeface="+mn-ea"/>
                </a:rPr>
                <a:t>04</a:t>
              </a:r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127" y="5923"/>
              <a:ext cx="2528" cy="54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1600" dirty="0" smtClean="0">
                  <a:solidFill>
                    <a:srgbClr val="70AD47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请输入您的标题</a:t>
              </a:r>
              <a:endParaRPr lang="zh-CN" altLang="en-US" sz="1600" dirty="0" smtClean="0">
                <a:solidFill>
                  <a:srgbClr val="70AD4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27" y="6471"/>
              <a:ext cx="4368" cy="48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单击此处进行编辑，字号、颜色均调整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</p:grpSp>
      <p:graphicFrame>
        <p:nvGraphicFramePr>
          <p:cNvPr id="40" name="图表 39"/>
          <p:cNvGraphicFramePr/>
          <p:nvPr/>
        </p:nvGraphicFramePr>
        <p:xfrm>
          <a:off x="343535" y="1047750"/>
          <a:ext cx="6350000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86605" y="4485640"/>
            <a:ext cx="6162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在此输入您的标题</a:t>
            </a:r>
            <a:endParaRPr lang="zh-CN" altLang="en-US" sz="4800" spc="3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11545" y="782955"/>
            <a:ext cx="3312160" cy="3312160"/>
            <a:chOff x="7217" y="333"/>
            <a:chExt cx="5216" cy="5216"/>
          </a:xfrm>
        </p:grpSpPr>
        <p:pic>
          <p:nvPicPr>
            <p:cNvPr id="4" name="图片 3" descr="花图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217" y="333"/>
              <a:ext cx="5216" cy="521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926" y="1830"/>
              <a:ext cx="1798" cy="178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6600" smtClean="0">
                  <a:ln w="12700">
                    <a:noFill/>
                    <a:prstDash val="solid"/>
                  </a:ln>
                  <a:pattFill prst="dkDnDiag">
                    <a:fgClr>
                      <a:srgbClr val="C9C2B4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rgbClr val="FEA9A9"/>
                    </a:outerShdw>
                  </a:effectLst>
                  <a:latin typeface="Broadway" panose="04040905080B02020502" charset="0"/>
                  <a:cs typeface="+mn-ea"/>
                  <a:sym typeface="+mn-ea"/>
                </a:rPr>
                <a:t>3</a:t>
              </a:r>
              <a:endParaRPr lang="zh-CN" altLang="en-US" sz="6600"/>
            </a:p>
          </p:txBody>
        </p:sp>
        <p:sp>
          <p:nvSpPr>
            <p:cNvPr id="13" name="文本框 12"/>
            <p:cNvSpPr txBox="1"/>
            <p:nvPr/>
          </p:nvSpPr>
          <p:spPr>
            <a:xfrm rot="10800000" flipV="1">
              <a:off x="8559" y="3685"/>
              <a:ext cx="253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diagram"/>
  <p:tag name="KSO_WM_TEMPLATE_INDEX" val="160624"/>
  <p:tag name="KSO_WM_UNIT_TYPE" val="l_h_a"/>
  <p:tag name="KSO_WM_UNIT_INDEX" val="1_1_1"/>
  <p:tag name="KSO_WM_UNIT_ID" val="diagram160624_6*l_h_a*1_1_1"/>
  <p:tag name="KSO_WM_UNIT_CLEAR" val="1"/>
  <p:tag name="KSO_WM_UNIT_LAYERLEVEL" val="1_1_1"/>
  <p:tag name="KSO_WM_UNIT_VALUE" val="8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4"/>
  <p:tag name="KSO_WM_UNIT_ID" val="258*l_i*1_4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11"/>
  <p:tag name="KSO_WM_TEMPLATE_CATEGORY" val="diagram"/>
  <p:tag name="KSO_WM_TEMPLATE_INDEX" val="783"/>
  <p:tag name="KSO_WM_UNIT_INDEX" val="11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5"/>
  <p:tag name="KSO_WM_UNIT_ID" val="258*l_i*1_5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6"/>
  <p:tag name="KSO_WM_UNIT_ID" val="258*l_i*1_6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16"/>
  <p:tag name="KSO_WM_TEMPLATE_CATEGORY" val="diagram"/>
  <p:tag name="KSO_WM_TEMPLATE_INDEX" val="783"/>
  <p:tag name="KSO_WM_UNIT_INDEX" val="16"/>
</p:tagLst>
</file>

<file path=ppt/tags/tag15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7"/>
  <p:tag name="KSO_WM_UNIT_ID" val="258*l_i*1_7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8"/>
  <p:tag name="KSO_WM_UNIT_ID" val="258*l_i*1_8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9"/>
  <p:tag name="KSO_WM_UNIT_ID" val="258*l_i*1_9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22"/>
  <p:tag name="KSO_WM_TEMPLATE_CATEGORY" val="diagram"/>
  <p:tag name="KSO_WM_TEMPLATE_INDEX" val="783"/>
  <p:tag name="KSO_WM_UNIT_INDEX" val="22"/>
</p:tagLst>
</file>

<file path=ppt/tags/tag19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0"/>
  <p:tag name="KSO_WM_UNIT_ID" val="258*l_i*1_10"/>
  <p:tag name="KSO_WM_UNIT_CLEAR" val="1"/>
  <p:tag name="KSO_WM_UNIT_LAYERLEVEL" val="1_1"/>
  <p:tag name="KSO_WM_BEAUTIFY_FLAG" val="#wm#"/>
  <p:tag name="KSO_WM_DIAGRAM_GROUP_CODE" val="l1-1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624"/>
  <p:tag name="KSO_WM_UNIT_TYPE" val="l_h_a"/>
  <p:tag name="KSO_WM_UNIT_INDEX" val="1_1_1"/>
  <p:tag name="KSO_WM_UNIT_ID" val="diagram160624_6*l_h_a*1_1_1"/>
  <p:tag name="KSO_WM_UNIT_CLEAR" val="1"/>
  <p:tag name="KSO_WM_UNIT_LAYERLEVEL" val="1_1_1"/>
  <p:tag name="KSO_WM_UNIT_VALUE" val="8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20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1"/>
  <p:tag name="KSO_WM_UNIT_ID" val="258*l_i*1_11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27"/>
  <p:tag name="KSO_WM_TEMPLATE_CATEGORY" val="diagram"/>
  <p:tag name="KSO_WM_TEMPLATE_INDEX" val="783"/>
  <p:tag name="KSO_WM_UNIT_INDEX" val="27"/>
</p:tagLst>
</file>

<file path=ppt/tags/tag22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2"/>
  <p:tag name="KSO_WM_UNIT_ID" val="258*l_i*1_12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23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3"/>
  <p:tag name="KSO_WM_UNIT_ID" val="258*l_i*1_13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4"/>
  <p:tag name="KSO_WM_UNIT_ID" val="258*l_i*1_14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25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5"/>
  <p:tag name="KSO_WM_UNIT_ID" val="258*l_i*1_15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26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21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a"/>
  <p:tag name="KSO_WM_UNIT_INDEX" val="1_1_1"/>
  <p:tag name="KSO_WM_UNIT_ID" val="258*l_h_a*1_1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TEXT_FILL_FORE_SCHEMECOLOR_INDEX" val="5"/>
  <p:tag name="KSO_WM_UNIT_TEXT_FILL_TYPE" val="1"/>
</p:tagLst>
</file>

<file path=ppt/tags/tag28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21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a"/>
  <p:tag name="KSO_WM_UNIT_INDEX" val="1_3_1"/>
  <p:tag name="KSO_WM_UNIT_ID" val="258*l_h_a*1_3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TEXT_FILL_FORE_SCHEMECOLOR_INDEX" val="6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624"/>
  <p:tag name="KSO_WM_UNIT_TYPE" val="l_h_a"/>
  <p:tag name="KSO_WM_UNIT_INDEX" val="1_1_1"/>
  <p:tag name="KSO_WM_UNIT_ID" val="diagram160624_6*l_h_a*1_1_1"/>
  <p:tag name="KSO_WM_UNIT_CLEAR" val="1"/>
  <p:tag name="KSO_WM_UNIT_LAYERLEVEL" val="1_1_1"/>
  <p:tag name="KSO_WM_UNIT_VALUE" val="8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30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21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a"/>
  <p:tag name="KSO_WM_UNIT_INDEX" val="1_2_1"/>
  <p:tag name="KSO_WM_UNIT_ID" val="258*l_h_a*1_2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TEXT_FILL_FORE_SCHEMECOLOR_INDEX" val="8"/>
  <p:tag name="KSO_WM_UNIT_TEXT_FILL_TYPE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41"/>
  <p:tag name="KSO_WM_TEMPLATE_CATEGORY" val="diagram"/>
  <p:tag name="KSO_WM_TEMPLATE_INDEX" val="783"/>
  <p:tag name="KSO_WM_UNIT_INDEX" val="41"/>
</p:tagLst>
</file>

<file path=ppt/tags/tag33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6"/>
  <p:tag name="KSO_WM_UNIT_ID" val="258*l_i*1_16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7"/>
  <p:tag name="KSO_WM_UNIT_ID" val="258*l_i*1_17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46"/>
  <p:tag name="KSO_WM_TEMPLATE_CATEGORY" val="diagram"/>
  <p:tag name="KSO_WM_TEMPLATE_INDEX" val="783"/>
  <p:tag name="KSO_WM_UNIT_INDEX" val="46"/>
</p:tagLst>
</file>

<file path=ppt/tags/tag36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8"/>
  <p:tag name="KSO_WM_UNIT_ID" val="258*l_i*1_18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37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9"/>
  <p:tag name="KSO_WM_UNIT_ID" val="258*l_i*1_19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38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0"/>
  <p:tag name="KSO_WM_UNIT_ID" val="258*l_i*1_20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39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f"/>
  <p:tag name="KSO_WM_UNIT_INDEX" val="1_4_1"/>
  <p:tag name="KSO_WM_UNIT_ID" val="258*l_h_f*1_4_1"/>
  <p:tag name="KSO_WM_UNIT_CLEAR" val="1"/>
  <p:tag name="KSO_WM_UNIT_LAYERLEVEL" val="1_1_1"/>
  <p:tag name="KSO_WM_UNIT_VALUE" val="21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624"/>
  <p:tag name="KSO_WM_UNIT_TYPE" val="l_h_a"/>
  <p:tag name="KSO_WM_UNIT_INDEX" val="1_1_1"/>
  <p:tag name="KSO_WM_UNIT_ID" val="diagram160624_6*l_h_a*1_1_1"/>
  <p:tag name="KSO_WM_UNIT_CLEAR" val="1"/>
  <p:tag name="KSO_WM_UNIT_LAYERLEVEL" val="1_1_1"/>
  <p:tag name="KSO_WM_UNIT_VALUE" val="80"/>
  <p:tag name="KSO_WM_UNIT_HIGHLIGHT" val="0"/>
  <p:tag name="KSO_WM_UNIT_COMPATIBLE" val="0"/>
  <p:tag name="KSO_WM_BEAUTIFY_FLAG" val="#wm#"/>
  <p:tag name="KSO_WM_TAG_VERSION" val="1.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40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a"/>
  <p:tag name="KSO_WM_UNIT_INDEX" val="1_4_1"/>
  <p:tag name="KSO_WM_UNIT_ID" val="258*l_h_a*1_4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TEXT_FILL_FORE_SCHEMECOLOR_INDEX" val="7"/>
  <p:tag name="KSO_WM_UNIT_TEXT_FILL_TYPE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55"/>
  <p:tag name="KSO_WM_TEMPLATE_CATEGORY" val="diagram"/>
  <p:tag name="KSO_WM_TEMPLATE_INDEX" val="783"/>
  <p:tag name="KSO_WM_UNIT_INDEX" val="55"/>
</p:tagLst>
</file>

<file path=ppt/tags/tag42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1"/>
  <p:tag name="KSO_WM_UNIT_ID" val="258*l_i*1_21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43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2"/>
  <p:tag name="KSO_WM_UNIT_ID" val="258*l_i*1_22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44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3"/>
  <p:tag name="KSO_WM_UNIT_ID" val="258*l_i*1_23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45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4"/>
  <p:tag name="KSO_WM_UNIT_ID" val="258*l_i*1_24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5"/>
  <p:tag name="KSO_WM_UNIT_ID" val="258*l_i*1_25"/>
  <p:tag name="KSO_WM_UNIT_CLEAR" val="1"/>
  <p:tag name="KSO_WM_UNIT_LAYERLEVEL" val="1_1"/>
  <p:tag name="KSO_WM_BEAUTIFY_FLAG" val="#wm#"/>
  <p:tag name="KSO_WM_DIAGRAM_GROUP_CODE" val="l1-1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6"/>
  <p:tag name="KSO_WM_UNIT_ID" val="258*l_i*1_26"/>
  <p:tag name="KSO_WM_UNIT_CLEAR" val="1"/>
  <p:tag name="KSO_WM_UNIT_LAYERLEVEL" val="1_1"/>
  <p:tag name="KSO_WM_BEAUTIFY_FLAG" val="#wm#"/>
  <p:tag name="KSO_WM_DIAGRAM_GROUP_CODE" val="l1-1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7"/>
  <p:tag name="KSO_WM_UNIT_ID" val="258*l_i*1_27"/>
  <p:tag name="KSO_WM_UNIT_CLEAR" val="1"/>
  <p:tag name="KSO_WM_UNIT_LAYERLEVEL" val="1_1"/>
  <p:tag name="KSO_WM_BEAUTIFY_FLAG" val="#wm#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66"/>
  <p:tag name="KSO_WM_TEMPLATE_CATEGORY" val="diagram"/>
  <p:tag name="KSO_WM_TEMPLATE_INDEX" val="783"/>
  <p:tag name="KSO_WM_UNIT_INDEX" val="66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1"/>
  <p:tag name="KSO_WM_TEMPLATE_CATEGORY" val="diagram"/>
  <p:tag name="KSO_WM_TEMPLATE_INDEX" val="783"/>
  <p:tag name="KSO_WM_UNIT_INDEX" val="1"/>
</p:tagLst>
</file>

<file path=ppt/tags/tag50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8"/>
  <p:tag name="KSO_WM_UNIT_ID" val="258*l_i*1_28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51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9"/>
  <p:tag name="KSO_WM_UNIT_ID" val="258*l_i*1_29"/>
  <p:tag name="KSO_WM_UNIT_CLEAR" val="1"/>
  <p:tag name="KSO_WM_UNIT_LAYERLEVEL" val="1_1"/>
  <p:tag name="KSO_WM_BEAUTIFY_FLAG" val="#wm#"/>
  <p:tag name="KSO_WM_DIAGRAM_GROUP_CODE" val="l1-1"/>
  <p:tag name="KSO_WM_UNIT_LINE_FORE_SCHEMECOLOR_INDEX" val="13"/>
  <p:tag name="KSO_WM_UNIT_LINE_FILL_TYPE" val="2"/>
</p:tagLst>
</file>

<file path=ppt/tags/tag52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f"/>
  <p:tag name="KSO_WM_UNIT_INDEX" val="1_5_1"/>
  <p:tag name="KSO_WM_UNIT_ID" val="258*l_h_f*1_5_1"/>
  <p:tag name="KSO_WM_UNIT_CLEAR" val="1"/>
  <p:tag name="KSO_WM_UNIT_LAYERLEVEL" val="1_1_1"/>
  <p:tag name="KSO_WM_UNIT_VALUE" val="21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h_a"/>
  <p:tag name="KSO_WM_UNIT_INDEX" val="1_5_1"/>
  <p:tag name="KSO_WM_UNIT_ID" val="258*l_h_a*1_5_1"/>
  <p:tag name="KSO_WM_UNIT_CLEAR" val="1"/>
  <p:tag name="KSO_WM_UNIT_LAYERLEVEL" val="1_1_1"/>
  <p:tag name="KSO_WM_UNIT_VALUE" val="7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TEXT_FILL_FORE_SCHEMECOLOR_INDEX" val="9"/>
  <p:tag name="KSO_WM_UNIT_TEXT_FILL_TYPE" val="1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1"/>
  <p:tag name="KSO_WM_UNIT_ID" val="258*l_i*1_1"/>
  <p:tag name="KSO_WM_UNIT_CLEAR" val="1"/>
  <p:tag name="KSO_WM_UNIT_LAYERLEVEL" val="1_1"/>
  <p:tag name="KSO_WM_BEAUTIFY_FLAG" val="#wm#"/>
  <p:tag name="KSO_WM_DIAGRAM_GROUP_CODE" val="l1-1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2"/>
  <p:tag name="KSO_WM_UNIT_ID" val="258*l_i*1_2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783_2*i*6"/>
  <p:tag name="KSO_WM_TEMPLATE_CATEGORY" val="diagram"/>
  <p:tag name="KSO_WM_TEMPLATE_INDEX" val="783"/>
  <p:tag name="KSO_WM_UNIT_INDEX" val="6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783"/>
  <p:tag name="KSO_WM_UNIT_TYPE" val="l_i"/>
  <p:tag name="KSO_WM_UNIT_INDEX" val="1_3"/>
  <p:tag name="KSO_WM_UNIT_ID" val="258*l_i*1_3"/>
  <p:tag name="KSO_WM_UNIT_CLEAR" val="1"/>
  <p:tag name="KSO_WM_UNIT_LAYERLEVEL" val="1_1"/>
  <p:tag name="KSO_WM_BEAUTIFY_FLAG" val="#wm#"/>
  <p:tag name="KSO_WM_DIAGRAM_GROUP_CODE" val="l1-1"/>
  <p:tag name="KSO_WM_UNIT_FILL_FORE_SCHEMECOLOR_INDEX" val="8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844</Words>
  <Application>WPS 演示</Application>
  <PresentationFormat>宽屏</PresentationFormat>
  <Paragraphs>164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微软雅黑 Light</vt:lpstr>
      <vt:lpstr>Broadway</vt:lpstr>
      <vt:lpstr>幼圆</vt:lpstr>
      <vt:lpstr>微软雅黑</vt:lpstr>
      <vt:lpstr>黑体</vt:lpstr>
      <vt:lpstr>Arial Unicode MS</vt:lpstr>
      <vt:lpstr>等线 Light</vt:lpstr>
      <vt:lpstr>Segoe Print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吴辉杨</dc:creator>
  <cp:lastModifiedBy>李慧民</cp:lastModifiedBy>
  <cp:revision>24</cp:revision>
  <dcterms:created xsi:type="dcterms:W3CDTF">2017-08-08T06:06:00Z</dcterms:created>
  <dcterms:modified xsi:type="dcterms:W3CDTF">2018-01-08T09:12:39Z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