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65" r:id="rId1"/>
    <p:sldMasterId id="2147484288" r:id="rId2"/>
  </p:sldMasterIdLst>
  <p:notesMasterIdLst>
    <p:notesMasterId r:id="rId30"/>
  </p:notesMasterIdLst>
  <p:sldIdLst>
    <p:sldId id="256" r:id="rId3"/>
    <p:sldId id="257" r:id="rId4"/>
    <p:sldId id="258" r:id="rId5"/>
    <p:sldId id="263" r:id="rId6"/>
    <p:sldId id="261" r:id="rId7"/>
    <p:sldId id="266" r:id="rId8"/>
    <p:sldId id="268" r:id="rId9"/>
    <p:sldId id="277" r:id="rId10"/>
    <p:sldId id="286" r:id="rId11"/>
    <p:sldId id="270" r:id="rId12"/>
    <p:sldId id="272" r:id="rId13"/>
    <p:sldId id="274" r:id="rId14"/>
    <p:sldId id="275" r:id="rId15"/>
    <p:sldId id="280" r:id="rId16"/>
    <p:sldId id="287" r:id="rId17"/>
    <p:sldId id="273" r:id="rId18"/>
    <p:sldId id="259" r:id="rId19"/>
    <p:sldId id="260" r:id="rId20"/>
    <p:sldId id="283" r:id="rId21"/>
    <p:sldId id="282" r:id="rId22"/>
    <p:sldId id="288" r:id="rId23"/>
    <p:sldId id="262" r:id="rId24"/>
    <p:sldId id="264" r:id="rId25"/>
    <p:sldId id="267" r:id="rId26"/>
    <p:sldId id="269" r:id="rId27"/>
    <p:sldId id="285" r:id="rId28"/>
    <p:sldId id="289" r:id="rId29"/>
  </p:sldIdLst>
  <p:sldSz cx="9144000" cy="5143500" type="screen16x9"/>
  <p:notesSz cx="6858000" cy="9144000"/>
  <p:custShowLst>
    <p:custShow name="自定义放映 1" id="0">
      <p:sldLst>
        <p:sld r:id="rId3"/>
        <p:sld r:id="rId23"/>
        <p:sld r:id="rId22"/>
        <p:sld r:id="rId11"/>
      </p:sldLst>
    </p:custShow>
  </p:custShowLst>
  <p:defaultTex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511" userDrawn="1">
          <p15:clr>
            <a:srgbClr val="A4A3A4"/>
          </p15:clr>
        </p15:guide>
        <p15:guide id="2" pos="29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1919"/>
    <a:srgbClr val="FF2D2D"/>
    <a:srgbClr val="FF3300"/>
    <a:srgbClr val="8E0000"/>
    <a:srgbClr val="820000"/>
    <a:srgbClr val="FF9900"/>
    <a:srgbClr val="0067B4"/>
    <a:srgbClr val="004274"/>
    <a:srgbClr val="3BCCFF"/>
    <a:srgbClr val="0058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4464" autoAdjust="0"/>
  </p:normalViewPr>
  <p:slideViewPr>
    <p:cSldViewPr>
      <p:cViewPr>
        <p:scale>
          <a:sx n="66" d="100"/>
          <a:sy n="66" d="100"/>
        </p:scale>
        <p:origin x="948" y="798"/>
      </p:cViewPr>
      <p:guideLst>
        <p:guide orient="horz" pos="1511"/>
        <p:guide pos="2947"/>
      </p:guideLst>
    </p:cSldViewPr>
  </p:slideViewPr>
  <p:notesTextViewPr>
    <p:cViewPr>
      <p:scale>
        <a:sx n="1" d="1"/>
        <a:sy n="1" d="1"/>
      </p:scale>
      <p:origin x="0" y="0"/>
    </p:cViewPr>
  </p:notesTextViewPr>
  <p:sorterViewPr>
    <p:cViewPr>
      <p:scale>
        <a:sx n="50" d="100"/>
        <a:sy n="50"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3A930D33-079D-4CA9-A1E7-7078CAC5F2FE}" type="slidenum">
              <a:rPr lang="zh-CN" altLang="en-US"/>
              <a:pPr/>
              <a:t>‹#›</a:t>
            </a:fld>
            <a:endParaRPr lang="en-US"/>
          </a:p>
        </p:txBody>
      </p:sp>
    </p:spTree>
    <p:extLst>
      <p:ext uri="{BB962C8B-B14F-4D97-AF65-F5344CB8AC3E}">
        <p14:creationId xmlns:p14="http://schemas.microsoft.com/office/powerpoint/2010/main" val="3619473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pPr/>
              <a:t>1</a:t>
            </a:fld>
            <a:endParaRPr lang="en-US"/>
          </a:p>
        </p:txBody>
      </p:sp>
    </p:spTree>
    <p:extLst>
      <p:ext uri="{BB962C8B-B14F-4D97-AF65-F5344CB8AC3E}">
        <p14:creationId xmlns:p14="http://schemas.microsoft.com/office/powerpoint/2010/main" val="4287663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75555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42676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38343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7237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4142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28862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52922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34531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887665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54871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21389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44535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725047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19902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81513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13464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2451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72148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131260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24294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44875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13949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33855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29045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77564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324CB8-5ED7-4F52-9624-236BCCB4B68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21302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94514199"/>
      </p:ext>
    </p:extLst>
  </p:cSld>
  <p:clrMapOvr>
    <a:masterClrMapping/>
  </p:clrMapOvr>
  <p:transition advTm="8000">
    <p:comb/>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4335640"/>
      </p:ext>
    </p:extLst>
  </p:cSld>
  <p:clrMapOvr>
    <a:masterClrMapping/>
  </p:clrMapOvr>
  <p:transition advTm="8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4799314"/>
      </p:ext>
    </p:extLst>
  </p:cSld>
  <p:clrMapOvr>
    <a:masterClrMapping/>
  </p:clrMapOvr>
  <p:transition advTm="800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9"/>
            <a:ext cx="6858000" cy="1241821"/>
          </a:xfrm>
        </p:spPr>
        <p:txBody>
          <a:bodyPr/>
          <a:lstStyle>
            <a:lvl1pPr marL="0" indent="0" algn="ctr">
              <a:buNone/>
              <a:defRPr sz="1800"/>
            </a:lvl1pPr>
            <a:lvl2pPr marL="342907" indent="0" algn="ctr">
              <a:buNone/>
              <a:defRPr sz="1500"/>
            </a:lvl2pPr>
            <a:lvl3pPr marL="685814" indent="0" algn="ctr">
              <a:buNone/>
              <a:defRPr sz="1350"/>
            </a:lvl3pPr>
            <a:lvl4pPr marL="1028721" indent="0" algn="ctr">
              <a:buNone/>
              <a:defRPr sz="1200"/>
            </a:lvl4pPr>
            <a:lvl5pPr marL="1371627" indent="0" algn="ctr">
              <a:buNone/>
              <a:defRPr sz="1200"/>
            </a:lvl5pPr>
            <a:lvl6pPr marL="1714534" indent="0" algn="ctr">
              <a:buNone/>
              <a:defRPr sz="1200"/>
            </a:lvl6pPr>
            <a:lvl7pPr marL="2057441" indent="0" algn="ctr">
              <a:buNone/>
              <a:defRPr sz="1200"/>
            </a:lvl7pPr>
            <a:lvl8pPr marL="2400348" indent="0" algn="ctr">
              <a:buNone/>
              <a:defRPr sz="1200"/>
            </a:lvl8pPr>
            <a:lvl9pPr marL="2743255"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5" name="Footer Placeholder 4"/>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6" name="Slide Number Placeholder 5"/>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329133756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5" name="Footer Placeholder 4"/>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6" name="Slide Number Placeholder 5"/>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1077560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7" indent="0">
              <a:buNone/>
              <a:defRPr sz="1500">
                <a:solidFill>
                  <a:schemeClr val="tx1">
                    <a:tint val="75000"/>
                  </a:schemeClr>
                </a:solidFill>
              </a:defRPr>
            </a:lvl2pPr>
            <a:lvl3pPr marL="685814" indent="0">
              <a:buNone/>
              <a:defRPr sz="1350">
                <a:solidFill>
                  <a:schemeClr val="tx1">
                    <a:tint val="75000"/>
                  </a:schemeClr>
                </a:solidFill>
              </a:defRPr>
            </a:lvl3pPr>
            <a:lvl4pPr marL="1028721" indent="0">
              <a:buNone/>
              <a:defRPr sz="1200">
                <a:solidFill>
                  <a:schemeClr val="tx1">
                    <a:tint val="75000"/>
                  </a:schemeClr>
                </a:solidFill>
              </a:defRPr>
            </a:lvl4pPr>
            <a:lvl5pPr marL="1371627" indent="0">
              <a:buNone/>
              <a:defRPr sz="1200">
                <a:solidFill>
                  <a:schemeClr val="tx1">
                    <a:tint val="75000"/>
                  </a:schemeClr>
                </a:solidFill>
              </a:defRPr>
            </a:lvl5pPr>
            <a:lvl6pPr marL="1714534" indent="0">
              <a:buNone/>
              <a:defRPr sz="1200">
                <a:solidFill>
                  <a:schemeClr val="tx1">
                    <a:tint val="75000"/>
                  </a:schemeClr>
                </a:solidFill>
              </a:defRPr>
            </a:lvl6pPr>
            <a:lvl7pPr marL="2057441" indent="0">
              <a:buNone/>
              <a:defRPr sz="1200">
                <a:solidFill>
                  <a:schemeClr val="tx1">
                    <a:tint val="75000"/>
                  </a:schemeClr>
                </a:solidFill>
              </a:defRPr>
            </a:lvl7pPr>
            <a:lvl8pPr marL="2400348" indent="0">
              <a:buNone/>
              <a:defRPr sz="1200">
                <a:solidFill>
                  <a:schemeClr val="tx1">
                    <a:tint val="75000"/>
                  </a:schemeClr>
                </a:solidFill>
              </a:defRPr>
            </a:lvl8pPr>
            <a:lvl9pPr marL="2743255"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5" name="Footer Placeholder 4"/>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6" name="Slide Number Placeholder 5"/>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2702891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6" name="Footer Placeholder 5"/>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7" name="Slide Number Placeholder 6"/>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5594997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907" indent="0">
              <a:buNone/>
              <a:defRPr sz="1500" b="1"/>
            </a:lvl2pPr>
            <a:lvl3pPr marL="685814" indent="0">
              <a:buNone/>
              <a:defRPr sz="1350" b="1"/>
            </a:lvl3pPr>
            <a:lvl4pPr marL="1028721" indent="0">
              <a:buNone/>
              <a:defRPr sz="1200" b="1"/>
            </a:lvl4pPr>
            <a:lvl5pPr marL="1371627" indent="0">
              <a:buNone/>
              <a:defRPr sz="1200" b="1"/>
            </a:lvl5pPr>
            <a:lvl6pPr marL="1714534" indent="0">
              <a:buNone/>
              <a:defRPr sz="1200" b="1"/>
            </a:lvl6pPr>
            <a:lvl7pPr marL="2057441" indent="0">
              <a:buNone/>
              <a:defRPr sz="1200" b="1"/>
            </a:lvl7pPr>
            <a:lvl8pPr marL="2400348" indent="0">
              <a:buNone/>
              <a:defRPr sz="1200" b="1"/>
            </a:lvl8pPr>
            <a:lvl9pPr marL="2743255"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1" y="1878807"/>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7" indent="0">
              <a:buNone/>
              <a:defRPr sz="1500" b="1"/>
            </a:lvl2pPr>
            <a:lvl3pPr marL="685814" indent="0">
              <a:buNone/>
              <a:defRPr sz="1350" b="1"/>
            </a:lvl3pPr>
            <a:lvl4pPr marL="1028721" indent="0">
              <a:buNone/>
              <a:defRPr sz="1200" b="1"/>
            </a:lvl4pPr>
            <a:lvl5pPr marL="1371627" indent="0">
              <a:buNone/>
              <a:defRPr sz="1200" b="1"/>
            </a:lvl5pPr>
            <a:lvl6pPr marL="1714534" indent="0">
              <a:buNone/>
              <a:defRPr sz="1200" b="1"/>
            </a:lvl6pPr>
            <a:lvl7pPr marL="2057441" indent="0">
              <a:buNone/>
              <a:defRPr sz="1200" b="1"/>
            </a:lvl7pPr>
            <a:lvl8pPr marL="2400348" indent="0">
              <a:buNone/>
              <a:defRPr sz="1200" b="1"/>
            </a:lvl8pPr>
            <a:lvl9pPr marL="2743255"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7"/>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8" name="Footer Placeholder 7"/>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9" name="Slide Number Placeholder 8"/>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6381735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4" name="Footer Placeholder 3"/>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5" name="Slide Number Placeholder 4"/>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25077211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3" name="Footer Placeholder 2"/>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4" name="Slide Number Placeholder 3"/>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31974827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2"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2" y="1543050"/>
            <a:ext cx="2949178" cy="2858691"/>
          </a:xfrm>
        </p:spPr>
        <p:txBody>
          <a:bodyPr/>
          <a:lstStyle>
            <a:lvl1pPr marL="0" indent="0">
              <a:buNone/>
              <a:defRPr sz="1200"/>
            </a:lvl1pPr>
            <a:lvl2pPr marL="342907" indent="0">
              <a:buNone/>
              <a:defRPr sz="1050"/>
            </a:lvl2pPr>
            <a:lvl3pPr marL="685814" indent="0">
              <a:buNone/>
              <a:defRPr sz="900"/>
            </a:lvl3pPr>
            <a:lvl4pPr marL="1028721" indent="0">
              <a:buNone/>
              <a:defRPr sz="750"/>
            </a:lvl4pPr>
            <a:lvl5pPr marL="1371627" indent="0">
              <a:buNone/>
              <a:defRPr sz="750"/>
            </a:lvl5pPr>
            <a:lvl6pPr marL="1714534" indent="0">
              <a:buNone/>
              <a:defRPr sz="750"/>
            </a:lvl6pPr>
            <a:lvl7pPr marL="2057441" indent="0">
              <a:buNone/>
              <a:defRPr sz="750"/>
            </a:lvl7pPr>
            <a:lvl8pPr marL="2400348" indent="0">
              <a:buNone/>
              <a:defRPr sz="750"/>
            </a:lvl8pPr>
            <a:lvl9pPr marL="274325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6" name="Footer Placeholder 5"/>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7" name="Slide Number Placeholder 6"/>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2450516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sp>
        <p:nvSpPr>
          <p:cNvPr id="5" name="矩形 4"/>
          <p:cNvSpPr/>
          <p:nvPr userDrawn="1"/>
        </p:nvSpPr>
        <p:spPr bwMode="auto">
          <a:xfrm>
            <a:off x="0" y="666800"/>
            <a:ext cx="9144000" cy="426708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文本框 5"/>
          <p:cNvSpPr txBox="1"/>
          <p:nvPr userDrawn="1"/>
        </p:nvSpPr>
        <p:spPr>
          <a:xfrm>
            <a:off x="152516" y="102568"/>
            <a:ext cx="326243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8930" y="107045"/>
            <a:ext cx="1735136" cy="914376"/>
          </a:xfrm>
          <a:prstGeom prst="rect">
            <a:avLst/>
          </a:prstGeom>
        </p:spPr>
      </p:pic>
    </p:spTree>
    <p:extLst>
      <p:ext uri="{BB962C8B-B14F-4D97-AF65-F5344CB8AC3E}">
        <p14:creationId xmlns:p14="http://schemas.microsoft.com/office/powerpoint/2010/main" val="3040897532"/>
      </p:ext>
    </p:extLst>
  </p:cSld>
  <p:clrMapOvr>
    <a:masterClrMapping/>
  </p:clrMapOvr>
  <p:transition advTm="8000">
    <p:comb/>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2"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7" indent="0">
              <a:buNone/>
              <a:defRPr sz="2100"/>
            </a:lvl2pPr>
            <a:lvl3pPr marL="685814" indent="0">
              <a:buNone/>
              <a:defRPr sz="1800"/>
            </a:lvl3pPr>
            <a:lvl4pPr marL="1028721" indent="0">
              <a:buNone/>
              <a:defRPr sz="1500"/>
            </a:lvl4pPr>
            <a:lvl5pPr marL="1371627" indent="0">
              <a:buNone/>
              <a:defRPr sz="1500"/>
            </a:lvl5pPr>
            <a:lvl6pPr marL="1714534" indent="0">
              <a:buNone/>
              <a:defRPr sz="1500"/>
            </a:lvl6pPr>
            <a:lvl7pPr marL="2057441" indent="0">
              <a:buNone/>
              <a:defRPr sz="1500"/>
            </a:lvl7pPr>
            <a:lvl8pPr marL="2400348" indent="0">
              <a:buNone/>
              <a:defRPr sz="1500"/>
            </a:lvl8pPr>
            <a:lvl9pPr marL="2743255"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2" y="1543050"/>
            <a:ext cx="2949178" cy="2858691"/>
          </a:xfrm>
        </p:spPr>
        <p:txBody>
          <a:bodyPr/>
          <a:lstStyle>
            <a:lvl1pPr marL="0" indent="0">
              <a:buNone/>
              <a:defRPr sz="1200"/>
            </a:lvl1pPr>
            <a:lvl2pPr marL="342907" indent="0">
              <a:buNone/>
              <a:defRPr sz="1050"/>
            </a:lvl2pPr>
            <a:lvl3pPr marL="685814" indent="0">
              <a:buNone/>
              <a:defRPr sz="900"/>
            </a:lvl3pPr>
            <a:lvl4pPr marL="1028721" indent="0">
              <a:buNone/>
              <a:defRPr sz="750"/>
            </a:lvl4pPr>
            <a:lvl5pPr marL="1371627" indent="0">
              <a:buNone/>
              <a:defRPr sz="750"/>
            </a:lvl5pPr>
            <a:lvl6pPr marL="1714534" indent="0">
              <a:buNone/>
              <a:defRPr sz="750"/>
            </a:lvl6pPr>
            <a:lvl7pPr marL="2057441" indent="0">
              <a:buNone/>
              <a:defRPr sz="750"/>
            </a:lvl7pPr>
            <a:lvl8pPr marL="2400348" indent="0">
              <a:buNone/>
              <a:defRPr sz="750"/>
            </a:lvl8pPr>
            <a:lvl9pPr marL="274325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6" name="Footer Placeholder 5"/>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7" name="Slide Number Placeholder 6"/>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27539786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5" name="Footer Placeholder 4"/>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6" name="Slide Number Placeholder 5"/>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11137253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3"/>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5" name="Footer Placeholder 4"/>
          <p:cNvSpPr>
            <a:spLocks noGrp="1"/>
          </p:cNvSpPr>
          <p:nvPr>
            <p:ph type="ftr" sz="quarter" idx="11"/>
          </p:nvPr>
        </p:nvSpPr>
        <p:spPr/>
        <p:txBody>
          <a:body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6" name="Slide Number Placeholder 5"/>
          <p:cNvSpPr>
            <a:spLocks noGrp="1"/>
          </p:cNvSpPr>
          <p:nvPr>
            <p:ph type="sldNum" sz="quarter" idx="12"/>
          </p:nvPr>
        </p:nvSpPr>
        <p:spPr/>
        <p:txBody>
          <a:body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2803248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7511079"/>
      </p:ext>
    </p:extLst>
  </p:cSld>
  <p:clrMapOvr>
    <a:masterClrMapping/>
  </p:clrMapOvr>
  <p:transition advTm="8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5826443"/>
      </p:ext>
    </p:extLst>
  </p:cSld>
  <p:clrMapOvr>
    <a:masterClrMapping/>
  </p:clrMapOvr>
  <p:transition advTm="8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297561"/>
      </p:ext>
    </p:extLst>
  </p:cSld>
  <p:clrMapOvr>
    <a:masterClrMapping/>
  </p:clrMapOvr>
  <p:transition advTm="8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54527742"/>
      </p:ext>
    </p:extLst>
  </p:cSld>
  <p:clrMapOvr>
    <a:masterClrMapping/>
  </p:clrMapOvr>
  <p:transition advTm="800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305268"/>
      </p:ext>
    </p:extLst>
  </p:cSld>
  <p:clrMapOvr>
    <a:masterClrMapping/>
  </p:clrMapOvr>
  <p:transition advTm="8000">
    <p:comb/>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53675"/>
      </p:ext>
    </p:extLst>
  </p:cSld>
  <p:clrMapOvr>
    <a:masterClrMapping/>
  </p:clrMapOvr>
  <p:transition advTm="8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76249635"/>
      </p:ext>
    </p:extLst>
  </p:cSld>
  <p:clrMapOvr>
    <a:masterClrMapping/>
  </p:clrMapOvr>
  <p:transition advTm="800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77" r:id="rId1"/>
    <p:sldLayoutId id="2147484278" r:id="rId2"/>
    <p:sldLayoutId id="2147484279" r:id="rId3"/>
    <p:sldLayoutId id="2147484280" r:id="rId4"/>
    <p:sldLayoutId id="2147484281" r:id="rId5"/>
    <p:sldLayoutId id="2147484282" r:id="rId6"/>
    <p:sldLayoutId id="2147484283" r:id="rId7"/>
    <p:sldLayoutId id="2147484284" r:id="rId8"/>
    <p:sldLayoutId id="2147484285" r:id="rId9"/>
    <p:sldLayoutId id="2147484286" r:id="rId10"/>
    <p:sldLayoutId id="2147484287" r:id="rId11"/>
  </p:sldLayoutIdLst>
  <p:transition advTm="8000">
    <p:comb/>
  </p:transition>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itchFamily="34" charset="0"/>
        </a:defRPr>
      </a:lvl2pPr>
      <a:lvl3pPr algn="l" rtl="0" eaLnBrk="0" fontAlgn="base" hangingPunct="0">
        <a:spcBef>
          <a:spcPct val="0"/>
        </a:spcBef>
        <a:spcAft>
          <a:spcPct val="0"/>
        </a:spcAft>
        <a:defRPr sz="4000" b="1">
          <a:solidFill>
            <a:schemeClr val="tx2"/>
          </a:solidFill>
          <a:latin typeface="Arial" pitchFamily="34" charset="0"/>
        </a:defRPr>
      </a:lvl3pPr>
      <a:lvl4pPr algn="l" rtl="0" eaLnBrk="0" fontAlgn="base" hangingPunct="0">
        <a:spcBef>
          <a:spcPct val="0"/>
        </a:spcBef>
        <a:spcAft>
          <a:spcPct val="0"/>
        </a:spcAft>
        <a:defRPr sz="4000" b="1">
          <a:solidFill>
            <a:schemeClr val="tx2"/>
          </a:solidFill>
          <a:latin typeface="Arial" pitchFamily="34" charset="0"/>
        </a:defRPr>
      </a:lvl4pPr>
      <a:lvl5pPr algn="l" rtl="0" eaLnBrk="0" fontAlgn="base" hangingPunct="0">
        <a:spcBef>
          <a:spcPct val="0"/>
        </a:spcBef>
        <a:spcAft>
          <a:spcPct val="0"/>
        </a:spcAft>
        <a:defRPr sz="4000" b="1">
          <a:solidFill>
            <a:schemeClr val="tx2"/>
          </a:solidFill>
          <a:latin typeface="Arial" pitchFamily="34" charset="0"/>
        </a:defRPr>
      </a:lvl5pPr>
      <a:lvl6pPr marL="457200" algn="l" rtl="0" eaLnBrk="0" fontAlgn="base" hangingPunct="0">
        <a:spcBef>
          <a:spcPct val="0"/>
        </a:spcBef>
        <a:spcAft>
          <a:spcPct val="0"/>
        </a:spcAft>
        <a:defRPr sz="4000" b="1">
          <a:solidFill>
            <a:schemeClr val="tx2"/>
          </a:solidFill>
          <a:latin typeface="Arial" pitchFamily="34" charset="0"/>
        </a:defRPr>
      </a:lvl6pPr>
      <a:lvl7pPr marL="914400" algn="l" rtl="0" eaLnBrk="0" fontAlgn="base" hangingPunct="0">
        <a:spcBef>
          <a:spcPct val="0"/>
        </a:spcBef>
        <a:spcAft>
          <a:spcPct val="0"/>
        </a:spcAft>
        <a:defRPr sz="4000" b="1">
          <a:solidFill>
            <a:schemeClr val="tx2"/>
          </a:solidFill>
          <a:latin typeface="Arial" pitchFamily="34" charset="0"/>
        </a:defRPr>
      </a:lvl7pPr>
      <a:lvl8pPr marL="1371600" algn="l" rtl="0" eaLnBrk="0" fontAlgn="base" hangingPunct="0">
        <a:spcBef>
          <a:spcPct val="0"/>
        </a:spcBef>
        <a:spcAft>
          <a:spcPct val="0"/>
        </a:spcAft>
        <a:defRPr sz="4000" b="1">
          <a:solidFill>
            <a:schemeClr val="tx2"/>
          </a:solidFill>
          <a:latin typeface="Arial" pitchFamily="34" charset="0"/>
        </a:defRPr>
      </a:lvl8pPr>
      <a:lvl9pPr marL="1828800" algn="l" rtl="0" eaLnBrk="0" fontAlgn="base" hangingPunct="0">
        <a:spcBef>
          <a:spcPct val="0"/>
        </a:spcBef>
        <a:spcAft>
          <a:spcPct val="0"/>
        </a:spcAft>
        <a:defRPr sz="40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326578" fontAlgn="auto">
              <a:spcBef>
                <a:spcPts val="0"/>
              </a:spcBef>
              <a:spcAft>
                <a:spcPts val="0"/>
              </a:spcAft>
            </a:pPr>
            <a:fld id="{28C937AB-5291-48FC-9075-9F29944D13C7}" type="datetimeFigureOut">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2017-02-09</a:t>
            </a:fld>
            <a:endParaRPr lang="zh-CN" altLang="en-US">
              <a:solidFill>
                <a:prstClr val="black">
                  <a:tint val="75000"/>
                </a:prstClr>
              </a:solidFill>
              <a:latin typeface="Calibri" panose="020F0502020204030204"/>
              <a:ea typeface="等线"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326578" fontAlgn="auto">
              <a:spcBef>
                <a:spcPts val="0"/>
              </a:spcBef>
              <a:spcAft>
                <a:spcPts val="0"/>
              </a:spcAft>
            </a:pPr>
            <a:endParaRPr lang="zh-CN" altLang="en-US">
              <a:solidFill>
                <a:prstClr val="black">
                  <a:tint val="75000"/>
                </a:prstClr>
              </a:solidFill>
              <a:latin typeface="Calibri" panose="020F0502020204030204"/>
              <a:ea typeface="等线"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326578" fontAlgn="auto">
              <a:spcBef>
                <a:spcPts val="0"/>
              </a:spcBef>
              <a:spcAft>
                <a:spcPts val="0"/>
              </a:spcAft>
            </a:pPr>
            <a:fld id="{78A3CECD-E187-45A6-BE7A-E277637993E6}" type="slidenum">
              <a:rPr lang="zh-CN" altLang="en-US" smtClean="0">
                <a:solidFill>
                  <a:prstClr val="black">
                    <a:tint val="75000"/>
                  </a:prstClr>
                </a:solidFill>
                <a:latin typeface="Calibri" panose="020F0502020204030204"/>
                <a:ea typeface="等线" panose="02010600030101010101" pitchFamily="2" charset="-122"/>
              </a:rPr>
              <a:pPr defTabSz="326578" fontAlgn="auto">
                <a:spcBef>
                  <a:spcPts val="0"/>
                </a:spcBef>
                <a:spcAft>
                  <a:spcPts val="0"/>
                </a:spcAft>
              </a:pPr>
              <a:t>‹#›</a:t>
            </a:fld>
            <a:endParaRPr lang="zh-CN" altLang="en-US">
              <a:solidFill>
                <a:prstClr val="black">
                  <a:tint val="75000"/>
                </a:prstClr>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3156531523"/>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Lst>
  <p:txStyles>
    <p:titleStyle>
      <a:lvl1pPr algn="l" defTabSz="685814"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3" indent="-171453" algn="l" defTabSz="685814"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60" indent="-171453" algn="l" defTabSz="685814"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67" indent="-171453" algn="l" defTabSz="685814"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74"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81"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8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95"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01"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0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14" rtl="0" eaLnBrk="1" latinLnBrk="0" hangingPunct="1">
        <a:defRPr sz="1350" kern="1200">
          <a:solidFill>
            <a:schemeClr val="tx1"/>
          </a:solidFill>
          <a:latin typeface="+mn-lt"/>
          <a:ea typeface="+mn-ea"/>
          <a:cs typeface="+mn-cs"/>
        </a:defRPr>
      </a:lvl1pPr>
      <a:lvl2pPr marL="342907" algn="l" defTabSz="685814" rtl="0" eaLnBrk="1" latinLnBrk="0" hangingPunct="1">
        <a:defRPr sz="1350" kern="1200">
          <a:solidFill>
            <a:schemeClr val="tx1"/>
          </a:solidFill>
          <a:latin typeface="+mn-lt"/>
          <a:ea typeface="+mn-ea"/>
          <a:cs typeface="+mn-cs"/>
        </a:defRPr>
      </a:lvl2pPr>
      <a:lvl3pPr marL="685814" algn="l" defTabSz="685814" rtl="0" eaLnBrk="1" latinLnBrk="0" hangingPunct="1">
        <a:defRPr sz="1350" kern="1200">
          <a:solidFill>
            <a:schemeClr val="tx1"/>
          </a:solidFill>
          <a:latin typeface="+mn-lt"/>
          <a:ea typeface="+mn-ea"/>
          <a:cs typeface="+mn-cs"/>
        </a:defRPr>
      </a:lvl3pPr>
      <a:lvl4pPr marL="1028721" algn="l" defTabSz="685814" rtl="0" eaLnBrk="1" latinLnBrk="0" hangingPunct="1">
        <a:defRPr sz="1350" kern="1200">
          <a:solidFill>
            <a:schemeClr val="tx1"/>
          </a:solidFill>
          <a:latin typeface="+mn-lt"/>
          <a:ea typeface="+mn-ea"/>
          <a:cs typeface="+mn-cs"/>
        </a:defRPr>
      </a:lvl4pPr>
      <a:lvl5pPr marL="1371627" algn="l" defTabSz="685814" rtl="0" eaLnBrk="1" latinLnBrk="0" hangingPunct="1">
        <a:defRPr sz="1350" kern="1200">
          <a:solidFill>
            <a:schemeClr val="tx1"/>
          </a:solidFill>
          <a:latin typeface="+mn-lt"/>
          <a:ea typeface="+mn-ea"/>
          <a:cs typeface="+mn-cs"/>
        </a:defRPr>
      </a:lvl5pPr>
      <a:lvl6pPr marL="1714534" algn="l" defTabSz="685814" rtl="0" eaLnBrk="1" latinLnBrk="0" hangingPunct="1">
        <a:defRPr sz="1350" kern="1200">
          <a:solidFill>
            <a:schemeClr val="tx1"/>
          </a:solidFill>
          <a:latin typeface="+mn-lt"/>
          <a:ea typeface="+mn-ea"/>
          <a:cs typeface="+mn-cs"/>
        </a:defRPr>
      </a:lvl6pPr>
      <a:lvl7pPr marL="2057441" algn="l" defTabSz="685814" rtl="0" eaLnBrk="1" latinLnBrk="0" hangingPunct="1">
        <a:defRPr sz="1350" kern="1200">
          <a:solidFill>
            <a:schemeClr val="tx1"/>
          </a:solidFill>
          <a:latin typeface="+mn-lt"/>
          <a:ea typeface="+mn-ea"/>
          <a:cs typeface="+mn-cs"/>
        </a:defRPr>
      </a:lvl7pPr>
      <a:lvl8pPr marL="2400348" algn="l" defTabSz="685814" rtl="0" eaLnBrk="1" latinLnBrk="0" hangingPunct="1">
        <a:defRPr sz="1350" kern="1200">
          <a:solidFill>
            <a:schemeClr val="tx1"/>
          </a:solidFill>
          <a:latin typeface="+mn-lt"/>
          <a:ea typeface="+mn-ea"/>
          <a:cs typeface="+mn-cs"/>
        </a:defRPr>
      </a:lvl8pPr>
      <a:lvl9pPr marL="2743255" algn="l" defTabSz="685814"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7.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046" y="617594"/>
            <a:ext cx="9057908" cy="4525907"/>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51275" y="514404"/>
            <a:ext cx="3804511" cy="2004888"/>
          </a:xfrm>
          <a:prstGeom prst="rect">
            <a:avLst/>
          </a:prstGeom>
        </p:spPr>
      </p:pic>
      <p:pic>
        <p:nvPicPr>
          <p:cNvPr id="8" name="建党伟业背景音乐 红旗颂.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381110" y="-857437"/>
            <a:ext cx="609600" cy="548640"/>
          </a:xfrm>
          <a:prstGeom prst="rect">
            <a:avLst/>
          </a:prstGeom>
        </p:spPr>
      </p:pic>
      <p:sp>
        <p:nvSpPr>
          <p:cNvPr id="19" name="TextBox 18"/>
          <p:cNvSpPr txBox="1">
            <a:spLocks noChangeArrowheads="1"/>
          </p:cNvSpPr>
          <p:nvPr/>
        </p:nvSpPr>
        <p:spPr bwMode="auto">
          <a:xfrm>
            <a:off x="2514654" y="2801352"/>
            <a:ext cx="5003293"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4800" dirty="0">
                <a:solidFill>
                  <a:schemeClr val="bg1"/>
                </a:solidFill>
                <a:latin typeface="方正大黑简体" pitchFamily="65" charset="-122"/>
                <a:ea typeface="方正大黑简体" pitchFamily="65" charset="-122"/>
              </a:rPr>
              <a:t>两会工作汇报</a:t>
            </a:r>
            <a:r>
              <a:rPr lang="en-US" altLang="zh-CN" sz="4800" dirty="0">
                <a:solidFill>
                  <a:schemeClr val="bg1"/>
                </a:solidFill>
                <a:latin typeface="方正大黑简体" pitchFamily="65" charset="-122"/>
                <a:ea typeface="方正大黑简体" pitchFamily="65" charset="-122"/>
              </a:rPr>
              <a:t>PPT</a:t>
            </a:r>
            <a:endParaRPr lang="zh-CN" altLang="en-US" sz="4800" dirty="0">
              <a:solidFill>
                <a:schemeClr val="bg1"/>
              </a:solidFill>
              <a:latin typeface="方正大黑简体" pitchFamily="65" charset="-122"/>
              <a:ea typeface="方正大黑简体" pitchFamily="65" charset="-122"/>
            </a:endParaRPr>
          </a:p>
        </p:txBody>
      </p:sp>
      <p:sp>
        <p:nvSpPr>
          <p:cNvPr id="20" name="TextBox 5"/>
          <p:cNvSpPr txBox="1">
            <a:spLocks noChangeArrowheads="1"/>
          </p:cNvSpPr>
          <p:nvPr/>
        </p:nvSpPr>
        <p:spPr bwMode="auto">
          <a:xfrm>
            <a:off x="3192724" y="3631340"/>
            <a:ext cx="3647152"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chemeClr val="bg1"/>
                </a:solidFill>
                <a:latin typeface="黑体" pitchFamily="2" charset="-122"/>
                <a:ea typeface="黑体" pitchFamily="2" charset="-122"/>
              </a:rPr>
              <a:t>解读两会│</a:t>
            </a:r>
            <a:r>
              <a:rPr lang="zh-CN" altLang="en-US" sz="2000" dirty="0">
                <a:solidFill>
                  <a:schemeClr val="bg1"/>
                </a:solidFill>
                <a:latin typeface="黑体" pitchFamily="2" charset="-122"/>
                <a:ea typeface="黑体" pitchFamily="2" charset="-122"/>
              </a:rPr>
              <a:t>会议报告│动态</a:t>
            </a:r>
            <a:r>
              <a:rPr lang="en-US" altLang="zh-CN" sz="2000" dirty="0">
                <a:solidFill>
                  <a:schemeClr val="bg1"/>
                </a:solidFill>
                <a:latin typeface="黑体" pitchFamily="2" charset="-122"/>
                <a:ea typeface="黑体" pitchFamily="2" charset="-122"/>
              </a:rPr>
              <a:t>PPT</a:t>
            </a:r>
            <a:endParaRPr lang="zh-CN" altLang="en-US" sz="2000" dirty="0">
              <a:solidFill>
                <a:schemeClr val="bg1"/>
              </a:solidFill>
              <a:latin typeface="黑体" pitchFamily="2" charset="-122"/>
              <a:ea typeface="黑体" pitchFamily="2" charset="-122"/>
            </a:endParaRPr>
          </a:p>
        </p:txBody>
      </p:sp>
      <p:sp>
        <p:nvSpPr>
          <p:cNvPr id="21" name="TextBox 20"/>
          <p:cNvSpPr txBox="1">
            <a:spLocks noChangeArrowheads="1"/>
          </p:cNvSpPr>
          <p:nvPr/>
        </p:nvSpPr>
        <p:spPr bwMode="auto">
          <a:xfrm>
            <a:off x="2514654" y="2800344"/>
            <a:ext cx="5003293"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4800" dirty="0" smtClean="0">
                <a:solidFill>
                  <a:schemeClr val="bg1"/>
                </a:solidFill>
                <a:latin typeface="方正大黑简体" pitchFamily="65" charset="-122"/>
                <a:ea typeface="方正大黑简体" pitchFamily="65" charset="-122"/>
              </a:rPr>
              <a:t>两会工作汇报</a:t>
            </a:r>
            <a:r>
              <a:rPr lang="en-US" altLang="zh-CN" sz="4800" dirty="0" smtClean="0">
                <a:solidFill>
                  <a:schemeClr val="bg1"/>
                </a:solidFill>
                <a:latin typeface="方正大黑简体" pitchFamily="65" charset="-122"/>
                <a:ea typeface="方正大黑简体" pitchFamily="65" charset="-122"/>
              </a:rPr>
              <a:t>PPT</a:t>
            </a:r>
            <a:endParaRPr lang="zh-CN" altLang="en-US" sz="4800" dirty="0">
              <a:solidFill>
                <a:schemeClr val="bg1"/>
              </a:solidFill>
              <a:latin typeface="方正大黑简体" pitchFamily="65" charset="-122"/>
              <a:ea typeface="方正大黑简体" pitchFamily="65"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blinds dir="vert"/>
      </p:transition>
    </mc:Choice>
    <mc:Fallback xmlns="">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250"/>
                                        <p:tgtEl>
                                          <p:spTgt spid="6"/>
                                        </p:tgtEl>
                                      </p:cBhvr>
                                    </p:animEffect>
                                    <p:anim calcmode="lin" valueType="num">
                                      <p:cBhvr>
                                        <p:cTn id="10" dur="1250" fill="hold"/>
                                        <p:tgtEl>
                                          <p:spTgt spid="6"/>
                                        </p:tgtEl>
                                        <p:attrNameLst>
                                          <p:attrName>ppt_x</p:attrName>
                                        </p:attrNameLst>
                                      </p:cBhvr>
                                      <p:tavLst>
                                        <p:tav tm="0">
                                          <p:val>
                                            <p:strVal val="#ppt_x"/>
                                          </p:val>
                                        </p:tav>
                                        <p:tav tm="100000">
                                          <p:val>
                                            <p:strVal val="#ppt_x"/>
                                          </p:val>
                                        </p:tav>
                                      </p:tavLst>
                                    </p:anim>
                                    <p:anim calcmode="lin" valueType="num">
                                      <p:cBhvr>
                                        <p:cTn id="11" dur="1250" fill="hold"/>
                                        <p:tgtEl>
                                          <p:spTgt spid="6"/>
                                        </p:tgtEl>
                                        <p:attrNameLst>
                                          <p:attrName>ppt_y</p:attrName>
                                        </p:attrNameLst>
                                      </p:cBhvr>
                                      <p:tavLst>
                                        <p:tav tm="0">
                                          <p:val>
                                            <p:strVal val="#ppt_y+.1"/>
                                          </p:val>
                                        </p:tav>
                                        <p:tav tm="100000">
                                          <p:val>
                                            <p:strVal val="#ppt_y"/>
                                          </p:val>
                                        </p:tav>
                                      </p:tavLst>
                                    </p:anim>
                                  </p:childTnLst>
                                </p:cTn>
                              </p:par>
                            </p:childTnLst>
                          </p:cTn>
                        </p:par>
                        <p:par>
                          <p:cTn id="12" fill="hold">
                            <p:stCondLst>
                              <p:cond delay="1250"/>
                            </p:stCondLst>
                            <p:childTnLst>
                              <p:par>
                                <p:cTn id="13" presetID="6" presetClass="entr" presetSubtype="3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out)">
                                      <p:cBhvr>
                                        <p:cTn id="15" dur="2000"/>
                                        <p:tgtEl>
                                          <p:spTgt spid="5"/>
                                        </p:tgtEl>
                                      </p:cBhvr>
                                    </p:animEffect>
                                  </p:childTnLst>
                                </p:cTn>
                              </p:par>
                            </p:childTnLst>
                          </p:cTn>
                        </p:par>
                        <p:par>
                          <p:cTn id="16" fill="hold">
                            <p:stCondLst>
                              <p:cond delay="3250"/>
                            </p:stCondLst>
                            <p:childTnLst>
                              <p:par>
                                <p:cTn id="17" presetID="23" presetClass="entr" presetSubtype="3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strVal val="(6*min(max(#ppt_w*#ppt_h,.3),1)-7.4)/-.7*#ppt_w"/>
                                          </p:val>
                                        </p:tav>
                                        <p:tav tm="100000">
                                          <p:val>
                                            <p:strVal val="#ppt_w"/>
                                          </p:val>
                                        </p:tav>
                                      </p:tavLst>
                                    </p:anim>
                                    <p:anim calcmode="lin" valueType="num">
                                      <p:cBhvr>
                                        <p:cTn id="20" dur="500" fill="hold"/>
                                        <p:tgtEl>
                                          <p:spTgt spid="7"/>
                                        </p:tgtEl>
                                        <p:attrNameLst>
                                          <p:attrName>ppt_h</p:attrName>
                                        </p:attrNameLst>
                                      </p:cBhvr>
                                      <p:tavLst>
                                        <p:tav tm="0">
                                          <p:val>
                                            <p:strVal val="(6*min(max(#ppt_w*#ppt_h,.3),1)-7.4)/-.7*#ppt_h"/>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3750"/>
                            </p:stCondLst>
                            <p:childTnLst>
                              <p:par>
                                <p:cTn id="24" presetID="23" presetClass="entr" presetSubtype="3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strVal val="4*#ppt_w"/>
                                          </p:val>
                                        </p:tav>
                                        <p:tav tm="100000">
                                          <p:val>
                                            <p:strVal val="#ppt_w"/>
                                          </p:val>
                                        </p:tav>
                                      </p:tavLst>
                                    </p:anim>
                                    <p:anim calcmode="lin" valueType="num">
                                      <p:cBhvr>
                                        <p:cTn id="27" dur="500" fill="hold"/>
                                        <p:tgtEl>
                                          <p:spTgt spid="19"/>
                                        </p:tgtEl>
                                        <p:attrNameLst>
                                          <p:attrName>ppt_h</p:attrName>
                                        </p:attrNameLst>
                                      </p:cBhvr>
                                      <p:tavLst>
                                        <p:tav tm="0">
                                          <p:val>
                                            <p:strVal val="4*#ppt_h"/>
                                          </p:val>
                                        </p:tav>
                                        <p:tav tm="100000">
                                          <p:val>
                                            <p:strVal val="#ppt_h"/>
                                          </p:val>
                                        </p:tav>
                                      </p:tavLst>
                                    </p:anim>
                                  </p:childTnLst>
                                </p:cTn>
                              </p:par>
                            </p:childTnLst>
                          </p:cTn>
                        </p:par>
                        <p:par>
                          <p:cTn id="28" fill="hold">
                            <p:stCondLst>
                              <p:cond delay="4250"/>
                            </p:stCondLst>
                            <p:childTnLst>
                              <p:par>
                                <p:cTn id="29" presetID="1" presetClass="entr" presetSubtype="0" fill="hold" grpId="0" nodeType="afterEffect">
                                  <p:stCondLst>
                                    <p:cond delay="0"/>
                                  </p:stCondLst>
                                  <p:childTnLst>
                                    <p:set>
                                      <p:cBhvr>
                                        <p:cTn id="30" dur="1" fill="hold">
                                          <p:stCondLst>
                                            <p:cond delay="9"/>
                                          </p:stCondLst>
                                        </p:cTn>
                                        <p:tgtEl>
                                          <p:spTgt spid="21"/>
                                        </p:tgtEl>
                                        <p:attrNameLst>
                                          <p:attrName>style.visibility</p:attrName>
                                        </p:attrNameLst>
                                      </p:cBhvr>
                                      <p:to>
                                        <p:strVal val="visible"/>
                                      </p:to>
                                    </p:set>
                                  </p:childTnLst>
                                </p:cTn>
                              </p:par>
                              <p:par>
                                <p:cTn id="31" presetID="6" presetClass="emph" presetSubtype="0" fill="hold" grpId="1" nodeType="withEffect">
                                  <p:stCondLst>
                                    <p:cond delay="0"/>
                                  </p:stCondLst>
                                  <p:childTnLst>
                                    <p:animScale>
                                      <p:cBhvr>
                                        <p:cTn id="32" dur="500" fill="hold"/>
                                        <p:tgtEl>
                                          <p:spTgt spid="21"/>
                                        </p:tgtEl>
                                      </p:cBhvr>
                                      <p:by x="150000" y="150000"/>
                                    </p:animScale>
                                  </p:childTnLst>
                                </p:cTn>
                              </p:par>
                              <p:par>
                                <p:cTn id="33" presetID="10" presetClass="exit" presetSubtype="0" fill="hold" grpId="2" nodeType="withEffect">
                                  <p:stCondLst>
                                    <p:cond delay="0"/>
                                  </p:stCondLst>
                                  <p:childTnLst>
                                    <p:animEffect transition="out" filter="fade">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par>
                          <p:cTn id="36" fill="hold">
                            <p:stCondLst>
                              <p:cond delay="47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0"/>
                                        </p:tgtEl>
                                        <p:attrNameLst>
                                          <p:attrName>ppt_y</p:attrName>
                                        </p:attrNameLst>
                                      </p:cBhvr>
                                      <p:tavLst>
                                        <p:tav tm="0">
                                          <p:val>
                                            <p:strVal val="#ppt_y"/>
                                          </p:val>
                                        </p:tav>
                                        <p:tav tm="100000">
                                          <p:val>
                                            <p:strVal val="#ppt_y"/>
                                          </p:val>
                                        </p:tav>
                                      </p:tavLst>
                                    </p:anim>
                                    <p:anim calcmode="lin" valueType="num">
                                      <p:cBhvr>
                                        <p:cTn id="4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8"/>
                </p:tgtEl>
              </p:cMediaNode>
            </p:audio>
          </p:childTnLst>
        </p:cTn>
      </p:par>
    </p:tnLst>
    <p:bldLst>
      <p:bldP spid="19" grpId="0"/>
      <p:bldP spid="20" grpId="0"/>
      <p:bldP spid="21" grpId="0"/>
      <p:bldP spid="21" grpId="1"/>
      <p:bldP spid="21"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1"/>
          <p:cNvGrpSpPr/>
          <p:nvPr/>
        </p:nvGrpSpPr>
        <p:grpSpPr bwMode="auto">
          <a:xfrm>
            <a:off x="3157773" y="1857845"/>
            <a:ext cx="2002674" cy="2224994"/>
            <a:chOff x="2706" y="762"/>
            <a:chExt cx="1232" cy="1232"/>
          </a:xfrm>
        </p:grpSpPr>
        <p:sp>
          <p:nvSpPr>
            <p:cNvPr id="6" name="Freeform 52"/>
            <p:cNvSpPr>
              <a:spLocks noEditPoints="1"/>
            </p:cNvSpPr>
            <p:nvPr/>
          </p:nvSpPr>
          <p:spPr bwMode="auto">
            <a:xfrm>
              <a:off x="3138" y="1194"/>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184" y="80"/>
                  </a:lnTo>
                  <a:lnTo>
                    <a:pt x="204" y="82"/>
                  </a:lnTo>
                  <a:lnTo>
                    <a:pt x="224" y="88"/>
                  </a:lnTo>
                  <a:lnTo>
                    <a:pt x="242" y="98"/>
                  </a:lnTo>
                  <a:lnTo>
                    <a:pt x="258" y="110"/>
                  </a:lnTo>
                  <a:lnTo>
                    <a:pt x="270" y="126"/>
                  </a:lnTo>
                  <a:lnTo>
                    <a:pt x="280" y="144"/>
                  </a:lnTo>
                  <a:lnTo>
                    <a:pt x="286" y="164"/>
                  </a:lnTo>
                  <a:lnTo>
                    <a:pt x="288" y="184"/>
                  </a:lnTo>
                  <a:lnTo>
                    <a:pt x="288" y="184"/>
                  </a:lnTo>
                  <a:lnTo>
                    <a:pt x="286" y="204"/>
                  </a:lnTo>
                  <a:lnTo>
                    <a:pt x="280" y="224"/>
                  </a:lnTo>
                  <a:lnTo>
                    <a:pt x="270" y="242"/>
                  </a:lnTo>
                  <a:lnTo>
                    <a:pt x="258" y="258"/>
                  </a:lnTo>
                  <a:lnTo>
                    <a:pt x="242" y="270"/>
                  </a:lnTo>
                  <a:lnTo>
                    <a:pt x="224" y="280"/>
                  </a:lnTo>
                  <a:lnTo>
                    <a:pt x="204" y="286"/>
                  </a:lnTo>
                  <a:lnTo>
                    <a:pt x="184" y="288"/>
                  </a:lnTo>
                  <a:lnTo>
                    <a:pt x="184" y="288"/>
                  </a:lnTo>
                  <a:lnTo>
                    <a:pt x="164" y="286"/>
                  </a:lnTo>
                  <a:lnTo>
                    <a:pt x="144" y="280"/>
                  </a:lnTo>
                  <a:lnTo>
                    <a:pt x="126" y="270"/>
                  </a:lnTo>
                  <a:lnTo>
                    <a:pt x="110" y="258"/>
                  </a:lnTo>
                  <a:lnTo>
                    <a:pt x="98" y="242"/>
                  </a:lnTo>
                  <a:lnTo>
                    <a:pt x="88" y="224"/>
                  </a:lnTo>
                  <a:lnTo>
                    <a:pt x="82" y="204"/>
                  </a:lnTo>
                  <a:lnTo>
                    <a:pt x="80" y="184"/>
                  </a:lnTo>
                  <a:lnTo>
                    <a:pt x="80" y="184"/>
                  </a:lnTo>
                  <a:close/>
                </a:path>
              </a:pathLst>
            </a:custGeom>
            <a:solidFill>
              <a:srgbClr val="FFFFFF">
                <a:alpha val="20000"/>
              </a:srgbClr>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870284" fontAlgn="auto">
                <a:spcBef>
                  <a:spcPts val="0"/>
                </a:spcBef>
                <a:spcAft>
                  <a:spcPts val="0"/>
                </a:spcAft>
                <a:defRPr/>
              </a:pPr>
              <a:endParaRPr lang="zh-CN" altLang="en-US" sz="1746" kern="0">
                <a:solidFill>
                  <a:sysClr val="windowText" lastClr="000000"/>
                </a:solidFill>
                <a:latin typeface="Calibri" panose="020F0502020204030204"/>
                <a:ea typeface="等线" panose="02010600030101010101" pitchFamily="2" charset="-122"/>
              </a:endParaRPr>
            </a:p>
          </p:txBody>
        </p:sp>
        <p:sp>
          <p:nvSpPr>
            <p:cNvPr id="7" name="Freeform 53"/>
            <p:cNvSpPr>
              <a:spLocks noEditPoints="1"/>
            </p:cNvSpPr>
            <p:nvPr/>
          </p:nvSpPr>
          <p:spPr bwMode="auto">
            <a:xfrm>
              <a:off x="2994" y="1050"/>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lnTo>
                    <a:pt x="80" y="328"/>
                  </a:lnTo>
                  <a:close/>
                </a:path>
              </a:pathLst>
            </a:custGeom>
            <a:solidFill>
              <a:srgbClr val="FFFFFF">
                <a:alpha val="14999"/>
              </a:srgbClr>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870284" fontAlgn="auto">
                <a:spcBef>
                  <a:spcPts val="0"/>
                </a:spcBef>
                <a:spcAft>
                  <a:spcPts val="0"/>
                </a:spcAft>
                <a:defRPr/>
              </a:pPr>
              <a:endParaRPr lang="zh-CN" altLang="en-US" sz="1746" kern="0">
                <a:solidFill>
                  <a:sysClr val="windowText" lastClr="000000"/>
                </a:solidFill>
                <a:latin typeface="Calibri" panose="020F0502020204030204"/>
                <a:ea typeface="等线" panose="02010600030101010101" pitchFamily="2" charset="-122"/>
              </a:endParaRPr>
            </a:p>
          </p:txBody>
        </p:sp>
        <p:sp>
          <p:nvSpPr>
            <p:cNvPr id="8" name="Freeform 54"/>
            <p:cNvSpPr>
              <a:spLocks noEditPoints="1"/>
            </p:cNvSpPr>
            <p:nvPr/>
          </p:nvSpPr>
          <p:spPr bwMode="auto">
            <a:xfrm>
              <a:off x="2850" y="906"/>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lnTo>
                    <a:pt x="80" y="472"/>
                  </a:lnTo>
                  <a:close/>
                </a:path>
              </a:pathLst>
            </a:custGeom>
            <a:solidFill>
              <a:srgbClr val="FFFFFF">
                <a:alpha val="10001"/>
              </a:srgbClr>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870284" fontAlgn="auto">
                <a:spcBef>
                  <a:spcPts val="0"/>
                </a:spcBef>
                <a:spcAft>
                  <a:spcPts val="0"/>
                </a:spcAft>
                <a:defRPr/>
              </a:pPr>
              <a:endParaRPr lang="zh-CN" altLang="en-US" sz="1746" kern="0">
                <a:solidFill>
                  <a:sysClr val="windowText" lastClr="000000"/>
                </a:solidFill>
                <a:latin typeface="Calibri" panose="020F0502020204030204"/>
                <a:ea typeface="等线" panose="02010600030101010101" pitchFamily="2" charset="-122"/>
              </a:endParaRPr>
            </a:p>
          </p:txBody>
        </p:sp>
        <p:sp>
          <p:nvSpPr>
            <p:cNvPr id="9" name="Freeform 55"/>
            <p:cNvSpPr>
              <a:spLocks noEditPoints="1"/>
            </p:cNvSpPr>
            <p:nvPr/>
          </p:nvSpPr>
          <p:spPr bwMode="auto">
            <a:xfrm>
              <a:off x="2706" y="762"/>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lnTo>
                    <a:pt x="80" y="616"/>
                  </a:lnTo>
                  <a:close/>
                </a:path>
              </a:pathLst>
            </a:custGeom>
            <a:solidFill>
              <a:srgbClr val="FFFFFF">
                <a:alpha val="5000"/>
              </a:srgbClr>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870284" fontAlgn="auto">
                <a:spcBef>
                  <a:spcPts val="0"/>
                </a:spcBef>
                <a:spcAft>
                  <a:spcPts val="0"/>
                </a:spcAft>
                <a:defRPr/>
              </a:pPr>
              <a:endParaRPr lang="zh-CN" altLang="en-US" sz="1746" kern="0">
                <a:solidFill>
                  <a:sysClr val="windowText" lastClr="000000"/>
                </a:solidFill>
                <a:latin typeface="Calibri" panose="020F0502020204030204"/>
                <a:ea typeface="等线" panose="02010600030101010101" pitchFamily="2" charset="-122"/>
              </a:endParaRPr>
            </a:p>
          </p:txBody>
        </p:sp>
      </p:grpSp>
      <p:sp>
        <p:nvSpPr>
          <p:cNvPr id="10" name="AutoShape 58"/>
          <p:cNvSpPr>
            <a:spLocks noChangeArrowheads="1"/>
          </p:cNvSpPr>
          <p:nvPr/>
        </p:nvSpPr>
        <p:spPr bwMode="auto">
          <a:xfrm>
            <a:off x="-3988" y="2653354"/>
            <a:ext cx="4168581" cy="655308"/>
          </a:xfrm>
          <a:prstGeom prst="homePlate">
            <a:avLst>
              <a:gd name="adj" fmla="val 4394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11" name="Text Box 59"/>
          <p:cNvSpPr txBox="1">
            <a:spLocks noChangeArrowheads="1"/>
          </p:cNvSpPr>
          <p:nvPr/>
        </p:nvSpPr>
        <p:spPr bwMode="auto">
          <a:xfrm>
            <a:off x="296766" y="2822964"/>
            <a:ext cx="3329164" cy="296057"/>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prstClr val="white"/>
                </a:solidFill>
              </a:rPr>
              <a:t>单击此处输入标题文字</a:t>
            </a:r>
          </a:p>
        </p:txBody>
      </p:sp>
      <p:sp>
        <p:nvSpPr>
          <p:cNvPr id="12" name="Oval 60"/>
          <p:cNvSpPr>
            <a:spLocks noChangeArrowheads="1"/>
          </p:cNvSpPr>
          <p:nvPr/>
        </p:nvSpPr>
        <p:spPr bwMode="auto">
          <a:xfrm>
            <a:off x="4474597" y="2170254"/>
            <a:ext cx="1635176" cy="1635119"/>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13" name="Text Box 64"/>
          <p:cNvSpPr txBox="1">
            <a:spLocks noChangeArrowheads="1"/>
          </p:cNvSpPr>
          <p:nvPr/>
        </p:nvSpPr>
        <p:spPr bwMode="auto">
          <a:xfrm>
            <a:off x="4914877" y="2628896"/>
            <a:ext cx="767001" cy="725219"/>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prstClr val="white"/>
                </a:solidFill>
              </a:rPr>
              <a:t>填加</a:t>
            </a:r>
            <a:endParaRPr lang="en-US" altLang="zh-CN" sz="1904" dirty="0">
              <a:solidFill>
                <a:prstClr val="white"/>
              </a:solidFill>
            </a:endParaRPr>
          </a:p>
          <a:p>
            <a:pPr defTabSz="326578" fontAlgn="auto">
              <a:spcBef>
                <a:spcPts val="0"/>
              </a:spcBef>
              <a:spcAft>
                <a:spcPts val="0"/>
              </a:spcAft>
            </a:pPr>
            <a:r>
              <a:rPr lang="zh-CN" altLang="en-US" sz="1904" dirty="0">
                <a:solidFill>
                  <a:prstClr val="white"/>
                </a:solidFill>
              </a:rPr>
              <a:t>标题</a:t>
            </a:r>
            <a:endParaRPr lang="en-US" altLang="ko-KR" sz="1904" dirty="0">
              <a:solidFill>
                <a:prstClr val="white"/>
              </a:solidFill>
            </a:endParaRPr>
          </a:p>
        </p:txBody>
      </p:sp>
      <p:grpSp>
        <p:nvGrpSpPr>
          <p:cNvPr id="14" name="组合 13"/>
          <p:cNvGrpSpPr/>
          <p:nvPr/>
        </p:nvGrpSpPr>
        <p:grpSpPr>
          <a:xfrm>
            <a:off x="244288" y="1028807"/>
            <a:ext cx="3670656" cy="1452341"/>
            <a:chOff x="1085875" y="1231368"/>
            <a:chExt cx="3399093" cy="1210514"/>
          </a:xfrm>
        </p:grpSpPr>
        <p:sp>
          <p:nvSpPr>
            <p:cNvPr id="15"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70284" fontAlgn="auto">
                <a:spcBef>
                  <a:spcPts val="0"/>
                </a:spcBef>
                <a:spcAft>
                  <a:spcPts val="0"/>
                </a:spcAft>
                <a:defRPr/>
              </a:pPr>
              <a:endParaRPr lang="zh-CN" altLang="en-US" sz="1746" kern="0">
                <a:solidFill>
                  <a:sysClr val="windowText" lastClr="000000"/>
                </a:solidFill>
                <a:latin typeface="Calibri" panose="020F0502020204030204"/>
                <a:ea typeface="等线" panose="02010600030101010101" pitchFamily="2" charset="-122"/>
              </a:endParaRPr>
            </a:p>
          </p:txBody>
        </p:sp>
        <p:sp>
          <p:nvSpPr>
            <p:cNvPr id="16" name="Text Box 72"/>
            <p:cNvSpPr txBox="1">
              <a:spLocks noChangeArrowheads="1"/>
            </p:cNvSpPr>
            <p:nvPr/>
          </p:nvSpPr>
          <p:spPr bwMode="auto">
            <a:xfrm>
              <a:off x="1115616" y="1324675"/>
              <a:ext cx="3255559" cy="8912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870284" fontAlgn="auto">
                <a:spcBef>
                  <a:spcPts val="0"/>
                </a:spcBef>
                <a:spcAft>
                  <a:spcPts val="0"/>
                </a:spcAft>
                <a:defRPr/>
              </a:pPr>
              <a:endParaRPr lang="en-US" altLang="zh-CN" sz="952" kern="0" spc="56" dirty="0">
                <a:ln w="11430"/>
                <a:solidFill>
                  <a:sysClr val="windowText" lastClr="000000"/>
                </a:solidFill>
                <a:latin typeface="微软雅黑" panose="020B0503020204020204" pitchFamily="34" charset="-122"/>
                <a:ea typeface="微软雅黑" panose="020B0503020204020204" pitchFamily="34" charset="-122"/>
              </a:endParaRPr>
            </a:p>
            <a:p>
              <a:pPr algn="r" defTabSz="870284" fontAlgn="auto">
                <a:spcBef>
                  <a:spcPts val="0"/>
                </a:spcBef>
                <a:spcAft>
                  <a:spcPts val="0"/>
                </a:spcAft>
                <a:defRPr/>
              </a:pPr>
              <a:r>
                <a:rPr lang="zh-CN" altLang="en-US" sz="1746" kern="0" spc="56" dirty="0">
                  <a:ln w="11430"/>
                  <a:solidFill>
                    <a:sysClr val="windowText" lastClr="000000"/>
                  </a:solidFill>
                  <a:latin typeface="微软雅黑" panose="020B0503020204020204" pitchFamily="34" charset="-122"/>
                  <a:ea typeface="微软雅黑" panose="020B0503020204020204" pitchFamily="34" charset="-122"/>
                </a:rPr>
                <a:t>单击添加标题</a:t>
              </a:r>
              <a:endParaRPr lang="en-US" altLang="zh-CN" sz="1746" kern="0" spc="56" dirty="0">
                <a:ln w="11430"/>
                <a:solidFill>
                  <a:sysClr val="windowText" lastClr="000000"/>
                </a:solidFill>
                <a:latin typeface="微软雅黑" panose="020B0503020204020204" pitchFamily="34" charset="-122"/>
                <a:ea typeface="微软雅黑" panose="020B0503020204020204" pitchFamily="34" charset="-122"/>
              </a:endParaRPr>
            </a:p>
            <a:p>
              <a:pPr algn="r" defTabSz="870284" fontAlgn="auto">
                <a:spcBef>
                  <a:spcPts val="0"/>
                </a:spcBef>
                <a:spcAft>
                  <a:spcPts val="0"/>
                </a:spcAft>
                <a:defRPr/>
              </a:pPr>
              <a:endParaRPr lang="en-US" altLang="zh-CN" sz="1349" kern="0" spc="56" dirty="0">
                <a:ln w="11430"/>
                <a:solidFill>
                  <a:sysClr val="windowText" lastClr="000000"/>
                </a:solidFill>
                <a:latin typeface="微软雅黑" panose="020B0503020204020204" pitchFamily="34" charset="-122"/>
                <a:ea typeface="微软雅黑" panose="020B0503020204020204" pitchFamily="34" charset="-122"/>
              </a:endParaRPr>
            </a:p>
            <a:p>
              <a:pPr algn="r" defTabSz="870284" fontAlgn="auto">
                <a:spcBef>
                  <a:spcPts val="0"/>
                </a:spcBef>
                <a:spcAft>
                  <a:spcPts val="0"/>
                </a:spcAft>
                <a:defRPr/>
              </a:pPr>
              <a:r>
                <a:rPr lang="zh-CN" altLang="en-US" sz="1349" kern="0" spc="56" dirty="0">
                  <a:ln w="11430"/>
                  <a:solidFill>
                    <a:sysClr val="windowText" lastClr="000000"/>
                  </a:solidFill>
                  <a:latin typeface="微软雅黑" panose="020B0503020204020204" pitchFamily="34" charset="-122"/>
                  <a:ea typeface="微软雅黑" panose="020B0503020204020204" pitchFamily="34" charset="-122"/>
                </a:rPr>
                <a:t>点击添加文本</a:t>
              </a:r>
              <a:endParaRPr lang="en-US" altLang="ko-KR" sz="1349" kern="0" dirty="0">
                <a:solidFill>
                  <a:sysClr val="windowText" lastClr="000000"/>
                </a:solidFill>
                <a:ea typeface="맑은 고딕" panose="020B0503020000020004" pitchFamily="34" charset="-127"/>
              </a:endParaRPr>
            </a:p>
            <a:p>
              <a:pPr algn="r" defTabSz="870284" fontAlgn="auto">
                <a:spcBef>
                  <a:spcPts val="0"/>
                </a:spcBef>
                <a:spcAft>
                  <a:spcPts val="0"/>
                </a:spcAft>
                <a:defRPr/>
              </a:pPr>
              <a:endParaRPr lang="en-US" altLang="ko-KR" sz="952" kern="0" dirty="0">
                <a:solidFill>
                  <a:sysClr val="windowText" lastClr="000000"/>
                </a:solidFill>
                <a:ea typeface="맑은 고딕" panose="020B0503020000020004" pitchFamily="34" charset="-127"/>
              </a:endParaRPr>
            </a:p>
          </p:txBody>
        </p:sp>
      </p:grpSp>
      <p:sp>
        <p:nvSpPr>
          <p:cNvPr id="17" name="Arc 75"/>
          <p:cNvSpPr/>
          <p:nvPr/>
        </p:nvSpPr>
        <p:spPr bwMode="auto">
          <a:xfrm>
            <a:off x="5205711" y="1548479"/>
            <a:ext cx="1338774" cy="2901634"/>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chemeClr val="accent6">
                <a:lumMod val="50000"/>
              </a:schemeClr>
            </a:solidFill>
            <a:prstDash val="sysDot"/>
            <a:rou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606" tIns="51303" rIns="102606" bIns="51303" anchor="ctr"/>
          <a:lstStyle/>
          <a:p>
            <a:pPr defTabSz="870284" fontAlgn="auto">
              <a:spcBef>
                <a:spcPts val="0"/>
              </a:spcBef>
              <a:spcAft>
                <a:spcPts val="0"/>
              </a:spcAft>
              <a:defRPr/>
            </a:pPr>
            <a:endParaRPr lang="zh-CN" altLang="en-US" sz="1746" kern="0">
              <a:solidFill>
                <a:srgbClr val="000000"/>
              </a:solidFill>
              <a:latin typeface="Calibri" panose="020F0502020204030204"/>
              <a:ea typeface="等线" panose="02010600030101010101" pitchFamily="2" charset="-122"/>
            </a:endParaRPr>
          </a:p>
        </p:txBody>
      </p:sp>
      <p:grpSp>
        <p:nvGrpSpPr>
          <p:cNvPr id="19" name="组合 18"/>
          <p:cNvGrpSpPr/>
          <p:nvPr/>
        </p:nvGrpSpPr>
        <p:grpSpPr>
          <a:xfrm>
            <a:off x="5163840" y="1192397"/>
            <a:ext cx="1647405" cy="655308"/>
            <a:chOff x="5641469" y="1367721"/>
            <a:chExt cx="1525527" cy="546192"/>
          </a:xfrm>
          <a:solidFill>
            <a:srgbClr val="FFC000"/>
          </a:solidFill>
        </p:grpSpPr>
        <p:sp>
          <p:nvSpPr>
            <p:cNvPr id="20" name="AutoShape 65"/>
            <p:cNvSpPr>
              <a:spLocks noChangeArrowheads="1"/>
            </p:cNvSpPr>
            <p:nvPr/>
          </p:nvSpPr>
          <p:spPr bwMode="auto">
            <a:xfrm rot="10800000">
              <a:off x="5641469" y="1367721"/>
              <a:ext cx="1525527" cy="546192"/>
            </a:xfrm>
            <a:prstGeom prst="homePlate">
              <a:avLst>
                <a:gd name="adj" fmla="val 43731"/>
              </a:avLst>
            </a:prstGeom>
            <a:solidFill>
              <a:srgbClr val="FCA30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70284" fontAlgn="auto">
                <a:spcBef>
                  <a:spcPts val="0"/>
                </a:spcBef>
                <a:spcAft>
                  <a:spcPts val="0"/>
                </a:spcAft>
                <a:defRPr/>
              </a:pPr>
              <a:endParaRPr lang="zh-CN" altLang="en-US" sz="1746" kern="0">
                <a:solidFill>
                  <a:srgbClr val="000000"/>
                </a:solidFill>
                <a:latin typeface="Calibri" panose="020F0502020204030204"/>
                <a:ea typeface="等线" panose="02010600030101010101" pitchFamily="2" charset="-122"/>
              </a:endParaRPr>
            </a:p>
          </p:txBody>
        </p:sp>
        <p:sp>
          <p:nvSpPr>
            <p:cNvPr id="21" name="Text Box 66"/>
            <p:cNvSpPr txBox="1">
              <a:spLocks noChangeArrowheads="1"/>
            </p:cNvSpPr>
            <p:nvPr/>
          </p:nvSpPr>
          <p:spPr bwMode="auto">
            <a:xfrm>
              <a:off x="6001327" y="1498071"/>
              <a:ext cx="1037901" cy="311041"/>
            </a:xfrm>
            <a:prstGeom prst="rect">
              <a:avLst/>
            </a:prstGeom>
            <a:solidFill>
              <a:srgbClr val="FCA30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870284" fontAlgn="auto">
                <a:spcBef>
                  <a:spcPts val="0"/>
                </a:spcBef>
                <a:spcAft>
                  <a:spcPts val="0"/>
                </a:spcAft>
                <a:defRPr/>
              </a:pPr>
              <a:r>
                <a:rPr lang="zh-CN" altLang="en-US" sz="1825" kern="0" dirty="0">
                  <a:solidFill>
                    <a:srgbClr val="000000"/>
                  </a:solidFill>
                  <a:latin typeface="微软雅黑" panose="020B0503020204020204" pitchFamily="34" charset="-122"/>
                  <a:ea typeface="微软雅黑" panose="020B0503020204020204" pitchFamily="34" charset="-122"/>
                </a:rPr>
                <a:t>填加文字</a:t>
              </a:r>
              <a:endParaRPr lang="en-US" altLang="ko-KR" sz="1825" kern="0" dirty="0">
                <a:solidFill>
                  <a:srgbClr val="00000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44288" y="3517235"/>
            <a:ext cx="3670656" cy="1452341"/>
            <a:chOff x="1085875" y="1231368"/>
            <a:chExt cx="3399093" cy="1210514"/>
          </a:xfrm>
        </p:grpSpPr>
        <p:sp>
          <p:nvSpPr>
            <p:cNvPr id="23"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70284" fontAlgn="auto">
                <a:spcBef>
                  <a:spcPts val="0"/>
                </a:spcBef>
                <a:spcAft>
                  <a:spcPts val="0"/>
                </a:spcAft>
                <a:defRPr/>
              </a:pPr>
              <a:endParaRPr lang="zh-CN" altLang="en-US" sz="1746" kern="0">
                <a:solidFill>
                  <a:sysClr val="windowText" lastClr="000000"/>
                </a:solidFill>
                <a:latin typeface="Calibri" panose="020F0502020204030204"/>
                <a:ea typeface="等线" panose="02010600030101010101" pitchFamily="2" charset="-122"/>
              </a:endParaRPr>
            </a:p>
          </p:txBody>
        </p:sp>
        <p:sp>
          <p:nvSpPr>
            <p:cNvPr id="24" name="Text Box 72"/>
            <p:cNvSpPr txBox="1">
              <a:spLocks noChangeArrowheads="1"/>
            </p:cNvSpPr>
            <p:nvPr/>
          </p:nvSpPr>
          <p:spPr bwMode="auto">
            <a:xfrm>
              <a:off x="1115616" y="1324675"/>
              <a:ext cx="3255559" cy="8912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870284" fontAlgn="auto">
                <a:spcBef>
                  <a:spcPts val="0"/>
                </a:spcBef>
                <a:spcAft>
                  <a:spcPts val="0"/>
                </a:spcAft>
                <a:defRPr/>
              </a:pPr>
              <a:endParaRPr lang="en-US" altLang="zh-CN" sz="952" kern="0" spc="56" dirty="0">
                <a:ln w="11430"/>
                <a:solidFill>
                  <a:sysClr val="windowText" lastClr="000000"/>
                </a:solidFill>
                <a:latin typeface="微软雅黑" panose="020B0503020204020204" pitchFamily="34" charset="-122"/>
                <a:ea typeface="微软雅黑" panose="020B0503020204020204" pitchFamily="34" charset="-122"/>
              </a:endParaRPr>
            </a:p>
            <a:p>
              <a:pPr algn="r" defTabSz="870284" fontAlgn="auto">
                <a:spcBef>
                  <a:spcPts val="0"/>
                </a:spcBef>
                <a:spcAft>
                  <a:spcPts val="0"/>
                </a:spcAft>
                <a:defRPr/>
              </a:pPr>
              <a:r>
                <a:rPr lang="zh-CN" altLang="en-US" sz="1746" kern="0" spc="56" dirty="0">
                  <a:ln w="11430"/>
                  <a:solidFill>
                    <a:sysClr val="windowText" lastClr="000000"/>
                  </a:solidFill>
                  <a:latin typeface="微软雅黑" panose="020B0503020204020204" pitchFamily="34" charset="-122"/>
                  <a:ea typeface="微软雅黑" panose="020B0503020204020204" pitchFamily="34" charset="-122"/>
                </a:rPr>
                <a:t>单击添加标题</a:t>
              </a:r>
              <a:endParaRPr lang="en-US" altLang="zh-CN" sz="1746" kern="0" spc="56" dirty="0">
                <a:ln w="11430"/>
                <a:solidFill>
                  <a:sysClr val="windowText" lastClr="000000"/>
                </a:solidFill>
                <a:latin typeface="微软雅黑" panose="020B0503020204020204" pitchFamily="34" charset="-122"/>
                <a:ea typeface="微软雅黑" panose="020B0503020204020204" pitchFamily="34" charset="-122"/>
              </a:endParaRPr>
            </a:p>
            <a:p>
              <a:pPr algn="r" defTabSz="870284" fontAlgn="auto">
                <a:spcBef>
                  <a:spcPts val="0"/>
                </a:spcBef>
                <a:spcAft>
                  <a:spcPts val="0"/>
                </a:spcAft>
                <a:defRPr/>
              </a:pPr>
              <a:endParaRPr lang="en-US" altLang="zh-CN" sz="1349" kern="0" spc="56" dirty="0">
                <a:ln w="11430"/>
                <a:solidFill>
                  <a:sysClr val="windowText" lastClr="000000"/>
                </a:solidFill>
                <a:latin typeface="微软雅黑" panose="020B0503020204020204" pitchFamily="34" charset="-122"/>
                <a:ea typeface="微软雅黑" panose="020B0503020204020204" pitchFamily="34" charset="-122"/>
              </a:endParaRPr>
            </a:p>
            <a:p>
              <a:pPr algn="r" defTabSz="870284" fontAlgn="auto">
                <a:spcBef>
                  <a:spcPts val="0"/>
                </a:spcBef>
                <a:spcAft>
                  <a:spcPts val="0"/>
                </a:spcAft>
                <a:defRPr/>
              </a:pPr>
              <a:r>
                <a:rPr lang="zh-CN" altLang="en-US" sz="1349" kern="0" spc="56" dirty="0">
                  <a:ln w="11430"/>
                  <a:solidFill>
                    <a:sysClr val="windowText" lastClr="000000"/>
                  </a:solidFill>
                  <a:latin typeface="微软雅黑" panose="020B0503020204020204" pitchFamily="34" charset="-122"/>
                  <a:ea typeface="微软雅黑" panose="020B0503020204020204" pitchFamily="34" charset="-122"/>
                </a:rPr>
                <a:t>点击添加文本</a:t>
              </a:r>
              <a:endParaRPr lang="en-US" altLang="ko-KR" sz="1349" kern="0" dirty="0">
                <a:solidFill>
                  <a:sysClr val="windowText" lastClr="000000"/>
                </a:solidFill>
                <a:ea typeface="맑은 고딕" panose="020B0503020000020004" pitchFamily="34" charset="-127"/>
              </a:endParaRPr>
            </a:p>
            <a:p>
              <a:pPr algn="r" defTabSz="870284" fontAlgn="auto">
                <a:spcBef>
                  <a:spcPts val="0"/>
                </a:spcBef>
                <a:spcAft>
                  <a:spcPts val="0"/>
                </a:spcAft>
                <a:defRPr/>
              </a:pPr>
              <a:endParaRPr lang="en-US" altLang="ko-KR" sz="952" kern="0" dirty="0">
                <a:solidFill>
                  <a:sysClr val="windowText" lastClr="000000"/>
                </a:solidFill>
                <a:ea typeface="맑은 고딕" panose="020B0503020000020004" pitchFamily="34" charset="-127"/>
              </a:endParaRPr>
            </a:p>
          </p:txBody>
        </p:sp>
      </p:grpSp>
      <p:grpSp>
        <p:nvGrpSpPr>
          <p:cNvPr id="27" name="组合 26"/>
          <p:cNvGrpSpPr/>
          <p:nvPr/>
        </p:nvGrpSpPr>
        <p:grpSpPr>
          <a:xfrm>
            <a:off x="6338241" y="2641633"/>
            <a:ext cx="1647405" cy="655308"/>
            <a:chOff x="5641469" y="1367721"/>
            <a:chExt cx="1525527" cy="546192"/>
          </a:xfrm>
          <a:solidFill>
            <a:srgbClr val="FCA304"/>
          </a:solidFill>
        </p:grpSpPr>
        <p:sp>
          <p:nvSpPr>
            <p:cNvPr id="28"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70284" fontAlgn="auto">
                <a:spcBef>
                  <a:spcPts val="0"/>
                </a:spcBef>
                <a:spcAft>
                  <a:spcPts val="0"/>
                </a:spcAft>
                <a:defRPr/>
              </a:pPr>
              <a:endParaRPr lang="zh-CN" altLang="en-US" sz="1746" kern="0">
                <a:solidFill>
                  <a:srgbClr val="000000"/>
                </a:solidFill>
                <a:latin typeface="Calibri" panose="020F0502020204030204"/>
                <a:ea typeface="等线" panose="02010600030101010101" pitchFamily="2" charset="-122"/>
              </a:endParaRPr>
            </a:p>
          </p:txBody>
        </p:sp>
        <p:sp>
          <p:nvSpPr>
            <p:cNvPr id="29" name="Text Box 66"/>
            <p:cNvSpPr txBox="1">
              <a:spLocks noChangeArrowheads="1"/>
            </p:cNvSpPr>
            <p:nvPr/>
          </p:nvSpPr>
          <p:spPr bwMode="auto">
            <a:xfrm>
              <a:off x="6001327" y="1498071"/>
              <a:ext cx="1037901" cy="31104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870284" fontAlgn="auto">
                <a:spcBef>
                  <a:spcPts val="0"/>
                </a:spcBef>
                <a:spcAft>
                  <a:spcPts val="0"/>
                </a:spcAft>
                <a:defRPr/>
              </a:pPr>
              <a:r>
                <a:rPr lang="zh-CN" altLang="en-US" sz="1825" kern="0" dirty="0">
                  <a:solidFill>
                    <a:srgbClr val="000000"/>
                  </a:solidFill>
                  <a:latin typeface="微软雅黑" panose="020B0503020204020204" pitchFamily="34" charset="-122"/>
                  <a:ea typeface="微软雅黑" panose="020B0503020204020204" pitchFamily="34" charset="-122"/>
                </a:rPr>
                <a:t>填加文字</a:t>
              </a:r>
              <a:endParaRPr lang="en-US" altLang="ko-KR" sz="1825" kern="0" dirty="0">
                <a:solidFill>
                  <a:srgbClr val="000000"/>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051393" y="4079389"/>
            <a:ext cx="1647405" cy="655308"/>
            <a:chOff x="5641469" y="1367721"/>
            <a:chExt cx="1525527" cy="546192"/>
          </a:xfrm>
          <a:solidFill>
            <a:srgbClr val="FCA304"/>
          </a:solidFill>
        </p:grpSpPr>
        <p:sp>
          <p:nvSpPr>
            <p:cNvPr id="31"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70284" fontAlgn="auto">
                <a:spcBef>
                  <a:spcPts val="0"/>
                </a:spcBef>
                <a:spcAft>
                  <a:spcPts val="0"/>
                </a:spcAft>
                <a:defRPr/>
              </a:pPr>
              <a:endParaRPr lang="zh-CN" altLang="en-US" sz="1746" kern="0">
                <a:solidFill>
                  <a:srgbClr val="000000"/>
                </a:solidFill>
                <a:latin typeface="Calibri" panose="020F0502020204030204"/>
                <a:ea typeface="等线" panose="02010600030101010101" pitchFamily="2" charset="-122"/>
              </a:endParaRPr>
            </a:p>
          </p:txBody>
        </p:sp>
        <p:sp>
          <p:nvSpPr>
            <p:cNvPr id="32" name="Text Box 66"/>
            <p:cNvSpPr txBox="1">
              <a:spLocks noChangeArrowheads="1"/>
            </p:cNvSpPr>
            <p:nvPr/>
          </p:nvSpPr>
          <p:spPr bwMode="auto">
            <a:xfrm>
              <a:off x="6001327" y="1498071"/>
              <a:ext cx="1037901" cy="31104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870284" fontAlgn="auto">
                <a:spcBef>
                  <a:spcPts val="0"/>
                </a:spcBef>
                <a:spcAft>
                  <a:spcPts val="0"/>
                </a:spcAft>
                <a:defRPr/>
              </a:pPr>
              <a:r>
                <a:rPr lang="zh-CN" altLang="en-US" sz="1825" kern="0" dirty="0">
                  <a:solidFill>
                    <a:srgbClr val="000000"/>
                  </a:solidFill>
                  <a:latin typeface="微软雅黑" panose="020B0503020204020204" pitchFamily="34" charset="-122"/>
                  <a:ea typeface="微软雅黑" panose="020B0503020204020204" pitchFamily="34" charset="-122"/>
                </a:rPr>
                <a:t>填加文字</a:t>
              </a:r>
              <a:endParaRPr lang="en-US" altLang="ko-KR" sz="1825" kern="0" dirty="0">
                <a:solidFill>
                  <a:srgbClr val="0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055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lide(fromBottom)">
                                      <p:cBhvr>
                                        <p:cTn id="16" dur="500"/>
                                        <p:tgtEl>
                                          <p:spTgt spid="13"/>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3" presetClass="entr" presetSubtype="1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3" presetClass="entr" presetSubtype="16"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16" presetClass="entr" presetSubtype="42"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outHorizontal)">
                                      <p:cBhvr>
                                        <p:cTn id="40" dur="1000"/>
                                        <p:tgtEl>
                                          <p:spTgt spid="17"/>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1+#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1+#ppt_w/2"/>
                                          </p:val>
                                        </p:tav>
                                        <p:tav tm="100000">
                                          <p:val>
                                            <p:strVal val="#ppt_x"/>
                                          </p:val>
                                        </p:tav>
                                      </p:tavLst>
                                    </p:anim>
                                    <p:anim calcmode="lin" valueType="num">
                                      <p:cBhvr additive="base">
                                        <p:cTn id="55"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68203" y="3512019"/>
            <a:ext cx="1302041" cy="262457"/>
            <a:chOff x="979831" y="4167171"/>
            <a:chExt cx="1709259" cy="344487"/>
          </a:xfrm>
        </p:grpSpPr>
        <p:sp>
          <p:nvSpPr>
            <p:cNvPr id="6" name="Line 58"/>
            <p:cNvSpPr>
              <a:spLocks noChangeShapeType="1"/>
            </p:cNvSpPr>
            <p:nvPr/>
          </p:nvSpPr>
          <p:spPr bwMode="gray">
            <a:xfrm>
              <a:off x="1843532" y="4167171"/>
              <a:ext cx="0" cy="334963"/>
            </a:xfrm>
            <a:prstGeom prst="line">
              <a:avLst/>
            </a:prstGeom>
            <a:noFill/>
            <a:ln w="19050">
              <a:solidFill>
                <a:schemeClr val="bg1">
                  <a:lumMod val="50000"/>
                </a:schemeClr>
              </a:solidFill>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7" name="Line 59"/>
            <p:cNvSpPr>
              <a:spLocks noChangeShapeType="1"/>
            </p:cNvSpPr>
            <p:nvPr/>
          </p:nvSpPr>
          <p:spPr bwMode="gray">
            <a:xfrm flipH="1">
              <a:off x="979831" y="4511658"/>
              <a:ext cx="1709259" cy="0"/>
            </a:xfrm>
            <a:prstGeom prst="line">
              <a:avLst/>
            </a:prstGeom>
            <a:noFill/>
            <a:ln w="19050">
              <a:solidFill>
                <a:schemeClr val="bg1">
                  <a:lumMod val="50000"/>
                </a:schemeClr>
              </a:solidFill>
              <a:prstDash val="sysDot"/>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grpSp>
      <p:sp>
        <p:nvSpPr>
          <p:cNvPr id="8" name="Text Box 60"/>
          <p:cNvSpPr txBox="1">
            <a:spLocks noChangeArrowheads="1"/>
          </p:cNvSpPr>
          <p:nvPr/>
        </p:nvSpPr>
        <p:spPr bwMode="gray">
          <a:xfrm>
            <a:off x="696486" y="3815598"/>
            <a:ext cx="1984079" cy="975354"/>
          </a:xfrm>
          <a:prstGeom prst="rect">
            <a:avLst/>
          </a:prstGeom>
          <a:noFill/>
          <a:ln w="9525" algn="ctr">
            <a:noFill/>
            <a:miter lim="800000"/>
          </a:ln>
        </p:spPr>
        <p:txBody>
          <a:bodyPr wrap="square" lIns="69617" tIns="34809" rIns="69617" bIns="34809">
            <a:spAutoFit/>
          </a:bodyPr>
          <a:lstStyle/>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982856" y="2286958"/>
            <a:ext cx="1420911" cy="256411"/>
            <a:chOff x="7562836" y="2590783"/>
            <a:chExt cx="1865306" cy="336551"/>
          </a:xfrm>
        </p:grpSpPr>
        <p:sp>
          <p:nvSpPr>
            <p:cNvPr id="10" name="Line 65"/>
            <p:cNvSpPr>
              <a:spLocks noChangeShapeType="1"/>
            </p:cNvSpPr>
            <p:nvPr/>
          </p:nvSpPr>
          <p:spPr bwMode="gray">
            <a:xfrm>
              <a:off x="8549924" y="2592371"/>
              <a:ext cx="0" cy="334963"/>
            </a:xfrm>
            <a:prstGeom prst="line">
              <a:avLst/>
            </a:prstGeom>
            <a:noFill/>
            <a:ln w="19050">
              <a:solidFill>
                <a:schemeClr val="bg1">
                  <a:lumMod val="50000"/>
                </a:schemeClr>
              </a:solidFill>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11" name="Line 66"/>
            <p:cNvSpPr>
              <a:spLocks noChangeShapeType="1"/>
            </p:cNvSpPr>
            <p:nvPr/>
          </p:nvSpPr>
          <p:spPr bwMode="gray">
            <a:xfrm flipH="1">
              <a:off x="7562836" y="2590783"/>
              <a:ext cx="1865306" cy="0"/>
            </a:xfrm>
            <a:prstGeom prst="line">
              <a:avLst/>
            </a:prstGeom>
            <a:noFill/>
            <a:ln w="19050">
              <a:solidFill>
                <a:schemeClr val="bg1">
                  <a:lumMod val="50000"/>
                </a:schemeClr>
              </a:solidFill>
              <a:prstDash val="sysDot"/>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grpSp>
      <p:sp>
        <p:nvSpPr>
          <p:cNvPr id="12" name="Text Box 67"/>
          <p:cNvSpPr txBox="1">
            <a:spLocks noChangeArrowheads="1"/>
          </p:cNvSpPr>
          <p:nvPr/>
        </p:nvSpPr>
        <p:spPr bwMode="gray">
          <a:xfrm>
            <a:off x="5820335" y="1314537"/>
            <a:ext cx="1984079" cy="975354"/>
          </a:xfrm>
          <a:prstGeom prst="rect">
            <a:avLst/>
          </a:prstGeom>
          <a:noFill/>
          <a:ln w="9525" algn="ctr">
            <a:noFill/>
            <a:miter lim="800000"/>
          </a:ln>
        </p:spPr>
        <p:txBody>
          <a:bodyPr wrap="square" lIns="69617" tIns="34809" rIns="69617" bIns="34809">
            <a:spAutoFit/>
          </a:bodyPr>
          <a:lstStyle/>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535626" y="2286958"/>
            <a:ext cx="1542546" cy="256411"/>
            <a:chOff x="3037473" y="2590783"/>
            <a:chExt cx="2024982" cy="336551"/>
          </a:xfrm>
        </p:grpSpPr>
        <p:sp>
          <p:nvSpPr>
            <p:cNvPr id="14" name="Line 68"/>
            <p:cNvSpPr>
              <a:spLocks noChangeShapeType="1"/>
            </p:cNvSpPr>
            <p:nvPr/>
          </p:nvSpPr>
          <p:spPr bwMode="gray">
            <a:xfrm>
              <a:off x="4093512" y="2592371"/>
              <a:ext cx="0" cy="334963"/>
            </a:xfrm>
            <a:prstGeom prst="line">
              <a:avLst/>
            </a:prstGeom>
            <a:noFill/>
            <a:ln w="19050">
              <a:solidFill>
                <a:schemeClr val="bg1">
                  <a:lumMod val="50000"/>
                </a:schemeClr>
              </a:solidFill>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15" name="Line 69"/>
            <p:cNvSpPr>
              <a:spLocks noChangeShapeType="1"/>
            </p:cNvSpPr>
            <p:nvPr/>
          </p:nvSpPr>
          <p:spPr bwMode="gray">
            <a:xfrm flipH="1">
              <a:off x="3037473" y="2590783"/>
              <a:ext cx="2024982" cy="0"/>
            </a:xfrm>
            <a:prstGeom prst="line">
              <a:avLst/>
            </a:prstGeom>
            <a:noFill/>
            <a:ln w="19050">
              <a:solidFill>
                <a:schemeClr val="bg1">
                  <a:lumMod val="50000"/>
                </a:schemeClr>
              </a:solidFill>
              <a:prstDash val="sysDot"/>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grpSp>
      <p:sp>
        <p:nvSpPr>
          <p:cNvPr id="16" name="Text Box 70"/>
          <p:cNvSpPr txBox="1">
            <a:spLocks noChangeArrowheads="1"/>
          </p:cNvSpPr>
          <p:nvPr/>
        </p:nvSpPr>
        <p:spPr bwMode="gray">
          <a:xfrm>
            <a:off x="2425628" y="1314537"/>
            <a:ext cx="1984079" cy="975354"/>
          </a:xfrm>
          <a:prstGeom prst="rect">
            <a:avLst/>
          </a:prstGeom>
          <a:noFill/>
          <a:ln w="9525" algn="ctr">
            <a:noFill/>
            <a:miter lim="800000"/>
          </a:ln>
        </p:spPr>
        <p:txBody>
          <a:bodyPr wrap="square" lIns="69617" tIns="34809" rIns="69617" bIns="34809">
            <a:spAutoFit/>
          </a:bodyPr>
          <a:lstStyle/>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300706" y="3512018"/>
            <a:ext cx="1382209" cy="255199"/>
            <a:chOff x="5354590" y="4167171"/>
            <a:chExt cx="1814500" cy="334963"/>
          </a:xfrm>
        </p:grpSpPr>
        <p:sp>
          <p:nvSpPr>
            <p:cNvPr id="19" name="Line 71"/>
            <p:cNvSpPr>
              <a:spLocks noChangeShapeType="1"/>
            </p:cNvSpPr>
            <p:nvPr/>
          </p:nvSpPr>
          <p:spPr bwMode="gray">
            <a:xfrm>
              <a:off x="6281799" y="4167171"/>
              <a:ext cx="0" cy="334963"/>
            </a:xfrm>
            <a:prstGeom prst="line">
              <a:avLst/>
            </a:prstGeom>
            <a:noFill/>
            <a:ln w="19050">
              <a:solidFill>
                <a:schemeClr val="bg1">
                  <a:lumMod val="50000"/>
                </a:schemeClr>
              </a:solidFill>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20" name="Line 72"/>
            <p:cNvSpPr>
              <a:spLocks noChangeShapeType="1"/>
            </p:cNvSpPr>
            <p:nvPr/>
          </p:nvSpPr>
          <p:spPr bwMode="gray">
            <a:xfrm flipH="1">
              <a:off x="5354590" y="4502133"/>
              <a:ext cx="1814500" cy="0"/>
            </a:xfrm>
            <a:prstGeom prst="line">
              <a:avLst/>
            </a:prstGeom>
            <a:noFill/>
            <a:ln w="19050">
              <a:solidFill>
                <a:schemeClr val="bg1">
                  <a:lumMod val="50000"/>
                </a:schemeClr>
              </a:solidFill>
              <a:prstDash val="sysDot"/>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grpSp>
      <p:sp>
        <p:nvSpPr>
          <p:cNvPr id="21" name="Text Box 73"/>
          <p:cNvSpPr txBox="1">
            <a:spLocks noChangeArrowheads="1"/>
          </p:cNvSpPr>
          <p:nvPr/>
        </p:nvSpPr>
        <p:spPr bwMode="gray">
          <a:xfrm>
            <a:off x="4096722" y="3815598"/>
            <a:ext cx="1984079" cy="975354"/>
          </a:xfrm>
          <a:prstGeom prst="rect">
            <a:avLst/>
          </a:prstGeom>
          <a:noFill/>
          <a:ln w="9525" algn="ctr">
            <a:noFill/>
            <a:miter lim="800000"/>
          </a:ln>
        </p:spPr>
        <p:txBody>
          <a:bodyPr wrap="square" lIns="69617" tIns="34809" rIns="69617" bIns="34809">
            <a:spAutoFit/>
          </a:bodyPr>
          <a:lstStyle/>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a:p>
            <a:pPr marL="272121" indent="-272121" defTabSz="326578" eaLnBrk="0" fontAlgn="auto" hangingPunct="0">
              <a:lnSpc>
                <a:spcPct val="130000"/>
              </a:lnSpc>
              <a:spcBef>
                <a:spcPts val="0"/>
              </a:spcBef>
              <a:spcAft>
                <a:spcPts val="0"/>
              </a:spcAft>
              <a:buClr>
                <a:srgbClr val="C00000"/>
              </a:buClr>
              <a:buFont typeface="Wingdings" panose="05000000000000000000" pitchFamily="2" charset="2"/>
              <a:buChar char="Ø"/>
            </a:pPr>
            <a:r>
              <a:rPr lang="zh-CN" altLang="en-US" sz="1508"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dirty="0">
              <a:solidFill>
                <a:srgbClr val="000000"/>
              </a:solidFill>
              <a:latin typeface="微软雅黑" panose="020B0503020204020204" pitchFamily="34" charset="-122"/>
              <a:ea typeface="微软雅黑" panose="020B0503020204020204" pitchFamily="34" charset="-122"/>
            </a:endParaRPr>
          </a:p>
        </p:txBody>
      </p:sp>
      <p:grpSp>
        <p:nvGrpSpPr>
          <p:cNvPr id="22" name="Group 74"/>
          <p:cNvGrpSpPr/>
          <p:nvPr/>
        </p:nvGrpSpPr>
        <p:grpSpPr bwMode="auto">
          <a:xfrm>
            <a:off x="-15102" y="2530067"/>
            <a:ext cx="9172999" cy="989354"/>
            <a:chOff x="-171" y="2008"/>
            <a:chExt cx="6621" cy="818"/>
          </a:xfrm>
        </p:grpSpPr>
        <p:sp>
          <p:nvSpPr>
            <p:cNvPr id="23" name="Line 75"/>
            <p:cNvSpPr>
              <a:spLocks noChangeShapeType="1"/>
            </p:cNvSpPr>
            <p:nvPr/>
          </p:nvSpPr>
          <p:spPr bwMode="gray">
            <a:xfrm flipH="1">
              <a:off x="-171" y="2405"/>
              <a:ext cx="804" cy="0"/>
            </a:xfrm>
            <a:prstGeom prst="line">
              <a:avLst/>
            </a:prstGeom>
            <a:noFill/>
            <a:ln w="38100">
              <a:solidFill>
                <a:srgbClr val="760000"/>
              </a:solidFill>
              <a:round/>
            </a:ln>
            <a:effectLst>
              <a:outerShdw dist="35921" dir="2700000" algn="ctr" rotWithShape="0">
                <a:schemeClr val="bg2">
                  <a:alpha val="50000"/>
                </a:schemeClr>
              </a:outerShdw>
            </a:effectLst>
          </p:spPr>
          <p:txBody>
            <a:bodyP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24" name="Line 76"/>
            <p:cNvSpPr>
              <a:spLocks noChangeShapeType="1"/>
            </p:cNvSpPr>
            <p:nvPr/>
          </p:nvSpPr>
          <p:spPr bwMode="gray">
            <a:xfrm flipH="1">
              <a:off x="3857" y="2405"/>
              <a:ext cx="475" cy="0"/>
            </a:xfrm>
            <a:prstGeom prst="line">
              <a:avLst/>
            </a:prstGeom>
            <a:noFill/>
            <a:ln w="38100">
              <a:solidFill>
                <a:srgbClr val="760000"/>
              </a:solidFill>
              <a:round/>
            </a:ln>
            <a:effectLst>
              <a:outerShdw dist="35921" dir="2700000" algn="ctr" rotWithShape="0">
                <a:schemeClr val="bg2">
                  <a:alpha val="50000"/>
                </a:schemeClr>
              </a:outerShdw>
            </a:effectLst>
          </p:spPr>
          <p:txBody>
            <a:bodyP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27" name="Arc 77"/>
            <p:cNvSpPr/>
            <p:nvPr/>
          </p:nvSpPr>
          <p:spPr bwMode="gray">
            <a:xfrm rot="16200000" flipV="1">
              <a:off x="2052" y="1833"/>
              <a:ext cx="412"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ln>
            <a:effectLst>
              <a:outerShdw dist="35921" dir="2700000" algn="ctr" rotWithShape="0">
                <a:schemeClr val="bg2">
                  <a:alpha val="50000"/>
                </a:schemeClr>
              </a:outerShdw>
            </a:effectLst>
          </p:spPr>
          <p:txBody>
            <a:bodyPr wrap="none" anchor="ct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28" name="Arc 78"/>
            <p:cNvSpPr/>
            <p:nvPr/>
          </p:nvSpPr>
          <p:spPr bwMode="gray">
            <a:xfrm rot="16200000" flipV="1">
              <a:off x="4503" y="1832"/>
              <a:ext cx="418"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ln>
            <a:effectLst>
              <a:outerShdw dist="35921" dir="2700000" algn="ctr" rotWithShape="0">
                <a:schemeClr val="bg2">
                  <a:alpha val="50000"/>
                </a:schemeClr>
              </a:outerShdw>
            </a:effectLst>
          </p:spPr>
          <p:txBody>
            <a:bodyPr wrap="none" anchor="ct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29" name="Line 79"/>
            <p:cNvSpPr>
              <a:spLocks noChangeShapeType="1"/>
            </p:cNvSpPr>
            <p:nvPr/>
          </p:nvSpPr>
          <p:spPr bwMode="gray">
            <a:xfrm flipH="1">
              <a:off x="2637" y="2405"/>
              <a:ext cx="455" cy="0"/>
            </a:xfrm>
            <a:prstGeom prst="line">
              <a:avLst/>
            </a:prstGeom>
            <a:noFill/>
            <a:ln w="38100">
              <a:solidFill>
                <a:srgbClr val="760000"/>
              </a:solidFill>
              <a:round/>
            </a:ln>
            <a:effectLst>
              <a:outerShdw dist="35921" dir="2700000" algn="ctr" rotWithShape="0">
                <a:schemeClr val="bg2">
                  <a:alpha val="50000"/>
                </a:schemeClr>
              </a:outerShdw>
            </a:effectLst>
          </p:spPr>
          <p:txBody>
            <a:bodyP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30" name="Arc 80"/>
            <p:cNvSpPr/>
            <p:nvPr/>
          </p:nvSpPr>
          <p:spPr bwMode="gray">
            <a:xfrm rot="5400000">
              <a:off x="3262"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ln>
            <a:effectLst>
              <a:outerShdw dist="35921" dir="2700000" algn="ctr" rotWithShape="0">
                <a:schemeClr val="bg2">
                  <a:alpha val="50000"/>
                </a:schemeClr>
              </a:outerShdw>
            </a:effectLst>
          </p:spPr>
          <p:txBody>
            <a:bodyPr wrap="none" anchor="ct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31" name="Line 81"/>
            <p:cNvSpPr>
              <a:spLocks noChangeShapeType="1"/>
            </p:cNvSpPr>
            <p:nvPr/>
          </p:nvSpPr>
          <p:spPr bwMode="gray">
            <a:xfrm flipH="1">
              <a:off x="5089" y="2398"/>
              <a:ext cx="1361" cy="7"/>
            </a:xfrm>
            <a:prstGeom prst="line">
              <a:avLst/>
            </a:prstGeom>
            <a:noFill/>
            <a:ln w="38100">
              <a:solidFill>
                <a:srgbClr val="760000"/>
              </a:solidFill>
              <a:round/>
            </a:ln>
            <a:effectLst>
              <a:outerShdw dist="35921" dir="2700000" algn="ctr" rotWithShape="0">
                <a:schemeClr val="bg2">
                  <a:alpha val="50000"/>
                </a:schemeClr>
              </a:outerShdw>
            </a:effectLst>
          </p:spPr>
          <p:txBody>
            <a:bodyP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32" name="Line 82"/>
            <p:cNvSpPr>
              <a:spLocks noChangeShapeType="1"/>
            </p:cNvSpPr>
            <p:nvPr/>
          </p:nvSpPr>
          <p:spPr bwMode="gray">
            <a:xfrm flipH="1">
              <a:off x="1395" y="2405"/>
              <a:ext cx="475" cy="0"/>
            </a:xfrm>
            <a:prstGeom prst="line">
              <a:avLst/>
            </a:prstGeom>
            <a:noFill/>
            <a:ln w="38100">
              <a:solidFill>
                <a:srgbClr val="760000"/>
              </a:solidFill>
              <a:round/>
            </a:ln>
            <a:effectLst>
              <a:outerShdw dist="35921" dir="2700000" algn="ctr" rotWithShape="0">
                <a:schemeClr val="bg2">
                  <a:alpha val="50000"/>
                </a:schemeClr>
              </a:outerShdw>
            </a:effectLst>
          </p:spPr>
          <p:txBody>
            <a:bodyP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33" name="Arc 83"/>
            <p:cNvSpPr/>
            <p:nvPr/>
          </p:nvSpPr>
          <p:spPr bwMode="gray">
            <a:xfrm rot="5400000">
              <a:off x="799"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ln>
            <a:effectLst>
              <a:outerShdw dist="35921" dir="2700000" algn="ctr" rotWithShape="0">
                <a:schemeClr val="bg2">
                  <a:alpha val="50000"/>
                </a:schemeClr>
              </a:outerShdw>
            </a:effectLst>
          </p:spPr>
          <p:txBody>
            <a:bodyPr wrap="none" anchor="ctr"/>
            <a:lstStyle/>
            <a:p>
              <a:pPr defTabSz="326578" fontAlgn="auto">
                <a:spcBef>
                  <a:spcPts val="0"/>
                </a:spcBef>
                <a:spcAft>
                  <a:spcPts val="0"/>
                </a:spcAft>
                <a:defRPr/>
              </a:pPr>
              <a:endParaRPr lang="zh-CN" altLang="en-US" sz="1666" dirty="0">
                <a:solidFill>
                  <a:srgbClr val="000000"/>
                </a:solidFill>
                <a:latin typeface="微软雅黑" panose="020B0503020204020204" pitchFamily="34" charset="-122"/>
                <a:ea typeface="微软雅黑" panose="020B0503020204020204" pitchFamily="34" charset="-122"/>
              </a:endParaRPr>
            </a:p>
          </p:txBody>
        </p:sp>
      </p:grpSp>
      <p:grpSp>
        <p:nvGrpSpPr>
          <p:cNvPr id="34" name="组合 51"/>
          <p:cNvGrpSpPr/>
          <p:nvPr/>
        </p:nvGrpSpPr>
        <p:grpSpPr>
          <a:xfrm>
            <a:off x="1162937" y="2507653"/>
            <a:ext cx="924164" cy="924309"/>
            <a:chOff x="3026611" y="4536026"/>
            <a:chExt cx="973138" cy="973137"/>
          </a:xfrm>
          <a:solidFill>
            <a:srgbClr val="FCA304"/>
          </a:solidFill>
        </p:grpSpPr>
        <p:sp>
          <p:nvSpPr>
            <p:cNvPr id="35" name="Oval 5"/>
            <p:cNvSpPr>
              <a:spLocks noChangeArrowheads="1"/>
            </p:cNvSpPr>
            <p:nvPr/>
          </p:nvSpPr>
          <p:spPr bwMode="auto">
            <a:xfrm>
              <a:off x="3026611" y="4536026"/>
              <a:ext cx="973138" cy="973137"/>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defTabSz="326578" fontAlgn="auto" latinLnBrk="1">
                <a:spcBef>
                  <a:spcPts val="0"/>
                </a:spcBef>
                <a:spcAft>
                  <a:spcPts val="0"/>
                </a:spcAft>
              </a:pPr>
              <a:endParaRPr kumimoji="1"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36" name="Text Box 47"/>
            <p:cNvSpPr txBox="1">
              <a:spLocks noChangeArrowheads="1"/>
            </p:cNvSpPr>
            <p:nvPr/>
          </p:nvSpPr>
          <p:spPr bwMode="auto">
            <a:xfrm>
              <a:off x="3181948" y="4833937"/>
              <a:ext cx="687335" cy="39289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326578" fontAlgn="auto" latinLnBrk="1">
                <a:spcBef>
                  <a:spcPts val="0"/>
                </a:spcBef>
                <a:spcAft>
                  <a:spcPts val="0"/>
                </a:spcAft>
              </a:pPr>
              <a:r>
                <a:rPr kumimoji="1" lang="zh-CN" altLang="en-US" sz="1825" dirty="0">
                  <a:solidFill>
                    <a:prstClr val="black"/>
                  </a:solidFill>
                  <a:latin typeface="微软雅黑" panose="020B0503020204020204" pitchFamily="34" charset="-122"/>
                  <a:ea typeface="微软雅黑" panose="020B0503020204020204" pitchFamily="34" charset="-122"/>
                </a:rPr>
                <a:t>文本</a:t>
              </a:r>
              <a:endParaRPr kumimoji="1" lang="en-US" altLang="ko-KR" sz="1825" dirty="0">
                <a:solidFill>
                  <a:prstClr val="black"/>
                </a:solidFill>
                <a:latin typeface="微软雅黑" panose="020B0503020204020204" pitchFamily="34" charset="-122"/>
                <a:ea typeface="微软雅黑" panose="020B0503020204020204" pitchFamily="34" charset="-122"/>
              </a:endParaRPr>
            </a:p>
          </p:txBody>
        </p:sp>
      </p:grpSp>
      <p:grpSp>
        <p:nvGrpSpPr>
          <p:cNvPr id="37" name="组合 56"/>
          <p:cNvGrpSpPr/>
          <p:nvPr/>
        </p:nvGrpSpPr>
        <p:grpSpPr>
          <a:xfrm>
            <a:off x="2904116" y="2628031"/>
            <a:ext cx="923791" cy="924309"/>
            <a:chOff x="7670829" y="1968500"/>
            <a:chExt cx="973138" cy="973138"/>
          </a:xfrm>
          <a:solidFill>
            <a:srgbClr val="C00000"/>
          </a:solidFill>
        </p:grpSpPr>
        <p:sp>
          <p:nvSpPr>
            <p:cNvPr id="38"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chemeClr val="tx1"/>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587" dirty="0">
                <a:solidFill>
                  <a:prstClr val="white"/>
                </a:solidFill>
                <a:latin typeface="微软雅黑" panose="020B0503020204020204" pitchFamily="34" charset="-122"/>
                <a:ea typeface="微软雅黑" panose="020B0503020204020204" pitchFamily="34" charset="-122"/>
              </a:endParaRPr>
            </a:p>
          </p:txBody>
        </p:sp>
        <p:sp>
          <p:nvSpPr>
            <p:cNvPr id="39"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587" dirty="0">
                  <a:solidFill>
                    <a:prstClr val="white"/>
                  </a:solidFill>
                </a:rPr>
                <a:t>文本</a:t>
              </a:r>
              <a:endParaRPr lang="en-US" altLang="ko-KR" sz="1587" dirty="0">
                <a:solidFill>
                  <a:prstClr val="white"/>
                </a:solidFill>
              </a:endParaRPr>
            </a:p>
          </p:txBody>
        </p:sp>
      </p:grpSp>
      <p:grpSp>
        <p:nvGrpSpPr>
          <p:cNvPr id="40" name="组合 51"/>
          <p:cNvGrpSpPr/>
          <p:nvPr/>
        </p:nvGrpSpPr>
        <p:grpSpPr>
          <a:xfrm>
            <a:off x="4590888" y="2494409"/>
            <a:ext cx="924164" cy="924309"/>
            <a:chOff x="3063904" y="4560888"/>
            <a:chExt cx="1032665" cy="1050905"/>
          </a:xfrm>
          <a:solidFill>
            <a:srgbClr val="C00000"/>
          </a:solidFill>
        </p:grpSpPr>
        <p:sp>
          <p:nvSpPr>
            <p:cNvPr id="41" name="Oval 5"/>
            <p:cNvSpPr>
              <a:spLocks noChangeArrowheads="1"/>
            </p:cNvSpPr>
            <p:nvPr/>
          </p:nvSpPr>
          <p:spPr bwMode="auto">
            <a:xfrm>
              <a:off x="3063904" y="4560888"/>
              <a:ext cx="1032665" cy="1050905"/>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chemeClr val="tx1"/>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587" dirty="0">
                <a:solidFill>
                  <a:prstClr val="white"/>
                </a:solidFill>
                <a:latin typeface="微软雅黑" panose="020B0503020204020204" pitchFamily="34" charset="-122"/>
                <a:ea typeface="微软雅黑" panose="020B0503020204020204" pitchFamily="34" charset="-122"/>
              </a:endParaRPr>
            </a:p>
          </p:txBody>
        </p:sp>
        <p:sp>
          <p:nvSpPr>
            <p:cNvPr id="42" name="Text Box 47"/>
            <p:cNvSpPr txBox="1">
              <a:spLocks noChangeArrowheads="1"/>
            </p:cNvSpPr>
            <p:nvPr/>
          </p:nvSpPr>
          <p:spPr bwMode="auto">
            <a:xfrm>
              <a:off x="3232988" y="4833937"/>
              <a:ext cx="686874" cy="402675"/>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587" dirty="0">
                  <a:solidFill>
                    <a:prstClr val="white"/>
                  </a:solidFill>
                </a:rPr>
                <a:t>文本</a:t>
              </a:r>
              <a:endParaRPr lang="en-US" altLang="ko-KR" sz="1587" dirty="0">
                <a:solidFill>
                  <a:prstClr val="white"/>
                </a:solidFill>
              </a:endParaRPr>
            </a:p>
          </p:txBody>
        </p:sp>
      </p:grpSp>
      <p:grpSp>
        <p:nvGrpSpPr>
          <p:cNvPr id="43" name="组合 56"/>
          <p:cNvGrpSpPr/>
          <p:nvPr/>
        </p:nvGrpSpPr>
        <p:grpSpPr>
          <a:xfrm>
            <a:off x="6288327" y="2618195"/>
            <a:ext cx="923791" cy="924309"/>
            <a:chOff x="7670829" y="1968500"/>
            <a:chExt cx="973138" cy="973138"/>
          </a:xfrm>
          <a:solidFill>
            <a:srgbClr val="C00000"/>
          </a:solidFill>
        </p:grpSpPr>
        <p:sp>
          <p:nvSpPr>
            <p:cNvPr id="44"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chemeClr val="tx1"/>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587" dirty="0">
                <a:solidFill>
                  <a:prstClr val="white"/>
                </a:solidFill>
                <a:latin typeface="微软雅黑" panose="020B0503020204020204" pitchFamily="34" charset="-122"/>
                <a:ea typeface="微软雅黑" panose="020B0503020204020204" pitchFamily="34" charset="-122"/>
              </a:endParaRPr>
            </a:p>
          </p:txBody>
        </p:sp>
        <p:sp>
          <p:nvSpPr>
            <p:cNvPr id="45"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587" dirty="0">
                  <a:solidFill>
                    <a:prstClr val="white"/>
                  </a:solidFill>
                </a:rPr>
                <a:t>文本</a:t>
              </a:r>
              <a:endParaRPr lang="en-US" altLang="ko-KR" sz="1587" dirty="0">
                <a:solidFill>
                  <a:prstClr val="white"/>
                </a:solidFill>
              </a:endParaRPr>
            </a:p>
          </p:txBody>
        </p:sp>
      </p:grpSp>
    </p:spTree>
    <p:extLst>
      <p:ext uri="{BB962C8B-B14F-4D97-AF65-F5344CB8AC3E}">
        <p14:creationId xmlns:p14="http://schemas.microsoft.com/office/powerpoint/2010/main" val="192542147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anim calcmode="lin" valueType="num">
                                      <p:cBhvr>
                                        <p:cTn id="12" dur="500" fill="hold"/>
                                        <p:tgtEl>
                                          <p:spTgt spid="34"/>
                                        </p:tgtEl>
                                        <p:attrNameLst>
                                          <p:attrName>ppt_x</p:attrName>
                                        </p:attrNameLst>
                                      </p:cBhvr>
                                      <p:tavLst>
                                        <p:tav tm="0">
                                          <p:val>
                                            <p:strVal val="#ppt_x"/>
                                          </p:val>
                                        </p:tav>
                                        <p:tav tm="100000">
                                          <p:val>
                                            <p:strVal val="#ppt_x"/>
                                          </p:val>
                                        </p:tav>
                                      </p:tavLst>
                                    </p:anim>
                                    <p:anim calcmode="lin" valueType="num">
                                      <p:cBhvr>
                                        <p:cTn id="13" dur="50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anim calcmode="lin" valueType="num">
                                      <p:cBhvr>
                                        <p:cTn id="18" dur="500" fill="hold"/>
                                        <p:tgtEl>
                                          <p:spTgt spid="37"/>
                                        </p:tgtEl>
                                        <p:attrNameLst>
                                          <p:attrName>ppt_x</p:attrName>
                                        </p:attrNameLst>
                                      </p:cBhvr>
                                      <p:tavLst>
                                        <p:tav tm="0">
                                          <p:val>
                                            <p:strVal val="#ppt_x"/>
                                          </p:val>
                                        </p:tav>
                                        <p:tav tm="100000">
                                          <p:val>
                                            <p:strVal val="#ppt_x"/>
                                          </p:val>
                                        </p:tav>
                                      </p:tavLst>
                                    </p:anim>
                                    <p:anim calcmode="lin" valueType="num">
                                      <p:cBhvr>
                                        <p:cTn id="19" dur="50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anim calcmode="lin" valueType="num">
                                      <p:cBhvr>
                                        <p:cTn id="24" dur="500" fill="hold"/>
                                        <p:tgtEl>
                                          <p:spTgt spid="40"/>
                                        </p:tgtEl>
                                        <p:attrNameLst>
                                          <p:attrName>ppt_x</p:attrName>
                                        </p:attrNameLst>
                                      </p:cBhvr>
                                      <p:tavLst>
                                        <p:tav tm="0">
                                          <p:val>
                                            <p:strVal val="#ppt_x"/>
                                          </p:val>
                                        </p:tav>
                                        <p:tav tm="100000">
                                          <p:val>
                                            <p:strVal val="#ppt_x"/>
                                          </p:val>
                                        </p:tav>
                                      </p:tavLst>
                                    </p:anim>
                                    <p:anim calcmode="lin" valueType="num">
                                      <p:cBhvr>
                                        <p:cTn id="25" dur="500" fill="hold"/>
                                        <p:tgtEl>
                                          <p:spTgt spid="4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7"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anim calcmode="lin" valueType="num">
                                      <p:cBhvr>
                                        <p:cTn id="51" dur="500" fill="hold"/>
                                        <p:tgtEl>
                                          <p:spTgt spid="9"/>
                                        </p:tgtEl>
                                        <p:attrNameLst>
                                          <p:attrName>ppt_x</p:attrName>
                                        </p:attrNameLst>
                                      </p:cBhvr>
                                      <p:tavLst>
                                        <p:tav tm="0">
                                          <p:val>
                                            <p:strVal val="#ppt_x"/>
                                          </p:val>
                                        </p:tav>
                                        <p:tav tm="100000">
                                          <p:val>
                                            <p:strVal val="#ppt_x"/>
                                          </p:val>
                                        </p:tav>
                                      </p:tavLst>
                                    </p:anim>
                                    <p:anim calcmode="lin" valueType="num">
                                      <p:cBhvr>
                                        <p:cTn id="52" dur="500" fill="hold"/>
                                        <p:tgtEl>
                                          <p:spTgt spid="9"/>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ppt_x"/>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childTnLst>
                          </p:cTn>
                        </p:par>
                        <p:par>
                          <p:cTn id="68" fill="hold">
                            <p:stCondLst>
                              <p:cond delay="4500"/>
                            </p:stCondLst>
                            <p:childTnLst>
                              <p:par>
                                <p:cTn id="69" presetID="2" presetClass="entr" presetSubtype="4"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852066" y="1865265"/>
            <a:ext cx="2403194" cy="2403301"/>
            <a:chOff x="3868719" y="1776670"/>
            <a:chExt cx="2628619" cy="2628031"/>
          </a:xfrm>
          <a:solidFill>
            <a:schemeClr val="accent6">
              <a:lumMod val="50000"/>
            </a:schemeClr>
          </a:solidFill>
        </p:grpSpPr>
        <p:sp>
          <p:nvSpPr>
            <p:cNvPr id="6"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1904" dirty="0">
                <a:solidFill>
                  <a:prstClr val="white"/>
                </a:solidFill>
                <a:latin typeface="微软雅黑" panose="020B0503020204020204" pitchFamily="34" charset="-122"/>
                <a:ea typeface="微软雅黑" panose="020B0503020204020204" pitchFamily="34" charset="-122"/>
              </a:endParaRPr>
            </a:p>
          </p:txBody>
        </p:sp>
        <p:sp>
          <p:nvSpPr>
            <p:cNvPr id="7" name="Oval 5"/>
            <p:cNvSpPr>
              <a:spLocks noChangeArrowheads="1"/>
            </p:cNvSpPr>
            <p:nvPr/>
          </p:nvSpPr>
          <p:spPr bwMode="auto">
            <a:xfrm>
              <a:off x="4274765" y="2177285"/>
              <a:ext cx="1821868" cy="1826802"/>
            </a:xfrm>
            <a:prstGeom prst="ellipse">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srgbClr val="760000"/>
                  </a:solidFill>
                  <a:latin typeface="微软雅黑" panose="020B0503020204020204" pitchFamily="34" charset="-122"/>
                  <a:ea typeface="微软雅黑" panose="020B0503020204020204" pitchFamily="34" charset="-122"/>
                </a:rPr>
                <a:t>单击此处添加文本</a:t>
              </a:r>
              <a:endParaRPr lang="en-US" sz="1904" dirty="0">
                <a:solidFill>
                  <a:srgbClr val="76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967692" y="1424544"/>
            <a:ext cx="1636844" cy="1636919"/>
            <a:chOff x="6012485" y="1170407"/>
            <a:chExt cx="1487948" cy="1487615"/>
          </a:xfrm>
        </p:grpSpPr>
        <p:sp>
          <p:nvSpPr>
            <p:cNvPr id="9"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CA304"/>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35512">
                <a:lnSpc>
                  <a:spcPct val="120000"/>
                </a:lnSpc>
                <a:spcBef>
                  <a:spcPts val="548"/>
                </a:spcBef>
                <a:spcAft>
                  <a:spcPts val="548"/>
                </a:spcAft>
                <a:defRPr/>
              </a:pPr>
              <a:endParaRPr lang="en-US" sz="2539" kern="0" dirty="0">
                <a:solidFill>
                  <a:srgbClr val="C00000"/>
                </a:solidFill>
                <a:latin typeface="微软雅黑" panose="020B0503020204020204" pitchFamily="34" charset="-122"/>
                <a:ea typeface="微软雅黑" panose="020B0503020204020204" pitchFamily="34" charset="-122"/>
              </a:endParaRPr>
            </a:p>
          </p:txBody>
        </p:sp>
        <p:sp>
          <p:nvSpPr>
            <p:cNvPr id="10"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53156" fontAlgn="auto">
                <a:spcBef>
                  <a:spcPts val="0"/>
                </a:spcBef>
                <a:spcAft>
                  <a:spcPts val="0"/>
                </a:spcAft>
                <a:defRPr/>
              </a:pPr>
              <a:r>
                <a:rPr lang="zh-CN" altLang="en-US" sz="1031" kern="0" dirty="0">
                  <a:solidFill>
                    <a:prstClr val="black"/>
                  </a:solidFill>
                  <a:latin typeface="微软雅黑" panose="020B0503020204020204" pitchFamily="34" charset="-122"/>
                  <a:ea typeface="微软雅黑" panose="020B0503020204020204" pitchFamily="34" charset="-122"/>
                </a:rPr>
                <a:t>单击此处添加文本</a:t>
              </a:r>
              <a:endParaRPr lang="en-US" altLang="zh-CN" sz="1031" kern="0" dirty="0">
                <a:solidFill>
                  <a:prstClr val="black"/>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086091" y="1669564"/>
            <a:ext cx="1897643" cy="1902613"/>
            <a:chOff x="2057536" y="1194444"/>
            <a:chExt cx="2075647" cy="2080525"/>
          </a:xfrm>
        </p:grpSpPr>
        <p:sp>
          <p:nvSpPr>
            <p:cNvPr id="12"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CA304"/>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35512">
                <a:lnSpc>
                  <a:spcPct val="120000"/>
                </a:lnSpc>
                <a:spcBef>
                  <a:spcPts val="548"/>
                </a:spcBef>
                <a:spcAft>
                  <a:spcPts val="548"/>
                </a:spcAft>
                <a:defRPr/>
              </a:pPr>
              <a:endParaRPr lang="en-US" sz="2539" kern="0" dirty="0">
                <a:solidFill>
                  <a:srgbClr val="C00000"/>
                </a:solidFill>
                <a:latin typeface="微软雅黑" panose="020B0503020204020204" pitchFamily="34" charset="-122"/>
                <a:ea typeface="微软雅黑" panose="020B0503020204020204" pitchFamily="34" charset="-122"/>
              </a:endParaRPr>
            </a:p>
          </p:txBody>
        </p:sp>
        <p:sp>
          <p:nvSpPr>
            <p:cNvPr id="13"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35512" fontAlgn="auto">
                <a:spcBef>
                  <a:spcPts val="0"/>
                </a:spcBef>
                <a:spcAft>
                  <a:spcPts val="0"/>
                </a:spcAft>
                <a:defRPr/>
              </a:pPr>
              <a:r>
                <a:rPr lang="zh-CN" altLang="en-US" sz="1349" kern="0" dirty="0">
                  <a:solidFill>
                    <a:prstClr val="black"/>
                  </a:solidFill>
                  <a:latin typeface="微软雅黑" panose="020B0503020204020204" pitchFamily="34" charset="-122"/>
                  <a:ea typeface="微软雅黑" panose="020B0503020204020204" pitchFamily="34" charset="-122"/>
                </a:rPr>
                <a:t>单击此处添加文本</a:t>
              </a:r>
              <a:endParaRPr lang="en-US" sz="1349" kern="0" dirty="0">
                <a:solidFill>
                  <a:prstClr val="black"/>
                </a:solidFill>
                <a:latin typeface="微软雅黑" panose="020B0503020204020204" pitchFamily="34" charset="-122"/>
                <a:ea typeface="微软雅黑" panose="020B0503020204020204" pitchFamily="34" charset="-122"/>
              </a:endParaRPr>
            </a:p>
          </p:txBody>
        </p:sp>
      </p:grpSp>
      <p:sp>
        <p:nvSpPr>
          <p:cNvPr id="14" name="Freeform 10"/>
          <p:cNvSpPr/>
          <p:nvPr/>
        </p:nvSpPr>
        <p:spPr bwMode="auto">
          <a:xfrm>
            <a:off x="1638400" y="4265838"/>
            <a:ext cx="4501101" cy="310181"/>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FCA304"/>
          </a:solidFill>
          <a:ln w="9525" cap="rnd">
            <a:solidFill>
              <a:srgbClr val="E6E6E6"/>
            </a:solidFill>
            <a:prstDash val="solid"/>
            <a:round/>
          </a:ln>
        </p:spPr>
        <p:txBody>
          <a:bodyPr vert="eaVert" lIns="83554" tIns="41777" rIns="83554" bIns="4177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35512">
              <a:defRPr/>
            </a:pPr>
            <a:endParaRPr lang="en-US" sz="1349" kern="0" dirty="0">
              <a:solidFill>
                <a:srgbClr val="C00000"/>
              </a:solidFill>
              <a:latin typeface="微软雅黑" panose="020B0503020204020204" pitchFamily="34" charset="-122"/>
              <a:ea typeface="微软雅黑" panose="020B0503020204020204" pitchFamily="34" charset="-122"/>
            </a:endParaRPr>
          </a:p>
        </p:txBody>
      </p:sp>
      <p:sp>
        <p:nvSpPr>
          <p:cNvPr id="15" name="TextBox 53"/>
          <p:cNvSpPr txBox="1">
            <a:spLocks noChangeArrowheads="1"/>
          </p:cNvSpPr>
          <p:nvPr/>
        </p:nvSpPr>
        <p:spPr bwMode="auto">
          <a:xfrm>
            <a:off x="1206206" y="1331300"/>
            <a:ext cx="1580027" cy="2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3554" tIns="41777" rIns="83554" bIns="417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35512">
              <a:defRPr/>
            </a:pPr>
            <a:r>
              <a:rPr lang="zh-CN" altLang="en-US" sz="1349" b="1"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82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TextBox 53"/>
          <p:cNvSpPr txBox="1">
            <a:spLocks noChangeArrowheads="1"/>
          </p:cNvSpPr>
          <p:nvPr/>
        </p:nvSpPr>
        <p:spPr bwMode="auto">
          <a:xfrm>
            <a:off x="3181229" y="1546907"/>
            <a:ext cx="1580027" cy="2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3554" tIns="41777" rIns="83554" bIns="417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35512">
              <a:defRPr/>
            </a:pPr>
            <a:r>
              <a:rPr lang="zh-CN" altLang="en-US" sz="1349" b="1"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82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TextBox 53"/>
          <p:cNvSpPr txBox="1">
            <a:spLocks noChangeArrowheads="1"/>
          </p:cNvSpPr>
          <p:nvPr/>
        </p:nvSpPr>
        <p:spPr bwMode="auto">
          <a:xfrm>
            <a:off x="6407036" y="1858103"/>
            <a:ext cx="1382486" cy="2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3554" tIns="41777" rIns="83554" bIns="417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35512">
              <a:defRPr/>
            </a:pPr>
            <a:r>
              <a:rPr lang="zh-CN" altLang="en-US" sz="1349" b="1"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82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9" name="组合 18"/>
          <p:cNvGrpSpPr/>
          <p:nvPr/>
        </p:nvGrpSpPr>
        <p:grpSpPr>
          <a:xfrm>
            <a:off x="6341203" y="2267699"/>
            <a:ext cx="1514152" cy="1518119"/>
            <a:chOff x="2057536" y="1194444"/>
            <a:chExt cx="2075647" cy="2080525"/>
          </a:xfrm>
          <a:solidFill>
            <a:schemeClr val="accent6">
              <a:lumMod val="50000"/>
            </a:schemeClr>
          </a:solidFill>
        </p:grpSpPr>
        <p:sp>
          <p:nvSpPr>
            <p:cNvPr id="2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1270" dirty="0">
                <a:solidFill>
                  <a:prstClr val="white"/>
                </a:solidFill>
                <a:latin typeface="微软雅黑" panose="020B0503020204020204" pitchFamily="34" charset="-122"/>
                <a:ea typeface="微软雅黑" panose="020B0503020204020204" pitchFamily="34" charset="-122"/>
              </a:endParaRPr>
            </a:p>
          </p:txBody>
        </p:sp>
        <p:sp>
          <p:nvSpPr>
            <p:cNvPr id="21" name="Oval 9"/>
            <p:cNvSpPr>
              <a:spLocks noChangeArrowheads="1"/>
            </p:cNvSpPr>
            <p:nvPr/>
          </p:nvSpPr>
          <p:spPr bwMode="auto">
            <a:xfrm>
              <a:off x="2404813" y="1544314"/>
              <a:ext cx="1378422" cy="1378114"/>
            </a:xfrm>
            <a:prstGeom prst="ellipse">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270" dirty="0">
                  <a:solidFill>
                    <a:srgbClr val="760000"/>
                  </a:solidFill>
                  <a:latin typeface="微软雅黑" panose="020B0503020204020204" pitchFamily="34" charset="-122"/>
                  <a:ea typeface="微软雅黑" panose="020B0503020204020204" pitchFamily="34" charset="-122"/>
                </a:rPr>
                <a:t>单击此处添加文本</a:t>
              </a:r>
              <a:endParaRPr lang="en-US" sz="1270" dirty="0">
                <a:solidFill>
                  <a:srgbClr val="760000"/>
                </a:solidFill>
                <a:latin typeface="微软雅黑" panose="020B0503020204020204" pitchFamily="34" charset="-122"/>
                <a:ea typeface="微软雅黑" panose="020B0503020204020204" pitchFamily="34" charset="-122"/>
              </a:endParaRPr>
            </a:p>
          </p:txBody>
        </p:sp>
      </p:grpSp>
      <p:sp>
        <p:nvSpPr>
          <p:cNvPr id="22" name="TextBox 53"/>
          <p:cNvSpPr txBox="1">
            <a:spLocks noChangeArrowheads="1"/>
          </p:cNvSpPr>
          <p:nvPr/>
        </p:nvSpPr>
        <p:spPr bwMode="auto">
          <a:xfrm>
            <a:off x="4967687" y="1085953"/>
            <a:ext cx="1580027" cy="29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3554" tIns="41777" rIns="83554" bIns="41777"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35512">
              <a:defRPr/>
            </a:pPr>
            <a:r>
              <a:rPr lang="zh-CN" altLang="en-US" sz="1349" b="1"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82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79610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10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p:tgtEl>
                                          <p:spTgt spid="14"/>
                                        </p:tgtEl>
                                        <p:attrNameLst>
                                          <p:attrName>ppt_x</p:attrName>
                                        </p:attrNameLst>
                                      </p:cBhvr>
                                      <p:tavLst>
                                        <p:tav tm="0">
                                          <p:val>
                                            <p:strVal val="#ppt_x-#ppt_w*1.125000"/>
                                          </p:val>
                                        </p:tav>
                                        <p:tav tm="100000">
                                          <p:val>
                                            <p:strVal val="#ppt_x"/>
                                          </p:val>
                                        </p:tav>
                                      </p:tavLst>
                                    </p:anim>
                                    <p:animEffect transition="in" filter="wipe(right)">
                                      <p:cBhvr>
                                        <p:cTn id="21" dur="500"/>
                                        <p:tgtEl>
                                          <p:spTgt spid="14"/>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5"/>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11"/>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8"/>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19"/>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anim calcmode="lin" valueType="num">
                                      <p:cBhvr>
                                        <p:cTn id="49" dur="500" fill="hold"/>
                                        <p:tgtEl>
                                          <p:spTgt spid="22"/>
                                        </p:tgtEl>
                                        <p:attrNameLst>
                                          <p:attrName>ppt_x</p:attrName>
                                        </p:attrNameLst>
                                      </p:cBhvr>
                                      <p:tavLst>
                                        <p:tav tm="0">
                                          <p:val>
                                            <p:strVal val="#ppt_x"/>
                                          </p:val>
                                        </p:tav>
                                        <p:tav tm="100000">
                                          <p:val>
                                            <p:strVal val="#ppt_x"/>
                                          </p:val>
                                        </p:tav>
                                      </p:tavLst>
                                    </p:anim>
                                    <p:anim calcmode="lin" valueType="num">
                                      <p:cBhvr>
                                        <p:cTn id="5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6"/>
          <p:cNvSpPr>
            <a:spLocks noChangeArrowheads="1"/>
          </p:cNvSpPr>
          <p:nvPr/>
        </p:nvSpPr>
        <p:spPr bwMode="gray">
          <a:xfrm>
            <a:off x="2395991" y="1085953"/>
            <a:ext cx="4416160" cy="3686494"/>
          </a:xfrm>
          <a:prstGeom prst="diamond">
            <a:avLst/>
          </a:prstGeom>
          <a:solidFill>
            <a:schemeClr val="bg1">
              <a:lumMod val="75000"/>
              <a:alpha val="30196"/>
            </a:schemeClr>
          </a:solidFill>
          <a:ln w="9525">
            <a:miter lim="800000"/>
          </a:ln>
        </p:spPr>
        <p:txBody>
          <a:bodyPr wrap="none" lIns="69617" tIns="34809" rIns="69617" bIns="34809" anchor="ctr">
            <a:flatTx/>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497612" y="1970085"/>
            <a:ext cx="1028364" cy="901062"/>
            <a:chOff x="3949252" y="2730526"/>
            <a:chExt cx="1349988" cy="1182687"/>
          </a:xfrm>
          <a:solidFill>
            <a:srgbClr val="FCA304"/>
          </a:solidFill>
        </p:grpSpPr>
        <p:sp>
          <p:nvSpPr>
            <p:cNvPr id="7" name="AutoShape 57"/>
            <p:cNvSpPr>
              <a:spLocks noChangeArrowheads="1"/>
            </p:cNvSpPr>
            <p:nvPr/>
          </p:nvSpPr>
          <p:spPr bwMode="gray">
            <a:xfrm>
              <a:off x="3949252" y="27305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dirty="0">
                <a:solidFill>
                  <a:prstClr val="white"/>
                </a:solidFill>
                <a:latin typeface="微软雅黑" panose="020B0503020204020204" pitchFamily="34" charset="-122"/>
                <a:ea typeface="微软雅黑" panose="020B0503020204020204" pitchFamily="34" charset="-122"/>
              </a:endParaRPr>
            </a:p>
          </p:txBody>
        </p:sp>
        <p:sp>
          <p:nvSpPr>
            <p:cNvPr id="8" name="Text Box 61"/>
            <p:cNvSpPr txBox="1">
              <a:spLocks noChangeArrowheads="1"/>
            </p:cNvSpPr>
            <p:nvPr/>
          </p:nvSpPr>
          <p:spPr bwMode="black">
            <a:xfrm>
              <a:off x="4073273" y="2808559"/>
              <a:ext cx="1091041" cy="865606"/>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srgbClr val="760000"/>
                  </a:solidFill>
                </a:rPr>
                <a:t>您的文本</a:t>
              </a:r>
              <a:endParaRPr lang="en-US" altLang="zh-CN" sz="1904" dirty="0">
                <a:solidFill>
                  <a:srgbClr val="760000"/>
                </a:solidFill>
              </a:endParaRPr>
            </a:p>
          </p:txBody>
        </p:sp>
      </p:grpSp>
      <p:grpSp>
        <p:nvGrpSpPr>
          <p:cNvPr id="9" name="组合 8"/>
          <p:cNvGrpSpPr/>
          <p:nvPr/>
        </p:nvGrpSpPr>
        <p:grpSpPr>
          <a:xfrm>
            <a:off x="4655903" y="1970085"/>
            <a:ext cx="1028364" cy="901062"/>
            <a:chOff x="5469803" y="2730526"/>
            <a:chExt cx="1349988" cy="1182687"/>
          </a:xfrm>
          <a:solidFill>
            <a:srgbClr val="C00000"/>
          </a:solidFill>
        </p:grpSpPr>
        <p:sp>
          <p:nvSpPr>
            <p:cNvPr id="10" name="AutoShape 59"/>
            <p:cNvSpPr>
              <a:spLocks noChangeArrowheads="1"/>
            </p:cNvSpPr>
            <p:nvPr/>
          </p:nvSpPr>
          <p:spPr bwMode="gray">
            <a:xfrm>
              <a:off x="5469803" y="27305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dirty="0">
                <a:solidFill>
                  <a:prstClr val="white"/>
                </a:solidFill>
                <a:latin typeface="微软雅黑" panose="020B0503020204020204" pitchFamily="34" charset="-122"/>
                <a:ea typeface="微软雅黑" panose="020B0503020204020204" pitchFamily="34" charset="-122"/>
              </a:endParaRPr>
            </a:p>
          </p:txBody>
        </p:sp>
        <p:sp>
          <p:nvSpPr>
            <p:cNvPr id="11" name="Text Box 62"/>
            <p:cNvSpPr txBox="1">
              <a:spLocks noChangeArrowheads="1"/>
            </p:cNvSpPr>
            <p:nvPr/>
          </p:nvSpPr>
          <p:spPr bwMode="black">
            <a:xfrm>
              <a:off x="5588642" y="2808559"/>
              <a:ext cx="1105947"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prstClr val="white"/>
                  </a:solidFill>
                </a:rPr>
                <a:t>您的文本</a:t>
              </a:r>
              <a:endParaRPr lang="en-US" altLang="zh-CN" sz="1904" dirty="0">
                <a:solidFill>
                  <a:prstClr val="white"/>
                </a:solidFill>
              </a:endParaRPr>
            </a:p>
          </p:txBody>
        </p:sp>
      </p:grpSp>
      <p:grpSp>
        <p:nvGrpSpPr>
          <p:cNvPr id="12" name="组合 11"/>
          <p:cNvGrpSpPr/>
          <p:nvPr/>
        </p:nvGrpSpPr>
        <p:grpSpPr>
          <a:xfrm>
            <a:off x="3497612" y="2986050"/>
            <a:ext cx="1028364" cy="901062"/>
            <a:chOff x="3949252" y="4064026"/>
            <a:chExt cx="1349988" cy="1182687"/>
          </a:xfrm>
          <a:solidFill>
            <a:srgbClr val="C00000"/>
          </a:solidFill>
        </p:grpSpPr>
        <p:sp>
          <p:nvSpPr>
            <p:cNvPr id="13" name="AutoShape 58"/>
            <p:cNvSpPr>
              <a:spLocks noChangeArrowheads="1"/>
            </p:cNvSpPr>
            <p:nvPr/>
          </p:nvSpPr>
          <p:spPr bwMode="gray">
            <a:xfrm>
              <a:off x="3949252" y="40640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dirty="0">
                <a:solidFill>
                  <a:prstClr val="white"/>
                </a:solidFill>
                <a:latin typeface="微软雅黑" panose="020B0503020204020204" pitchFamily="34" charset="-122"/>
                <a:ea typeface="微软雅黑" panose="020B0503020204020204" pitchFamily="34" charset="-122"/>
              </a:endParaRPr>
            </a:p>
          </p:txBody>
        </p:sp>
        <p:sp>
          <p:nvSpPr>
            <p:cNvPr id="14" name="Text Box 63"/>
            <p:cNvSpPr txBox="1">
              <a:spLocks noChangeArrowheads="1"/>
            </p:cNvSpPr>
            <p:nvPr/>
          </p:nvSpPr>
          <p:spPr bwMode="black">
            <a:xfrm>
              <a:off x="4073273" y="4158633"/>
              <a:ext cx="1091041"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prstClr val="white"/>
                  </a:solidFill>
                </a:rPr>
                <a:t>您的文本</a:t>
              </a:r>
              <a:endParaRPr lang="en-US" altLang="zh-CN" sz="1904" dirty="0">
                <a:solidFill>
                  <a:prstClr val="white"/>
                </a:solidFill>
              </a:endParaRPr>
            </a:p>
          </p:txBody>
        </p:sp>
      </p:grpSp>
      <p:grpSp>
        <p:nvGrpSpPr>
          <p:cNvPr id="15" name="组合 14"/>
          <p:cNvGrpSpPr/>
          <p:nvPr/>
        </p:nvGrpSpPr>
        <p:grpSpPr>
          <a:xfrm>
            <a:off x="4655903" y="2986050"/>
            <a:ext cx="1028364" cy="901062"/>
            <a:chOff x="5469803" y="4064026"/>
            <a:chExt cx="1349988" cy="1182687"/>
          </a:xfrm>
          <a:solidFill>
            <a:srgbClr val="FCA304"/>
          </a:solidFill>
        </p:grpSpPr>
        <p:sp>
          <p:nvSpPr>
            <p:cNvPr id="16" name="AutoShape 60"/>
            <p:cNvSpPr>
              <a:spLocks noChangeArrowheads="1"/>
            </p:cNvSpPr>
            <p:nvPr/>
          </p:nvSpPr>
          <p:spPr bwMode="gray">
            <a:xfrm>
              <a:off x="5469803" y="40640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dirty="0">
                <a:solidFill>
                  <a:prstClr val="white"/>
                </a:solidFill>
                <a:latin typeface="微软雅黑" panose="020B0503020204020204" pitchFamily="34" charset="-122"/>
                <a:ea typeface="微软雅黑" panose="020B0503020204020204" pitchFamily="34" charset="-122"/>
              </a:endParaRPr>
            </a:p>
          </p:txBody>
        </p:sp>
        <p:sp>
          <p:nvSpPr>
            <p:cNvPr id="17" name="Text Box 64"/>
            <p:cNvSpPr txBox="1">
              <a:spLocks noChangeArrowheads="1"/>
            </p:cNvSpPr>
            <p:nvPr/>
          </p:nvSpPr>
          <p:spPr bwMode="black">
            <a:xfrm>
              <a:off x="5588642" y="4158633"/>
              <a:ext cx="1105947"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srgbClr val="760000"/>
                  </a:solidFill>
                </a:rPr>
                <a:t>您的文本</a:t>
              </a:r>
              <a:endParaRPr lang="en-US" altLang="zh-CN" sz="1904" dirty="0">
                <a:solidFill>
                  <a:srgbClr val="760000"/>
                </a:solidFill>
              </a:endParaRPr>
            </a:p>
          </p:txBody>
        </p:sp>
      </p:grpSp>
      <p:sp>
        <p:nvSpPr>
          <p:cNvPr id="19" name="Text Box 65"/>
          <p:cNvSpPr txBox="1">
            <a:spLocks noChangeArrowheads="1"/>
          </p:cNvSpPr>
          <p:nvPr/>
        </p:nvSpPr>
        <p:spPr bwMode="gray">
          <a:xfrm>
            <a:off x="4078140" y="1483875"/>
            <a:ext cx="1105768" cy="351144"/>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825" b="1" dirty="0">
                <a:solidFill>
                  <a:srgbClr val="760000"/>
                </a:solidFill>
                <a:latin typeface="微软雅黑" panose="020B0503020204020204" pitchFamily="34" charset="-122"/>
                <a:ea typeface="微软雅黑" panose="020B0503020204020204" pitchFamily="34" charset="-122"/>
              </a:rPr>
              <a:t>文本</a:t>
            </a:r>
            <a:endParaRPr lang="en-US" altLang="zh-CN" sz="1825" b="1" dirty="0">
              <a:solidFill>
                <a:srgbClr val="760000"/>
              </a:solidFill>
              <a:latin typeface="微软雅黑" panose="020B0503020204020204" pitchFamily="34" charset="-122"/>
              <a:ea typeface="微软雅黑" panose="020B0503020204020204" pitchFamily="34" charset="-122"/>
            </a:endParaRPr>
          </a:p>
        </p:txBody>
      </p:sp>
      <p:sp>
        <p:nvSpPr>
          <p:cNvPr id="20" name="Text Box 66"/>
          <p:cNvSpPr txBox="1">
            <a:spLocks noChangeArrowheads="1"/>
          </p:cNvSpPr>
          <p:nvPr/>
        </p:nvSpPr>
        <p:spPr bwMode="gray">
          <a:xfrm>
            <a:off x="4017323" y="4092722"/>
            <a:ext cx="1105768" cy="351144"/>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825" b="1" dirty="0">
                <a:solidFill>
                  <a:srgbClr val="760000"/>
                </a:solidFill>
                <a:latin typeface="微软雅黑" panose="020B0503020204020204" pitchFamily="34" charset="-122"/>
                <a:ea typeface="微软雅黑" panose="020B0503020204020204" pitchFamily="34" charset="-122"/>
              </a:rPr>
              <a:t>文本</a:t>
            </a:r>
            <a:endParaRPr lang="en-US" altLang="zh-CN" sz="1825" b="1" dirty="0">
              <a:solidFill>
                <a:srgbClr val="760000"/>
              </a:solidFill>
              <a:latin typeface="微软雅黑" panose="020B0503020204020204" pitchFamily="34" charset="-122"/>
              <a:ea typeface="微软雅黑" panose="020B0503020204020204" pitchFamily="34" charset="-122"/>
            </a:endParaRPr>
          </a:p>
        </p:txBody>
      </p:sp>
      <p:sp>
        <p:nvSpPr>
          <p:cNvPr id="21" name="Text Box 67"/>
          <p:cNvSpPr txBox="1">
            <a:spLocks noChangeArrowheads="1"/>
          </p:cNvSpPr>
          <p:nvPr/>
        </p:nvSpPr>
        <p:spPr bwMode="gray">
          <a:xfrm>
            <a:off x="5807288" y="2753828"/>
            <a:ext cx="787860" cy="351144"/>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825" b="1" dirty="0">
                <a:solidFill>
                  <a:srgbClr val="760000"/>
                </a:solidFill>
                <a:latin typeface="微软雅黑" panose="020B0503020204020204" pitchFamily="34" charset="-122"/>
                <a:ea typeface="微软雅黑" panose="020B0503020204020204" pitchFamily="34" charset="-122"/>
              </a:rPr>
              <a:t>文本</a:t>
            </a:r>
            <a:endParaRPr lang="en-US" altLang="zh-CN" sz="1825" b="1" dirty="0">
              <a:solidFill>
                <a:srgbClr val="760000"/>
              </a:solidFill>
              <a:latin typeface="微软雅黑" panose="020B0503020204020204" pitchFamily="34" charset="-122"/>
              <a:ea typeface="微软雅黑" panose="020B0503020204020204" pitchFamily="34" charset="-122"/>
            </a:endParaRPr>
          </a:p>
        </p:txBody>
      </p:sp>
      <p:sp>
        <p:nvSpPr>
          <p:cNvPr id="22" name="Text Box 68"/>
          <p:cNvSpPr txBox="1">
            <a:spLocks noChangeArrowheads="1"/>
          </p:cNvSpPr>
          <p:nvPr/>
        </p:nvSpPr>
        <p:spPr bwMode="gray">
          <a:xfrm>
            <a:off x="2585353" y="2753828"/>
            <a:ext cx="885997" cy="351144"/>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825" b="1" dirty="0">
                <a:solidFill>
                  <a:srgbClr val="760000"/>
                </a:solidFill>
                <a:latin typeface="微软雅黑" panose="020B0503020204020204" pitchFamily="34" charset="-122"/>
                <a:ea typeface="微软雅黑" panose="020B0503020204020204" pitchFamily="34" charset="-122"/>
              </a:rPr>
              <a:t>文本</a:t>
            </a:r>
            <a:endParaRPr lang="en-US" altLang="zh-CN" sz="1825" b="1" dirty="0">
              <a:solidFill>
                <a:srgbClr val="760000"/>
              </a:solidFill>
              <a:latin typeface="微软雅黑" panose="020B0503020204020204" pitchFamily="34" charset="-122"/>
              <a:ea typeface="微软雅黑" panose="020B0503020204020204" pitchFamily="34" charset="-122"/>
            </a:endParaRPr>
          </a:p>
        </p:txBody>
      </p:sp>
      <p:sp>
        <p:nvSpPr>
          <p:cNvPr id="23" name="Text Box 69"/>
          <p:cNvSpPr txBox="1">
            <a:spLocks noChangeArrowheads="1"/>
          </p:cNvSpPr>
          <p:nvPr/>
        </p:nvSpPr>
        <p:spPr bwMode="gray">
          <a:xfrm>
            <a:off x="1266729" y="1643527"/>
            <a:ext cx="2436836" cy="302349"/>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508" b="1"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b="1" dirty="0">
              <a:solidFill>
                <a:srgbClr val="000000"/>
              </a:solidFill>
              <a:latin typeface="微软雅黑" panose="020B0503020204020204" pitchFamily="34" charset="-122"/>
              <a:ea typeface="微软雅黑" panose="020B0503020204020204" pitchFamily="34" charset="-122"/>
            </a:endParaRPr>
          </a:p>
        </p:txBody>
      </p:sp>
      <p:sp>
        <p:nvSpPr>
          <p:cNvPr id="24" name="Text Box 70"/>
          <p:cNvSpPr txBox="1">
            <a:spLocks noChangeArrowheads="1"/>
          </p:cNvSpPr>
          <p:nvPr/>
        </p:nvSpPr>
        <p:spPr bwMode="gray">
          <a:xfrm>
            <a:off x="5530846" y="1643527"/>
            <a:ext cx="2436836" cy="302349"/>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508" b="1"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b="1" dirty="0">
              <a:solidFill>
                <a:srgbClr val="000000"/>
              </a:solidFill>
              <a:latin typeface="微软雅黑" panose="020B0503020204020204" pitchFamily="34" charset="-122"/>
              <a:ea typeface="微软雅黑" panose="020B0503020204020204" pitchFamily="34" charset="-122"/>
            </a:endParaRPr>
          </a:p>
        </p:txBody>
      </p:sp>
      <p:sp>
        <p:nvSpPr>
          <p:cNvPr id="27" name="Text Box 71"/>
          <p:cNvSpPr txBox="1">
            <a:spLocks noChangeArrowheads="1"/>
          </p:cNvSpPr>
          <p:nvPr/>
        </p:nvSpPr>
        <p:spPr bwMode="gray">
          <a:xfrm>
            <a:off x="1200383" y="3758908"/>
            <a:ext cx="2436836" cy="302349"/>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508" b="1"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b="1" dirty="0">
              <a:solidFill>
                <a:srgbClr val="000000"/>
              </a:solidFill>
              <a:latin typeface="微软雅黑" panose="020B0503020204020204" pitchFamily="34" charset="-122"/>
              <a:ea typeface="微软雅黑" panose="020B0503020204020204" pitchFamily="34" charset="-122"/>
            </a:endParaRPr>
          </a:p>
        </p:txBody>
      </p:sp>
      <p:sp>
        <p:nvSpPr>
          <p:cNvPr id="28" name="Text Box 72"/>
          <p:cNvSpPr txBox="1">
            <a:spLocks noChangeArrowheads="1"/>
          </p:cNvSpPr>
          <p:nvPr/>
        </p:nvSpPr>
        <p:spPr bwMode="gray">
          <a:xfrm>
            <a:off x="5597191" y="3758908"/>
            <a:ext cx="2436836" cy="302349"/>
          </a:xfrm>
          <a:prstGeom prst="rect">
            <a:avLst/>
          </a:prstGeom>
          <a:noFill/>
          <a:ln w="9525" algn="ctr">
            <a:noFill/>
            <a:miter lim="800000"/>
          </a:ln>
        </p:spPr>
        <p:txBody>
          <a:bodyPr lIns="69617" tIns="34809" rIns="69617" bIns="34809">
            <a:spAutoFit/>
          </a:bodyPr>
          <a:lstStyle/>
          <a:p>
            <a:pPr algn="ctr" defTabSz="326578" fontAlgn="auto">
              <a:spcBef>
                <a:spcPct val="50000"/>
              </a:spcBef>
              <a:spcAft>
                <a:spcPts val="0"/>
              </a:spcAft>
            </a:pPr>
            <a:r>
              <a:rPr lang="zh-CN" altLang="en-US" sz="1508" b="1" dirty="0">
                <a:solidFill>
                  <a:srgbClr val="000000"/>
                </a:solidFill>
                <a:latin typeface="微软雅黑" panose="020B0503020204020204" pitchFamily="34" charset="-122"/>
                <a:ea typeface="微软雅黑" panose="020B0503020204020204" pitchFamily="34" charset="-122"/>
              </a:rPr>
              <a:t>您的文本您的文本</a:t>
            </a:r>
            <a:endParaRPr lang="en-US" altLang="zh-CN" sz="1508"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700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anim calcmode="lin" valueType="num">
                                      <p:cBhvr>
                                        <p:cTn id="41" dur="500" fill="hold"/>
                                        <p:tgtEl>
                                          <p:spTgt spid="22"/>
                                        </p:tgtEl>
                                        <p:attrNameLst>
                                          <p:attrName>ppt_x</p:attrName>
                                        </p:attrNameLst>
                                      </p:cBhvr>
                                      <p:tavLst>
                                        <p:tav tm="0">
                                          <p:val>
                                            <p:strVal val="#ppt_x"/>
                                          </p:val>
                                        </p:tav>
                                        <p:tav tm="100000">
                                          <p:val>
                                            <p:strVal val="#ppt_x"/>
                                          </p:val>
                                        </p:tav>
                                      </p:tavLst>
                                    </p:anim>
                                    <p:anim calcmode="lin" valueType="num">
                                      <p:cBhvr>
                                        <p:cTn id="42" dur="50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0-#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1+#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1+#ppt_w/2"/>
                                          </p:val>
                                        </p:tav>
                                        <p:tav tm="100000">
                                          <p:val>
                                            <p:strVal val="#ppt_x"/>
                                          </p:val>
                                        </p:tav>
                                      </p:tavLst>
                                    </p:anim>
                                    <p:anim calcmode="lin" valueType="num">
                                      <p:cBhvr additive="base">
                                        <p:cTn id="7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P spid="21" grpId="0"/>
      <p:bldP spid="22" grpId="0"/>
      <p:bldP spid="23" grpId="0"/>
      <p:bldP spid="24"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971601" y="926018"/>
            <a:ext cx="7200800" cy="118060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95076" tIns="47538" rIns="95076" bIns="47538" rtlCol="0" anchor="ctr"/>
          <a:lstStyle/>
          <a:p>
            <a:pPr algn="ctr" defTabSz="725656" fontAlgn="auto">
              <a:lnSpc>
                <a:spcPct val="120000"/>
              </a:lnSpc>
              <a:spcBef>
                <a:spcPts val="0"/>
              </a:spcBef>
              <a:spcAft>
                <a:spcPts val="0"/>
              </a:spcAft>
              <a:defRPr/>
            </a:pPr>
            <a:endParaRPr lang="zh-CN" altLang="en-US" sz="1111" kern="0">
              <a:solidFill>
                <a:srgbClr val="FFFFFF"/>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052682" y="1016106"/>
            <a:ext cx="1793567" cy="1008094"/>
            <a:chOff x="717476" y="1291449"/>
            <a:chExt cx="2187757" cy="1106750"/>
          </a:xfrm>
        </p:grpSpPr>
        <p:sp>
          <p:nvSpPr>
            <p:cNvPr id="29" name="圆角矩形 28"/>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30"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3174" dirty="0">
                  <a:solidFill>
                    <a:prstClr val="white"/>
                  </a:solidFill>
                </a:rPr>
                <a:t>标题</a:t>
              </a:r>
            </a:p>
          </p:txBody>
        </p:sp>
      </p:grpSp>
      <p:sp>
        <p:nvSpPr>
          <p:cNvPr id="32" name="文本框 58"/>
          <p:cNvSpPr txBox="1"/>
          <p:nvPr/>
        </p:nvSpPr>
        <p:spPr>
          <a:xfrm>
            <a:off x="2992346" y="1132267"/>
            <a:ext cx="4722687" cy="799659"/>
          </a:xfrm>
          <a:prstGeom prst="rect">
            <a:avLst/>
          </a:prstGeom>
          <a:noFill/>
        </p:spPr>
        <p:txBody>
          <a:bodyPr wrap="square" lIns="95076" tIns="47538" rIns="95076" bIns="47538" rtlCol="0">
            <a:spAutoFit/>
          </a:bodyPr>
          <a:lstStyle/>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971601" y="2348316"/>
            <a:ext cx="7200800" cy="118060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95076" tIns="47538" rIns="95076" bIns="47538" rtlCol="0" anchor="ctr"/>
          <a:lstStyle/>
          <a:p>
            <a:pPr algn="ctr" defTabSz="725656" fontAlgn="auto">
              <a:lnSpc>
                <a:spcPct val="120000"/>
              </a:lnSpc>
              <a:spcBef>
                <a:spcPts val="0"/>
              </a:spcBef>
              <a:spcAft>
                <a:spcPts val="0"/>
              </a:spcAft>
              <a:defRPr/>
            </a:pPr>
            <a:endParaRPr lang="zh-CN" altLang="en-US" sz="1111" kern="0">
              <a:solidFill>
                <a:srgbClr val="FFFFFF"/>
              </a:solidFill>
              <a:latin typeface="微软雅黑" panose="020B0503020204020204" pitchFamily="34" charset="-122"/>
              <a:ea typeface="微软雅黑" panose="020B0503020204020204" pitchFamily="34" charset="-122"/>
            </a:endParaRPr>
          </a:p>
        </p:txBody>
      </p:sp>
      <p:sp>
        <p:nvSpPr>
          <p:cNvPr id="34" name="文本框 58"/>
          <p:cNvSpPr txBox="1"/>
          <p:nvPr/>
        </p:nvSpPr>
        <p:spPr>
          <a:xfrm>
            <a:off x="2992346" y="2530586"/>
            <a:ext cx="4722687" cy="799659"/>
          </a:xfrm>
          <a:prstGeom prst="rect">
            <a:avLst/>
          </a:prstGeom>
          <a:noFill/>
        </p:spPr>
        <p:txBody>
          <a:bodyPr wrap="square" lIns="95076" tIns="47538" rIns="95076" bIns="47538" rtlCol="0">
            <a:spAutoFit/>
          </a:bodyPr>
          <a:lstStyle/>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971601" y="3791278"/>
            <a:ext cx="7200800" cy="118060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95076" tIns="47538" rIns="95076" bIns="47538" rtlCol="0" anchor="ctr"/>
          <a:lstStyle/>
          <a:p>
            <a:pPr algn="ctr" defTabSz="725656" fontAlgn="auto">
              <a:lnSpc>
                <a:spcPct val="120000"/>
              </a:lnSpc>
              <a:spcBef>
                <a:spcPts val="0"/>
              </a:spcBef>
              <a:spcAft>
                <a:spcPts val="0"/>
              </a:spcAft>
              <a:defRPr/>
            </a:pPr>
            <a:endParaRPr lang="zh-CN" altLang="en-US" sz="1111" kern="0">
              <a:solidFill>
                <a:srgbClr val="FFFFFF"/>
              </a:solidFill>
              <a:latin typeface="微软雅黑" panose="020B0503020204020204" pitchFamily="34" charset="-122"/>
              <a:ea typeface="微软雅黑" panose="020B0503020204020204" pitchFamily="34" charset="-122"/>
            </a:endParaRPr>
          </a:p>
        </p:txBody>
      </p:sp>
      <p:sp>
        <p:nvSpPr>
          <p:cNvPr id="36" name="文本框 58"/>
          <p:cNvSpPr txBox="1"/>
          <p:nvPr/>
        </p:nvSpPr>
        <p:spPr>
          <a:xfrm>
            <a:off x="2992346" y="3970666"/>
            <a:ext cx="4722687" cy="799659"/>
          </a:xfrm>
          <a:prstGeom prst="rect">
            <a:avLst/>
          </a:prstGeom>
          <a:noFill/>
        </p:spPr>
        <p:txBody>
          <a:bodyPr wrap="square" lIns="95076" tIns="47538" rIns="95076" bIns="47538" rtlCol="0">
            <a:spAutoFit/>
          </a:bodyPr>
          <a:lstStyle/>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a:p>
            <a:pPr marL="297317" indent="-297317" defTabSz="326578" fontAlgn="auto">
              <a:lnSpc>
                <a:spcPct val="120000"/>
              </a:lnSpc>
              <a:spcBef>
                <a:spcPts val="0"/>
              </a:spcBef>
              <a:spcAft>
                <a:spcPts val="0"/>
              </a:spcAft>
              <a:buFont typeface="Wingdings" panose="05000000000000000000" pitchFamily="2" charset="2"/>
              <a:buChar char="l"/>
            </a:pPr>
            <a:r>
              <a:rPr lang="zh-CN" altLang="en-US" sz="127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70" dirty="0">
              <a:solidFill>
                <a:sysClr val="windowText" lastClr="000000"/>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052682" y="2434572"/>
            <a:ext cx="1793567" cy="1008094"/>
            <a:chOff x="710462" y="2852936"/>
            <a:chExt cx="2187757" cy="1106750"/>
          </a:xfrm>
        </p:grpSpPr>
        <p:grpSp>
          <p:nvGrpSpPr>
            <p:cNvPr id="38" name="组合 37"/>
            <p:cNvGrpSpPr/>
            <p:nvPr/>
          </p:nvGrpSpPr>
          <p:grpSpPr>
            <a:xfrm>
              <a:off x="710462" y="2852936"/>
              <a:ext cx="2187757" cy="1106750"/>
              <a:chOff x="717476" y="1291449"/>
              <a:chExt cx="2187757" cy="1106750"/>
            </a:xfrm>
          </p:grpSpPr>
          <p:sp>
            <p:nvSpPr>
              <p:cNvPr id="41" name="圆角矩形 40"/>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3174" dirty="0">
                    <a:solidFill>
                      <a:prstClr val="white"/>
                    </a:solidFill>
                  </a:rPr>
                  <a:t>标题</a:t>
                </a:r>
              </a:p>
            </p:txBody>
          </p:sp>
        </p:grpSp>
        <p:sp>
          <p:nvSpPr>
            <p:cNvPr id="39"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da-DK" sz="3174" dirty="0">
                <a:solidFill>
                  <a:prstClr val="white"/>
                </a:solidFill>
                <a:latin typeface="微软雅黑" panose="020B0503020204020204" pitchFamily="34" charset="-122"/>
                <a:ea typeface="微软雅黑" panose="020B0503020204020204" pitchFamily="34" charset="-122"/>
              </a:endParaRPr>
            </a:p>
          </p:txBody>
        </p:sp>
        <p:sp>
          <p:nvSpPr>
            <p:cNvPr id="40"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da-DK" sz="3174" dirty="0">
                <a:solidFill>
                  <a:prstClr val="white"/>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052682" y="3877536"/>
            <a:ext cx="1793567" cy="1008094"/>
            <a:chOff x="710462" y="4437112"/>
            <a:chExt cx="2187757" cy="1106750"/>
          </a:xfrm>
        </p:grpSpPr>
        <p:grpSp>
          <p:nvGrpSpPr>
            <p:cNvPr id="44" name="组合 43"/>
            <p:cNvGrpSpPr/>
            <p:nvPr/>
          </p:nvGrpSpPr>
          <p:grpSpPr>
            <a:xfrm>
              <a:off x="710462" y="4437112"/>
              <a:ext cx="2187757" cy="1106750"/>
              <a:chOff x="717476" y="1291449"/>
              <a:chExt cx="2187757" cy="1106750"/>
            </a:xfrm>
          </p:grpSpPr>
          <p:sp>
            <p:nvSpPr>
              <p:cNvPr id="46" name="圆角矩形 45"/>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3174" dirty="0">
                    <a:solidFill>
                      <a:prstClr val="white"/>
                    </a:solidFill>
                  </a:rPr>
                  <a:t>标题</a:t>
                </a:r>
              </a:p>
            </p:txBody>
          </p:sp>
        </p:grpSp>
        <p:sp>
          <p:nvSpPr>
            <p:cNvPr id="45"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79116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childTnLst>
                          </p:cTn>
                        </p:par>
                        <p:par>
                          <p:cTn id="26" fill="hold">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3" grpId="0" animBg="1"/>
      <p:bldP spid="34" grpId="0"/>
      <p:bldP spid="35" grpId="0" animBg="1"/>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sp>
        <p:nvSpPr>
          <p:cNvPr id="9" name="流程图: 延期 8"/>
          <p:cNvSpPr/>
          <p:nvPr/>
        </p:nvSpPr>
        <p:spPr>
          <a:xfrm>
            <a:off x="-22599" y="1747913"/>
            <a:ext cx="2765925" cy="1509590"/>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1" fmla="*/ 0 w 3204064"/>
              <a:gd name="connsiteY0-2" fmla="*/ 0 h 1887198"/>
              <a:gd name="connsiteX1-3" fmla="*/ 2051737 w 3204064"/>
              <a:gd name="connsiteY1-4" fmla="*/ 14990 h 1887198"/>
              <a:gd name="connsiteX2-5" fmla="*/ 3204064 w 3204064"/>
              <a:gd name="connsiteY2-6" fmla="*/ 951094 h 1887198"/>
              <a:gd name="connsiteX3-7" fmla="*/ 2051737 w 3204064"/>
              <a:gd name="connsiteY3-8" fmla="*/ 1887198 h 1887198"/>
              <a:gd name="connsiteX4-9" fmla="*/ 899410 w 3204064"/>
              <a:gd name="connsiteY4-10" fmla="*/ 1887198 h 1887198"/>
              <a:gd name="connsiteX5-11" fmla="*/ 0 w 3204064"/>
              <a:gd name="connsiteY5-12" fmla="*/ 0 h 1887198"/>
              <a:gd name="connsiteX0-13" fmla="*/ 0 w 3204064"/>
              <a:gd name="connsiteY0-14" fmla="*/ 0 h 1887198"/>
              <a:gd name="connsiteX1-15" fmla="*/ 2051737 w 3204064"/>
              <a:gd name="connsiteY1-16" fmla="*/ 14990 h 1887198"/>
              <a:gd name="connsiteX2-17" fmla="*/ 3204064 w 3204064"/>
              <a:gd name="connsiteY2-18" fmla="*/ 951094 h 1887198"/>
              <a:gd name="connsiteX3-19" fmla="*/ 2051737 w 3204064"/>
              <a:gd name="connsiteY3-20" fmla="*/ 1887198 h 1887198"/>
              <a:gd name="connsiteX4-21" fmla="*/ 29980 w 3204064"/>
              <a:gd name="connsiteY4-22" fmla="*/ 1887198 h 1887198"/>
              <a:gd name="connsiteX5-23" fmla="*/ 0 w 3204064"/>
              <a:gd name="connsiteY5-24" fmla="*/ 0 h 1887198"/>
              <a:gd name="connsiteX0-25" fmla="*/ 0 w 3189073"/>
              <a:gd name="connsiteY0-26" fmla="*/ 0 h 1872208"/>
              <a:gd name="connsiteX1-27" fmla="*/ 2036746 w 3189073"/>
              <a:gd name="connsiteY1-28" fmla="*/ 0 h 1872208"/>
              <a:gd name="connsiteX2-29" fmla="*/ 3189073 w 3189073"/>
              <a:gd name="connsiteY2-30" fmla="*/ 936104 h 1872208"/>
              <a:gd name="connsiteX3-31" fmla="*/ 2036746 w 3189073"/>
              <a:gd name="connsiteY3-32" fmla="*/ 1872208 h 1872208"/>
              <a:gd name="connsiteX4-33" fmla="*/ 14989 w 3189073"/>
              <a:gd name="connsiteY4-34" fmla="*/ 1872208 h 1872208"/>
              <a:gd name="connsiteX5-35" fmla="*/ 0 w 3189073"/>
              <a:gd name="connsiteY5-36" fmla="*/ 0 h 1872208"/>
              <a:gd name="connsiteX0-37" fmla="*/ 0 w 3848302"/>
              <a:gd name="connsiteY0-38" fmla="*/ 14991 h 1872208"/>
              <a:gd name="connsiteX1-39" fmla="*/ 2695975 w 3848302"/>
              <a:gd name="connsiteY1-40" fmla="*/ 0 h 1872208"/>
              <a:gd name="connsiteX2-41" fmla="*/ 3848302 w 3848302"/>
              <a:gd name="connsiteY2-42" fmla="*/ 936104 h 1872208"/>
              <a:gd name="connsiteX3-43" fmla="*/ 2695975 w 3848302"/>
              <a:gd name="connsiteY3-44" fmla="*/ 1872208 h 1872208"/>
              <a:gd name="connsiteX4-45" fmla="*/ 674218 w 3848302"/>
              <a:gd name="connsiteY4-46" fmla="*/ 1872208 h 1872208"/>
              <a:gd name="connsiteX5-47" fmla="*/ 0 w 3848302"/>
              <a:gd name="connsiteY5-48" fmla="*/ 14991 h 1872208"/>
              <a:gd name="connsiteX0-49" fmla="*/ 0 w 3848302"/>
              <a:gd name="connsiteY0-50" fmla="*/ 14991 h 1902188"/>
              <a:gd name="connsiteX1-51" fmla="*/ 2695975 w 3848302"/>
              <a:gd name="connsiteY1-52" fmla="*/ 0 h 1902188"/>
              <a:gd name="connsiteX2-53" fmla="*/ 3848302 w 3848302"/>
              <a:gd name="connsiteY2-54" fmla="*/ 936104 h 1902188"/>
              <a:gd name="connsiteX3-55" fmla="*/ 2695975 w 3848302"/>
              <a:gd name="connsiteY3-56" fmla="*/ 1872208 h 1902188"/>
              <a:gd name="connsiteX4-57" fmla="*/ 31469 w 3848302"/>
              <a:gd name="connsiteY4-58" fmla="*/ 1902188 h 1902188"/>
              <a:gd name="connsiteX5-59" fmla="*/ 0 w 3848302"/>
              <a:gd name="connsiteY5-60" fmla="*/ 14991 h 1902188"/>
              <a:gd name="connsiteX0-61" fmla="*/ 0 w 3864784"/>
              <a:gd name="connsiteY0-62" fmla="*/ 29981 h 1902188"/>
              <a:gd name="connsiteX1-63" fmla="*/ 2712457 w 3864784"/>
              <a:gd name="connsiteY1-64" fmla="*/ 0 h 1902188"/>
              <a:gd name="connsiteX2-65" fmla="*/ 3864784 w 3864784"/>
              <a:gd name="connsiteY2-66" fmla="*/ 936104 h 1902188"/>
              <a:gd name="connsiteX3-67" fmla="*/ 2712457 w 3864784"/>
              <a:gd name="connsiteY3-68" fmla="*/ 1872208 h 1902188"/>
              <a:gd name="connsiteX4-69" fmla="*/ 47951 w 3864784"/>
              <a:gd name="connsiteY4-70" fmla="*/ 1902188 h 1902188"/>
              <a:gd name="connsiteX5-71" fmla="*/ 0 w 3864784"/>
              <a:gd name="connsiteY5-72" fmla="*/ 29981 h 1902188"/>
              <a:gd name="connsiteX0-73" fmla="*/ 0 w 3831822"/>
              <a:gd name="connsiteY0-74" fmla="*/ 14990 h 1902188"/>
              <a:gd name="connsiteX1-75" fmla="*/ 2679495 w 3831822"/>
              <a:gd name="connsiteY1-76" fmla="*/ 0 h 1902188"/>
              <a:gd name="connsiteX2-77" fmla="*/ 3831822 w 3831822"/>
              <a:gd name="connsiteY2-78" fmla="*/ 936104 h 1902188"/>
              <a:gd name="connsiteX3-79" fmla="*/ 2679495 w 3831822"/>
              <a:gd name="connsiteY3-80" fmla="*/ 1872208 h 1902188"/>
              <a:gd name="connsiteX4-81" fmla="*/ 14989 w 3831822"/>
              <a:gd name="connsiteY4-82" fmla="*/ 1902188 h 1902188"/>
              <a:gd name="connsiteX5-83" fmla="*/ 0 w 3831822"/>
              <a:gd name="connsiteY5-84" fmla="*/ 14990 h 1902188"/>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3174" dirty="0">
                <a:solidFill>
                  <a:prstClr val="white"/>
                </a:solidFill>
                <a:latin typeface="微软雅黑" panose="020B0503020204020204" pitchFamily="34" charset="-122"/>
                <a:ea typeface="微软雅黑" panose="020B0503020204020204" pitchFamily="34" charset="-122"/>
              </a:rPr>
              <a:t>章节</a:t>
            </a:r>
          </a:p>
        </p:txBody>
      </p:sp>
      <p:sp>
        <p:nvSpPr>
          <p:cNvPr id="11" name="椭圆 10"/>
          <p:cNvSpPr/>
          <p:nvPr/>
        </p:nvSpPr>
        <p:spPr>
          <a:xfrm>
            <a:off x="5070889" y="1428780"/>
            <a:ext cx="971483" cy="97148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6000" b="1" dirty="0" smtClean="0">
                <a:solidFill>
                  <a:prstClr val="white"/>
                </a:solidFill>
                <a:latin typeface="微软雅黑" panose="020B0503020204020204" pitchFamily="34" charset="-122"/>
                <a:ea typeface="微软雅黑" panose="020B0503020204020204" pitchFamily="34" charset="-122"/>
              </a:rPr>
              <a:t>3</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sp>
        <p:nvSpPr>
          <p:cNvPr id="19" name="Rectangle 33"/>
          <p:cNvSpPr>
            <a:spLocks noChangeArrowheads="1"/>
          </p:cNvSpPr>
          <p:nvPr/>
        </p:nvSpPr>
        <p:spPr bwMode="auto">
          <a:xfrm>
            <a:off x="3899613" y="2551751"/>
            <a:ext cx="3458732" cy="580333"/>
          </a:xfrm>
          <a:prstGeom prst="rect">
            <a:avLst/>
          </a:prstGeom>
          <a:noFill/>
          <a:ln w="9525" algn="ctr">
            <a:noFill/>
            <a:miter lim="800000"/>
          </a:ln>
        </p:spPr>
        <p:txBody>
          <a:bodyPr wrap="none" lIns="87041" tIns="43520" rIns="87041" bIns="43520">
            <a:spAutoFit/>
          </a:bodyPr>
          <a:lstStyle/>
          <a:p>
            <a:pPr defTabSz="326578" eaLnBrk="0" fontAlgn="auto" hangingPunct="0">
              <a:spcBef>
                <a:spcPts val="0"/>
              </a:spcBef>
              <a:spcAft>
                <a:spcPts val="0"/>
              </a:spcAft>
            </a:pPr>
            <a:r>
              <a:rPr lang="zh-CN" altLang="en-US" sz="3200" b="1" dirty="0">
                <a:solidFill>
                  <a:srgbClr val="FF1919"/>
                </a:solidFill>
                <a:latin typeface="微软雅黑" panose="020B0503020204020204" pitchFamily="34" charset="-122"/>
                <a:ea typeface="微软雅黑" panose="020B0503020204020204" pitchFamily="34" charset="-122"/>
              </a:rPr>
              <a:t>这里输入您的</a:t>
            </a:r>
            <a:r>
              <a:rPr lang="zh-CN" altLang="en-US" sz="3200" b="1" dirty="0" smtClean="0">
                <a:solidFill>
                  <a:srgbClr val="FF1919"/>
                </a:solidFill>
                <a:latin typeface="微软雅黑" panose="020B0503020204020204" pitchFamily="34" charset="-122"/>
                <a:ea typeface="微软雅黑" panose="020B0503020204020204" pitchFamily="34" charset="-122"/>
              </a:rPr>
              <a:t>标题</a:t>
            </a:r>
            <a:endParaRPr lang="en-US" altLang="zh-CN" sz="3200" b="1" dirty="0">
              <a:solidFill>
                <a:srgbClr val="FF1919"/>
              </a:solidFill>
              <a:latin typeface="微软雅黑" panose="020B0503020204020204" pitchFamily="34" charset="-122"/>
              <a:ea typeface="微软雅黑" panose="020B0503020204020204" pitchFamily="34" charset="-122"/>
            </a:endParaRPr>
          </a:p>
        </p:txBody>
      </p:sp>
      <p:sp>
        <p:nvSpPr>
          <p:cNvPr id="20" name="Line 34"/>
          <p:cNvSpPr>
            <a:spLocks noChangeShapeType="1"/>
          </p:cNvSpPr>
          <p:nvPr/>
        </p:nvSpPr>
        <p:spPr bwMode="auto">
          <a:xfrm>
            <a:off x="3886218" y="3162120"/>
            <a:ext cx="3485522" cy="0"/>
          </a:xfrm>
          <a:prstGeom prst="line">
            <a:avLst/>
          </a:prstGeom>
          <a:solidFill>
            <a:schemeClr val="accent1">
              <a:lumMod val="75000"/>
            </a:schemeClr>
          </a:solidFill>
          <a:ln w="9525">
            <a:solidFill>
              <a:srgbClr val="760000"/>
            </a:solidFill>
            <a:round/>
          </a:ln>
        </p:spPr>
        <p:txBody>
          <a:bodyPr wrap="none" lIns="87041" tIns="43520" rIns="87041" bIns="43520" anchor="ctr"/>
          <a:lstStyle/>
          <a:p>
            <a:pPr defTabSz="326578" fontAlgn="auto">
              <a:spcBef>
                <a:spcPts val="0"/>
              </a:spcBef>
              <a:spcAft>
                <a:spcPts val="0"/>
              </a:spcAft>
            </a:pPr>
            <a:endParaRPr lang="zh-CN" altLang="en-US" sz="1666" dirty="0">
              <a:solidFill>
                <a:prstClr val="black"/>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54244" y="3192156"/>
            <a:ext cx="2749471" cy="400110"/>
          </a:xfrm>
          <a:prstGeom prst="rect">
            <a:avLst/>
          </a:prstGeom>
          <a:noFill/>
        </p:spPr>
        <p:txBody>
          <a:bodyPr wrap="non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单击此处添加文字内容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5066798"/>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2"/>
          <p:cNvSpPr>
            <a:spLocks noChangeArrowheads="1"/>
          </p:cNvSpPr>
          <p:nvPr/>
        </p:nvSpPr>
        <p:spPr bwMode="auto">
          <a:xfrm>
            <a:off x="3526551" y="1028806"/>
            <a:ext cx="1920354" cy="192065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6" name="Oval 3"/>
          <p:cNvSpPr>
            <a:spLocks noChangeArrowheads="1"/>
          </p:cNvSpPr>
          <p:nvPr/>
        </p:nvSpPr>
        <p:spPr bwMode="auto">
          <a:xfrm>
            <a:off x="2977533" y="2007279"/>
            <a:ext cx="1920354" cy="1920653"/>
          </a:xfrm>
          <a:prstGeom prst="ellipse">
            <a:avLst/>
          </a:prstGeom>
          <a:solidFill>
            <a:srgbClr val="FCA304"/>
          </a:solidFill>
          <a:ln w="25400">
            <a:solidFill>
              <a:srgbClr val="C0C0C0"/>
            </a:solidFill>
            <a:round/>
          </a:ln>
          <a:effectLst/>
        </p:spPr>
        <p:txBody>
          <a:bodyPr wrap="none" lIns="69617" tIns="34809" rIns="69617" bIns="34809" anchor="ctr"/>
          <a:lstStyle/>
          <a:p>
            <a:pPr defTabSz="326578" fontAlgn="auto">
              <a:spcBef>
                <a:spcPts val="0"/>
              </a:spcBef>
              <a:spcAft>
                <a:spcPts val="0"/>
              </a:spcAft>
            </a:pPr>
            <a:endParaRPr lang="zh-CN" altLang="en-US" sz="1666">
              <a:solidFill>
                <a:prstClr val="black"/>
              </a:solidFill>
              <a:latin typeface="Calibri" panose="020F0502020204030204"/>
              <a:ea typeface="等线" panose="02010600030101010101" pitchFamily="2" charset="-122"/>
            </a:endParaRPr>
          </a:p>
        </p:txBody>
      </p:sp>
      <p:sp>
        <p:nvSpPr>
          <p:cNvPr id="7" name="Oval 4"/>
          <p:cNvSpPr>
            <a:spLocks noChangeArrowheads="1"/>
          </p:cNvSpPr>
          <p:nvPr/>
        </p:nvSpPr>
        <p:spPr bwMode="auto">
          <a:xfrm>
            <a:off x="4075569" y="2007279"/>
            <a:ext cx="1920354" cy="1920653"/>
          </a:xfrm>
          <a:prstGeom prst="ellipse">
            <a:avLst/>
          </a:prstGeom>
          <a:solidFill>
            <a:srgbClr val="FCA304"/>
          </a:solidFill>
          <a:ln w="25400">
            <a:solidFill>
              <a:srgbClr val="C0C0C0"/>
            </a:solidFill>
            <a:round/>
          </a:ln>
          <a:effectLst/>
        </p:spPr>
        <p:txBody>
          <a:bodyPr wrap="none" lIns="69617" tIns="34809" rIns="69617" bIns="34809" anchor="ctr"/>
          <a:lstStyle/>
          <a:p>
            <a:pPr defTabSz="326578" fontAlgn="auto">
              <a:spcBef>
                <a:spcPts val="0"/>
              </a:spcBef>
              <a:spcAft>
                <a:spcPts val="0"/>
              </a:spcAft>
            </a:pPr>
            <a:endParaRPr lang="zh-CN" altLang="en-US" sz="1666">
              <a:solidFill>
                <a:prstClr val="black"/>
              </a:solidFill>
              <a:latin typeface="Calibri" panose="020F0502020204030204"/>
              <a:ea typeface="等线" panose="02010600030101010101" pitchFamily="2" charset="-122"/>
            </a:endParaRPr>
          </a:p>
        </p:txBody>
      </p:sp>
      <p:sp>
        <p:nvSpPr>
          <p:cNvPr id="8" name="未知"/>
          <p:cNvSpPr/>
          <p:nvPr/>
        </p:nvSpPr>
        <p:spPr bwMode="auto">
          <a:xfrm>
            <a:off x="4086452" y="2182652"/>
            <a:ext cx="800551" cy="890177"/>
          </a:xfrm>
          <a:custGeom>
            <a:avLst/>
            <a:gdLst>
              <a:gd name="T0" fmla="*/ 331 w 662"/>
              <a:gd name="T1" fmla="*/ 0 h 736"/>
              <a:gd name="T2" fmla="*/ 662 w 662"/>
              <a:gd name="T3" fmla="*/ 556 h 736"/>
              <a:gd name="T4" fmla="*/ 0 w 662"/>
              <a:gd name="T5" fmla="*/ 554 h 736"/>
              <a:gd name="T6" fmla="*/ 331 w 662"/>
              <a:gd name="T7" fmla="*/ 0 h 736"/>
            </a:gdLst>
            <a:ahLst/>
            <a:cxnLst>
              <a:cxn ang="0">
                <a:pos x="T0" y="T1"/>
              </a:cxn>
              <a:cxn ang="0">
                <a:pos x="T2" y="T3"/>
              </a:cxn>
              <a:cxn ang="0">
                <a:pos x="T4" y="T5"/>
              </a:cxn>
              <a:cxn ang="0">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solidFill>
            <a:srgbClr val="76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9" name="未知"/>
          <p:cNvSpPr/>
          <p:nvPr/>
        </p:nvSpPr>
        <p:spPr bwMode="auto">
          <a:xfrm>
            <a:off x="4487942" y="1853676"/>
            <a:ext cx="950502" cy="999030"/>
          </a:xfrm>
          <a:custGeom>
            <a:avLst/>
            <a:gdLst>
              <a:gd name="T0" fmla="*/ 0 w 786"/>
              <a:gd name="T1" fmla="*/ 431800 h 826"/>
              <a:gd name="T2" fmla="*/ 1247775 w 786"/>
              <a:gd name="T3" fmla="*/ 320675 h 826"/>
              <a:gd name="T4" fmla="*/ 530225 w 786"/>
              <a:gd name="T5" fmla="*/ 1311275 h 826"/>
              <a:gd name="T6" fmla="*/ 0 w 786"/>
              <a:gd name="T7" fmla="*/ 431800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6" h="826">
                <a:moveTo>
                  <a:pt x="0" y="272"/>
                </a:moveTo>
                <a:cubicBezTo>
                  <a:pt x="0" y="272"/>
                  <a:pt x="350" y="0"/>
                  <a:pt x="786" y="202"/>
                </a:cubicBezTo>
                <a:cubicBezTo>
                  <a:pt x="786" y="202"/>
                  <a:pt x="744" y="656"/>
                  <a:pt x="334" y="826"/>
                </a:cubicBezTo>
                <a:cubicBezTo>
                  <a:pt x="296" y="466"/>
                  <a:pt x="0" y="272"/>
                  <a:pt x="0" y="272"/>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10" name="未知"/>
          <p:cNvSpPr/>
          <p:nvPr/>
        </p:nvSpPr>
        <p:spPr bwMode="auto">
          <a:xfrm>
            <a:off x="3532598" y="1851256"/>
            <a:ext cx="952922" cy="1003867"/>
          </a:xfrm>
          <a:custGeom>
            <a:avLst/>
            <a:gdLst>
              <a:gd name="T0" fmla="*/ 727075 w 788"/>
              <a:gd name="T1" fmla="*/ 1317625 h 826"/>
              <a:gd name="T2" fmla="*/ 0 w 788"/>
              <a:gd name="T3" fmla="*/ 322228 h 826"/>
              <a:gd name="T4" fmla="*/ 1250950 w 788"/>
              <a:gd name="T5" fmla="*/ 437081 h 826"/>
              <a:gd name="T6" fmla="*/ 727075 w 788"/>
              <a:gd name="T7" fmla="*/ 1317625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8" h="826">
                <a:moveTo>
                  <a:pt x="458" y="826"/>
                </a:moveTo>
                <a:cubicBezTo>
                  <a:pt x="458" y="826"/>
                  <a:pt x="68" y="698"/>
                  <a:pt x="0" y="202"/>
                </a:cubicBezTo>
                <a:cubicBezTo>
                  <a:pt x="0" y="202"/>
                  <a:pt x="418" y="0"/>
                  <a:pt x="788" y="274"/>
                </a:cubicBezTo>
                <a:cubicBezTo>
                  <a:pt x="438" y="526"/>
                  <a:pt x="458" y="826"/>
                  <a:pt x="458" y="826"/>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11" name="未知"/>
          <p:cNvSpPr/>
          <p:nvPr/>
        </p:nvSpPr>
        <p:spPr bwMode="auto">
          <a:xfrm>
            <a:off x="4001803" y="2852702"/>
            <a:ext cx="967432" cy="904691"/>
          </a:xfrm>
          <a:custGeom>
            <a:avLst/>
            <a:gdLst>
              <a:gd name="T0" fmla="*/ 107950 w 800"/>
              <a:gd name="T1" fmla="*/ 0 h 748"/>
              <a:gd name="T2" fmla="*/ 1165225 w 800"/>
              <a:gd name="T3" fmla="*/ 6350 h 748"/>
              <a:gd name="T4" fmla="*/ 635000 w 800"/>
              <a:gd name="T5" fmla="*/ 1187450 h 748"/>
              <a:gd name="T6" fmla="*/ 107950 w 800"/>
              <a:gd name="T7" fmla="*/ 0 h 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748">
                <a:moveTo>
                  <a:pt x="68" y="0"/>
                </a:moveTo>
                <a:cubicBezTo>
                  <a:pt x="68" y="0"/>
                  <a:pt x="406" y="182"/>
                  <a:pt x="734" y="4"/>
                </a:cubicBezTo>
                <a:cubicBezTo>
                  <a:pt x="734" y="4"/>
                  <a:pt x="800" y="460"/>
                  <a:pt x="400" y="748"/>
                </a:cubicBezTo>
                <a:cubicBezTo>
                  <a:pt x="0" y="468"/>
                  <a:pt x="68" y="0"/>
                  <a:pt x="68"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12" name="Oval 10"/>
          <p:cNvSpPr>
            <a:spLocks noChangeArrowheads="1"/>
          </p:cNvSpPr>
          <p:nvPr/>
        </p:nvSpPr>
        <p:spPr bwMode="auto">
          <a:xfrm>
            <a:off x="3127487" y="4002918"/>
            <a:ext cx="2737834" cy="283018"/>
          </a:xfrm>
          <a:prstGeom prst="ellipse">
            <a:avLst/>
          </a:prstGeom>
          <a:gradFill rotWithShape="1">
            <a:gsLst>
              <a:gs pos="0">
                <a:schemeClr val="tx1">
                  <a:alpha val="20000"/>
                </a:schemeClr>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617" tIns="34809" rIns="69617" bIns="34809" anchor="ctr"/>
          <a:lstStyle/>
          <a:p>
            <a:pPr defTabSz="326578" fontAlgn="auto">
              <a:spcBef>
                <a:spcPts val="0"/>
              </a:spcBef>
              <a:spcAft>
                <a:spcPts val="0"/>
              </a:spcAft>
            </a:pPr>
            <a:endParaRPr lang="zh-CN" altLang="en-US" sz="1666">
              <a:solidFill>
                <a:prstClr val="black"/>
              </a:solidFill>
              <a:latin typeface="Calibri" panose="020F0502020204030204"/>
              <a:ea typeface="等线" panose="02010600030101010101" pitchFamily="2" charset="-122"/>
            </a:endParaRPr>
          </a:p>
        </p:txBody>
      </p:sp>
      <p:sp>
        <p:nvSpPr>
          <p:cNvPr id="13" name="Text Box 14"/>
          <p:cNvSpPr txBox="1">
            <a:spLocks noChangeArrowheads="1"/>
          </p:cNvSpPr>
          <p:nvPr/>
        </p:nvSpPr>
        <p:spPr bwMode="auto">
          <a:xfrm>
            <a:off x="4166782" y="2457555"/>
            <a:ext cx="608671" cy="35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617" tIns="34809" rIns="69617" bIns="34809">
            <a:spAutoFit/>
          </a:bodyPr>
          <a:lstStyle>
            <a:lvl1pPr eaLnBrk="0" hangingPunct="0">
              <a:defRPr i="1">
                <a:solidFill>
                  <a:schemeClr val="tx1"/>
                </a:solidFill>
                <a:latin typeface="Arial" panose="020B0604020202020204" pitchFamily="34" charset="0"/>
                <a:ea typeface="华文细黑" panose="02010600040101010101" charset="-122"/>
              </a:defRPr>
            </a:lvl1pPr>
            <a:lvl2pPr marL="742950" indent="-285750" eaLnBrk="0" hangingPunct="0">
              <a:defRPr i="1">
                <a:solidFill>
                  <a:schemeClr val="tx1"/>
                </a:solidFill>
                <a:latin typeface="Arial" panose="020B0604020202020204" pitchFamily="34" charset="0"/>
                <a:ea typeface="华文细黑" panose="02010600040101010101" charset="-122"/>
              </a:defRPr>
            </a:lvl2pPr>
            <a:lvl3pPr marL="1143000" indent="-228600" eaLnBrk="0" hangingPunct="0">
              <a:defRPr i="1">
                <a:solidFill>
                  <a:schemeClr val="tx1"/>
                </a:solidFill>
                <a:latin typeface="Arial" panose="020B0604020202020204" pitchFamily="34" charset="0"/>
                <a:ea typeface="华文细黑" panose="02010600040101010101" charset="-122"/>
              </a:defRPr>
            </a:lvl3pPr>
            <a:lvl4pPr marL="1600200" indent="-228600" eaLnBrk="0" hangingPunct="0">
              <a:defRPr i="1">
                <a:solidFill>
                  <a:schemeClr val="tx1"/>
                </a:solidFill>
                <a:latin typeface="Arial" panose="020B0604020202020204" pitchFamily="34" charset="0"/>
                <a:ea typeface="华文细黑" panose="02010600040101010101" charset="-122"/>
              </a:defRPr>
            </a:lvl4pPr>
            <a:lvl5pPr marL="2057400" indent="-228600" eaLnBrk="0" hangingPunct="0">
              <a:defRPr i="1">
                <a:solidFill>
                  <a:schemeClr val="tx1"/>
                </a:solidFill>
                <a:latin typeface="Arial" panose="020B0604020202020204" pitchFamily="34" charset="0"/>
                <a:ea typeface="华文细黑" panose="02010600040101010101" charset="-122"/>
              </a:defRPr>
            </a:lvl5pPr>
            <a:lvl6pPr marL="25146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6pPr>
            <a:lvl7pPr marL="29718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7pPr>
            <a:lvl8pPr marL="34290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8pPr>
            <a:lvl9pPr marL="38862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9pPr>
          </a:lstStyle>
          <a:p>
            <a:pPr defTabSz="326578" eaLnBrk="1" fontAlgn="auto" hangingPunct="1">
              <a:spcBef>
                <a:spcPts val="0"/>
              </a:spcBef>
              <a:spcAft>
                <a:spcPts val="0"/>
              </a:spcAft>
            </a:pPr>
            <a:r>
              <a:rPr lang="zh-CN" altLang="en-US" sz="1825" b="1" i="0" dirty="0">
                <a:solidFill>
                  <a:prstClr val="white"/>
                </a:solidFill>
                <a:latin typeface="微软雅黑" panose="020B0503020204020204" pitchFamily="34" charset="-122"/>
                <a:ea typeface="微软雅黑" panose="020B0503020204020204" pitchFamily="34" charset="-122"/>
              </a:rPr>
              <a:t>标题</a:t>
            </a:r>
          </a:p>
        </p:txBody>
      </p:sp>
      <p:sp>
        <p:nvSpPr>
          <p:cNvPr id="14" name="Rectangle 15"/>
          <p:cNvSpPr>
            <a:spLocks noChangeArrowheads="1"/>
          </p:cNvSpPr>
          <p:nvPr/>
        </p:nvSpPr>
        <p:spPr bwMode="auto">
          <a:xfrm>
            <a:off x="4877801" y="2861018"/>
            <a:ext cx="973480" cy="730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17" tIns="34809" rIns="69617" bIns="34809">
            <a:spAutoFit/>
          </a:bodyPr>
          <a:lstStyle/>
          <a:p>
            <a:pPr defTabSz="326578" fontAlgn="auto">
              <a:spcBef>
                <a:spcPts val="0"/>
              </a:spcBef>
              <a:spcAft>
                <a:spcPts val="0"/>
              </a:spcAft>
            </a:pPr>
            <a:r>
              <a:rPr lang="zh-CN" altLang="en-US" sz="1429" dirty="0">
                <a:solidFill>
                  <a:prstClr val="black"/>
                </a:solidFill>
                <a:latin typeface="微软雅黑" panose="020B0503020204020204" pitchFamily="34" charset="-122"/>
                <a:ea typeface="微软雅黑" panose="020B0503020204020204" pitchFamily="34" charset="-122"/>
              </a:rPr>
              <a:t>单击此处添加段落文字内容</a:t>
            </a:r>
          </a:p>
        </p:txBody>
      </p:sp>
      <p:sp>
        <p:nvSpPr>
          <p:cNvPr id="15" name="Rectangle 16"/>
          <p:cNvSpPr>
            <a:spLocks noChangeArrowheads="1"/>
          </p:cNvSpPr>
          <p:nvPr/>
        </p:nvSpPr>
        <p:spPr bwMode="auto">
          <a:xfrm>
            <a:off x="3246089" y="2861018"/>
            <a:ext cx="973480" cy="730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17" tIns="34809" rIns="69617" bIns="34809">
            <a:spAutoFit/>
          </a:bodyPr>
          <a:lstStyle/>
          <a:p>
            <a:pPr defTabSz="326578" fontAlgn="auto">
              <a:spcBef>
                <a:spcPts val="0"/>
              </a:spcBef>
              <a:spcAft>
                <a:spcPts val="0"/>
              </a:spcAft>
            </a:pPr>
            <a:r>
              <a:rPr lang="zh-CN" altLang="en-US" sz="1429" dirty="0">
                <a:solidFill>
                  <a:prstClr val="black"/>
                </a:solidFill>
                <a:latin typeface="微软雅黑" panose="020B0503020204020204" pitchFamily="34" charset="-122"/>
                <a:ea typeface="微软雅黑" panose="020B0503020204020204" pitchFamily="34" charset="-122"/>
              </a:rPr>
              <a:t>单击此处添加段落文字内容</a:t>
            </a:r>
          </a:p>
        </p:txBody>
      </p:sp>
      <p:sp>
        <p:nvSpPr>
          <p:cNvPr id="16" name="Rectangle 17"/>
          <p:cNvSpPr>
            <a:spLocks noChangeArrowheads="1"/>
          </p:cNvSpPr>
          <p:nvPr/>
        </p:nvSpPr>
        <p:spPr bwMode="auto">
          <a:xfrm>
            <a:off x="3842298" y="1361248"/>
            <a:ext cx="1308206" cy="510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17" tIns="34809" rIns="69617" bIns="34809">
            <a:spAutoFit/>
          </a:bodyPr>
          <a:lstStyle/>
          <a:p>
            <a:pPr defTabSz="326578" fontAlgn="auto">
              <a:spcBef>
                <a:spcPts val="0"/>
              </a:spcBef>
              <a:spcAft>
                <a:spcPts val="0"/>
              </a:spcAft>
            </a:pPr>
            <a:r>
              <a:rPr lang="zh-CN" altLang="en-US" sz="1429" dirty="0">
                <a:solidFill>
                  <a:prstClr val="white"/>
                </a:solidFill>
                <a:latin typeface="微软雅黑" panose="020B0503020204020204" pitchFamily="34" charset="-122"/>
                <a:ea typeface="微软雅黑" panose="020B0503020204020204" pitchFamily="34" charset="-122"/>
              </a:rPr>
              <a:t>单击此处添加段落文字内容</a:t>
            </a:r>
          </a:p>
        </p:txBody>
      </p:sp>
      <p:sp>
        <p:nvSpPr>
          <p:cNvPr id="17" name="Text Box 20"/>
          <p:cNvSpPr txBox="1">
            <a:spLocks noChangeArrowheads="1"/>
          </p:cNvSpPr>
          <p:nvPr/>
        </p:nvSpPr>
        <p:spPr bwMode="auto">
          <a:xfrm>
            <a:off x="4207327" y="3126048"/>
            <a:ext cx="528520" cy="302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617" tIns="34809" rIns="69617" bIns="34809">
            <a:spAutoFit/>
          </a:bodyPr>
          <a:lstStyle>
            <a:lvl1pPr eaLnBrk="0" hangingPunct="0">
              <a:defRPr i="1">
                <a:solidFill>
                  <a:schemeClr val="tx1"/>
                </a:solidFill>
                <a:latin typeface="Arial" panose="020B0604020202020204" pitchFamily="34" charset="0"/>
                <a:ea typeface="华文细黑" panose="02010600040101010101" charset="-122"/>
              </a:defRPr>
            </a:lvl1pPr>
            <a:lvl2pPr marL="742950" indent="-285750" eaLnBrk="0" hangingPunct="0">
              <a:defRPr i="1">
                <a:solidFill>
                  <a:schemeClr val="tx1"/>
                </a:solidFill>
                <a:latin typeface="Arial" panose="020B0604020202020204" pitchFamily="34" charset="0"/>
                <a:ea typeface="华文细黑" panose="02010600040101010101" charset="-122"/>
              </a:defRPr>
            </a:lvl2pPr>
            <a:lvl3pPr marL="1143000" indent="-228600" eaLnBrk="0" hangingPunct="0">
              <a:defRPr i="1">
                <a:solidFill>
                  <a:schemeClr val="tx1"/>
                </a:solidFill>
                <a:latin typeface="Arial" panose="020B0604020202020204" pitchFamily="34" charset="0"/>
                <a:ea typeface="华文细黑" panose="02010600040101010101" charset="-122"/>
              </a:defRPr>
            </a:lvl3pPr>
            <a:lvl4pPr marL="1600200" indent="-228600" eaLnBrk="0" hangingPunct="0">
              <a:defRPr i="1">
                <a:solidFill>
                  <a:schemeClr val="tx1"/>
                </a:solidFill>
                <a:latin typeface="Arial" panose="020B0604020202020204" pitchFamily="34" charset="0"/>
                <a:ea typeface="华文细黑" panose="02010600040101010101" charset="-122"/>
              </a:defRPr>
            </a:lvl4pPr>
            <a:lvl5pPr marL="2057400" indent="-228600" eaLnBrk="0" hangingPunct="0">
              <a:defRPr i="1">
                <a:solidFill>
                  <a:schemeClr val="tx1"/>
                </a:solidFill>
                <a:latin typeface="Arial" panose="020B0604020202020204" pitchFamily="34" charset="0"/>
                <a:ea typeface="华文细黑" panose="02010600040101010101" charset="-122"/>
              </a:defRPr>
            </a:lvl5pPr>
            <a:lvl6pPr marL="25146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6pPr>
            <a:lvl7pPr marL="29718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7pPr>
            <a:lvl8pPr marL="34290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8pPr>
            <a:lvl9pPr marL="38862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9pPr>
          </a:lstStyle>
          <a:p>
            <a:pPr defTabSz="326578" eaLnBrk="1" fontAlgn="auto" hangingPunct="1">
              <a:spcBef>
                <a:spcPts val="0"/>
              </a:spcBef>
              <a:spcAft>
                <a:spcPts val="0"/>
              </a:spcAft>
            </a:pPr>
            <a:r>
              <a:rPr lang="zh-CN" altLang="en-US" sz="1508" i="0" dirty="0">
                <a:solidFill>
                  <a:prstClr val="white"/>
                </a:solidFill>
                <a:latin typeface="微软雅黑" panose="020B0503020204020204" pitchFamily="34" charset="-122"/>
                <a:ea typeface="微软雅黑" panose="020B0503020204020204" pitchFamily="34" charset="-122"/>
              </a:rPr>
              <a:t>文本</a:t>
            </a:r>
          </a:p>
        </p:txBody>
      </p:sp>
      <p:sp>
        <p:nvSpPr>
          <p:cNvPr id="19" name="Text Box 21"/>
          <p:cNvSpPr txBox="1">
            <a:spLocks noChangeArrowheads="1"/>
          </p:cNvSpPr>
          <p:nvPr/>
        </p:nvSpPr>
        <p:spPr bwMode="auto">
          <a:xfrm>
            <a:off x="4780242" y="2169349"/>
            <a:ext cx="528520" cy="302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617" tIns="34809" rIns="69617" bIns="34809">
            <a:spAutoFit/>
          </a:bodyPr>
          <a:lstStyle>
            <a:lvl1pPr eaLnBrk="0" hangingPunct="0">
              <a:defRPr i="1">
                <a:solidFill>
                  <a:schemeClr val="tx1"/>
                </a:solidFill>
                <a:latin typeface="Arial" panose="020B0604020202020204" pitchFamily="34" charset="0"/>
                <a:ea typeface="华文细黑" panose="02010600040101010101" charset="-122"/>
              </a:defRPr>
            </a:lvl1pPr>
            <a:lvl2pPr marL="742950" indent="-285750" eaLnBrk="0" hangingPunct="0">
              <a:defRPr i="1">
                <a:solidFill>
                  <a:schemeClr val="tx1"/>
                </a:solidFill>
                <a:latin typeface="Arial" panose="020B0604020202020204" pitchFamily="34" charset="0"/>
                <a:ea typeface="华文细黑" panose="02010600040101010101" charset="-122"/>
              </a:defRPr>
            </a:lvl2pPr>
            <a:lvl3pPr marL="1143000" indent="-228600" eaLnBrk="0" hangingPunct="0">
              <a:defRPr i="1">
                <a:solidFill>
                  <a:schemeClr val="tx1"/>
                </a:solidFill>
                <a:latin typeface="Arial" panose="020B0604020202020204" pitchFamily="34" charset="0"/>
                <a:ea typeface="华文细黑" panose="02010600040101010101" charset="-122"/>
              </a:defRPr>
            </a:lvl3pPr>
            <a:lvl4pPr marL="1600200" indent="-228600" eaLnBrk="0" hangingPunct="0">
              <a:defRPr i="1">
                <a:solidFill>
                  <a:schemeClr val="tx1"/>
                </a:solidFill>
                <a:latin typeface="Arial" panose="020B0604020202020204" pitchFamily="34" charset="0"/>
                <a:ea typeface="华文细黑" panose="02010600040101010101" charset="-122"/>
              </a:defRPr>
            </a:lvl4pPr>
            <a:lvl5pPr marL="2057400" indent="-228600" eaLnBrk="0" hangingPunct="0">
              <a:defRPr i="1">
                <a:solidFill>
                  <a:schemeClr val="tx1"/>
                </a:solidFill>
                <a:latin typeface="Arial" panose="020B0604020202020204" pitchFamily="34" charset="0"/>
                <a:ea typeface="华文细黑" panose="02010600040101010101" charset="-122"/>
              </a:defRPr>
            </a:lvl5pPr>
            <a:lvl6pPr marL="25146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6pPr>
            <a:lvl7pPr marL="29718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7pPr>
            <a:lvl8pPr marL="34290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8pPr>
            <a:lvl9pPr marL="38862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9pPr>
          </a:lstStyle>
          <a:p>
            <a:pPr defTabSz="326578" eaLnBrk="1" fontAlgn="auto" hangingPunct="1">
              <a:spcBef>
                <a:spcPts val="0"/>
              </a:spcBef>
              <a:spcAft>
                <a:spcPts val="0"/>
              </a:spcAft>
            </a:pPr>
            <a:r>
              <a:rPr lang="zh-CN" altLang="en-US" sz="1508" i="0" dirty="0">
                <a:solidFill>
                  <a:prstClr val="white"/>
                </a:solidFill>
                <a:latin typeface="微软雅黑" panose="020B0503020204020204" pitchFamily="34" charset="-122"/>
                <a:ea typeface="微软雅黑" panose="020B0503020204020204" pitchFamily="34" charset="-122"/>
              </a:rPr>
              <a:t>文本</a:t>
            </a:r>
          </a:p>
        </p:txBody>
      </p:sp>
      <p:sp>
        <p:nvSpPr>
          <p:cNvPr id="20" name="Text Box 22"/>
          <p:cNvSpPr txBox="1">
            <a:spLocks noChangeArrowheads="1"/>
          </p:cNvSpPr>
          <p:nvPr/>
        </p:nvSpPr>
        <p:spPr bwMode="auto">
          <a:xfrm>
            <a:off x="1751204" y="1154595"/>
            <a:ext cx="1580542" cy="35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17" tIns="34809" rIns="69617" bIns="34809">
            <a:spAutoFit/>
          </a:bodyPr>
          <a:lstStyle>
            <a:lvl1pPr eaLnBrk="0" hangingPunct="0">
              <a:defRPr i="1">
                <a:solidFill>
                  <a:schemeClr val="tx1"/>
                </a:solidFill>
                <a:latin typeface="Arial" panose="020B0604020202020204" pitchFamily="34" charset="0"/>
                <a:ea typeface="华文细黑" panose="02010600040101010101" charset="-122"/>
              </a:defRPr>
            </a:lvl1pPr>
            <a:lvl2pPr marL="742950" indent="-285750" eaLnBrk="0" hangingPunct="0">
              <a:defRPr i="1">
                <a:solidFill>
                  <a:schemeClr val="tx1"/>
                </a:solidFill>
                <a:latin typeface="Arial" panose="020B0604020202020204" pitchFamily="34" charset="0"/>
                <a:ea typeface="华文细黑" panose="02010600040101010101" charset="-122"/>
              </a:defRPr>
            </a:lvl2pPr>
            <a:lvl3pPr marL="1143000" indent="-228600" eaLnBrk="0" hangingPunct="0">
              <a:defRPr i="1">
                <a:solidFill>
                  <a:schemeClr val="tx1"/>
                </a:solidFill>
                <a:latin typeface="Arial" panose="020B0604020202020204" pitchFamily="34" charset="0"/>
                <a:ea typeface="华文细黑" panose="02010600040101010101" charset="-122"/>
              </a:defRPr>
            </a:lvl3pPr>
            <a:lvl4pPr marL="1600200" indent="-228600" eaLnBrk="0" hangingPunct="0">
              <a:defRPr i="1">
                <a:solidFill>
                  <a:schemeClr val="tx1"/>
                </a:solidFill>
                <a:latin typeface="Arial" panose="020B0604020202020204" pitchFamily="34" charset="0"/>
                <a:ea typeface="华文细黑" panose="02010600040101010101" charset="-122"/>
              </a:defRPr>
            </a:lvl4pPr>
            <a:lvl5pPr marL="2057400" indent="-228600" eaLnBrk="0" hangingPunct="0">
              <a:defRPr i="1">
                <a:solidFill>
                  <a:schemeClr val="tx1"/>
                </a:solidFill>
                <a:latin typeface="Arial" panose="020B0604020202020204" pitchFamily="34" charset="0"/>
                <a:ea typeface="华文细黑" panose="02010600040101010101" charset="-122"/>
              </a:defRPr>
            </a:lvl5pPr>
            <a:lvl6pPr marL="25146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6pPr>
            <a:lvl7pPr marL="29718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7pPr>
            <a:lvl8pPr marL="34290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8pPr>
            <a:lvl9pPr marL="38862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9pPr>
          </a:lstStyle>
          <a:p>
            <a:pPr defTabSz="326578" eaLnBrk="1" fontAlgn="auto" hangingPunct="1">
              <a:spcBef>
                <a:spcPct val="50000"/>
              </a:spcBef>
              <a:spcAft>
                <a:spcPts val="0"/>
              </a:spcAft>
            </a:pPr>
            <a:r>
              <a:rPr lang="zh-CN" altLang="en-US" sz="1825" b="1" i="0" dirty="0">
                <a:solidFill>
                  <a:srgbClr val="E7E6E6">
                    <a:lumMod val="10000"/>
                  </a:srgbClr>
                </a:solidFill>
                <a:ea typeface="微软雅黑" panose="020B0503020204020204" pitchFamily="34" charset="-122"/>
              </a:rPr>
              <a:t>此处添加内容</a:t>
            </a:r>
          </a:p>
        </p:txBody>
      </p:sp>
      <p:sp>
        <p:nvSpPr>
          <p:cNvPr id="21" name="Rectangle 23"/>
          <p:cNvSpPr>
            <a:spLocks noChangeArrowheads="1"/>
          </p:cNvSpPr>
          <p:nvPr/>
        </p:nvSpPr>
        <p:spPr bwMode="auto">
          <a:xfrm>
            <a:off x="5503536" y="1105462"/>
            <a:ext cx="1896224" cy="598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17" tIns="34809" rIns="69617" bIns="34809">
            <a:spAutoFit/>
          </a:bodyPr>
          <a:lstStyle/>
          <a:p>
            <a:pPr marL="200563" indent="-200563" defTabSz="326578" fontAlgn="auto">
              <a:lnSpc>
                <a:spcPct val="120000"/>
              </a:lnSpc>
              <a:spcBef>
                <a:spcPts val="0"/>
              </a:spcBef>
              <a:spcAft>
                <a:spcPts val="0"/>
              </a:spcAft>
              <a:buFontTx/>
              <a:buChar char="•"/>
            </a:pPr>
            <a:r>
              <a:rPr lang="zh-CN" altLang="en-US" sz="1429" dirty="0">
                <a:solidFill>
                  <a:prstClr val="black"/>
                </a:solidFill>
                <a:latin typeface="微软雅黑" panose="020B0503020204020204" pitchFamily="34" charset="-122"/>
                <a:ea typeface="微软雅黑" panose="020B0503020204020204" pitchFamily="34" charset="-122"/>
              </a:rPr>
              <a:t>单击添加段落文字</a:t>
            </a:r>
          </a:p>
          <a:p>
            <a:pPr marL="200563" indent="-200563" defTabSz="326578" fontAlgn="auto">
              <a:lnSpc>
                <a:spcPct val="120000"/>
              </a:lnSpc>
              <a:spcBef>
                <a:spcPts val="0"/>
              </a:spcBef>
              <a:spcAft>
                <a:spcPts val="0"/>
              </a:spcAft>
              <a:buFontTx/>
              <a:buChar char="•"/>
            </a:pPr>
            <a:r>
              <a:rPr lang="zh-CN" altLang="en-US" sz="1429" dirty="0">
                <a:solidFill>
                  <a:prstClr val="black"/>
                </a:solidFill>
                <a:latin typeface="微软雅黑" panose="020B0503020204020204" pitchFamily="34" charset="-122"/>
                <a:ea typeface="微软雅黑" panose="020B0503020204020204" pitchFamily="34" charset="-122"/>
              </a:rPr>
              <a:t>单击添加段落文字</a:t>
            </a:r>
          </a:p>
        </p:txBody>
      </p:sp>
      <p:sp>
        <p:nvSpPr>
          <p:cNvPr id="22" name="Text Box 24"/>
          <p:cNvSpPr txBox="1">
            <a:spLocks noChangeArrowheads="1"/>
          </p:cNvSpPr>
          <p:nvPr/>
        </p:nvSpPr>
        <p:spPr bwMode="auto">
          <a:xfrm>
            <a:off x="1257530" y="3351010"/>
            <a:ext cx="1580542" cy="35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17" tIns="34809" rIns="69617" bIns="34809">
            <a:spAutoFit/>
          </a:bodyPr>
          <a:lstStyle>
            <a:lvl1pPr eaLnBrk="0" hangingPunct="0">
              <a:defRPr i="1">
                <a:solidFill>
                  <a:schemeClr val="tx1"/>
                </a:solidFill>
                <a:latin typeface="Arial" panose="020B0604020202020204" pitchFamily="34" charset="0"/>
                <a:ea typeface="华文细黑" panose="02010600040101010101" charset="-122"/>
              </a:defRPr>
            </a:lvl1pPr>
            <a:lvl2pPr marL="742950" indent="-285750" eaLnBrk="0" hangingPunct="0">
              <a:defRPr i="1">
                <a:solidFill>
                  <a:schemeClr val="tx1"/>
                </a:solidFill>
                <a:latin typeface="Arial" panose="020B0604020202020204" pitchFamily="34" charset="0"/>
                <a:ea typeface="华文细黑" panose="02010600040101010101" charset="-122"/>
              </a:defRPr>
            </a:lvl2pPr>
            <a:lvl3pPr marL="1143000" indent="-228600" eaLnBrk="0" hangingPunct="0">
              <a:defRPr i="1">
                <a:solidFill>
                  <a:schemeClr val="tx1"/>
                </a:solidFill>
                <a:latin typeface="Arial" panose="020B0604020202020204" pitchFamily="34" charset="0"/>
                <a:ea typeface="华文细黑" panose="02010600040101010101" charset="-122"/>
              </a:defRPr>
            </a:lvl3pPr>
            <a:lvl4pPr marL="1600200" indent="-228600" eaLnBrk="0" hangingPunct="0">
              <a:defRPr i="1">
                <a:solidFill>
                  <a:schemeClr val="tx1"/>
                </a:solidFill>
                <a:latin typeface="Arial" panose="020B0604020202020204" pitchFamily="34" charset="0"/>
                <a:ea typeface="华文细黑" panose="02010600040101010101" charset="-122"/>
              </a:defRPr>
            </a:lvl4pPr>
            <a:lvl5pPr marL="2057400" indent="-228600" eaLnBrk="0" hangingPunct="0">
              <a:defRPr i="1">
                <a:solidFill>
                  <a:schemeClr val="tx1"/>
                </a:solidFill>
                <a:latin typeface="Arial" panose="020B0604020202020204" pitchFamily="34" charset="0"/>
                <a:ea typeface="华文细黑" panose="02010600040101010101" charset="-122"/>
              </a:defRPr>
            </a:lvl5pPr>
            <a:lvl6pPr marL="25146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6pPr>
            <a:lvl7pPr marL="29718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7pPr>
            <a:lvl8pPr marL="34290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8pPr>
            <a:lvl9pPr marL="38862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9pPr>
          </a:lstStyle>
          <a:p>
            <a:pPr defTabSz="326578" eaLnBrk="1" fontAlgn="auto" hangingPunct="1">
              <a:spcBef>
                <a:spcPct val="50000"/>
              </a:spcBef>
              <a:spcAft>
                <a:spcPts val="0"/>
              </a:spcAft>
            </a:pPr>
            <a:r>
              <a:rPr lang="zh-CN" altLang="en-US" sz="1825" b="1" i="0" dirty="0">
                <a:solidFill>
                  <a:srgbClr val="E7E6E6">
                    <a:lumMod val="10000"/>
                  </a:srgbClr>
                </a:solidFill>
                <a:ea typeface="微软雅黑" panose="020B0503020204020204" pitchFamily="34" charset="-122"/>
              </a:rPr>
              <a:t>此处添加内容</a:t>
            </a:r>
          </a:p>
        </p:txBody>
      </p:sp>
      <p:sp>
        <p:nvSpPr>
          <p:cNvPr id="23" name="Rectangle 25"/>
          <p:cNvSpPr>
            <a:spLocks noChangeArrowheads="1"/>
          </p:cNvSpPr>
          <p:nvPr/>
        </p:nvSpPr>
        <p:spPr bwMode="auto">
          <a:xfrm>
            <a:off x="1289320" y="3756187"/>
            <a:ext cx="1896224" cy="598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17" tIns="34809" rIns="69617" bIns="34809">
            <a:spAutoFit/>
          </a:bodyPr>
          <a:lstStyle/>
          <a:p>
            <a:pPr marL="200563" indent="-200563" defTabSz="326578" fontAlgn="auto">
              <a:lnSpc>
                <a:spcPct val="120000"/>
              </a:lnSpc>
              <a:spcBef>
                <a:spcPts val="0"/>
              </a:spcBef>
              <a:spcAft>
                <a:spcPts val="0"/>
              </a:spcAft>
              <a:buFontTx/>
              <a:buChar char="•"/>
            </a:pPr>
            <a:r>
              <a:rPr lang="zh-CN" altLang="en-US" sz="1429" dirty="0">
                <a:solidFill>
                  <a:prstClr val="black"/>
                </a:solidFill>
                <a:latin typeface="微软雅黑" panose="020B0503020204020204" pitchFamily="34" charset="-122"/>
                <a:ea typeface="微软雅黑" panose="020B0503020204020204" pitchFamily="34" charset="-122"/>
              </a:rPr>
              <a:t>单击添加段落文字</a:t>
            </a:r>
          </a:p>
          <a:p>
            <a:pPr marL="200563" indent="-200563" defTabSz="326578" fontAlgn="auto">
              <a:lnSpc>
                <a:spcPct val="120000"/>
              </a:lnSpc>
              <a:spcBef>
                <a:spcPts val="0"/>
              </a:spcBef>
              <a:spcAft>
                <a:spcPts val="0"/>
              </a:spcAft>
              <a:buFontTx/>
              <a:buChar char="•"/>
            </a:pPr>
            <a:r>
              <a:rPr lang="zh-CN" altLang="en-US" sz="1429" dirty="0">
                <a:solidFill>
                  <a:prstClr val="black"/>
                </a:solidFill>
                <a:latin typeface="微软雅黑" panose="020B0503020204020204" pitchFamily="34" charset="-122"/>
                <a:ea typeface="微软雅黑" panose="020B0503020204020204" pitchFamily="34" charset="-122"/>
              </a:rPr>
              <a:t>单击添加段落文字</a:t>
            </a:r>
          </a:p>
        </p:txBody>
      </p:sp>
      <p:sp>
        <p:nvSpPr>
          <p:cNvPr id="24" name="Text Box 26"/>
          <p:cNvSpPr txBox="1">
            <a:spLocks noChangeArrowheads="1"/>
          </p:cNvSpPr>
          <p:nvPr/>
        </p:nvSpPr>
        <p:spPr bwMode="auto">
          <a:xfrm>
            <a:off x="6021541" y="3351010"/>
            <a:ext cx="1580544" cy="351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617" tIns="34809" rIns="69617" bIns="34809">
            <a:spAutoFit/>
          </a:bodyPr>
          <a:lstStyle>
            <a:lvl1pPr eaLnBrk="0" hangingPunct="0">
              <a:defRPr i="1">
                <a:solidFill>
                  <a:schemeClr val="tx1"/>
                </a:solidFill>
                <a:latin typeface="Arial" panose="020B0604020202020204" pitchFamily="34" charset="0"/>
                <a:ea typeface="华文细黑" panose="02010600040101010101" charset="-122"/>
              </a:defRPr>
            </a:lvl1pPr>
            <a:lvl2pPr marL="742950" indent="-285750" eaLnBrk="0" hangingPunct="0">
              <a:defRPr i="1">
                <a:solidFill>
                  <a:schemeClr val="tx1"/>
                </a:solidFill>
                <a:latin typeface="Arial" panose="020B0604020202020204" pitchFamily="34" charset="0"/>
                <a:ea typeface="华文细黑" panose="02010600040101010101" charset="-122"/>
              </a:defRPr>
            </a:lvl2pPr>
            <a:lvl3pPr marL="1143000" indent="-228600" eaLnBrk="0" hangingPunct="0">
              <a:defRPr i="1">
                <a:solidFill>
                  <a:schemeClr val="tx1"/>
                </a:solidFill>
                <a:latin typeface="Arial" panose="020B0604020202020204" pitchFamily="34" charset="0"/>
                <a:ea typeface="华文细黑" panose="02010600040101010101" charset="-122"/>
              </a:defRPr>
            </a:lvl3pPr>
            <a:lvl4pPr marL="1600200" indent="-228600" eaLnBrk="0" hangingPunct="0">
              <a:defRPr i="1">
                <a:solidFill>
                  <a:schemeClr val="tx1"/>
                </a:solidFill>
                <a:latin typeface="Arial" panose="020B0604020202020204" pitchFamily="34" charset="0"/>
                <a:ea typeface="华文细黑" panose="02010600040101010101" charset="-122"/>
              </a:defRPr>
            </a:lvl4pPr>
            <a:lvl5pPr marL="2057400" indent="-228600" eaLnBrk="0" hangingPunct="0">
              <a:defRPr i="1">
                <a:solidFill>
                  <a:schemeClr val="tx1"/>
                </a:solidFill>
                <a:latin typeface="Arial" panose="020B0604020202020204" pitchFamily="34" charset="0"/>
                <a:ea typeface="华文细黑" panose="02010600040101010101" charset="-122"/>
              </a:defRPr>
            </a:lvl5pPr>
            <a:lvl6pPr marL="25146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6pPr>
            <a:lvl7pPr marL="29718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7pPr>
            <a:lvl8pPr marL="34290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8pPr>
            <a:lvl9pPr marL="38862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9pPr>
          </a:lstStyle>
          <a:p>
            <a:pPr defTabSz="326578" eaLnBrk="1" fontAlgn="auto" hangingPunct="1">
              <a:spcBef>
                <a:spcPct val="50000"/>
              </a:spcBef>
              <a:spcAft>
                <a:spcPts val="0"/>
              </a:spcAft>
            </a:pPr>
            <a:r>
              <a:rPr lang="zh-CN" altLang="en-US" sz="1825" b="1" i="0" dirty="0">
                <a:solidFill>
                  <a:srgbClr val="E7E6E6">
                    <a:lumMod val="10000"/>
                  </a:srgbClr>
                </a:solidFill>
                <a:ea typeface="微软雅黑" panose="020B0503020204020204" pitchFamily="34" charset="-122"/>
              </a:rPr>
              <a:t>此处添加内容</a:t>
            </a:r>
          </a:p>
        </p:txBody>
      </p:sp>
      <p:sp>
        <p:nvSpPr>
          <p:cNvPr id="27" name="Rectangle 27"/>
          <p:cNvSpPr>
            <a:spLocks noChangeArrowheads="1"/>
          </p:cNvSpPr>
          <p:nvPr/>
        </p:nvSpPr>
        <p:spPr bwMode="auto">
          <a:xfrm>
            <a:off x="6053332" y="3756187"/>
            <a:ext cx="1896224" cy="598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9617" tIns="34809" rIns="69617" bIns="34809">
            <a:spAutoFit/>
          </a:bodyPr>
          <a:lstStyle/>
          <a:p>
            <a:pPr marL="200563" indent="-200563" defTabSz="326578" fontAlgn="auto">
              <a:lnSpc>
                <a:spcPct val="120000"/>
              </a:lnSpc>
              <a:spcBef>
                <a:spcPts val="0"/>
              </a:spcBef>
              <a:spcAft>
                <a:spcPts val="0"/>
              </a:spcAft>
              <a:buFontTx/>
              <a:buChar char="•"/>
            </a:pPr>
            <a:r>
              <a:rPr lang="zh-CN" altLang="en-US" sz="1429" dirty="0">
                <a:solidFill>
                  <a:prstClr val="black"/>
                </a:solidFill>
                <a:latin typeface="微软雅黑" panose="020B0503020204020204" pitchFamily="34" charset="-122"/>
                <a:ea typeface="微软雅黑" panose="020B0503020204020204" pitchFamily="34" charset="-122"/>
              </a:rPr>
              <a:t>单击添加段落文字</a:t>
            </a:r>
          </a:p>
          <a:p>
            <a:pPr marL="200563" indent="-200563" defTabSz="326578" fontAlgn="auto">
              <a:lnSpc>
                <a:spcPct val="120000"/>
              </a:lnSpc>
              <a:spcBef>
                <a:spcPts val="0"/>
              </a:spcBef>
              <a:spcAft>
                <a:spcPts val="0"/>
              </a:spcAft>
              <a:buFontTx/>
              <a:buChar char="•"/>
            </a:pPr>
            <a:r>
              <a:rPr lang="zh-CN" altLang="en-US" sz="1429" dirty="0">
                <a:solidFill>
                  <a:prstClr val="black"/>
                </a:solidFill>
                <a:latin typeface="微软雅黑" panose="020B0503020204020204" pitchFamily="34" charset="-122"/>
                <a:ea typeface="微软雅黑" panose="020B0503020204020204" pitchFamily="34" charset="-122"/>
              </a:rPr>
              <a:t>单击添加段落文字</a:t>
            </a:r>
          </a:p>
        </p:txBody>
      </p:sp>
      <p:sp>
        <p:nvSpPr>
          <p:cNvPr id="28" name="Text Box 21"/>
          <p:cNvSpPr txBox="1">
            <a:spLocks noChangeArrowheads="1"/>
          </p:cNvSpPr>
          <p:nvPr/>
        </p:nvSpPr>
        <p:spPr bwMode="auto">
          <a:xfrm>
            <a:off x="3691020" y="2182655"/>
            <a:ext cx="528520" cy="302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617" tIns="34809" rIns="69617" bIns="34809">
            <a:spAutoFit/>
          </a:bodyPr>
          <a:lstStyle>
            <a:lvl1pPr eaLnBrk="0" hangingPunct="0">
              <a:defRPr i="1">
                <a:solidFill>
                  <a:schemeClr val="tx1"/>
                </a:solidFill>
                <a:latin typeface="Arial" panose="020B0604020202020204" pitchFamily="34" charset="0"/>
                <a:ea typeface="华文细黑" panose="02010600040101010101" charset="-122"/>
              </a:defRPr>
            </a:lvl1pPr>
            <a:lvl2pPr marL="742950" indent="-285750" eaLnBrk="0" hangingPunct="0">
              <a:defRPr i="1">
                <a:solidFill>
                  <a:schemeClr val="tx1"/>
                </a:solidFill>
                <a:latin typeface="Arial" panose="020B0604020202020204" pitchFamily="34" charset="0"/>
                <a:ea typeface="华文细黑" panose="02010600040101010101" charset="-122"/>
              </a:defRPr>
            </a:lvl2pPr>
            <a:lvl3pPr marL="1143000" indent="-228600" eaLnBrk="0" hangingPunct="0">
              <a:defRPr i="1">
                <a:solidFill>
                  <a:schemeClr val="tx1"/>
                </a:solidFill>
                <a:latin typeface="Arial" panose="020B0604020202020204" pitchFamily="34" charset="0"/>
                <a:ea typeface="华文细黑" panose="02010600040101010101" charset="-122"/>
              </a:defRPr>
            </a:lvl3pPr>
            <a:lvl4pPr marL="1600200" indent="-228600" eaLnBrk="0" hangingPunct="0">
              <a:defRPr i="1">
                <a:solidFill>
                  <a:schemeClr val="tx1"/>
                </a:solidFill>
                <a:latin typeface="Arial" panose="020B0604020202020204" pitchFamily="34" charset="0"/>
                <a:ea typeface="华文细黑" panose="02010600040101010101" charset="-122"/>
              </a:defRPr>
            </a:lvl4pPr>
            <a:lvl5pPr marL="2057400" indent="-228600" eaLnBrk="0" hangingPunct="0">
              <a:defRPr i="1">
                <a:solidFill>
                  <a:schemeClr val="tx1"/>
                </a:solidFill>
                <a:latin typeface="Arial" panose="020B0604020202020204" pitchFamily="34" charset="0"/>
                <a:ea typeface="华文细黑" panose="02010600040101010101" charset="-122"/>
              </a:defRPr>
            </a:lvl5pPr>
            <a:lvl6pPr marL="25146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6pPr>
            <a:lvl7pPr marL="29718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7pPr>
            <a:lvl8pPr marL="34290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8pPr>
            <a:lvl9pPr marL="3886200" indent="-228600" algn="ctr" eaLnBrk="0" fontAlgn="base" hangingPunct="0">
              <a:spcBef>
                <a:spcPct val="0"/>
              </a:spcBef>
              <a:spcAft>
                <a:spcPct val="0"/>
              </a:spcAft>
              <a:defRPr i="1">
                <a:solidFill>
                  <a:schemeClr val="tx1"/>
                </a:solidFill>
                <a:latin typeface="Arial" panose="020B0604020202020204" pitchFamily="34" charset="0"/>
                <a:ea typeface="华文细黑" panose="02010600040101010101" charset="-122"/>
              </a:defRPr>
            </a:lvl9pPr>
          </a:lstStyle>
          <a:p>
            <a:pPr defTabSz="326578" eaLnBrk="1" fontAlgn="auto" hangingPunct="1">
              <a:spcBef>
                <a:spcPts val="0"/>
              </a:spcBef>
              <a:spcAft>
                <a:spcPts val="0"/>
              </a:spcAft>
            </a:pPr>
            <a:r>
              <a:rPr lang="zh-CN" altLang="en-US" sz="1508" i="0" dirty="0">
                <a:solidFill>
                  <a:prstClr val="white"/>
                </a:solidFill>
                <a:latin typeface="微软雅黑" panose="020B0503020204020204" pitchFamily="34" charset="-122"/>
                <a:ea typeface="微软雅黑" panose="020B0503020204020204" pitchFamily="34" charset="-122"/>
              </a:rPr>
              <a:t>文本</a:t>
            </a:r>
          </a:p>
        </p:txBody>
      </p:sp>
    </p:spTree>
    <p:extLst>
      <p:ext uri="{BB962C8B-B14F-4D97-AF65-F5344CB8AC3E}">
        <p14:creationId xmlns:p14="http://schemas.microsoft.com/office/powerpoint/2010/main" val="3839024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childTnLst>
                                </p:cTn>
                              </p:par>
                            </p:childTnLst>
                          </p:cTn>
                        </p:par>
                        <p:par>
                          <p:cTn id="65" fill="hold">
                            <p:stCondLst>
                              <p:cond delay="500"/>
                            </p:stCondLst>
                            <p:childTnLst>
                              <p:par>
                                <p:cTn id="66" presetID="29"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ppt_x</p:attrName>
                                        </p:attrNameLst>
                                      </p:cBhvr>
                                      <p:tavLst>
                                        <p:tav tm="0">
                                          <p:val>
                                            <p:strVal val="#ppt_x-.2"/>
                                          </p:val>
                                        </p:tav>
                                        <p:tav tm="100000">
                                          <p:val>
                                            <p:strVal val="#ppt_x"/>
                                          </p:val>
                                        </p:tav>
                                      </p:tavLst>
                                    </p:anim>
                                    <p:anim calcmode="lin" valueType="num">
                                      <p:cBhvr>
                                        <p:cTn id="6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0" dur="500"/>
                                        <p:tgtEl>
                                          <p:spTgt spid="20"/>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ppt_x</p:attrName>
                                        </p:attrNameLst>
                                      </p:cBhvr>
                                      <p:tavLst>
                                        <p:tav tm="0">
                                          <p:val>
                                            <p:strVal val="#ppt_x-.2"/>
                                          </p:val>
                                        </p:tav>
                                        <p:tav tm="100000">
                                          <p:val>
                                            <p:strVal val="#ppt_x"/>
                                          </p:val>
                                        </p:tav>
                                      </p:tavLst>
                                    </p:anim>
                                    <p:anim calcmode="lin" valueType="num">
                                      <p:cBhvr>
                                        <p:cTn id="74"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75" dur="500"/>
                                        <p:tgtEl>
                                          <p:spTgt spid="22"/>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ppt_x</p:attrName>
                                        </p:attrNameLst>
                                      </p:cBhvr>
                                      <p:tavLst>
                                        <p:tav tm="0">
                                          <p:val>
                                            <p:strVal val="#ppt_x-.2"/>
                                          </p:val>
                                        </p:tav>
                                        <p:tav tm="100000">
                                          <p:val>
                                            <p:strVal val="#ppt_x"/>
                                          </p:val>
                                        </p:tav>
                                      </p:tavLst>
                                    </p:anim>
                                    <p:anim calcmode="lin" valueType="num">
                                      <p:cBhvr>
                                        <p:cTn id="79"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80" dur="500"/>
                                        <p:tgtEl>
                                          <p:spTgt spid="24"/>
                                        </p:tgtEl>
                                      </p:cBhvr>
                                    </p:animEffect>
                                  </p:childTnLst>
                                </p:cTn>
                              </p:par>
                            </p:childTnLst>
                          </p:cTn>
                        </p:par>
                        <p:par>
                          <p:cTn id="81" fill="hold">
                            <p:stCondLst>
                              <p:cond delay="1000"/>
                            </p:stCondLst>
                            <p:childTnLst>
                              <p:par>
                                <p:cTn id="82" presetID="29" presetClass="entr" presetSubtype="0"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ppt_x</p:attrName>
                                        </p:attrNameLst>
                                      </p:cBhvr>
                                      <p:tavLst>
                                        <p:tav tm="0">
                                          <p:val>
                                            <p:strVal val="#ppt_x-.2"/>
                                          </p:val>
                                        </p:tav>
                                        <p:tav tm="100000">
                                          <p:val>
                                            <p:strVal val="#ppt_x"/>
                                          </p:val>
                                        </p:tav>
                                      </p:tavLst>
                                    </p:anim>
                                    <p:anim calcmode="lin" valueType="num">
                                      <p:cBhvr>
                                        <p:cTn id="85"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86" dur="500"/>
                                        <p:tgtEl>
                                          <p:spTgt spid="21"/>
                                        </p:tgtEl>
                                      </p:cBhvr>
                                    </p:animEffect>
                                  </p:childTnLst>
                                </p:cTn>
                              </p:par>
                              <p:par>
                                <p:cTn id="87" presetID="29" presetClass="entr" presetSubtype="0"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ppt_x</p:attrName>
                                        </p:attrNameLst>
                                      </p:cBhvr>
                                      <p:tavLst>
                                        <p:tav tm="0">
                                          <p:val>
                                            <p:strVal val="#ppt_x-.2"/>
                                          </p:val>
                                        </p:tav>
                                        <p:tav tm="100000">
                                          <p:val>
                                            <p:strVal val="#ppt_x"/>
                                          </p:val>
                                        </p:tav>
                                      </p:tavLst>
                                    </p:anim>
                                    <p:anim calcmode="lin" valueType="num">
                                      <p:cBhvr>
                                        <p:cTn id="90"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1" dur="500"/>
                                        <p:tgtEl>
                                          <p:spTgt spid="23"/>
                                        </p:tgtEl>
                                      </p:cBhvr>
                                    </p:animEffect>
                                  </p:childTnLst>
                                </p:cTn>
                              </p:par>
                              <p:par>
                                <p:cTn id="92" presetID="29" presetClass="entr" presetSubtype="0"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p:cTn id="94" dur="500" fill="hold"/>
                                        <p:tgtEl>
                                          <p:spTgt spid="27"/>
                                        </p:tgtEl>
                                        <p:attrNameLst>
                                          <p:attrName>ppt_x</p:attrName>
                                        </p:attrNameLst>
                                      </p:cBhvr>
                                      <p:tavLst>
                                        <p:tav tm="0">
                                          <p:val>
                                            <p:strVal val="#ppt_x-.2"/>
                                          </p:val>
                                        </p:tav>
                                        <p:tav tm="100000">
                                          <p:val>
                                            <p:strVal val="#ppt_x"/>
                                          </p:val>
                                        </p:tav>
                                      </p:tavLst>
                                    </p:anim>
                                    <p:anim calcmode="lin" valueType="num">
                                      <p:cBhvr>
                                        <p:cTn id="95" dur="5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bldLvl="0" autoUpdateAnimBg="0"/>
      <p:bldP spid="14" grpId="0" bldLvl="0" autoUpdateAnimBg="0"/>
      <p:bldP spid="15" grpId="0" bldLvl="0" autoUpdateAnimBg="0"/>
      <p:bldP spid="16" grpId="0" bldLvl="0" autoUpdateAnimBg="0"/>
      <p:bldP spid="17"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7" grpId="0" bldLvl="0" autoUpdateAnimBg="0"/>
      <p:bldP spid="28"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254566" y="2196039"/>
            <a:ext cx="2937973" cy="846620"/>
            <a:chOff x="6808340" y="2994373"/>
            <a:chExt cx="3702050" cy="1066800"/>
          </a:xfrm>
          <a:solidFill>
            <a:srgbClr val="FFC000"/>
          </a:solidFill>
        </p:grpSpPr>
        <p:sp>
          <p:nvSpPr>
            <p:cNvPr id="30" name="AutoShape 3"/>
            <p:cNvSpPr>
              <a:spLocks noChangeArrowheads="1"/>
            </p:cNvSpPr>
            <p:nvPr/>
          </p:nvSpPr>
          <p:spPr bwMode="ltGray">
            <a:xfrm>
              <a:off x="6808340" y="2994373"/>
              <a:ext cx="3702050" cy="1066800"/>
            </a:xfrm>
            <a:prstGeom prst="roundRect">
              <a:avLst>
                <a:gd name="adj" fmla="val 11921"/>
              </a:avLst>
            </a:prstGeom>
            <a:solidFill>
              <a:srgbClr val="FCA304"/>
            </a:solidFill>
            <a:ln w="25400">
              <a:solidFill>
                <a:srgbClr val="FEFFFF"/>
              </a:solidFill>
              <a:round/>
            </a:ln>
            <a:effectLst/>
          </p:spPr>
          <p:txBody>
            <a:bodyPr wrap="none" anchor="ct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31" name="Rectangle 38"/>
            <p:cNvSpPr>
              <a:spLocks noChangeArrowheads="1"/>
            </p:cNvSpPr>
            <p:nvPr/>
          </p:nvSpPr>
          <p:spPr bwMode="black">
            <a:xfrm>
              <a:off x="6940103" y="3126136"/>
              <a:ext cx="3425825" cy="854981"/>
            </a:xfrm>
            <a:prstGeom prst="rect">
              <a:avLst/>
            </a:prstGeom>
            <a:solidFill>
              <a:srgbClr val="FCA30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326578" fontAlgn="auto">
                <a:lnSpc>
                  <a:spcPct val="120000"/>
                </a:lnSpc>
                <a:spcBef>
                  <a:spcPts val="0"/>
                </a:spcBef>
                <a:spcAft>
                  <a:spcPts val="0"/>
                </a:spcAft>
              </a:pPr>
              <a:r>
                <a:rPr lang="zh-CN" altLang="en-US" sz="1587" dirty="0">
                  <a:solidFill>
                    <a:srgbClr val="ED7D31">
                      <a:lumMod val="50000"/>
                    </a:srgbClr>
                  </a:solidFill>
                  <a:latin typeface="微软雅黑" panose="020B0503020204020204" pitchFamily="34" charset="-122"/>
                  <a:ea typeface="微软雅黑" panose="020B0503020204020204" pitchFamily="34" charset="-122"/>
                </a:rPr>
                <a:t>点击此处添加文字</a:t>
              </a:r>
            </a:p>
            <a:p>
              <a:pPr algn="ctr" defTabSz="326578" fontAlgn="auto">
                <a:lnSpc>
                  <a:spcPct val="120000"/>
                </a:lnSpc>
                <a:spcBef>
                  <a:spcPts val="0"/>
                </a:spcBef>
                <a:spcAft>
                  <a:spcPts val="0"/>
                </a:spcAft>
              </a:pPr>
              <a:r>
                <a:rPr lang="zh-CN" altLang="en-US" sz="1587" dirty="0">
                  <a:solidFill>
                    <a:srgbClr val="ED7D31">
                      <a:lumMod val="50000"/>
                    </a:srgbClr>
                  </a:solidFill>
                  <a:latin typeface="微软雅黑" panose="020B0503020204020204" pitchFamily="34" charset="-122"/>
                  <a:ea typeface="微软雅黑" panose="020B0503020204020204" pitchFamily="34" charset="-122"/>
                </a:rPr>
                <a:t>点击此处添加文字</a:t>
              </a:r>
              <a:endParaRPr lang="en-US" altLang="zh-CN" sz="1587" dirty="0">
                <a:solidFill>
                  <a:srgbClr val="ED7D31">
                    <a:lumMod val="50000"/>
                  </a:srgb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252047" y="1142803"/>
            <a:ext cx="2937973" cy="846620"/>
            <a:chOff x="6805165" y="1667223"/>
            <a:chExt cx="3702050" cy="1066800"/>
          </a:xfrm>
          <a:solidFill>
            <a:srgbClr val="C00000"/>
          </a:solidFill>
        </p:grpSpPr>
        <p:sp>
          <p:nvSpPr>
            <p:cNvPr id="33" name="AutoShape 2"/>
            <p:cNvSpPr>
              <a:spLocks noChangeArrowheads="1"/>
            </p:cNvSpPr>
            <p:nvPr/>
          </p:nvSpPr>
          <p:spPr bwMode="ltGray">
            <a:xfrm>
              <a:off x="6805165" y="1667223"/>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a:solidFill>
                  <a:prstClr val="white"/>
                </a:solidFill>
                <a:latin typeface="微软雅黑" panose="020B0503020204020204" pitchFamily="34" charset="-122"/>
                <a:ea typeface="微软雅黑" panose="020B0503020204020204" pitchFamily="34" charset="-122"/>
              </a:endParaRPr>
            </a:p>
          </p:txBody>
        </p:sp>
        <p:sp>
          <p:nvSpPr>
            <p:cNvPr id="34" name="Rectangle 39"/>
            <p:cNvSpPr>
              <a:spLocks noChangeArrowheads="1"/>
            </p:cNvSpPr>
            <p:nvPr/>
          </p:nvSpPr>
          <p:spPr bwMode="black">
            <a:xfrm>
              <a:off x="6940102" y="179104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点击此处添加文字</a:t>
              </a:r>
            </a:p>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点击此处添加文字</a:t>
              </a:r>
            </a:p>
          </p:txBody>
        </p:sp>
      </p:grpSp>
      <p:grpSp>
        <p:nvGrpSpPr>
          <p:cNvPr id="35" name="组合 34"/>
          <p:cNvGrpSpPr/>
          <p:nvPr/>
        </p:nvGrpSpPr>
        <p:grpSpPr>
          <a:xfrm>
            <a:off x="4257086" y="3251794"/>
            <a:ext cx="2937973" cy="846620"/>
            <a:chOff x="6811515" y="4324698"/>
            <a:chExt cx="3702050" cy="1066800"/>
          </a:xfrm>
          <a:solidFill>
            <a:srgbClr val="C00000"/>
          </a:solidFill>
        </p:grpSpPr>
        <p:sp>
          <p:nvSpPr>
            <p:cNvPr id="36" name="AutoShape 4"/>
            <p:cNvSpPr>
              <a:spLocks noChangeArrowheads="1"/>
            </p:cNvSpPr>
            <p:nvPr/>
          </p:nvSpPr>
          <p:spPr bwMode="ltGray">
            <a:xfrm>
              <a:off x="6811515" y="4324698"/>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a:solidFill>
                  <a:prstClr val="white"/>
                </a:solidFill>
                <a:latin typeface="微软雅黑" panose="020B0503020204020204" pitchFamily="34" charset="-122"/>
                <a:ea typeface="微软雅黑" panose="020B0503020204020204" pitchFamily="34" charset="-122"/>
              </a:endParaRPr>
            </a:p>
          </p:txBody>
        </p:sp>
        <p:sp>
          <p:nvSpPr>
            <p:cNvPr id="37" name="Rectangle 40"/>
            <p:cNvSpPr>
              <a:spLocks noChangeArrowheads="1"/>
            </p:cNvSpPr>
            <p:nvPr/>
          </p:nvSpPr>
          <p:spPr bwMode="black">
            <a:xfrm>
              <a:off x="6940103" y="443899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点击此处添加文字</a:t>
              </a:r>
            </a:p>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点击此处添加文字</a:t>
              </a:r>
              <a:endParaRPr lang="en-US" altLang="zh-CN" sz="1904" dirty="0">
                <a:solidFill>
                  <a:prstClr val="white"/>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771844" y="962644"/>
            <a:ext cx="1511822" cy="1194399"/>
            <a:chOff x="3679937" y="1512218"/>
            <a:chExt cx="1905000" cy="1505025"/>
          </a:xfrm>
        </p:grpSpPr>
        <p:sp>
          <p:nvSpPr>
            <p:cNvPr id="39" name="椭圆 38"/>
            <p:cNvSpPr/>
            <p:nvPr/>
          </p:nvSpPr>
          <p:spPr>
            <a:xfrm>
              <a:off x="3895972" y="1512218"/>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40" name="Text Box 41"/>
            <p:cNvSpPr txBox="1">
              <a:spLocks noChangeArrowheads="1"/>
            </p:cNvSpPr>
            <p:nvPr/>
          </p:nvSpPr>
          <p:spPr bwMode="auto">
            <a:xfrm>
              <a:off x="3679937" y="1883619"/>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2222" dirty="0">
                  <a:solidFill>
                    <a:prstClr val="white"/>
                  </a:solidFill>
                </a:rPr>
                <a:t>添加</a:t>
              </a:r>
            </a:p>
            <a:p>
              <a:pPr defTabSz="326578" fontAlgn="auto">
                <a:spcBef>
                  <a:spcPts val="0"/>
                </a:spcBef>
                <a:spcAft>
                  <a:spcPts val="0"/>
                </a:spcAft>
              </a:pPr>
              <a:r>
                <a:rPr lang="zh-CN" altLang="en-US" sz="2222" dirty="0">
                  <a:solidFill>
                    <a:prstClr val="white"/>
                  </a:solidFill>
                </a:rPr>
                <a:t>文字</a:t>
              </a:r>
            </a:p>
          </p:txBody>
        </p:sp>
      </p:grpSp>
      <p:grpSp>
        <p:nvGrpSpPr>
          <p:cNvPr id="41" name="组合 40"/>
          <p:cNvGrpSpPr/>
          <p:nvPr/>
        </p:nvGrpSpPr>
        <p:grpSpPr>
          <a:xfrm>
            <a:off x="1787911" y="3082716"/>
            <a:ext cx="1511822" cy="1194399"/>
            <a:chOff x="3700182" y="3975596"/>
            <a:chExt cx="1905000" cy="1505025"/>
          </a:xfrm>
        </p:grpSpPr>
        <p:sp>
          <p:nvSpPr>
            <p:cNvPr id="42" name="椭圆 41"/>
            <p:cNvSpPr/>
            <p:nvPr/>
          </p:nvSpPr>
          <p:spPr>
            <a:xfrm>
              <a:off x="3919854" y="3975596"/>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43" name="Text Box 42"/>
            <p:cNvSpPr txBox="1">
              <a:spLocks noChangeArrowheads="1"/>
            </p:cNvSpPr>
            <p:nvPr/>
          </p:nvSpPr>
          <p:spPr bwMode="auto">
            <a:xfrm>
              <a:off x="3700182" y="4411864"/>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2222" dirty="0">
                  <a:solidFill>
                    <a:prstClr val="white"/>
                  </a:solidFill>
                </a:rPr>
                <a:t>添加</a:t>
              </a:r>
            </a:p>
            <a:p>
              <a:pPr defTabSz="326578" fontAlgn="auto">
                <a:spcBef>
                  <a:spcPts val="0"/>
                </a:spcBef>
                <a:spcAft>
                  <a:spcPts val="0"/>
                </a:spcAft>
              </a:pPr>
              <a:r>
                <a:rPr lang="zh-CN" altLang="en-US" sz="2222" dirty="0">
                  <a:solidFill>
                    <a:prstClr val="white"/>
                  </a:solidFill>
                </a:rPr>
                <a:t>文字</a:t>
              </a:r>
            </a:p>
          </p:txBody>
        </p:sp>
      </p:grpSp>
      <p:sp>
        <p:nvSpPr>
          <p:cNvPr id="44" name="Freeform 43"/>
          <p:cNvSpPr/>
          <p:nvPr/>
        </p:nvSpPr>
        <p:spPr bwMode="gray">
          <a:xfrm rot="16200000">
            <a:off x="3150307" y="3257463"/>
            <a:ext cx="1288828" cy="768509"/>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p:spPr>
        <p:txBody>
          <a:bodyPr wrap="none" lIns="72526" tIns="36265" rIns="72526" bIns="36265" anchor="ctr"/>
          <a:lstStyle/>
          <a:p>
            <a:pPr defTabSz="326578" fontAlgn="auto">
              <a:spcBef>
                <a:spcPts val="0"/>
              </a:spcBef>
              <a:spcAft>
                <a:spcPts val="0"/>
              </a:spcAft>
            </a:pPr>
            <a:endParaRPr lang="zh-CN" altLang="en-US" sz="1666">
              <a:solidFill>
                <a:prstClr val="black"/>
              </a:solidFill>
              <a:latin typeface="Calibri" panose="020F0502020204030204"/>
              <a:ea typeface="等线" panose="02010600030101010101" pitchFamily="2" charset="-122"/>
            </a:endParaRPr>
          </a:p>
        </p:txBody>
      </p:sp>
      <p:sp>
        <p:nvSpPr>
          <p:cNvPr id="45" name="Freeform 44"/>
          <p:cNvSpPr/>
          <p:nvPr/>
        </p:nvSpPr>
        <p:spPr bwMode="gray">
          <a:xfrm rot="16200000">
            <a:off x="3600075" y="2187849"/>
            <a:ext cx="249451" cy="870558"/>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6">
              <a:lumMod val="50000"/>
              <a:alpha val="50195"/>
            </a:schemeClr>
          </a:solidFill>
          <a:ln>
            <a:noFill/>
          </a:ln>
        </p:spPr>
        <p:txBody>
          <a:bodyPr wrap="none" lIns="72526" tIns="36265" rIns="72526" bIns="36265" anchor="ctr"/>
          <a:lstStyle/>
          <a:p>
            <a:pPr defTabSz="326578" fontAlgn="auto">
              <a:spcBef>
                <a:spcPts val="0"/>
              </a:spcBef>
              <a:spcAft>
                <a:spcPts val="0"/>
              </a:spcAft>
            </a:pPr>
            <a:endParaRPr lang="zh-CN" altLang="en-US" sz="1666">
              <a:solidFill>
                <a:prstClr val="black"/>
              </a:solidFill>
              <a:latin typeface="Calibri" panose="020F0502020204030204"/>
              <a:ea typeface="等线" panose="02010600030101010101" pitchFamily="2" charset="-122"/>
            </a:endParaRPr>
          </a:p>
        </p:txBody>
      </p:sp>
      <p:sp>
        <p:nvSpPr>
          <p:cNvPr id="46" name="Freeform 45"/>
          <p:cNvSpPr/>
          <p:nvPr/>
        </p:nvSpPr>
        <p:spPr bwMode="gray">
          <a:xfrm rot="16200000" flipH="1">
            <a:off x="3118812" y="1222803"/>
            <a:ext cx="1288827" cy="768509"/>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p:spPr>
        <p:txBody>
          <a:bodyPr wrap="none" lIns="72526" tIns="36265" rIns="72526" bIns="36265" anchor="ctr"/>
          <a:lstStyle/>
          <a:p>
            <a:pPr defTabSz="326578" fontAlgn="auto">
              <a:spcBef>
                <a:spcPts val="0"/>
              </a:spcBef>
              <a:spcAft>
                <a:spcPts val="0"/>
              </a:spcAft>
            </a:pPr>
            <a:endParaRPr lang="zh-CN" altLang="en-US" sz="1666">
              <a:solidFill>
                <a:prstClr val="black"/>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114546264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500" fill="hold"/>
                                        <p:tgtEl>
                                          <p:spTgt spid="45"/>
                                        </p:tgtEl>
                                        <p:attrNameLst>
                                          <p:attrName>ppt_x</p:attrName>
                                        </p:attrNameLst>
                                      </p:cBhvr>
                                      <p:tavLst>
                                        <p:tav tm="0">
                                          <p:val>
                                            <p:strVal val="0-#ppt_w/2"/>
                                          </p:val>
                                        </p:tav>
                                        <p:tav tm="100000">
                                          <p:val>
                                            <p:strVal val="#ppt_x"/>
                                          </p:val>
                                        </p:tav>
                                      </p:tavLst>
                                    </p:anim>
                                    <p:anim calcmode="lin" valueType="num">
                                      <p:cBhvr additive="base">
                                        <p:cTn id="21" dur="5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0-#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1+#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1+#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2"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1+#ppt_w/2"/>
                                          </p:val>
                                        </p:tav>
                                        <p:tav tm="100000">
                                          <p:val>
                                            <p:strVal val="#ppt_x"/>
                                          </p:val>
                                        </p:tav>
                                      </p:tavLst>
                                    </p:anim>
                                    <p:anim calcmode="lin" valueType="num">
                                      <p:cBhvr additive="base">
                                        <p:cTn id="40"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4"/>
          <p:cNvSpPr>
            <a:spLocks noChangeArrowheads="1"/>
          </p:cNvSpPr>
          <p:nvPr/>
        </p:nvSpPr>
        <p:spPr bwMode="gray">
          <a:xfrm>
            <a:off x="1143237" y="914515"/>
            <a:ext cx="3383047" cy="1755615"/>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ln>
          <a:effectLst/>
        </p:spPr>
        <p:txBody>
          <a:bodyPr wrap="none" lIns="101835" tIns="50916" rIns="101835" bIns="50916" anchor="ct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24" name="AutoShape 5"/>
          <p:cNvSpPr>
            <a:spLocks noChangeArrowheads="1"/>
          </p:cNvSpPr>
          <p:nvPr/>
        </p:nvSpPr>
        <p:spPr bwMode="gray">
          <a:xfrm>
            <a:off x="4709152" y="914515"/>
            <a:ext cx="3383047" cy="1755615"/>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ln>
          <a:effectLst/>
        </p:spPr>
        <p:txBody>
          <a:bodyPr wrap="none" lIns="101835" tIns="50916" rIns="101835" bIns="50916" anchor="ct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27" name="AutoShape 6"/>
          <p:cNvSpPr>
            <a:spLocks noChangeArrowheads="1"/>
          </p:cNvSpPr>
          <p:nvPr/>
        </p:nvSpPr>
        <p:spPr bwMode="gray">
          <a:xfrm>
            <a:off x="1143237" y="2816161"/>
            <a:ext cx="3383047" cy="183180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ln>
          <a:effectLst/>
        </p:spPr>
        <p:txBody>
          <a:bodyPr wrap="none" lIns="101835" tIns="50916" rIns="101835" bIns="50916" anchor="ct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28" name="AutoShape 7"/>
          <p:cNvSpPr>
            <a:spLocks noChangeArrowheads="1"/>
          </p:cNvSpPr>
          <p:nvPr/>
        </p:nvSpPr>
        <p:spPr bwMode="gray">
          <a:xfrm>
            <a:off x="4709152" y="2816161"/>
            <a:ext cx="3383047" cy="183180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ln>
          <a:effectLst/>
        </p:spPr>
        <p:txBody>
          <a:bodyPr wrap="none" lIns="101835" tIns="50916" rIns="101835" bIns="50916" anchor="ctr"/>
          <a:lstStyle/>
          <a:p>
            <a:pPr defTabSz="326578" fontAlgn="auto">
              <a:spcBef>
                <a:spcPts val="0"/>
              </a:spcBef>
              <a:spcAft>
                <a:spcPts val="0"/>
              </a:spcAft>
            </a:pPr>
            <a:endParaRPr lang="zh-CN" altLang="en-US" sz="1666">
              <a:solidFill>
                <a:prstClr val="black"/>
              </a:solidFill>
              <a:latin typeface="Calibri" panose="020F0502020204030204"/>
            </a:endParaRPr>
          </a:p>
        </p:txBody>
      </p:sp>
      <p:grpSp>
        <p:nvGrpSpPr>
          <p:cNvPr id="47" name="组合 46"/>
          <p:cNvGrpSpPr/>
          <p:nvPr/>
        </p:nvGrpSpPr>
        <p:grpSpPr>
          <a:xfrm>
            <a:off x="2425213" y="1905022"/>
            <a:ext cx="2102976" cy="766693"/>
            <a:chOff x="4706509" y="2552348"/>
            <a:chExt cx="2208398" cy="805101"/>
          </a:xfrm>
          <a:solidFill>
            <a:srgbClr val="C00000"/>
          </a:solidFill>
        </p:grpSpPr>
        <p:sp>
          <p:nvSpPr>
            <p:cNvPr id="48" name="AutoShape 8"/>
            <p:cNvSpPr>
              <a:spLocks noChangeArrowheads="1"/>
            </p:cNvSpPr>
            <p:nvPr/>
          </p:nvSpPr>
          <p:spPr bwMode="gray">
            <a:xfrm>
              <a:off x="4706509" y="2552348"/>
              <a:ext cx="2208398" cy="80510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a:solidFill>
                  <a:prstClr val="white"/>
                </a:solidFill>
                <a:latin typeface="微软雅黑" panose="020B0503020204020204" pitchFamily="34" charset="-122"/>
                <a:ea typeface="微软雅黑" panose="020B0503020204020204" pitchFamily="34" charset="-122"/>
              </a:endParaRPr>
            </a:p>
          </p:txBody>
        </p:sp>
        <p:sp>
          <p:nvSpPr>
            <p:cNvPr id="49" name="Text Box 13"/>
            <p:cNvSpPr txBox="1">
              <a:spLocks noChangeArrowheads="1"/>
            </p:cNvSpPr>
            <p:nvPr/>
          </p:nvSpPr>
          <p:spPr bwMode="gray">
            <a:xfrm>
              <a:off x="4824532"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stStyle>
            <a:p>
              <a:pPr defTabSz="326578" fontAlgn="auto">
                <a:spcBef>
                  <a:spcPts val="0"/>
                </a:spcBef>
                <a:spcAft>
                  <a:spcPts val="0"/>
                </a:spcAft>
              </a:pPr>
              <a:r>
                <a:rPr lang="zh-CN" altLang="en-US" sz="1904" dirty="0">
                  <a:solidFill>
                    <a:prstClr val="white"/>
                  </a:solidFill>
                </a:rPr>
                <a:t>在此添加标题</a:t>
              </a:r>
            </a:p>
          </p:txBody>
        </p:sp>
      </p:grpSp>
      <p:grpSp>
        <p:nvGrpSpPr>
          <p:cNvPr id="50" name="组合 49"/>
          <p:cNvGrpSpPr/>
          <p:nvPr/>
        </p:nvGrpSpPr>
        <p:grpSpPr>
          <a:xfrm>
            <a:off x="4697722" y="1905022"/>
            <a:ext cx="2102976" cy="766693"/>
            <a:chOff x="7092938" y="2552348"/>
            <a:chExt cx="2208398" cy="805101"/>
          </a:xfrm>
          <a:solidFill>
            <a:srgbClr val="C00000"/>
          </a:solidFill>
        </p:grpSpPr>
        <p:sp>
          <p:nvSpPr>
            <p:cNvPr id="51" name="AutoShape 9"/>
            <p:cNvSpPr>
              <a:spLocks noChangeArrowheads="1"/>
            </p:cNvSpPr>
            <p:nvPr/>
          </p:nvSpPr>
          <p:spPr bwMode="gray">
            <a:xfrm>
              <a:off x="7092938" y="2552348"/>
              <a:ext cx="2208398" cy="80510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a:solidFill>
                  <a:prstClr val="white"/>
                </a:solidFill>
                <a:latin typeface="微软雅黑" panose="020B0503020204020204" pitchFamily="34" charset="-122"/>
                <a:ea typeface="微软雅黑" panose="020B0503020204020204" pitchFamily="34" charset="-122"/>
              </a:endParaRPr>
            </a:p>
          </p:txBody>
        </p:sp>
        <p:sp>
          <p:nvSpPr>
            <p:cNvPr id="52" name="Text Box 14"/>
            <p:cNvSpPr txBox="1">
              <a:spLocks noChangeArrowheads="1"/>
            </p:cNvSpPr>
            <p:nvPr/>
          </p:nvSpPr>
          <p:spPr bwMode="gray">
            <a:xfrm>
              <a:off x="7182956"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prstClr val="white"/>
                  </a:solidFill>
                </a:rPr>
                <a:t>在此添加标题</a:t>
              </a:r>
            </a:p>
          </p:txBody>
        </p:sp>
      </p:grpSp>
      <p:grpSp>
        <p:nvGrpSpPr>
          <p:cNvPr id="53" name="组合 52"/>
          <p:cNvGrpSpPr/>
          <p:nvPr/>
        </p:nvGrpSpPr>
        <p:grpSpPr>
          <a:xfrm>
            <a:off x="2425213" y="2806643"/>
            <a:ext cx="2102976" cy="746056"/>
            <a:chOff x="4706509" y="3499133"/>
            <a:chExt cx="2208398" cy="783431"/>
          </a:xfrm>
          <a:solidFill>
            <a:srgbClr val="C00000"/>
          </a:solidFill>
        </p:grpSpPr>
        <p:sp>
          <p:nvSpPr>
            <p:cNvPr id="54" name="AutoShape 10"/>
            <p:cNvSpPr>
              <a:spLocks noChangeArrowheads="1"/>
            </p:cNvSpPr>
            <p:nvPr/>
          </p:nvSpPr>
          <p:spPr bwMode="gray">
            <a:xfrm>
              <a:off x="4706509" y="3499133"/>
              <a:ext cx="2208398" cy="78343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a:solidFill>
                  <a:prstClr val="white"/>
                </a:solidFill>
                <a:latin typeface="微软雅黑" panose="020B0503020204020204" pitchFamily="34" charset="-122"/>
                <a:ea typeface="微软雅黑" panose="020B0503020204020204" pitchFamily="34" charset="-122"/>
              </a:endParaRPr>
            </a:p>
          </p:txBody>
        </p:sp>
        <p:sp>
          <p:nvSpPr>
            <p:cNvPr id="55" name="Text Box 15"/>
            <p:cNvSpPr txBox="1">
              <a:spLocks noChangeArrowheads="1"/>
            </p:cNvSpPr>
            <p:nvPr/>
          </p:nvSpPr>
          <p:spPr bwMode="gray">
            <a:xfrm>
              <a:off x="4824532" y="3684156"/>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prstClr val="white"/>
                  </a:solidFill>
                </a:rPr>
                <a:t>在此添加标题</a:t>
              </a:r>
            </a:p>
          </p:txBody>
        </p:sp>
      </p:grpSp>
      <p:grpSp>
        <p:nvGrpSpPr>
          <p:cNvPr id="56" name="组合 55"/>
          <p:cNvGrpSpPr/>
          <p:nvPr/>
        </p:nvGrpSpPr>
        <p:grpSpPr>
          <a:xfrm>
            <a:off x="4697722" y="2806643"/>
            <a:ext cx="2102976" cy="746056"/>
            <a:chOff x="7092938" y="3499133"/>
            <a:chExt cx="2208398" cy="783431"/>
          </a:xfrm>
          <a:solidFill>
            <a:srgbClr val="FCA304"/>
          </a:solidFill>
        </p:grpSpPr>
        <p:sp>
          <p:nvSpPr>
            <p:cNvPr id="57" name="AutoShape 11"/>
            <p:cNvSpPr>
              <a:spLocks noChangeArrowheads="1"/>
            </p:cNvSpPr>
            <p:nvPr/>
          </p:nvSpPr>
          <p:spPr bwMode="gray">
            <a:xfrm>
              <a:off x="7092938" y="3499133"/>
              <a:ext cx="2208398" cy="78343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904">
                <a:solidFill>
                  <a:prstClr val="white"/>
                </a:solidFill>
                <a:latin typeface="微软雅黑" panose="020B0503020204020204" pitchFamily="34" charset="-122"/>
                <a:ea typeface="微软雅黑" panose="020B0503020204020204" pitchFamily="34" charset="-122"/>
              </a:endParaRPr>
            </a:p>
          </p:txBody>
        </p:sp>
        <p:sp>
          <p:nvSpPr>
            <p:cNvPr id="58" name="Text Box 16"/>
            <p:cNvSpPr txBox="1">
              <a:spLocks noChangeArrowheads="1"/>
            </p:cNvSpPr>
            <p:nvPr/>
          </p:nvSpPr>
          <p:spPr bwMode="gray">
            <a:xfrm>
              <a:off x="7182956" y="3672488"/>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904" dirty="0">
                  <a:solidFill>
                    <a:srgbClr val="ED7D31">
                      <a:lumMod val="50000"/>
                    </a:srgbClr>
                  </a:solidFill>
                </a:rPr>
                <a:t>在此添加标题</a:t>
              </a:r>
            </a:p>
          </p:txBody>
        </p:sp>
      </p:grpSp>
      <p:sp>
        <p:nvSpPr>
          <p:cNvPr id="59" name="Text Box 17"/>
          <p:cNvSpPr txBox="1">
            <a:spLocks noChangeArrowheads="1"/>
          </p:cNvSpPr>
          <p:nvPr/>
        </p:nvSpPr>
        <p:spPr bwMode="gray">
          <a:xfrm>
            <a:off x="1234676" y="1027024"/>
            <a:ext cx="2743011" cy="83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35" tIns="50916" rIns="101835" bIns="50916">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a:p>
            <a:pP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p:txBody>
      </p:sp>
      <p:sp>
        <p:nvSpPr>
          <p:cNvPr id="60" name="Text Box 18"/>
          <p:cNvSpPr txBox="1">
            <a:spLocks noChangeArrowheads="1"/>
          </p:cNvSpPr>
          <p:nvPr/>
        </p:nvSpPr>
        <p:spPr bwMode="gray">
          <a:xfrm>
            <a:off x="1234676" y="3754621"/>
            <a:ext cx="2743011" cy="83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35" tIns="50916" rIns="101835" bIns="50916">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a:p>
            <a:pP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p:txBody>
      </p:sp>
      <p:sp>
        <p:nvSpPr>
          <p:cNvPr id="61" name="Text Box 19"/>
          <p:cNvSpPr txBox="1">
            <a:spLocks noChangeArrowheads="1"/>
          </p:cNvSpPr>
          <p:nvPr/>
        </p:nvSpPr>
        <p:spPr bwMode="gray">
          <a:xfrm>
            <a:off x="5257757" y="1027024"/>
            <a:ext cx="2743011" cy="83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35" tIns="50916" rIns="101835" bIns="50916">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a:p>
            <a:pPr algn="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p:txBody>
      </p:sp>
      <p:sp>
        <p:nvSpPr>
          <p:cNvPr id="62" name="Text Box 20"/>
          <p:cNvSpPr txBox="1">
            <a:spLocks noChangeArrowheads="1"/>
          </p:cNvSpPr>
          <p:nvPr/>
        </p:nvSpPr>
        <p:spPr bwMode="gray">
          <a:xfrm>
            <a:off x="5257757" y="3754621"/>
            <a:ext cx="2743011" cy="83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35" tIns="50916" rIns="101835" bIns="50916">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a:p>
            <a:pPr algn="r" defTabSz="326578" eaLnBrk="1" fontAlgn="auto" hangingPunct="1">
              <a:spcBef>
                <a:spcPct val="50000"/>
              </a:spcBef>
              <a:spcAft>
                <a:spcPts val="0"/>
              </a:spcAft>
              <a:buFontTx/>
              <a:buChar char="•"/>
            </a:pPr>
            <a:r>
              <a:rPr lang="en-US" altLang="zh-CN" sz="1904" dirty="0">
                <a:solidFill>
                  <a:srgbClr val="000000"/>
                </a:solidFill>
                <a:latin typeface="微软雅黑" panose="020B0503020204020204" pitchFamily="34" charset="-122"/>
                <a:ea typeface="微软雅黑" panose="020B0503020204020204" pitchFamily="34" charset="-122"/>
              </a:rPr>
              <a:t> </a:t>
            </a:r>
            <a:r>
              <a:rPr lang="zh-CN" altLang="en-US" sz="1904" dirty="0">
                <a:solidFill>
                  <a:srgbClr val="000000"/>
                </a:solidFill>
                <a:latin typeface="微软雅黑" panose="020B0503020204020204" pitchFamily="34" charset="-122"/>
                <a:ea typeface="微软雅黑" panose="020B0503020204020204" pitchFamily="34" charset="-122"/>
              </a:rPr>
              <a:t>点击此处添加文字</a:t>
            </a:r>
          </a:p>
        </p:txBody>
      </p:sp>
    </p:spTree>
    <p:extLst>
      <p:ext uri="{BB962C8B-B14F-4D97-AF65-F5344CB8AC3E}">
        <p14:creationId xmlns:p14="http://schemas.microsoft.com/office/powerpoint/2010/main" val="3815991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childTnLst>
                                </p:cTn>
                              </p:par>
                            </p:childTnLst>
                          </p:cTn>
                        </p:par>
                        <p:par>
                          <p:cTn id="21" fill="hold">
                            <p:stCondLst>
                              <p:cond delay="500"/>
                            </p:stCondLst>
                            <p:childTnLst>
                              <p:par>
                                <p:cTn id="22" presetID="12" presetClass="entr" presetSubtype="2"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ppt_x</p:attrName>
                                        </p:attrNameLst>
                                      </p:cBhvr>
                                      <p:tavLst>
                                        <p:tav tm="0">
                                          <p:val>
                                            <p:strVal val="#ppt_x+#ppt_w*1.125000"/>
                                          </p:val>
                                        </p:tav>
                                        <p:tav tm="100000">
                                          <p:val>
                                            <p:strVal val="#ppt_x"/>
                                          </p:val>
                                        </p:tav>
                                      </p:tavLst>
                                    </p:anim>
                                    <p:animEffect transition="in" filter="wipe(left)">
                                      <p:cBhvr>
                                        <p:cTn id="25" dur="500"/>
                                        <p:tgtEl>
                                          <p:spTgt spid="23"/>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left)">
                                      <p:cBhvr>
                                        <p:cTn id="29" dur="500"/>
                                        <p:tgtEl>
                                          <p:spTgt spid="27"/>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ppt_x</p:attrName>
                                        </p:attrNameLst>
                                      </p:cBhvr>
                                      <p:tavLst>
                                        <p:tav tm="0">
                                          <p:val>
                                            <p:strVal val="#ppt_x-#ppt_w*1.125000"/>
                                          </p:val>
                                        </p:tav>
                                        <p:tav tm="100000">
                                          <p:val>
                                            <p:strVal val="#ppt_x"/>
                                          </p:val>
                                        </p:tav>
                                      </p:tavLst>
                                    </p:anim>
                                    <p:animEffect transition="in" filter="wipe(right)">
                                      <p:cBhvr>
                                        <p:cTn id="33" dur="500"/>
                                        <p:tgtEl>
                                          <p:spTgt spid="24"/>
                                        </p:tgtEl>
                                      </p:cBhvr>
                                    </p:animEffect>
                                  </p:childTnLst>
                                </p:cTn>
                              </p:par>
                              <p:par>
                                <p:cTn id="34" presetID="12" presetClass="entr" presetSubtype="8"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p:tgtEl>
                                          <p:spTgt spid="28"/>
                                        </p:tgtEl>
                                        <p:attrNameLst>
                                          <p:attrName>ppt_x</p:attrName>
                                        </p:attrNameLst>
                                      </p:cBhvr>
                                      <p:tavLst>
                                        <p:tav tm="0">
                                          <p:val>
                                            <p:strVal val="#ppt_x-#ppt_w*1.125000"/>
                                          </p:val>
                                        </p:tav>
                                        <p:tav tm="100000">
                                          <p:val>
                                            <p:strVal val="#ppt_x"/>
                                          </p:val>
                                        </p:tav>
                                      </p:tavLst>
                                    </p:anim>
                                    <p:animEffect transition="in" filter="wipe(right)">
                                      <p:cBhvr>
                                        <p:cTn id="37" dur="500"/>
                                        <p:tgtEl>
                                          <p:spTgt spid="28"/>
                                        </p:tgtEl>
                                      </p:cBhvr>
                                    </p:animEffect>
                                  </p:childTnLst>
                                </p:cTn>
                              </p:par>
                            </p:childTnLst>
                          </p:cTn>
                        </p:par>
                        <p:par>
                          <p:cTn id="38" fill="hold">
                            <p:stCondLst>
                              <p:cond delay="1000"/>
                            </p:stCondLst>
                            <p:childTnLst>
                              <p:par>
                                <p:cTn id="39" presetID="2" presetClass="entr" presetSubtype="1"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500" fill="hold"/>
                                        <p:tgtEl>
                                          <p:spTgt spid="59"/>
                                        </p:tgtEl>
                                        <p:attrNameLst>
                                          <p:attrName>ppt_x</p:attrName>
                                        </p:attrNameLst>
                                      </p:cBhvr>
                                      <p:tavLst>
                                        <p:tav tm="0">
                                          <p:val>
                                            <p:strVal val="#ppt_x"/>
                                          </p:val>
                                        </p:tav>
                                        <p:tav tm="100000">
                                          <p:val>
                                            <p:strVal val="#ppt_x"/>
                                          </p:val>
                                        </p:tav>
                                      </p:tavLst>
                                    </p:anim>
                                    <p:anim calcmode="lin" valueType="num">
                                      <p:cBhvr additive="base">
                                        <p:cTn id="42" dur="500" fill="hold"/>
                                        <p:tgtEl>
                                          <p:spTgt spid="59"/>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500" fill="hold"/>
                                        <p:tgtEl>
                                          <p:spTgt spid="61"/>
                                        </p:tgtEl>
                                        <p:attrNameLst>
                                          <p:attrName>ppt_x</p:attrName>
                                        </p:attrNameLst>
                                      </p:cBhvr>
                                      <p:tavLst>
                                        <p:tav tm="0">
                                          <p:val>
                                            <p:strVal val="#ppt_x"/>
                                          </p:val>
                                        </p:tav>
                                        <p:tav tm="100000">
                                          <p:val>
                                            <p:strVal val="#ppt_x"/>
                                          </p:val>
                                        </p:tav>
                                      </p:tavLst>
                                    </p:anim>
                                    <p:anim calcmode="lin" valueType="num">
                                      <p:cBhvr additive="base">
                                        <p:cTn id="46" dur="500" fill="hold"/>
                                        <p:tgtEl>
                                          <p:spTgt spid="61"/>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ppt_x"/>
                                          </p:val>
                                        </p:tav>
                                        <p:tav tm="100000">
                                          <p:val>
                                            <p:strVal val="#ppt_x"/>
                                          </p:val>
                                        </p:tav>
                                      </p:tavLst>
                                    </p:anim>
                                    <p:anim calcmode="lin" valueType="num">
                                      <p:cBhvr additive="base">
                                        <p:cTn id="50" dur="500" fill="hold"/>
                                        <p:tgtEl>
                                          <p:spTgt spid="6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fill="hold"/>
                                        <p:tgtEl>
                                          <p:spTgt spid="62"/>
                                        </p:tgtEl>
                                        <p:attrNameLst>
                                          <p:attrName>ppt_x</p:attrName>
                                        </p:attrNameLst>
                                      </p:cBhvr>
                                      <p:tavLst>
                                        <p:tav tm="0">
                                          <p:val>
                                            <p:strVal val="#ppt_x"/>
                                          </p:val>
                                        </p:tav>
                                        <p:tav tm="100000">
                                          <p:val>
                                            <p:strVal val="#ppt_x"/>
                                          </p:val>
                                        </p:tav>
                                      </p:tavLst>
                                    </p:anim>
                                    <p:anim calcmode="lin" valueType="num">
                                      <p:cBhvr additive="base">
                                        <p:cTn id="54"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animBg="1"/>
      <p:bldP spid="59" grpId="0"/>
      <p:bldP spid="60" grpId="0"/>
      <p:bldP spid="61" grpId="0"/>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p:cNvSpPr>
            <a:spLocks noChangeArrowheads="1"/>
          </p:cNvSpPr>
          <p:nvPr/>
        </p:nvSpPr>
        <p:spPr bwMode="gray">
          <a:xfrm>
            <a:off x="2972423" y="1211675"/>
            <a:ext cx="4983955" cy="400022"/>
          </a:xfrm>
          <a:prstGeom prst="rect">
            <a:avLst/>
          </a:prstGeom>
          <a:solidFill>
            <a:schemeClr val="bg1">
              <a:lumMod val="85000"/>
            </a:schemeClr>
          </a:solidFill>
          <a:ln w="3175" cap="flat" cmpd="sng" algn="ctr">
            <a:solidFill>
              <a:srgbClr val="D7D7D7"/>
            </a:solidFill>
            <a:prstDash val="solid"/>
          </a:ln>
          <a:effectLst/>
        </p:spPr>
        <p:txBody>
          <a:bodyPr lIns="95092" tIns="47546" rIns="95092" bIns="47546" anchor="ctr"/>
          <a:lstStyle/>
          <a:p>
            <a:pPr defTabSz="725656" fontAlgn="auto">
              <a:lnSpc>
                <a:spcPct val="120000"/>
              </a:lnSpc>
              <a:spcBef>
                <a:spcPts val="0"/>
              </a:spcBef>
              <a:spcAft>
                <a:spcPts val="0"/>
              </a:spcAft>
              <a:defRPr/>
            </a:pPr>
            <a:r>
              <a:rPr lang="zh-CN" altLang="en-US" sz="1904" kern="0" dirty="0">
                <a:solidFill>
                  <a:prstClr val="black"/>
                </a:solidFill>
                <a:latin typeface="微软雅黑" panose="020B0503020204020204" pitchFamily="34" charset="-122"/>
                <a:ea typeface="微软雅黑" panose="020B0503020204020204" pitchFamily="34" charset="-122"/>
              </a:rPr>
              <a:t>这里输入你的文本内容这里输入你的文本</a:t>
            </a:r>
            <a:endParaRPr lang="en-US" altLang="zh-CN" sz="1904" kern="0" dirty="0">
              <a:solidFill>
                <a:prstClr val="black"/>
              </a:solidFill>
              <a:latin typeface="微软雅黑" panose="020B0503020204020204" pitchFamily="34" charset="-122"/>
              <a:ea typeface="微软雅黑" panose="020B0503020204020204" pitchFamily="34" charset="-122"/>
            </a:endParaRPr>
          </a:p>
        </p:txBody>
      </p:sp>
      <p:sp>
        <p:nvSpPr>
          <p:cNvPr id="19" name="AutoShape 11"/>
          <p:cNvSpPr>
            <a:spLocks noChangeArrowheads="1"/>
          </p:cNvSpPr>
          <p:nvPr/>
        </p:nvSpPr>
        <p:spPr bwMode="gray">
          <a:xfrm>
            <a:off x="1259633" y="1211675"/>
            <a:ext cx="1558220" cy="391859"/>
          </a:xfrm>
          <a:prstGeom prst="homePlate">
            <a:avLst>
              <a:gd name="adj" fmla="val 26172"/>
            </a:avLst>
          </a:pr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222" dirty="0">
                <a:solidFill>
                  <a:srgbClr val="760000"/>
                </a:solidFill>
                <a:latin typeface="微软雅黑" panose="020B0503020204020204" pitchFamily="34" charset="-122"/>
                <a:ea typeface="微软雅黑" panose="020B0503020204020204" pitchFamily="34" charset="-122"/>
              </a:rPr>
              <a:t>2013</a:t>
            </a:r>
            <a:r>
              <a:rPr lang="zh-CN" altLang="en-US" sz="2222" dirty="0">
                <a:solidFill>
                  <a:srgbClr val="760000"/>
                </a:solidFill>
                <a:latin typeface="微软雅黑" panose="020B0503020204020204" pitchFamily="34" charset="-122"/>
                <a:ea typeface="微软雅黑" panose="020B0503020204020204" pitchFamily="34" charset="-122"/>
              </a:rPr>
              <a:t>年</a:t>
            </a:r>
            <a:endParaRPr lang="en-US" altLang="zh-CN" sz="2222" dirty="0">
              <a:solidFill>
                <a:srgbClr val="760000"/>
              </a:solidFill>
              <a:latin typeface="微软雅黑" panose="020B0503020204020204" pitchFamily="34" charset="-122"/>
              <a:ea typeface="微软雅黑" panose="020B0503020204020204" pitchFamily="34" charset="-122"/>
            </a:endParaRPr>
          </a:p>
        </p:txBody>
      </p:sp>
      <p:sp>
        <p:nvSpPr>
          <p:cNvPr id="20" name="Rectangle 3"/>
          <p:cNvSpPr>
            <a:spLocks noChangeArrowheads="1"/>
          </p:cNvSpPr>
          <p:nvPr/>
        </p:nvSpPr>
        <p:spPr bwMode="gray">
          <a:xfrm>
            <a:off x="2970254" y="1851711"/>
            <a:ext cx="4983955" cy="400022"/>
          </a:xfrm>
          <a:prstGeom prst="rect">
            <a:avLst/>
          </a:prstGeom>
          <a:solidFill>
            <a:schemeClr val="bg1">
              <a:lumMod val="85000"/>
            </a:schemeClr>
          </a:solidFill>
          <a:ln w="3175" cap="flat" cmpd="sng" algn="ctr">
            <a:solidFill>
              <a:srgbClr val="D7D7D7"/>
            </a:solidFill>
            <a:prstDash val="solid"/>
          </a:ln>
          <a:effectLst/>
        </p:spPr>
        <p:txBody>
          <a:bodyPr lIns="95092" tIns="47546" rIns="95092" bIns="47546" anchor="ctr"/>
          <a:lstStyle/>
          <a:p>
            <a:pPr defTabSz="725656" fontAlgn="auto">
              <a:lnSpc>
                <a:spcPct val="120000"/>
              </a:lnSpc>
              <a:spcBef>
                <a:spcPts val="0"/>
              </a:spcBef>
              <a:spcAft>
                <a:spcPts val="0"/>
              </a:spcAft>
              <a:defRPr/>
            </a:pPr>
            <a:r>
              <a:rPr lang="zh-CN" altLang="en-US" sz="1904" kern="0" dirty="0">
                <a:solidFill>
                  <a:prstClr val="black"/>
                </a:solidFill>
                <a:latin typeface="微软雅黑" panose="020B0503020204020204" pitchFamily="34" charset="-122"/>
                <a:ea typeface="微软雅黑" panose="020B0503020204020204" pitchFamily="34" charset="-122"/>
              </a:rPr>
              <a:t>这里输入你的文本内容这里输入你的文本</a:t>
            </a:r>
            <a:endParaRPr lang="en-US" altLang="zh-CN" sz="1904" kern="0" dirty="0">
              <a:solidFill>
                <a:prstClr val="black"/>
              </a:solidFill>
              <a:latin typeface="微软雅黑" panose="020B0503020204020204" pitchFamily="34" charset="-122"/>
              <a:ea typeface="微软雅黑" panose="020B0503020204020204" pitchFamily="34" charset="-122"/>
            </a:endParaRPr>
          </a:p>
        </p:txBody>
      </p:sp>
      <p:sp>
        <p:nvSpPr>
          <p:cNvPr id="21" name="AutoShape 11"/>
          <p:cNvSpPr>
            <a:spLocks noChangeArrowheads="1"/>
          </p:cNvSpPr>
          <p:nvPr/>
        </p:nvSpPr>
        <p:spPr bwMode="gray">
          <a:xfrm>
            <a:off x="1257464" y="1851711"/>
            <a:ext cx="1558220" cy="391859"/>
          </a:xfrm>
          <a:prstGeom prst="homePlate">
            <a:avLst>
              <a:gd name="adj" fmla="val 26172"/>
            </a:avLst>
          </a:pr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222" dirty="0">
                <a:solidFill>
                  <a:srgbClr val="760000"/>
                </a:solidFill>
                <a:latin typeface="微软雅黑" panose="020B0503020204020204" pitchFamily="34" charset="-122"/>
                <a:ea typeface="微软雅黑" panose="020B0503020204020204" pitchFamily="34" charset="-122"/>
              </a:rPr>
              <a:t>2014</a:t>
            </a:r>
            <a:r>
              <a:rPr lang="zh-CN" altLang="en-US" sz="2222" dirty="0">
                <a:solidFill>
                  <a:srgbClr val="760000"/>
                </a:solidFill>
                <a:latin typeface="微软雅黑" panose="020B0503020204020204" pitchFamily="34" charset="-122"/>
                <a:ea typeface="微软雅黑" panose="020B0503020204020204" pitchFamily="34" charset="-122"/>
              </a:rPr>
              <a:t>年</a:t>
            </a:r>
            <a:endParaRPr lang="en-US" altLang="zh-CN" sz="2222" dirty="0">
              <a:solidFill>
                <a:srgbClr val="760000"/>
              </a:solidFill>
              <a:latin typeface="微软雅黑" panose="020B0503020204020204" pitchFamily="34" charset="-122"/>
              <a:ea typeface="微软雅黑" panose="020B0503020204020204" pitchFamily="34" charset="-122"/>
            </a:endParaRPr>
          </a:p>
        </p:txBody>
      </p:sp>
      <p:sp>
        <p:nvSpPr>
          <p:cNvPr id="22" name="Rectangle 3"/>
          <p:cNvSpPr>
            <a:spLocks noChangeArrowheads="1"/>
          </p:cNvSpPr>
          <p:nvPr/>
        </p:nvSpPr>
        <p:spPr bwMode="gray">
          <a:xfrm>
            <a:off x="2974592" y="2510255"/>
            <a:ext cx="4983955" cy="400022"/>
          </a:xfrm>
          <a:prstGeom prst="rect">
            <a:avLst/>
          </a:prstGeom>
          <a:solidFill>
            <a:schemeClr val="bg1">
              <a:lumMod val="85000"/>
            </a:schemeClr>
          </a:solidFill>
          <a:ln w="3175" cap="flat" cmpd="sng" algn="ctr">
            <a:solidFill>
              <a:srgbClr val="D7D7D7"/>
            </a:solidFill>
            <a:prstDash val="solid"/>
          </a:ln>
          <a:effectLst/>
        </p:spPr>
        <p:txBody>
          <a:bodyPr lIns="95092" tIns="47546" rIns="95092" bIns="47546" anchor="ctr"/>
          <a:lstStyle/>
          <a:p>
            <a:pPr defTabSz="725656" fontAlgn="auto">
              <a:lnSpc>
                <a:spcPct val="120000"/>
              </a:lnSpc>
              <a:spcBef>
                <a:spcPts val="0"/>
              </a:spcBef>
              <a:spcAft>
                <a:spcPts val="0"/>
              </a:spcAft>
              <a:defRPr/>
            </a:pPr>
            <a:r>
              <a:rPr lang="zh-CN" altLang="en-US" sz="1904" kern="0" dirty="0">
                <a:solidFill>
                  <a:prstClr val="black"/>
                </a:solidFill>
                <a:latin typeface="微软雅黑" panose="020B0503020204020204" pitchFamily="34" charset="-122"/>
                <a:ea typeface="微软雅黑" panose="020B0503020204020204" pitchFamily="34" charset="-122"/>
              </a:rPr>
              <a:t>这里输入你的文本内容这里输入你的文本</a:t>
            </a:r>
            <a:endParaRPr lang="en-US" altLang="zh-CN" sz="1904" kern="0" dirty="0">
              <a:solidFill>
                <a:prstClr val="black"/>
              </a:solidFill>
              <a:latin typeface="微软雅黑" panose="020B0503020204020204" pitchFamily="34" charset="-122"/>
              <a:ea typeface="微软雅黑" panose="020B0503020204020204" pitchFamily="34" charset="-122"/>
            </a:endParaRPr>
          </a:p>
        </p:txBody>
      </p:sp>
      <p:sp>
        <p:nvSpPr>
          <p:cNvPr id="23" name="AutoShape 11"/>
          <p:cNvSpPr>
            <a:spLocks noChangeArrowheads="1"/>
          </p:cNvSpPr>
          <p:nvPr/>
        </p:nvSpPr>
        <p:spPr bwMode="gray">
          <a:xfrm>
            <a:off x="1261801" y="2510256"/>
            <a:ext cx="1558220" cy="391859"/>
          </a:xfrm>
          <a:prstGeom prst="homePlate">
            <a:avLst>
              <a:gd name="adj" fmla="val 2617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222" dirty="0">
                <a:solidFill>
                  <a:prstClr val="white"/>
                </a:solidFill>
                <a:latin typeface="微软雅黑" panose="020B0503020204020204" pitchFamily="34" charset="-122"/>
                <a:ea typeface="微软雅黑" panose="020B0503020204020204" pitchFamily="34" charset="-122"/>
              </a:rPr>
              <a:t>2015</a:t>
            </a:r>
            <a:r>
              <a:rPr lang="zh-CN" altLang="en-US" sz="2222" dirty="0">
                <a:solidFill>
                  <a:prstClr val="white"/>
                </a:solidFill>
                <a:latin typeface="微软雅黑" panose="020B0503020204020204" pitchFamily="34" charset="-122"/>
                <a:ea typeface="微软雅黑" panose="020B0503020204020204" pitchFamily="34" charset="-122"/>
              </a:rPr>
              <a:t>年</a:t>
            </a:r>
            <a:endParaRPr lang="en-US" altLang="zh-CN" sz="2222" dirty="0">
              <a:solidFill>
                <a:prstClr val="white"/>
              </a:solidFill>
              <a:latin typeface="微软雅黑" panose="020B0503020204020204" pitchFamily="34" charset="-122"/>
              <a:ea typeface="微软雅黑" panose="020B0503020204020204" pitchFamily="34" charset="-122"/>
            </a:endParaRPr>
          </a:p>
        </p:txBody>
      </p:sp>
      <p:sp>
        <p:nvSpPr>
          <p:cNvPr id="24" name="Rectangle 3"/>
          <p:cNvSpPr>
            <a:spLocks noChangeArrowheads="1"/>
          </p:cNvSpPr>
          <p:nvPr/>
        </p:nvSpPr>
        <p:spPr bwMode="gray">
          <a:xfrm>
            <a:off x="2972423" y="3131783"/>
            <a:ext cx="4983955" cy="400022"/>
          </a:xfrm>
          <a:prstGeom prst="rect">
            <a:avLst/>
          </a:prstGeom>
          <a:solidFill>
            <a:schemeClr val="bg1">
              <a:lumMod val="85000"/>
            </a:schemeClr>
          </a:solidFill>
          <a:ln w="3175" cap="flat" cmpd="sng" algn="ctr">
            <a:solidFill>
              <a:srgbClr val="D7D7D7"/>
            </a:solidFill>
            <a:prstDash val="solid"/>
          </a:ln>
          <a:effectLst/>
        </p:spPr>
        <p:txBody>
          <a:bodyPr lIns="95092" tIns="47546" rIns="95092" bIns="47546" anchor="ctr"/>
          <a:lstStyle/>
          <a:p>
            <a:pPr defTabSz="725656" fontAlgn="auto">
              <a:lnSpc>
                <a:spcPct val="120000"/>
              </a:lnSpc>
              <a:spcBef>
                <a:spcPts val="0"/>
              </a:spcBef>
              <a:spcAft>
                <a:spcPts val="0"/>
              </a:spcAft>
              <a:defRPr/>
            </a:pPr>
            <a:r>
              <a:rPr lang="zh-CN" altLang="en-US" sz="1904" kern="0" dirty="0">
                <a:solidFill>
                  <a:prstClr val="black"/>
                </a:solidFill>
                <a:latin typeface="微软雅黑" panose="020B0503020204020204" pitchFamily="34" charset="-122"/>
                <a:ea typeface="微软雅黑" panose="020B0503020204020204" pitchFamily="34" charset="-122"/>
              </a:rPr>
              <a:t>这里输入你的文本内容这里输入你的文本</a:t>
            </a:r>
            <a:endParaRPr lang="en-US" altLang="zh-CN" sz="1904" kern="0" dirty="0">
              <a:solidFill>
                <a:prstClr val="black"/>
              </a:solidFill>
              <a:latin typeface="微软雅黑" panose="020B0503020204020204" pitchFamily="34" charset="-122"/>
              <a:ea typeface="微软雅黑" panose="020B0503020204020204" pitchFamily="34" charset="-122"/>
            </a:endParaRPr>
          </a:p>
        </p:txBody>
      </p:sp>
      <p:sp>
        <p:nvSpPr>
          <p:cNvPr id="27" name="AutoShape 11"/>
          <p:cNvSpPr>
            <a:spLocks noChangeArrowheads="1"/>
          </p:cNvSpPr>
          <p:nvPr/>
        </p:nvSpPr>
        <p:spPr bwMode="gray">
          <a:xfrm>
            <a:off x="1259633" y="3131783"/>
            <a:ext cx="1558220" cy="391859"/>
          </a:xfrm>
          <a:prstGeom prst="homePlate">
            <a:avLst>
              <a:gd name="adj" fmla="val 2617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222" dirty="0">
                <a:solidFill>
                  <a:prstClr val="white"/>
                </a:solidFill>
                <a:latin typeface="微软雅黑" panose="020B0503020204020204" pitchFamily="34" charset="-122"/>
                <a:ea typeface="微软雅黑" panose="020B0503020204020204" pitchFamily="34" charset="-122"/>
              </a:rPr>
              <a:t>2016</a:t>
            </a:r>
            <a:r>
              <a:rPr lang="zh-CN" altLang="en-US" sz="2222" dirty="0">
                <a:solidFill>
                  <a:prstClr val="white"/>
                </a:solidFill>
                <a:latin typeface="微软雅黑" panose="020B0503020204020204" pitchFamily="34" charset="-122"/>
                <a:ea typeface="微软雅黑" panose="020B0503020204020204" pitchFamily="34" charset="-122"/>
              </a:rPr>
              <a:t>年</a:t>
            </a:r>
            <a:endParaRPr lang="en-US" altLang="zh-CN" sz="2222" dirty="0">
              <a:solidFill>
                <a:prstClr val="white"/>
              </a:solidFill>
              <a:latin typeface="微软雅黑" panose="020B0503020204020204" pitchFamily="34" charset="-122"/>
              <a:ea typeface="微软雅黑" panose="020B0503020204020204" pitchFamily="34" charset="-122"/>
            </a:endParaRPr>
          </a:p>
        </p:txBody>
      </p:sp>
      <p:sp>
        <p:nvSpPr>
          <p:cNvPr id="31" name="Rectangle 3"/>
          <p:cNvSpPr>
            <a:spLocks noChangeArrowheads="1"/>
          </p:cNvSpPr>
          <p:nvPr/>
        </p:nvSpPr>
        <p:spPr bwMode="gray">
          <a:xfrm>
            <a:off x="2972421" y="3771818"/>
            <a:ext cx="4983955" cy="400022"/>
          </a:xfrm>
          <a:prstGeom prst="rect">
            <a:avLst/>
          </a:prstGeom>
          <a:solidFill>
            <a:schemeClr val="bg1">
              <a:lumMod val="85000"/>
            </a:schemeClr>
          </a:solidFill>
          <a:ln w="3175" cap="flat" cmpd="sng" algn="ctr">
            <a:solidFill>
              <a:srgbClr val="D7D7D7"/>
            </a:solidFill>
            <a:prstDash val="solid"/>
          </a:ln>
          <a:effectLst/>
        </p:spPr>
        <p:txBody>
          <a:bodyPr lIns="95092" tIns="47546" rIns="95092" bIns="47546" anchor="ctr"/>
          <a:lstStyle/>
          <a:p>
            <a:pPr defTabSz="725656" fontAlgn="auto">
              <a:lnSpc>
                <a:spcPct val="120000"/>
              </a:lnSpc>
              <a:spcBef>
                <a:spcPts val="0"/>
              </a:spcBef>
              <a:spcAft>
                <a:spcPts val="0"/>
              </a:spcAft>
              <a:defRPr/>
            </a:pPr>
            <a:r>
              <a:rPr lang="zh-CN" altLang="en-US" sz="1904" kern="0" dirty="0">
                <a:solidFill>
                  <a:prstClr val="black"/>
                </a:solidFill>
                <a:latin typeface="微软雅黑" panose="020B0503020204020204" pitchFamily="34" charset="-122"/>
                <a:ea typeface="微软雅黑" panose="020B0503020204020204" pitchFamily="34" charset="-122"/>
              </a:rPr>
              <a:t>这里输入你的文本内容这里输入你的文本</a:t>
            </a:r>
            <a:endParaRPr lang="en-US" altLang="zh-CN" sz="1904" kern="0" dirty="0">
              <a:solidFill>
                <a:prstClr val="black"/>
              </a:solidFill>
              <a:latin typeface="微软雅黑" panose="020B0503020204020204" pitchFamily="34" charset="-122"/>
              <a:ea typeface="微软雅黑" panose="020B0503020204020204" pitchFamily="34" charset="-122"/>
            </a:endParaRPr>
          </a:p>
        </p:txBody>
      </p:sp>
      <p:sp>
        <p:nvSpPr>
          <p:cNvPr id="35" name="AutoShape 11"/>
          <p:cNvSpPr>
            <a:spLocks noChangeArrowheads="1"/>
          </p:cNvSpPr>
          <p:nvPr/>
        </p:nvSpPr>
        <p:spPr bwMode="gray">
          <a:xfrm>
            <a:off x="1259632" y="3771819"/>
            <a:ext cx="1558220" cy="391859"/>
          </a:xfrm>
          <a:prstGeom prst="homePlate">
            <a:avLst>
              <a:gd name="adj" fmla="val 2617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222" dirty="0">
                <a:solidFill>
                  <a:prstClr val="white"/>
                </a:solidFill>
                <a:latin typeface="微软雅黑" panose="020B0503020204020204" pitchFamily="34" charset="-122"/>
                <a:ea typeface="微软雅黑" panose="020B0503020204020204" pitchFamily="34" charset="-122"/>
              </a:rPr>
              <a:t>2018</a:t>
            </a:r>
            <a:r>
              <a:rPr lang="zh-CN" altLang="en-US" sz="2222" dirty="0">
                <a:solidFill>
                  <a:prstClr val="white"/>
                </a:solidFill>
                <a:latin typeface="微软雅黑" panose="020B0503020204020204" pitchFamily="34" charset="-122"/>
                <a:ea typeface="微软雅黑" panose="020B0503020204020204" pitchFamily="34" charset="-122"/>
              </a:rPr>
              <a:t>年</a:t>
            </a:r>
            <a:endParaRPr lang="en-US" altLang="zh-CN" sz="2222"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7493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48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48000">
                                          <p:cBhvr additive="base">
                                            <p:cTn id="12" dur="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48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48000">
                                          <p:cBhvr additive="base">
                                            <p:cTn id="22" dur="500" fill="hold"/>
                                            <p:tgtEl>
                                              <p:spTgt spid="21"/>
                                            </p:tgtEl>
                                            <p:attrNameLst>
                                              <p:attrName>ppt_x</p:attrName>
                                            </p:attrNameLst>
                                          </p:cBhvr>
                                          <p:tavLst>
                                            <p:tav tm="0">
                                              <p:val>
                                                <p:strVal val="0-#ppt_w/2"/>
                                              </p:val>
                                            </p:tav>
                                            <p:tav tm="100000">
                                              <p:val>
                                                <p:strVal val="#ppt_x"/>
                                              </p:val>
                                            </p:tav>
                                          </p:tavLst>
                                        </p:anim>
                                        <p:anim calcmode="lin" valueType="num" p14:bounceEnd="48000">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14:presetBounceEnd="48000">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14:bounceEnd="48000">
                                          <p:cBhvr additive="base">
                                            <p:cTn id="32" dur="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33" dur="500" fill="hold"/>
                                            <p:tgtEl>
                                              <p:spTgt spid="2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1+#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14:presetBounceEnd="48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48000">
                                          <p:cBhvr additive="base">
                                            <p:cTn id="42" dur="500" fill="hold"/>
                                            <p:tgtEl>
                                              <p:spTgt spid="27"/>
                                            </p:tgtEl>
                                            <p:attrNameLst>
                                              <p:attrName>ppt_x</p:attrName>
                                            </p:attrNameLst>
                                          </p:cBhvr>
                                          <p:tavLst>
                                            <p:tav tm="0">
                                              <p:val>
                                                <p:strVal val="0-#ppt_w/2"/>
                                              </p:val>
                                            </p:tav>
                                            <p:tav tm="100000">
                                              <p:val>
                                                <p:strVal val="#ppt_x"/>
                                              </p:val>
                                            </p:tav>
                                          </p:tavLst>
                                        </p:anim>
                                        <p:anim calcmode="lin" valueType="num" p14:bounceEnd="48000">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14:presetBounceEnd="48000">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14:bounceEnd="48000">
                                          <p:cBhvr additive="base">
                                            <p:cTn id="52" dur="500" fill="hold"/>
                                            <p:tgtEl>
                                              <p:spTgt spid="35"/>
                                            </p:tgtEl>
                                            <p:attrNameLst>
                                              <p:attrName>ppt_x</p:attrName>
                                            </p:attrNameLst>
                                          </p:cBhvr>
                                          <p:tavLst>
                                            <p:tav tm="0">
                                              <p:val>
                                                <p:strVal val="0-#ppt_w/2"/>
                                              </p:val>
                                            </p:tav>
                                            <p:tav tm="100000">
                                              <p:val>
                                                <p:strVal val="#ppt_x"/>
                                              </p:val>
                                            </p:tav>
                                          </p:tavLst>
                                        </p:anim>
                                        <p:anim calcmode="lin" valueType="num" p14:bounceEnd="48000">
                                          <p:cBhvr additive="base">
                                            <p:cTn id="53"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animBg="1"/>
          <p:bldP spid="22" grpId="0" animBg="1"/>
          <p:bldP spid="23" grpId="0" animBg="1"/>
          <p:bldP spid="24" grpId="0" animBg="1"/>
          <p:bldP spid="27" grpId="0" animBg="1"/>
          <p:bldP spid="31" grpId="0" animBg="1"/>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0-#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0-#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1+#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0-#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0-#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animBg="1"/>
          <p:bldP spid="22" grpId="0" animBg="1"/>
          <p:bldP spid="23" grpId="0" animBg="1"/>
          <p:bldP spid="24" grpId="0" animBg="1"/>
          <p:bldP spid="27" grpId="0" animBg="1"/>
          <p:bldP spid="31" grpId="0" animBg="1"/>
          <p:bldP spid="35"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sp>
        <p:nvSpPr>
          <p:cNvPr id="9" name="流程图: 延期 8"/>
          <p:cNvSpPr/>
          <p:nvPr/>
        </p:nvSpPr>
        <p:spPr>
          <a:xfrm>
            <a:off x="-22599" y="1747913"/>
            <a:ext cx="2765925" cy="1509590"/>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1" fmla="*/ 0 w 3204064"/>
              <a:gd name="connsiteY0-2" fmla="*/ 0 h 1887198"/>
              <a:gd name="connsiteX1-3" fmla="*/ 2051737 w 3204064"/>
              <a:gd name="connsiteY1-4" fmla="*/ 14990 h 1887198"/>
              <a:gd name="connsiteX2-5" fmla="*/ 3204064 w 3204064"/>
              <a:gd name="connsiteY2-6" fmla="*/ 951094 h 1887198"/>
              <a:gd name="connsiteX3-7" fmla="*/ 2051737 w 3204064"/>
              <a:gd name="connsiteY3-8" fmla="*/ 1887198 h 1887198"/>
              <a:gd name="connsiteX4-9" fmla="*/ 899410 w 3204064"/>
              <a:gd name="connsiteY4-10" fmla="*/ 1887198 h 1887198"/>
              <a:gd name="connsiteX5-11" fmla="*/ 0 w 3204064"/>
              <a:gd name="connsiteY5-12" fmla="*/ 0 h 1887198"/>
              <a:gd name="connsiteX0-13" fmla="*/ 0 w 3204064"/>
              <a:gd name="connsiteY0-14" fmla="*/ 0 h 1887198"/>
              <a:gd name="connsiteX1-15" fmla="*/ 2051737 w 3204064"/>
              <a:gd name="connsiteY1-16" fmla="*/ 14990 h 1887198"/>
              <a:gd name="connsiteX2-17" fmla="*/ 3204064 w 3204064"/>
              <a:gd name="connsiteY2-18" fmla="*/ 951094 h 1887198"/>
              <a:gd name="connsiteX3-19" fmla="*/ 2051737 w 3204064"/>
              <a:gd name="connsiteY3-20" fmla="*/ 1887198 h 1887198"/>
              <a:gd name="connsiteX4-21" fmla="*/ 29980 w 3204064"/>
              <a:gd name="connsiteY4-22" fmla="*/ 1887198 h 1887198"/>
              <a:gd name="connsiteX5-23" fmla="*/ 0 w 3204064"/>
              <a:gd name="connsiteY5-24" fmla="*/ 0 h 1887198"/>
              <a:gd name="connsiteX0-25" fmla="*/ 0 w 3189073"/>
              <a:gd name="connsiteY0-26" fmla="*/ 0 h 1872208"/>
              <a:gd name="connsiteX1-27" fmla="*/ 2036746 w 3189073"/>
              <a:gd name="connsiteY1-28" fmla="*/ 0 h 1872208"/>
              <a:gd name="connsiteX2-29" fmla="*/ 3189073 w 3189073"/>
              <a:gd name="connsiteY2-30" fmla="*/ 936104 h 1872208"/>
              <a:gd name="connsiteX3-31" fmla="*/ 2036746 w 3189073"/>
              <a:gd name="connsiteY3-32" fmla="*/ 1872208 h 1872208"/>
              <a:gd name="connsiteX4-33" fmla="*/ 14989 w 3189073"/>
              <a:gd name="connsiteY4-34" fmla="*/ 1872208 h 1872208"/>
              <a:gd name="connsiteX5-35" fmla="*/ 0 w 3189073"/>
              <a:gd name="connsiteY5-36" fmla="*/ 0 h 1872208"/>
              <a:gd name="connsiteX0-37" fmla="*/ 0 w 3848302"/>
              <a:gd name="connsiteY0-38" fmla="*/ 14991 h 1872208"/>
              <a:gd name="connsiteX1-39" fmla="*/ 2695975 w 3848302"/>
              <a:gd name="connsiteY1-40" fmla="*/ 0 h 1872208"/>
              <a:gd name="connsiteX2-41" fmla="*/ 3848302 w 3848302"/>
              <a:gd name="connsiteY2-42" fmla="*/ 936104 h 1872208"/>
              <a:gd name="connsiteX3-43" fmla="*/ 2695975 w 3848302"/>
              <a:gd name="connsiteY3-44" fmla="*/ 1872208 h 1872208"/>
              <a:gd name="connsiteX4-45" fmla="*/ 674218 w 3848302"/>
              <a:gd name="connsiteY4-46" fmla="*/ 1872208 h 1872208"/>
              <a:gd name="connsiteX5-47" fmla="*/ 0 w 3848302"/>
              <a:gd name="connsiteY5-48" fmla="*/ 14991 h 1872208"/>
              <a:gd name="connsiteX0-49" fmla="*/ 0 w 3848302"/>
              <a:gd name="connsiteY0-50" fmla="*/ 14991 h 1902188"/>
              <a:gd name="connsiteX1-51" fmla="*/ 2695975 w 3848302"/>
              <a:gd name="connsiteY1-52" fmla="*/ 0 h 1902188"/>
              <a:gd name="connsiteX2-53" fmla="*/ 3848302 w 3848302"/>
              <a:gd name="connsiteY2-54" fmla="*/ 936104 h 1902188"/>
              <a:gd name="connsiteX3-55" fmla="*/ 2695975 w 3848302"/>
              <a:gd name="connsiteY3-56" fmla="*/ 1872208 h 1902188"/>
              <a:gd name="connsiteX4-57" fmla="*/ 31469 w 3848302"/>
              <a:gd name="connsiteY4-58" fmla="*/ 1902188 h 1902188"/>
              <a:gd name="connsiteX5-59" fmla="*/ 0 w 3848302"/>
              <a:gd name="connsiteY5-60" fmla="*/ 14991 h 1902188"/>
              <a:gd name="connsiteX0-61" fmla="*/ 0 w 3864784"/>
              <a:gd name="connsiteY0-62" fmla="*/ 29981 h 1902188"/>
              <a:gd name="connsiteX1-63" fmla="*/ 2712457 w 3864784"/>
              <a:gd name="connsiteY1-64" fmla="*/ 0 h 1902188"/>
              <a:gd name="connsiteX2-65" fmla="*/ 3864784 w 3864784"/>
              <a:gd name="connsiteY2-66" fmla="*/ 936104 h 1902188"/>
              <a:gd name="connsiteX3-67" fmla="*/ 2712457 w 3864784"/>
              <a:gd name="connsiteY3-68" fmla="*/ 1872208 h 1902188"/>
              <a:gd name="connsiteX4-69" fmla="*/ 47951 w 3864784"/>
              <a:gd name="connsiteY4-70" fmla="*/ 1902188 h 1902188"/>
              <a:gd name="connsiteX5-71" fmla="*/ 0 w 3864784"/>
              <a:gd name="connsiteY5-72" fmla="*/ 29981 h 1902188"/>
              <a:gd name="connsiteX0-73" fmla="*/ 0 w 3831822"/>
              <a:gd name="connsiteY0-74" fmla="*/ 14990 h 1902188"/>
              <a:gd name="connsiteX1-75" fmla="*/ 2679495 w 3831822"/>
              <a:gd name="connsiteY1-76" fmla="*/ 0 h 1902188"/>
              <a:gd name="connsiteX2-77" fmla="*/ 3831822 w 3831822"/>
              <a:gd name="connsiteY2-78" fmla="*/ 936104 h 1902188"/>
              <a:gd name="connsiteX3-79" fmla="*/ 2679495 w 3831822"/>
              <a:gd name="connsiteY3-80" fmla="*/ 1872208 h 1902188"/>
              <a:gd name="connsiteX4-81" fmla="*/ 14989 w 3831822"/>
              <a:gd name="connsiteY4-82" fmla="*/ 1902188 h 1902188"/>
              <a:gd name="connsiteX5-83" fmla="*/ 0 w 3831822"/>
              <a:gd name="connsiteY5-84" fmla="*/ 14990 h 1902188"/>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3174" dirty="0">
                <a:solidFill>
                  <a:prstClr val="white"/>
                </a:solidFill>
                <a:latin typeface="微软雅黑" panose="020B0503020204020204" pitchFamily="34" charset="-122"/>
                <a:ea typeface="微软雅黑" panose="020B0503020204020204" pitchFamily="34" charset="-122"/>
              </a:rPr>
              <a:t>目录</a:t>
            </a:r>
          </a:p>
        </p:txBody>
      </p:sp>
      <p:sp>
        <p:nvSpPr>
          <p:cNvPr id="8" name="椭圆 7"/>
          <p:cNvSpPr/>
          <p:nvPr/>
        </p:nvSpPr>
        <p:spPr>
          <a:xfrm>
            <a:off x="2772315" y="691775"/>
            <a:ext cx="685753" cy="68575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539" dirty="0">
                <a:solidFill>
                  <a:prstClr val="white"/>
                </a:solidFill>
                <a:latin typeface="微软雅黑" panose="020B0503020204020204" pitchFamily="34" charset="-122"/>
                <a:ea typeface="微软雅黑" panose="020B0503020204020204" pitchFamily="34" charset="-122"/>
              </a:rPr>
              <a:t>1</a:t>
            </a:r>
            <a:endParaRPr lang="zh-CN" altLang="en-US" sz="2539" dirty="0">
              <a:solidFill>
                <a:prstClr val="white"/>
              </a:solidFill>
              <a:latin typeface="微软雅黑" panose="020B0503020204020204" pitchFamily="34" charset="-122"/>
              <a:ea typeface="微软雅黑" panose="020B0503020204020204" pitchFamily="34" charset="-122"/>
            </a:endParaRPr>
          </a:p>
        </p:txBody>
      </p:sp>
      <p:sp>
        <p:nvSpPr>
          <p:cNvPr id="10" name="椭圆 9"/>
          <p:cNvSpPr/>
          <p:nvPr/>
        </p:nvSpPr>
        <p:spPr>
          <a:xfrm>
            <a:off x="3458067" y="1510872"/>
            <a:ext cx="685753" cy="68575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539" dirty="0">
                <a:solidFill>
                  <a:prstClr val="white"/>
                </a:solidFill>
                <a:latin typeface="微软雅黑" panose="020B0503020204020204" pitchFamily="34" charset="-122"/>
                <a:ea typeface="微软雅黑" panose="020B0503020204020204" pitchFamily="34" charset="-122"/>
              </a:rPr>
              <a:t>2</a:t>
            </a:r>
            <a:endParaRPr lang="zh-CN" altLang="en-US" sz="2539" dirty="0">
              <a:solidFill>
                <a:prstClr val="white"/>
              </a:solidFill>
              <a:latin typeface="微软雅黑" panose="020B0503020204020204" pitchFamily="34" charset="-122"/>
              <a:ea typeface="微软雅黑" panose="020B0503020204020204" pitchFamily="34" charset="-122"/>
            </a:endParaRPr>
          </a:p>
        </p:txBody>
      </p:sp>
      <p:sp>
        <p:nvSpPr>
          <p:cNvPr id="11" name="椭圆 10"/>
          <p:cNvSpPr/>
          <p:nvPr/>
        </p:nvSpPr>
        <p:spPr>
          <a:xfrm>
            <a:off x="3352832" y="2602306"/>
            <a:ext cx="685753" cy="68575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539" dirty="0">
                <a:solidFill>
                  <a:prstClr val="white"/>
                </a:solidFill>
                <a:latin typeface="微软雅黑" panose="020B0503020204020204" pitchFamily="34" charset="-122"/>
                <a:ea typeface="微软雅黑" panose="020B0503020204020204" pitchFamily="34" charset="-122"/>
              </a:rPr>
              <a:t>3</a:t>
            </a:r>
            <a:endParaRPr lang="zh-CN" altLang="en-US" sz="2539" dirty="0">
              <a:solidFill>
                <a:prstClr val="white"/>
              </a:solidFill>
              <a:latin typeface="微软雅黑" panose="020B0503020204020204" pitchFamily="34" charset="-122"/>
              <a:ea typeface="微软雅黑" panose="020B0503020204020204" pitchFamily="34" charset="-122"/>
            </a:endParaRPr>
          </a:p>
        </p:txBody>
      </p:sp>
      <p:sp>
        <p:nvSpPr>
          <p:cNvPr id="12" name="椭圆 11"/>
          <p:cNvSpPr/>
          <p:nvPr/>
        </p:nvSpPr>
        <p:spPr>
          <a:xfrm>
            <a:off x="2819446" y="3638551"/>
            <a:ext cx="685753" cy="68575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2539" dirty="0">
                <a:solidFill>
                  <a:prstClr val="white"/>
                </a:solidFill>
                <a:latin typeface="微软雅黑" panose="020B0503020204020204" pitchFamily="34" charset="-122"/>
                <a:ea typeface="微软雅黑" panose="020B0503020204020204" pitchFamily="34" charset="-122"/>
              </a:rPr>
              <a:t>4</a:t>
            </a:r>
            <a:endParaRPr lang="zh-CN" altLang="en-US" sz="2539" dirty="0">
              <a:solidFill>
                <a:prstClr val="white"/>
              </a:solidFill>
              <a:latin typeface="微软雅黑" panose="020B0503020204020204" pitchFamily="34" charset="-122"/>
              <a:ea typeface="微软雅黑" panose="020B0503020204020204" pitchFamily="34" charset="-122"/>
            </a:endParaRPr>
          </a:p>
        </p:txBody>
      </p:sp>
      <p:sp>
        <p:nvSpPr>
          <p:cNvPr id="19" name="Rectangle 33"/>
          <p:cNvSpPr>
            <a:spLocks noChangeArrowheads="1"/>
          </p:cNvSpPr>
          <p:nvPr/>
        </p:nvSpPr>
        <p:spPr bwMode="auto">
          <a:xfrm>
            <a:off x="4212588" y="2758477"/>
            <a:ext cx="2743793" cy="429843"/>
          </a:xfrm>
          <a:prstGeom prst="rect">
            <a:avLst/>
          </a:prstGeom>
          <a:noFill/>
          <a:ln w="9525" algn="ctr">
            <a:noFill/>
            <a:miter lim="800000"/>
          </a:ln>
        </p:spPr>
        <p:txBody>
          <a:bodyPr wrap="none" lIns="87041" tIns="43520" rIns="87041" bIns="43520">
            <a:spAutoFit/>
          </a:bodyPr>
          <a:lstStyle/>
          <a:p>
            <a:pPr defTabSz="326578" eaLnBrk="0" fontAlgn="auto" hangingPunct="0">
              <a:spcBef>
                <a:spcPts val="0"/>
              </a:spcBef>
              <a:spcAft>
                <a:spcPts val="0"/>
              </a:spcAft>
            </a:pPr>
            <a:r>
              <a:rPr lang="zh-CN" altLang="en-US" sz="2222" dirty="0">
                <a:solidFill>
                  <a:srgbClr val="000000"/>
                </a:solidFill>
                <a:latin typeface="微软雅黑" panose="020B0503020204020204" pitchFamily="34" charset="-122"/>
                <a:ea typeface="微软雅黑" panose="020B0503020204020204" pitchFamily="34" charset="-122"/>
              </a:rPr>
              <a:t>这里输入您的标题三</a:t>
            </a:r>
            <a:endParaRPr lang="en-US" altLang="zh-CN" sz="2222" dirty="0">
              <a:solidFill>
                <a:srgbClr val="000000"/>
              </a:solidFill>
              <a:latin typeface="微软雅黑" panose="020B0503020204020204" pitchFamily="34" charset="-122"/>
              <a:ea typeface="微软雅黑" panose="020B0503020204020204" pitchFamily="34" charset="-122"/>
            </a:endParaRPr>
          </a:p>
        </p:txBody>
      </p:sp>
      <p:sp>
        <p:nvSpPr>
          <p:cNvPr id="21" name="Rectangle 44"/>
          <p:cNvSpPr>
            <a:spLocks noChangeArrowheads="1"/>
          </p:cNvSpPr>
          <p:nvPr/>
        </p:nvSpPr>
        <p:spPr bwMode="auto">
          <a:xfrm>
            <a:off x="3637176" y="3822196"/>
            <a:ext cx="2743793" cy="429843"/>
          </a:xfrm>
          <a:prstGeom prst="rect">
            <a:avLst/>
          </a:prstGeom>
          <a:noFill/>
          <a:ln w="9525" algn="ctr">
            <a:noFill/>
            <a:miter lim="800000"/>
          </a:ln>
        </p:spPr>
        <p:txBody>
          <a:bodyPr wrap="none" lIns="87041" tIns="43520" rIns="87041" bIns="43520">
            <a:spAutoFit/>
          </a:bodyPr>
          <a:lstStyle/>
          <a:p>
            <a:pPr defTabSz="326578" eaLnBrk="0" fontAlgn="auto" hangingPunct="0">
              <a:spcBef>
                <a:spcPts val="0"/>
              </a:spcBef>
              <a:spcAft>
                <a:spcPts val="0"/>
              </a:spcAft>
            </a:pPr>
            <a:r>
              <a:rPr lang="zh-CN" altLang="en-US" sz="2222" dirty="0">
                <a:solidFill>
                  <a:srgbClr val="000000"/>
                </a:solidFill>
                <a:latin typeface="微软雅黑" panose="020B0503020204020204" pitchFamily="34" charset="-122"/>
                <a:ea typeface="微软雅黑" panose="020B0503020204020204" pitchFamily="34" charset="-122"/>
              </a:rPr>
              <a:t>这里输入您的标题四</a:t>
            </a:r>
            <a:endParaRPr lang="en-US" altLang="zh-CN" sz="2222" dirty="0">
              <a:solidFill>
                <a:srgbClr val="000000"/>
              </a:solidFill>
              <a:latin typeface="微软雅黑" panose="020B0503020204020204" pitchFamily="34" charset="-122"/>
              <a:ea typeface="微软雅黑" panose="020B0503020204020204" pitchFamily="34" charset="-122"/>
            </a:endParaRPr>
          </a:p>
        </p:txBody>
      </p:sp>
      <p:sp>
        <p:nvSpPr>
          <p:cNvPr id="25" name="Rectangle 44"/>
          <p:cNvSpPr>
            <a:spLocks noChangeArrowheads="1"/>
          </p:cNvSpPr>
          <p:nvPr/>
        </p:nvSpPr>
        <p:spPr bwMode="auto">
          <a:xfrm>
            <a:off x="3632071" y="818273"/>
            <a:ext cx="3375789" cy="429843"/>
          </a:xfrm>
          <a:prstGeom prst="rect">
            <a:avLst/>
          </a:prstGeom>
          <a:noFill/>
          <a:ln w="9525" algn="ctr">
            <a:noFill/>
            <a:miter lim="800000"/>
          </a:ln>
        </p:spPr>
        <p:txBody>
          <a:bodyPr wrap="square" lIns="87041" tIns="43520" rIns="87041" bIns="43520">
            <a:spAutoFit/>
          </a:bodyPr>
          <a:lstStyle/>
          <a:p>
            <a:pPr defTabSz="326578" eaLnBrk="0" fontAlgn="auto" hangingPunct="0">
              <a:spcBef>
                <a:spcPts val="0"/>
              </a:spcBef>
              <a:spcAft>
                <a:spcPts val="0"/>
              </a:spcAft>
            </a:pPr>
            <a:r>
              <a:rPr lang="zh-CN" altLang="en-US" sz="2222" dirty="0">
                <a:solidFill>
                  <a:srgbClr val="000000"/>
                </a:solidFill>
                <a:latin typeface="微软雅黑" panose="020B0503020204020204" pitchFamily="34" charset="-122"/>
                <a:ea typeface="微软雅黑" panose="020B0503020204020204" pitchFamily="34" charset="-122"/>
              </a:rPr>
              <a:t>这里输入您的标题一</a:t>
            </a:r>
            <a:endParaRPr lang="en-US" altLang="zh-CN" sz="2222" dirty="0">
              <a:solidFill>
                <a:srgbClr val="000000"/>
              </a:solidFill>
              <a:latin typeface="微软雅黑" panose="020B0503020204020204" pitchFamily="34" charset="-122"/>
              <a:ea typeface="微软雅黑" panose="020B0503020204020204" pitchFamily="34" charset="-122"/>
            </a:endParaRPr>
          </a:p>
        </p:txBody>
      </p:sp>
      <p:sp>
        <p:nvSpPr>
          <p:cNvPr id="27" name="Rectangle 55"/>
          <p:cNvSpPr>
            <a:spLocks noChangeArrowheads="1"/>
          </p:cNvSpPr>
          <p:nvPr/>
        </p:nvSpPr>
        <p:spPr bwMode="auto">
          <a:xfrm>
            <a:off x="4260678" y="1683322"/>
            <a:ext cx="2743793" cy="429843"/>
          </a:xfrm>
          <a:prstGeom prst="rect">
            <a:avLst/>
          </a:prstGeom>
          <a:noFill/>
          <a:ln w="9525" algn="ctr">
            <a:noFill/>
            <a:miter lim="800000"/>
          </a:ln>
        </p:spPr>
        <p:txBody>
          <a:bodyPr wrap="none" lIns="87041" tIns="43520" rIns="87041" bIns="43520">
            <a:spAutoFit/>
          </a:bodyPr>
          <a:lstStyle/>
          <a:p>
            <a:pPr defTabSz="326578" eaLnBrk="0" fontAlgn="auto" hangingPunct="0">
              <a:spcBef>
                <a:spcPts val="0"/>
              </a:spcBef>
              <a:spcAft>
                <a:spcPts val="0"/>
              </a:spcAft>
            </a:pPr>
            <a:r>
              <a:rPr lang="zh-CN" altLang="en-US" sz="2222" dirty="0">
                <a:solidFill>
                  <a:srgbClr val="000000"/>
                </a:solidFill>
                <a:latin typeface="微软雅黑" panose="020B0503020204020204" pitchFamily="34" charset="-122"/>
                <a:ea typeface="微软雅黑" panose="020B0503020204020204" pitchFamily="34" charset="-122"/>
              </a:rPr>
              <a:t>这里输入您的标题二</a:t>
            </a:r>
            <a:endParaRPr lang="en-US" altLang="zh-CN" sz="2222"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4468630"/>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6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6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6000">
                                          <p:cBhvr additive="base">
                                            <p:cTn id="12" dur="500" fill="hold"/>
                                            <p:tgtEl>
                                              <p:spTgt spid="10"/>
                                            </p:tgtEl>
                                            <p:attrNameLst>
                                              <p:attrName>ppt_x</p:attrName>
                                            </p:attrNameLst>
                                          </p:cBhvr>
                                          <p:tavLst>
                                            <p:tav tm="0">
                                              <p:val>
                                                <p:strVal val="0-#ppt_w/2"/>
                                              </p:val>
                                            </p:tav>
                                            <p:tav tm="100000">
                                              <p:val>
                                                <p:strVal val="#ppt_x"/>
                                              </p:val>
                                            </p:tav>
                                          </p:tavLst>
                                        </p:anim>
                                        <p:anim calcmode="lin" valueType="num" p14:bounceEnd="66000">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66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66000">
                                          <p:cBhvr additive="base">
                                            <p:cTn id="17" dur="500" fill="hold"/>
                                            <p:tgtEl>
                                              <p:spTgt spid="11"/>
                                            </p:tgtEl>
                                            <p:attrNameLst>
                                              <p:attrName>ppt_x</p:attrName>
                                            </p:attrNameLst>
                                          </p:cBhvr>
                                          <p:tavLst>
                                            <p:tav tm="0">
                                              <p:val>
                                                <p:strVal val="0-#ppt_w/2"/>
                                              </p:val>
                                            </p:tav>
                                            <p:tav tm="100000">
                                              <p:val>
                                                <p:strVal val="#ppt_x"/>
                                              </p:val>
                                            </p:tav>
                                          </p:tavLst>
                                        </p:anim>
                                        <p:anim calcmode="lin" valueType="num" p14:bounceEnd="66000">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66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6000">
                                          <p:cBhvr additive="base">
                                            <p:cTn id="22" dur="500" fill="hold"/>
                                            <p:tgtEl>
                                              <p:spTgt spid="12"/>
                                            </p:tgtEl>
                                            <p:attrNameLst>
                                              <p:attrName>ppt_x</p:attrName>
                                            </p:attrNameLst>
                                          </p:cBhvr>
                                          <p:tavLst>
                                            <p:tav tm="0">
                                              <p:val>
                                                <p:strVal val="0-#ppt_w/2"/>
                                              </p:val>
                                            </p:tav>
                                            <p:tav tm="100000">
                                              <p:val>
                                                <p:strVal val="#ppt_x"/>
                                              </p:val>
                                            </p:tav>
                                          </p:tavLst>
                                        </p:anim>
                                        <p:anim calcmode="lin" valueType="num" p14:bounceEnd="66000">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14:presetBounceEnd="52000">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14:bounceEnd="52000">
                                          <p:cBhvr additive="base">
                                            <p:cTn id="27" dur="500" fill="hold"/>
                                            <p:tgtEl>
                                              <p:spTgt spid="25"/>
                                            </p:tgtEl>
                                            <p:attrNameLst>
                                              <p:attrName>ppt_x</p:attrName>
                                            </p:attrNameLst>
                                          </p:cBhvr>
                                          <p:tavLst>
                                            <p:tav tm="0">
                                              <p:val>
                                                <p:strVal val="1+#ppt_w/2"/>
                                              </p:val>
                                            </p:tav>
                                            <p:tav tm="100000">
                                              <p:val>
                                                <p:strVal val="#ppt_x"/>
                                              </p:val>
                                            </p:tav>
                                          </p:tavLst>
                                        </p:anim>
                                        <p:anim calcmode="lin" valueType="num" p14:bounceEnd="52000">
                                          <p:cBhvr additive="base">
                                            <p:cTn id="28" dur="500" fill="hold"/>
                                            <p:tgtEl>
                                              <p:spTgt spid="2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52000">
                                          <p:cBhvr additive="base">
                                            <p:cTn id="31"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2000">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14:bounceEnd="52000">
                                          <p:cBhvr additive="base">
                                            <p:cTn id="35"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52000">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14:bounceEnd="52000">
                                          <p:cBhvr additive="base">
                                            <p:cTn id="39" dur="5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9" grpId="0"/>
          <p:bldP spid="21" grpId="0"/>
          <p:bldP spid="25"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9" grpId="0"/>
          <p:bldP spid="21" grpId="0"/>
          <p:bldP spid="2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14742" y="971661"/>
            <a:ext cx="5886044" cy="873829"/>
          </a:xfrm>
          <a:prstGeom prst="rect">
            <a:avLst/>
          </a:prstGeom>
          <a:noFill/>
        </p:spPr>
        <p:txBody>
          <a:bodyPr wrap="square" rtlCol="0">
            <a:spAutoFit/>
          </a:bodyPr>
          <a:lstStyle/>
          <a:p>
            <a:pPr defTabSz="725656" fontAlgn="auto">
              <a:spcBef>
                <a:spcPts val="0"/>
              </a:spcBef>
              <a:spcAft>
                <a:spcPts val="0"/>
              </a:spcAft>
            </a:pPr>
            <a:r>
              <a:rPr lang="zh-CN" altLang="en-US" sz="1904" b="1" dirty="0">
                <a:solidFill>
                  <a:srgbClr val="760000"/>
                </a:solidFill>
                <a:latin typeface="微软雅黑" panose="020B0503020204020204" pitchFamily="34" charset="-122"/>
                <a:ea typeface="微软雅黑" panose="020B0503020204020204" pitchFamily="34" charset="-122"/>
              </a:rPr>
              <a:t>某某方面：</a:t>
            </a:r>
            <a:endParaRPr lang="en-US" altLang="zh-CN" sz="1904" b="1" dirty="0">
              <a:solidFill>
                <a:srgbClr val="760000"/>
              </a:solidFill>
              <a:latin typeface="微软雅黑" panose="020B0503020204020204" pitchFamily="34" charset="-122"/>
              <a:ea typeface="微软雅黑" panose="020B0503020204020204" pitchFamily="34" charset="-122"/>
            </a:endParaRPr>
          </a:p>
          <a:p>
            <a:pPr defTabSz="725656" fontAlgn="auto">
              <a:spcBef>
                <a:spcPts val="0"/>
              </a:spcBef>
              <a:spcAft>
                <a:spcPts val="0"/>
              </a:spcAft>
            </a:pPr>
            <a:r>
              <a:rPr lang="zh-CN" altLang="en-US" sz="1587" dirty="0">
                <a:solidFill>
                  <a:srgbClr val="394C53"/>
                </a:solidFill>
                <a:latin typeface="微软雅黑" panose="020B0503020204020204" pitchFamily="34" charset="-122"/>
                <a:ea typeface="微软雅黑" panose="020B0503020204020204" pitchFamily="34" charset="-122"/>
              </a:rPr>
              <a:t>这里输入你的文本内容这里输入你的文本内容这里输入你的文本内容这里输入你的文本内容你的文本内容</a:t>
            </a:r>
          </a:p>
        </p:txBody>
      </p:sp>
      <p:cxnSp>
        <p:nvCxnSpPr>
          <p:cNvPr id="23" name="直接连接符 22"/>
          <p:cNvCxnSpPr/>
          <p:nvPr/>
        </p:nvCxnSpPr>
        <p:spPr>
          <a:xfrm>
            <a:off x="1254075" y="1826549"/>
            <a:ext cx="6860981"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514742" y="1883695"/>
            <a:ext cx="5886044" cy="873829"/>
          </a:xfrm>
          <a:prstGeom prst="rect">
            <a:avLst/>
          </a:prstGeom>
          <a:noFill/>
        </p:spPr>
        <p:txBody>
          <a:bodyPr wrap="square" rtlCol="0">
            <a:spAutoFit/>
          </a:bodyPr>
          <a:lstStyle/>
          <a:p>
            <a:pPr defTabSz="725656" fontAlgn="auto">
              <a:spcBef>
                <a:spcPts val="0"/>
              </a:spcBef>
              <a:spcAft>
                <a:spcPts val="0"/>
              </a:spcAft>
            </a:pPr>
            <a:r>
              <a:rPr lang="zh-CN" altLang="en-US" sz="1904" b="1" dirty="0">
                <a:solidFill>
                  <a:srgbClr val="760000"/>
                </a:solidFill>
                <a:latin typeface="微软雅黑" panose="020B0503020204020204" pitchFamily="34" charset="-122"/>
                <a:ea typeface="微软雅黑" panose="020B0503020204020204" pitchFamily="34" charset="-122"/>
              </a:rPr>
              <a:t>某某方面：</a:t>
            </a:r>
            <a:endParaRPr lang="en-US" altLang="zh-CN" sz="1904" b="1" dirty="0">
              <a:solidFill>
                <a:srgbClr val="760000"/>
              </a:solidFill>
              <a:latin typeface="微软雅黑" panose="020B0503020204020204" pitchFamily="34" charset="-122"/>
              <a:ea typeface="微软雅黑" panose="020B0503020204020204" pitchFamily="34" charset="-122"/>
            </a:endParaRPr>
          </a:p>
          <a:p>
            <a:pPr defTabSz="725656" fontAlgn="auto">
              <a:spcBef>
                <a:spcPts val="0"/>
              </a:spcBef>
              <a:spcAft>
                <a:spcPts val="0"/>
              </a:spcAft>
            </a:pPr>
            <a:r>
              <a:rPr lang="zh-CN" altLang="en-US" sz="1587" dirty="0">
                <a:solidFill>
                  <a:srgbClr val="394C53"/>
                </a:solidFill>
                <a:latin typeface="微软雅黑" panose="020B0503020204020204" pitchFamily="34" charset="-122"/>
                <a:ea typeface="微软雅黑" panose="020B0503020204020204" pitchFamily="34" charset="-122"/>
              </a:rPr>
              <a:t>这里输入你的文本内容这里输入你的文本内容这里输入你的文本内容这里输入你的文本内容你的文本内容</a:t>
            </a:r>
          </a:p>
        </p:txBody>
      </p:sp>
      <p:cxnSp>
        <p:nvCxnSpPr>
          <p:cNvPr id="27" name="直接连接符 26"/>
          <p:cNvCxnSpPr/>
          <p:nvPr/>
        </p:nvCxnSpPr>
        <p:spPr>
          <a:xfrm>
            <a:off x="1254075" y="2738582"/>
            <a:ext cx="6860981"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514742" y="2798032"/>
            <a:ext cx="5886044" cy="873829"/>
          </a:xfrm>
          <a:prstGeom prst="rect">
            <a:avLst/>
          </a:prstGeom>
          <a:noFill/>
        </p:spPr>
        <p:txBody>
          <a:bodyPr wrap="square" rtlCol="0">
            <a:spAutoFit/>
          </a:bodyPr>
          <a:lstStyle/>
          <a:p>
            <a:pPr defTabSz="725656" fontAlgn="auto">
              <a:spcBef>
                <a:spcPts val="0"/>
              </a:spcBef>
              <a:spcAft>
                <a:spcPts val="0"/>
              </a:spcAft>
            </a:pPr>
            <a:r>
              <a:rPr lang="zh-CN" altLang="en-US" sz="1904" b="1" dirty="0">
                <a:solidFill>
                  <a:srgbClr val="760000"/>
                </a:solidFill>
                <a:latin typeface="微软雅黑" panose="020B0503020204020204" pitchFamily="34" charset="-122"/>
                <a:ea typeface="微软雅黑" panose="020B0503020204020204" pitchFamily="34" charset="-122"/>
              </a:rPr>
              <a:t>某某方面：</a:t>
            </a:r>
            <a:endParaRPr lang="en-US" altLang="zh-CN" sz="1904" b="1" dirty="0">
              <a:solidFill>
                <a:srgbClr val="760000"/>
              </a:solidFill>
              <a:latin typeface="微软雅黑" panose="020B0503020204020204" pitchFamily="34" charset="-122"/>
              <a:ea typeface="微软雅黑" panose="020B0503020204020204" pitchFamily="34" charset="-122"/>
            </a:endParaRPr>
          </a:p>
          <a:p>
            <a:pPr defTabSz="725656" fontAlgn="auto">
              <a:spcBef>
                <a:spcPts val="0"/>
              </a:spcBef>
              <a:spcAft>
                <a:spcPts val="0"/>
              </a:spcAft>
            </a:pPr>
            <a:r>
              <a:rPr lang="zh-CN" altLang="en-US" sz="1587" dirty="0">
                <a:solidFill>
                  <a:srgbClr val="394C53"/>
                </a:solidFill>
                <a:latin typeface="微软雅黑" panose="020B0503020204020204" pitchFamily="34" charset="-122"/>
                <a:ea typeface="微软雅黑" panose="020B0503020204020204" pitchFamily="34" charset="-122"/>
              </a:rPr>
              <a:t>这里输入你的文本内容这里输入你的文本内容这里输入你的文本内容这里输入你的文本内容你的文本内容</a:t>
            </a:r>
          </a:p>
        </p:txBody>
      </p:sp>
      <p:cxnSp>
        <p:nvCxnSpPr>
          <p:cNvPr id="35" name="直接连接符 34"/>
          <p:cNvCxnSpPr/>
          <p:nvPr/>
        </p:nvCxnSpPr>
        <p:spPr>
          <a:xfrm>
            <a:off x="1254075" y="3652919"/>
            <a:ext cx="6860981"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254075" y="3737251"/>
            <a:ext cx="1023231" cy="758961"/>
          </a:xfrm>
          <a:prstGeom prst="rect">
            <a:avLst/>
          </a:pr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3174" dirty="0">
                <a:solidFill>
                  <a:prstClr val="black"/>
                </a:solidFill>
                <a:latin typeface="微软雅黑" panose="020B0503020204020204" pitchFamily="34" charset="-122"/>
                <a:ea typeface="微软雅黑" panose="020B0503020204020204" pitchFamily="34" charset="-122"/>
              </a:rPr>
              <a:t>04</a:t>
            </a:r>
            <a:endParaRPr lang="zh-CN" altLang="en-US" sz="3174" dirty="0">
              <a:solidFill>
                <a:prstClr val="black"/>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2514742" y="3712369"/>
            <a:ext cx="5886044" cy="873829"/>
          </a:xfrm>
          <a:prstGeom prst="rect">
            <a:avLst/>
          </a:prstGeom>
          <a:noFill/>
        </p:spPr>
        <p:txBody>
          <a:bodyPr wrap="square" rtlCol="0">
            <a:spAutoFit/>
          </a:bodyPr>
          <a:lstStyle/>
          <a:p>
            <a:pPr defTabSz="725656" fontAlgn="auto">
              <a:spcBef>
                <a:spcPts val="0"/>
              </a:spcBef>
              <a:spcAft>
                <a:spcPts val="0"/>
              </a:spcAft>
            </a:pPr>
            <a:r>
              <a:rPr lang="zh-CN" altLang="en-US" sz="1904" b="1" dirty="0">
                <a:solidFill>
                  <a:srgbClr val="760000"/>
                </a:solidFill>
                <a:latin typeface="微软雅黑" panose="020B0503020204020204" pitchFamily="34" charset="-122"/>
                <a:ea typeface="微软雅黑" panose="020B0503020204020204" pitchFamily="34" charset="-122"/>
              </a:rPr>
              <a:t>某某方面：</a:t>
            </a:r>
            <a:endParaRPr lang="en-US" altLang="zh-CN" sz="1904" b="1" dirty="0">
              <a:solidFill>
                <a:srgbClr val="760000"/>
              </a:solidFill>
              <a:latin typeface="微软雅黑" panose="020B0503020204020204" pitchFamily="34" charset="-122"/>
              <a:ea typeface="微软雅黑" panose="020B0503020204020204" pitchFamily="34" charset="-122"/>
            </a:endParaRPr>
          </a:p>
          <a:p>
            <a:pPr defTabSz="725656" fontAlgn="auto">
              <a:spcBef>
                <a:spcPts val="0"/>
              </a:spcBef>
              <a:spcAft>
                <a:spcPts val="0"/>
              </a:spcAft>
            </a:pPr>
            <a:r>
              <a:rPr lang="zh-CN" altLang="en-US" sz="1587" dirty="0">
                <a:solidFill>
                  <a:srgbClr val="394C53"/>
                </a:solidFill>
                <a:latin typeface="微软雅黑" panose="020B0503020204020204" pitchFamily="34" charset="-122"/>
                <a:ea typeface="微软雅黑" panose="020B0503020204020204" pitchFamily="34" charset="-122"/>
              </a:rPr>
              <a:t>这里输入你的文本内容这里输入你的文本内容这里输入你的文本内容这里输入你的文本内容你的文本内容</a:t>
            </a:r>
          </a:p>
        </p:txBody>
      </p:sp>
      <p:cxnSp>
        <p:nvCxnSpPr>
          <p:cNvPr id="44" name="直接连接符 43"/>
          <p:cNvCxnSpPr/>
          <p:nvPr/>
        </p:nvCxnSpPr>
        <p:spPr>
          <a:xfrm>
            <a:off x="1254075" y="4567256"/>
            <a:ext cx="6860981"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254075" y="996543"/>
            <a:ext cx="1023231" cy="758961"/>
            <a:chOff x="1580220" y="1615580"/>
            <a:chExt cx="1289343" cy="956344"/>
          </a:xfrm>
          <a:solidFill>
            <a:srgbClr val="C00000"/>
          </a:solidFill>
        </p:grpSpPr>
        <p:sp>
          <p:nvSpPr>
            <p:cNvPr id="46" name="矩形 45"/>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47" name="矩形 46"/>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3174" dirty="0">
                  <a:solidFill>
                    <a:prstClr val="white"/>
                  </a:solidFill>
                  <a:latin typeface="微软雅黑" panose="020B0503020204020204" pitchFamily="34" charset="-122"/>
                  <a:ea typeface="微软雅黑" panose="020B0503020204020204" pitchFamily="34" charset="-122"/>
                </a:rPr>
                <a:t>01</a:t>
              </a: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257530" y="1927081"/>
            <a:ext cx="1023231" cy="758961"/>
            <a:chOff x="1580220" y="1615580"/>
            <a:chExt cx="1289343" cy="956344"/>
          </a:xfrm>
          <a:solidFill>
            <a:srgbClr val="C00000"/>
          </a:solidFill>
        </p:grpSpPr>
        <p:sp>
          <p:nvSpPr>
            <p:cNvPr id="49" name="矩形 48"/>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50" name="矩形 49"/>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3174" dirty="0">
                  <a:solidFill>
                    <a:prstClr val="white"/>
                  </a:solidFill>
                  <a:latin typeface="微软雅黑" panose="020B0503020204020204" pitchFamily="34" charset="-122"/>
                  <a:ea typeface="微软雅黑" panose="020B0503020204020204" pitchFamily="34" charset="-122"/>
                </a:rPr>
                <a:t>02</a:t>
              </a: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257530" y="2841418"/>
            <a:ext cx="1023231" cy="758961"/>
            <a:chOff x="1580220" y="1615580"/>
            <a:chExt cx="1289343" cy="956344"/>
          </a:xfrm>
          <a:solidFill>
            <a:srgbClr val="C00000"/>
          </a:solidFill>
        </p:grpSpPr>
        <p:sp>
          <p:nvSpPr>
            <p:cNvPr id="52" name="矩形 51"/>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53" name="矩形 52"/>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3174" dirty="0">
                  <a:solidFill>
                    <a:prstClr val="white"/>
                  </a:solidFill>
                  <a:latin typeface="微软雅黑" panose="020B0503020204020204" pitchFamily="34" charset="-122"/>
                  <a:ea typeface="微软雅黑" panose="020B0503020204020204" pitchFamily="34" charset="-122"/>
                </a:rPr>
                <a:t>03</a:t>
              </a: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762905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left)">
                                      <p:cBhvr>
                                        <p:cTn id="36" dur="500"/>
                                        <p:tgtEl>
                                          <p:spTgt spid="44"/>
                                        </p:tgtEl>
                                      </p:cBhvr>
                                    </p:animEffect>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4"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ppt_x"/>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1" grpId="0"/>
      <p:bldP spid="39" grpId="0" animBg="1"/>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sp>
        <p:nvSpPr>
          <p:cNvPr id="9" name="流程图: 延期 8"/>
          <p:cNvSpPr/>
          <p:nvPr/>
        </p:nvSpPr>
        <p:spPr>
          <a:xfrm>
            <a:off x="-22599" y="1747913"/>
            <a:ext cx="2765925" cy="1509590"/>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1" fmla="*/ 0 w 3204064"/>
              <a:gd name="connsiteY0-2" fmla="*/ 0 h 1887198"/>
              <a:gd name="connsiteX1-3" fmla="*/ 2051737 w 3204064"/>
              <a:gd name="connsiteY1-4" fmla="*/ 14990 h 1887198"/>
              <a:gd name="connsiteX2-5" fmla="*/ 3204064 w 3204064"/>
              <a:gd name="connsiteY2-6" fmla="*/ 951094 h 1887198"/>
              <a:gd name="connsiteX3-7" fmla="*/ 2051737 w 3204064"/>
              <a:gd name="connsiteY3-8" fmla="*/ 1887198 h 1887198"/>
              <a:gd name="connsiteX4-9" fmla="*/ 899410 w 3204064"/>
              <a:gd name="connsiteY4-10" fmla="*/ 1887198 h 1887198"/>
              <a:gd name="connsiteX5-11" fmla="*/ 0 w 3204064"/>
              <a:gd name="connsiteY5-12" fmla="*/ 0 h 1887198"/>
              <a:gd name="connsiteX0-13" fmla="*/ 0 w 3204064"/>
              <a:gd name="connsiteY0-14" fmla="*/ 0 h 1887198"/>
              <a:gd name="connsiteX1-15" fmla="*/ 2051737 w 3204064"/>
              <a:gd name="connsiteY1-16" fmla="*/ 14990 h 1887198"/>
              <a:gd name="connsiteX2-17" fmla="*/ 3204064 w 3204064"/>
              <a:gd name="connsiteY2-18" fmla="*/ 951094 h 1887198"/>
              <a:gd name="connsiteX3-19" fmla="*/ 2051737 w 3204064"/>
              <a:gd name="connsiteY3-20" fmla="*/ 1887198 h 1887198"/>
              <a:gd name="connsiteX4-21" fmla="*/ 29980 w 3204064"/>
              <a:gd name="connsiteY4-22" fmla="*/ 1887198 h 1887198"/>
              <a:gd name="connsiteX5-23" fmla="*/ 0 w 3204064"/>
              <a:gd name="connsiteY5-24" fmla="*/ 0 h 1887198"/>
              <a:gd name="connsiteX0-25" fmla="*/ 0 w 3189073"/>
              <a:gd name="connsiteY0-26" fmla="*/ 0 h 1872208"/>
              <a:gd name="connsiteX1-27" fmla="*/ 2036746 w 3189073"/>
              <a:gd name="connsiteY1-28" fmla="*/ 0 h 1872208"/>
              <a:gd name="connsiteX2-29" fmla="*/ 3189073 w 3189073"/>
              <a:gd name="connsiteY2-30" fmla="*/ 936104 h 1872208"/>
              <a:gd name="connsiteX3-31" fmla="*/ 2036746 w 3189073"/>
              <a:gd name="connsiteY3-32" fmla="*/ 1872208 h 1872208"/>
              <a:gd name="connsiteX4-33" fmla="*/ 14989 w 3189073"/>
              <a:gd name="connsiteY4-34" fmla="*/ 1872208 h 1872208"/>
              <a:gd name="connsiteX5-35" fmla="*/ 0 w 3189073"/>
              <a:gd name="connsiteY5-36" fmla="*/ 0 h 1872208"/>
              <a:gd name="connsiteX0-37" fmla="*/ 0 w 3848302"/>
              <a:gd name="connsiteY0-38" fmla="*/ 14991 h 1872208"/>
              <a:gd name="connsiteX1-39" fmla="*/ 2695975 w 3848302"/>
              <a:gd name="connsiteY1-40" fmla="*/ 0 h 1872208"/>
              <a:gd name="connsiteX2-41" fmla="*/ 3848302 w 3848302"/>
              <a:gd name="connsiteY2-42" fmla="*/ 936104 h 1872208"/>
              <a:gd name="connsiteX3-43" fmla="*/ 2695975 w 3848302"/>
              <a:gd name="connsiteY3-44" fmla="*/ 1872208 h 1872208"/>
              <a:gd name="connsiteX4-45" fmla="*/ 674218 w 3848302"/>
              <a:gd name="connsiteY4-46" fmla="*/ 1872208 h 1872208"/>
              <a:gd name="connsiteX5-47" fmla="*/ 0 w 3848302"/>
              <a:gd name="connsiteY5-48" fmla="*/ 14991 h 1872208"/>
              <a:gd name="connsiteX0-49" fmla="*/ 0 w 3848302"/>
              <a:gd name="connsiteY0-50" fmla="*/ 14991 h 1902188"/>
              <a:gd name="connsiteX1-51" fmla="*/ 2695975 w 3848302"/>
              <a:gd name="connsiteY1-52" fmla="*/ 0 h 1902188"/>
              <a:gd name="connsiteX2-53" fmla="*/ 3848302 w 3848302"/>
              <a:gd name="connsiteY2-54" fmla="*/ 936104 h 1902188"/>
              <a:gd name="connsiteX3-55" fmla="*/ 2695975 w 3848302"/>
              <a:gd name="connsiteY3-56" fmla="*/ 1872208 h 1902188"/>
              <a:gd name="connsiteX4-57" fmla="*/ 31469 w 3848302"/>
              <a:gd name="connsiteY4-58" fmla="*/ 1902188 h 1902188"/>
              <a:gd name="connsiteX5-59" fmla="*/ 0 w 3848302"/>
              <a:gd name="connsiteY5-60" fmla="*/ 14991 h 1902188"/>
              <a:gd name="connsiteX0-61" fmla="*/ 0 w 3864784"/>
              <a:gd name="connsiteY0-62" fmla="*/ 29981 h 1902188"/>
              <a:gd name="connsiteX1-63" fmla="*/ 2712457 w 3864784"/>
              <a:gd name="connsiteY1-64" fmla="*/ 0 h 1902188"/>
              <a:gd name="connsiteX2-65" fmla="*/ 3864784 w 3864784"/>
              <a:gd name="connsiteY2-66" fmla="*/ 936104 h 1902188"/>
              <a:gd name="connsiteX3-67" fmla="*/ 2712457 w 3864784"/>
              <a:gd name="connsiteY3-68" fmla="*/ 1872208 h 1902188"/>
              <a:gd name="connsiteX4-69" fmla="*/ 47951 w 3864784"/>
              <a:gd name="connsiteY4-70" fmla="*/ 1902188 h 1902188"/>
              <a:gd name="connsiteX5-71" fmla="*/ 0 w 3864784"/>
              <a:gd name="connsiteY5-72" fmla="*/ 29981 h 1902188"/>
              <a:gd name="connsiteX0-73" fmla="*/ 0 w 3831822"/>
              <a:gd name="connsiteY0-74" fmla="*/ 14990 h 1902188"/>
              <a:gd name="connsiteX1-75" fmla="*/ 2679495 w 3831822"/>
              <a:gd name="connsiteY1-76" fmla="*/ 0 h 1902188"/>
              <a:gd name="connsiteX2-77" fmla="*/ 3831822 w 3831822"/>
              <a:gd name="connsiteY2-78" fmla="*/ 936104 h 1902188"/>
              <a:gd name="connsiteX3-79" fmla="*/ 2679495 w 3831822"/>
              <a:gd name="connsiteY3-80" fmla="*/ 1872208 h 1902188"/>
              <a:gd name="connsiteX4-81" fmla="*/ 14989 w 3831822"/>
              <a:gd name="connsiteY4-82" fmla="*/ 1902188 h 1902188"/>
              <a:gd name="connsiteX5-83" fmla="*/ 0 w 3831822"/>
              <a:gd name="connsiteY5-84" fmla="*/ 14990 h 1902188"/>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3174" dirty="0">
                <a:solidFill>
                  <a:prstClr val="white"/>
                </a:solidFill>
                <a:latin typeface="微软雅黑" panose="020B0503020204020204" pitchFamily="34" charset="-122"/>
                <a:ea typeface="微软雅黑" panose="020B0503020204020204" pitchFamily="34" charset="-122"/>
              </a:rPr>
              <a:t>章节</a:t>
            </a:r>
          </a:p>
        </p:txBody>
      </p:sp>
      <p:sp>
        <p:nvSpPr>
          <p:cNvPr id="11" name="椭圆 10"/>
          <p:cNvSpPr/>
          <p:nvPr/>
        </p:nvSpPr>
        <p:spPr>
          <a:xfrm>
            <a:off x="5070889" y="1428780"/>
            <a:ext cx="971483" cy="97148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6000" b="1" dirty="0" smtClean="0">
                <a:solidFill>
                  <a:prstClr val="white"/>
                </a:solidFill>
                <a:latin typeface="微软雅黑" panose="020B0503020204020204" pitchFamily="34" charset="-122"/>
                <a:ea typeface="微软雅黑" panose="020B0503020204020204" pitchFamily="34" charset="-122"/>
              </a:rPr>
              <a:t>4</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sp>
        <p:nvSpPr>
          <p:cNvPr id="19" name="Rectangle 33"/>
          <p:cNvSpPr>
            <a:spLocks noChangeArrowheads="1"/>
          </p:cNvSpPr>
          <p:nvPr/>
        </p:nvSpPr>
        <p:spPr bwMode="auto">
          <a:xfrm>
            <a:off x="3899613" y="2551751"/>
            <a:ext cx="3458732" cy="580333"/>
          </a:xfrm>
          <a:prstGeom prst="rect">
            <a:avLst/>
          </a:prstGeom>
          <a:noFill/>
          <a:ln w="9525" algn="ctr">
            <a:noFill/>
            <a:miter lim="800000"/>
          </a:ln>
        </p:spPr>
        <p:txBody>
          <a:bodyPr wrap="none" lIns="87041" tIns="43520" rIns="87041" bIns="43520">
            <a:spAutoFit/>
          </a:bodyPr>
          <a:lstStyle/>
          <a:p>
            <a:pPr defTabSz="326578" eaLnBrk="0" fontAlgn="auto" hangingPunct="0">
              <a:spcBef>
                <a:spcPts val="0"/>
              </a:spcBef>
              <a:spcAft>
                <a:spcPts val="0"/>
              </a:spcAft>
            </a:pPr>
            <a:r>
              <a:rPr lang="zh-CN" altLang="en-US" sz="3200" b="1" dirty="0">
                <a:solidFill>
                  <a:srgbClr val="FF1919"/>
                </a:solidFill>
                <a:latin typeface="微软雅黑" panose="020B0503020204020204" pitchFamily="34" charset="-122"/>
                <a:ea typeface="微软雅黑" panose="020B0503020204020204" pitchFamily="34" charset="-122"/>
              </a:rPr>
              <a:t>这里输入您的</a:t>
            </a:r>
            <a:r>
              <a:rPr lang="zh-CN" altLang="en-US" sz="3200" b="1" dirty="0" smtClean="0">
                <a:solidFill>
                  <a:srgbClr val="FF1919"/>
                </a:solidFill>
                <a:latin typeface="微软雅黑" panose="020B0503020204020204" pitchFamily="34" charset="-122"/>
                <a:ea typeface="微软雅黑" panose="020B0503020204020204" pitchFamily="34" charset="-122"/>
              </a:rPr>
              <a:t>标题</a:t>
            </a:r>
            <a:endParaRPr lang="en-US" altLang="zh-CN" sz="3200" b="1" dirty="0">
              <a:solidFill>
                <a:srgbClr val="FF1919"/>
              </a:solidFill>
              <a:latin typeface="微软雅黑" panose="020B0503020204020204" pitchFamily="34" charset="-122"/>
              <a:ea typeface="微软雅黑" panose="020B0503020204020204" pitchFamily="34" charset="-122"/>
            </a:endParaRPr>
          </a:p>
        </p:txBody>
      </p:sp>
      <p:sp>
        <p:nvSpPr>
          <p:cNvPr id="20" name="Line 34"/>
          <p:cNvSpPr>
            <a:spLocks noChangeShapeType="1"/>
          </p:cNvSpPr>
          <p:nvPr/>
        </p:nvSpPr>
        <p:spPr bwMode="auto">
          <a:xfrm>
            <a:off x="3886218" y="3162120"/>
            <a:ext cx="3485522" cy="0"/>
          </a:xfrm>
          <a:prstGeom prst="line">
            <a:avLst/>
          </a:prstGeom>
          <a:solidFill>
            <a:schemeClr val="accent1">
              <a:lumMod val="75000"/>
            </a:schemeClr>
          </a:solidFill>
          <a:ln w="9525">
            <a:solidFill>
              <a:srgbClr val="760000"/>
            </a:solidFill>
            <a:round/>
          </a:ln>
        </p:spPr>
        <p:txBody>
          <a:bodyPr wrap="none" lIns="87041" tIns="43520" rIns="87041" bIns="43520" anchor="ctr"/>
          <a:lstStyle/>
          <a:p>
            <a:pPr defTabSz="326578" fontAlgn="auto">
              <a:spcBef>
                <a:spcPts val="0"/>
              </a:spcBef>
              <a:spcAft>
                <a:spcPts val="0"/>
              </a:spcAft>
            </a:pPr>
            <a:endParaRPr lang="zh-CN" altLang="en-US" sz="1666" dirty="0">
              <a:solidFill>
                <a:prstClr val="black"/>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54244" y="3192156"/>
            <a:ext cx="2749471" cy="400110"/>
          </a:xfrm>
          <a:prstGeom prst="rect">
            <a:avLst/>
          </a:prstGeom>
          <a:noFill/>
        </p:spPr>
        <p:txBody>
          <a:bodyPr wrap="non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单击此处添加文字内容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3270233"/>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uzzle3"/>
          <p:cNvSpPr>
            <a:spLocks noEditPoints="1" noChangeArrowheads="1"/>
          </p:cNvSpPr>
          <p:nvPr/>
        </p:nvSpPr>
        <p:spPr bwMode="gray">
          <a:xfrm>
            <a:off x="4583677" y="1083230"/>
            <a:ext cx="1538694" cy="1827938"/>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CA304"/>
          </a:solidFill>
          <a:ln w="57150">
            <a:solidFill>
              <a:srgbClr val="FFFFFF"/>
            </a:solidFill>
            <a:miter lim="800000"/>
          </a:ln>
          <a:effectLst/>
        </p:spPr>
        <p:txBody>
          <a:bodyPr/>
          <a:lstStyle/>
          <a:p>
            <a:pPr defTabSz="326578" fontAlgn="auto">
              <a:spcBef>
                <a:spcPts val="0"/>
              </a:spcBef>
              <a:spcAft>
                <a:spcPts val="0"/>
              </a:spcAft>
            </a:pPr>
            <a:endParaRPr lang="zh-CN" altLang="en-US" sz="1666" dirty="0">
              <a:solidFill>
                <a:prstClr val="black"/>
              </a:solidFill>
              <a:latin typeface="微软雅黑" panose="020B0503020204020204" pitchFamily="34" charset="-122"/>
              <a:ea typeface="微软雅黑" panose="020B0503020204020204" pitchFamily="34" charset="-122"/>
            </a:endParaRPr>
          </a:p>
        </p:txBody>
      </p:sp>
      <p:sp>
        <p:nvSpPr>
          <p:cNvPr id="20" name="Puzzle2"/>
          <p:cNvSpPr>
            <a:spLocks noEditPoints="1" noChangeArrowheads="1"/>
          </p:cNvSpPr>
          <p:nvPr/>
        </p:nvSpPr>
        <p:spPr bwMode="gray">
          <a:xfrm>
            <a:off x="4136157" y="2414945"/>
            <a:ext cx="2455834" cy="1664945"/>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21" name="Puzzle4"/>
          <p:cNvSpPr>
            <a:spLocks noEditPoints="1" noChangeArrowheads="1"/>
          </p:cNvSpPr>
          <p:nvPr/>
        </p:nvSpPr>
        <p:spPr bwMode="gray">
          <a:xfrm>
            <a:off x="3185868" y="2394419"/>
            <a:ext cx="1480683" cy="2128570"/>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FCA304"/>
          </a:solidFill>
          <a:ln w="57150">
            <a:noFill/>
            <a:miter lim="800000"/>
          </a:ln>
          <a:effectLst/>
        </p:spPr>
        <p:txBody>
          <a:bodyPr/>
          <a:lstStyle/>
          <a:p>
            <a:pPr defTabSz="326578" fontAlgn="auto">
              <a:spcBef>
                <a:spcPts val="0"/>
              </a:spcBef>
              <a:spcAft>
                <a:spcPts val="0"/>
              </a:spcAft>
            </a:pPr>
            <a:endParaRPr lang="zh-CN" altLang="en-US" sz="1666" dirty="0">
              <a:solidFill>
                <a:prstClr val="black"/>
              </a:solidFill>
              <a:latin typeface="微软雅黑" panose="020B0503020204020204" pitchFamily="34" charset="-122"/>
              <a:ea typeface="微软雅黑" panose="020B0503020204020204" pitchFamily="34" charset="-122"/>
            </a:endParaRPr>
          </a:p>
        </p:txBody>
      </p:sp>
      <p:sp>
        <p:nvSpPr>
          <p:cNvPr id="22" name="Puzzle1"/>
          <p:cNvSpPr>
            <a:spLocks noEditPoints="1" noChangeArrowheads="1"/>
          </p:cNvSpPr>
          <p:nvPr/>
        </p:nvSpPr>
        <p:spPr bwMode="gray">
          <a:xfrm>
            <a:off x="2677574" y="1604808"/>
            <a:ext cx="2486221" cy="126893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23" name="Text Box 16"/>
          <p:cNvSpPr txBox="1">
            <a:spLocks noChangeArrowheads="1"/>
          </p:cNvSpPr>
          <p:nvPr/>
        </p:nvSpPr>
        <p:spPr bwMode="auto">
          <a:xfrm>
            <a:off x="6524610" y="2942205"/>
            <a:ext cx="1362082" cy="314532"/>
          </a:xfrm>
          <a:prstGeom prst="rect">
            <a:avLst/>
          </a:prstGeom>
          <a:noFill/>
          <a:ln w="9525">
            <a:noFill/>
            <a:miter lim="800000"/>
          </a:ln>
          <a:effectLst/>
        </p:spPr>
        <p:txBody>
          <a:bodyPr wrap="none" lIns="69617" tIns="34809" rIns="69617" bIns="34809">
            <a:spAutoFit/>
          </a:bodyPr>
          <a:lstStyle/>
          <a:p>
            <a:pPr defTabSz="326578" eaLnBrk="0" fontAlgn="auto" hangingPunct="0">
              <a:spcBef>
                <a:spcPts val="0"/>
              </a:spcBef>
              <a:spcAft>
                <a:spcPts val="0"/>
              </a:spcAft>
            </a:pPr>
            <a:r>
              <a:rPr lang="zh-CN" altLang="en-US" sz="1587" b="1" dirty="0">
                <a:solidFill>
                  <a:srgbClr val="E7E6E6">
                    <a:lumMod val="10000"/>
                  </a:srgbClr>
                </a:solidFill>
                <a:latin typeface="微软雅黑" panose="020B0503020204020204" pitchFamily="34" charset="-122"/>
                <a:ea typeface="微软雅黑" panose="020B0503020204020204" pitchFamily="34" charset="-122"/>
              </a:rPr>
              <a:t>您的文本内容</a:t>
            </a:r>
          </a:p>
        </p:txBody>
      </p:sp>
      <p:sp>
        <p:nvSpPr>
          <p:cNvPr id="24" name="Text Box 17"/>
          <p:cNvSpPr txBox="1">
            <a:spLocks noChangeArrowheads="1"/>
          </p:cNvSpPr>
          <p:nvPr/>
        </p:nvSpPr>
        <p:spPr bwMode="auto">
          <a:xfrm>
            <a:off x="1257530" y="2488648"/>
            <a:ext cx="1408472" cy="314532"/>
          </a:xfrm>
          <a:prstGeom prst="rect">
            <a:avLst/>
          </a:prstGeom>
          <a:noFill/>
          <a:ln w="9525">
            <a:noFill/>
            <a:miter lim="800000"/>
          </a:ln>
          <a:effectLst/>
        </p:spPr>
        <p:txBody>
          <a:bodyPr lIns="69617" tIns="34809" rIns="69617" bIns="34809">
            <a:spAutoFit/>
          </a:bodyPr>
          <a:lstStyle/>
          <a:p>
            <a:pPr algn="r" defTabSz="326578" eaLnBrk="0" fontAlgn="auto" hangingPunct="0">
              <a:spcBef>
                <a:spcPts val="0"/>
              </a:spcBef>
              <a:spcAft>
                <a:spcPts val="0"/>
              </a:spcAft>
            </a:pPr>
            <a:r>
              <a:rPr lang="zh-CN" altLang="en-US" sz="1587" b="1" dirty="0">
                <a:solidFill>
                  <a:srgbClr val="E7E6E6">
                    <a:lumMod val="10000"/>
                  </a:srgbClr>
                </a:solidFill>
                <a:latin typeface="微软雅黑" panose="020B0503020204020204" pitchFamily="34" charset="-122"/>
                <a:ea typeface="微软雅黑" panose="020B0503020204020204" pitchFamily="34" charset="-122"/>
              </a:rPr>
              <a:t>您的文本内容</a:t>
            </a:r>
          </a:p>
        </p:txBody>
      </p:sp>
      <p:sp>
        <p:nvSpPr>
          <p:cNvPr id="27" name="Text Box 18"/>
          <p:cNvSpPr txBox="1">
            <a:spLocks noChangeArrowheads="1"/>
          </p:cNvSpPr>
          <p:nvPr/>
        </p:nvSpPr>
        <p:spPr bwMode="auto">
          <a:xfrm>
            <a:off x="2832382" y="1028806"/>
            <a:ext cx="2123074" cy="314532"/>
          </a:xfrm>
          <a:prstGeom prst="rect">
            <a:avLst/>
          </a:prstGeom>
          <a:noFill/>
          <a:ln w="9525">
            <a:noFill/>
            <a:miter lim="800000"/>
          </a:ln>
          <a:effectLst/>
        </p:spPr>
        <p:txBody>
          <a:bodyPr lIns="69617" tIns="34809" rIns="69617" bIns="34809">
            <a:spAutoFit/>
          </a:bodyPr>
          <a:lstStyle/>
          <a:p>
            <a:pPr algn="r" defTabSz="326578" eaLnBrk="0" fontAlgn="auto" hangingPunct="0">
              <a:spcBef>
                <a:spcPts val="0"/>
              </a:spcBef>
              <a:spcAft>
                <a:spcPts val="0"/>
              </a:spcAft>
            </a:pPr>
            <a:r>
              <a:rPr lang="zh-CN" altLang="en-US" sz="1587" b="1" dirty="0">
                <a:solidFill>
                  <a:srgbClr val="E7E6E6">
                    <a:lumMod val="10000"/>
                  </a:srgbClr>
                </a:solidFill>
                <a:latin typeface="微软雅黑" panose="020B0503020204020204" pitchFamily="34" charset="-122"/>
                <a:ea typeface="微软雅黑" panose="020B0503020204020204" pitchFamily="34" charset="-122"/>
              </a:rPr>
              <a:t>您的文本内容</a:t>
            </a:r>
          </a:p>
        </p:txBody>
      </p:sp>
      <p:sp>
        <p:nvSpPr>
          <p:cNvPr id="28" name="Text Box 19"/>
          <p:cNvSpPr txBox="1">
            <a:spLocks noChangeArrowheads="1"/>
          </p:cNvSpPr>
          <p:nvPr/>
        </p:nvSpPr>
        <p:spPr bwMode="auto">
          <a:xfrm>
            <a:off x="4409484" y="4230298"/>
            <a:ext cx="2447894" cy="314532"/>
          </a:xfrm>
          <a:prstGeom prst="rect">
            <a:avLst/>
          </a:prstGeom>
          <a:noFill/>
          <a:ln w="9525">
            <a:noFill/>
            <a:miter lim="800000"/>
          </a:ln>
          <a:effectLst/>
        </p:spPr>
        <p:txBody>
          <a:bodyPr lIns="69617" tIns="34809" rIns="69617" bIns="34809">
            <a:spAutoFit/>
          </a:bodyPr>
          <a:lstStyle/>
          <a:p>
            <a:pPr defTabSz="326578" eaLnBrk="0" fontAlgn="auto" hangingPunct="0">
              <a:spcBef>
                <a:spcPts val="0"/>
              </a:spcBef>
              <a:spcAft>
                <a:spcPts val="0"/>
              </a:spcAft>
            </a:pPr>
            <a:r>
              <a:rPr lang="zh-CN" altLang="en-US" sz="1587" b="1" dirty="0">
                <a:solidFill>
                  <a:srgbClr val="E7E6E6">
                    <a:lumMod val="10000"/>
                  </a:srgbClr>
                </a:solidFill>
                <a:latin typeface="微软雅黑" panose="020B0503020204020204" pitchFamily="34" charset="-122"/>
                <a:ea typeface="微软雅黑" panose="020B0503020204020204" pitchFamily="34" charset="-122"/>
              </a:rPr>
              <a:t>您的文本内容</a:t>
            </a:r>
          </a:p>
        </p:txBody>
      </p:sp>
    </p:spTree>
    <p:extLst>
      <p:ext uri="{BB962C8B-B14F-4D97-AF65-F5344CB8AC3E}">
        <p14:creationId xmlns:p14="http://schemas.microsoft.com/office/powerpoint/2010/main" val="736333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 calcmode="lin" valueType="num">
                                      <p:cBhvr>
                                        <p:cTn id="15" dur="500" fill="hold"/>
                                        <p:tgtEl>
                                          <p:spTgt spid="19"/>
                                        </p:tgtEl>
                                        <p:attrNameLst>
                                          <p:attrName>style.rotation</p:attrName>
                                        </p:attrNameLst>
                                      </p:cBhvr>
                                      <p:tavLst>
                                        <p:tav tm="0">
                                          <p:val>
                                            <p:fltVal val="360"/>
                                          </p:val>
                                        </p:tav>
                                        <p:tav tm="100000">
                                          <p:val>
                                            <p:fltVal val="0"/>
                                          </p:val>
                                        </p:tav>
                                      </p:tavLst>
                                    </p:anim>
                                    <p:animEffect transition="in" filter="fade">
                                      <p:cBhvr>
                                        <p:cTn id="16" dur="500"/>
                                        <p:tgtEl>
                                          <p:spTgt spid="19"/>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 calcmode="lin" valueType="num">
                                      <p:cBhvr>
                                        <p:cTn id="21" dur="500" fill="hold"/>
                                        <p:tgtEl>
                                          <p:spTgt spid="20"/>
                                        </p:tgtEl>
                                        <p:attrNameLst>
                                          <p:attrName>style.rotation</p:attrName>
                                        </p:attrNameLst>
                                      </p:cBhvr>
                                      <p:tavLst>
                                        <p:tav tm="0">
                                          <p:val>
                                            <p:fltVal val="360"/>
                                          </p:val>
                                        </p:tav>
                                        <p:tav tm="100000">
                                          <p:val>
                                            <p:fltVal val="0"/>
                                          </p:val>
                                        </p:tav>
                                      </p:tavLst>
                                    </p:anim>
                                    <p:animEffect transition="in" filter="fade">
                                      <p:cBhvr>
                                        <p:cTn id="22" dur="500"/>
                                        <p:tgtEl>
                                          <p:spTgt spid="20"/>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360"/>
                                          </p:val>
                                        </p:tav>
                                        <p:tav tm="100000">
                                          <p:val>
                                            <p:fltVal val="0"/>
                                          </p:val>
                                        </p:tav>
                                      </p:tavLst>
                                    </p:anim>
                                    <p:animEffect transition="in" filter="fade">
                                      <p:cBhvr>
                                        <p:cTn id="28" dur="500"/>
                                        <p:tgtEl>
                                          <p:spTgt spid="21"/>
                                        </p:tgtEl>
                                      </p:cBhvr>
                                    </p:animEffect>
                                  </p:childTnLst>
                                </p:cTn>
                              </p:par>
                            </p:childTnLst>
                          </p:cTn>
                        </p:par>
                        <p:par>
                          <p:cTn id="29" fill="hold">
                            <p:stCondLst>
                              <p:cond delay="500"/>
                            </p:stCondLst>
                            <p:childTnLst>
                              <p:par>
                                <p:cTn id="30" presetID="42" presetClass="entr" presetSubtype="0" fill="hold" nodeType="afterEffect">
                                  <p:stCondLst>
                                    <p:cond delay="0"/>
                                  </p:stCondLst>
                                  <p:childTnLst>
                                    <p:set>
                                      <p:cBhvr>
                                        <p:cTn id="31" dur="1" fill="hold">
                                          <p:stCondLst>
                                            <p:cond delay="0"/>
                                          </p:stCondLst>
                                        </p:cTn>
                                        <p:tgtEl>
                                          <p:spTgt spid="27">
                                            <p:txEl>
                                              <p:pRg st="0" end="0"/>
                                            </p:txEl>
                                          </p:spTgt>
                                        </p:tgtEl>
                                        <p:attrNameLst>
                                          <p:attrName>style.visibility</p:attrName>
                                        </p:attrNameLst>
                                      </p:cBhvr>
                                      <p:to>
                                        <p:strVal val="visible"/>
                                      </p:to>
                                    </p:set>
                                    <p:animEffect transition="in" filter="fade">
                                      <p:cBhvr>
                                        <p:cTn id="32" dur="500"/>
                                        <p:tgtEl>
                                          <p:spTgt spid="27">
                                            <p:txEl>
                                              <p:pRg st="0" end="0"/>
                                            </p:txEl>
                                          </p:spTgt>
                                        </p:tgtEl>
                                      </p:cBhvr>
                                    </p:animEffect>
                                    <p:anim calcmode="lin" valueType="num">
                                      <p:cBhvr>
                                        <p:cTn id="33"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23">
                                            <p:txEl>
                                              <p:pRg st="0" end="0"/>
                                            </p:txEl>
                                          </p:spTgt>
                                        </p:tgtEl>
                                        <p:attrNameLst>
                                          <p:attrName>style.visibility</p:attrName>
                                        </p:attrNameLst>
                                      </p:cBhvr>
                                      <p:to>
                                        <p:strVal val="visible"/>
                                      </p:to>
                                    </p:set>
                                    <p:animEffect transition="in" filter="fade">
                                      <p:cBhvr>
                                        <p:cTn id="44" dur="500"/>
                                        <p:tgtEl>
                                          <p:spTgt spid="23">
                                            <p:txEl>
                                              <p:pRg st="0" end="0"/>
                                            </p:txEl>
                                          </p:spTgt>
                                        </p:tgtEl>
                                      </p:cBhvr>
                                    </p:animEffect>
                                    <p:anim calcmode="lin" valueType="num">
                                      <p:cBhvr>
                                        <p:cTn id="4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28">
                                            <p:txEl>
                                              <p:pRg st="0" end="0"/>
                                            </p:txEl>
                                          </p:spTgt>
                                        </p:tgtEl>
                                        <p:attrNameLst>
                                          <p:attrName>style.visibility</p:attrName>
                                        </p:attrNameLst>
                                      </p:cBhvr>
                                      <p:to>
                                        <p:strVal val="visible"/>
                                      </p:to>
                                    </p:set>
                                    <p:animEffect transition="in" filter="fade">
                                      <p:cBhvr>
                                        <p:cTn id="50" dur="500"/>
                                        <p:tgtEl>
                                          <p:spTgt spid="28">
                                            <p:txEl>
                                              <p:pRg st="0" end="0"/>
                                            </p:txEl>
                                          </p:spTgt>
                                        </p:tgtEl>
                                      </p:cBhvr>
                                    </p:animEffect>
                                    <p:anim calcmode="lin" valueType="num">
                                      <p:cBhvr>
                                        <p:cTn id="5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矩形 10"/>
          <p:cNvSpPr/>
          <p:nvPr/>
        </p:nvSpPr>
        <p:spPr>
          <a:xfrm>
            <a:off x="1143237" y="1926233"/>
            <a:ext cx="1520078" cy="2290755"/>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ln>
          <a:effectLst>
            <a:outerShdw blurRad="76200" dist="38100" dir="2700000" algn="tl" rotWithShape="0">
              <a:schemeClr val="tx1">
                <a:lumMod val="65000"/>
                <a:lumOff val="35000"/>
                <a:alpha val="40000"/>
              </a:schemeClr>
            </a:outerShdw>
          </a:effectLst>
        </p:spPr>
        <p:txBody>
          <a:bodyPr wrap="none" lIns="69617" tIns="34809" rIns="69617" bIns="34809" anchor="ctr"/>
          <a:lstStyle/>
          <a:p>
            <a:pPr algn="ctr" defTabSz="845591" fontAlgn="auto">
              <a:spcBef>
                <a:spcPts val="0"/>
              </a:spcBef>
              <a:spcAft>
                <a:spcPts val="0"/>
              </a:spcAft>
              <a:defRPr/>
            </a:pPr>
            <a:endParaRPr lang="zh-CN" altLang="zh-CN" sz="1666" dirty="0">
              <a:solidFill>
                <a:prstClr val="black"/>
              </a:solidFill>
              <a:ea typeface="微软雅黑" panose="020B0503020204020204" pitchFamily="34" charset="-122"/>
            </a:endParaRPr>
          </a:p>
        </p:txBody>
      </p:sp>
      <p:sp>
        <p:nvSpPr>
          <p:cNvPr id="110" name="矩形 109"/>
          <p:cNvSpPr/>
          <p:nvPr/>
        </p:nvSpPr>
        <p:spPr>
          <a:xfrm>
            <a:off x="1158958" y="1941955"/>
            <a:ext cx="1487426" cy="1065551"/>
          </a:xfrm>
          <a:prstGeom prst="rect">
            <a:avLst/>
          </a:prstGeom>
          <a:blipFill>
            <a:blip r:embed="rId3" cstate="email">
              <a:duotone>
                <a:prstClr val="black"/>
                <a:schemeClr val="accent6">
                  <a:tint val="45000"/>
                  <a:satMod val="400000"/>
                </a:schemeClr>
              </a:duotone>
              <a:extLst>
                <a:ext uri="{28A0092B-C50C-407E-A947-70E740481C1C}">
                  <a14:useLocalDpi xmlns:a14="http://schemas.microsoft.com/office/drawing/2010/main"/>
                </a:ext>
              </a:extLst>
            </a:blip>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p>
            <a:pPr algn="ctr" defTabSz="845591" fontAlgn="auto">
              <a:spcBef>
                <a:spcPts val="0"/>
              </a:spcBef>
              <a:spcAft>
                <a:spcPts val="0"/>
              </a:spcAft>
              <a:defRPr/>
            </a:pPr>
            <a:endParaRPr lang="zh-CN" altLang="zh-CN" sz="1666" dirty="0">
              <a:solidFill>
                <a:prstClr val="black"/>
              </a:solidFill>
              <a:latin typeface="Calibri" panose="020F0502020204030204"/>
              <a:ea typeface="微软雅黑" panose="020B0503020204020204" pitchFamily="34" charset="-122"/>
            </a:endParaRPr>
          </a:p>
        </p:txBody>
      </p:sp>
      <p:sp>
        <p:nvSpPr>
          <p:cNvPr id="111" name="矩形 18"/>
          <p:cNvSpPr/>
          <p:nvPr/>
        </p:nvSpPr>
        <p:spPr>
          <a:xfrm>
            <a:off x="2912435" y="1926233"/>
            <a:ext cx="1520079" cy="2290755"/>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ln>
          <a:effectLst>
            <a:outerShdw blurRad="76200" dist="38100" dir="2700000" algn="tl" rotWithShape="0">
              <a:schemeClr val="tx1">
                <a:lumMod val="65000"/>
                <a:lumOff val="35000"/>
                <a:alpha val="40000"/>
              </a:schemeClr>
            </a:outerShdw>
          </a:effectLst>
        </p:spPr>
        <p:txBody>
          <a:bodyPr wrap="none" lIns="69617" tIns="34809" rIns="69617" bIns="34809" anchor="ctr"/>
          <a:lstStyle/>
          <a:p>
            <a:pPr algn="ctr" defTabSz="845591" fontAlgn="auto">
              <a:spcBef>
                <a:spcPts val="0"/>
              </a:spcBef>
              <a:spcAft>
                <a:spcPts val="0"/>
              </a:spcAft>
              <a:defRPr/>
            </a:pPr>
            <a:endParaRPr lang="zh-CN" altLang="zh-CN" sz="1666" dirty="0">
              <a:solidFill>
                <a:prstClr val="black"/>
              </a:solidFill>
              <a:ea typeface="微软雅黑" panose="020B0503020204020204" pitchFamily="34" charset="-122"/>
            </a:endParaRPr>
          </a:p>
        </p:txBody>
      </p:sp>
      <p:sp>
        <p:nvSpPr>
          <p:cNvPr id="112" name="矩形 111"/>
          <p:cNvSpPr/>
          <p:nvPr/>
        </p:nvSpPr>
        <p:spPr>
          <a:xfrm>
            <a:off x="2929022" y="1941093"/>
            <a:ext cx="1486871" cy="1066526"/>
          </a:xfrm>
          <a:prstGeom prst="rect">
            <a:avLst/>
          </a:prstGeom>
          <a:blipFill dpi="0" rotWithShape="1">
            <a:blip r:embed="rId4" cstate="email">
              <a:duotone>
                <a:prstClr val="black"/>
                <a:schemeClr val="accent6">
                  <a:tint val="45000"/>
                  <a:satMod val="400000"/>
                </a:schemeClr>
              </a:duotone>
              <a:extLst>
                <a:ext uri="{28A0092B-C50C-407E-A947-70E740481C1C}">
                  <a14:useLocalDpi xmlns:a14="http://schemas.microsoft.com/office/drawing/2010/main"/>
                </a:ext>
              </a:extLst>
            </a:blip>
            <a:srcRect/>
            <a:tile tx="-12700" ty="266700" sx="67000" sy="67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endParaRPr lang="zh-CN" altLang="zh-CN" sz="1746" dirty="0">
              <a:solidFill>
                <a:prstClr val="black"/>
              </a:solidFill>
              <a:ea typeface="微软雅黑" panose="020B0503020204020204" pitchFamily="34" charset="-122"/>
            </a:endParaRPr>
          </a:p>
        </p:txBody>
      </p:sp>
      <p:sp>
        <p:nvSpPr>
          <p:cNvPr id="113" name="矩形 112"/>
          <p:cNvSpPr/>
          <p:nvPr/>
        </p:nvSpPr>
        <p:spPr>
          <a:xfrm>
            <a:off x="4681622" y="1926233"/>
            <a:ext cx="1520078" cy="2290755"/>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ln>
          <a:effectLst>
            <a:outerShdw blurRad="76200" dist="38100" dir="2700000" algn="tl" rotWithShape="0">
              <a:schemeClr val="tx1">
                <a:lumMod val="65000"/>
                <a:lumOff val="35000"/>
                <a:alpha val="40000"/>
              </a:schemeClr>
            </a:outerShdw>
          </a:effectLst>
        </p:spPr>
        <p:txBody>
          <a:bodyPr wrap="none" lIns="69617" tIns="34809" rIns="69617" bIns="34809" anchor="ctr"/>
          <a:lstStyle/>
          <a:p>
            <a:pPr algn="ctr" defTabSz="845591" fontAlgn="auto">
              <a:spcBef>
                <a:spcPts val="0"/>
              </a:spcBef>
              <a:spcAft>
                <a:spcPts val="0"/>
              </a:spcAft>
              <a:defRPr/>
            </a:pPr>
            <a:endParaRPr lang="zh-CN" altLang="zh-CN" sz="1666" dirty="0">
              <a:solidFill>
                <a:prstClr val="black"/>
              </a:solidFill>
              <a:ea typeface="微软雅黑" panose="020B0503020204020204" pitchFamily="34" charset="-122"/>
            </a:endParaRPr>
          </a:p>
        </p:txBody>
      </p:sp>
      <p:sp>
        <p:nvSpPr>
          <p:cNvPr id="114" name="矩形 113"/>
          <p:cNvSpPr/>
          <p:nvPr/>
        </p:nvSpPr>
        <p:spPr>
          <a:xfrm>
            <a:off x="4698491" y="1941093"/>
            <a:ext cx="1486871" cy="1066526"/>
          </a:xfrm>
          <a:prstGeom prst="rect">
            <a:avLst/>
          </a:prstGeom>
          <a:blipFill dpi="0" rotWithShape="1">
            <a:blip r:embed="rId5" cstate="email">
              <a:duotone>
                <a:prstClr val="black"/>
                <a:schemeClr val="accent6">
                  <a:tint val="45000"/>
                  <a:satMod val="400000"/>
                </a:schemeClr>
              </a:duotone>
              <a:extLst>
                <a:ext uri="{28A0092B-C50C-407E-A947-70E740481C1C}">
                  <a14:useLocalDpi xmlns:a14="http://schemas.microsoft.com/office/drawing/2010/main"/>
                </a:ext>
              </a:extLst>
            </a:blip>
            <a:srcRect/>
            <a:tile tx="292100" ty="336550" sx="61000" sy="61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endParaRPr lang="zh-CN" altLang="zh-CN" sz="1746" dirty="0">
              <a:solidFill>
                <a:prstClr val="black"/>
              </a:solidFill>
              <a:ea typeface="微软雅黑" panose="020B0503020204020204" pitchFamily="34" charset="-122"/>
            </a:endParaRPr>
          </a:p>
        </p:txBody>
      </p:sp>
      <p:sp>
        <p:nvSpPr>
          <p:cNvPr id="115" name="矩形 114"/>
          <p:cNvSpPr/>
          <p:nvPr/>
        </p:nvSpPr>
        <p:spPr>
          <a:xfrm>
            <a:off x="6452023" y="1926233"/>
            <a:ext cx="1518869" cy="2290755"/>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ln>
          <a:effectLst>
            <a:outerShdw blurRad="76200" dist="38100" dir="2700000" algn="tl" rotWithShape="0">
              <a:schemeClr val="tx1">
                <a:lumMod val="65000"/>
                <a:lumOff val="35000"/>
                <a:alpha val="40000"/>
              </a:schemeClr>
            </a:outerShdw>
          </a:effectLst>
        </p:spPr>
        <p:txBody>
          <a:bodyPr wrap="none" lIns="69617" tIns="34809" rIns="69617" bIns="34809" anchor="ctr"/>
          <a:lstStyle/>
          <a:p>
            <a:pPr algn="ctr" defTabSz="845591" fontAlgn="auto">
              <a:spcBef>
                <a:spcPts val="0"/>
              </a:spcBef>
              <a:spcAft>
                <a:spcPts val="0"/>
              </a:spcAft>
              <a:defRPr/>
            </a:pPr>
            <a:endParaRPr lang="zh-CN" altLang="zh-CN" sz="1666" dirty="0">
              <a:solidFill>
                <a:prstClr val="black"/>
              </a:solidFill>
              <a:ea typeface="微软雅黑" panose="020B0503020204020204" pitchFamily="34" charset="-122"/>
            </a:endParaRPr>
          </a:p>
        </p:txBody>
      </p:sp>
      <p:sp>
        <p:nvSpPr>
          <p:cNvPr id="116" name="矩形 115"/>
          <p:cNvSpPr/>
          <p:nvPr/>
        </p:nvSpPr>
        <p:spPr>
          <a:xfrm>
            <a:off x="6467960" y="1941093"/>
            <a:ext cx="1486871" cy="1066526"/>
          </a:xfrm>
          <a:prstGeom prst="rect">
            <a:avLst/>
          </a:prstGeom>
          <a:blipFill dpi="0" rotWithShape="1">
            <a:blip r:embed="rId6" cstate="email">
              <a:duotone>
                <a:prstClr val="black"/>
                <a:schemeClr val="accent6">
                  <a:tint val="45000"/>
                  <a:satMod val="400000"/>
                </a:schemeClr>
              </a:duotone>
              <a:extLst>
                <a:ext uri="{28A0092B-C50C-407E-A947-70E740481C1C}">
                  <a14:useLocalDpi xmlns:a14="http://schemas.microsoft.com/office/drawing/2010/main"/>
                </a:ext>
              </a:extLst>
            </a:blip>
            <a:srcRect/>
            <a:tile tx="6350" ty="101600" sx="25000" sy="25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endParaRPr lang="zh-CN" altLang="zh-CN" sz="1746" dirty="0">
              <a:solidFill>
                <a:prstClr val="black"/>
              </a:solidFill>
              <a:ea typeface="微软雅黑" panose="020B0503020204020204" pitchFamily="34" charset="-122"/>
            </a:endParaRPr>
          </a:p>
        </p:txBody>
      </p:sp>
      <p:grpSp>
        <p:nvGrpSpPr>
          <p:cNvPr id="117" name="Group 42"/>
          <p:cNvGrpSpPr/>
          <p:nvPr/>
        </p:nvGrpSpPr>
        <p:grpSpPr bwMode="auto">
          <a:xfrm>
            <a:off x="1143238" y="1257392"/>
            <a:ext cx="1683333" cy="572084"/>
            <a:chOff x="949" y="1089"/>
            <a:chExt cx="1392" cy="473"/>
          </a:xfrm>
          <a:solidFill>
            <a:schemeClr val="tx1">
              <a:lumMod val="85000"/>
              <a:lumOff val="15000"/>
            </a:schemeClr>
          </a:solidFill>
        </p:grpSpPr>
        <p:sp>
          <p:nvSpPr>
            <p:cNvPr id="118" name="任意多边形 7"/>
            <p:cNvSpPr/>
            <p:nvPr/>
          </p:nvSpPr>
          <p:spPr>
            <a:xfrm rot="5400000">
              <a:off x="1408" y="630"/>
              <a:ext cx="473" cy="1392"/>
            </a:xfrm>
            <a:custGeom>
              <a:avLst/>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2" h="1300978">
                  <a:moveTo>
                    <a:pt x="0" y="1300978"/>
                  </a:moveTo>
                  <a:lnTo>
                    <a:pt x="0" y="127498"/>
                  </a:lnTo>
                  <a:lnTo>
                    <a:pt x="220981" y="0"/>
                  </a:lnTo>
                  <a:lnTo>
                    <a:pt x="441962" y="127498"/>
                  </a:lnTo>
                  <a:lnTo>
                    <a:pt x="441960" y="127498"/>
                  </a:lnTo>
                  <a:lnTo>
                    <a:pt x="441960" y="1300978"/>
                  </a:lnTo>
                  <a:close/>
                </a:path>
              </a:pathLst>
            </a:custGeom>
            <a:solidFill>
              <a:srgbClr val="FCA304"/>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defTabSz="326578" fontAlgn="auto">
                <a:lnSpc>
                  <a:spcPct val="120000"/>
                </a:lnSpc>
                <a:spcBef>
                  <a:spcPts val="456"/>
                </a:spcBef>
                <a:spcAft>
                  <a:spcPts val="456"/>
                </a:spcAft>
                <a:defRPr/>
              </a:pPr>
              <a:endParaRPr lang="zh-CN" altLang="en-US" sz="2222" kern="0" dirty="0">
                <a:solidFill>
                  <a:sysClr val="window" lastClr="FFFFFF"/>
                </a:solidFill>
                <a:latin typeface="Impact" panose="020B0806030902050204" pitchFamily="34" charset="0"/>
                <a:ea typeface="微软雅黑" panose="020B0503020204020204" pitchFamily="34" charset="-122"/>
              </a:endParaRPr>
            </a:p>
          </p:txBody>
        </p:sp>
        <p:sp>
          <p:nvSpPr>
            <p:cNvPr id="119" name="TextBox 5"/>
            <p:cNvSpPr txBox="1">
              <a:spLocks noChangeArrowheads="1"/>
            </p:cNvSpPr>
            <p:nvPr/>
          </p:nvSpPr>
          <p:spPr bwMode="auto">
            <a:xfrm>
              <a:off x="1083" y="1209"/>
              <a:ext cx="1059" cy="2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marL="742950" indent="-285750" defTabSz="1111250" eaLnBrk="0" hangingPunct="0">
                <a:defRPr sz="2200">
                  <a:solidFill>
                    <a:schemeClr val="tx1"/>
                  </a:solidFill>
                  <a:latin typeface="Arial" panose="020B0604020202020204" pitchFamily="34" charset="0"/>
                  <a:ea typeface="宋体" panose="02010600030101010101" pitchFamily="2" charset="-122"/>
                </a:defRPr>
              </a:lvl2pPr>
              <a:lvl3pPr marL="1143000" indent="-228600" defTabSz="1111250" eaLnBrk="0" hangingPunct="0">
                <a:defRPr sz="2200">
                  <a:solidFill>
                    <a:schemeClr val="tx1"/>
                  </a:solidFill>
                  <a:latin typeface="Arial" panose="020B0604020202020204" pitchFamily="34" charset="0"/>
                  <a:ea typeface="宋体" panose="02010600030101010101" pitchFamily="2" charset="-122"/>
                </a:defRPr>
              </a:lvl3pPr>
              <a:lvl4pPr marL="1600200" indent="-228600" defTabSz="1111250" eaLnBrk="0" hangingPunct="0">
                <a:defRPr sz="2200">
                  <a:solidFill>
                    <a:schemeClr val="tx1"/>
                  </a:solidFill>
                  <a:latin typeface="Arial" panose="020B0604020202020204" pitchFamily="34" charset="0"/>
                  <a:ea typeface="宋体" panose="02010600030101010101" pitchFamily="2" charset="-122"/>
                </a:defRPr>
              </a:lvl4pPr>
              <a:lvl5pPr marL="2057400" indent="-228600" defTabSz="1111250" eaLnBrk="0" hangingPunct="0">
                <a:defRPr sz="2200">
                  <a:solidFill>
                    <a:schemeClr val="tx1"/>
                  </a:solidFill>
                  <a:latin typeface="Arial" panose="020B0604020202020204" pitchFamily="34" charset="0"/>
                  <a:ea typeface="宋体" panose="02010600030101010101" pitchFamily="2" charset="-122"/>
                </a:defRPr>
              </a:lvl5pPr>
              <a:lvl6pPr marL="2514600" indent="-228600"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marL="2971800" indent="-228600"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marL="3429000" indent="-228600"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marL="3886200" indent="-228600"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defTabSz="793766" eaLnBrk="1" fontAlgn="auto" hangingPunct="1">
                <a:spcBef>
                  <a:spcPts val="0"/>
                </a:spcBef>
                <a:spcAft>
                  <a:spcPts val="0"/>
                </a:spcAft>
              </a:pPr>
              <a:r>
                <a:rPr lang="zh-CN" altLang="en-US" sz="1429" dirty="0">
                  <a:solidFill>
                    <a:srgbClr val="760000"/>
                  </a:solidFill>
                  <a:latin typeface="微软雅黑" panose="020B0503020204020204" pitchFamily="34" charset="-122"/>
                  <a:ea typeface="微软雅黑" panose="020B0503020204020204" pitchFamily="34" charset="-122"/>
                </a:rPr>
                <a:t>输入您的标题</a:t>
              </a:r>
              <a:endParaRPr lang="zh-CN" altLang="en-US" sz="1746" dirty="0">
                <a:solidFill>
                  <a:srgbClr val="760000"/>
                </a:solidFill>
                <a:ea typeface="微软雅黑" panose="020B0503020204020204" pitchFamily="34" charset="-122"/>
              </a:endParaRPr>
            </a:p>
          </p:txBody>
        </p:sp>
      </p:grpSp>
      <p:grpSp>
        <p:nvGrpSpPr>
          <p:cNvPr id="120" name="Group 43"/>
          <p:cNvGrpSpPr/>
          <p:nvPr/>
        </p:nvGrpSpPr>
        <p:grpSpPr bwMode="auto">
          <a:xfrm>
            <a:off x="2912431" y="1257392"/>
            <a:ext cx="1684543" cy="572084"/>
            <a:chOff x="2412" y="1089"/>
            <a:chExt cx="1393" cy="473"/>
          </a:xfrm>
          <a:solidFill>
            <a:srgbClr val="C00000"/>
          </a:solidFill>
        </p:grpSpPr>
        <p:sp>
          <p:nvSpPr>
            <p:cNvPr id="121" name="任意多边形 120"/>
            <p:cNvSpPr/>
            <p:nvPr/>
          </p:nvSpPr>
          <p:spPr>
            <a:xfrm rot="5400000">
              <a:off x="2872"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429" dirty="0">
                <a:solidFill>
                  <a:prstClr val="white"/>
                </a:solidFill>
                <a:latin typeface="微软雅黑" panose="020B0503020204020204" pitchFamily="34" charset="-122"/>
                <a:ea typeface="微软雅黑" panose="020B0503020204020204" pitchFamily="34" charset="-122"/>
              </a:endParaRPr>
            </a:p>
          </p:txBody>
        </p:sp>
        <p:sp>
          <p:nvSpPr>
            <p:cNvPr id="122" name="TextBox 5"/>
            <p:cNvSpPr txBox="1">
              <a:spLocks noChangeArrowheads="1"/>
            </p:cNvSpPr>
            <p:nvPr/>
          </p:nvSpPr>
          <p:spPr bwMode="auto">
            <a:xfrm>
              <a:off x="2614"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429" dirty="0">
                  <a:solidFill>
                    <a:prstClr val="white"/>
                  </a:solidFill>
                </a:rPr>
                <a:t>输入您的</a:t>
              </a:r>
              <a:r>
                <a:rPr lang="zh-CN" altLang="zh-CN" sz="1429" dirty="0">
                  <a:solidFill>
                    <a:prstClr val="white"/>
                  </a:solidFill>
                </a:rPr>
                <a:t>标题</a:t>
              </a:r>
            </a:p>
          </p:txBody>
        </p:sp>
      </p:grpSp>
      <p:grpSp>
        <p:nvGrpSpPr>
          <p:cNvPr id="123" name="Group 44"/>
          <p:cNvGrpSpPr/>
          <p:nvPr/>
        </p:nvGrpSpPr>
        <p:grpSpPr bwMode="auto">
          <a:xfrm>
            <a:off x="4681622" y="1257392"/>
            <a:ext cx="1684541" cy="572084"/>
            <a:chOff x="3875" y="1089"/>
            <a:chExt cx="1393" cy="473"/>
          </a:xfrm>
          <a:solidFill>
            <a:srgbClr val="C00000"/>
          </a:solidFill>
        </p:grpSpPr>
        <p:sp>
          <p:nvSpPr>
            <p:cNvPr id="124" name="任意多边形 24"/>
            <p:cNvSpPr/>
            <p:nvPr/>
          </p:nvSpPr>
          <p:spPr>
            <a:xfrm rot="5400000">
              <a:off x="4335"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429" dirty="0">
                <a:solidFill>
                  <a:prstClr val="white"/>
                </a:solidFill>
                <a:latin typeface="微软雅黑" panose="020B0503020204020204" pitchFamily="34" charset="-122"/>
                <a:ea typeface="微软雅黑" panose="020B0503020204020204" pitchFamily="34" charset="-122"/>
              </a:endParaRPr>
            </a:p>
          </p:txBody>
        </p:sp>
        <p:sp>
          <p:nvSpPr>
            <p:cNvPr id="125" name="TextBox 5"/>
            <p:cNvSpPr txBox="1">
              <a:spLocks noChangeArrowheads="1"/>
            </p:cNvSpPr>
            <p:nvPr/>
          </p:nvSpPr>
          <p:spPr bwMode="auto">
            <a:xfrm>
              <a:off x="4077"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429" dirty="0">
                  <a:solidFill>
                    <a:prstClr val="white"/>
                  </a:solidFill>
                </a:rPr>
                <a:t>输入您的</a:t>
              </a:r>
              <a:r>
                <a:rPr lang="zh-CN" altLang="zh-CN" sz="1429" dirty="0">
                  <a:solidFill>
                    <a:prstClr val="white"/>
                  </a:solidFill>
                </a:rPr>
                <a:t>标题</a:t>
              </a:r>
            </a:p>
          </p:txBody>
        </p:sp>
      </p:grpSp>
      <p:grpSp>
        <p:nvGrpSpPr>
          <p:cNvPr id="126" name="Group 45"/>
          <p:cNvGrpSpPr/>
          <p:nvPr/>
        </p:nvGrpSpPr>
        <p:grpSpPr bwMode="auto">
          <a:xfrm>
            <a:off x="6452021" y="1257392"/>
            <a:ext cx="1683333" cy="572084"/>
            <a:chOff x="5339" y="1089"/>
            <a:chExt cx="1392" cy="473"/>
          </a:xfrm>
          <a:solidFill>
            <a:srgbClr val="C00000"/>
          </a:solidFill>
        </p:grpSpPr>
        <p:sp>
          <p:nvSpPr>
            <p:cNvPr id="127" name="任意多边形 28"/>
            <p:cNvSpPr/>
            <p:nvPr/>
          </p:nvSpPr>
          <p:spPr>
            <a:xfrm rot="5400000">
              <a:off x="5798" y="630"/>
              <a:ext cx="473" cy="1392"/>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429" dirty="0">
                <a:solidFill>
                  <a:prstClr val="white"/>
                </a:solidFill>
                <a:latin typeface="微软雅黑" panose="020B0503020204020204" pitchFamily="34" charset="-122"/>
                <a:ea typeface="微软雅黑" panose="020B0503020204020204" pitchFamily="34" charset="-122"/>
              </a:endParaRPr>
            </a:p>
          </p:txBody>
        </p:sp>
        <p:sp>
          <p:nvSpPr>
            <p:cNvPr id="128" name="TextBox 5"/>
            <p:cNvSpPr txBox="1">
              <a:spLocks noChangeArrowheads="1"/>
            </p:cNvSpPr>
            <p:nvPr/>
          </p:nvSpPr>
          <p:spPr bwMode="auto">
            <a:xfrm>
              <a:off x="5540"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429" dirty="0">
                  <a:solidFill>
                    <a:prstClr val="white"/>
                  </a:solidFill>
                </a:rPr>
                <a:t>输入您的</a:t>
              </a:r>
              <a:r>
                <a:rPr lang="zh-CN" altLang="zh-CN" sz="1429" dirty="0">
                  <a:solidFill>
                    <a:prstClr val="white"/>
                  </a:solidFill>
                </a:rPr>
                <a:t>标题</a:t>
              </a:r>
            </a:p>
          </p:txBody>
        </p:sp>
      </p:grpSp>
      <p:sp>
        <p:nvSpPr>
          <p:cNvPr id="129" name="矩形 42"/>
          <p:cNvSpPr/>
          <p:nvPr/>
        </p:nvSpPr>
        <p:spPr>
          <a:xfrm>
            <a:off x="1305286" y="3104265"/>
            <a:ext cx="1203244" cy="852050"/>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endParaRPr lang="zh-CN" altLang="en-US" sz="1270" dirty="0">
              <a:solidFill>
                <a:srgbClr val="E7E6E6">
                  <a:lumMod val="10000"/>
                </a:srgbClr>
              </a:solidFill>
              <a:ea typeface="微软雅黑" panose="020B0503020204020204" pitchFamily="34" charset="-122"/>
            </a:endParaRPr>
          </a:p>
        </p:txBody>
      </p:sp>
      <p:sp>
        <p:nvSpPr>
          <p:cNvPr id="130" name="矩形 43"/>
          <p:cNvSpPr/>
          <p:nvPr/>
        </p:nvSpPr>
        <p:spPr>
          <a:xfrm>
            <a:off x="3067218" y="3104265"/>
            <a:ext cx="1195989" cy="852050"/>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endParaRPr lang="zh-CN" altLang="en-US" sz="1270" dirty="0">
              <a:solidFill>
                <a:srgbClr val="E7E6E6">
                  <a:lumMod val="10000"/>
                </a:srgbClr>
              </a:solidFill>
              <a:ea typeface="微软雅黑" panose="020B0503020204020204" pitchFamily="34" charset="-122"/>
            </a:endParaRPr>
          </a:p>
        </p:txBody>
      </p:sp>
      <p:sp>
        <p:nvSpPr>
          <p:cNvPr id="131" name="矩形 43"/>
          <p:cNvSpPr/>
          <p:nvPr/>
        </p:nvSpPr>
        <p:spPr>
          <a:xfrm>
            <a:off x="4832782" y="3122406"/>
            <a:ext cx="1195989" cy="852050"/>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endParaRPr lang="zh-CN" altLang="en-US" sz="1270" dirty="0">
              <a:solidFill>
                <a:srgbClr val="E7E6E6">
                  <a:lumMod val="10000"/>
                </a:srgbClr>
              </a:solidFill>
              <a:ea typeface="微软雅黑" panose="020B0503020204020204" pitchFamily="34" charset="-122"/>
            </a:endParaRPr>
          </a:p>
        </p:txBody>
      </p:sp>
      <p:sp>
        <p:nvSpPr>
          <p:cNvPr id="132" name="矩形 43"/>
          <p:cNvSpPr/>
          <p:nvPr/>
        </p:nvSpPr>
        <p:spPr>
          <a:xfrm>
            <a:off x="6643093" y="3119986"/>
            <a:ext cx="1195988" cy="852050"/>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270" dirty="0">
                <a:solidFill>
                  <a:srgbClr val="E7E6E6">
                    <a:lumMod val="10000"/>
                  </a:srgbClr>
                </a:solidFill>
                <a:latin typeface="Copperplate Gothic Bold" panose="020E0705020206020404" pitchFamily="34" charset="0"/>
                <a:ea typeface="微软雅黑" panose="020B0503020204020204" pitchFamily="34" charset="-122"/>
              </a:rPr>
              <a:t>输入您的文本输入您的文本</a:t>
            </a:r>
            <a:endParaRPr lang="zh-CN" altLang="en-US" sz="1270" dirty="0">
              <a:solidFill>
                <a:srgbClr val="E7E6E6">
                  <a:lumMod val="10000"/>
                </a:srgbClr>
              </a:solidFill>
              <a:ea typeface="微软雅黑" panose="020B0503020204020204" pitchFamily="34" charset="-122"/>
            </a:endParaRPr>
          </a:p>
        </p:txBody>
      </p:sp>
    </p:spTree>
    <p:extLst>
      <p:ext uri="{BB962C8B-B14F-4D97-AF65-F5344CB8AC3E}">
        <p14:creationId xmlns:p14="http://schemas.microsoft.com/office/powerpoint/2010/main" val="2026178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0-#ppt_w/2"/>
                                          </p:val>
                                        </p:tav>
                                        <p:tav tm="100000">
                                          <p:val>
                                            <p:strVal val="#ppt_x"/>
                                          </p:val>
                                        </p:tav>
                                      </p:tavLst>
                                    </p:anim>
                                    <p:anim calcmode="lin" valueType="num">
                                      <p:cBhvr additive="base">
                                        <p:cTn id="8" dur="500" fill="hold"/>
                                        <p:tgtEl>
                                          <p:spTgt spid="11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0-#ppt_w/2"/>
                                          </p:val>
                                        </p:tav>
                                        <p:tav tm="100000">
                                          <p:val>
                                            <p:strVal val="#ppt_x"/>
                                          </p:val>
                                        </p:tav>
                                      </p:tavLst>
                                    </p:anim>
                                    <p:anim calcmode="lin" valueType="num">
                                      <p:cBhvr additive="base">
                                        <p:cTn id="12" dur="500" fill="hold"/>
                                        <p:tgtEl>
                                          <p:spTgt spid="12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3"/>
                                        </p:tgtEl>
                                        <p:attrNameLst>
                                          <p:attrName>style.visibility</p:attrName>
                                        </p:attrNameLst>
                                      </p:cBhvr>
                                      <p:to>
                                        <p:strVal val="visible"/>
                                      </p:to>
                                    </p:set>
                                    <p:anim calcmode="lin" valueType="num">
                                      <p:cBhvr additive="base">
                                        <p:cTn id="15" dur="500" fill="hold"/>
                                        <p:tgtEl>
                                          <p:spTgt spid="123"/>
                                        </p:tgtEl>
                                        <p:attrNameLst>
                                          <p:attrName>ppt_x</p:attrName>
                                        </p:attrNameLst>
                                      </p:cBhvr>
                                      <p:tavLst>
                                        <p:tav tm="0">
                                          <p:val>
                                            <p:strVal val="0-#ppt_w/2"/>
                                          </p:val>
                                        </p:tav>
                                        <p:tav tm="100000">
                                          <p:val>
                                            <p:strVal val="#ppt_x"/>
                                          </p:val>
                                        </p:tav>
                                      </p:tavLst>
                                    </p:anim>
                                    <p:anim calcmode="lin" valueType="num">
                                      <p:cBhvr additive="base">
                                        <p:cTn id="16" dur="500" fill="hold"/>
                                        <p:tgtEl>
                                          <p:spTgt spid="12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0-#ppt_w/2"/>
                                          </p:val>
                                        </p:tav>
                                        <p:tav tm="100000">
                                          <p:val>
                                            <p:strVal val="#ppt_x"/>
                                          </p:val>
                                        </p:tav>
                                      </p:tavLst>
                                    </p:anim>
                                    <p:anim calcmode="lin" valueType="num">
                                      <p:cBhvr additive="base">
                                        <p:cTn id="20" dur="500" fill="hold"/>
                                        <p:tgtEl>
                                          <p:spTgt spid="12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slide(fromLeft)">
                                      <p:cBhvr>
                                        <p:cTn id="24" dur="500"/>
                                        <p:tgtEl>
                                          <p:spTgt spid="117"/>
                                        </p:tgtEl>
                                      </p:cBhvr>
                                    </p:animEffect>
                                  </p:childTnLst>
                                </p:cTn>
                              </p:par>
                            </p:childTnLst>
                          </p:cTn>
                        </p:par>
                        <p:par>
                          <p:cTn id="25" fill="hold">
                            <p:stCondLst>
                              <p:cond delay="1000"/>
                            </p:stCondLst>
                            <p:childTnLst>
                              <p:par>
                                <p:cTn id="26" presetID="12" presetClass="entr" presetSubtype="8" fill="hold" nodeType="afterEffect">
                                  <p:stCondLst>
                                    <p:cond delay="0"/>
                                  </p:stCondLst>
                                  <p:childTnLst>
                                    <p:set>
                                      <p:cBhvr>
                                        <p:cTn id="27" dur="1" fill="hold">
                                          <p:stCondLst>
                                            <p:cond delay="0"/>
                                          </p:stCondLst>
                                        </p:cTn>
                                        <p:tgtEl>
                                          <p:spTgt spid="120"/>
                                        </p:tgtEl>
                                        <p:attrNameLst>
                                          <p:attrName>style.visibility</p:attrName>
                                        </p:attrNameLst>
                                      </p:cBhvr>
                                      <p:to>
                                        <p:strVal val="visible"/>
                                      </p:to>
                                    </p:set>
                                    <p:animEffect transition="in" filter="slide(fromLeft)">
                                      <p:cBhvr>
                                        <p:cTn id="28" dur="500"/>
                                        <p:tgtEl>
                                          <p:spTgt spid="120"/>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slide(fromLeft)">
                                      <p:cBhvr>
                                        <p:cTn id="32" dur="500"/>
                                        <p:tgtEl>
                                          <p:spTgt spid="123"/>
                                        </p:tgtEl>
                                      </p:cBhvr>
                                    </p:animEffect>
                                  </p:childTnLst>
                                </p:cTn>
                              </p:par>
                            </p:childTnLst>
                          </p:cTn>
                        </p:par>
                        <p:par>
                          <p:cTn id="33" fill="hold">
                            <p:stCondLst>
                              <p:cond delay="2000"/>
                            </p:stCondLst>
                            <p:childTnLst>
                              <p:par>
                                <p:cTn id="34" presetID="12" presetClass="entr" presetSubtype="8" fill="hold" nodeType="afterEffect">
                                  <p:stCondLst>
                                    <p:cond delay="0"/>
                                  </p:stCondLst>
                                  <p:childTnLst>
                                    <p:set>
                                      <p:cBhvr>
                                        <p:cTn id="35" dur="1" fill="hold">
                                          <p:stCondLst>
                                            <p:cond delay="0"/>
                                          </p:stCondLst>
                                        </p:cTn>
                                        <p:tgtEl>
                                          <p:spTgt spid="126"/>
                                        </p:tgtEl>
                                        <p:attrNameLst>
                                          <p:attrName>style.visibility</p:attrName>
                                        </p:attrNameLst>
                                      </p:cBhvr>
                                      <p:to>
                                        <p:strVal val="visible"/>
                                      </p:to>
                                    </p:set>
                                    <p:animEffect transition="in" filter="slide(fromLeft)">
                                      <p:cBhvr>
                                        <p:cTn id="36" dur="500"/>
                                        <p:tgtEl>
                                          <p:spTgt spid="126"/>
                                        </p:tgtEl>
                                      </p:cBhvr>
                                    </p:animEffect>
                                  </p:childTnLst>
                                </p:cTn>
                              </p:par>
                            </p:childTnLst>
                          </p:cTn>
                        </p:par>
                        <p:par>
                          <p:cTn id="37" fill="hold">
                            <p:stCondLst>
                              <p:cond delay="2500"/>
                            </p:stCondLst>
                            <p:childTnLst>
                              <p:par>
                                <p:cTn id="38" presetID="47" presetClass="entr" presetSubtype="0" fill="hold" grpId="0"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fade">
                                      <p:cBhvr>
                                        <p:cTn id="40" dur="500"/>
                                        <p:tgtEl>
                                          <p:spTgt spid="109"/>
                                        </p:tgtEl>
                                      </p:cBhvr>
                                    </p:animEffect>
                                    <p:anim calcmode="lin" valueType="num">
                                      <p:cBhvr>
                                        <p:cTn id="41" dur="500" fill="hold"/>
                                        <p:tgtEl>
                                          <p:spTgt spid="109"/>
                                        </p:tgtEl>
                                        <p:attrNameLst>
                                          <p:attrName>ppt_x</p:attrName>
                                        </p:attrNameLst>
                                      </p:cBhvr>
                                      <p:tavLst>
                                        <p:tav tm="0">
                                          <p:val>
                                            <p:strVal val="#ppt_x"/>
                                          </p:val>
                                        </p:tav>
                                        <p:tav tm="100000">
                                          <p:val>
                                            <p:strVal val="#ppt_x"/>
                                          </p:val>
                                        </p:tav>
                                      </p:tavLst>
                                    </p:anim>
                                    <p:anim calcmode="lin" valueType="num">
                                      <p:cBhvr>
                                        <p:cTn id="42" dur="500" fill="hold"/>
                                        <p:tgtEl>
                                          <p:spTgt spid="10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10"/>
                                        </p:tgtEl>
                                        <p:attrNameLst>
                                          <p:attrName>style.visibility</p:attrName>
                                        </p:attrNameLst>
                                      </p:cBhvr>
                                      <p:to>
                                        <p:strVal val="visible"/>
                                      </p:to>
                                    </p:set>
                                    <p:animEffect transition="in" filter="fade">
                                      <p:cBhvr>
                                        <p:cTn id="45" dur="500"/>
                                        <p:tgtEl>
                                          <p:spTgt spid="110"/>
                                        </p:tgtEl>
                                      </p:cBhvr>
                                    </p:animEffect>
                                    <p:anim calcmode="lin" valueType="num">
                                      <p:cBhvr>
                                        <p:cTn id="46" dur="500" fill="hold"/>
                                        <p:tgtEl>
                                          <p:spTgt spid="110"/>
                                        </p:tgtEl>
                                        <p:attrNameLst>
                                          <p:attrName>ppt_x</p:attrName>
                                        </p:attrNameLst>
                                      </p:cBhvr>
                                      <p:tavLst>
                                        <p:tav tm="0">
                                          <p:val>
                                            <p:strVal val="#ppt_x"/>
                                          </p:val>
                                        </p:tav>
                                        <p:tav tm="100000">
                                          <p:val>
                                            <p:strVal val="#ppt_x"/>
                                          </p:val>
                                        </p:tav>
                                      </p:tavLst>
                                    </p:anim>
                                    <p:anim calcmode="lin" valueType="num">
                                      <p:cBhvr>
                                        <p:cTn id="47" dur="500" fill="hold"/>
                                        <p:tgtEl>
                                          <p:spTgt spid="110"/>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7" presetClass="entr" presetSubtype="0" fill="hold" grpId="0" nodeType="afterEffect">
                                  <p:stCondLst>
                                    <p:cond delay="0"/>
                                  </p:stCondLst>
                                  <p:childTnLst>
                                    <p:set>
                                      <p:cBhvr>
                                        <p:cTn id="50" dur="1" fill="hold">
                                          <p:stCondLst>
                                            <p:cond delay="0"/>
                                          </p:stCondLst>
                                        </p:cTn>
                                        <p:tgtEl>
                                          <p:spTgt spid="129"/>
                                        </p:tgtEl>
                                        <p:attrNameLst>
                                          <p:attrName>style.visibility</p:attrName>
                                        </p:attrNameLst>
                                      </p:cBhvr>
                                      <p:to>
                                        <p:strVal val="visible"/>
                                      </p:to>
                                    </p:set>
                                    <p:animEffect transition="in" filter="fade">
                                      <p:cBhvr>
                                        <p:cTn id="51" dur="500"/>
                                        <p:tgtEl>
                                          <p:spTgt spid="129"/>
                                        </p:tgtEl>
                                      </p:cBhvr>
                                    </p:animEffect>
                                    <p:anim calcmode="lin" valueType="num">
                                      <p:cBhvr>
                                        <p:cTn id="52" dur="500" fill="hold"/>
                                        <p:tgtEl>
                                          <p:spTgt spid="129"/>
                                        </p:tgtEl>
                                        <p:attrNameLst>
                                          <p:attrName>ppt_x</p:attrName>
                                        </p:attrNameLst>
                                      </p:cBhvr>
                                      <p:tavLst>
                                        <p:tav tm="0">
                                          <p:val>
                                            <p:strVal val="#ppt_x"/>
                                          </p:val>
                                        </p:tav>
                                        <p:tav tm="100000">
                                          <p:val>
                                            <p:strVal val="#ppt_x"/>
                                          </p:val>
                                        </p:tav>
                                      </p:tavLst>
                                    </p:anim>
                                    <p:anim calcmode="lin" valueType="num">
                                      <p:cBhvr>
                                        <p:cTn id="53" dur="500" fill="hold"/>
                                        <p:tgtEl>
                                          <p:spTgt spid="129"/>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47" presetClass="entr" presetSubtype="0" fill="hold" grpId="0" nodeType="after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fade">
                                      <p:cBhvr>
                                        <p:cTn id="57" dur="500"/>
                                        <p:tgtEl>
                                          <p:spTgt spid="111"/>
                                        </p:tgtEl>
                                      </p:cBhvr>
                                    </p:animEffect>
                                    <p:anim calcmode="lin" valueType="num">
                                      <p:cBhvr>
                                        <p:cTn id="58" dur="500" fill="hold"/>
                                        <p:tgtEl>
                                          <p:spTgt spid="111"/>
                                        </p:tgtEl>
                                        <p:attrNameLst>
                                          <p:attrName>ppt_x</p:attrName>
                                        </p:attrNameLst>
                                      </p:cBhvr>
                                      <p:tavLst>
                                        <p:tav tm="0">
                                          <p:val>
                                            <p:strVal val="#ppt_x"/>
                                          </p:val>
                                        </p:tav>
                                        <p:tav tm="100000">
                                          <p:val>
                                            <p:strVal val="#ppt_x"/>
                                          </p:val>
                                        </p:tav>
                                      </p:tavLst>
                                    </p:anim>
                                    <p:anim calcmode="lin" valueType="num">
                                      <p:cBhvr>
                                        <p:cTn id="59" dur="500" fill="hold"/>
                                        <p:tgtEl>
                                          <p:spTgt spid="111"/>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500"/>
                                        <p:tgtEl>
                                          <p:spTgt spid="112"/>
                                        </p:tgtEl>
                                      </p:cBhvr>
                                    </p:animEffect>
                                    <p:anim calcmode="lin" valueType="num">
                                      <p:cBhvr>
                                        <p:cTn id="63" dur="500" fill="hold"/>
                                        <p:tgtEl>
                                          <p:spTgt spid="112"/>
                                        </p:tgtEl>
                                        <p:attrNameLst>
                                          <p:attrName>ppt_x</p:attrName>
                                        </p:attrNameLst>
                                      </p:cBhvr>
                                      <p:tavLst>
                                        <p:tav tm="0">
                                          <p:val>
                                            <p:strVal val="#ppt_x"/>
                                          </p:val>
                                        </p:tav>
                                        <p:tav tm="100000">
                                          <p:val>
                                            <p:strVal val="#ppt_x"/>
                                          </p:val>
                                        </p:tav>
                                      </p:tavLst>
                                    </p:anim>
                                    <p:anim calcmode="lin" valueType="num">
                                      <p:cBhvr>
                                        <p:cTn id="64" dur="500" fill="hold"/>
                                        <p:tgtEl>
                                          <p:spTgt spid="1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7" presetClass="entr" presetSubtype="0" fill="hold" grpId="0" nodeType="afterEffect">
                                  <p:stCondLst>
                                    <p:cond delay="0"/>
                                  </p:stCondLst>
                                  <p:childTnLst>
                                    <p:set>
                                      <p:cBhvr>
                                        <p:cTn id="67" dur="1" fill="hold">
                                          <p:stCondLst>
                                            <p:cond delay="0"/>
                                          </p:stCondLst>
                                        </p:cTn>
                                        <p:tgtEl>
                                          <p:spTgt spid="130"/>
                                        </p:tgtEl>
                                        <p:attrNameLst>
                                          <p:attrName>style.visibility</p:attrName>
                                        </p:attrNameLst>
                                      </p:cBhvr>
                                      <p:to>
                                        <p:strVal val="visible"/>
                                      </p:to>
                                    </p:set>
                                    <p:animEffect transition="in" filter="fade">
                                      <p:cBhvr>
                                        <p:cTn id="68" dur="500"/>
                                        <p:tgtEl>
                                          <p:spTgt spid="130"/>
                                        </p:tgtEl>
                                      </p:cBhvr>
                                    </p:animEffect>
                                    <p:anim calcmode="lin" valueType="num">
                                      <p:cBhvr>
                                        <p:cTn id="69" dur="500" fill="hold"/>
                                        <p:tgtEl>
                                          <p:spTgt spid="130"/>
                                        </p:tgtEl>
                                        <p:attrNameLst>
                                          <p:attrName>ppt_x</p:attrName>
                                        </p:attrNameLst>
                                      </p:cBhvr>
                                      <p:tavLst>
                                        <p:tav tm="0">
                                          <p:val>
                                            <p:strVal val="#ppt_x"/>
                                          </p:val>
                                        </p:tav>
                                        <p:tav tm="100000">
                                          <p:val>
                                            <p:strVal val="#ppt_x"/>
                                          </p:val>
                                        </p:tav>
                                      </p:tavLst>
                                    </p:anim>
                                    <p:anim calcmode="lin" valueType="num">
                                      <p:cBhvr>
                                        <p:cTn id="70" dur="500" fill="hold"/>
                                        <p:tgtEl>
                                          <p:spTgt spid="130"/>
                                        </p:tgtEl>
                                        <p:attrNameLst>
                                          <p:attrName>ppt_y</p:attrName>
                                        </p:attrNameLst>
                                      </p:cBhvr>
                                      <p:tavLst>
                                        <p:tav tm="0">
                                          <p:val>
                                            <p:strVal val="#ppt_y-.1"/>
                                          </p:val>
                                        </p:tav>
                                        <p:tav tm="100000">
                                          <p:val>
                                            <p:strVal val="#ppt_y"/>
                                          </p:val>
                                        </p:tav>
                                      </p:tavLst>
                                    </p:anim>
                                  </p:childTnLst>
                                </p:cTn>
                              </p:par>
                            </p:childTnLst>
                          </p:cTn>
                        </p:par>
                        <p:par>
                          <p:cTn id="71" fill="hold">
                            <p:stCondLst>
                              <p:cond delay="4500"/>
                            </p:stCondLst>
                            <p:childTnLst>
                              <p:par>
                                <p:cTn id="72" presetID="47" presetClass="entr" presetSubtype="0" fill="hold" grpId="0" nodeType="afterEffect">
                                  <p:stCondLst>
                                    <p:cond delay="0"/>
                                  </p:stCondLst>
                                  <p:childTnLst>
                                    <p:set>
                                      <p:cBhvr>
                                        <p:cTn id="73" dur="1" fill="hold">
                                          <p:stCondLst>
                                            <p:cond delay="0"/>
                                          </p:stCondLst>
                                        </p:cTn>
                                        <p:tgtEl>
                                          <p:spTgt spid="113"/>
                                        </p:tgtEl>
                                        <p:attrNameLst>
                                          <p:attrName>style.visibility</p:attrName>
                                        </p:attrNameLst>
                                      </p:cBhvr>
                                      <p:to>
                                        <p:strVal val="visible"/>
                                      </p:to>
                                    </p:set>
                                    <p:animEffect transition="in" filter="fade">
                                      <p:cBhvr>
                                        <p:cTn id="74" dur="500"/>
                                        <p:tgtEl>
                                          <p:spTgt spid="113"/>
                                        </p:tgtEl>
                                      </p:cBhvr>
                                    </p:animEffect>
                                    <p:anim calcmode="lin" valueType="num">
                                      <p:cBhvr>
                                        <p:cTn id="75" dur="500" fill="hold"/>
                                        <p:tgtEl>
                                          <p:spTgt spid="113"/>
                                        </p:tgtEl>
                                        <p:attrNameLst>
                                          <p:attrName>ppt_x</p:attrName>
                                        </p:attrNameLst>
                                      </p:cBhvr>
                                      <p:tavLst>
                                        <p:tav tm="0">
                                          <p:val>
                                            <p:strVal val="#ppt_x"/>
                                          </p:val>
                                        </p:tav>
                                        <p:tav tm="100000">
                                          <p:val>
                                            <p:strVal val="#ppt_x"/>
                                          </p:val>
                                        </p:tav>
                                      </p:tavLst>
                                    </p:anim>
                                    <p:anim calcmode="lin" valueType="num">
                                      <p:cBhvr>
                                        <p:cTn id="76" dur="500" fill="hold"/>
                                        <p:tgtEl>
                                          <p:spTgt spid="11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fade">
                                      <p:cBhvr>
                                        <p:cTn id="79" dur="500"/>
                                        <p:tgtEl>
                                          <p:spTgt spid="114"/>
                                        </p:tgtEl>
                                      </p:cBhvr>
                                    </p:animEffect>
                                    <p:anim calcmode="lin" valueType="num">
                                      <p:cBhvr>
                                        <p:cTn id="80" dur="500" fill="hold"/>
                                        <p:tgtEl>
                                          <p:spTgt spid="114"/>
                                        </p:tgtEl>
                                        <p:attrNameLst>
                                          <p:attrName>ppt_x</p:attrName>
                                        </p:attrNameLst>
                                      </p:cBhvr>
                                      <p:tavLst>
                                        <p:tav tm="0">
                                          <p:val>
                                            <p:strVal val="#ppt_x"/>
                                          </p:val>
                                        </p:tav>
                                        <p:tav tm="100000">
                                          <p:val>
                                            <p:strVal val="#ppt_x"/>
                                          </p:val>
                                        </p:tav>
                                      </p:tavLst>
                                    </p:anim>
                                    <p:anim calcmode="lin" valueType="num">
                                      <p:cBhvr>
                                        <p:cTn id="81" dur="500" fill="hold"/>
                                        <p:tgtEl>
                                          <p:spTgt spid="114"/>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47" presetClass="entr" presetSubtype="0" fill="hold" grpId="0" nodeType="after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fade">
                                      <p:cBhvr>
                                        <p:cTn id="85" dur="500"/>
                                        <p:tgtEl>
                                          <p:spTgt spid="131"/>
                                        </p:tgtEl>
                                      </p:cBhvr>
                                    </p:animEffect>
                                    <p:anim calcmode="lin" valueType="num">
                                      <p:cBhvr>
                                        <p:cTn id="86" dur="500" fill="hold"/>
                                        <p:tgtEl>
                                          <p:spTgt spid="131"/>
                                        </p:tgtEl>
                                        <p:attrNameLst>
                                          <p:attrName>ppt_x</p:attrName>
                                        </p:attrNameLst>
                                      </p:cBhvr>
                                      <p:tavLst>
                                        <p:tav tm="0">
                                          <p:val>
                                            <p:strVal val="#ppt_x"/>
                                          </p:val>
                                        </p:tav>
                                        <p:tav tm="100000">
                                          <p:val>
                                            <p:strVal val="#ppt_x"/>
                                          </p:val>
                                        </p:tav>
                                      </p:tavLst>
                                    </p:anim>
                                    <p:anim calcmode="lin" valueType="num">
                                      <p:cBhvr>
                                        <p:cTn id="87" dur="500" fill="hold"/>
                                        <p:tgtEl>
                                          <p:spTgt spid="131"/>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47" presetClass="entr" presetSubtype="0" fill="hold" grpId="0" nodeType="afterEffect">
                                  <p:stCondLst>
                                    <p:cond delay="0"/>
                                  </p:stCondLst>
                                  <p:childTnLst>
                                    <p:set>
                                      <p:cBhvr>
                                        <p:cTn id="90" dur="1" fill="hold">
                                          <p:stCondLst>
                                            <p:cond delay="0"/>
                                          </p:stCondLst>
                                        </p:cTn>
                                        <p:tgtEl>
                                          <p:spTgt spid="115"/>
                                        </p:tgtEl>
                                        <p:attrNameLst>
                                          <p:attrName>style.visibility</p:attrName>
                                        </p:attrNameLst>
                                      </p:cBhvr>
                                      <p:to>
                                        <p:strVal val="visible"/>
                                      </p:to>
                                    </p:set>
                                    <p:animEffect transition="in" filter="fade">
                                      <p:cBhvr>
                                        <p:cTn id="91" dur="500"/>
                                        <p:tgtEl>
                                          <p:spTgt spid="115"/>
                                        </p:tgtEl>
                                      </p:cBhvr>
                                    </p:animEffect>
                                    <p:anim calcmode="lin" valueType="num">
                                      <p:cBhvr>
                                        <p:cTn id="92" dur="500" fill="hold"/>
                                        <p:tgtEl>
                                          <p:spTgt spid="115"/>
                                        </p:tgtEl>
                                        <p:attrNameLst>
                                          <p:attrName>ppt_x</p:attrName>
                                        </p:attrNameLst>
                                      </p:cBhvr>
                                      <p:tavLst>
                                        <p:tav tm="0">
                                          <p:val>
                                            <p:strVal val="#ppt_x"/>
                                          </p:val>
                                        </p:tav>
                                        <p:tav tm="100000">
                                          <p:val>
                                            <p:strVal val="#ppt_x"/>
                                          </p:val>
                                        </p:tav>
                                      </p:tavLst>
                                    </p:anim>
                                    <p:anim calcmode="lin" valueType="num">
                                      <p:cBhvr>
                                        <p:cTn id="93" dur="500" fill="hold"/>
                                        <p:tgtEl>
                                          <p:spTgt spid="115"/>
                                        </p:tgtEl>
                                        <p:attrNameLst>
                                          <p:attrName>ppt_y</p:attrName>
                                        </p:attrNameLst>
                                      </p:cBhvr>
                                      <p:tavLst>
                                        <p:tav tm="0">
                                          <p:val>
                                            <p:strVal val="#ppt_y-.1"/>
                                          </p:val>
                                        </p:tav>
                                        <p:tav tm="100000">
                                          <p:val>
                                            <p:strVal val="#ppt_y"/>
                                          </p:val>
                                        </p:tav>
                                      </p:tavLst>
                                    </p:anim>
                                  </p:childTnLst>
                                </p:cTn>
                              </p:par>
                              <p:par>
                                <p:cTn id="94" presetID="47" presetClass="entr" presetSubtype="0" fill="hold" nodeType="withEffect">
                                  <p:stCondLst>
                                    <p:cond delay="0"/>
                                  </p:stCondLst>
                                  <p:childTnLst>
                                    <p:set>
                                      <p:cBhvr>
                                        <p:cTn id="95" dur="1" fill="hold">
                                          <p:stCondLst>
                                            <p:cond delay="0"/>
                                          </p:stCondLst>
                                        </p:cTn>
                                        <p:tgtEl>
                                          <p:spTgt spid="116"/>
                                        </p:tgtEl>
                                        <p:attrNameLst>
                                          <p:attrName>style.visibility</p:attrName>
                                        </p:attrNameLst>
                                      </p:cBhvr>
                                      <p:to>
                                        <p:strVal val="visible"/>
                                      </p:to>
                                    </p:set>
                                    <p:animEffect transition="in" filter="fade">
                                      <p:cBhvr>
                                        <p:cTn id="96" dur="500"/>
                                        <p:tgtEl>
                                          <p:spTgt spid="116"/>
                                        </p:tgtEl>
                                      </p:cBhvr>
                                    </p:animEffect>
                                    <p:anim calcmode="lin" valueType="num">
                                      <p:cBhvr>
                                        <p:cTn id="97" dur="500" fill="hold"/>
                                        <p:tgtEl>
                                          <p:spTgt spid="116"/>
                                        </p:tgtEl>
                                        <p:attrNameLst>
                                          <p:attrName>ppt_x</p:attrName>
                                        </p:attrNameLst>
                                      </p:cBhvr>
                                      <p:tavLst>
                                        <p:tav tm="0">
                                          <p:val>
                                            <p:strVal val="#ppt_x"/>
                                          </p:val>
                                        </p:tav>
                                        <p:tav tm="100000">
                                          <p:val>
                                            <p:strVal val="#ppt_x"/>
                                          </p:val>
                                        </p:tav>
                                      </p:tavLst>
                                    </p:anim>
                                    <p:anim calcmode="lin" valueType="num">
                                      <p:cBhvr>
                                        <p:cTn id="98" dur="500" fill="hold"/>
                                        <p:tgtEl>
                                          <p:spTgt spid="116"/>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7" presetClass="entr" presetSubtype="0" fill="hold" grpId="0" nodeType="afterEffect">
                                  <p:stCondLst>
                                    <p:cond delay="0"/>
                                  </p:stCondLst>
                                  <p:childTnLst>
                                    <p:set>
                                      <p:cBhvr>
                                        <p:cTn id="101" dur="1" fill="hold">
                                          <p:stCondLst>
                                            <p:cond delay="0"/>
                                          </p:stCondLst>
                                        </p:cTn>
                                        <p:tgtEl>
                                          <p:spTgt spid="132"/>
                                        </p:tgtEl>
                                        <p:attrNameLst>
                                          <p:attrName>style.visibility</p:attrName>
                                        </p:attrNameLst>
                                      </p:cBhvr>
                                      <p:to>
                                        <p:strVal val="visible"/>
                                      </p:to>
                                    </p:set>
                                    <p:animEffect transition="in" filter="fade">
                                      <p:cBhvr>
                                        <p:cTn id="102" dur="500"/>
                                        <p:tgtEl>
                                          <p:spTgt spid="132"/>
                                        </p:tgtEl>
                                      </p:cBhvr>
                                    </p:animEffect>
                                    <p:anim calcmode="lin" valueType="num">
                                      <p:cBhvr>
                                        <p:cTn id="103" dur="500" fill="hold"/>
                                        <p:tgtEl>
                                          <p:spTgt spid="132"/>
                                        </p:tgtEl>
                                        <p:attrNameLst>
                                          <p:attrName>ppt_x</p:attrName>
                                        </p:attrNameLst>
                                      </p:cBhvr>
                                      <p:tavLst>
                                        <p:tav tm="0">
                                          <p:val>
                                            <p:strVal val="#ppt_x"/>
                                          </p:val>
                                        </p:tav>
                                        <p:tav tm="100000">
                                          <p:val>
                                            <p:strVal val="#ppt_x"/>
                                          </p:val>
                                        </p:tav>
                                      </p:tavLst>
                                    </p:anim>
                                    <p:anim calcmode="lin" valueType="num">
                                      <p:cBhvr>
                                        <p:cTn id="104" dur="5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3" grpId="0" animBg="1"/>
      <p:bldP spid="115" grpId="0" animBg="1"/>
      <p:bldP spid="129" grpId="0"/>
      <p:bldP spid="130" grpId="0"/>
      <p:bldP spid="131" grpId="0"/>
      <p:bldP spid="1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149"/>
          <p:cNvGrpSpPr/>
          <p:nvPr/>
        </p:nvGrpSpPr>
        <p:grpSpPr bwMode="auto">
          <a:xfrm>
            <a:off x="1850661" y="1200245"/>
            <a:ext cx="738321" cy="736929"/>
            <a:chOff x="4216906" y="4857744"/>
            <a:chExt cx="713232" cy="713231"/>
          </a:xfrm>
          <a:solidFill>
            <a:srgbClr val="C00000"/>
          </a:solidFill>
        </p:grpSpPr>
        <p:sp>
          <p:nvSpPr>
            <p:cNvPr id="3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nvGrpSpPr>
            <p:cNvPr id="37" name="Gruppe 67"/>
            <p:cNvGrpSpPr/>
            <p:nvPr/>
          </p:nvGrpSpPr>
          <p:grpSpPr bwMode="auto">
            <a:xfrm>
              <a:off x="4370796" y="5028441"/>
              <a:ext cx="405456" cy="371850"/>
              <a:chOff x="355442" y="4350695"/>
              <a:chExt cx="900893" cy="825896"/>
            </a:xfrm>
            <a:grpFill/>
          </p:grpSpPr>
          <p:sp>
            <p:nvSpPr>
              <p:cNvPr id="3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da-DK" sz="3174" dirty="0">
                  <a:solidFill>
                    <a:prstClr val="white"/>
                  </a:solidFill>
                  <a:latin typeface="微软雅黑" panose="020B0503020204020204" pitchFamily="34" charset="-122"/>
                  <a:ea typeface="微软雅黑" panose="020B0503020204020204" pitchFamily="34" charset="-122"/>
                </a:endParaRPr>
              </a:p>
            </p:txBody>
          </p:sp>
          <p:sp>
            <p:nvSpPr>
              <p:cNvPr id="3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da-DK" sz="3174" dirty="0">
                  <a:solidFill>
                    <a:prstClr val="white"/>
                  </a:solidFill>
                  <a:latin typeface="微软雅黑" panose="020B0503020204020204" pitchFamily="34" charset="-122"/>
                  <a:ea typeface="微软雅黑" panose="020B0503020204020204" pitchFamily="34" charset="-122"/>
                </a:endParaRPr>
              </a:p>
            </p:txBody>
          </p:sp>
        </p:grpSp>
      </p:grpSp>
      <p:grpSp>
        <p:nvGrpSpPr>
          <p:cNvPr id="40" name="Group 139"/>
          <p:cNvGrpSpPr/>
          <p:nvPr/>
        </p:nvGrpSpPr>
        <p:grpSpPr bwMode="auto">
          <a:xfrm>
            <a:off x="3452001" y="3986528"/>
            <a:ext cx="736679" cy="738571"/>
            <a:chOff x="5765300" y="4002787"/>
            <a:chExt cx="713233" cy="713232"/>
          </a:xfrm>
          <a:solidFill>
            <a:schemeClr val="accent6">
              <a:lumMod val="50000"/>
            </a:schemeClr>
          </a:solidFill>
        </p:grpSpPr>
        <p:sp>
          <p:nvSpPr>
            <p:cNvPr id="41"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nvGrpSpPr>
            <p:cNvPr id="42" name="Gruppe 344"/>
            <p:cNvGrpSpPr/>
            <p:nvPr/>
          </p:nvGrpSpPr>
          <p:grpSpPr bwMode="auto">
            <a:xfrm>
              <a:off x="6014540" y="4178404"/>
              <a:ext cx="214736" cy="361996"/>
              <a:chOff x="2114233" y="1516380"/>
              <a:chExt cx="263525" cy="444500"/>
            </a:xfrm>
            <a:grpFill/>
          </p:grpSpPr>
          <p:sp>
            <p:nvSpPr>
              <p:cNvPr id="43"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sp>
            <p:nvSpPr>
              <p:cNvPr id="44"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sp>
            <p:nvSpPr>
              <p:cNvPr id="45" name="Freeform 17"/>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grpSp>
      <p:grpSp>
        <p:nvGrpSpPr>
          <p:cNvPr id="46" name="Group 131"/>
          <p:cNvGrpSpPr/>
          <p:nvPr/>
        </p:nvGrpSpPr>
        <p:grpSpPr bwMode="auto">
          <a:xfrm>
            <a:off x="2774386" y="1408096"/>
            <a:ext cx="736679" cy="736929"/>
            <a:chOff x="5109858" y="1508172"/>
            <a:chExt cx="713017" cy="712887"/>
          </a:xfrm>
          <a:solidFill>
            <a:srgbClr val="C00000"/>
          </a:solidFill>
        </p:grpSpPr>
        <p:sp>
          <p:nvSpPr>
            <p:cNvPr id="47" name="Donut 12"/>
            <p:cNvSpPr>
              <a:spLocks noChangeArrowheads="1"/>
            </p:cNvSpPr>
            <p:nvPr/>
          </p:nvSpPr>
          <p:spPr bwMode="auto">
            <a:xfrm flipV="1">
              <a:off x="5109858"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sp>
          <p:nvSpPr>
            <p:cNvPr id="48"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grpSp>
        <p:nvGrpSpPr>
          <p:cNvPr id="49" name="Group 132"/>
          <p:cNvGrpSpPr/>
          <p:nvPr/>
        </p:nvGrpSpPr>
        <p:grpSpPr bwMode="auto">
          <a:xfrm>
            <a:off x="3452000" y="2062962"/>
            <a:ext cx="736679" cy="738571"/>
            <a:chOff x="5765300" y="2141983"/>
            <a:chExt cx="713233" cy="713232"/>
          </a:xfrm>
          <a:solidFill>
            <a:srgbClr val="C00000"/>
          </a:solidFill>
        </p:grpSpPr>
        <p:sp>
          <p:nvSpPr>
            <p:cNvPr id="50"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sp>
          <p:nvSpPr>
            <p:cNvPr id="51"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grpSp>
        <p:nvGrpSpPr>
          <p:cNvPr id="52" name="Group 133"/>
          <p:cNvGrpSpPr/>
          <p:nvPr/>
        </p:nvGrpSpPr>
        <p:grpSpPr bwMode="auto">
          <a:xfrm>
            <a:off x="3688265" y="3018176"/>
            <a:ext cx="736679" cy="736929"/>
            <a:chOff x="5993893" y="3065525"/>
            <a:chExt cx="713232" cy="713232"/>
          </a:xfrm>
          <a:solidFill>
            <a:srgbClr val="FFFFFF">
              <a:lumMod val="65000"/>
            </a:srgbClr>
          </a:solidFill>
        </p:grpSpPr>
        <p:sp>
          <p:nvSpPr>
            <p:cNvPr id="53"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sp>
          <p:nvSpPr>
            <p:cNvPr id="54"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086091" y="2268215"/>
            <a:ext cx="2267419" cy="2267775"/>
            <a:chOff x="2834573" y="2016125"/>
            <a:chExt cx="2976562" cy="2976563"/>
          </a:xfrm>
        </p:grpSpPr>
        <p:grpSp>
          <p:nvGrpSpPr>
            <p:cNvPr id="56" name="Group 61"/>
            <p:cNvGrpSpPr/>
            <p:nvPr/>
          </p:nvGrpSpPr>
          <p:grpSpPr bwMode="auto">
            <a:xfrm>
              <a:off x="3449185" y="2716129"/>
              <a:ext cx="1699392" cy="1555361"/>
              <a:chOff x="2086933" y="1918208"/>
              <a:chExt cx="551076" cy="504278"/>
            </a:xfrm>
          </p:grpSpPr>
          <p:sp>
            <p:nvSpPr>
              <p:cNvPr id="58" name="Freeform 26"/>
              <p:cNvSpPr>
                <a:spLocks noEditPoints="1"/>
              </p:cNvSpPr>
              <p:nvPr/>
            </p:nvSpPr>
            <p:spPr bwMode="auto">
              <a:xfrm>
                <a:off x="2086852" y="1918235"/>
                <a:ext cx="357780" cy="359259"/>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da-DK" sz="3174" dirty="0">
                  <a:solidFill>
                    <a:prstClr val="white"/>
                  </a:solidFill>
                  <a:latin typeface="微软雅黑" panose="020B0503020204020204" pitchFamily="34" charset="-122"/>
                  <a:ea typeface="微软雅黑" panose="020B0503020204020204" pitchFamily="34" charset="-122"/>
                </a:endParaRPr>
              </a:p>
            </p:txBody>
          </p:sp>
          <p:sp>
            <p:nvSpPr>
              <p:cNvPr id="59" name="Freeform 27"/>
              <p:cNvSpPr>
                <a:spLocks noEditPoints="1"/>
              </p:cNvSpPr>
              <p:nvPr/>
            </p:nvSpPr>
            <p:spPr bwMode="auto">
              <a:xfrm>
                <a:off x="2383372" y="2166834"/>
                <a:ext cx="254822" cy="2558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da-DK" sz="3174" dirty="0">
                  <a:solidFill>
                    <a:prstClr val="white"/>
                  </a:solidFill>
                  <a:latin typeface="微软雅黑" panose="020B0503020204020204" pitchFamily="34" charset="-122"/>
                  <a:ea typeface="微软雅黑" panose="020B0503020204020204" pitchFamily="34" charset="-122"/>
                </a:endParaRPr>
              </a:p>
            </p:txBody>
          </p:sp>
        </p:grpSp>
        <p:sp>
          <p:nvSpPr>
            <p:cNvPr id="57" name="Donut 8"/>
            <p:cNvSpPr>
              <a:spLocks noChangeArrowheads="1"/>
            </p:cNvSpPr>
            <p:nvPr/>
          </p:nvSpPr>
          <p:spPr bwMode="auto">
            <a:xfrm>
              <a:off x="2834573" y="2016125"/>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en-US" sz="3174" dirty="0">
                <a:solidFill>
                  <a:prstClr val="white"/>
                </a:solidFill>
                <a:latin typeface="微软雅黑" panose="020B0503020204020204" pitchFamily="34" charset="-122"/>
                <a:ea typeface="微软雅黑" panose="020B0503020204020204" pitchFamily="34" charset="-122"/>
              </a:endParaRPr>
            </a:p>
          </p:txBody>
        </p:sp>
      </p:grpSp>
      <p:sp>
        <p:nvSpPr>
          <p:cNvPr id="60" name="Rectangle 39" descr="Bild4"/>
          <p:cNvSpPr>
            <a:spLocks noChangeArrowheads="1"/>
          </p:cNvSpPr>
          <p:nvPr/>
        </p:nvSpPr>
        <p:spPr bwMode="gray">
          <a:xfrm>
            <a:off x="4980630" y="2050760"/>
            <a:ext cx="3071598" cy="2630617"/>
          </a:xfrm>
          <a:prstGeom prst="rect">
            <a:avLst/>
          </a:prstGeom>
          <a:blipFill dpi="0" rotWithShape="1">
            <a:blip r:embed="rId3" cstate="print">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w="12700" algn="ctr">
            <a:solidFill>
              <a:srgbClr val="C00000"/>
            </a:solidFill>
            <a:miter lim="800000"/>
          </a:ln>
          <a:effectLst>
            <a:outerShdw blurRad="127000" dist="38100" dir="2700000" algn="tl" rotWithShape="0">
              <a:prstClr val="black">
                <a:alpha val="40000"/>
              </a:prstClr>
            </a:outerShdw>
          </a:effectLst>
        </p:spPr>
        <p:txBody>
          <a:bodyPr lIns="82224" tIns="82224" rIns="109632" bIns="54816" anchor="ctr"/>
          <a:lstStyle/>
          <a:p>
            <a:pPr algn="ctr" defTabSz="725656" fontAlgn="auto">
              <a:spcBef>
                <a:spcPts val="0"/>
              </a:spcBef>
              <a:spcAft>
                <a:spcPts val="0"/>
              </a:spcAft>
              <a:defRPr/>
            </a:pPr>
            <a:endParaRPr lang="de-DE" sz="1429" kern="0" dirty="0">
              <a:solidFill>
                <a:srgbClr val="000000"/>
              </a:solidFill>
              <a:latin typeface="Calibri" panose="020F0502020204030204"/>
              <a:ea typeface="+mn-ea"/>
            </a:endParaRPr>
          </a:p>
          <a:p>
            <a:pPr defTabSz="725656" fontAlgn="auto">
              <a:spcBef>
                <a:spcPts val="0"/>
              </a:spcBef>
              <a:spcAft>
                <a:spcPts val="0"/>
              </a:spcAft>
              <a:defRPr/>
            </a:pPr>
            <a:endParaRPr lang="de-DE" sz="1429" kern="0" dirty="0">
              <a:solidFill>
                <a:srgbClr val="000000"/>
              </a:solidFill>
              <a:latin typeface="Calibri" panose="020F0502020204030204"/>
              <a:ea typeface="+mn-ea"/>
            </a:endParaRPr>
          </a:p>
        </p:txBody>
      </p:sp>
      <p:sp>
        <p:nvSpPr>
          <p:cNvPr id="61" name="Rektangel 76"/>
          <p:cNvSpPr>
            <a:spLocks noChangeArrowheads="1"/>
          </p:cNvSpPr>
          <p:nvPr/>
        </p:nvSpPr>
        <p:spPr bwMode="auto">
          <a:xfrm>
            <a:off x="1541834" y="2981524"/>
            <a:ext cx="1388043" cy="766450"/>
          </a:xfrm>
          <a:prstGeom prst="rect">
            <a:avLst/>
          </a:prstGeom>
          <a:noFill/>
          <a:ln w="9525">
            <a:noFill/>
            <a:miter lim="800000"/>
          </a:ln>
        </p:spPr>
        <p:txBody>
          <a:bodyPr lIns="69617" tIns="34809" rIns="69617" bIns="34809">
            <a:spAutoFit/>
          </a:bodyPr>
          <a:lstStyle/>
          <a:p>
            <a:pPr algn="ctr" defTabSz="326578" fontAlgn="auto">
              <a:spcBef>
                <a:spcPts val="0"/>
              </a:spcBef>
              <a:spcAft>
                <a:spcPts val="0"/>
              </a:spcAft>
            </a:pPr>
            <a:r>
              <a:rPr lang="zh-CN" altLang="en-US" sz="1508" b="1" dirty="0">
                <a:solidFill>
                  <a:prstClr val="black"/>
                </a:solidFill>
                <a:latin typeface="微软雅黑" panose="020B0503020204020204" pitchFamily="34" charset="-122"/>
                <a:ea typeface="微软雅黑" panose="020B0503020204020204" pitchFamily="34" charset="-122"/>
              </a:rPr>
              <a:t>您的文本</a:t>
            </a:r>
            <a:endParaRPr lang="en-US" altLang="zh-CN" sz="1508" b="1" dirty="0">
              <a:solidFill>
                <a:prstClr val="black"/>
              </a:solidFill>
              <a:latin typeface="微软雅黑" panose="020B0503020204020204" pitchFamily="34" charset="-122"/>
              <a:ea typeface="微软雅黑" panose="020B0503020204020204" pitchFamily="34" charset="-122"/>
            </a:endParaRPr>
          </a:p>
          <a:p>
            <a:pPr algn="ctr" defTabSz="326578" fontAlgn="auto">
              <a:spcBef>
                <a:spcPts val="0"/>
              </a:spcBef>
              <a:spcAft>
                <a:spcPts val="0"/>
              </a:spcAft>
            </a:pPr>
            <a:r>
              <a:rPr lang="zh-CN" altLang="en-US" sz="1508" b="1" dirty="0">
                <a:solidFill>
                  <a:prstClr val="black"/>
                </a:solidFill>
                <a:latin typeface="微软雅黑" panose="020B0503020204020204" pitchFamily="34" charset="-122"/>
                <a:ea typeface="微软雅黑" panose="020B0503020204020204" pitchFamily="34" charset="-122"/>
              </a:rPr>
              <a:t>这里输入您的文本内容</a:t>
            </a:r>
            <a:endParaRPr lang="da-DK" sz="1508"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9885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
                                        <p:tgtEl>
                                          <p:spTgt spid="55"/>
                                        </p:tgtEl>
                                      </p:cBhvr>
                                    </p:animEffect>
                                    <p:anim calcmode="lin" valueType="num">
                                      <p:cBhvr>
                                        <p:cTn id="8" dur="400" fill="hold"/>
                                        <p:tgtEl>
                                          <p:spTgt spid="55"/>
                                        </p:tgtEl>
                                        <p:attrNameLst>
                                          <p:attrName>ppt_x</p:attrName>
                                        </p:attrNameLst>
                                      </p:cBhvr>
                                      <p:tavLst>
                                        <p:tav tm="0">
                                          <p:val>
                                            <p:strVal val="#ppt_x"/>
                                          </p:val>
                                        </p:tav>
                                        <p:tav tm="100000">
                                          <p:val>
                                            <p:strVal val="#ppt_x"/>
                                          </p:val>
                                        </p:tav>
                                      </p:tavLst>
                                    </p:anim>
                                    <p:anim calcmode="lin" valueType="num">
                                      <p:cBhvr>
                                        <p:cTn id="9" dur="400" fill="hold"/>
                                        <p:tgtEl>
                                          <p:spTgt spid="5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1000" fill="hold"/>
                                        <p:tgtEl>
                                          <p:spTgt spid="35"/>
                                        </p:tgtEl>
                                        <p:attrNameLst>
                                          <p:attrName>ppt_w</p:attrName>
                                        </p:attrNameLst>
                                      </p:cBhvr>
                                      <p:tavLst>
                                        <p:tav tm="0">
                                          <p:val>
                                            <p:fltVal val="0"/>
                                          </p:val>
                                        </p:tav>
                                        <p:tav tm="100000">
                                          <p:val>
                                            <p:strVal val="#ppt_w"/>
                                          </p:val>
                                        </p:tav>
                                      </p:tavLst>
                                    </p:anim>
                                    <p:anim calcmode="lin" valueType="num">
                                      <p:cBhvr>
                                        <p:cTn id="16" dur="1000" fill="hold"/>
                                        <p:tgtEl>
                                          <p:spTgt spid="35"/>
                                        </p:tgtEl>
                                        <p:attrNameLst>
                                          <p:attrName>ppt_h</p:attrName>
                                        </p:attrNameLst>
                                      </p:cBhvr>
                                      <p:tavLst>
                                        <p:tav tm="0">
                                          <p:val>
                                            <p:fltVal val="0"/>
                                          </p:val>
                                        </p:tav>
                                        <p:tav tm="100000">
                                          <p:val>
                                            <p:strVal val="#ppt_h"/>
                                          </p:val>
                                        </p:tav>
                                      </p:tavLst>
                                    </p:anim>
                                    <p:anim calcmode="lin" valueType="num">
                                      <p:cBhvr>
                                        <p:cTn id="17"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5"/>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00"/>
                                  </p:stCondLst>
                                  <p:childTnLst>
                                    <p:set>
                                      <p:cBhvr>
                                        <p:cTn id="20" dur="1" fill="hold">
                                          <p:stCondLst>
                                            <p:cond delay="0"/>
                                          </p:stCondLst>
                                        </p:cTn>
                                        <p:tgtEl>
                                          <p:spTgt spid="46"/>
                                        </p:tgtEl>
                                        <p:attrNameLst>
                                          <p:attrName>style.visibility</p:attrName>
                                        </p:attrNameLst>
                                      </p:cBhvr>
                                      <p:to>
                                        <p:strVal val="visible"/>
                                      </p:to>
                                    </p:set>
                                    <p:anim calcmode="lin" valueType="num">
                                      <p:cBhvr>
                                        <p:cTn id="21" dur="1000" fill="hold"/>
                                        <p:tgtEl>
                                          <p:spTgt spid="46"/>
                                        </p:tgtEl>
                                        <p:attrNameLst>
                                          <p:attrName>ppt_w</p:attrName>
                                        </p:attrNameLst>
                                      </p:cBhvr>
                                      <p:tavLst>
                                        <p:tav tm="0">
                                          <p:val>
                                            <p:fltVal val="0"/>
                                          </p:val>
                                        </p:tav>
                                        <p:tav tm="100000">
                                          <p:val>
                                            <p:strVal val="#ppt_w"/>
                                          </p:val>
                                        </p:tav>
                                      </p:tavLst>
                                    </p:anim>
                                    <p:anim calcmode="lin" valueType="num">
                                      <p:cBhvr>
                                        <p:cTn id="22" dur="1000" fill="hold"/>
                                        <p:tgtEl>
                                          <p:spTgt spid="46"/>
                                        </p:tgtEl>
                                        <p:attrNameLst>
                                          <p:attrName>ppt_h</p:attrName>
                                        </p:attrNameLst>
                                      </p:cBhvr>
                                      <p:tavLst>
                                        <p:tav tm="0">
                                          <p:val>
                                            <p:fltVal val="0"/>
                                          </p:val>
                                        </p:tav>
                                        <p:tav tm="100000">
                                          <p:val>
                                            <p:strVal val="#ppt_h"/>
                                          </p:val>
                                        </p:tav>
                                      </p:tavLst>
                                    </p:anim>
                                    <p:anim calcmode="lin" valueType="num">
                                      <p:cBhvr>
                                        <p:cTn id="23"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6"/>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4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1000" fill="hold"/>
                                        <p:tgtEl>
                                          <p:spTgt spid="49"/>
                                        </p:tgtEl>
                                        <p:attrNameLst>
                                          <p:attrName>ppt_w</p:attrName>
                                        </p:attrNameLst>
                                      </p:cBhvr>
                                      <p:tavLst>
                                        <p:tav tm="0">
                                          <p:val>
                                            <p:fltVal val="0"/>
                                          </p:val>
                                        </p:tav>
                                        <p:tav tm="100000">
                                          <p:val>
                                            <p:strVal val="#ppt_w"/>
                                          </p:val>
                                        </p:tav>
                                      </p:tavLst>
                                    </p:anim>
                                    <p:anim calcmode="lin" valueType="num">
                                      <p:cBhvr>
                                        <p:cTn id="28" dur="1000" fill="hold"/>
                                        <p:tgtEl>
                                          <p:spTgt spid="49"/>
                                        </p:tgtEl>
                                        <p:attrNameLst>
                                          <p:attrName>ppt_h</p:attrName>
                                        </p:attrNameLst>
                                      </p:cBhvr>
                                      <p:tavLst>
                                        <p:tav tm="0">
                                          <p:val>
                                            <p:fltVal val="0"/>
                                          </p:val>
                                        </p:tav>
                                        <p:tav tm="100000">
                                          <p:val>
                                            <p:strVal val="#ppt_h"/>
                                          </p:val>
                                        </p:tav>
                                      </p:tavLst>
                                    </p:anim>
                                    <p:anim calcmode="lin" valueType="num">
                                      <p:cBhvr>
                                        <p:cTn id="2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49"/>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fltVal val="0"/>
                                          </p:val>
                                        </p:tav>
                                        <p:tav tm="100000">
                                          <p:val>
                                            <p:strVal val="#ppt_w"/>
                                          </p:val>
                                        </p:tav>
                                      </p:tavLst>
                                    </p:anim>
                                    <p:anim calcmode="lin" valueType="num">
                                      <p:cBhvr>
                                        <p:cTn id="34" dur="1000" fill="hold"/>
                                        <p:tgtEl>
                                          <p:spTgt spid="52"/>
                                        </p:tgtEl>
                                        <p:attrNameLst>
                                          <p:attrName>ppt_h</p:attrName>
                                        </p:attrNameLst>
                                      </p:cBhvr>
                                      <p:tavLst>
                                        <p:tav tm="0">
                                          <p:val>
                                            <p:fltVal val="0"/>
                                          </p:val>
                                        </p:tav>
                                        <p:tav tm="100000">
                                          <p:val>
                                            <p:strVal val="#ppt_h"/>
                                          </p:val>
                                        </p:tav>
                                      </p:tavLst>
                                    </p:anim>
                                    <p:anim calcmode="lin" valueType="num">
                                      <p:cBhvr>
                                        <p:cTn id="35"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5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6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1000" fill="hold"/>
                                        <p:tgtEl>
                                          <p:spTgt spid="40"/>
                                        </p:tgtEl>
                                        <p:attrNameLst>
                                          <p:attrName>ppt_w</p:attrName>
                                        </p:attrNameLst>
                                      </p:cBhvr>
                                      <p:tavLst>
                                        <p:tav tm="0">
                                          <p:val>
                                            <p:fltVal val="0"/>
                                          </p:val>
                                        </p:tav>
                                        <p:tav tm="100000">
                                          <p:val>
                                            <p:strVal val="#ppt_w"/>
                                          </p:val>
                                        </p:tav>
                                      </p:tavLst>
                                    </p:anim>
                                    <p:anim calcmode="lin" valueType="num">
                                      <p:cBhvr>
                                        <p:cTn id="40" dur="1000" fill="hold"/>
                                        <p:tgtEl>
                                          <p:spTgt spid="40"/>
                                        </p:tgtEl>
                                        <p:attrNameLst>
                                          <p:attrName>ppt_h</p:attrName>
                                        </p:attrNameLst>
                                      </p:cBhvr>
                                      <p:tavLst>
                                        <p:tav tm="0">
                                          <p:val>
                                            <p:fltVal val="0"/>
                                          </p:val>
                                        </p:tav>
                                        <p:tav tm="100000">
                                          <p:val>
                                            <p:strVal val="#ppt_h"/>
                                          </p:val>
                                        </p:tav>
                                      </p:tavLst>
                                    </p:anim>
                                    <p:anim calcmode="lin" valueType="num">
                                      <p:cBhvr>
                                        <p:cTn id="41"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26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61"/>
                                        </p:tgtEl>
                                        <p:attrNameLst>
                                          <p:attrName>ppt_y</p:attrName>
                                        </p:attrNameLst>
                                      </p:cBhvr>
                                      <p:tavLst>
                                        <p:tav tm="0">
                                          <p:val>
                                            <p:strVal val="#ppt_y"/>
                                          </p:val>
                                        </p:tav>
                                        <p:tav tm="100000">
                                          <p:val>
                                            <p:strVal val="#ppt_y"/>
                                          </p:val>
                                        </p:tav>
                                      </p:tavLst>
                                    </p:anim>
                                    <p:anim calcmode="lin" valueType="num">
                                      <p:cBhvr>
                                        <p:cTn id="48"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61"/>
                                        </p:tgtEl>
                                      </p:cBhvr>
                                    </p:animEffect>
                                  </p:childTnLst>
                                </p:cTn>
                              </p:par>
                            </p:childTnLst>
                          </p:cTn>
                        </p:par>
                        <p:par>
                          <p:cTn id="51" fill="hold">
                            <p:stCondLst>
                              <p:cond delay="3750"/>
                            </p:stCondLst>
                            <p:childTnLst>
                              <p:par>
                                <p:cTn id="52" presetID="38" presetClass="entr" presetSubtype="0" accel="50000" fill="hold" grpId="0" nodeType="afterEffect">
                                  <p:stCondLst>
                                    <p:cond delay="0"/>
                                  </p:stCondLst>
                                  <p:iterate type="lt">
                                    <p:tmPct val="50000"/>
                                  </p:iterate>
                                  <p:childTnLst>
                                    <p:set>
                                      <p:cBhvr>
                                        <p:cTn id="53" dur="1" fill="hold">
                                          <p:stCondLst>
                                            <p:cond delay="0"/>
                                          </p:stCondLst>
                                        </p:cTn>
                                        <p:tgtEl>
                                          <p:spTgt spid="60"/>
                                        </p:tgtEl>
                                        <p:attrNameLst>
                                          <p:attrName>style.visibility</p:attrName>
                                        </p:attrNameLst>
                                      </p:cBhvr>
                                      <p:to>
                                        <p:strVal val="visible"/>
                                      </p:to>
                                    </p:set>
                                    <p:set>
                                      <p:cBhvr>
                                        <p:cTn id="54" dur="455" fill="hold">
                                          <p:stCondLst>
                                            <p:cond delay="0"/>
                                          </p:stCondLst>
                                        </p:cTn>
                                        <p:tgtEl>
                                          <p:spTgt spid="60"/>
                                        </p:tgtEl>
                                        <p:attrNameLst>
                                          <p:attrName>style.rotation</p:attrName>
                                        </p:attrNameLst>
                                      </p:cBhvr>
                                      <p:to>
                                        <p:strVal val="-45.0"/>
                                      </p:to>
                                    </p:set>
                                    <p:anim calcmode="lin" valueType="num">
                                      <p:cBhvr>
                                        <p:cTn id="55" dur="455" fill="hold">
                                          <p:stCondLst>
                                            <p:cond delay="455"/>
                                          </p:stCondLst>
                                        </p:cTn>
                                        <p:tgtEl>
                                          <p:spTgt spid="60"/>
                                        </p:tgtEl>
                                        <p:attrNameLst>
                                          <p:attrName>style.rotation</p:attrName>
                                        </p:attrNameLst>
                                      </p:cBhvr>
                                      <p:tavLst>
                                        <p:tav tm="0">
                                          <p:val>
                                            <p:fltVal val="-45"/>
                                          </p:val>
                                        </p:tav>
                                        <p:tav tm="69900">
                                          <p:val>
                                            <p:fltVal val="45"/>
                                          </p:val>
                                        </p:tav>
                                        <p:tav tm="100000">
                                          <p:val>
                                            <p:fltVal val="0"/>
                                          </p:val>
                                        </p:tav>
                                      </p:tavLst>
                                    </p:anim>
                                    <p:anim calcmode="lin" valueType="num">
                                      <p:cBhvr>
                                        <p:cTn id="56" dur="455" fill="hold">
                                          <p:stCondLst>
                                            <p:cond delay="0"/>
                                          </p:stCondLst>
                                        </p:cTn>
                                        <p:tgtEl>
                                          <p:spTgt spid="60"/>
                                        </p:tgtEl>
                                        <p:attrNameLst>
                                          <p:attrName>ppt_y</p:attrName>
                                        </p:attrNameLst>
                                      </p:cBhvr>
                                      <p:tavLst>
                                        <p:tav tm="0">
                                          <p:val>
                                            <p:strVal val="#ppt_y-1"/>
                                          </p:val>
                                        </p:tav>
                                        <p:tav tm="100000">
                                          <p:val>
                                            <p:strVal val="#ppt_y-(0.354*#ppt_w-0.172*#ppt_h)"/>
                                          </p:val>
                                        </p:tav>
                                      </p:tavLst>
                                    </p:anim>
                                    <p:anim calcmode="lin" valueType="num">
                                      <p:cBhvr>
                                        <p:cTn id="57" dur="156" decel="50000" autoRev="1" fill="hold">
                                          <p:stCondLst>
                                            <p:cond delay="455"/>
                                          </p:stCondLst>
                                        </p:cTn>
                                        <p:tgtEl>
                                          <p:spTgt spid="60"/>
                                        </p:tgtEl>
                                        <p:attrNameLst>
                                          <p:attrName>ppt_y</p:attrName>
                                        </p:attrNameLst>
                                      </p:cBhvr>
                                      <p:tavLst>
                                        <p:tav tm="0">
                                          <p:val>
                                            <p:strVal val="#ppt_y-(0.354*#ppt_w-0.172*#ppt_h)"/>
                                          </p:val>
                                        </p:tav>
                                        <p:tav tm="100000">
                                          <p:val>
                                            <p:strVal val="#ppt_y-(0.354*#ppt_w-0.172*#ppt_h)-#ppt_h/2"/>
                                          </p:val>
                                        </p:tav>
                                      </p:tavLst>
                                    </p:anim>
                                    <p:anim calcmode="lin" valueType="num">
                                      <p:cBhvr>
                                        <p:cTn id="58" dur="136" fill="hold">
                                          <p:stCondLst>
                                            <p:cond delay="864"/>
                                          </p:stCondLst>
                                        </p:cTn>
                                        <p:tgtEl>
                                          <p:spTgt spid="6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p:cNvSpPr>
            <a:spLocks noChangeArrowheads="1"/>
          </p:cNvSpPr>
          <p:nvPr/>
        </p:nvSpPr>
        <p:spPr bwMode="gray">
          <a:xfrm>
            <a:off x="3086533" y="1332330"/>
            <a:ext cx="4790796" cy="1042632"/>
          </a:xfrm>
          <a:prstGeom prst="roundRect">
            <a:avLst>
              <a:gd name="adj" fmla="val 9144"/>
            </a:avLst>
          </a:prstGeom>
          <a:solidFill>
            <a:srgbClr val="F8F8F8"/>
          </a:solidFill>
          <a:ln w="28575">
            <a:solidFill>
              <a:schemeClr val="bg1">
                <a:lumMod val="65000"/>
              </a:schemeClr>
            </a:solidFill>
            <a:round/>
          </a:ln>
        </p:spPr>
        <p:txBody>
          <a:bodyPr wrap="none" lIns="81453" tIns="40725" rIns="81453" bIns="40725" anchor="ct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6" name="AutoShape 4"/>
          <p:cNvSpPr>
            <a:spLocks noChangeArrowheads="1"/>
          </p:cNvSpPr>
          <p:nvPr/>
        </p:nvSpPr>
        <p:spPr bwMode="gray">
          <a:xfrm>
            <a:off x="3095676" y="2430834"/>
            <a:ext cx="4790796" cy="1061682"/>
          </a:xfrm>
          <a:prstGeom prst="roundRect">
            <a:avLst>
              <a:gd name="adj" fmla="val 9144"/>
            </a:avLst>
          </a:prstGeom>
          <a:solidFill>
            <a:srgbClr val="F8F8F8"/>
          </a:solidFill>
          <a:ln w="28575">
            <a:solidFill>
              <a:schemeClr val="bg1">
                <a:lumMod val="65000"/>
              </a:schemeClr>
            </a:solidFill>
            <a:round/>
          </a:ln>
        </p:spPr>
        <p:txBody>
          <a:bodyPr wrap="none" lIns="81453" tIns="40725" rIns="81453" bIns="40725" anchor="ct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7" name="AutoShape 7"/>
          <p:cNvSpPr>
            <a:spLocks noChangeArrowheads="1"/>
          </p:cNvSpPr>
          <p:nvPr/>
        </p:nvSpPr>
        <p:spPr bwMode="gray">
          <a:xfrm>
            <a:off x="2441967" y="3547128"/>
            <a:ext cx="5442979" cy="1052792"/>
          </a:xfrm>
          <a:prstGeom prst="roundRect">
            <a:avLst>
              <a:gd name="adj" fmla="val 9144"/>
            </a:avLst>
          </a:prstGeom>
          <a:solidFill>
            <a:srgbClr val="F8F8F8"/>
          </a:solidFill>
          <a:ln w="28575">
            <a:solidFill>
              <a:schemeClr val="bg1">
                <a:lumMod val="65000"/>
              </a:schemeClr>
            </a:solidFill>
            <a:round/>
          </a:ln>
        </p:spPr>
        <p:txBody>
          <a:bodyPr wrap="none" lIns="81453" tIns="40725" rIns="81453" bIns="40725" anchor="ct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8" name="Text Box 15"/>
          <p:cNvSpPr txBox="1">
            <a:spLocks noChangeArrowheads="1"/>
          </p:cNvSpPr>
          <p:nvPr/>
        </p:nvSpPr>
        <p:spPr bwMode="gray">
          <a:xfrm>
            <a:off x="3433955" y="3678779"/>
            <a:ext cx="3442242" cy="708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53" tIns="40725" rIns="81453" bIns="40725">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326578" eaLnBrk="1" fontAlgn="auto" hangingPunct="1">
              <a:lnSpc>
                <a:spcPct val="110000"/>
              </a:lnSpc>
              <a:spcBef>
                <a:spcPct val="50000"/>
              </a:spcBef>
              <a:spcAft>
                <a:spcPts val="0"/>
              </a:spcAft>
              <a:buFontTx/>
              <a:buChar char="•"/>
            </a:pPr>
            <a:r>
              <a:rPr lang="en-US" altLang="zh-CN" sz="1508" dirty="0">
                <a:solidFill>
                  <a:srgbClr val="E7E6E6">
                    <a:lumMod val="10000"/>
                  </a:srgbClr>
                </a:solidFill>
                <a:latin typeface="微软雅黑" panose="020B0503020204020204" pitchFamily="34" charset="-122"/>
                <a:ea typeface="微软雅黑" panose="020B0503020204020204" pitchFamily="34" charset="-122"/>
              </a:rPr>
              <a:t>  </a:t>
            </a:r>
            <a:r>
              <a:rPr lang="zh-CN" altLang="en-US" sz="1508" dirty="0">
                <a:solidFill>
                  <a:srgbClr val="E7E6E6">
                    <a:lumMod val="10000"/>
                  </a:srgbClr>
                </a:solidFill>
                <a:latin typeface="微软雅黑" panose="020B0503020204020204" pitchFamily="34" charset="-122"/>
                <a:ea typeface="微软雅黑" panose="020B0503020204020204" pitchFamily="34" charset="-122"/>
              </a:rPr>
              <a:t>在此添加标题或目录索引</a:t>
            </a:r>
          </a:p>
          <a:p>
            <a:pPr defTabSz="326578" eaLnBrk="1" fontAlgn="auto" hangingPunct="1">
              <a:lnSpc>
                <a:spcPct val="110000"/>
              </a:lnSpc>
              <a:spcBef>
                <a:spcPct val="50000"/>
              </a:spcBef>
              <a:spcAft>
                <a:spcPts val="0"/>
              </a:spcAft>
              <a:buFontTx/>
              <a:buChar char="•"/>
            </a:pPr>
            <a:r>
              <a:rPr lang="en-US" altLang="zh-CN" sz="1508" dirty="0">
                <a:solidFill>
                  <a:srgbClr val="E7E6E6">
                    <a:lumMod val="10000"/>
                  </a:srgbClr>
                </a:solidFill>
                <a:latin typeface="微软雅黑" panose="020B0503020204020204" pitchFamily="34" charset="-122"/>
                <a:ea typeface="微软雅黑" panose="020B0503020204020204" pitchFamily="34" charset="-122"/>
              </a:rPr>
              <a:t>  </a:t>
            </a:r>
            <a:r>
              <a:rPr lang="zh-CN" altLang="en-US" sz="1508" dirty="0">
                <a:solidFill>
                  <a:srgbClr val="E7E6E6">
                    <a:lumMod val="10000"/>
                  </a:srgbClr>
                </a:solidFill>
                <a:latin typeface="微软雅黑" panose="020B0503020204020204" pitchFamily="34" charset="-122"/>
                <a:ea typeface="微软雅黑" panose="020B0503020204020204" pitchFamily="34" charset="-122"/>
              </a:rPr>
              <a:t>在此添加标题或目录索引</a:t>
            </a:r>
          </a:p>
        </p:txBody>
      </p:sp>
      <p:sp>
        <p:nvSpPr>
          <p:cNvPr id="9" name="Text Box 16"/>
          <p:cNvSpPr txBox="1">
            <a:spLocks noChangeArrowheads="1"/>
          </p:cNvSpPr>
          <p:nvPr/>
        </p:nvSpPr>
        <p:spPr bwMode="gray">
          <a:xfrm>
            <a:off x="4468610" y="1444931"/>
            <a:ext cx="3108532" cy="708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53" tIns="40725" rIns="81453" bIns="40725">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326578" eaLnBrk="1" fontAlgn="auto" hangingPunct="1">
              <a:lnSpc>
                <a:spcPct val="110000"/>
              </a:lnSpc>
              <a:spcBef>
                <a:spcPct val="50000"/>
              </a:spcBef>
              <a:spcAft>
                <a:spcPts val="0"/>
              </a:spcAft>
              <a:buFontTx/>
              <a:buChar char="•"/>
            </a:pPr>
            <a:r>
              <a:rPr lang="en-US" altLang="zh-CN" sz="1508" dirty="0">
                <a:solidFill>
                  <a:srgbClr val="E7E6E6">
                    <a:lumMod val="10000"/>
                  </a:srgbClr>
                </a:solidFill>
                <a:latin typeface="微软雅黑" panose="020B0503020204020204" pitchFamily="34" charset="-122"/>
                <a:ea typeface="微软雅黑" panose="020B0503020204020204" pitchFamily="34" charset="-122"/>
              </a:rPr>
              <a:t>  </a:t>
            </a:r>
            <a:r>
              <a:rPr lang="zh-CN" altLang="en-US" sz="1508" dirty="0">
                <a:solidFill>
                  <a:srgbClr val="E7E6E6">
                    <a:lumMod val="10000"/>
                  </a:srgbClr>
                </a:solidFill>
                <a:latin typeface="微软雅黑" panose="020B0503020204020204" pitchFamily="34" charset="-122"/>
                <a:ea typeface="微软雅黑" panose="020B0503020204020204" pitchFamily="34" charset="-122"/>
              </a:rPr>
              <a:t>在此添加标题或目录索引</a:t>
            </a:r>
          </a:p>
          <a:p>
            <a:pPr defTabSz="326578" eaLnBrk="1" fontAlgn="auto" hangingPunct="1">
              <a:lnSpc>
                <a:spcPct val="110000"/>
              </a:lnSpc>
              <a:spcBef>
                <a:spcPct val="50000"/>
              </a:spcBef>
              <a:spcAft>
                <a:spcPts val="0"/>
              </a:spcAft>
              <a:buFontTx/>
              <a:buChar char="•"/>
            </a:pPr>
            <a:r>
              <a:rPr lang="en-US" altLang="zh-CN" sz="1508" dirty="0">
                <a:solidFill>
                  <a:srgbClr val="E7E6E6">
                    <a:lumMod val="10000"/>
                  </a:srgbClr>
                </a:solidFill>
                <a:latin typeface="微软雅黑" panose="020B0503020204020204" pitchFamily="34" charset="-122"/>
                <a:ea typeface="微软雅黑" panose="020B0503020204020204" pitchFamily="34" charset="-122"/>
              </a:rPr>
              <a:t>  </a:t>
            </a:r>
            <a:r>
              <a:rPr lang="zh-CN" altLang="en-US" sz="1508" dirty="0">
                <a:solidFill>
                  <a:srgbClr val="E7E6E6">
                    <a:lumMod val="10000"/>
                  </a:srgbClr>
                </a:solidFill>
                <a:latin typeface="微软雅黑" panose="020B0503020204020204" pitchFamily="34" charset="-122"/>
                <a:ea typeface="微软雅黑" panose="020B0503020204020204" pitchFamily="34" charset="-122"/>
              </a:rPr>
              <a:t>在此添加标题或目录索引</a:t>
            </a:r>
          </a:p>
        </p:txBody>
      </p:sp>
      <p:sp>
        <p:nvSpPr>
          <p:cNvPr id="10" name="Text Box 17"/>
          <p:cNvSpPr txBox="1">
            <a:spLocks noChangeArrowheads="1"/>
          </p:cNvSpPr>
          <p:nvPr/>
        </p:nvSpPr>
        <p:spPr bwMode="gray">
          <a:xfrm>
            <a:off x="3875852" y="2551059"/>
            <a:ext cx="3437671" cy="708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53" tIns="40725" rIns="81453" bIns="40725">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326578" eaLnBrk="1" fontAlgn="auto" hangingPunct="1">
              <a:lnSpc>
                <a:spcPct val="110000"/>
              </a:lnSpc>
              <a:spcBef>
                <a:spcPct val="50000"/>
              </a:spcBef>
              <a:spcAft>
                <a:spcPts val="0"/>
              </a:spcAft>
              <a:buFontTx/>
              <a:buChar char="•"/>
            </a:pPr>
            <a:r>
              <a:rPr lang="en-US" altLang="zh-CN" sz="1508" dirty="0">
                <a:solidFill>
                  <a:srgbClr val="E7E6E6">
                    <a:lumMod val="10000"/>
                  </a:srgbClr>
                </a:solidFill>
                <a:latin typeface="微软雅黑" panose="020B0503020204020204" pitchFamily="34" charset="-122"/>
                <a:ea typeface="微软雅黑" panose="020B0503020204020204" pitchFamily="34" charset="-122"/>
              </a:rPr>
              <a:t>  </a:t>
            </a:r>
            <a:r>
              <a:rPr lang="zh-CN" altLang="en-US" sz="1508" dirty="0">
                <a:solidFill>
                  <a:srgbClr val="E7E6E6">
                    <a:lumMod val="10000"/>
                  </a:srgbClr>
                </a:solidFill>
                <a:latin typeface="微软雅黑" panose="020B0503020204020204" pitchFamily="34" charset="-122"/>
                <a:ea typeface="微软雅黑" panose="020B0503020204020204" pitchFamily="34" charset="-122"/>
              </a:rPr>
              <a:t>在此添加标题或目录索引</a:t>
            </a:r>
          </a:p>
          <a:p>
            <a:pPr defTabSz="326578" eaLnBrk="1" fontAlgn="auto" hangingPunct="1">
              <a:lnSpc>
                <a:spcPct val="110000"/>
              </a:lnSpc>
              <a:spcBef>
                <a:spcPct val="50000"/>
              </a:spcBef>
              <a:spcAft>
                <a:spcPts val="0"/>
              </a:spcAft>
              <a:buFontTx/>
              <a:buChar char="•"/>
            </a:pPr>
            <a:r>
              <a:rPr lang="en-US" altLang="zh-CN" sz="1508" dirty="0">
                <a:solidFill>
                  <a:srgbClr val="E7E6E6">
                    <a:lumMod val="10000"/>
                  </a:srgbClr>
                </a:solidFill>
                <a:latin typeface="微软雅黑" panose="020B0503020204020204" pitchFamily="34" charset="-122"/>
                <a:ea typeface="微软雅黑" panose="020B0503020204020204" pitchFamily="34" charset="-122"/>
              </a:rPr>
              <a:t>  </a:t>
            </a:r>
            <a:r>
              <a:rPr lang="zh-CN" altLang="en-US" sz="1508" dirty="0">
                <a:solidFill>
                  <a:srgbClr val="E7E6E6">
                    <a:lumMod val="10000"/>
                  </a:srgbClr>
                </a:solidFill>
                <a:latin typeface="微软雅黑" panose="020B0503020204020204" pitchFamily="34" charset="-122"/>
                <a:ea typeface="微软雅黑" panose="020B0503020204020204" pitchFamily="34" charset="-122"/>
              </a:rPr>
              <a:t>在此添加标题或目录索引</a:t>
            </a:r>
          </a:p>
        </p:txBody>
      </p:sp>
      <p:grpSp>
        <p:nvGrpSpPr>
          <p:cNvPr id="11" name="组合 10"/>
          <p:cNvGrpSpPr/>
          <p:nvPr/>
        </p:nvGrpSpPr>
        <p:grpSpPr>
          <a:xfrm>
            <a:off x="2355117" y="914516"/>
            <a:ext cx="2340541" cy="1428696"/>
            <a:chOff x="2820508" y="1425179"/>
            <a:chExt cx="3072553" cy="1875234"/>
          </a:xfrm>
          <a:solidFill>
            <a:srgbClr val="C00000"/>
          </a:solidFill>
        </p:grpSpPr>
        <p:sp>
          <p:nvSpPr>
            <p:cNvPr id="12" name="AutoShape 5"/>
            <p:cNvSpPr>
              <a:spLocks noChangeArrowheads="1"/>
            </p:cNvSpPr>
            <p:nvPr/>
          </p:nvSpPr>
          <p:spPr bwMode="gray">
            <a:xfrm>
              <a:off x="2820508" y="1425179"/>
              <a:ext cx="3072553" cy="1875234"/>
            </a:xfrm>
            <a:prstGeom prst="upArrow">
              <a:avLst>
                <a:gd name="adj1" fmla="val 49093"/>
                <a:gd name="adj2" fmla="val 22310"/>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2222">
                <a:solidFill>
                  <a:prstClr val="white"/>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844835" y="1885741"/>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2222" dirty="0">
                  <a:solidFill>
                    <a:prstClr val="white"/>
                  </a:solidFill>
                </a:rPr>
                <a:t>您的文本</a:t>
              </a:r>
            </a:p>
          </p:txBody>
        </p:sp>
      </p:grpSp>
      <p:grpSp>
        <p:nvGrpSpPr>
          <p:cNvPr id="14" name="组合 13"/>
          <p:cNvGrpSpPr/>
          <p:nvPr/>
        </p:nvGrpSpPr>
        <p:grpSpPr>
          <a:xfrm>
            <a:off x="1742550" y="2019370"/>
            <a:ext cx="2377112" cy="1422348"/>
            <a:chOff x="2016363" y="2875360"/>
            <a:chExt cx="3120562" cy="1866900"/>
          </a:xfrm>
          <a:solidFill>
            <a:srgbClr val="C00000"/>
          </a:solidFill>
        </p:grpSpPr>
        <p:sp>
          <p:nvSpPr>
            <p:cNvPr id="15" name="AutoShape 6"/>
            <p:cNvSpPr>
              <a:spLocks noChangeArrowheads="1"/>
            </p:cNvSpPr>
            <p:nvPr/>
          </p:nvSpPr>
          <p:spPr bwMode="gray">
            <a:xfrm>
              <a:off x="2016363" y="2875360"/>
              <a:ext cx="3120562" cy="1866900"/>
            </a:xfrm>
            <a:prstGeom prst="upArrow">
              <a:avLst>
                <a:gd name="adj1" fmla="val 51824"/>
                <a:gd name="adj2" fmla="val 23468"/>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2222">
                <a:solidFill>
                  <a:prstClr val="white"/>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90629" y="3359766"/>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2222" dirty="0">
                  <a:solidFill>
                    <a:prstClr val="white"/>
                  </a:solidFill>
                </a:rPr>
                <a:t>您的文本</a:t>
              </a:r>
            </a:p>
          </p:txBody>
        </p:sp>
      </p:grpSp>
      <p:grpSp>
        <p:nvGrpSpPr>
          <p:cNvPr id="17" name="组合 16"/>
          <p:cNvGrpSpPr/>
          <p:nvPr/>
        </p:nvGrpSpPr>
        <p:grpSpPr>
          <a:xfrm>
            <a:off x="1221417" y="3077772"/>
            <a:ext cx="2340541" cy="1904104"/>
            <a:chOff x="1332240" y="4313873"/>
            <a:chExt cx="3072553" cy="2499230"/>
          </a:xfrm>
          <a:solidFill>
            <a:srgbClr val="FFC000"/>
          </a:solidFill>
        </p:grpSpPr>
        <p:sp>
          <p:nvSpPr>
            <p:cNvPr id="19" name="AutoShape 8"/>
            <p:cNvSpPr>
              <a:spLocks noChangeArrowheads="1"/>
            </p:cNvSpPr>
            <p:nvPr/>
          </p:nvSpPr>
          <p:spPr bwMode="gray">
            <a:xfrm>
              <a:off x="1332240" y="4313873"/>
              <a:ext cx="3072553" cy="1895237"/>
            </a:xfrm>
            <a:prstGeom prst="upArrow">
              <a:avLst>
                <a:gd name="adj1" fmla="val 52602"/>
                <a:gd name="adj2" fmla="val 25245"/>
              </a:avLst>
            </a:prstGeom>
            <a:solidFill>
              <a:srgbClr val="FCA304"/>
            </a:solidFill>
            <a:ln w="9525">
              <a:miter lim="800000"/>
            </a:ln>
          </p:spPr>
          <p:txBody>
            <a:bodyPr wrap="none" lIns="84904" tIns="42451" rIns="84904" bIns="42451" anchor="ctr">
              <a:flatTx/>
            </a:bodyP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20" name="TextBox 19"/>
            <p:cNvSpPr txBox="1"/>
            <p:nvPr/>
          </p:nvSpPr>
          <p:spPr>
            <a:xfrm>
              <a:off x="2412741" y="4896594"/>
              <a:ext cx="972032" cy="1916509"/>
            </a:xfrm>
            <a:prstGeom prst="rect">
              <a:avLst/>
            </a:prstGeom>
            <a:solidFill>
              <a:srgbClr val="FCA304"/>
            </a:solidFill>
          </p:spPr>
          <p:txBody>
            <a:bodyPr wrap="square" rtlCol="0">
              <a:spAutoFit/>
            </a:bodyPr>
            <a:lstStyle/>
            <a:p>
              <a:pPr defTabSz="326578" fontAlgn="auto">
                <a:spcBef>
                  <a:spcPts val="0"/>
                </a:spcBef>
                <a:spcAft>
                  <a:spcPts val="0"/>
                </a:spcAft>
              </a:pPr>
              <a:r>
                <a:rPr lang="zh-CN" altLang="en-US" sz="2222" dirty="0">
                  <a:solidFill>
                    <a:prstClr val="black"/>
                  </a:solidFill>
                  <a:latin typeface="微软雅黑" panose="020B0503020204020204" pitchFamily="34" charset="-122"/>
                  <a:ea typeface="微软雅黑" panose="020B0503020204020204" pitchFamily="34" charset="-122"/>
                </a:rPr>
                <a:t>您的文本</a:t>
              </a:r>
            </a:p>
          </p:txBody>
        </p:sp>
      </p:grpSp>
    </p:spTree>
    <p:extLst>
      <p:ext uri="{BB962C8B-B14F-4D97-AF65-F5344CB8AC3E}">
        <p14:creationId xmlns:p14="http://schemas.microsoft.com/office/powerpoint/2010/main" val="479212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1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ppt_x</p:attrName>
                                        </p:attrNameLst>
                                      </p:cBhvr>
                                      <p:tavLst>
                                        <p:tav tm="0">
                                          <p:val>
                                            <p:strVal val="#ppt_x-#ppt_w*1.125000"/>
                                          </p:val>
                                        </p:tav>
                                        <p:tav tm="100000">
                                          <p:val>
                                            <p:strVal val="#ppt_x"/>
                                          </p:val>
                                        </p:tav>
                                      </p:tavLst>
                                    </p:anim>
                                    <p:animEffect transition="in" filter="wipe(right)">
                                      <p:cBhvr>
                                        <p:cTn id="34" dur="500"/>
                                        <p:tgtEl>
                                          <p:spTgt spid="8"/>
                                        </p:tgtEl>
                                      </p:cBhvr>
                                    </p:animEffect>
                                  </p:childTnLst>
                                </p:cTn>
                              </p:par>
                            </p:childTnLst>
                          </p:cTn>
                        </p:par>
                        <p:par>
                          <p:cTn id="35" fill="hold">
                            <p:stCondLst>
                              <p:cond delay="1500"/>
                            </p:stCondLst>
                            <p:childTnLst>
                              <p:par>
                                <p:cTn id="36" presetID="1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ppt_x</p:attrName>
                                        </p:attrNameLst>
                                      </p:cBhvr>
                                      <p:tavLst>
                                        <p:tav tm="0">
                                          <p:val>
                                            <p:strVal val="#ppt_x-#ppt_w*1.125000"/>
                                          </p:val>
                                        </p:tav>
                                        <p:tav tm="100000">
                                          <p:val>
                                            <p:strVal val="#ppt_x"/>
                                          </p:val>
                                        </p:tav>
                                      </p:tavLst>
                                    </p:anim>
                                    <p:animEffect transition="in" filter="wipe(right)">
                                      <p:cBhvr>
                                        <p:cTn id="39" dur="500"/>
                                        <p:tgtEl>
                                          <p:spTgt spid="10"/>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15983" y="1469659"/>
            <a:ext cx="3011134" cy="2814459"/>
            <a:chOff x="3926354" y="2211739"/>
            <a:chExt cx="3794237" cy="3546413"/>
          </a:xfrm>
          <a:solidFill>
            <a:schemeClr val="accent6">
              <a:lumMod val="50000"/>
            </a:schemeClr>
          </a:solidFill>
        </p:grpSpPr>
        <p:sp>
          <p:nvSpPr>
            <p:cNvPr id="6" name="Freeform 4"/>
            <p:cNvSpPr/>
            <p:nvPr/>
          </p:nvSpPr>
          <p:spPr bwMode="gray">
            <a:xfrm>
              <a:off x="3933973" y="3261794"/>
              <a:ext cx="1389696" cy="187607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7" name="Freeform 5"/>
            <p:cNvSpPr/>
            <p:nvPr/>
          </p:nvSpPr>
          <p:spPr bwMode="gray">
            <a:xfrm rot="7200000">
              <a:off x="5558231" y="2225611"/>
              <a:ext cx="1310664" cy="1988546"/>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9" name="Freeform 10"/>
            <p:cNvSpPr/>
            <p:nvPr/>
          </p:nvSpPr>
          <p:spPr bwMode="gray">
            <a:xfrm rot="14400000">
              <a:off x="5667944" y="4004151"/>
              <a:ext cx="1310664" cy="1988546"/>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26354" y="2211739"/>
              <a:ext cx="3794237" cy="3546413"/>
              <a:chOff x="3926354" y="2211739"/>
              <a:chExt cx="3794237" cy="3546413"/>
            </a:xfrm>
            <a:grpFill/>
          </p:grpSpPr>
          <p:grpSp>
            <p:nvGrpSpPr>
              <p:cNvPr id="8" name="Group 6"/>
              <p:cNvGrpSpPr/>
              <p:nvPr/>
            </p:nvGrpSpPr>
            <p:grpSpPr bwMode="auto">
              <a:xfrm>
                <a:off x="4013210" y="2211739"/>
                <a:ext cx="2255209" cy="1984284"/>
                <a:chOff x="1712" y="1389"/>
                <a:chExt cx="1480" cy="1302"/>
              </a:xfrm>
              <a:grpFill/>
            </p:grpSpPr>
            <p:sp>
              <p:nvSpPr>
                <p:cNvPr id="21" name="Freeform 9"/>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20" name="Freeform 8"/>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19" name="AutoShape 7"/>
                <p:cNvSpPr>
                  <a:spLocks noChangeArrowheads="1"/>
                </p:cNvSpPr>
                <p:nvPr/>
              </p:nvSpPr>
              <p:spPr bwMode="gray">
                <a:xfrm rot="-9000000">
                  <a:off x="1712" y="2311"/>
                  <a:ext cx="908" cy="380"/>
                </a:xfrm>
                <a:prstGeom prst="triangle">
                  <a:avLst>
                    <a:gd name="adj" fmla="val 5000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grpSp>
            <p:nvGrpSpPr>
              <p:cNvPr id="10" name="Group 11"/>
              <p:cNvGrpSpPr/>
              <p:nvPr/>
            </p:nvGrpSpPr>
            <p:grpSpPr bwMode="auto">
              <a:xfrm>
                <a:off x="5745759" y="3129204"/>
                <a:ext cx="1974832" cy="2104683"/>
                <a:chOff x="2854" y="1996"/>
                <a:chExt cx="1296" cy="1381"/>
              </a:xfrm>
              <a:grpFill/>
            </p:grpSpPr>
            <p:sp>
              <p:nvSpPr>
                <p:cNvPr id="16" name="Freeform 13"/>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17" name="Freeform 14"/>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15" name="AutoShape 12"/>
                <p:cNvSpPr>
                  <a:spLocks noChangeArrowheads="1"/>
                </p:cNvSpPr>
                <p:nvPr/>
              </p:nvSpPr>
              <p:spPr bwMode="gray">
                <a:xfrm rot="-1800000">
                  <a:off x="2854" y="1996"/>
                  <a:ext cx="906" cy="380"/>
                </a:xfrm>
                <a:prstGeom prst="triangle">
                  <a:avLst>
                    <a:gd name="adj" fmla="val 5000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grpSp>
            <p:nvGrpSpPr>
              <p:cNvPr id="11" name="Group 15"/>
              <p:cNvGrpSpPr/>
              <p:nvPr/>
            </p:nvGrpSpPr>
            <p:grpSpPr bwMode="auto">
              <a:xfrm>
                <a:off x="3926354" y="4418531"/>
                <a:ext cx="2393874" cy="1339621"/>
                <a:chOff x="1655" y="2837"/>
                <a:chExt cx="1571" cy="879"/>
              </a:xfrm>
              <a:grpFill/>
            </p:grpSpPr>
            <p:sp>
              <p:nvSpPr>
                <p:cNvPr id="12" name="Freeform 16"/>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FCA304"/>
                </a:solidFill>
                <a:ln w="0">
                  <a:noFill/>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13" name="AutoShape 17"/>
                <p:cNvSpPr>
                  <a:spLocks noChangeArrowheads="1"/>
                </p:cNvSpPr>
                <p:nvPr/>
              </p:nvSpPr>
              <p:spPr bwMode="gray">
                <a:xfrm rot="5400000">
                  <a:off x="2589" y="3078"/>
                  <a:ext cx="872" cy="403"/>
                </a:xfrm>
                <a:prstGeom prst="triangle">
                  <a:avLst>
                    <a:gd name="adj" fmla="val 50000"/>
                  </a:avLst>
                </a:prstGeom>
                <a:solidFill>
                  <a:srgbClr val="FCA304"/>
                </a:solidFill>
                <a:ln w="9525" algn="ctr">
                  <a:noFill/>
                  <a:miter lim="800000"/>
                </a:ln>
              </p:spPr>
              <p:txBody>
                <a:bodyPr wrap="none" anchor="ct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sp>
              <p:nvSpPr>
                <p:cNvPr id="14" name="Freeform 18"/>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FCA304"/>
                </a:solidFill>
                <a:ln w="0">
                  <a:noFill/>
                  <a:round/>
                </a:ln>
              </p:spPr>
              <p:txBody>
                <a:bodyPr/>
                <a:lstStyle/>
                <a:p>
                  <a:pPr defTabSz="326578" fontAlgn="auto">
                    <a:spcBef>
                      <a:spcPts val="0"/>
                    </a:spcBef>
                    <a:spcAft>
                      <a:spcPts val="0"/>
                    </a:spcAft>
                  </a:pPr>
                  <a:endParaRPr lang="zh-CN" altLang="en-US" sz="1666" dirty="0">
                    <a:solidFill>
                      <a:srgbClr val="000000"/>
                    </a:solidFill>
                    <a:latin typeface="微软雅黑" panose="020B0503020204020204" pitchFamily="34" charset="-122"/>
                    <a:ea typeface="微软雅黑" panose="020B0503020204020204" pitchFamily="34" charset="-122"/>
                  </a:endParaRPr>
                </a:p>
              </p:txBody>
            </p:sp>
          </p:grpSp>
        </p:grpSp>
      </p:grpSp>
      <p:sp>
        <p:nvSpPr>
          <p:cNvPr id="22" name="Text Box 19"/>
          <p:cNvSpPr txBox="1">
            <a:spLocks noChangeArrowheads="1"/>
          </p:cNvSpPr>
          <p:nvPr/>
        </p:nvSpPr>
        <p:spPr bwMode="auto">
          <a:xfrm>
            <a:off x="971798" y="3502131"/>
            <a:ext cx="2160206" cy="351144"/>
          </a:xfrm>
          <a:prstGeom prst="rect">
            <a:avLst/>
          </a:prstGeom>
          <a:noFill/>
          <a:ln w="9525" algn="ctr">
            <a:noFill/>
            <a:miter lim="800000"/>
          </a:ln>
        </p:spPr>
        <p:txBody>
          <a:bodyPr wrap="square" lIns="69617" tIns="34809" rIns="69617" bIns="34809">
            <a:spAutoFit/>
          </a:bodyPr>
          <a:lstStyle/>
          <a:p>
            <a:pPr algn="r" defTabSz="326578" eaLnBrk="0" fontAlgn="auto" hangingPunct="0">
              <a:spcBef>
                <a:spcPts val="0"/>
              </a:spcBef>
              <a:spcAft>
                <a:spcPts val="0"/>
              </a:spcAft>
            </a:pPr>
            <a:r>
              <a:rPr lang="zh-CN" altLang="en-US" sz="1825" dirty="0">
                <a:solidFill>
                  <a:sysClr val="windowText" lastClr="000000"/>
                </a:solidFill>
                <a:latin typeface="微软雅黑" panose="020B0503020204020204" pitchFamily="34" charset="-122"/>
                <a:ea typeface="微软雅黑" panose="020B0503020204020204" pitchFamily="34" charset="-122"/>
              </a:rPr>
              <a:t>这里输入您的文本</a:t>
            </a:r>
            <a:endParaRPr lang="en-US" altLang="zh-CN" sz="1825" dirty="0">
              <a:solidFill>
                <a:sysClr val="windowText" lastClr="000000"/>
              </a:solidFill>
              <a:latin typeface="微软雅黑" panose="020B0503020204020204" pitchFamily="34" charset="-122"/>
              <a:ea typeface="微软雅黑" panose="020B0503020204020204" pitchFamily="34" charset="-122"/>
            </a:endParaRPr>
          </a:p>
        </p:txBody>
      </p:sp>
      <p:sp>
        <p:nvSpPr>
          <p:cNvPr id="23" name="Text Box 20"/>
          <p:cNvSpPr txBox="1">
            <a:spLocks noChangeArrowheads="1"/>
          </p:cNvSpPr>
          <p:nvPr/>
        </p:nvSpPr>
        <p:spPr bwMode="auto">
          <a:xfrm>
            <a:off x="6073096" y="3510688"/>
            <a:ext cx="2160206" cy="351144"/>
          </a:xfrm>
          <a:prstGeom prst="rect">
            <a:avLst/>
          </a:prstGeom>
          <a:noFill/>
          <a:ln w="9525" algn="ctr">
            <a:noFill/>
            <a:miter lim="800000"/>
          </a:ln>
        </p:spPr>
        <p:txBody>
          <a:bodyPr wrap="square" lIns="69617" tIns="34809" rIns="69617" bIns="34809">
            <a:spAutoFit/>
          </a:bodyPr>
          <a:lstStyle/>
          <a:p>
            <a:pPr defTabSz="326578" eaLnBrk="0" fontAlgn="auto" hangingPunct="0">
              <a:spcBef>
                <a:spcPts val="0"/>
              </a:spcBef>
              <a:spcAft>
                <a:spcPts val="0"/>
              </a:spcAft>
            </a:pPr>
            <a:r>
              <a:rPr lang="zh-CN" altLang="en-US" sz="1825" dirty="0">
                <a:solidFill>
                  <a:sysClr val="windowText" lastClr="000000"/>
                </a:solidFill>
                <a:latin typeface="微软雅黑" panose="020B0503020204020204" pitchFamily="34" charset="-122"/>
                <a:ea typeface="微软雅黑" panose="020B0503020204020204" pitchFamily="34" charset="-122"/>
              </a:rPr>
              <a:t>这里输入您的文本</a:t>
            </a:r>
            <a:endParaRPr lang="en-US" altLang="zh-CN" sz="1825" dirty="0">
              <a:solidFill>
                <a:sysClr val="windowText" lastClr="000000"/>
              </a:solidFill>
              <a:latin typeface="微软雅黑" panose="020B0503020204020204" pitchFamily="34" charset="-122"/>
              <a:ea typeface="微软雅黑" panose="020B0503020204020204" pitchFamily="34" charset="-122"/>
            </a:endParaRPr>
          </a:p>
        </p:txBody>
      </p:sp>
      <p:sp>
        <p:nvSpPr>
          <p:cNvPr id="24" name="Text Box 21"/>
          <p:cNvSpPr txBox="1">
            <a:spLocks noChangeArrowheads="1"/>
          </p:cNvSpPr>
          <p:nvPr/>
        </p:nvSpPr>
        <p:spPr bwMode="auto">
          <a:xfrm>
            <a:off x="2925307" y="1143099"/>
            <a:ext cx="3162552" cy="351144"/>
          </a:xfrm>
          <a:prstGeom prst="rect">
            <a:avLst/>
          </a:prstGeom>
          <a:noFill/>
          <a:ln w="9525" algn="ctr">
            <a:noFill/>
            <a:miter lim="800000"/>
          </a:ln>
        </p:spPr>
        <p:txBody>
          <a:bodyPr wrap="square" lIns="69617" tIns="34809" rIns="69617" bIns="34809">
            <a:spAutoFit/>
          </a:bodyPr>
          <a:lstStyle/>
          <a:p>
            <a:pPr algn="ctr" defTabSz="326578" eaLnBrk="0" fontAlgn="auto" hangingPunct="0">
              <a:spcBef>
                <a:spcPts val="0"/>
              </a:spcBef>
              <a:spcAft>
                <a:spcPts val="0"/>
              </a:spcAft>
            </a:pPr>
            <a:r>
              <a:rPr lang="zh-CN" altLang="en-US" sz="1825" dirty="0">
                <a:solidFill>
                  <a:sysClr val="windowText" lastClr="000000"/>
                </a:solidFill>
                <a:latin typeface="微软雅黑" panose="020B0503020204020204" pitchFamily="34" charset="-122"/>
                <a:ea typeface="微软雅黑" panose="020B0503020204020204" pitchFamily="34" charset="-122"/>
              </a:rPr>
              <a:t>这里输入您的文本</a:t>
            </a:r>
            <a:endParaRPr lang="en-US" altLang="zh-CN" sz="1825" dirty="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8041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ppt_x"/>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ppt_x"/>
                                          </p:val>
                                        </p:tav>
                                        <p:tav tm="100000">
                                          <p:val>
                                            <p:strVal val="#ppt_x"/>
                                          </p:val>
                                        </p:tav>
                                      </p:tavLst>
                                    </p:anim>
                                    <p:anim calcmode="lin" valueType="num">
                                      <p:cBhvr additive="base">
                                        <p:cTn id="2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46" y="617594"/>
            <a:ext cx="9057908" cy="4525907"/>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1275" y="514404"/>
            <a:ext cx="3804511" cy="2004888"/>
          </a:xfrm>
          <a:prstGeom prst="rect">
            <a:avLst/>
          </a:prstGeom>
        </p:spPr>
      </p:pic>
      <p:sp>
        <p:nvSpPr>
          <p:cNvPr id="19" name="TextBox 18"/>
          <p:cNvSpPr txBox="1">
            <a:spLocks noChangeArrowheads="1"/>
          </p:cNvSpPr>
          <p:nvPr/>
        </p:nvSpPr>
        <p:spPr bwMode="auto">
          <a:xfrm>
            <a:off x="2514654" y="2801352"/>
            <a:ext cx="5375189"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eaLnBrk="1" hangingPunct="1">
              <a:defRPr/>
            </a:pPr>
            <a:r>
              <a:rPr lang="zh-CN" altLang="en-US" sz="4800" dirty="0">
                <a:solidFill>
                  <a:srgbClr val="FFFFFF"/>
                </a:solidFill>
                <a:latin typeface="方正大黑简体" pitchFamily="65" charset="-122"/>
                <a:ea typeface="方正大黑简体" pitchFamily="65" charset="-122"/>
              </a:rPr>
              <a:t>感谢观看 </a:t>
            </a:r>
            <a:r>
              <a:rPr lang="en-US" altLang="zh-CN" sz="4800" dirty="0">
                <a:solidFill>
                  <a:srgbClr val="FFFFFF"/>
                </a:solidFill>
                <a:latin typeface="方正大黑简体" pitchFamily="65" charset="-122"/>
                <a:ea typeface="方正大黑简体" pitchFamily="65" charset="-122"/>
              </a:rPr>
              <a:t>THANKS</a:t>
            </a:r>
            <a:endParaRPr lang="zh-CN" altLang="en-US" sz="4800" dirty="0">
              <a:solidFill>
                <a:srgbClr val="FFFFFF"/>
              </a:solidFill>
              <a:latin typeface="方正大黑简体" pitchFamily="65" charset="-122"/>
              <a:ea typeface="方正大黑简体" pitchFamily="65" charset="-122"/>
            </a:endParaRPr>
          </a:p>
        </p:txBody>
      </p:sp>
      <p:sp>
        <p:nvSpPr>
          <p:cNvPr id="20" name="TextBox 5"/>
          <p:cNvSpPr txBox="1">
            <a:spLocks noChangeArrowheads="1"/>
          </p:cNvSpPr>
          <p:nvPr/>
        </p:nvSpPr>
        <p:spPr bwMode="auto">
          <a:xfrm>
            <a:off x="3192724" y="3631340"/>
            <a:ext cx="3647152"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黑体" pitchFamily="2" charset="-122"/>
                <a:ea typeface="黑体" pitchFamily="2" charset="-122"/>
                <a:cs typeface="+mn-cs"/>
              </a:rPr>
              <a:t>解读两会│</a:t>
            </a:r>
            <a:r>
              <a:rPr kumimoji="0" lang="zh-CN" altLang="en-US" sz="2000" b="0" i="0" u="none" strike="noStrike" kern="1200" cap="none" spc="0" normalizeH="0" baseline="0" noProof="0" dirty="0">
                <a:ln>
                  <a:noFill/>
                </a:ln>
                <a:solidFill>
                  <a:srgbClr val="FFFFFF"/>
                </a:solidFill>
                <a:effectLst/>
                <a:uLnTx/>
                <a:uFillTx/>
                <a:latin typeface="黑体" pitchFamily="2" charset="-122"/>
                <a:ea typeface="黑体" pitchFamily="2" charset="-122"/>
                <a:cs typeface="+mn-cs"/>
              </a:rPr>
              <a:t>会议报告│动态</a:t>
            </a:r>
            <a:r>
              <a:rPr kumimoji="0" lang="en-US" altLang="zh-CN" sz="2000" b="0" i="0" u="none" strike="noStrike" kern="1200" cap="none" spc="0" normalizeH="0" baseline="0" noProof="0" dirty="0">
                <a:ln>
                  <a:noFill/>
                </a:ln>
                <a:solidFill>
                  <a:srgbClr val="FFFFFF"/>
                </a:solidFill>
                <a:effectLst/>
                <a:uLnTx/>
                <a:uFillTx/>
                <a:latin typeface="黑体" pitchFamily="2" charset="-122"/>
                <a:ea typeface="黑体" pitchFamily="2" charset="-122"/>
                <a:cs typeface="+mn-cs"/>
              </a:rPr>
              <a:t>PPT</a:t>
            </a:r>
            <a:endParaRPr kumimoji="0" lang="zh-CN" altLang="en-US" sz="2000" b="0" i="0" u="none" strike="noStrike" kern="1200" cap="none" spc="0" normalizeH="0" baseline="0" noProof="0" dirty="0">
              <a:ln>
                <a:noFill/>
              </a:ln>
              <a:solidFill>
                <a:srgbClr val="FFFFFF"/>
              </a:solidFill>
              <a:effectLst/>
              <a:uLnTx/>
              <a:uFillTx/>
              <a:latin typeface="黑体" pitchFamily="2" charset="-122"/>
              <a:ea typeface="黑体" pitchFamily="2" charset="-122"/>
              <a:cs typeface="+mn-cs"/>
            </a:endParaRPr>
          </a:p>
        </p:txBody>
      </p:sp>
      <p:sp>
        <p:nvSpPr>
          <p:cNvPr id="21" name="TextBox 20"/>
          <p:cNvSpPr txBox="1">
            <a:spLocks noChangeArrowheads="1"/>
          </p:cNvSpPr>
          <p:nvPr/>
        </p:nvSpPr>
        <p:spPr bwMode="auto">
          <a:xfrm>
            <a:off x="2514654" y="2800344"/>
            <a:ext cx="5375189"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800" b="0" i="0" u="none" strike="noStrike" kern="1200" cap="none" spc="0" normalizeH="0" baseline="0" noProof="0" dirty="0" smtClean="0">
                <a:ln>
                  <a:noFill/>
                </a:ln>
                <a:solidFill>
                  <a:srgbClr val="FFFFFF"/>
                </a:solidFill>
                <a:effectLst/>
                <a:uLnTx/>
                <a:uFillTx/>
                <a:latin typeface="方正大黑简体" pitchFamily="65" charset="-122"/>
                <a:ea typeface="方正大黑简体" pitchFamily="65" charset="-122"/>
                <a:cs typeface="+mn-cs"/>
              </a:rPr>
              <a:t>感谢观看 </a:t>
            </a:r>
            <a:r>
              <a:rPr kumimoji="0" lang="en-US" altLang="zh-CN" sz="4800" b="0" i="0" u="none" strike="noStrike" kern="1200" cap="none" spc="0" normalizeH="0" baseline="0" noProof="0" dirty="0" smtClean="0">
                <a:ln>
                  <a:noFill/>
                </a:ln>
                <a:solidFill>
                  <a:srgbClr val="FFFFFF"/>
                </a:solidFill>
                <a:effectLst/>
                <a:uLnTx/>
                <a:uFillTx/>
                <a:latin typeface="方正大黑简体" pitchFamily="65" charset="-122"/>
                <a:ea typeface="方正大黑简体" pitchFamily="65" charset="-122"/>
                <a:cs typeface="+mn-cs"/>
              </a:rPr>
              <a:t>THANKS</a:t>
            </a:r>
            <a:endParaRPr kumimoji="0" lang="zh-CN" altLang="en-US" sz="4800" b="0" i="0" u="none" strike="noStrike" kern="1200" cap="none" spc="0" normalizeH="0" baseline="0" noProof="0" dirty="0">
              <a:ln>
                <a:noFill/>
              </a:ln>
              <a:solidFill>
                <a:srgbClr val="FFFFFF"/>
              </a:solidFill>
              <a:effectLst/>
              <a:uLnTx/>
              <a:uFillTx/>
              <a:latin typeface="方正大黑简体" pitchFamily="65" charset="-122"/>
              <a:ea typeface="方正大黑简体" pitchFamily="65" charset="-122"/>
              <a:cs typeface="+mn-cs"/>
            </a:endParaRPr>
          </a:p>
        </p:txBody>
      </p:sp>
    </p:spTree>
    <p:custDataLst>
      <p:tags r:id="rId1"/>
    </p:custDataLst>
    <p:extLst>
      <p:ext uri="{BB962C8B-B14F-4D97-AF65-F5344CB8AC3E}">
        <p14:creationId xmlns:p14="http://schemas.microsoft.com/office/powerpoint/2010/main" val="3428087446"/>
      </p:ext>
    </p:extLst>
  </p:cSld>
  <p:clrMapOvr>
    <a:masterClrMapping/>
  </p:clrMapOvr>
  <mc:AlternateContent xmlns:mc="http://schemas.openxmlformats.org/markup-compatibility/2006" xmlns:p14="http://schemas.microsoft.com/office/powerpoint/2010/main">
    <mc:Choice Requires="p14">
      <p:transition spd="slow" p14:dur="1600" advClick="0" advTm="3713">
        <p:blinds dir="vert"/>
      </p:transition>
    </mc:Choice>
    <mc:Fallback xmlns="">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6"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2000"/>
                                        <p:tgtEl>
                                          <p:spTgt spid="5"/>
                                        </p:tgtEl>
                                      </p:cBhvr>
                                    </p:animEffect>
                                  </p:childTnLst>
                                </p:cTn>
                              </p:par>
                            </p:childTnLst>
                          </p:cTn>
                        </p:par>
                        <p:par>
                          <p:cTn id="14" fill="hold">
                            <p:stCondLst>
                              <p:cond delay="3250"/>
                            </p:stCondLst>
                            <p:childTnLst>
                              <p:par>
                                <p:cTn id="15" presetID="23" presetClass="entr" presetSubtype="3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6*min(max(#ppt_w*#ppt_h,.3),1)-7.4)/-.7*#ppt_w"/>
                                          </p:val>
                                        </p:tav>
                                        <p:tav tm="100000">
                                          <p:val>
                                            <p:strVal val="#ppt_w"/>
                                          </p:val>
                                        </p:tav>
                                      </p:tavLst>
                                    </p:anim>
                                    <p:anim calcmode="lin" valueType="num">
                                      <p:cBhvr>
                                        <p:cTn id="18" dur="500" fill="hold"/>
                                        <p:tgtEl>
                                          <p:spTgt spid="7"/>
                                        </p:tgtEl>
                                        <p:attrNameLst>
                                          <p:attrName>ppt_h</p:attrName>
                                        </p:attrNameLst>
                                      </p:cBhvr>
                                      <p:tavLst>
                                        <p:tav tm="0">
                                          <p:val>
                                            <p:strVal val="(6*min(max(#ppt_w*#ppt_h,.3),1)-7.4)/-.7*#ppt_h"/>
                                          </p:val>
                                        </p:tav>
                                        <p:tav tm="100000">
                                          <p:val>
                                            <p:strVal val="#ppt_h"/>
                                          </p:val>
                                        </p:tav>
                                      </p:tavLst>
                                    </p:anim>
                                    <p:anim calcmode="lin" valueType="num">
                                      <p:cBhvr>
                                        <p:cTn id="19" dur="500" fill="hold"/>
                                        <p:tgtEl>
                                          <p:spTgt spid="7"/>
                                        </p:tgtEl>
                                        <p:attrNameLst>
                                          <p:attrName>ppt_x</p:attrName>
                                        </p:attrNameLst>
                                      </p:cBhvr>
                                      <p:tavLst>
                                        <p:tav tm="0">
                                          <p:val>
                                            <p:fltVal val="0.5"/>
                                          </p:val>
                                        </p:tav>
                                        <p:tav tm="100000">
                                          <p:val>
                                            <p:strVal val="#ppt_x"/>
                                          </p:val>
                                        </p:tav>
                                      </p:tavLst>
                                    </p:anim>
                                    <p:anim calcmode="lin" valueType="num">
                                      <p:cBhvr>
                                        <p:cTn id="20"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3750"/>
                            </p:stCondLst>
                            <p:childTnLst>
                              <p:par>
                                <p:cTn id="22" presetID="23" presetClass="entr" presetSubtype="32"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strVal val="4*#ppt_w"/>
                                          </p:val>
                                        </p:tav>
                                        <p:tav tm="100000">
                                          <p:val>
                                            <p:strVal val="#ppt_w"/>
                                          </p:val>
                                        </p:tav>
                                      </p:tavLst>
                                    </p:anim>
                                    <p:anim calcmode="lin" valueType="num">
                                      <p:cBhvr>
                                        <p:cTn id="25" dur="500" fill="hold"/>
                                        <p:tgtEl>
                                          <p:spTgt spid="19"/>
                                        </p:tgtEl>
                                        <p:attrNameLst>
                                          <p:attrName>ppt_h</p:attrName>
                                        </p:attrNameLst>
                                      </p:cBhvr>
                                      <p:tavLst>
                                        <p:tav tm="0">
                                          <p:val>
                                            <p:strVal val="4*#ppt_h"/>
                                          </p:val>
                                        </p:tav>
                                        <p:tav tm="100000">
                                          <p:val>
                                            <p:strVal val="#ppt_h"/>
                                          </p:val>
                                        </p:tav>
                                      </p:tavLst>
                                    </p:anim>
                                  </p:childTnLst>
                                </p:cTn>
                              </p:par>
                            </p:childTnLst>
                          </p:cTn>
                        </p:par>
                        <p:par>
                          <p:cTn id="26" fill="hold">
                            <p:stCondLst>
                              <p:cond delay="4250"/>
                            </p:stCondLst>
                            <p:childTnLst>
                              <p:par>
                                <p:cTn id="27" presetID="1" presetClass="entr" presetSubtype="0" fill="hold" grpId="0" nodeType="afterEffect">
                                  <p:stCondLst>
                                    <p:cond delay="0"/>
                                  </p:stCondLst>
                                  <p:childTnLst>
                                    <p:set>
                                      <p:cBhvr>
                                        <p:cTn id="28" dur="1" fill="hold">
                                          <p:stCondLst>
                                            <p:cond delay="9"/>
                                          </p:stCondLst>
                                        </p:cTn>
                                        <p:tgtEl>
                                          <p:spTgt spid="21"/>
                                        </p:tgtEl>
                                        <p:attrNameLst>
                                          <p:attrName>style.visibility</p:attrName>
                                        </p:attrNameLst>
                                      </p:cBhvr>
                                      <p:to>
                                        <p:strVal val="visible"/>
                                      </p:to>
                                    </p:set>
                                  </p:childTnLst>
                                </p:cTn>
                              </p:par>
                              <p:par>
                                <p:cTn id="29" presetID="6" presetClass="emph" presetSubtype="0" fill="hold" grpId="1" nodeType="withEffect">
                                  <p:stCondLst>
                                    <p:cond delay="0"/>
                                  </p:stCondLst>
                                  <p:childTnLst>
                                    <p:animScale>
                                      <p:cBhvr>
                                        <p:cTn id="30" dur="500" fill="hold"/>
                                        <p:tgtEl>
                                          <p:spTgt spid="21"/>
                                        </p:tgtEl>
                                      </p:cBhvr>
                                      <p:by x="150000" y="150000"/>
                                    </p:animScale>
                                  </p:childTnLst>
                                </p:cTn>
                              </p:par>
                              <p:par>
                                <p:cTn id="31" presetID="10" presetClass="exit" presetSubtype="0" fill="hold" grpId="2" nodeType="withEffect">
                                  <p:stCondLst>
                                    <p:cond delay="0"/>
                                  </p:stCondLst>
                                  <p:childTnLst>
                                    <p:animEffect transition="out" filter="fade">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childTnLst>
                          </p:cTn>
                        </p:par>
                        <p:par>
                          <p:cTn id="34" fill="hold">
                            <p:stCondLst>
                              <p:cond delay="47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0"/>
                                        </p:tgtEl>
                                        <p:attrNameLst>
                                          <p:attrName>ppt_y</p:attrName>
                                        </p:attrNameLst>
                                      </p:cBhvr>
                                      <p:tavLst>
                                        <p:tav tm="0">
                                          <p:val>
                                            <p:strVal val="#ppt_y"/>
                                          </p:val>
                                        </p:tav>
                                        <p:tav tm="100000">
                                          <p:val>
                                            <p:strVal val="#ppt_y"/>
                                          </p:val>
                                        </p:tav>
                                      </p:tavLst>
                                    </p:anim>
                                    <p:anim calcmode="lin" valueType="num">
                                      <p:cBhvr>
                                        <p:cTn id="3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1" grpId="1"/>
      <p:bldP spid="21"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sp>
        <p:nvSpPr>
          <p:cNvPr id="9" name="流程图: 延期 8"/>
          <p:cNvSpPr/>
          <p:nvPr/>
        </p:nvSpPr>
        <p:spPr>
          <a:xfrm>
            <a:off x="-22599" y="1747913"/>
            <a:ext cx="2765925" cy="1509590"/>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1" fmla="*/ 0 w 3204064"/>
              <a:gd name="connsiteY0-2" fmla="*/ 0 h 1887198"/>
              <a:gd name="connsiteX1-3" fmla="*/ 2051737 w 3204064"/>
              <a:gd name="connsiteY1-4" fmla="*/ 14990 h 1887198"/>
              <a:gd name="connsiteX2-5" fmla="*/ 3204064 w 3204064"/>
              <a:gd name="connsiteY2-6" fmla="*/ 951094 h 1887198"/>
              <a:gd name="connsiteX3-7" fmla="*/ 2051737 w 3204064"/>
              <a:gd name="connsiteY3-8" fmla="*/ 1887198 h 1887198"/>
              <a:gd name="connsiteX4-9" fmla="*/ 899410 w 3204064"/>
              <a:gd name="connsiteY4-10" fmla="*/ 1887198 h 1887198"/>
              <a:gd name="connsiteX5-11" fmla="*/ 0 w 3204064"/>
              <a:gd name="connsiteY5-12" fmla="*/ 0 h 1887198"/>
              <a:gd name="connsiteX0-13" fmla="*/ 0 w 3204064"/>
              <a:gd name="connsiteY0-14" fmla="*/ 0 h 1887198"/>
              <a:gd name="connsiteX1-15" fmla="*/ 2051737 w 3204064"/>
              <a:gd name="connsiteY1-16" fmla="*/ 14990 h 1887198"/>
              <a:gd name="connsiteX2-17" fmla="*/ 3204064 w 3204064"/>
              <a:gd name="connsiteY2-18" fmla="*/ 951094 h 1887198"/>
              <a:gd name="connsiteX3-19" fmla="*/ 2051737 w 3204064"/>
              <a:gd name="connsiteY3-20" fmla="*/ 1887198 h 1887198"/>
              <a:gd name="connsiteX4-21" fmla="*/ 29980 w 3204064"/>
              <a:gd name="connsiteY4-22" fmla="*/ 1887198 h 1887198"/>
              <a:gd name="connsiteX5-23" fmla="*/ 0 w 3204064"/>
              <a:gd name="connsiteY5-24" fmla="*/ 0 h 1887198"/>
              <a:gd name="connsiteX0-25" fmla="*/ 0 w 3189073"/>
              <a:gd name="connsiteY0-26" fmla="*/ 0 h 1872208"/>
              <a:gd name="connsiteX1-27" fmla="*/ 2036746 w 3189073"/>
              <a:gd name="connsiteY1-28" fmla="*/ 0 h 1872208"/>
              <a:gd name="connsiteX2-29" fmla="*/ 3189073 w 3189073"/>
              <a:gd name="connsiteY2-30" fmla="*/ 936104 h 1872208"/>
              <a:gd name="connsiteX3-31" fmla="*/ 2036746 w 3189073"/>
              <a:gd name="connsiteY3-32" fmla="*/ 1872208 h 1872208"/>
              <a:gd name="connsiteX4-33" fmla="*/ 14989 w 3189073"/>
              <a:gd name="connsiteY4-34" fmla="*/ 1872208 h 1872208"/>
              <a:gd name="connsiteX5-35" fmla="*/ 0 w 3189073"/>
              <a:gd name="connsiteY5-36" fmla="*/ 0 h 1872208"/>
              <a:gd name="connsiteX0-37" fmla="*/ 0 w 3848302"/>
              <a:gd name="connsiteY0-38" fmla="*/ 14991 h 1872208"/>
              <a:gd name="connsiteX1-39" fmla="*/ 2695975 w 3848302"/>
              <a:gd name="connsiteY1-40" fmla="*/ 0 h 1872208"/>
              <a:gd name="connsiteX2-41" fmla="*/ 3848302 w 3848302"/>
              <a:gd name="connsiteY2-42" fmla="*/ 936104 h 1872208"/>
              <a:gd name="connsiteX3-43" fmla="*/ 2695975 w 3848302"/>
              <a:gd name="connsiteY3-44" fmla="*/ 1872208 h 1872208"/>
              <a:gd name="connsiteX4-45" fmla="*/ 674218 w 3848302"/>
              <a:gd name="connsiteY4-46" fmla="*/ 1872208 h 1872208"/>
              <a:gd name="connsiteX5-47" fmla="*/ 0 w 3848302"/>
              <a:gd name="connsiteY5-48" fmla="*/ 14991 h 1872208"/>
              <a:gd name="connsiteX0-49" fmla="*/ 0 w 3848302"/>
              <a:gd name="connsiteY0-50" fmla="*/ 14991 h 1902188"/>
              <a:gd name="connsiteX1-51" fmla="*/ 2695975 w 3848302"/>
              <a:gd name="connsiteY1-52" fmla="*/ 0 h 1902188"/>
              <a:gd name="connsiteX2-53" fmla="*/ 3848302 w 3848302"/>
              <a:gd name="connsiteY2-54" fmla="*/ 936104 h 1902188"/>
              <a:gd name="connsiteX3-55" fmla="*/ 2695975 w 3848302"/>
              <a:gd name="connsiteY3-56" fmla="*/ 1872208 h 1902188"/>
              <a:gd name="connsiteX4-57" fmla="*/ 31469 w 3848302"/>
              <a:gd name="connsiteY4-58" fmla="*/ 1902188 h 1902188"/>
              <a:gd name="connsiteX5-59" fmla="*/ 0 w 3848302"/>
              <a:gd name="connsiteY5-60" fmla="*/ 14991 h 1902188"/>
              <a:gd name="connsiteX0-61" fmla="*/ 0 w 3864784"/>
              <a:gd name="connsiteY0-62" fmla="*/ 29981 h 1902188"/>
              <a:gd name="connsiteX1-63" fmla="*/ 2712457 w 3864784"/>
              <a:gd name="connsiteY1-64" fmla="*/ 0 h 1902188"/>
              <a:gd name="connsiteX2-65" fmla="*/ 3864784 w 3864784"/>
              <a:gd name="connsiteY2-66" fmla="*/ 936104 h 1902188"/>
              <a:gd name="connsiteX3-67" fmla="*/ 2712457 w 3864784"/>
              <a:gd name="connsiteY3-68" fmla="*/ 1872208 h 1902188"/>
              <a:gd name="connsiteX4-69" fmla="*/ 47951 w 3864784"/>
              <a:gd name="connsiteY4-70" fmla="*/ 1902188 h 1902188"/>
              <a:gd name="connsiteX5-71" fmla="*/ 0 w 3864784"/>
              <a:gd name="connsiteY5-72" fmla="*/ 29981 h 1902188"/>
              <a:gd name="connsiteX0-73" fmla="*/ 0 w 3831822"/>
              <a:gd name="connsiteY0-74" fmla="*/ 14990 h 1902188"/>
              <a:gd name="connsiteX1-75" fmla="*/ 2679495 w 3831822"/>
              <a:gd name="connsiteY1-76" fmla="*/ 0 h 1902188"/>
              <a:gd name="connsiteX2-77" fmla="*/ 3831822 w 3831822"/>
              <a:gd name="connsiteY2-78" fmla="*/ 936104 h 1902188"/>
              <a:gd name="connsiteX3-79" fmla="*/ 2679495 w 3831822"/>
              <a:gd name="connsiteY3-80" fmla="*/ 1872208 h 1902188"/>
              <a:gd name="connsiteX4-81" fmla="*/ 14989 w 3831822"/>
              <a:gd name="connsiteY4-82" fmla="*/ 1902188 h 1902188"/>
              <a:gd name="connsiteX5-83" fmla="*/ 0 w 3831822"/>
              <a:gd name="connsiteY5-84" fmla="*/ 14990 h 1902188"/>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3174" dirty="0">
                <a:solidFill>
                  <a:prstClr val="white"/>
                </a:solidFill>
                <a:latin typeface="微软雅黑" panose="020B0503020204020204" pitchFamily="34" charset="-122"/>
                <a:ea typeface="微软雅黑" panose="020B0503020204020204" pitchFamily="34" charset="-122"/>
              </a:rPr>
              <a:t>章节</a:t>
            </a:r>
          </a:p>
        </p:txBody>
      </p:sp>
      <p:sp>
        <p:nvSpPr>
          <p:cNvPr id="11" name="椭圆 10"/>
          <p:cNvSpPr/>
          <p:nvPr/>
        </p:nvSpPr>
        <p:spPr>
          <a:xfrm>
            <a:off x="5070889" y="1428780"/>
            <a:ext cx="971483" cy="97148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6000" b="1" dirty="0">
                <a:solidFill>
                  <a:prstClr val="white"/>
                </a:solidFill>
                <a:latin typeface="微软雅黑" panose="020B0503020204020204" pitchFamily="34" charset="-122"/>
                <a:ea typeface="微软雅黑" panose="020B0503020204020204" pitchFamily="34" charset="-122"/>
              </a:rPr>
              <a:t>1</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sp>
        <p:nvSpPr>
          <p:cNvPr id="19" name="Rectangle 33"/>
          <p:cNvSpPr>
            <a:spLocks noChangeArrowheads="1"/>
          </p:cNvSpPr>
          <p:nvPr/>
        </p:nvSpPr>
        <p:spPr bwMode="auto">
          <a:xfrm>
            <a:off x="3899613" y="2551751"/>
            <a:ext cx="3458732" cy="580333"/>
          </a:xfrm>
          <a:prstGeom prst="rect">
            <a:avLst/>
          </a:prstGeom>
          <a:noFill/>
          <a:ln w="9525" algn="ctr">
            <a:noFill/>
            <a:miter lim="800000"/>
          </a:ln>
        </p:spPr>
        <p:txBody>
          <a:bodyPr wrap="none" lIns="87041" tIns="43520" rIns="87041" bIns="43520">
            <a:spAutoFit/>
          </a:bodyPr>
          <a:lstStyle/>
          <a:p>
            <a:pPr defTabSz="326578" eaLnBrk="0" fontAlgn="auto" hangingPunct="0">
              <a:spcBef>
                <a:spcPts val="0"/>
              </a:spcBef>
              <a:spcAft>
                <a:spcPts val="0"/>
              </a:spcAft>
            </a:pPr>
            <a:r>
              <a:rPr lang="zh-CN" altLang="en-US" sz="3200" b="1" dirty="0">
                <a:solidFill>
                  <a:srgbClr val="FF1919"/>
                </a:solidFill>
                <a:latin typeface="微软雅黑" panose="020B0503020204020204" pitchFamily="34" charset="-122"/>
                <a:ea typeface="微软雅黑" panose="020B0503020204020204" pitchFamily="34" charset="-122"/>
              </a:rPr>
              <a:t>这里输入您的</a:t>
            </a:r>
            <a:r>
              <a:rPr lang="zh-CN" altLang="en-US" sz="3200" b="1" dirty="0" smtClean="0">
                <a:solidFill>
                  <a:srgbClr val="FF1919"/>
                </a:solidFill>
                <a:latin typeface="微软雅黑" panose="020B0503020204020204" pitchFamily="34" charset="-122"/>
                <a:ea typeface="微软雅黑" panose="020B0503020204020204" pitchFamily="34" charset="-122"/>
              </a:rPr>
              <a:t>标题</a:t>
            </a:r>
            <a:endParaRPr lang="en-US" altLang="zh-CN" sz="3200" b="1" dirty="0">
              <a:solidFill>
                <a:srgbClr val="FF1919"/>
              </a:solidFill>
              <a:latin typeface="微软雅黑" panose="020B0503020204020204" pitchFamily="34" charset="-122"/>
              <a:ea typeface="微软雅黑" panose="020B0503020204020204" pitchFamily="34" charset="-122"/>
            </a:endParaRPr>
          </a:p>
        </p:txBody>
      </p:sp>
      <p:sp>
        <p:nvSpPr>
          <p:cNvPr id="20" name="Line 34"/>
          <p:cNvSpPr>
            <a:spLocks noChangeShapeType="1"/>
          </p:cNvSpPr>
          <p:nvPr/>
        </p:nvSpPr>
        <p:spPr bwMode="auto">
          <a:xfrm>
            <a:off x="3886218" y="3162120"/>
            <a:ext cx="3485522" cy="0"/>
          </a:xfrm>
          <a:prstGeom prst="line">
            <a:avLst/>
          </a:prstGeom>
          <a:solidFill>
            <a:schemeClr val="accent1">
              <a:lumMod val="75000"/>
            </a:schemeClr>
          </a:solidFill>
          <a:ln w="9525">
            <a:solidFill>
              <a:srgbClr val="760000"/>
            </a:solidFill>
            <a:round/>
          </a:ln>
        </p:spPr>
        <p:txBody>
          <a:bodyPr wrap="none" lIns="87041" tIns="43520" rIns="87041" bIns="43520" anchor="ctr"/>
          <a:lstStyle/>
          <a:p>
            <a:pPr defTabSz="326578" fontAlgn="auto">
              <a:spcBef>
                <a:spcPts val="0"/>
              </a:spcBef>
              <a:spcAft>
                <a:spcPts val="0"/>
              </a:spcAft>
            </a:pPr>
            <a:endParaRPr lang="zh-CN" altLang="en-US" sz="1666" dirty="0">
              <a:solidFill>
                <a:prstClr val="black"/>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54244" y="3192156"/>
            <a:ext cx="2749471" cy="400110"/>
          </a:xfrm>
          <a:prstGeom prst="rect">
            <a:avLst/>
          </a:prstGeom>
          <a:noFill/>
        </p:spPr>
        <p:txBody>
          <a:bodyPr wrap="non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单击此处添加文字内容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6722990"/>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
          <p:cNvSpPr/>
          <p:nvPr/>
        </p:nvSpPr>
        <p:spPr>
          <a:xfrm>
            <a:off x="1462381" y="1029238"/>
            <a:ext cx="1223800" cy="1540489"/>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b="1" dirty="0">
                <a:solidFill>
                  <a:prstClr val="white"/>
                </a:solidFill>
                <a:latin typeface="微软雅黑" panose="020B0503020204020204" pitchFamily="34" charset="-122"/>
                <a:ea typeface="微软雅黑" panose="020B0503020204020204" pitchFamily="34" charset="-122"/>
              </a:rPr>
              <a:t>您的</a:t>
            </a:r>
            <a:endParaRPr lang="en-US" altLang="zh-CN" sz="1904" b="1" dirty="0">
              <a:solidFill>
                <a:prstClr val="white"/>
              </a:solidFill>
              <a:latin typeface="微软雅黑" panose="020B0503020204020204" pitchFamily="34" charset="-122"/>
              <a:ea typeface="微软雅黑" panose="020B0503020204020204" pitchFamily="34" charset="-122"/>
            </a:endParaRPr>
          </a:p>
          <a:p>
            <a:pPr algn="ctr" defTabSz="326578" fontAlgn="auto">
              <a:spcBef>
                <a:spcPts val="0"/>
              </a:spcBef>
              <a:spcAft>
                <a:spcPts val="0"/>
              </a:spcAft>
            </a:pPr>
            <a:r>
              <a:rPr lang="zh-CN" altLang="en-US" sz="1904" b="1" dirty="0">
                <a:solidFill>
                  <a:prstClr val="white"/>
                </a:solidFill>
                <a:latin typeface="微软雅黑" panose="020B0503020204020204" pitchFamily="34" charset="-122"/>
                <a:ea typeface="微软雅黑" panose="020B0503020204020204" pitchFamily="34" charset="-122"/>
              </a:rPr>
              <a:t>文本</a:t>
            </a:r>
            <a:endParaRPr lang="en-US" altLang="zh-CN" sz="1904" b="1" dirty="0">
              <a:solidFill>
                <a:prstClr val="white"/>
              </a:solidFill>
              <a:latin typeface="微软雅黑" panose="020B0503020204020204" pitchFamily="34" charset="-122"/>
              <a:ea typeface="微软雅黑" panose="020B0503020204020204" pitchFamily="34" charset="-122"/>
            </a:endParaRPr>
          </a:p>
          <a:p>
            <a:pPr algn="ctr" defTabSz="326578" fontAlgn="auto">
              <a:spcBef>
                <a:spcPts val="0"/>
              </a:spcBef>
              <a:spcAft>
                <a:spcPts val="0"/>
              </a:spcAft>
            </a:pPr>
            <a:endParaRPr lang="en-US" altLang="zh-CN" sz="1904" b="1" dirty="0">
              <a:solidFill>
                <a:prstClr val="white"/>
              </a:solidFill>
              <a:latin typeface="微软雅黑" panose="020B0503020204020204" pitchFamily="34" charset="-122"/>
              <a:ea typeface="微软雅黑" panose="020B0503020204020204" pitchFamily="34" charset="-122"/>
            </a:endParaRPr>
          </a:p>
        </p:txBody>
      </p:sp>
      <p:sp>
        <p:nvSpPr>
          <p:cNvPr id="28" name="椭圆​​ 2"/>
          <p:cNvSpPr/>
          <p:nvPr/>
        </p:nvSpPr>
        <p:spPr>
          <a:xfrm>
            <a:off x="3086203" y="1028807"/>
            <a:ext cx="1223800" cy="1540489"/>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b="1" dirty="0">
                <a:solidFill>
                  <a:prstClr val="black"/>
                </a:solidFill>
                <a:latin typeface="微软雅黑" panose="020B0503020204020204" pitchFamily="34" charset="-122"/>
                <a:ea typeface="微软雅黑" panose="020B0503020204020204" pitchFamily="34" charset="-122"/>
              </a:rPr>
              <a:t>您的</a:t>
            </a:r>
          </a:p>
          <a:p>
            <a:pPr algn="ctr" defTabSz="326578" fontAlgn="auto">
              <a:spcBef>
                <a:spcPts val="0"/>
              </a:spcBef>
              <a:spcAft>
                <a:spcPts val="0"/>
              </a:spcAft>
            </a:pPr>
            <a:r>
              <a:rPr lang="zh-CN" altLang="en-US" sz="1904" b="1" dirty="0">
                <a:solidFill>
                  <a:prstClr val="black"/>
                </a:solidFill>
                <a:latin typeface="微软雅黑" panose="020B0503020204020204" pitchFamily="34" charset="-122"/>
                <a:ea typeface="微软雅黑" panose="020B0503020204020204" pitchFamily="34" charset="-122"/>
              </a:rPr>
              <a:t>文本</a:t>
            </a:r>
          </a:p>
          <a:p>
            <a:pPr algn="ctr" defTabSz="326578" fontAlgn="auto">
              <a:spcBef>
                <a:spcPts val="0"/>
              </a:spcBef>
              <a:spcAft>
                <a:spcPts val="0"/>
              </a:spcAft>
            </a:pPr>
            <a:endParaRPr lang="zh-CN" altLang="en-US" sz="1904" b="1" dirty="0">
              <a:solidFill>
                <a:prstClr val="black"/>
              </a:solidFill>
              <a:latin typeface="微软雅黑" panose="020B0503020204020204" pitchFamily="34" charset="-122"/>
              <a:ea typeface="微软雅黑" panose="020B0503020204020204" pitchFamily="34" charset="-122"/>
            </a:endParaRPr>
          </a:p>
        </p:txBody>
      </p:sp>
      <p:sp>
        <p:nvSpPr>
          <p:cNvPr id="29" name="椭圆​​ 2"/>
          <p:cNvSpPr/>
          <p:nvPr/>
        </p:nvSpPr>
        <p:spPr>
          <a:xfrm>
            <a:off x="4743439" y="1028807"/>
            <a:ext cx="1223800" cy="1540489"/>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b="1" dirty="0">
                <a:solidFill>
                  <a:prstClr val="white"/>
                </a:solidFill>
                <a:latin typeface="微软雅黑" panose="020B0503020204020204" pitchFamily="34" charset="-122"/>
                <a:ea typeface="微软雅黑" panose="020B0503020204020204" pitchFamily="34" charset="-122"/>
              </a:rPr>
              <a:t>您的</a:t>
            </a:r>
          </a:p>
          <a:p>
            <a:pPr algn="ctr" defTabSz="326578" fontAlgn="auto">
              <a:spcBef>
                <a:spcPts val="0"/>
              </a:spcBef>
              <a:spcAft>
                <a:spcPts val="0"/>
              </a:spcAft>
            </a:pPr>
            <a:r>
              <a:rPr lang="zh-CN" altLang="en-US" sz="1904" b="1" dirty="0">
                <a:solidFill>
                  <a:prstClr val="white"/>
                </a:solidFill>
                <a:latin typeface="微软雅黑" panose="020B0503020204020204" pitchFamily="34" charset="-122"/>
                <a:ea typeface="微软雅黑" panose="020B0503020204020204" pitchFamily="34" charset="-122"/>
              </a:rPr>
              <a:t>文本</a:t>
            </a:r>
          </a:p>
          <a:p>
            <a:pPr algn="ctr" defTabSz="326578" fontAlgn="auto">
              <a:spcBef>
                <a:spcPts val="0"/>
              </a:spcBef>
              <a:spcAft>
                <a:spcPts val="0"/>
              </a:spcAft>
            </a:pPr>
            <a:endParaRPr lang="zh-CN" altLang="en-US" sz="1904" b="1" dirty="0">
              <a:solidFill>
                <a:prstClr val="white"/>
              </a:solidFill>
              <a:latin typeface="微软雅黑" panose="020B0503020204020204" pitchFamily="34" charset="-122"/>
              <a:ea typeface="微软雅黑" panose="020B0503020204020204" pitchFamily="34" charset="-122"/>
            </a:endParaRPr>
          </a:p>
        </p:txBody>
      </p:sp>
      <p:sp>
        <p:nvSpPr>
          <p:cNvPr id="30" name="椭圆​​ 2"/>
          <p:cNvSpPr/>
          <p:nvPr/>
        </p:nvSpPr>
        <p:spPr>
          <a:xfrm>
            <a:off x="6343528" y="1028807"/>
            <a:ext cx="1223800" cy="1540489"/>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b="1" dirty="0">
                <a:solidFill>
                  <a:prstClr val="black"/>
                </a:solidFill>
                <a:latin typeface="微软雅黑" panose="020B0503020204020204" pitchFamily="34" charset="-122"/>
                <a:ea typeface="微软雅黑" panose="020B0503020204020204" pitchFamily="34" charset="-122"/>
              </a:rPr>
              <a:t>您的</a:t>
            </a:r>
          </a:p>
          <a:p>
            <a:pPr algn="ctr" defTabSz="326578" fontAlgn="auto">
              <a:spcBef>
                <a:spcPts val="0"/>
              </a:spcBef>
              <a:spcAft>
                <a:spcPts val="0"/>
              </a:spcAft>
            </a:pPr>
            <a:r>
              <a:rPr lang="zh-CN" altLang="en-US" sz="1904" b="1" dirty="0">
                <a:solidFill>
                  <a:prstClr val="black"/>
                </a:solidFill>
                <a:latin typeface="微软雅黑" panose="020B0503020204020204" pitchFamily="34" charset="-122"/>
                <a:ea typeface="微软雅黑" panose="020B0503020204020204" pitchFamily="34" charset="-122"/>
              </a:rPr>
              <a:t>文本</a:t>
            </a:r>
          </a:p>
          <a:p>
            <a:pPr algn="ctr" defTabSz="326578" fontAlgn="auto">
              <a:spcBef>
                <a:spcPts val="0"/>
              </a:spcBef>
              <a:spcAft>
                <a:spcPts val="0"/>
              </a:spcAft>
            </a:pPr>
            <a:endParaRPr lang="zh-CN" altLang="en-US" sz="1904" b="1" dirty="0">
              <a:solidFill>
                <a:prstClr val="black"/>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543258" y="2743189"/>
            <a:ext cx="2856986" cy="799584"/>
            <a:chOff x="1403648" y="2212870"/>
            <a:chExt cx="3096344" cy="1007532"/>
          </a:xfrm>
          <a:solidFill>
            <a:srgbClr val="C00000"/>
          </a:solidFill>
        </p:grpSpPr>
        <p:sp>
          <p:nvSpPr>
            <p:cNvPr id="32" name="矩形 31"/>
            <p:cNvSpPr/>
            <p:nvPr/>
          </p:nvSpPr>
          <p:spPr>
            <a:xfrm>
              <a:off x="1403648"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656" fontAlgn="auto">
                <a:lnSpc>
                  <a:spcPct val="150000"/>
                </a:lnSpc>
                <a:spcBef>
                  <a:spcPts val="0"/>
                </a:spcBef>
                <a:spcAft>
                  <a:spcPts val="0"/>
                </a:spcAft>
              </a:pPr>
              <a:endParaRPr lang="zh-CN" altLang="en-US" sz="1587">
                <a:solidFill>
                  <a:prstClr val="white"/>
                </a:solidFill>
                <a:latin typeface="Calibri" panose="020F0502020204030204"/>
                <a:ea typeface="等线" panose="02010600030101010101" pitchFamily="2" charset="-122"/>
              </a:endParaRPr>
            </a:p>
          </p:txBody>
        </p:sp>
        <p:sp>
          <p:nvSpPr>
            <p:cNvPr id="33" name="TextBox 32"/>
            <p:cNvSpPr txBox="1"/>
            <p:nvPr/>
          </p:nvSpPr>
          <p:spPr>
            <a:xfrm>
              <a:off x="1547664" y="2347304"/>
              <a:ext cx="2808312"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587" dirty="0">
                  <a:solidFill>
                    <a:prstClr val="white"/>
                  </a:solidFill>
                </a:rPr>
                <a:t>这里输入你的文本内容这里输入你的文本</a:t>
              </a:r>
              <a:endParaRPr lang="en-US" altLang="zh-CN" sz="1587" dirty="0">
                <a:solidFill>
                  <a:prstClr val="white"/>
                </a:solidFill>
              </a:endParaRPr>
            </a:p>
          </p:txBody>
        </p:sp>
      </p:grpSp>
      <p:grpSp>
        <p:nvGrpSpPr>
          <p:cNvPr id="34" name="组合 33"/>
          <p:cNvGrpSpPr/>
          <p:nvPr/>
        </p:nvGrpSpPr>
        <p:grpSpPr>
          <a:xfrm>
            <a:off x="4544462" y="2743189"/>
            <a:ext cx="2856986" cy="799584"/>
            <a:chOff x="4652392" y="2212870"/>
            <a:chExt cx="3096344" cy="1007532"/>
          </a:xfrm>
          <a:solidFill>
            <a:srgbClr val="C00000"/>
          </a:solidFill>
        </p:grpSpPr>
        <p:sp>
          <p:nvSpPr>
            <p:cNvPr id="35" name="矩形 34"/>
            <p:cNvSpPr/>
            <p:nvPr/>
          </p:nvSpPr>
          <p:spPr>
            <a:xfrm>
              <a:off x="4652392"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656" fontAlgn="auto">
                <a:lnSpc>
                  <a:spcPct val="150000"/>
                </a:lnSpc>
                <a:spcBef>
                  <a:spcPts val="0"/>
                </a:spcBef>
                <a:spcAft>
                  <a:spcPts val="0"/>
                </a:spcAft>
              </a:pPr>
              <a:endParaRPr lang="zh-CN" altLang="en-US" sz="1587">
                <a:solidFill>
                  <a:prstClr val="white"/>
                </a:solidFill>
                <a:latin typeface="Calibri" panose="020F0502020204030204"/>
                <a:ea typeface="等线" panose="02010600030101010101" pitchFamily="2" charset="-122"/>
              </a:endParaRPr>
            </a:p>
          </p:txBody>
        </p:sp>
        <p:sp>
          <p:nvSpPr>
            <p:cNvPr id="36" name="TextBox 35"/>
            <p:cNvSpPr txBox="1"/>
            <p:nvPr/>
          </p:nvSpPr>
          <p:spPr>
            <a:xfrm>
              <a:off x="4788024" y="2347304"/>
              <a:ext cx="2877616"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587" dirty="0">
                  <a:solidFill>
                    <a:prstClr val="white"/>
                  </a:solidFill>
                </a:rPr>
                <a:t>这里输入你的文本内容这里输入你的文本</a:t>
              </a:r>
              <a:endParaRPr lang="en-US" altLang="zh-CN" sz="1587" dirty="0">
                <a:solidFill>
                  <a:prstClr val="white"/>
                </a:solidFill>
              </a:endParaRPr>
            </a:p>
          </p:txBody>
        </p:sp>
      </p:grpSp>
      <p:grpSp>
        <p:nvGrpSpPr>
          <p:cNvPr id="37" name="组合 36"/>
          <p:cNvGrpSpPr/>
          <p:nvPr/>
        </p:nvGrpSpPr>
        <p:grpSpPr>
          <a:xfrm>
            <a:off x="1543258" y="3657065"/>
            <a:ext cx="2856986" cy="799584"/>
            <a:chOff x="1403648" y="3364418"/>
            <a:chExt cx="3096344" cy="1007532"/>
          </a:xfrm>
          <a:solidFill>
            <a:srgbClr val="C00000"/>
          </a:solidFill>
        </p:grpSpPr>
        <p:sp>
          <p:nvSpPr>
            <p:cNvPr id="38" name="矩形 37"/>
            <p:cNvSpPr/>
            <p:nvPr/>
          </p:nvSpPr>
          <p:spPr>
            <a:xfrm>
              <a:off x="1403648" y="3364418"/>
              <a:ext cx="3096344" cy="100753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587">
                <a:solidFill>
                  <a:prstClr val="white"/>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537444" y="3483544"/>
              <a:ext cx="2818532" cy="71507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326578" fontAlgn="auto">
                <a:spcBef>
                  <a:spcPts val="0"/>
                </a:spcBef>
                <a:spcAft>
                  <a:spcPts val="0"/>
                </a:spcAft>
              </a:pPr>
              <a:r>
                <a:rPr lang="zh-CN" altLang="en-US" sz="1587" dirty="0">
                  <a:solidFill>
                    <a:prstClr val="white"/>
                  </a:solidFill>
                </a:rPr>
                <a:t>这里输入你的文本内容这里输入你的文本</a:t>
              </a:r>
              <a:endParaRPr lang="en-US" altLang="zh-CN" sz="1587" dirty="0">
                <a:solidFill>
                  <a:prstClr val="white"/>
                </a:solidFill>
              </a:endParaRPr>
            </a:p>
          </p:txBody>
        </p:sp>
      </p:grpSp>
      <p:grpSp>
        <p:nvGrpSpPr>
          <p:cNvPr id="40" name="组合 39"/>
          <p:cNvGrpSpPr/>
          <p:nvPr/>
        </p:nvGrpSpPr>
        <p:grpSpPr>
          <a:xfrm>
            <a:off x="4544462" y="3657065"/>
            <a:ext cx="2856986" cy="799584"/>
            <a:chOff x="4652392" y="3364418"/>
            <a:chExt cx="3096344" cy="1007532"/>
          </a:xfrm>
          <a:solidFill>
            <a:srgbClr val="FCA304"/>
          </a:solidFill>
        </p:grpSpPr>
        <p:sp>
          <p:nvSpPr>
            <p:cNvPr id="41" name="矩形 40"/>
            <p:cNvSpPr/>
            <p:nvPr/>
          </p:nvSpPr>
          <p:spPr>
            <a:xfrm>
              <a:off x="4652392" y="3364418"/>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656" fontAlgn="auto">
                <a:lnSpc>
                  <a:spcPct val="150000"/>
                </a:lnSpc>
                <a:spcBef>
                  <a:spcPts val="0"/>
                </a:spcBef>
                <a:spcAft>
                  <a:spcPts val="0"/>
                </a:spcAft>
              </a:pPr>
              <a:endParaRPr lang="zh-CN" altLang="en-US" sz="1587">
                <a:solidFill>
                  <a:prstClr val="white"/>
                </a:solidFill>
                <a:latin typeface="Calibri" panose="020F0502020204030204"/>
                <a:ea typeface="等线" panose="02010600030101010101" pitchFamily="2" charset="-122"/>
              </a:endParaRPr>
            </a:p>
          </p:txBody>
        </p:sp>
        <p:sp>
          <p:nvSpPr>
            <p:cNvPr id="42" name="TextBox 41"/>
            <p:cNvSpPr txBox="1"/>
            <p:nvPr/>
          </p:nvSpPr>
          <p:spPr>
            <a:xfrm>
              <a:off x="4739344" y="3442016"/>
              <a:ext cx="2926296" cy="854982"/>
            </a:xfrm>
            <a:prstGeom prst="rect">
              <a:avLst/>
            </a:prstGeom>
            <a:grpFill/>
          </p:spPr>
          <p:txBody>
            <a:bodyPr wrap="square" rtlCol="0">
              <a:spAutoFit/>
            </a:bodyPr>
            <a:lstStyle/>
            <a:p>
              <a:pPr defTabSz="725656" fontAlgn="auto">
                <a:lnSpc>
                  <a:spcPct val="120000"/>
                </a:lnSpc>
                <a:spcBef>
                  <a:spcPts val="0"/>
                </a:spcBef>
                <a:spcAft>
                  <a:spcPts val="0"/>
                </a:spcAft>
                <a:defRPr/>
              </a:pPr>
              <a:r>
                <a:rPr lang="zh-CN" altLang="en-US" sz="1587" kern="0" dirty="0">
                  <a:solidFill>
                    <a:srgbClr val="760000"/>
                  </a:solidFill>
                  <a:latin typeface="微软雅黑" panose="020B0503020204020204" pitchFamily="34" charset="-122"/>
                  <a:ea typeface="微软雅黑" panose="020B0503020204020204" pitchFamily="34" charset="-122"/>
                </a:rPr>
                <a:t>这里输入你的文本内容这里输入你的文本</a:t>
              </a:r>
              <a:endParaRPr lang="en-US" altLang="zh-CN" sz="1587" kern="0" dirty="0">
                <a:solidFill>
                  <a:srgbClr val="76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8262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椭圆 68"/>
          <p:cNvSpPr/>
          <p:nvPr/>
        </p:nvSpPr>
        <p:spPr>
          <a:xfrm>
            <a:off x="738765" y="1480858"/>
            <a:ext cx="951251" cy="93836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554" tIns="41777" rIns="83554" bIns="41777" rtlCol="0" anchor="ctr"/>
          <a:lstStyle/>
          <a:p>
            <a:pPr algn="ctr" defTabSz="326578" fontAlgn="auto">
              <a:spcBef>
                <a:spcPts val="0"/>
              </a:spcBef>
              <a:spcAft>
                <a:spcPts val="0"/>
              </a:spcAft>
            </a:pPr>
            <a:r>
              <a:rPr lang="en-US" altLang="zh-CN" sz="3730" b="1" dirty="0">
                <a:solidFill>
                  <a:srgbClr val="760000"/>
                </a:solidFill>
                <a:latin typeface="Agency FB" pitchFamily="34" charset="0"/>
                <a:ea typeface="Arial Unicode MS" panose="020B0604020202020204" pitchFamily="34" charset="-122"/>
                <a:cs typeface="Arial Unicode MS" panose="020B0604020202020204" pitchFamily="34" charset="-122"/>
              </a:rPr>
              <a:t>01</a:t>
            </a:r>
            <a:endParaRPr lang="zh-CN" altLang="en-US" sz="3730" b="1" dirty="0">
              <a:solidFill>
                <a:srgbClr val="760000"/>
              </a:solidFill>
              <a:latin typeface="Agency FB" pitchFamily="34" charset="0"/>
              <a:ea typeface="Arial Unicode MS" panose="020B0604020202020204" pitchFamily="34" charset="-122"/>
              <a:cs typeface="Arial Unicode MS" panose="020B0604020202020204" pitchFamily="34" charset="-122"/>
            </a:endParaRPr>
          </a:p>
        </p:txBody>
      </p:sp>
      <p:sp>
        <p:nvSpPr>
          <p:cNvPr id="70" name="矩形 69"/>
          <p:cNvSpPr/>
          <p:nvPr/>
        </p:nvSpPr>
        <p:spPr>
          <a:xfrm>
            <a:off x="-14803" y="2419232"/>
            <a:ext cx="1282345" cy="17939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71" name="同心圆 70"/>
          <p:cNvSpPr/>
          <p:nvPr/>
        </p:nvSpPr>
        <p:spPr>
          <a:xfrm>
            <a:off x="558324" y="1314537"/>
            <a:ext cx="1301714" cy="1284084"/>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1867865" y="1512088"/>
            <a:ext cx="2403326" cy="816622"/>
          </a:xfrm>
          <a:prstGeom prst="rect">
            <a:avLst/>
          </a:prstGeom>
          <a:noFill/>
        </p:spPr>
        <p:txBody>
          <a:bodyPr wrap="none" lIns="83554" tIns="41777" rIns="83554" bIns="41777" rtlCol="0">
            <a:spAutoFit/>
          </a:bodyPr>
          <a:lstStyle/>
          <a:p>
            <a:pPr defTabSz="326578" fontAlgn="auto">
              <a:spcBef>
                <a:spcPts val="0"/>
              </a:spcBef>
              <a:spcAft>
                <a:spcPts val="0"/>
              </a:spcAft>
            </a:pPr>
            <a:r>
              <a:rPr lang="zh-CN" altLang="en-US" sz="1666" b="1" dirty="0">
                <a:solidFill>
                  <a:srgbClr val="760000"/>
                </a:solidFill>
                <a:latin typeface="微软雅黑" panose="020B0503020204020204" pitchFamily="34" charset="-122"/>
                <a:ea typeface="微软雅黑" panose="020B0503020204020204" pitchFamily="34" charset="-122"/>
              </a:rPr>
              <a:t>单击此处添加标题</a:t>
            </a:r>
            <a:endParaRPr lang="en-US" altLang="zh-CN" sz="1666" b="1" dirty="0">
              <a:solidFill>
                <a:srgbClr val="760000"/>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endParaRPr lang="en-US" altLang="zh-CN" sz="1031" dirty="0">
              <a:solidFill>
                <a:srgbClr val="E7E6E6">
                  <a:lumMod val="10000"/>
                </a:srgbClr>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endParaRPr lang="en-US" altLang="zh-CN" sz="1031" dirty="0">
              <a:solidFill>
                <a:srgbClr val="E7E6E6">
                  <a:lumMod val="10000"/>
                </a:srgbClr>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p>
        </p:txBody>
      </p:sp>
      <p:sp>
        <p:nvSpPr>
          <p:cNvPr id="73" name="椭圆 72"/>
          <p:cNvSpPr/>
          <p:nvPr/>
        </p:nvSpPr>
        <p:spPr>
          <a:xfrm>
            <a:off x="4472010" y="2011926"/>
            <a:ext cx="951251" cy="93836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554" tIns="41777" rIns="83554" bIns="41777" rtlCol="0" anchor="ctr"/>
          <a:lstStyle/>
          <a:p>
            <a:pPr algn="ctr" defTabSz="326578" fontAlgn="auto">
              <a:spcBef>
                <a:spcPts val="0"/>
              </a:spcBef>
              <a:spcAft>
                <a:spcPts val="0"/>
              </a:spcAft>
            </a:pPr>
            <a:r>
              <a:rPr lang="en-US" altLang="zh-CN" sz="3730" b="1" dirty="0">
                <a:solidFill>
                  <a:srgbClr val="760000"/>
                </a:solidFill>
                <a:latin typeface="Agency FB" pitchFamily="34" charset="0"/>
                <a:ea typeface="Arial Unicode MS" panose="020B0604020202020204" pitchFamily="34" charset="-122"/>
                <a:cs typeface="Arial Unicode MS" panose="020B0604020202020204" pitchFamily="34" charset="-122"/>
              </a:rPr>
              <a:t>02</a:t>
            </a:r>
            <a:endParaRPr lang="zh-CN" altLang="en-US" sz="3730" b="1" dirty="0">
              <a:solidFill>
                <a:srgbClr val="760000"/>
              </a:solidFill>
              <a:latin typeface="Agency FB" pitchFamily="34" charset="0"/>
              <a:ea typeface="Arial Unicode MS" panose="020B0604020202020204" pitchFamily="34" charset="-122"/>
              <a:cs typeface="Arial Unicode MS" panose="020B0604020202020204" pitchFamily="34" charset="-122"/>
            </a:endParaRPr>
          </a:p>
        </p:txBody>
      </p:sp>
      <p:sp>
        <p:nvSpPr>
          <p:cNvPr id="74" name="矩形 73"/>
          <p:cNvSpPr/>
          <p:nvPr/>
        </p:nvSpPr>
        <p:spPr>
          <a:xfrm>
            <a:off x="-14803" y="2950300"/>
            <a:ext cx="4962436" cy="17939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75" name="同心圆 74"/>
          <p:cNvSpPr/>
          <p:nvPr/>
        </p:nvSpPr>
        <p:spPr>
          <a:xfrm>
            <a:off x="4296778" y="1845605"/>
            <a:ext cx="1301714" cy="1284084"/>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76" name="椭圆 75"/>
          <p:cNvSpPr/>
          <p:nvPr/>
        </p:nvSpPr>
        <p:spPr>
          <a:xfrm>
            <a:off x="3489726" y="3602836"/>
            <a:ext cx="951251" cy="93836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554" tIns="41777" rIns="83554" bIns="41777" rtlCol="0" anchor="ctr"/>
          <a:lstStyle/>
          <a:p>
            <a:pPr algn="ctr" defTabSz="326578" fontAlgn="auto">
              <a:spcBef>
                <a:spcPts val="0"/>
              </a:spcBef>
              <a:spcAft>
                <a:spcPts val="0"/>
              </a:spcAft>
            </a:pPr>
            <a:r>
              <a:rPr lang="en-US" altLang="zh-CN" sz="3730" b="1" dirty="0">
                <a:solidFill>
                  <a:srgbClr val="760000"/>
                </a:solidFill>
                <a:latin typeface="Agency FB" pitchFamily="34" charset="0"/>
                <a:ea typeface="Arial Unicode MS" panose="020B0604020202020204" pitchFamily="34" charset="-122"/>
                <a:cs typeface="Arial Unicode MS" panose="020B0604020202020204" pitchFamily="34" charset="-122"/>
              </a:rPr>
              <a:t>03</a:t>
            </a:r>
            <a:endParaRPr lang="zh-CN" altLang="en-US" sz="3730" b="1" dirty="0">
              <a:solidFill>
                <a:srgbClr val="760000"/>
              </a:solidFill>
              <a:latin typeface="Agency FB" pitchFamily="34" charset="0"/>
              <a:ea typeface="Arial Unicode MS" panose="020B0604020202020204" pitchFamily="34" charset="-122"/>
              <a:cs typeface="Arial Unicode MS" panose="020B0604020202020204" pitchFamily="34" charset="-122"/>
            </a:endParaRPr>
          </a:p>
        </p:txBody>
      </p:sp>
      <p:sp>
        <p:nvSpPr>
          <p:cNvPr id="77" name="矩形 76"/>
          <p:cNvSpPr/>
          <p:nvPr/>
        </p:nvSpPr>
        <p:spPr>
          <a:xfrm>
            <a:off x="-14799" y="3430833"/>
            <a:ext cx="3982414" cy="17939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78" name="同心圆 77"/>
          <p:cNvSpPr/>
          <p:nvPr/>
        </p:nvSpPr>
        <p:spPr>
          <a:xfrm flipV="1">
            <a:off x="3309291" y="3430829"/>
            <a:ext cx="1301714" cy="1284084"/>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580981" y="2116422"/>
            <a:ext cx="2403326" cy="816622"/>
          </a:xfrm>
          <a:prstGeom prst="rect">
            <a:avLst/>
          </a:prstGeom>
          <a:noFill/>
        </p:spPr>
        <p:txBody>
          <a:bodyPr wrap="none" lIns="83554" tIns="41777" rIns="83554" bIns="41777" rtlCol="0">
            <a:spAutoFit/>
          </a:bodyPr>
          <a:lstStyle/>
          <a:p>
            <a:pPr defTabSz="326578" fontAlgn="auto">
              <a:spcBef>
                <a:spcPts val="0"/>
              </a:spcBef>
              <a:spcAft>
                <a:spcPts val="0"/>
              </a:spcAft>
            </a:pPr>
            <a:r>
              <a:rPr lang="zh-CN" altLang="en-US" sz="1666" b="1" dirty="0">
                <a:solidFill>
                  <a:srgbClr val="760000"/>
                </a:solidFill>
                <a:latin typeface="微软雅黑" panose="020B0503020204020204" pitchFamily="34" charset="-122"/>
                <a:ea typeface="微软雅黑" panose="020B0503020204020204" pitchFamily="34" charset="-122"/>
              </a:rPr>
              <a:t>单击此处添加标题</a:t>
            </a:r>
            <a:endParaRPr lang="en-US" altLang="zh-CN" sz="1666" b="1" dirty="0">
              <a:solidFill>
                <a:srgbClr val="760000"/>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endParaRPr lang="en-US" altLang="zh-CN" sz="1031" dirty="0">
              <a:solidFill>
                <a:srgbClr val="E7E6E6">
                  <a:lumMod val="10000"/>
                </a:srgbClr>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endParaRPr lang="en-US" altLang="zh-CN" sz="1031" dirty="0">
              <a:solidFill>
                <a:srgbClr val="E7E6E6">
                  <a:lumMod val="10000"/>
                </a:srgbClr>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p>
        </p:txBody>
      </p:sp>
      <p:sp>
        <p:nvSpPr>
          <p:cNvPr id="80" name="TextBox 79"/>
          <p:cNvSpPr txBox="1"/>
          <p:nvPr/>
        </p:nvSpPr>
        <p:spPr>
          <a:xfrm>
            <a:off x="4757606" y="3619300"/>
            <a:ext cx="2403326" cy="816622"/>
          </a:xfrm>
          <a:prstGeom prst="rect">
            <a:avLst/>
          </a:prstGeom>
          <a:noFill/>
        </p:spPr>
        <p:txBody>
          <a:bodyPr wrap="none" lIns="83554" tIns="41777" rIns="83554" bIns="41777" rtlCol="0">
            <a:spAutoFit/>
          </a:bodyPr>
          <a:lstStyle/>
          <a:p>
            <a:pPr defTabSz="326578" fontAlgn="auto">
              <a:spcBef>
                <a:spcPts val="0"/>
              </a:spcBef>
              <a:spcAft>
                <a:spcPts val="0"/>
              </a:spcAft>
            </a:pPr>
            <a:r>
              <a:rPr lang="zh-CN" altLang="en-US" sz="1666" b="1" dirty="0">
                <a:solidFill>
                  <a:srgbClr val="760000"/>
                </a:solidFill>
                <a:latin typeface="微软雅黑" panose="020B0503020204020204" pitchFamily="34" charset="-122"/>
                <a:ea typeface="微软雅黑" panose="020B0503020204020204" pitchFamily="34" charset="-122"/>
              </a:rPr>
              <a:t>单击此处添加标题</a:t>
            </a:r>
            <a:endParaRPr lang="en-US" altLang="zh-CN" sz="1666" b="1" dirty="0">
              <a:solidFill>
                <a:srgbClr val="760000"/>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endParaRPr lang="en-US" altLang="zh-CN" sz="1031" dirty="0">
              <a:solidFill>
                <a:srgbClr val="E7E6E6">
                  <a:lumMod val="10000"/>
                </a:srgbClr>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endParaRPr lang="en-US" altLang="zh-CN" sz="1031" dirty="0">
              <a:solidFill>
                <a:srgbClr val="E7E6E6">
                  <a:lumMod val="10000"/>
                </a:srgbClr>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r>
              <a:rPr lang="zh-CN" altLang="en-US" sz="1031" dirty="0">
                <a:solidFill>
                  <a:srgbClr val="E7E6E6">
                    <a:lumMod val="10000"/>
                  </a:srgbClr>
                </a:solidFill>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2449339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wipe(down)">
                                      <p:cBhvr>
                                        <p:cTn id="11" dur="500"/>
                                        <p:tgtEl>
                                          <p:spTgt spid="71"/>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wipe(up)">
                                      <p:cBhvr>
                                        <p:cTn id="18" dur="500"/>
                                        <p:tgtEl>
                                          <p:spTgt spid="7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wipe(left)">
                                      <p:cBhvr>
                                        <p:cTn id="21" dur="500"/>
                                        <p:tgtEl>
                                          <p:spTgt spid="74"/>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wipe(down)">
                                      <p:cBhvr>
                                        <p:cTn id="25" dur="500"/>
                                        <p:tgtEl>
                                          <p:spTgt spid="75"/>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up)">
                                      <p:cBhvr>
                                        <p:cTn id="32" dur="500"/>
                                        <p:tgtEl>
                                          <p:spTgt spid="7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wipe(left)">
                                      <p:cBhvr>
                                        <p:cTn id="35" dur="500"/>
                                        <p:tgtEl>
                                          <p:spTgt spid="7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up)">
                                      <p:cBhvr>
                                        <p:cTn id="39" dur="500"/>
                                        <p:tgtEl>
                                          <p:spTgt spid="78"/>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wipe(up)">
                                      <p:cBhvr>
                                        <p:cTn id="4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gray">
          <a:xfrm>
            <a:off x="2276171" y="1085953"/>
            <a:ext cx="2482253" cy="2875174"/>
          </a:xfrm>
          <a:prstGeom prst="upArrow">
            <a:avLst>
              <a:gd name="adj1" fmla="val 56361"/>
              <a:gd name="adj2" fmla="val 78338"/>
            </a:avLst>
          </a:prstGeom>
          <a:solidFill>
            <a:srgbClr val="FCA304"/>
          </a:solidFill>
          <a:ln w="9525">
            <a:miter lim="800000"/>
          </a:ln>
        </p:spPr>
        <p:txBody>
          <a:bodyPr wrap="none" lIns="81453" tIns="40725" rIns="81453" bIns="40725" anchor="ctr">
            <a:flatTx/>
          </a:bodyPr>
          <a:lstStyle/>
          <a:p>
            <a:pPr defTabSz="326578" fontAlgn="auto">
              <a:spcBef>
                <a:spcPts val="0"/>
              </a:spcBef>
              <a:spcAft>
                <a:spcPts val="0"/>
              </a:spcAft>
            </a:pPr>
            <a:endParaRPr lang="zh-CN" altLang="en-US" sz="1666">
              <a:solidFill>
                <a:prstClr val="black"/>
              </a:solidFill>
              <a:latin typeface="Calibri" panose="020F0502020204030204"/>
            </a:endParaRPr>
          </a:p>
        </p:txBody>
      </p:sp>
      <p:sp>
        <p:nvSpPr>
          <p:cNvPr id="6" name="AutoShape 3"/>
          <p:cNvSpPr>
            <a:spLocks noChangeArrowheads="1"/>
          </p:cNvSpPr>
          <p:nvPr/>
        </p:nvSpPr>
        <p:spPr bwMode="gray">
          <a:xfrm>
            <a:off x="4304335" y="1209879"/>
            <a:ext cx="2509682" cy="2875174"/>
          </a:xfrm>
          <a:prstGeom prst="downArrow">
            <a:avLst>
              <a:gd name="adj1" fmla="val 65009"/>
              <a:gd name="adj2" fmla="val 57931"/>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a:solidFill>
                <a:prstClr val="white"/>
              </a:solidFill>
              <a:latin typeface="微软雅黑" panose="020B0503020204020204" pitchFamily="34" charset="-122"/>
              <a:ea typeface="微软雅黑" panose="020B0503020204020204" pitchFamily="34" charset="-122"/>
            </a:endParaRPr>
          </a:p>
        </p:txBody>
      </p:sp>
      <p:sp>
        <p:nvSpPr>
          <p:cNvPr id="7" name="AutoShape 4"/>
          <p:cNvSpPr>
            <a:spLocks noChangeArrowheads="1"/>
          </p:cNvSpPr>
          <p:nvPr/>
        </p:nvSpPr>
        <p:spPr bwMode="gray">
          <a:xfrm>
            <a:off x="1086091" y="1681070"/>
            <a:ext cx="2416730" cy="523221"/>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添加文字信息</a:t>
            </a:r>
          </a:p>
        </p:txBody>
      </p:sp>
      <p:sp>
        <p:nvSpPr>
          <p:cNvPr id="8" name="AutoShape 5"/>
          <p:cNvSpPr>
            <a:spLocks noChangeArrowheads="1"/>
          </p:cNvSpPr>
          <p:nvPr/>
        </p:nvSpPr>
        <p:spPr bwMode="gray">
          <a:xfrm>
            <a:off x="1086091" y="2342715"/>
            <a:ext cx="2416730" cy="523221"/>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添加文字信息</a:t>
            </a:r>
          </a:p>
        </p:txBody>
      </p:sp>
      <p:sp>
        <p:nvSpPr>
          <p:cNvPr id="9" name="AutoShape 6"/>
          <p:cNvSpPr>
            <a:spLocks noChangeArrowheads="1"/>
          </p:cNvSpPr>
          <p:nvPr/>
        </p:nvSpPr>
        <p:spPr bwMode="gray">
          <a:xfrm>
            <a:off x="1086091" y="2995471"/>
            <a:ext cx="2416730" cy="523221"/>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添加文字信息</a:t>
            </a:r>
          </a:p>
        </p:txBody>
      </p:sp>
      <p:sp>
        <p:nvSpPr>
          <p:cNvPr id="10" name="AutoShape 7"/>
          <p:cNvSpPr>
            <a:spLocks noChangeArrowheads="1"/>
          </p:cNvSpPr>
          <p:nvPr/>
        </p:nvSpPr>
        <p:spPr bwMode="gray">
          <a:xfrm>
            <a:off x="5730604" y="1616300"/>
            <a:ext cx="2523396" cy="521951"/>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添加文字信息</a:t>
            </a:r>
          </a:p>
        </p:txBody>
      </p:sp>
      <p:sp>
        <p:nvSpPr>
          <p:cNvPr id="11" name="AutoShape 8"/>
          <p:cNvSpPr>
            <a:spLocks noChangeArrowheads="1"/>
          </p:cNvSpPr>
          <p:nvPr/>
        </p:nvSpPr>
        <p:spPr bwMode="gray">
          <a:xfrm>
            <a:off x="5730604" y="2302075"/>
            <a:ext cx="2523396" cy="521951"/>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添加文字信息</a:t>
            </a:r>
          </a:p>
        </p:txBody>
      </p:sp>
      <p:sp>
        <p:nvSpPr>
          <p:cNvPr id="12" name="AutoShape 9"/>
          <p:cNvSpPr>
            <a:spLocks noChangeArrowheads="1"/>
          </p:cNvSpPr>
          <p:nvPr/>
        </p:nvSpPr>
        <p:spPr bwMode="gray">
          <a:xfrm>
            <a:off x="5730604" y="2975151"/>
            <a:ext cx="2523396" cy="523221"/>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904" dirty="0">
                <a:solidFill>
                  <a:prstClr val="white"/>
                </a:solidFill>
                <a:latin typeface="微软雅黑" panose="020B0503020204020204" pitchFamily="34" charset="-122"/>
                <a:ea typeface="微软雅黑" panose="020B0503020204020204" pitchFamily="34" charset="-122"/>
              </a:rPr>
              <a:t>添加文字信息</a:t>
            </a:r>
          </a:p>
        </p:txBody>
      </p:sp>
      <p:sp>
        <p:nvSpPr>
          <p:cNvPr id="13" name="AutoShape 13"/>
          <p:cNvSpPr>
            <a:spLocks noChangeArrowheads="1"/>
          </p:cNvSpPr>
          <p:nvPr/>
        </p:nvSpPr>
        <p:spPr bwMode="auto">
          <a:xfrm>
            <a:off x="1948364" y="4209075"/>
            <a:ext cx="5336314" cy="388239"/>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prstDash val="sysDot"/>
                <a:round/>
              </a14:hiddenLine>
            </a:ext>
          </a:extLst>
        </p:spPr>
        <p:txBody>
          <a:bodyPr lIns="81453" tIns="40725" rIns="81453" bIns="40725" anchor="ctr">
            <a:spAutoFit/>
          </a:bodyPr>
          <a:lstStyle/>
          <a:p>
            <a:pPr algn="ctr" defTabSz="326578" fontAlgn="auto">
              <a:spcBef>
                <a:spcPts val="0"/>
              </a:spcBef>
              <a:spcAft>
                <a:spcPts val="0"/>
              </a:spcAft>
            </a:pPr>
            <a:r>
              <a:rPr lang="zh-CN" altLang="en-US" sz="1746"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在此添加您的文字信息在此添加您的文字信息</a:t>
            </a:r>
          </a:p>
        </p:txBody>
      </p:sp>
    </p:spTree>
    <p:extLst>
      <p:ext uri="{BB962C8B-B14F-4D97-AF65-F5344CB8AC3E}">
        <p14:creationId xmlns:p14="http://schemas.microsoft.com/office/powerpoint/2010/main" val="240622718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anim calcmode="lin" valueType="num">
                                      <p:cBhvr>
                                        <p:cTn id="44" dur="500" fill="hold"/>
                                        <p:tgtEl>
                                          <p:spTgt spid="13"/>
                                        </p:tgtEl>
                                        <p:attrNameLst>
                                          <p:attrName>ppt_x</p:attrName>
                                        </p:attrNameLst>
                                      </p:cBhvr>
                                      <p:tavLst>
                                        <p:tav tm="0">
                                          <p:val>
                                            <p:strVal val="#ppt_x"/>
                                          </p:val>
                                        </p:tav>
                                        <p:tav tm="100000">
                                          <p:val>
                                            <p:strVal val="#ppt_x"/>
                                          </p:val>
                                        </p:tav>
                                      </p:tavLst>
                                    </p:anim>
                                    <p:anim calcmode="lin" valueType="num">
                                      <p:cBhvr>
                                        <p:cTn id="4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椭圆 5"/>
          <p:cNvSpPr/>
          <p:nvPr/>
        </p:nvSpPr>
        <p:spPr bwMode="auto">
          <a:xfrm>
            <a:off x="3283035" y="1710685"/>
            <a:ext cx="2786206" cy="2786641"/>
          </a:xfrm>
          <a:prstGeom prst="ellipse">
            <a:avLst/>
          </a:prstGeom>
          <a:ln w="15875" cap="rnd">
            <a:solidFill>
              <a:srgbClr val="76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45591" fontAlgn="auto">
              <a:spcBef>
                <a:spcPts val="0"/>
              </a:spcBef>
              <a:spcAft>
                <a:spcPts val="0"/>
              </a:spcAft>
              <a:defRPr/>
            </a:pPr>
            <a:endParaRPr lang="zh-CN" altLang="zh-CN" sz="1666" dirty="0">
              <a:solidFill>
                <a:prstClr val="black"/>
              </a:solidFill>
              <a:latin typeface="Calibri" panose="020F0502020204030204"/>
              <a:ea typeface="微软雅黑" panose="020B0503020204020204" pitchFamily="34" charset="-122"/>
            </a:endParaRPr>
          </a:p>
        </p:txBody>
      </p:sp>
      <p:grpSp>
        <p:nvGrpSpPr>
          <p:cNvPr id="4" name="组合 3"/>
          <p:cNvGrpSpPr/>
          <p:nvPr/>
        </p:nvGrpSpPr>
        <p:grpSpPr>
          <a:xfrm>
            <a:off x="3414847" y="1842519"/>
            <a:ext cx="2522580" cy="2522974"/>
            <a:chOff x="4302944" y="2681568"/>
            <a:chExt cx="3178626" cy="3179123"/>
          </a:xfrm>
        </p:grpSpPr>
        <p:sp>
          <p:nvSpPr>
            <p:cNvPr id="7" name="任意多边形 6"/>
            <p:cNvSpPr/>
            <p:nvPr/>
          </p:nvSpPr>
          <p:spPr bwMode="auto">
            <a:xfrm>
              <a:off x="4763129" y="2681568"/>
              <a:ext cx="2258257" cy="685813"/>
            </a:xfrm>
            <a:custGeom>
              <a:avLst/>
              <a:gdLst>
                <a:gd name="connsiteX0" fmla="*/ 1304176 w 2608353"/>
                <a:gd name="connsiteY0" fmla="*/ 0 h 792832"/>
                <a:gd name="connsiteX1" fmla="*/ 2603094 w 2608353"/>
                <a:gd name="connsiteY1" fmla="*/ 538030 h 792832"/>
                <a:gd name="connsiteX2" fmla="*/ 2608353 w 2608353"/>
                <a:gd name="connsiteY2" fmla="*/ 543815 h 792832"/>
                <a:gd name="connsiteX3" fmla="*/ 2602175 w 2608353"/>
                <a:gd name="connsiteY3" fmla="*/ 547882 h 792832"/>
                <a:gd name="connsiteX4" fmla="*/ 1304176 w 2608353"/>
                <a:gd name="connsiteY4" fmla="*/ 792832 h 792832"/>
                <a:gd name="connsiteX5" fmla="*/ 6177 w 2608353"/>
                <a:gd name="connsiteY5" fmla="*/ 547882 h 792832"/>
                <a:gd name="connsiteX6" fmla="*/ 0 w 2608353"/>
                <a:gd name="connsiteY6" fmla="*/ 543815 h 792832"/>
                <a:gd name="connsiteX7" fmla="*/ 5258 w 2608353"/>
                <a:gd name="connsiteY7" fmla="*/ 538030 h 792832"/>
                <a:gd name="connsiteX8" fmla="*/ 1304176 w 2608353"/>
                <a:gd name="connsiteY8" fmla="*/ 0 h 79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8353" h="792832">
                  <a:moveTo>
                    <a:pt x="1304176" y="0"/>
                  </a:moveTo>
                  <a:cubicBezTo>
                    <a:pt x="1811435" y="0"/>
                    <a:pt x="2270672" y="205608"/>
                    <a:pt x="2603094" y="538030"/>
                  </a:cubicBezTo>
                  <a:lnTo>
                    <a:pt x="2608353" y="543815"/>
                  </a:lnTo>
                  <a:lnTo>
                    <a:pt x="2602175" y="547882"/>
                  </a:lnTo>
                  <a:cubicBezTo>
                    <a:pt x="2352203" y="693785"/>
                    <a:pt x="1864670" y="792832"/>
                    <a:pt x="1304176" y="792832"/>
                  </a:cubicBezTo>
                  <a:cubicBezTo>
                    <a:pt x="743683" y="792832"/>
                    <a:pt x="256150" y="693785"/>
                    <a:pt x="6177" y="547882"/>
                  </a:cubicBezTo>
                  <a:lnTo>
                    <a:pt x="0" y="543815"/>
                  </a:lnTo>
                  <a:lnTo>
                    <a:pt x="5258" y="538030"/>
                  </a:lnTo>
                  <a:cubicBezTo>
                    <a:pt x="337680" y="205608"/>
                    <a:pt x="796917" y="0"/>
                    <a:pt x="1304176" y="0"/>
                  </a:cubicBezTo>
                  <a:close/>
                </a:path>
              </a:pathLst>
            </a:custGeom>
            <a:solidFill>
              <a:srgbClr val="FCA3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26578" fontAlgn="auto">
                <a:spcBef>
                  <a:spcPts val="0"/>
                </a:spcBef>
                <a:spcAft>
                  <a:spcPts val="0"/>
                </a:spcAft>
                <a:defRPr/>
              </a:pPr>
              <a:endParaRPr lang="zh-CN" altLang="en-US" sz="1429" dirty="0">
                <a:solidFill>
                  <a:prstClr val="white"/>
                </a:solidFill>
                <a:latin typeface="Calibri" panose="020F0502020204030204"/>
                <a:ea typeface="微软雅黑" panose="020B0503020204020204" pitchFamily="34" charset="-122"/>
              </a:endParaRPr>
            </a:p>
          </p:txBody>
        </p:sp>
        <p:sp>
          <p:nvSpPr>
            <p:cNvPr id="8" name="任意多边形 7"/>
            <p:cNvSpPr/>
            <p:nvPr/>
          </p:nvSpPr>
          <p:spPr bwMode="auto">
            <a:xfrm>
              <a:off x="4345610" y="3152492"/>
              <a:ext cx="3093294" cy="1118637"/>
            </a:xfrm>
            <a:custGeom>
              <a:avLst/>
              <a:gdLst>
                <a:gd name="connsiteX0" fmla="*/ 3091980 w 3575607"/>
                <a:gd name="connsiteY0" fmla="*/ 0 h 1293132"/>
                <a:gd name="connsiteX1" fmla="*/ 3205281 w 3575607"/>
                <a:gd name="connsiteY1" fmla="*/ 124664 h 1293132"/>
                <a:gd name="connsiteX2" fmla="*/ 3561124 w 3575607"/>
                <a:gd name="connsiteY2" fmla="*/ 812095 h 1293132"/>
                <a:gd name="connsiteX3" fmla="*/ 3575607 w 3575607"/>
                <a:gd name="connsiteY3" fmla="*/ 876712 h 1293132"/>
                <a:gd name="connsiteX4" fmla="*/ 3482532 w 3575607"/>
                <a:gd name="connsiteY4" fmla="*/ 932824 h 1293132"/>
                <a:gd name="connsiteX5" fmla="*/ 1787803 w 3575607"/>
                <a:gd name="connsiteY5" fmla="*/ 1293132 h 1293132"/>
                <a:gd name="connsiteX6" fmla="*/ 93075 w 3575607"/>
                <a:gd name="connsiteY6" fmla="*/ 932824 h 1293132"/>
                <a:gd name="connsiteX7" fmla="*/ 0 w 3575607"/>
                <a:gd name="connsiteY7" fmla="*/ 876712 h 1293132"/>
                <a:gd name="connsiteX8" fmla="*/ 14483 w 3575607"/>
                <a:gd name="connsiteY8" fmla="*/ 812095 h 1293132"/>
                <a:gd name="connsiteX9" fmla="*/ 370325 w 3575607"/>
                <a:gd name="connsiteY9" fmla="*/ 124664 h 1293132"/>
                <a:gd name="connsiteX10" fmla="*/ 483627 w 3575607"/>
                <a:gd name="connsiteY10" fmla="*/ 1 h 1293132"/>
                <a:gd name="connsiteX11" fmla="*/ 489804 w 3575607"/>
                <a:gd name="connsiteY11" fmla="*/ 4067 h 1293132"/>
                <a:gd name="connsiteX12" fmla="*/ 1787803 w 3575607"/>
                <a:gd name="connsiteY12" fmla="*/ 249017 h 1293132"/>
                <a:gd name="connsiteX13" fmla="*/ 3085802 w 3575607"/>
                <a:gd name="connsiteY13" fmla="*/ 4067 h 129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75607" h="1293132">
                  <a:moveTo>
                    <a:pt x="3091980" y="0"/>
                  </a:moveTo>
                  <a:lnTo>
                    <a:pt x="3205281" y="124664"/>
                  </a:lnTo>
                  <a:cubicBezTo>
                    <a:pt x="3369063" y="323122"/>
                    <a:pt x="3491973" y="556562"/>
                    <a:pt x="3561124" y="812095"/>
                  </a:cubicBezTo>
                  <a:lnTo>
                    <a:pt x="3575607" y="876712"/>
                  </a:lnTo>
                  <a:lnTo>
                    <a:pt x="3482532" y="932824"/>
                  </a:lnTo>
                  <a:cubicBezTo>
                    <a:pt x="3079708" y="1152873"/>
                    <a:pt x="2470089" y="1293132"/>
                    <a:pt x="1787803" y="1293132"/>
                  </a:cubicBezTo>
                  <a:cubicBezTo>
                    <a:pt x="1105518" y="1293132"/>
                    <a:pt x="495898" y="1152873"/>
                    <a:pt x="93075" y="932824"/>
                  </a:cubicBezTo>
                  <a:lnTo>
                    <a:pt x="0" y="876712"/>
                  </a:lnTo>
                  <a:lnTo>
                    <a:pt x="14483" y="812095"/>
                  </a:lnTo>
                  <a:cubicBezTo>
                    <a:pt x="83633" y="556562"/>
                    <a:pt x="206543" y="323122"/>
                    <a:pt x="370325" y="124664"/>
                  </a:cubicBezTo>
                  <a:lnTo>
                    <a:pt x="483627" y="1"/>
                  </a:lnTo>
                  <a:lnTo>
                    <a:pt x="489804" y="4067"/>
                  </a:lnTo>
                  <a:cubicBezTo>
                    <a:pt x="739777" y="149970"/>
                    <a:pt x="1227310" y="249017"/>
                    <a:pt x="1787803" y="249017"/>
                  </a:cubicBezTo>
                  <a:cubicBezTo>
                    <a:pt x="2348296" y="249017"/>
                    <a:pt x="2835829" y="149970"/>
                    <a:pt x="3085802" y="4067"/>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
          <p:nvSpPr>
            <p:cNvPr id="9" name="任意多边形 8"/>
            <p:cNvSpPr/>
            <p:nvPr/>
          </p:nvSpPr>
          <p:spPr bwMode="auto">
            <a:xfrm>
              <a:off x="4302944" y="3911458"/>
              <a:ext cx="3178626" cy="1222271"/>
            </a:xfrm>
            <a:custGeom>
              <a:avLst/>
              <a:gdLst>
                <a:gd name="connsiteX0" fmla="*/ 49144 w 3673896"/>
                <a:gd name="connsiteY0" fmla="*/ 0 h 1413072"/>
                <a:gd name="connsiteX1" fmla="*/ 142219 w 3673896"/>
                <a:gd name="connsiteY1" fmla="*/ 56112 h 1413072"/>
                <a:gd name="connsiteX2" fmla="*/ 1836948 w 3673896"/>
                <a:gd name="connsiteY2" fmla="*/ 416420 h 1413072"/>
                <a:gd name="connsiteX3" fmla="*/ 3531677 w 3673896"/>
                <a:gd name="connsiteY3" fmla="*/ 56112 h 1413072"/>
                <a:gd name="connsiteX4" fmla="*/ 3624752 w 3673896"/>
                <a:gd name="connsiteY4" fmla="*/ 0 h 1413072"/>
                <a:gd name="connsiteX5" fmla="*/ 3645205 w 3673896"/>
                <a:gd name="connsiteY5" fmla="*/ 91251 h 1413072"/>
                <a:gd name="connsiteX6" fmla="*/ 3673896 w 3673896"/>
                <a:gd name="connsiteY6" fmla="*/ 416421 h 1413072"/>
                <a:gd name="connsiteX7" fmla="*/ 3591310 w 3673896"/>
                <a:gd name="connsiteY7" fmla="*/ 962673 h 1413072"/>
                <a:gd name="connsiteX8" fmla="*/ 3538316 w 3673896"/>
                <a:gd name="connsiteY8" fmla="*/ 1107464 h 1413072"/>
                <a:gd name="connsiteX9" fmla="*/ 3366842 w 3673896"/>
                <a:gd name="connsiteY9" fmla="*/ 1173264 h 1413072"/>
                <a:gd name="connsiteX10" fmla="*/ 1836948 w 3673896"/>
                <a:gd name="connsiteY10" fmla="*/ 1413072 h 1413072"/>
                <a:gd name="connsiteX11" fmla="*/ 307055 w 3673896"/>
                <a:gd name="connsiteY11" fmla="*/ 1173264 h 1413072"/>
                <a:gd name="connsiteX12" fmla="*/ 135580 w 3673896"/>
                <a:gd name="connsiteY12" fmla="*/ 1107464 h 1413072"/>
                <a:gd name="connsiteX13" fmla="*/ 82586 w 3673896"/>
                <a:gd name="connsiteY13" fmla="*/ 962673 h 1413072"/>
                <a:gd name="connsiteX14" fmla="*/ 0 w 3673896"/>
                <a:gd name="connsiteY14" fmla="*/ 416421 h 1413072"/>
                <a:gd name="connsiteX15" fmla="*/ 28691 w 3673896"/>
                <a:gd name="connsiteY15" fmla="*/ 91251 h 141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3896" h="1413072">
                  <a:moveTo>
                    <a:pt x="49144" y="0"/>
                  </a:moveTo>
                  <a:lnTo>
                    <a:pt x="142219" y="56112"/>
                  </a:lnTo>
                  <a:cubicBezTo>
                    <a:pt x="545043" y="276161"/>
                    <a:pt x="1154663" y="416420"/>
                    <a:pt x="1836948" y="416420"/>
                  </a:cubicBezTo>
                  <a:cubicBezTo>
                    <a:pt x="2519233" y="416420"/>
                    <a:pt x="3128853" y="276161"/>
                    <a:pt x="3531677" y="56112"/>
                  </a:cubicBezTo>
                  <a:lnTo>
                    <a:pt x="3624752" y="0"/>
                  </a:lnTo>
                  <a:lnTo>
                    <a:pt x="3645205" y="91251"/>
                  </a:lnTo>
                  <a:cubicBezTo>
                    <a:pt x="3664057" y="196794"/>
                    <a:pt x="3673896" y="305458"/>
                    <a:pt x="3673896" y="416421"/>
                  </a:cubicBezTo>
                  <a:cubicBezTo>
                    <a:pt x="3673896" y="606643"/>
                    <a:pt x="3644982" y="790112"/>
                    <a:pt x="3591310" y="962673"/>
                  </a:cubicBezTo>
                  <a:lnTo>
                    <a:pt x="3538316" y="1107464"/>
                  </a:lnTo>
                  <a:lnTo>
                    <a:pt x="3366842" y="1173264"/>
                  </a:lnTo>
                  <a:cubicBezTo>
                    <a:pt x="2930125" y="1324667"/>
                    <a:pt x="2403655" y="1413072"/>
                    <a:pt x="1836948" y="1413072"/>
                  </a:cubicBezTo>
                  <a:cubicBezTo>
                    <a:pt x="1270241" y="1413072"/>
                    <a:pt x="743772" y="1324667"/>
                    <a:pt x="307055" y="1173264"/>
                  </a:cubicBezTo>
                  <a:lnTo>
                    <a:pt x="135580" y="1107464"/>
                  </a:lnTo>
                  <a:lnTo>
                    <a:pt x="82586" y="962673"/>
                  </a:lnTo>
                  <a:cubicBezTo>
                    <a:pt x="28914" y="790112"/>
                    <a:pt x="0" y="606643"/>
                    <a:pt x="0" y="416421"/>
                  </a:cubicBezTo>
                  <a:cubicBezTo>
                    <a:pt x="0" y="305458"/>
                    <a:pt x="9839" y="196794"/>
                    <a:pt x="28691" y="9125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26578" fontAlgn="auto">
                <a:spcBef>
                  <a:spcPts val="0"/>
                </a:spcBef>
                <a:spcAft>
                  <a:spcPts val="0"/>
                </a:spcAft>
                <a:defRPr/>
              </a:pPr>
              <a:endParaRPr lang="zh-CN" altLang="en-US" sz="1429" dirty="0">
                <a:solidFill>
                  <a:prstClr val="white"/>
                </a:solidFill>
                <a:latin typeface="Calibri" panose="020F0502020204030204"/>
                <a:ea typeface="微软雅黑" panose="020B0503020204020204" pitchFamily="34" charset="-122"/>
              </a:endParaRPr>
            </a:p>
          </p:txBody>
        </p:sp>
        <p:sp>
          <p:nvSpPr>
            <p:cNvPr id="10" name="任意多边形 9"/>
            <p:cNvSpPr/>
            <p:nvPr/>
          </p:nvSpPr>
          <p:spPr bwMode="auto">
            <a:xfrm>
              <a:off x="4420276" y="4868548"/>
              <a:ext cx="2943963" cy="992143"/>
            </a:xfrm>
            <a:custGeom>
              <a:avLst/>
              <a:gdLst>
                <a:gd name="connsiteX0" fmla="*/ 3402736 w 3402736"/>
                <a:gd name="connsiteY0" fmla="*/ 0 h 1145905"/>
                <a:gd name="connsiteX1" fmla="*/ 3393959 w 3402736"/>
                <a:gd name="connsiteY1" fmla="*/ 23980 h 1145905"/>
                <a:gd name="connsiteX2" fmla="*/ 1701368 w 3402736"/>
                <a:gd name="connsiteY2" fmla="*/ 1145905 h 1145905"/>
                <a:gd name="connsiteX3" fmla="*/ 8777 w 3402736"/>
                <a:gd name="connsiteY3" fmla="*/ 23980 h 1145905"/>
                <a:gd name="connsiteX4" fmla="*/ 0 w 3402736"/>
                <a:gd name="connsiteY4" fmla="*/ 0 h 1145905"/>
                <a:gd name="connsiteX5" fmla="*/ 171474 w 3402736"/>
                <a:gd name="connsiteY5" fmla="*/ 65800 h 1145905"/>
                <a:gd name="connsiteX6" fmla="*/ 1701368 w 3402736"/>
                <a:gd name="connsiteY6" fmla="*/ 305608 h 1145905"/>
                <a:gd name="connsiteX7" fmla="*/ 3231262 w 3402736"/>
                <a:gd name="connsiteY7" fmla="*/ 65800 h 11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736" h="1145905">
                  <a:moveTo>
                    <a:pt x="3402736" y="0"/>
                  </a:moveTo>
                  <a:lnTo>
                    <a:pt x="3393959" y="23980"/>
                  </a:lnTo>
                  <a:cubicBezTo>
                    <a:pt x="3115096" y="683288"/>
                    <a:pt x="2462256" y="1145905"/>
                    <a:pt x="1701368" y="1145905"/>
                  </a:cubicBezTo>
                  <a:cubicBezTo>
                    <a:pt x="940480" y="1145905"/>
                    <a:pt x="287641" y="683288"/>
                    <a:pt x="8777" y="23980"/>
                  </a:cubicBezTo>
                  <a:lnTo>
                    <a:pt x="0" y="0"/>
                  </a:lnTo>
                  <a:lnTo>
                    <a:pt x="171474" y="65800"/>
                  </a:lnTo>
                  <a:cubicBezTo>
                    <a:pt x="608191" y="217203"/>
                    <a:pt x="1134661" y="305608"/>
                    <a:pt x="1701368" y="305608"/>
                  </a:cubicBezTo>
                  <a:cubicBezTo>
                    <a:pt x="2268075" y="305608"/>
                    <a:pt x="2794545" y="217203"/>
                    <a:pt x="3231262" y="6580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sp>
        <p:nvSpPr>
          <p:cNvPr id="11" name="文本框 1153"/>
          <p:cNvSpPr txBox="1"/>
          <p:nvPr/>
        </p:nvSpPr>
        <p:spPr>
          <a:xfrm>
            <a:off x="4324233" y="1826798"/>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r>
              <a:rPr lang="en-US" altLang="zh-CN" sz="1825" dirty="0">
                <a:solidFill>
                  <a:srgbClr val="ED7D31">
                    <a:lumMod val="50000"/>
                  </a:srgbClr>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01</a:t>
            </a:r>
          </a:p>
          <a:p>
            <a:pPr algn="ctr" defTabSz="793766" eaLnBrk="1" fontAlgn="auto" hangingPunct="1">
              <a:spcBef>
                <a:spcPts val="0"/>
              </a:spcBef>
              <a:spcAft>
                <a:spcPts val="0"/>
              </a:spcAft>
              <a:defRPr/>
            </a:pPr>
            <a:r>
              <a:rPr lang="en-US" altLang="zh-CN" sz="794" dirty="0">
                <a:solidFill>
                  <a:srgbClr val="ED7D31">
                    <a:lumMod val="50000"/>
                  </a:srgbClr>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Options</a:t>
            </a:r>
            <a:endParaRPr lang="zh-CN" altLang="zh-CN" sz="1746" dirty="0">
              <a:solidFill>
                <a:srgbClr val="ED7D31">
                  <a:lumMod val="50000"/>
                </a:srgbClr>
              </a:solidFill>
              <a:ea typeface="微软雅黑" panose="020B0503020204020204" pitchFamily="34" charset="-122"/>
            </a:endParaRPr>
          </a:p>
        </p:txBody>
      </p:sp>
      <p:sp>
        <p:nvSpPr>
          <p:cNvPr id="12" name="文本框 39"/>
          <p:cNvSpPr txBox="1"/>
          <p:nvPr/>
        </p:nvSpPr>
        <p:spPr>
          <a:xfrm>
            <a:off x="4324233" y="2421863"/>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r>
              <a:rPr lang="en-US" altLang="zh-CN" sz="1825" dirty="0">
                <a:solidFill>
                  <a:prstClr val="white"/>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02</a:t>
            </a:r>
          </a:p>
          <a:p>
            <a:pPr algn="ctr" defTabSz="793766" eaLnBrk="1" fontAlgn="auto" hangingPunct="1">
              <a:spcBef>
                <a:spcPts val="0"/>
              </a:spcBef>
              <a:spcAft>
                <a:spcPts val="0"/>
              </a:spcAft>
              <a:defRPr/>
            </a:pPr>
            <a:r>
              <a:rPr lang="en-US" altLang="zh-CN" sz="794" dirty="0">
                <a:solidFill>
                  <a:prstClr val="white"/>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Options</a:t>
            </a:r>
            <a:endParaRPr lang="zh-CN" altLang="zh-CN" sz="1746" dirty="0">
              <a:solidFill>
                <a:prstClr val="black"/>
              </a:solidFill>
              <a:ea typeface="微软雅黑" panose="020B0503020204020204" pitchFamily="34" charset="-122"/>
            </a:endParaRPr>
          </a:p>
        </p:txBody>
      </p:sp>
      <p:sp>
        <p:nvSpPr>
          <p:cNvPr id="13" name="文本框 40"/>
          <p:cNvSpPr txBox="1"/>
          <p:nvPr/>
        </p:nvSpPr>
        <p:spPr>
          <a:xfrm>
            <a:off x="4324233" y="3081030"/>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r>
              <a:rPr lang="en-US" altLang="zh-CN" sz="1825" dirty="0">
                <a:solidFill>
                  <a:prstClr val="white"/>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03</a:t>
            </a:r>
          </a:p>
          <a:p>
            <a:pPr algn="ctr" defTabSz="793766" eaLnBrk="1" fontAlgn="auto" hangingPunct="1">
              <a:spcBef>
                <a:spcPts val="0"/>
              </a:spcBef>
              <a:spcAft>
                <a:spcPts val="0"/>
              </a:spcAft>
              <a:defRPr/>
            </a:pPr>
            <a:r>
              <a:rPr lang="en-US" altLang="zh-CN" sz="794" dirty="0">
                <a:solidFill>
                  <a:prstClr val="white"/>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Options</a:t>
            </a:r>
            <a:endParaRPr lang="zh-CN" altLang="zh-CN" sz="1746" dirty="0">
              <a:solidFill>
                <a:prstClr val="black"/>
              </a:solidFill>
              <a:ea typeface="微软雅黑" panose="020B0503020204020204" pitchFamily="34" charset="-122"/>
            </a:endParaRPr>
          </a:p>
        </p:txBody>
      </p:sp>
      <p:sp>
        <p:nvSpPr>
          <p:cNvPr id="14" name="文本框 41"/>
          <p:cNvSpPr txBox="1"/>
          <p:nvPr/>
        </p:nvSpPr>
        <p:spPr>
          <a:xfrm>
            <a:off x="4324233" y="3803087"/>
            <a:ext cx="631249" cy="473357"/>
          </a:xfrm>
          <a:prstGeom prst="rect">
            <a:avLst/>
          </a:prstGeom>
          <a:noFill/>
        </p:spPr>
        <p:txBody>
          <a:bodyPr lIns="69617" tIns="34809" rIns="69617" bIns="34809">
            <a:spAutoFit/>
          </a:bodyP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r>
              <a:rPr lang="en-US" altLang="zh-CN" sz="1825" dirty="0">
                <a:solidFill>
                  <a:prstClr val="white"/>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04</a:t>
            </a:r>
          </a:p>
          <a:p>
            <a:pPr algn="ctr" defTabSz="793766" eaLnBrk="1" fontAlgn="auto" hangingPunct="1">
              <a:spcBef>
                <a:spcPts val="0"/>
              </a:spcBef>
              <a:spcAft>
                <a:spcPts val="0"/>
              </a:spcAft>
              <a:defRPr/>
            </a:pPr>
            <a:r>
              <a:rPr lang="en-US" altLang="zh-CN" sz="794" dirty="0">
                <a:solidFill>
                  <a:prstClr val="white"/>
                </a:solidFill>
                <a:effectLst>
                  <a:outerShdw blurRad="38100" dist="38100" dir="2700000" algn="tl">
                    <a:srgbClr val="C0C0C0"/>
                  </a:outerShdw>
                </a:effectLst>
                <a:latin typeface="Copperplate Gothic Bold" panose="020E0705020206020404" pitchFamily="34" charset="0"/>
                <a:ea typeface="微软雅黑" panose="020B0503020204020204" pitchFamily="34" charset="-122"/>
              </a:rPr>
              <a:t>Options</a:t>
            </a:r>
            <a:endParaRPr lang="zh-CN" altLang="zh-CN" sz="1746" dirty="0">
              <a:solidFill>
                <a:prstClr val="black"/>
              </a:solidFill>
              <a:ea typeface="微软雅黑" panose="020B0503020204020204" pitchFamily="34" charset="-122"/>
            </a:endParaRPr>
          </a:p>
        </p:txBody>
      </p:sp>
      <p:sp>
        <p:nvSpPr>
          <p:cNvPr id="15" name="任意多边形 14"/>
          <p:cNvSpPr/>
          <p:nvPr/>
        </p:nvSpPr>
        <p:spPr>
          <a:xfrm>
            <a:off x="5297707" y="1647560"/>
            <a:ext cx="1126701" cy="101596"/>
          </a:xfrm>
          <a:custGeom>
            <a:avLst/>
            <a:gdLst>
              <a:gd name="connsiteX0" fmla="*/ 0 w 800100"/>
              <a:gd name="connsiteY0" fmla="*/ 152400 h 152400"/>
              <a:gd name="connsiteX1" fmla="*/ 152400 w 800100"/>
              <a:gd name="connsiteY1" fmla="*/ 0 h 152400"/>
              <a:gd name="connsiteX2" fmla="*/ 800100 w 800100"/>
              <a:gd name="connsiteY2" fmla="*/ 0 h 152400"/>
              <a:gd name="connsiteX0-1" fmla="*/ 0 w 776287"/>
              <a:gd name="connsiteY0-2" fmla="*/ 133350 h 133350"/>
              <a:gd name="connsiteX1-3" fmla="*/ 128587 w 776287"/>
              <a:gd name="connsiteY1-4" fmla="*/ 0 h 133350"/>
              <a:gd name="connsiteX2-5" fmla="*/ 776287 w 776287"/>
              <a:gd name="connsiteY2-6" fmla="*/ 0 h 133350"/>
            </a:gdLst>
            <a:ahLst/>
            <a:cxnLst>
              <a:cxn ang="0">
                <a:pos x="connsiteX0-1" y="connsiteY0-2"/>
              </a:cxn>
              <a:cxn ang="0">
                <a:pos x="connsiteX1-3" y="connsiteY1-4"/>
              </a:cxn>
              <a:cxn ang="0">
                <a:pos x="connsiteX2-5" y="connsiteY2-6"/>
              </a:cxn>
            </a:cxnLst>
            <a:rect l="l" t="t" r="r" b="b"/>
            <a:pathLst>
              <a:path w="776287" h="133350">
                <a:moveTo>
                  <a:pt x="0" y="133350"/>
                </a:moveTo>
                <a:lnTo>
                  <a:pt x="128587" y="0"/>
                </a:lnTo>
                <a:lnTo>
                  <a:pt x="776287" y="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endParaRPr lang="zh-CN" altLang="zh-CN" sz="1746" dirty="0">
              <a:solidFill>
                <a:prstClr val="black"/>
              </a:solidFill>
              <a:ea typeface="微软雅黑" panose="020B0503020204020204" pitchFamily="34" charset="-122"/>
            </a:endParaRPr>
          </a:p>
        </p:txBody>
      </p:sp>
      <p:sp>
        <p:nvSpPr>
          <p:cNvPr id="16" name="任意多边形 15"/>
          <p:cNvSpPr/>
          <p:nvPr/>
        </p:nvSpPr>
        <p:spPr>
          <a:xfrm>
            <a:off x="5986491" y="3170187"/>
            <a:ext cx="1689673" cy="1238384"/>
          </a:xfrm>
          <a:custGeom>
            <a:avLst/>
            <a:gdLst>
              <a:gd name="connsiteX0" fmla="*/ 0 w 1435100"/>
              <a:gd name="connsiteY0" fmla="*/ 0 h 1409700"/>
              <a:gd name="connsiteX1" fmla="*/ 266700 w 1435100"/>
              <a:gd name="connsiteY1" fmla="*/ 279400 h 1409700"/>
              <a:gd name="connsiteX2" fmla="*/ 266700 w 1435100"/>
              <a:gd name="connsiteY2" fmla="*/ 1409700 h 1409700"/>
              <a:gd name="connsiteX3" fmla="*/ 1435100 w 1435100"/>
              <a:gd name="connsiteY3" fmla="*/ 1409700 h 1409700"/>
              <a:gd name="connsiteX0-1" fmla="*/ 0 w 1393825"/>
              <a:gd name="connsiteY0-2" fmla="*/ 0 h 1371600"/>
              <a:gd name="connsiteX1-3" fmla="*/ 225425 w 1393825"/>
              <a:gd name="connsiteY1-4" fmla="*/ 241300 h 1371600"/>
              <a:gd name="connsiteX2-5" fmla="*/ 225425 w 1393825"/>
              <a:gd name="connsiteY2-6" fmla="*/ 1371600 h 1371600"/>
              <a:gd name="connsiteX3-7" fmla="*/ 1393825 w 1393825"/>
              <a:gd name="connsiteY3-8" fmla="*/ 1371600 h 1371600"/>
            </a:gdLst>
            <a:ahLst/>
            <a:cxnLst>
              <a:cxn ang="0">
                <a:pos x="connsiteX0-1" y="connsiteY0-2"/>
              </a:cxn>
              <a:cxn ang="0">
                <a:pos x="connsiteX1-3" y="connsiteY1-4"/>
              </a:cxn>
              <a:cxn ang="0">
                <a:pos x="connsiteX2-5" y="connsiteY2-6"/>
              </a:cxn>
              <a:cxn ang="0">
                <a:pos x="connsiteX3-7" y="connsiteY3-8"/>
              </a:cxn>
            </a:cxnLst>
            <a:rect l="l" t="t" r="r" b="b"/>
            <a:pathLst>
              <a:path w="1393825" h="1371600">
                <a:moveTo>
                  <a:pt x="0" y="0"/>
                </a:moveTo>
                <a:lnTo>
                  <a:pt x="225425" y="241300"/>
                </a:lnTo>
                <a:lnTo>
                  <a:pt x="225425" y="1371600"/>
                </a:lnTo>
                <a:lnTo>
                  <a:pt x="1393825" y="13716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endParaRPr lang="zh-CN" altLang="zh-CN" sz="1746" dirty="0">
              <a:solidFill>
                <a:prstClr val="black"/>
              </a:solidFill>
              <a:ea typeface="微软雅黑" panose="020B0503020204020204" pitchFamily="34" charset="-122"/>
            </a:endParaRPr>
          </a:p>
        </p:txBody>
      </p:sp>
      <p:sp>
        <p:nvSpPr>
          <p:cNvPr id="17" name="任意多边形 16"/>
          <p:cNvSpPr/>
          <p:nvPr/>
        </p:nvSpPr>
        <p:spPr>
          <a:xfrm>
            <a:off x="1733365" y="3942801"/>
            <a:ext cx="1682447" cy="438959"/>
          </a:xfrm>
          <a:custGeom>
            <a:avLst/>
            <a:gdLst>
              <a:gd name="connsiteX0" fmla="*/ 1752600 w 1752600"/>
              <a:gd name="connsiteY0" fmla="*/ 0 h 495300"/>
              <a:gd name="connsiteX1" fmla="*/ 1314450 w 1752600"/>
              <a:gd name="connsiteY1" fmla="*/ 438150 h 495300"/>
              <a:gd name="connsiteX2" fmla="*/ 0 w 1752600"/>
              <a:gd name="connsiteY2" fmla="*/ 438150 h 495300"/>
              <a:gd name="connsiteX3" fmla="*/ 0 w 1752600"/>
              <a:gd name="connsiteY3" fmla="*/ 495300 h 495300"/>
              <a:gd name="connsiteX0-1" fmla="*/ 1752600 w 1752600"/>
              <a:gd name="connsiteY0-2" fmla="*/ 0 h 438150"/>
              <a:gd name="connsiteX1-3" fmla="*/ 1314450 w 1752600"/>
              <a:gd name="connsiteY1-4" fmla="*/ 438150 h 438150"/>
              <a:gd name="connsiteX2-5" fmla="*/ 0 w 1752600"/>
              <a:gd name="connsiteY2-6" fmla="*/ 438150 h 438150"/>
              <a:gd name="connsiteX0-7" fmla="*/ 1981200 w 1981200"/>
              <a:gd name="connsiteY0-8" fmla="*/ 0 h 438150"/>
              <a:gd name="connsiteX1-9" fmla="*/ 1543050 w 1981200"/>
              <a:gd name="connsiteY1-10" fmla="*/ 438150 h 438150"/>
              <a:gd name="connsiteX2-11" fmla="*/ 0 w 1981200"/>
              <a:gd name="connsiteY2-12" fmla="*/ 438150 h 438150"/>
              <a:gd name="connsiteX0-13" fmla="*/ 1935480 w 1935480"/>
              <a:gd name="connsiteY0-14" fmla="*/ 0 h 392430"/>
              <a:gd name="connsiteX1-15" fmla="*/ 1543050 w 1935480"/>
              <a:gd name="connsiteY1-16" fmla="*/ 392430 h 392430"/>
              <a:gd name="connsiteX2-17" fmla="*/ 0 w 1935480"/>
              <a:gd name="connsiteY2-18" fmla="*/ 392430 h 392430"/>
            </a:gdLst>
            <a:ahLst/>
            <a:cxnLst>
              <a:cxn ang="0">
                <a:pos x="connsiteX0-13" y="connsiteY0-14"/>
              </a:cxn>
              <a:cxn ang="0">
                <a:pos x="connsiteX1-15" y="connsiteY1-16"/>
              </a:cxn>
              <a:cxn ang="0">
                <a:pos x="connsiteX2-17" y="connsiteY2-18"/>
              </a:cxn>
            </a:cxnLst>
            <a:rect l="l" t="t" r="r" b="b"/>
            <a:pathLst>
              <a:path w="1935480" h="392430">
                <a:moveTo>
                  <a:pt x="1935480" y="0"/>
                </a:moveTo>
                <a:lnTo>
                  <a:pt x="1543050" y="392430"/>
                </a:lnTo>
                <a:lnTo>
                  <a:pt x="0" y="39243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endParaRPr lang="zh-CN" altLang="zh-CN" sz="1746" dirty="0">
              <a:solidFill>
                <a:prstClr val="black"/>
              </a:solidFill>
              <a:ea typeface="微软雅黑" panose="020B0503020204020204" pitchFamily="34" charset="-122"/>
            </a:endParaRPr>
          </a:p>
        </p:txBody>
      </p:sp>
      <p:sp>
        <p:nvSpPr>
          <p:cNvPr id="19" name="任意多边形 18"/>
          <p:cNvSpPr/>
          <p:nvPr/>
        </p:nvSpPr>
        <p:spPr>
          <a:xfrm>
            <a:off x="1705702" y="2543665"/>
            <a:ext cx="1774596" cy="204461"/>
          </a:xfrm>
          <a:custGeom>
            <a:avLst/>
            <a:gdLst>
              <a:gd name="connsiteX0" fmla="*/ 1625600 w 1625600"/>
              <a:gd name="connsiteY0" fmla="*/ 0 h 254000"/>
              <a:gd name="connsiteX1" fmla="*/ 1384300 w 1625600"/>
              <a:gd name="connsiteY1" fmla="*/ 254000 h 254000"/>
              <a:gd name="connsiteX2" fmla="*/ 0 w 1625600"/>
              <a:gd name="connsiteY2" fmla="*/ 254000 h 254000"/>
            </a:gdLst>
            <a:ahLst/>
            <a:cxnLst>
              <a:cxn ang="0">
                <a:pos x="connsiteX0" y="connsiteY0"/>
              </a:cxn>
              <a:cxn ang="0">
                <a:pos x="connsiteX1" y="connsiteY1"/>
              </a:cxn>
              <a:cxn ang="0">
                <a:pos x="connsiteX2" y="connsiteY2"/>
              </a:cxn>
            </a:cxnLst>
            <a:rect l="l" t="t" r="r" b="b"/>
            <a:pathLst>
              <a:path w="1625600" h="254000">
                <a:moveTo>
                  <a:pt x="1625600" y="0"/>
                </a:moveTo>
                <a:lnTo>
                  <a:pt x="1384300" y="254000"/>
                </a:lnTo>
                <a:lnTo>
                  <a:pt x="0" y="2540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69617" tIns="34809" rIns="69617" bIns="34809" anchor="ctr"/>
          <a:lstStyle>
            <a:lvl1pPr defTabSz="1111250" eaLnBrk="0" hangingPunct="0">
              <a:defRPr sz="2200">
                <a:solidFill>
                  <a:schemeClr val="tx1"/>
                </a:solidFill>
                <a:latin typeface="Arial" panose="020B0604020202020204" pitchFamily="34" charset="0"/>
                <a:ea typeface="宋体" panose="02010600030101010101" pitchFamily="2" charset="-122"/>
              </a:defRPr>
            </a:lvl1pPr>
            <a:lvl2pPr defTabSz="1111250" eaLnBrk="0" hangingPunct="0">
              <a:defRPr sz="2200">
                <a:solidFill>
                  <a:schemeClr val="tx1"/>
                </a:solidFill>
                <a:latin typeface="Arial" panose="020B0604020202020204" pitchFamily="34" charset="0"/>
                <a:ea typeface="宋体" panose="02010600030101010101" pitchFamily="2" charset="-122"/>
              </a:defRPr>
            </a:lvl2pPr>
            <a:lvl3pPr defTabSz="1111250" eaLnBrk="0" hangingPunct="0">
              <a:defRPr sz="2200">
                <a:solidFill>
                  <a:schemeClr val="tx1"/>
                </a:solidFill>
                <a:latin typeface="Arial" panose="020B0604020202020204" pitchFamily="34" charset="0"/>
                <a:ea typeface="宋体" panose="02010600030101010101" pitchFamily="2" charset="-122"/>
              </a:defRPr>
            </a:lvl3pPr>
            <a:lvl4pPr defTabSz="1111250" eaLnBrk="0" hangingPunct="0">
              <a:defRPr sz="2200">
                <a:solidFill>
                  <a:schemeClr val="tx1"/>
                </a:solidFill>
                <a:latin typeface="Arial" panose="020B0604020202020204" pitchFamily="34" charset="0"/>
                <a:ea typeface="宋体" panose="02010600030101010101" pitchFamily="2" charset="-122"/>
              </a:defRPr>
            </a:lvl4pPr>
            <a:lvl5pPr defTabSz="1111250" eaLnBrk="0" hangingPunct="0">
              <a:defRPr sz="2200">
                <a:solidFill>
                  <a:schemeClr val="tx1"/>
                </a:solidFill>
                <a:latin typeface="Arial" panose="020B0604020202020204" pitchFamily="34" charset="0"/>
                <a:ea typeface="宋体" panose="02010600030101010101" pitchFamily="2" charset="-122"/>
              </a:defRPr>
            </a:lvl5pPr>
            <a:lvl6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6pPr>
            <a:lvl7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7pPr>
            <a:lvl8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8pPr>
            <a:lvl9pPr defTabSz="1111250" eaLnBrk="0" fontAlgn="base" hangingPunct="0">
              <a:spcBef>
                <a:spcPct val="0"/>
              </a:spcBef>
              <a:spcAft>
                <a:spcPct val="0"/>
              </a:spcAft>
              <a:defRPr sz="2200">
                <a:solidFill>
                  <a:schemeClr val="tx1"/>
                </a:solidFill>
                <a:latin typeface="Arial" panose="020B0604020202020204" pitchFamily="34" charset="0"/>
                <a:ea typeface="宋体" panose="02010600030101010101" pitchFamily="2" charset="-122"/>
              </a:defRPr>
            </a:lvl9pPr>
          </a:lstStyle>
          <a:p>
            <a:pPr algn="ctr" defTabSz="793766" eaLnBrk="1" fontAlgn="auto" hangingPunct="1">
              <a:spcBef>
                <a:spcPts val="0"/>
              </a:spcBef>
              <a:spcAft>
                <a:spcPts val="0"/>
              </a:spcAft>
              <a:defRPr/>
            </a:pPr>
            <a:endParaRPr lang="zh-CN" altLang="zh-CN" sz="1746" dirty="0">
              <a:solidFill>
                <a:prstClr val="black"/>
              </a:solidFill>
              <a:ea typeface="微软雅黑" panose="020B0503020204020204" pitchFamily="34" charset="-122"/>
            </a:endParaRPr>
          </a:p>
        </p:txBody>
      </p:sp>
      <p:sp>
        <p:nvSpPr>
          <p:cNvPr id="20" name="Freeform 24"/>
          <p:cNvSpPr>
            <a:spLocks noEditPoints="1"/>
          </p:cNvSpPr>
          <p:nvPr/>
        </p:nvSpPr>
        <p:spPr bwMode="auto">
          <a:xfrm flipH="1">
            <a:off x="2196628" y="2808958"/>
            <a:ext cx="469739" cy="50035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C00000"/>
          </a:solidFill>
          <a:ln w="9525">
            <a:noFill/>
            <a:round/>
          </a:ln>
          <a:effectLst>
            <a:reflection blurRad="6350" stA="52000" endA="300" endPos="35000" dir="5400000" sy="-100000" algn="bl" rotWithShape="0"/>
          </a:effectLst>
        </p:spPr>
        <p:txBody>
          <a:bodyPr lIns="92824" tIns="46411" rIns="92824" bIns="46411"/>
          <a:lstStyle/>
          <a:p>
            <a:pPr defTabSz="326578" fontAlgn="auto">
              <a:spcBef>
                <a:spcPts val="0"/>
              </a:spcBef>
              <a:spcAft>
                <a:spcPts val="0"/>
              </a:spcAft>
              <a:defRPr/>
            </a:pPr>
            <a:endParaRPr lang="zh-CN" altLang="en-US" sz="1825" dirty="0">
              <a:solidFill>
                <a:prstClr val="black"/>
              </a:solidFill>
              <a:latin typeface="Calibri" panose="020F0502020204030204"/>
              <a:ea typeface="微软雅黑" panose="020B0503020204020204" pitchFamily="34" charset="-122"/>
            </a:endParaRPr>
          </a:p>
        </p:txBody>
      </p:sp>
      <p:sp>
        <p:nvSpPr>
          <p:cNvPr id="21" name="Freeform 25"/>
          <p:cNvSpPr>
            <a:spLocks noEditPoints="1"/>
          </p:cNvSpPr>
          <p:nvPr/>
        </p:nvSpPr>
        <p:spPr bwMode="auto">
          <a:xfrm flipH="1">
            <a:off x="2151575" y="1200245"/>
            <a:ext cx="559849" cy="528411"/>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rgbClr val="C00000"/>
          </a:solidFill>
          <a:ln w="9525">
            <a:noFill/>
            <a:round/>
          </a:ln>
          <a:effectLst>
            <a:reflection blurRad="6350" stA="52000" endA="300" endPos="35000" dir="5400000" sy="-100000" algn="bl" rotWithShape="0"/>
          </a:effectLst>
        </p:spPr>
        <p:txBody>
          <a:bodyPr lIns="92824" tIns="46411" rIns="92824" bIns="46411"/>
          <a:lstStyle/>
          <a:p>
            <a:pPr defTabSz="326578" fontAlgn="auto">
              <a:spcBef>
                <a:spcPts val="0"/>
              </a:spcBef>
              <a:spcAft>
                <a:spcPts val="0"/>
              </a:spcAft>
              <a:defRPr/>
            </a:pPr>
            <a:endParaRPr lang="zh-CN" altLang="en-US" sz="1825" dirty="0">
              <a:solidFill>
                <a:prstClr val="black"/>
              </a:solidFill>
              <a:latin typeface="Calibri" panose="020F0502020204030204"/>
              <a:ea typeface="微软雅黑" panose="020B0503020204020204" pitchFamily="34" charset="-122"/>
            </a:endParaRPr>
          </a:p>
        </p:txBody>
      </p:sp>
      <p:sp>
        <p:nvSpPr>
          <p:cNvPr id="22" name="Freeform 73"/>
          <p:cNvSpPr>
            <a:spLocks noEditPoints="1"/>
          </p:cNvSpPr>
          <p:nvPr/>
        </p:nvSpPr>
        <p:spPr bwMode="auto">
          <a:xfrm>
            <a:off x="6590198" y="2748127"/>
            <a:ext cx="687576" cy="561186"/>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rgbClr val="C00000"/>
          </a:solidFill>
          <a:ln>
            <a:noFill/>
          </a:ln>
          <a:effectLst>
            <a:reflection blurRad="6350" stA="52000" endA="300" endPos="35000" dir="5400000" sy="-100000" algn="bl" rotWithShape="0"/>
          </a:effectLst>
        </p:spPr>
        <p:txBody>
          <a:bodyPr lIns="69617" tIns="34809" rIns="69617" bIns="34809"/>
          <a:lstStyle/>
          <a:p>
            <a:pPr defTabSz="326578" fontAlgn="auto">
              <a:spcBef>
                <a:spcPts val="0"/>
              </a:spcBef>
              <a:spcAft>
                <a:spcPts val="0"/>
              </a:spcAft>
              <a:defRPr/>
            </a:pPr>
            <a:endParaRPr lang="zh-CN" altLang="en-US" sz="1429" dirty="0">
              <a:solidFill>
                <a:prstClr val="black"/>
              </a:solidFill>
              <a:latin typeface="Calibri" panose="020F0502020204030204"/>
              <a:ea typeface="微软雅黑" panose="020B0503020204020204" pitchFamily="34" charset="-122"/>
            </a:endParaRPr>
          </a:p>
        </p:txBody>
      </p:sp>
      <p:sp>
        <p:nvSpPr>
          <p:cNvPr id="23" name="Freeform 48"/>
          <p:cNvSpPr>
            <a:spLocks noEditPoints="1"/>
          </p:cNvSpPr>
          <p:nvPr/>
        </p:nvSpPr>
        <p:spPr bwMode="auto">
          <a:xfrm>
            <a:off x="6614744" y="1298467"/>
            <a:ext cx="546567" cy="448621"/>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rgbClr val="C00000"/>
          </a:solidFill>
          <a:ln>
            <a:noFill/>
          </a:ln>
          <a:effectLst>
            <a:reflection blurRad="6350" stA="52000" endA="300" endPos="35000" dir="5400000" sy="-100000" algn="bl" rotWithShape="0"/>
          </a:effectLst>
        </p:spPr>
        <p:txBody>
          <a:bodyPr lIns="69617" tIns="34809" rIns="69617" bIns="34809"/>
          <a:lstStyle/>
          <a:p>
            <a:pPr defTabSz="326578" fontAlgn="auto">
              <a:spcBef>
                <a:spcPts val="0"/>
              </a:spcBef>
              <a:spcAft>
                <a:spcPts val="0"/>
              </a:spcAft>
              <a:defRPr/>
            </a:pPr>
            <a:endParaRPr lang="zh-CN" altLang="en-US" sz="1429" dirty="0">
              <a:solidFill>
                <a:prstClr val="black"/>
              </a:solidFill>
              <a:latin typeface="Calibri" panose="020F0502020204030204"/>
              <a:ea typeface="微软雅黑" panose="020B0503020204020204" pitchFamily="34" charset="-122"/>
            </a:endParaRPr>
          </a:p>
        </p:txBody>
      </p:sp>
      <p:sp>
        <p:nvSpPr>
          <p:cNvPr id="24" name="矩形 42"/>
          <p:cNvSpPr/>
          <p:nvPr/>
        </p:nvSpPr>
        <p:spPr>
          <a:xfrm>
            <a:off x="800361" y="1900574"/>
            <a:ext cx="2078772" cy="704831"/>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zh-CN"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p:txBody>
      </p:sp>
      <p:sp>
        <p:nvSpPr>
          <p:cNvPr id="27" name="矩形 42"/>
          <p:cNvSpPr/>
          <p:nvPr/>
        </p:nvSpPr>
        <p:spPr>
          <a:xfrm>
            <a:off x="800361" y="3545467"/>
            <a:ext cx="2078772" cy="704831"/>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zh-CN"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p:txBody>
      </p:sp>
      <p:sp>
        <p:nvSpPr>
          <p:cNvPr id="28" name="矩形 42"/>
          <p:cNvSpPr/>
          <p:nvPr/>
        </p:nvSpPr>
        <p:spPr>
          <a:xfrm>
            <a:off x="6431695" y="3551515"/>
            <a:ext cx="2077561" cy="704831"/>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zh-CN"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p:txBody>
      </p:sp>
      <p:sp>
        <p:nvSpPr>
          <p:cNvPr id="29" name="矩形 42"/>
          <p:cNvSpPr/>
          <p:nvPr/>
        </p:nvSpPr>
        <p:spPr>
          <a:xfrm>
            <a:off x="6434444" y="1905414"/>
            <a:ext cx="2077561" cy="704831"/>
          </a:xfrm>
          <a:prstGeom prst="rect">
            <a:avLst/>
          </a:prstGeom>
        </p:spPr>
        <p:txBody>
          <a:bodyPr lIns="69617" tIns="34809" rIns="69617" bIns="34809">
            <a:spAutoFit/>
          </a:bodyPr>
          <a:lstStyle/>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zh-CN"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p>
          <a:p>
            <a:pPr algn="ctr" defTabSz="845591" fontAlgn="auto">
              <a:spcBef>
                <a:spcPts val="0"/>
              </a:spcBef>
              <a:spcAft>
                <a:spcPts val="0"/>
              </a:spcAft>
              <a:defRPr/>
            </a:pPr>
            <a:r>
              <a:rPr lang="zh-CN" altLang="en-US" sz="1031" dirty="0">
                <a:solidFill>
                  <a:prstClr val="black"/>
                </a:solidFill>
                <a:latin typeface="Copperplate Gothic Bold" panose="020E0705020206020404" pitchFamily="34" charset="0"/>
                <a:ea typeface="微软雅黑" panose="020B0503020204020204" pitchFamily="34" charset="-122"/>
              </a:rPr>
              <a:t>输入您的文本输入您的文本</a:t>
            </a:r>
            <a:endParaRPr lang="en-US" altLang="zh-CN" sz="1031" dirty="0">
              <a:solidFill>
                <a:prstClr val="black"/>
              </a:solidFill>
              <a:latin typeface="Copperplate Gothic Bold" panose="020E0705020206020404" pitchFamily="34" charset="0"/>
              <a:ea typeface="微软雅黑" panose="020B0503020204020204" pitchFamily="34" charset="-122"/>
            </a:endParaRPr>
          </a:p>
        </p:txBody>
      </p:sp>
    </p:spTree>
    <p:extLst>
      <p:ext uri="{BB962C8B-B14F-4D97-AF65-F5344CB8AC3E}">
        <p14:creationId xmlns:p14="http://schemas.microsoft.com/office/powerpoint/2010/main" val="1056504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1000"/>
                                        <p:tgtEl>
                                          <p:spTgt spid="6"/>
                                        </p:tgtEl>
                                      </p:cBhvr>
                                    </p:animEffect>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right)">
                                      <p:cBhvr>
                                        <p:cTn id="34" dur="500"/>
                                        <p:tgtEl>
                                          <p:spTgt spid="19"/>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3000"/>
                            </p:stCondLst>
                            <p:childTnLst>
                              <p:par>
                                <p:cTn id="45" presetID="15"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 calcmode="lin" valueType="num">
                                      <p:cBhvr>
                                        <p:cTn id="49"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50" dur="500" fill="hold"/>
                                        <p:tgtEl>
                                          <p:spTgt spid="21"/>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grpId="0" nodeType="withEffect">
                                  <p:stCondLst>
                                    <p:cond delay="20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 calcmode="lin" valueType="num">
                                      <p:cBhvr>
                                        <p:cTn id="55"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56" dur="500" fill="hold"/>
                                        <p:tgtEl>
                                          <p:spTgt spid="20"/>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 calcmode="lin" valueType="num">
                                      <p:cBhvr>
                                        <p:cTn id="61"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2"/>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3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 calcmode="lin" valueType="num">
                                      <p:cBhvr>
                                        <p:cTn id="67"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69" fill="hold">
                            <p:stCondLst>
                              <p:cond delay="4000"/>
                            </p:stCondLst>
                            <p:childTnLst>
                              <p:par>
                                <p:cTn id="70" presetID="2" presetClass="entr" presetSubtype="8"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0-#ppt_w/2"/>
                                          </p:val>
                                        </p:tav>
                                        <p:tav tm="100000">
                                          <p:val>
                                            <p:strVal val="#ppt_x"/>
                                          </p:val>
                                        </p:tav>
                                      </p:tavLst>
                                    </p:anim>
                                    <p:anim calcmode="lin" valueType="num">
                                      <p:cBhvr additive="base">
                                        <p:cTn id="73" dur="500" fill="hold"/>
                                        <p:tgtEl>
                                          <p:spTgt spid="2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0-#ppt_w/2"/>
                                          </p:val>
                                        </p:tav>
                                        <p:tav tm="100000">
                                          <p:val>
                                            <p:strVal val="#ppt_x"/>
                                          </p:val>
                                        </p:tav>
                                      </p:tavLst>
                                    </p:anim>
                                    <p:anim calcmode="lin" valueType="num">
                                      <p:cBhvr additive="base">
                                        <p:cTn id="77" dur="500" fill="hold"/>
                                        <p:tgtEl>
                                          <p:spTgt spid="27"/>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fill="hold"/>
                                        <p:tgtEl>
                                          <p:spTgt spid="29"/>
                                        </p:tgtEl>
                                        <p:attrNameLst>
                                          <p:attrName>ppt_x</p:attrName>
                                        </p:attrNameLst>
                                      </p:cBhvr>
                                      <p:tavLst>
                                        <p:tav tm="0">
                                          <p:val>
                                            <p:strVal val="1+#ppt_w/2"/>
                                          </p:val>
                                        </p:tav>
                                        <p:tav tm="100000">
                                          <p:val>
                                            <p:strVal val="#ppt_x"/>
                                          </p:val>
                                        </p:tav>
                                      </p:tavLst>
                                    </p:anim>
                                    <p:anim calcmode="lin" valueType="num">
                                      <p:cBhvr additive="base">
                                        <p:cTn id="81" dur="500" fill="hold"/>
                                        <p:tgtEl>
                                          <p:spTgt spid="29"/>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500" fill="hold"/>
                                        <p:tgtEl>
                                          <p:spTgt spid="28"/>
                                        </p:tgtEl>
                                        <p:attrNameLst>
                                          <p:attrName>ppt_x</p:attrName>
                                        </p:attrNameLst>
                                      </p:cBhvr>
                                      <p:tavLst>
                                        <p:tav tm="0">
                                          <p:val>
                                            <p:strVal val="1+#ppt_w/2"/>
                                          </p:val>
                                        </p:tav>
                                        <p:tav tm="100000">
                                          <p:val>
                                            <p:strVal val="#ppt_x"/>
                                          </p:val>
                                        </p:tav>
                                      </p:tavLst>
                                    </p:anim>
                                    <p:anim calcmode="lin" valueType="num">
                                      <p:cBhvr additive="base">
                                        <p:cTn id="85"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86091" y="1371683"/>
            <a:ext cx="6958043" cy="2139569"/>
          </a:xfrm>
          <a:prstGeom prst="roundRect">
            <a:avLst>
              <a:gd name="adj" fmla="val 3057"/>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lIns="69617" tIns="34809" rIns="69617" bIns="34809" anchor="ctr"/>
          <a:lstStyle/>
          <a:p>
            <a:pPr marL="0" lvl="2" algn="ctr" defTabSz="-504" eaLnBrk="0" fontAlgn="ctr" hangingPunct="0">
              <a:spcBef>
                <a:spcPts val="0"/>
              </a:spcBef>
              <a:spcAft>
                <a:spcPts val="0"/>
              </a:spcAft>
              <a:buClr>
                <a:srgbClr val="FF0000"/>
              </a:buClr>
              <a:buSzPct val="70000"/>
              <a:tabLst>
                <a:tab pos="103809" algn="l"/>
              </a:tabLst>
              <a:defRPr/>
            </a:pPr>
            <a:endParaRPr lang="zh-CN" altLang="en-US" sz="1270" b="1" dirty="0">
              <a:solidFill>
                <a:prstClr val="white"/>
              </a:solidFill>
              <a:latin typeface="微软雅黑" panose="020B0503020204020204" pitchFamily="34" charset="-122"/>
              <a:ea typeface="微软雅黑" panose="020B0503020204020204" pitchFamily="34" charset="-122"/>
            </a:endParaRPr>
          </a:p>
        </p:txBody>
      </p:sp>
      <p:grpSp>
        <p:nvGrpSpPr>
          <p:cNvPr id="6" name="组合 20"/>
          <p:cNvGrpSpPr/>
          <p:nvPr/>
        </p:nvGrpSpPr>
        <p:grpSpPr>
          <a:xfrm>
            <a:off x="1400404" y="1527701"/>
            <a:ext cx="1723952" cy="356556"/>
            <a:chOff x="1296856" y="1828801"/>
            <a:chExt cx="1980000" cy="468000"/>
          </a:xfrm>
          <a:solidFill>
            <a:srgbClr val="C00000"/>
          </a:solidFill>
          <a:effectLst/>
        </p:grpSpPr>
        <p:sp>
          <p:nvSpPr>
            <p:cNvPr id="7" name="圆角矩形 6"/>
            <p:cNvSpPr/>
            <p:nvPr/>
          </p:nvSpPr>
          <p:spPr>
            <a:xfrm>
              <a:off x="129685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587" dirty="0">
                <a:solidFill>
                  <a:prstClr val="white"/>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407754" y="1828802"/>
              <a:ext cx="1758204" cy="43686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587" dirty="0">
                  <a:solidFill>
                    <a:prstClr val="white"/>
                  </a:solidFill>
                  <a:latin typeface="微软雅黑" panose="020B0503020204020204" pitchFamily="34" charset="-122"/>
                  <a:ea typeface="微软雅黑" panose="020B0503020204020204" pitchFamily="34" charset="-122"/>
                </a:rPr>
                <a:t>输入您的文本</a:t>
              </a:r>
            </a:p>
          </p:txBody>
        </p:sp>
      </p:grpSp>
      <p:grpSp>
        <p:nvGrpSpPr>
          <p:cNvPr id="9" name="组合 22"/>
          <p:cNvGrpSpPr/>
          <p:nvPr/>
        </p:nvGrpSpPr>
        <p:grpSpPr>
          <a:xfrm>
            <a:off x="5881357" y="1527702"/>
            <a:ext cx="1723952" cy="356558"/>
            <a:chOff x="6443336" y="1828801"/>
            <a:chExt cx="1980000" cy="468000"/>
          </a:xfrm>
          <a:solidFill>
            <a:srgbClr val="C00000"/>
          </a:solidFill>
          <a:effectLst/>
        </p:grpSpPr>
        <p:sp>
          <p:nvSpPr>
            <p:cNvPr id="10" name="圆角矩形 9"/>
            <p:cNvSpPr/>
            <p:nvPr/>
          </p:nvSpPr>
          <p:spPr>
            <a:xfrm>
              <a:off x="644333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587" dirty="0">
                <a:solidFill>
                  <a:prstClr val="white"/>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6581417" y="1828802"/>
              <a:ext cx="1758204" cy="42525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587" dirty="0">
                  <a:solidFill>
                    <a:prstClr val="white"/>
                  </a:solidFill>
                  <a:latin typeface="微软雅黑" panose="020B0503020204020204" pitchFamily="34" charset="-122"/>
                  <a:ea typeface="微软雅黑" panose="020B0503020204020204" pitchFamily="34" charset="-122"/>
                </a:rPr>
                <a:t>输入您的文本</a:t>
              </a:r>
            </a:p>
          </p:txBody>
        </p:sp>
      </p:grpSp>
      <p:grpSp>
        <p:nvGrpSpPr>
          <p:cNvPr id="12" name="组合 25"/>
          <p:cNvGrpSpPr/>
          <p:nvPr/>
        </p:nvGrpSpPr>
        <p:grpSpPr>
          <a:xfrm>
            <a:off x="5701286" y="1971782"/>
            <a:ext cx="2131433" cy="1371378"/>
            <a:chOff x="6236519" y="2411668"/>
            <a:chExt cx="2448000" cy="1800000"/>
          </a:xfrm>
          <a:effectLst/>
        </p:grpSpPr>
        <p:sp>
          <p:nvSpPr>
            <p:cNvPr id="13" name="圆角矩形 12"/>
            <p:cNvSpPr/>
            <p:nvPr/>
          </p:nvSpPr>
          <p:spPr bwMode="auto">
            <a:xfrm>
              <a:off x="6236519" y="2411668"/>
              <a:ext cx="2448000" cy="1800000"/>
            </a:xfrm>
            <a:prstGeom prst="roundRect">
              <a:avLst>
                <a:gd name="adj" fmla="val 5200"/>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504" eaLnBrk="0" fontAlgn="ctr" hangingPunct="0">
                <a:spcBef>
                  <a:spcPts val="0"/>
                </a:spcBef>
                <a:spcAft>
                  <a:spcPts val="0"/>
                </a:spcAft>
                <a:buClr>
                  <a:srgbClr val="FF0000"/>
                </a:buClr>
                <a:buSzPct val="70000"/>
                <a:buFont typeface="Wingdings" panose="05000000000000000000" pitchFamily="2" charset="2"/>
                <a:buChar char="n"/>
                <a:tabLst>
                  <a:tab pos="103809" algn="l"/>
                </a:tabLst>
                <a:defRPr/>
              </a:pPr>
              <a:endParaRPr lang="zh-CN" altLang="en-US" sz="1031" dirty="0">
                <a:ln>
                  <a:solidFill>
                    <a:sysClr val="windowText" lastClr="000000"/>
                  </a:solidFill>
                </a:ln>
                <a:solidFill>
                  <a:prstClr val="black"/>
                </a:solidFill>
                <a:latin typeface="微软雅黑" panose="020B0503020204020204" pitchFamily="34" charset="-122"/>
                <a:ea typeface="微软雅黑" panose="020B0503020204020204" pitchFamily="34" charset="-122"/>
              </a:endParaRPr>
            </a:p>
          </p:txBody>
        </p:sp>
        <p:sp>
          <p:nvSpPr>
            <p:cNvPr id="14" name="矩形 26"/>
            <p:cNvSpPr>
              <a:spLocks noChangeArrowheads="1"/>
            </p:cNvSpPr>
            <p:nvPr/>
          </p:nvSpPr>
          <p:spPr bwMode="auto">
            <a:xfrm>
              <a:off x="6373301" y="2705101"/>
              <a:ext cx="2205038" cy="1403802"/>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a:spAutoFit/>
            </a:bodyPr>
            <a:lstStyle/>
            <a:p>
              <a:pPr defTabSz="326578" fontAlgn="auto">
                <a:spcBef>
                  <a:spcPts val="0"/>
                </a:spcBef>
                <a:spcAft>
                  <a:spcPts val="0"/>
                </a:spcAft>
              </a:pPr>
              <a:r>
                <a:rPr lang="zh-CN" altLang="en-US" sz="1270" dirty="0">
                  <a:solidFill>
                    <a:prstClr val="black"/>
                  </a:solidFill>
                  <a:latin typeface="微软雅黑" panose="020B0503020204020204" pitchFamily="34" charset="-122"/>
                  <a:ea typeface="微软雅黑" panose="020B0503020204020204" pitchFamily="34" charset="-122"/>
                </a:rPr>
                <a:t>这里输入您的文本这里输入您的文本这里输入您的文本这里输入您的文本</a:t>
              </a:r>
              <a:endParaRPr lang="en-US" altLang="zh-CN" sz="1270" dirty="0">
                <a:solidFill>
                  <a:prstClr val="black"/>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endParaRPr lang="en-US" altLang="zh-CN" sz="1270" dirty="0">
                <a:solidFill>
                  <a:prstClr val="black"/>
                </a:solidFill>
                <a:latin typeface="微软雅黑" panose="020B0503020204020204" pitchFamily="34" charset="-122"/>
                <a:ea typeface="微软雅黑" panose="020B0503020204020204" pitchFamily="34" charset="-122"/>
              </a:endParaRPr>
            </a:p>
          </p:txBody>
        </p:sp>
      </p:grpSp>
      <p:grpSp>
        <p:nvGrpSpPr>
          <p:cNvPr id="15" name="组合 21"/>
          <p:cNvGrpSpPr/>
          <p:nvPr/>
        </p:nvGrpSpPr>
        <p:grpSpPr>
          <a:xfrm>
            <a:off x="3652714" y="1525008"/>
            <a:ext cx="1723952" cy="360996"/>
            <a:chOff x="3883687" y="1825261"/>
            <a:chExt cx="1980000" cy="473825"/>
          </a:xfrm>
          <a:solidFill>
            <a:schemeClr val="bg1">
              <a:lumMod val="50000"/>
            </a:schemeClr>
          </a:solidFill>
          <a:effectLst/>
        </p:grpSpPr>
        <p:sp>
          <p:nvSpPr>
            <p:cNvPr id="16" name="圆角矩形 15"/>
            <p:cNvSpPr/>
            <p:nvPr/>
          </p:nvSpPr>
          <p:spPr>
            <a:xfrm>
              <a:off x="3883687" y="1828801"/>
              <a:ext cx="1980000" cy="468000"/>
            </a:xfrm>
            <a:prstGeom prst="roundRect">
              <a:avLst/>
            </a:prstGeom>
            <a:solidFill>
              <a:srgbClr val="FCA304"/>
            </a:solidFill>
            <a:ln w="25400">
              <a:noFill/>
            </a:ln>
            <a:effectLst/>
          </p:spPr>
          <p:style>
            <a:lnRef idx="1">
              <a:schemeClr val="accent2"/>
            </a:lnRef>
            <a:fillRef idx="3">
              <a:schemeClr val="accent2"/>
            </a:fillRef>
            <a:effectRef idx="2">
              <a:schemeClr val="accent2"/>
            </a:effectRef>
            <a:fontRef idx="minor">
              <a:schemeClr val="lt1"/>
            </a:fontRef>
          </p:style>
          <p:txBody>
            <a:bodyPr anchor="ctr"/>
            <a:lstStyle/>
            <a:p>
              <a:pPr algn="ctr" defTabSz="326578"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66">
                <a:solidFill>
                  <a:prstClr val="white"/>
                </a:solidFill>
                <a:latin typeface="Calibri" panose="020F0502020204030204"/>
                <a:ea typeface="等线" panose="02010600030101010101" pitchFamily="2" charset="-122"/>
              </a:endParaRPr>
            </a:p>
          </p:txBody>
        </p:sp>
        <p:sp>
          <p:nvSpPr>
            <p:cNvPr id="17" name="矩形 16"/>
            <p:cNvSpPr>
              <a:spLocks noChangeArrowheads="1"/>
            </p:cNvSpPr>
            <p:nvPr/>
          </p:nvSpPr>
          <p:spPr bwMode="auto">
            <a:xfrm>
              <a:off x="3994585" y="1825261"/>
              <a:ext cx="1758204" cy="473825"/>
            </a:xfrm>
            <a:prstGeom prst="rect">
              <a:avLst/>
            </a:prstGeom>
            <a:noFill/>
            <a:scene3d>
              <a:camera prst="orthographicFront"/>
              <a:lightRig rig="threePt" dir="t"/>
            </a:scene3d>
            <a:sp3d/>
          </p:spPr>
          <p:txBody>
            <a:bodyPr>
              <a:spAutoFit/>
            </a:bodyPr>
            <a:lstStyle/>
            <a:p>
              <a:pPr algn="ctr" defTabSz="326578" fontAlgn="auto">
                <a:spcBef>
                  <a:spcPts val="0"/>
                </a:spcBef>
                <a:spcAft>
                  <a:spcPts val="0"/>
                </a:spcAft>
                <a:defRPr/>
              </a:pPr>
              <a:r>
                <a:rPr lang="zh-CN" altLang="en-US" sz="1746" dirty="0">
                  <a:solidFill>
                    <a:srgbClr val="760000"/>
                  </a:solidFill>
                  <a:latin typeface="微软雅黑" panose="020B0503020204020204" pitchFamily="34" charset="-122"/>
                  <a:ea typeface="微软雅黑" panose="020B0503020204020204" pitchFamily="34" charset="-122"/>
                </a:rPr>
                <a:t>输入您的文本</a:t>
              </a:r>
            </a:p>
          </p:txBody>
        </p:sp>
      </p:grpSp>
      <p:grpSp>
        <p:nvGrpSpPr>
          <p:cNvPr id="19" name="组合 24"/>
          <p:cNvGrpSpPr/>
          <p:nvPr/>
        </p:nvGrpSpPr>
        <p:grpSpPr>
          <a:xfrm>
            <a:off x="3448974" y="1971782"/>
            <a:ext cx="2131433" cy="1371378"/>
            <a:chOff x="3649687" y="2411668"/>
            <a:chExt cx="2448000" cy="1800000"/>
          </a:xfrm>
          <a:effectLst/>
        </p:grpSpPr>
        <p:sp>
          <p:nvSpPr>
            <p:cNvPr id="20" name="圆角矩形 19"/>
            <p:cNvSpPr/>
            <p:nvPr/>
          </p:nvSpPr>
          <p:spPr bwMode="auto">
            <a:xfrm>
              <a:off x="3649687" y="2411668"/>
              <a:ext cx="2448000" cy="1800000"/>
            </a:xfrm>
            <a:prstGeom prst="roundRect">
              <a:avLst>
                <a:gd name="adj" fmla="val 5869"/>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504" eaLnBrk="0" fontAlgn="ctr" hangingPunct="0">
                <a:spcBef>
                  <a:spcPts val="0"/>
                </a:spcBef>
                <a:spcAft>
                  <a:spcPts val="0"/>
                </a:spcAft>
                <a:buClr>
                  <a:srgbClr val="FF0000"/>
                </a:buClr>
                <a:buSzPct val="70000"/>
                <a:buFont typeface="Wingdings" panose="05000000000000000000" pitchFamily="2" charset="2"/>
                <a:buChar char="n"/>
                <a:tabLst>
                  <a:tab pos="103809" algn="l"/>
                </a:tabLst>
                <a:defRPr/>
              </a:pPr>
              <a:endParaRPr lang="zh-CN" altLang="en-US" sz="1031" dirty="0">
                <a:solidFill>
                  <a:prstClr val="black"/>
                </a:solidFill>
                <a:latin typeface="微软雅黑" panose="020B0503020204020204" pitchFamily="34" charset="-122"/>
                <a:ea typeface="微软雅黑" panose="020B0503020204020204" pitchFamily="34" charset="-122"/>
              </a:endParaRPr>
            </a:p>
          </p:txBody>
        </p:sp>
        <p:sp>
          <p:nvSpPr>
            <p:cNvPr id="21" name="矩形 25"/>
            <p:cNvSpPr>
              <a:spLocks noChangeArrowheads="1"/>
            </p:cNvSpPr>
            <p:nvPr/>
          </p:nvSpPr>
          <p:spPr bwMode="auto">
            <a:xfrm>
              <a:off x="3726682" y="2705101"/>
              <a:ext cx="2293938" cy="1147279"/>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a:spAutoFit/>
            </a:bodyPr>
            <a:lstStyle/>
            <a:p>
              <a:pPr defTabSz="326578" fontAlgn="auto">
                <a:spcBef>
                  <a:spcPts val="0"/>
                </a:spcBef>
                <a:spcAft>
                  <a:spcPts val="0"/>
                </a:spcAft>
              </a:pPr>
              <a:r>
                <a:rPr lang="zh-CN" altLang="en-US" sz="1270" dirty="0">
                  <a:solidFill>
                    <a:prstClr val="black"/>
                  </a:solidFill>
                  <a:latin typeface="微软雅黑" panose="020B0503020204020204" pitchFamily="34" charset="-122"/>
                  <a:ea typeface="微软雅黑" panose="020B0503020204020204" pitchFamily="34" charset="-122"/>
                </a:rPr>
                <a:t>这里输入您的文本这里输入您的文本这里输入您的文本这里输入您的文本</a:t>
              </a:r>
              <a:endParaRPr lang="en-US" altLang="zh-CN" sz="1270" dirty="0">
                <a:solidFill>
                  <a:prstClr val="black"/>
                </a:solidFill>
                <a:latin typeface="微软雅黑" panose="020B0503020204020204" pitchFamily="34" charset="-122"/>
                <a:ea typeface="微软雅黑" panose="020B0503020204020204" pitchFamily="34" charset="-122"/>
              </a:endParaRPr>
            </a:p>
            <a:p>
              <a:pPr defTabSz="326578" fontAlgn="auto">
                <a:spcBef>
                  <a:spcPts val="0"/>
                </a:spcBef>
                <a:spcAft>
                  <a:spcPts val="0"/>
                </a:spcAft>
              </a:pPr>
              <a:endParaRPr lang="en-US" altLang="zh-CN" sz="1270" dirty="0">
                <a:solidFill>
                  <a:prstClr val="black"/>
                </a:solidFill>
                <a:latin typeface="微软雅黑" panose="020B0503020204020204" pitchFamily="34" charset="-122"/>
                <a:ea typeface="微软雅黑" panose="020B0503020204020204" pitchFamily="34" charset="-122"/>
              </a:endParaRPr>
            </a:p>
          </p:txBody>
        </p:sp>
      </p:grpSp>
      <p:grpSp>
        <p:nvGrpSpPr>
          <p:cNvPr id="22" name="组合 23"/>
          <p:cNvGrpSpPr/>
          <p:nvPr/>
        </p:nvGrpSpPr>
        <p:grpSpPr>
          <a:xfrm>
            <a:off x="1196665" y="1971774"/>
            <a:ext cx="2131433" cy="1598944"/>
            <a:chOff x="1062856" y="2411668"/>
            <a:chExt cx="2448000" cy="2098692"/>
          </a:xfrm>
          <a:effectLst/>
        </p:grpSpPr>
        <p:sp>
          <p:nvSpPr>
            <p:cNvPr id="23" name="圆角矩形 22"/>
            <p:cNvSpPr/>
            <p:nvPr/>
          </p:nvSpPr>
          <p:spPr bwMode="auto">
            <a:xfrm>
              <a:off x="1062856" y="2411668"/>
              <a:ext cx="2448000" cy="1800000"/>
            </a:xfrm>
            <a:prstGeom prst="roundRect">
              <a:avLst>
                <a:gd name="adj" fmla="val 5869"/>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504" eaLnBrk="0" fontAlgn="ctr" hangingPunct="0">
                <a:spcBef>
                  <a:spcPts val="0"/>
                </a:spcBef>
                <a:spcAft>
                  <a:spcPts val="0"/>
                </a:spcAft>
                <a:buClr>
                  <a:srgbClr val="FF0000"/>
                </a:buClr>
                <a:buSzPct val="70000"/>
                <a:buFont typeface="Wingdings" panose="05000000000000000000" pitchFamily="2" charset="2"/>
                <a:buChar char="n"/>
                <a:tabLst>
                  <a:tab pos="103809" algn="l"/>
                </a:tabLst>
                <a:defRPr/>
              </a:pPr>
              <a:endParaRPr lang="zh-CN" altLang="en-US" sz="1031" dirty="0">
                <a:solidFill>
                  <a:prstClr val="black"/>
                </a:solidFill>
                <a:latin typeface="微软雅黑" panose="020B0503020204020204" pitchFamily="34" charset="-122"/>
                <a:ea typeface="微软雅黑" panose="020B0503020204020204" pitchFamily="34" charset="-122"/>
              </a:endParaRPr>
            </a:p>
          </p:txBody>
        </p:sp>
        <p:sp>
          <p:nvSpPr>
            <p:cNvPr id="24" name="TextBox 32"/>
            <p:cNvSpPr txBox="1">
              <a:spLocks noChangeArrowheads="1"/>
            </p:cNvSpPr>
            <p:nvPr/>
          </p:nvSpPr>
          <p:spPr bwMode="auto">
            <a:xfrm>
              <a:off x="1194619" y="2738439"/>
              <a:ext cx="2184400" cy="1771921"/>
            </a:xfrm>
            <a:prstGeom prst="rect">
              <a:avLst/>
            </a:prstGeom>
            <a:noFill/>
            <a:ln w="19050">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26578" eaLnBrk="1" fontAlgn="auto" hangingPunct="1">
                <a:spcBef>
                  <a:spcPts val="0"/>
                </a:spcBef>
                <a:spcAft>
                  <a:spcPts val="0"/>
                </a:spcAft>
              </a:pPr>
              <a:r>
                <a:rPr lang="zh-CN" altLang="en-US" sz="1270" dirty="0">
                  <a:solidFill>
                    <a:prstClr val="black"/>
                  </a:solidFill>
                  <a:latin typeface="微软雅黑" panose="020B0503020204020204" pitchFamily="34" charset="-122"/>
                  <a:ea typeface="微软雅黑" panose="020B0503020204020204" pitchFamily="34" charset="-122"/>
                </a:rPr>
                <a:t>这里输入您的文本这里输入您的文本这里输入您的文本这里输入您的文本</a:t>
              </a:r>
              <a:endParaRPr lang="en-US" altLang="zh-CN" sz="1270" dirty="0">
                <a:solidFill>
                  <a:prstClr val="black"/>
                </a:solidFill>
                <a:latin typeface="微软雅黑" panose="020B0503020204020204" pitchFamily="34" charset="-122"/>
                <a:ea typeface="微软雅黑" panose="020B0503020204020204" pitchFamily="34" charset="-122"/>
              </a:endParaRPr>
            </a:p>
            <a:p>
              <a:pPr defTabSz="326578" eaLnBrk="1" fontAlgn="auto" hangingPunct="1">
                <a:spcBef>
                  <a:spcPts val="0"/>
                </a:spcBef>
                <a:spcAft>
                  <a:spcPts val="0"/>
                </a:spcAft>
              </a:pPr>
              <a:endParaRPr lang="en-US" altLang="zh-CN" sz="1031" dirty="0">
                <a:solidFill>
                  <a:prstClr val="black"/>
                </a:solidFill>
                <a:latin typeface="微软雅黑" panose="020B0503020204020204" pitchFamily="34" charset="-122"/>
                <a:ea typeface="微软雅黑" panose="020B0503020204020204" pitchFamily="34" charset="-122"/>
              </a:endParaRPr>
            </a:p>
            <a:p>
              <a:pPr defTabSz="326578" eaLnBrk="1" fontAlgn="auto" hangingPunct="1">
                <a:spcBef>
                  <a:spcPts val="0"/>
                </a:spcBef>
                <a:spcAft>
                  <a:spcPts val="0"/>
                </a:spcAft>
              </a:pPr>
              <a:endParaRPr lang="en-US" altLang="zh-CN" sz="1031" dirty="0">
                <a:solidFill>
                  <a:prstClr val="black"/>
                </a:solidFill>
                <a:latin typeface="微软雅黑" panose="020B0503020204020204" pitchFamily="34" charset="-122"/>
                <a:ea typeface="微软雅黑" panose="020B0503020204020204" pitchFamily="34" charset="-122"/>
              </a:endParaRPr>
            </a:p>
            <a:p>
              <a:pPr defTabSz="326578" eaLnBrk="1" fontAlgn="auto" hangingPunct="1">
                <a:spcBef>
                  <a:spcPts val="0"/>
                </a:spcBef>
                <a:spcAft>
                  <a:spcPts val="0"/>
                </a:spcAft>
              </a:pPr>
              <a:endParaRPr lang="en-US" altLang="zh-CN" sz="1031" dirty="0">
                <a:solidFill>
                  <a:prstClr val="black"/>
                </a:solidFill>
                <a:latin typeface="微软雅黑" panose="020B0503020204020204" pitchFamily="34" charset="-122"/>
                <a:ea typeface="微软雅黑" panose="020B0503020204020204" pitchFamily="34" charset="-122"/>
              </a:endParaRPr>
            </a:p>
          </p:txBody>
        </p:sp>
      </p:grpSp>
      <p:sp>
        <p:nvSpPr>
          <p:cNvPr id="27" name="燕尾形 26"/>
          <p:cNvSpPr/>
          <p:nvPr/>
        </p:nvSpPr>
        <p:spPr>
          <a:xfrm rot="16200000" flipH="1" flipV="1">
            <a:off x="2097817" y="3490468"/>
            <a:ext cx="329131" cy="501513"/>
          </a:xfrm>
          <a:prstGeom prst="chevron">
            <a:avLst>
              <a:gd name="adj" fmla="val 3940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grpSp>
        <p:nvGrpSpPr>
          <p:cNvPr id="28" name="组合 24"/>
          <p:cNvGrpSpPr/>
          <p:nvPr/>
        </p:nvGrpSpPr>
        <p:grpSpPr bwMode="auto">
          <a:xfrm>
            <a:off x="1162109" y="3993832"/>
            <a:ext cx="6757623" cy="412433"/>
            <a:chOff x="671514" y="4765674"/>
            <a:chExt cx="7761286" cy="501650"/>
          </a:xfrm>
          <a:solidFill>
            <a:srgbClr val="C00000"/>
          </a:solidFill>
          <a:effectLst/>
        </p:grpSpPr>
        <p:sp>
          <p:nvSpPr>
            <p:cNvPr id="29" name="Rectangle 20"/>
            <p:cNvSpPr>
              <a:spLocks noChangeArrowheads="1"/>
            </p:cNvSpPr>
            <p:nvPr/>
          </p:nvSpPr>
          <p:spPr bwMode="auto">
            <a:xfrm>
              <a:off x="671514" y="4765674"/>
              <a:ext cx="7761286" cy="50165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1587" dirty="0">
                <a:solidFill>
                  <a:prstClr val="white"/>
                </a:solidFill>
                <a:latin typeface="微软雅黑" panose="020B0503020204020204" pitchFamily="34" charset="-122"/>
                <a:ea typeface="微软雅黑" panose="020B0503020204020204" pitchFamily="34" charset="-122"/>
              </a:endParaRPr>
            </a:p>
          </p:txBody>
        </p:sp>
        <p:sp>
          <p:nvSpPr>
            <p:cNvPr id="30" name="矩形 29"/>
            <p:cNvSpPr/>
            <p:nvPr/>
          </p:nvSpPr>
          <p:spPr>
            <a:xfrm>
              <a:off x="2223204" y="4830651"/>
              <a:ext cx="4727457" cy="371363"/>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1587" dirty="0">
                  <a:solidFill>
                    <a:prstClr val="white"/>
                  </a:solidFill>
                  <a:latin typeface="微软雅黑" panose="020B0503020204020204" pitchFamily="34" charset="-122"/>
                  <a:ea typeface="微软雅黑" panose="020B0503020204020204" pitchFamily="34" charset="-122"/>
                </a:rPr>
                <a:t>这里输入您的文本这里输入您的文本</a:t>
              </a:r>
              <a:endParaRPr lang="en-US" altLang="zh-CN" sz="1587" dirty="0">
                <a:solidFill>
                  <a:prstClr val="white"/>
                </a:solidFill>
                <a:latin typeface="微软雅黑" panose="020B0503020204020204" pitchFamily="34" charset="-122"/>
                <a:ea typeface="微软雅黑" panose="020B0503020204020204" pitchFamily="34" charset="-122"/>
              </a:endParaRPr>
            </a:p>
          </p:txBody>
        </p:sp>
      </p:grpSp>
      <p:sp>
        <p:nvSpPr>
          <p:cNvPr id="31" name="燕尾形 30"/>
          <p:cNvSpPr/>
          <p:nvPr/>
        </p:nvSpPr>
        <p:spPr>
          <a:xfrm rot="16200000" flipH="1" flipV="1">
            <a:off x="4350125" y="3490468"/>
            <a:ext cx="329131" cy="501513"/>
          </a:xfrm>
          <a:prstGeom prst="chevron">
            <a:avLst>
              <a:gd name="adj" fmla="val 39402"/>
            </a:avLst>
          </a:prstGeom>
          <a:solidFill>
            <a:srgbClr val="FCA304"/>
          </a:solidFill>
          <a:ln w="25400">
            <a:noFill/>
          </a:ln>
          <a:effectLst/>
        </p:spPr>
        <p:style>
          <a:lnRef idx="1">
            <a:schemeClr val="accent2"/>
          </a:lnRef>
          <a:fillRef idx="3">
            <a:schemeClr val="accent2"/>
          </a:fillRef>
          <a:effectRef idx="2">
            <a:schemeClr val="accent2"/>
          </a:effectRef>
          <a:fontRef idx="minor">
            <a:schemeClr val="lt1"/>
          </a:fontRef>
        </p:style>
        <p:txBody>
          <a:bodyPr lIns="69617" tIns="34809" rIns="69617" bIns="34809" anchor="ctr"/>
          <a:lstStyle/>
          <a:p>
            <a:pPr algn="ctr" defTabSz="326578" eaLnBrk="0" fontAlgn="ctr" hangingPunct="0">
              <a:spcBef>
                <a:spcPts val="0"/>
              </a:spcBef>
              <a:spcAft>
                <a:spcPts val="0"/>
              </a:spcAft>
              <a:buClr>
                <a:srgbClr val="FF0000"/>
              </a:buClr>
              <a:buSzPct val="70000"/>
              <a:defRPr/>
            </a:pPr>
            <a:endParaRPr lang="zh-CN" altLang="en-US" sz="1270" b="1" dirty="0">
              <a:solidFill>
                <a:prstClr val="white"/>
              </a:solidFill>
              <a:latin typeface="微软雅黑" panose="020B0503020204020204" pitchFamily="34" charset="-122"/>
              <a:ea typeface="微软雅黑" panose="020B0503020204020204" pitchFamily="34" charset="-122"/>
            </a:endParaRPr>
          </a:p>
        </p:txBody>
      </p:sp>
      <p:sp>
        <p:nvSpPr>
          <p:cNvPr id="32" name="燕尾形 31"/>
          <p:cNvSpPr/>
          <p:nvPr/>
        </p:nvSpPr>
        <p:spPr>
          <a:xfrm rot="16200000" flipH="1" flipV="1">
            <a:off x="6602440" y="3490468"/>
            <a:ext cx="329131" cy="501513"/>
          </a:xfrm>
          <a:prstGeom prst="chevron">
            <a:avLst>
              <a:gd name="adj" fmla="val 3940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endParaRPr lang="zh-CN" altLang="en-US" sz="3174"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524831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anim calcmode="lin" valueType="num">
                                      <p:cBhvr>
                                        <p:cTn id="46" dur="500" fill="hold"/>
                                        <p:tgtEl>
                                          <p:spTgt spid="27"/>
                                        </p:tgtEl>
                                        <p:attrNameLst>
                                          <p:attrName>ppt_x</p:attrName>
                                        </p:attrNameLst>
                                      </p:cBhvr>
                                      <p:tavLst>
                                        <p:tav tm="0">
                                          <p:val>
                                            <p:strVal val="#ppt_x"/>
                                          </p:val>
                                        </p:tav>
                                        <p:tav tm="100000">
                                          <p:val>
                                            <p:strVal val="#ppt_x"/>
                                          </p:val>
                                        </p:tav>
                                      </p:tavLst>
                                    </p:anim>
                                    <p:anim calcmode="lin" valueType="num">
                                      <p:cBhvr>
                                        <p:cTn id="47" dur="500" fill="hold"/>
                                        <p:tgtEl>
                                          <p:spTgt spid="2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anim calcmode="lin" valueType="num">
                                      <p:cBhvr>
                                        <p:cTn id="51" dur="500" fill="hold"/>
                                        <p:tgtEl>
                                          <p:spTgt spid="31"/>
                                        </p:tgtEl>
                                        <p:attrNameLst>
                                          <p:attrName>ppt_x</p:attrName>
                                        </p:attrNameLst>
                                      </p:cBhvr>
                                      <p:tavLst>
                                        <p:tav tm="0">
                                          <p:val>
                                            <p:strVal val="#ppt_x"/>
                                          </p:val>
                                        </p:tav>
                                        <p:tav tm="100000">
                                          <p:val>
                                            <p:strVal val="#ppt_x"/>
                                          </p:val>
                                        </p:tav>
                                      </p:tavLst>
                                    </p:anim>
                                    <p:anim calcmode="lin" valueType="num">
                                      <p:cBhvr>
                                        <p:cTn id="52" dur="500" fill="hold"/>
                                        <p:tgtEl>
                                          <p:spTgt spid="3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anim calcmode="lin" valueType="num">
                                      <p:cBhvr>
                                        <p:cTn id="56" dur="500" fill="hold"/>
                                        <p:tgtEl>
                                          <p:spTgt spid="32"/>
                                        </p:tgtEl>
                                        <p:attrNameLst>
                                          <p:attrName>ppt_x</p:attrName>
                                        </p:attrNameLst>
                                      </p:cBhvr>
                                      <p:tavLst>
                                        <p:tav tm="0">
                                          <p:val>
                                            <p:strVal val="#ppt_x"/>
                                          </p:val>
                                        </p:tav>
                                        <p:tav tm="100000">
                                          <p:val>
                                            <p:strVal val="#ppt_x"/>
                                          </p:val>
                                        </p:tav>
                                      </p:tavLst>
                                    </p:anim>
                                    <p:anim calcmode="lin" valueType="num">
                                      <p:cBhvr>
                                        <p:cTn id="57" dur="5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31"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9" y="0"/>
            <a:ext cx="9148879" cy="5143500"/>
          </a:xfrm>
          <a:prstGeom prst="rect">
            <a:avLst/>
          </a:prstGeom>
        </p:spPr>
      </p:pic>
      <p:sp>
        <p:nvSpPr>
          <p:cNvPr id="9" name="流程图: 延期 8"/>
          <p:cNvSpPr/>
          <p:nvPr/>
        </p:nvSpPr>
        <p:spPr>
          <a:xfrm>
            <a:off x="-22599" y="1747913"/>
            <a:ext cx="2765925" cy="1509590"/>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1" fmla="*/ 0 w 3204064"/>
              <a:gd name="connsiteY0-2" fmla="*/ 0 h 1887198"/>
              <a:gd name="connsiteX1-3" fmla="*/ 2051737 w 3204064"/>
              <a:gd name="connsiteY1-4" fmla="*/ 14990 h 1887198"/>
              <a:gd name="connsiteX2-5" fmla="*/ 3204064 w 3204064"/>
              <a:gd name="connsiteY2-6" fmla="*/ 951094 h 1887198"/>
              <a:gd name="connsiteX3-7" fmla="*/ 2051737 w 3204064"/>
              <a:gd name="connsiteY3-8" fmla="*/ 1887198 h 1887198"/>
              <a:gd name="connsiteX4-9" fmla="*/ 899410 w 3204064"/>
              <a:gd name="connsiteY4-10" fmla="*/ 1887198 h 1887198"/>
              <a:gd name="connsiteX5-11" fmla="*/ 0 w 3204064"/>
              <a:gd name="connsiteY5-12" fmla="*/ 0 h 1887198"/>
              <a:gd name="connsiteX0-13" fmla="*/ 0 w 3204064"/>
              <a:gd name="connsiteY0-14" fmla="*/ 0 h 1887198"/>
              <a:gd name="connsiteX1-15" fmla="*/ 2051737 w 3204064"/>
              <a:gd name="connsiteY1-16" fmla="*/ 14990 h 1887198"/>
              <a:gd name="connsiteX2-17" fmla="*/ 3204064 w 3204064"/>
              <a:gd name="connsiteY2-18" fmla="*/ 951094 h 1887198"/>
              <a:gd name="connsiteX3-19" fmla="*/ 2051737 w 3204064"/>
              <a:gd name="connsiteY3-20" fmla="*/ 1887198 h 1887198"/>
              <a:gd name="connsiteX4-21" fmla="*/ 29980 w 3204064"/>
              <a:gd name="connsiteY4-22" fmla="*/ 1887198 h 1887198"/>
              <a:gd name="connsiteX5-23" fmla="*/ 0 w 3204064"/>
              <a:gd name="connsiteY5-24" fmla="*/ 0 h 1887198"/>
              <a:gd name="connsiteX0-25" fmla="*/ 0 w 3189073"/>
              <a:gd name="connsiteY0-26" fmla="*/ 0 h 1872208"/>
              <a:gd name="connsiteX1-27" fmla="*/ 2036746 w 3189073"/>
              <a:gd name="connsiteY1-28" fmla="*/ 0 h 1872208"/>
              <a:gd name="connsiteX2-29" fmla="*/ 3189073 w 3189073"/>
              <a:gd name="connsiteY2-30" fmla="*/ 936104 h 1872208"/>
              <a:gd name="connsiteX3-31" fmla="*/ 2036746 w 3189073"/>
              <a:gd name="connsiteY3-32" fmla="*/ 1872208 h 1872208"/>
              <a:gd name="connsiteX4-33" fmla="*/ 14989 w 3189073"/>
              <a:gd name="connsiteY4-34" fmla="*/ 1872208 h 1872208"/>
              <a:gd name="connsiteX5-35" fmla="*/ 0 w 3189073"/>
              <a:gd name="connsiteY5-36" fmla="*/ 0 h 1872208"/>
              <a:gd name="connsiteX0-37" fmla="*/ 0 w 3848302"/>
              <a:gd name="connsiteY0-38" fmla="*/ 14991 h 1872208"/>
              <a:gd name="connsiteX1-39" fmla="*/ 2695975 w 3848302"/>
              <a:gd name="connsiteY1-40" fmla="*/ 0 h 1872208"/>
              <a:gd name="connsiteX2-41" fmla="*/ 3848302 w 3848302"/>
              <a:gd name="connsiteY2-42" fmla="*/ 936104 h 1872208"/>
              <a:gd name="connsiteX3-43" fmla="*/ 2695975 w 3848302"/>
              <a:gd name="connsiteY3-44" fmla="*/ 1872208 h 1872208"/>
              <a:gd name="connsiteX4-45" fmla="*/ 674218 w 3848302"/>
              <a:gd name="connsiteY4-46" fmla="*/ 1872208 h 1872208"/>
              <a:gd name="connsiteX5-47" fmla="*/ 0 w 3848302"/>
              <a:gd name="connsiteY5-48" fmla="*/ 14991 h 1872208"/>
              <a:gd name="connsiteX0-49" fmla="*/ 0 w 3848302"/>
              <a:gd name="connsiteY0-50" fmla="*/ 14991 h 1902188"/>
              <a:gd name="connsiteX1-51" fmla="*/ 2695975 w 3848302"/>
              <a:gd name="connsiteY1-52" fmla="*/ 0 h 1902188"/>
              <a:gd name="connsiteX2-53" fmla="*/ 3848302 w 3848302"/>
              <a:gd name="connsiteY2-54" fmla="*/ 936104 h 1902188"/>
              <a:gd name="connsiteX3-55" fmla="*/ 2695975 w 3848302"/>
              <a:gd name="connsiteY3-56" fmla="*/ 1872208 h 1902188"/>
              <a:gd name="connsiteX4-57" fmla="*/ 31469 w 3848302"/>
              <a:gd name="connsiteY4-58" fmla="*/ 1902188 h 1902188"/>
              <a:gd name="connsiteX5-59" fmla="*/ 0 w 3848302"/>
              <a:gd name="connsiteY5-60" fmla="*/ 14991 h 1902188"/>
              <a:gd name="connsiteX0-61" fmla="*/ 0 w 3864784"/>
              <a:gd name="connsiteY0-62" fmla="*/ 29981 h 1902188"/>
              <a:gd name="connsiteX1-63" fmla="*/ 2712457 w 3864784"/>
              <a:gd name="connsiteY1-64" fmla="*/ 0 h 1902188"/>
              <a:gd name="connsiteX2-65" fmla="*/ 3864784 w 3864784"/>
              <a:gd name="connsiteY2-66" fmla="*/ 936104 h 1902188"/>
              <a:gd name="connsiteX3-67" fmla="*/ 2712457 w 3864784"/>
              <a:gd name="connsiteY3-68" fmla="*/ 1872208 h 1902188"/>
              <a:gd name="connsiteX4-69" fmla="*/ 47951 w 3864784"/>
              <a:gd name="connsiteY4-70" fmla="*/ 1902188 h 1902188"/>
              <a:gd name="connsiteX5-71" fmla="*/ 0 w 3864784"/>
              <a:gd name="connsiteY5-72" fmla="*/ 29981 h 1902188"/>
              <a:gd name="connsiteX0-73" fmla="*/ 0 w 3831822"/>
              <a:gd name="connsiteY0-74" fmla="*/ 14990 h 1902188"/>
              <a:gd name="connsiteX1-75" fmla="*/ 2679495 w 3831822"/>
              <a:gd name="connsiteY1-76" fmla="*/ 0 h 1902188"/>
              <a:gd name="connsiteX2-77" fmla="*/ 3831822 w 3831822"/>
              <a:gd name="connsiteY2-78" fmla="*/ 936104 h 1902188"/>
              <a:gd name="connsiteX3-79" fmla="*/ 2679495 w 3831822"/>
              <a:gd name="connsiteY3-80" fmla="*/ 1872208 h 1902188"/>
              <a:gd name="connsiteX4-81" fmla="*/ 14989 w 3831822"/>
              <a:gd name="connsiteY4-82" fmla="*/ 1902188 h 1902188"/>
              <a:gd name="connsiteX5-83" fmla="*/ 0 w 3831822"/>
              <a:gd name="connsiteY5-84" fmla="*/ 14990 h 1902188"/>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zh-CN" altLang="en-US" sz="3174" dirty="0">
                <a:solidFill>
                  <a:prstClr val="white"/>
                </a:solidFill>
                <a:latin typeface="微软雅黑" panose="020B0503020204020204" pitchFamily="34" charset="-122"/>
                <a:ea typeface="微软雅黑" panose="020B0503020204020204" pitchFamily="34" charset="-122"/>
              </a:rPr>
              <a:t>章节</a:t>
            </a:r>
          </a:p>
        </p:txBody>
      </p:sp>
      <p:sp>
        <p:nvSpPr>
          <p:cNvPr id="11" name="椭圆 10"/>
          <p:cNvSpPr/>
          <p:nvPr/>
        </p:nvSpPr>
        <p:spPr>
          <a:xfrm>
            <a:off x="5070889" y="1428780"/>
            <a:ext cx="971483" cy="971483"/>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26578" fontAlgn="auto">
              <a:spcBef>
                <a:spcPts val="0"/>
              </a:spcBef>
              <a:spcAft>
                <a:spcPts val="0"/>
              </a:spcAft>
            </a:pPr>
            <a:r>
              <a:rPr lang="en-US" altLang="zh-CN" sz="6000" b="1" dirty="0" smtClean="0">
                <a:solidFill>
                  <a:prstClr val="white"/>
                </a:solidFill>
                <a:latin typeface="微软雅黑" panose="020B0503020204020204" pitchFamily="34" charset="-122"/>
                <a:ea typeface="微软雅黑" panose="020B0503020204020204" pitchFamily="34" charset="-122"/>
              </a:rPr>
              <a:t>2</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sp>
        <p:nvSpPr>
          <p:cNvPr id="19" name="Rectangle 33"/>
          <p:cNvSpPr>
            <a:spLocks noChangeArrowheads="1"/>
          </p:cNvSpPr>
          <p:nvPr/>
        </p:nvSpPr>
        <p:spPr bwMode="auto">
          <a:xfrm>
            <a:off x="3899613" y="2551751"/>
            <a:ext cx="3458732" cy="580333"/>
          </a:xfrm>
          <a:prstGeom prst="rect">
            <a:avLst/>
          </a:prstGeom>
          <a:noFill/>
          <a:ln w="9525" algn="ctr">
            <a:noFill/>
            <a:miter lim="800000"/>
          </a:ln>
        </p:spPr>
        <p:txBody>
          <a:bodyPr wrap="none" lIns="87041" tIns="43520" rIns="87041" bIns="43520">
            <a:spAutoFit/>
          </a:bodyPr>
          <a:lstStyle/>
          <a:p>
            <a:pPr defTabSz="326578" eaLnBrk="0" fontAlgn="auto" hangingPunct="0">
              <a:spcBef>
                <a:spcPts val="0"/>
              </a:spcBef>
              <a:spcAft>
                <a:spcPts val="0"/>
              </a:spcAft>
            </a:pPr>
            <a:r>
              <a:rPr lang="zh-CN" altLang="en-US" sz="3200" b="1" dirty="0">
                <a:solidFill>
                  <a:srgbClr val="FF1919"/>
                </a:solidFill>
                <a:latin typeface="微软雅黑" panose="020B0503020204020204" pitchFamily="34" charset="-122"/>
                <a:ea typeface="微软雅黑" panose="020B0503020204020204" pitchFamily="34" charset="-122"/>
              </a:rPr>
              <a:t>这里输入您的</a:t>
            </a:r>
            <a:r>
              <a:rPr lang="zh-CN" altLang="en-US" sz="3200" b="1" dirty="0" smtClean="0">
                <a:solidFill>
                  <a:srgbClr val="FF1919"/>
                </a:solidFill>
                <a:latin typeface="微软雅黑" panose="020B0503020204020204" pitchFamily="34" charset="-122"/>
                <a:ea typeface="微软雅黑" panose="020B0503020204020204" pitchFamily="34" charset="-122"/>
              </a:rPr>
              <a:t>标题</a:t>
            </a:r>
            <a:endParaRPr lang="en-US" altLang="zh-CN" sz="3200" b="1" dirty="0">
              <a:solidFill>
                <a:srgbClr val="FF1919"/>
              </a:solidFill>
              <a:latin typeface="微软雅黑" panose="020B0503020204020204" pitchFamily="34" charset="-122"/>
              <a:ea typeface="微软雅黑" panose="020B0503020204020204" pitchFamily="34" charset="-122"/>
            </a:endParaRPr>
          </a:p>
        </p:txBody>
      </p:sp>
      <p:sp>
        <p:nvSpPr>
          <p:cNvPr id="20" name="Line 34"/>
          <p:cNvSpPr>
            <a:spLocks noChangeShapeType="1"/>
          </p:cNvSpPr>
          <p:nvPr/>
        </p:nvSpPr>
        <p:spPr bwMode="auto">
          <a:xfrm>
            <a:off x="3886218" y="3162120"/>
            <a:ext cx="3485522" cy="0"/>
          </a:xfrm>
          <a:prstGeom prst="line">
            <a:avLst/>
          </a:prstGeom>
          <a:solidFill>
            <a:schemeClr val="accent1">
              <a:lumMod val="75000"/>
            </a:schemeClr>
          </a:solidFill>
          <a:ln w="9525">
            <a:solidFill>
              <a:srgbClr val="760000"/>
            </a:solidFill>
            <a:round/>
          </a:ln>
        </p:spPr>
        <p:txBody>
          <a:bodyPr wrap="none" lIns="87041" tIns="43520" rIns="87041" bIns="43520" anchor="ctr"/>
          <a:lstStyle/>
          <a:p>
            <a:pPr defTabSz="326578" fontAlgn="auto">
              <a:spcBef>
                <a:spcPts val="0"/>
              </a:spcBef>
              <a:spcAft>
                <a:spcPts val="0"/>
              </a:spcAft>
            </a:pPr>
            <a:endParaRPr lang="zh-CN" altLang="en-US" sz="1666" dirty="0">
              <a:solidFill>
                <a:prstClr val="black"/>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54244" y="3192156"/>
            <a:ext cx="2749471" cy="400110"/>
          </a:xfrm>
          <a:prstGeom prst="rect">
            <a:avLst/>
          </a:prstGeom>
          <a:noFill/>
        </p:spPr>
        <p:txBody>
          <a:bodyPr wrap="non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单击此处添加文字内容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0810819"/>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0.6|1.3"/>
</p:tagLst>
</file>

<file path=ppt/tags/tag2.xml><?xml version="1.0" encoding="utf-8"?>
<p:tagLst xmlns:a="http://schemas.openxmlformats.org/drawingml/2006/main" xmlns:r="http://schemas.openxmlformats.org/officeDocument/2006/relationships" xmlns:p="http://schemas.openxmlformats.org/presentationml/2006/main">
  <p:tag name="TIMING" val="|0.6|1.3"/>
</p:tagLst>
</file>

<file path=ppt/theme/theme1.xml><?xml version="1.0" encoding="utf-8"?>
<a:theme xmlns:a="http://schemas.openxmlformats.org/drawingml/2006/main" name="3_Default Design">
  <a:themeElements>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1012</TotalTime>
  <Pages>0</Pages>
  <Words>1335</Words>
  <Characters>0</Characters>
  <Application>Microsoft Office PowerPoint</Application>
  <DocSecurity>0</DocSecurity>
  <PresentationFormat>全屏显示(16:9)</PresentationFormat>
  <Lines>0</Lines>
  <Paragraphs>276</Paragraphs>
  <Slides>27</Slides>
  <Notes>27</Notes>
  <HiddenSlides>0</HiddenSlides>
  <MMClips>1</MMClips>
  <ScaleCrop>false</ScaleCrop>
  <HeadingPairs>
    <vt:vector size="8" baseType="variant">
      <vt:variant>
        <vt:lpstr>已用的字体</vt:lpstr>
      </vt:variant>
      <vt:variant>
        <vt:i4>15</vt:i4>
      </vt:variant>
      <vt:variant>
        <vt:lpstr>主题</vt:lpstr>
      </vt:variant>
      <vt:variant>
        <vt:i4>2</vt:i4>
      </vt:variant>
      <vt:variant>
        <vt:lpstr>幻灯片标题</vt:lpstr>
      </vt:variant>
      <vt:variant>
        <vt:i4>27</vt:i4>
      </vt:variant>
      <vt:variant>
        <vt:lpstr>自定义放映</vt:lpstr>
      </vt:variant>
      <vt:variant>
        <vt:i4>1</vt:i4>
      </vt:variant>
    </vt:vector>
  </HeadingPairs>
  <TitlesOfParts>
    <vt:vector size="45" baseType="lpstr">
      <vt:lpstr>Arial Unicode MS</vt:lpstr>
      <vt:lpstr>맑은 고딕</vt:lpstr>
      <vt:lpstr>等线</vt:lpstr>
      <vt:lpstr>等线 Light</vt:lpstr>
      <vt:lpstr>方正大黑简体</vt:lpstr>
      <vt:lpstr>黑体</vt:lpstr>
      <vt:lpstr>宋体</vt:lpstr>
      <vt:lpstr>微软雅黑</vt:lpstr>
      <vt:lpstr>Agency FB</vt:lpstr>
      <vt:lpstr>Arial</vt:lpstr>
      <vt:lpstr>Calibri</vt:lpstr>
      <vt:lpstr>Calibri Light</vt:lpstr>
      <vt:lpstr>Copperplate Gothic Bold</vt:lpstr>
      <vt:lpstr>Impact</vt:lpstr>
      <vt:lpstr>Wingdings</vt:lpstr>
      <vt:lpstr>3_Default Design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Company>Guild Design Inc.</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PPT544</dc:title>
  <dc:creator>www.themegallery.com</dc:creator>
  <cp:lastModifiedBy>User</cp:lastModifiedBy>
  <cp:revision>324</cp:revision>
  <cp:lastPrinted>1899-12-30T00:00:00Z</cp:lastPrinted>
  <dcterms:created xsi:type="dcterms:W3CDTF">2008-02-28T09:07:44Z</dcterms:created>
  <dcterms:modified xsi:type="dcterms:W3CDTF">2017-02-09T07:41:07Z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2052-8.1.0.3526</vt:lpwstr>
  </property>
</Properties>
</file>