
<file path=[Content_Types].xml><?xml version="1.0" encoding="utf-8"?>
<Types xmlns="http://schemas.openxmlformats.org/package/2006/content-types">
  <Default Extension="mp3" ContentType="audio/mpeg"/>
  <Default Extension="png" ContentType="image/png"/>
  <Default Extension="xlsm" ContentType="application/vnd.ms-excel.sheet.macroEnabled.12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8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9" r:id="rId2"/>
    <p:sldId id="260" r:id="rId3"/>
    <p:sldId id="261" r:id="rId4"/>
    <p:sldId id="264" r:id="rId5"/>
    <p:sldId id="263" r:id="rId6"/>
    <p:sldId id="265" r:id="rId7"/>
    <p:sldId id="288" r:id="rId8"/>
    <p:sldId id="268" r:id="rId9"/>
    <p:sldId id="271" r:id="rId10"/>
    <p:sldId id="270" r:id="rId11"/>
    <p:sldId id="289" r:id="rId12"/>
    <p:sldId id="272" r:id="rId13"/>
    <p:sldId id="274" r:id="rId14"/>
    <p:sldId id="290" r:id="rId15"/>
    <p:sldId id="279" r:id="rId16"/>
    <p:sldId id="276" r:id="rId17"/>
    <p:sldId id="280" r:id="rId18"/>
    <p:sldId id="291" r:id="rId19"/>
  </p:sldIdLst>
  <p:sldSz cx="9144000" cy="5143500" type="screen16x9"/>
  <p:notesSz cx="6858000" cy="9144000"/>
  <p:custDataLst>
    <p:tags r:id="rId21"/>
  </p:custDataLst>
  <p:defaultTextStyle>
    <a:defPPr>
      <a:defRPr lang="en-US"/>
    </a:defPPr>
    <a:lvl1pPr marL="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5692"/>
    <a:srgbClr val="00D3C1"/>
    <a:srgbClr val="595959"/>
    <a:srgbClr val="F2F3F8"/>
    <a:srgbClr val="FFFFFF"/>
    <a:srgbClr val="FF9409"/>
    <a:srgbClr val="404040"/>
    <a:srgbClr val="17C0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12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902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0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Macro-Enabled_Worksheet.xlsm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165106382978723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9.0024012955827334E-2"/>
          <c:y val="0.19800026872163889"/>
          <c:w val="0.88444407215055565"/>
          <c:h val="0.56042266362115478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50F-4553-A00D-9EDA20541D8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50F-4553-A00D-9EDA20541D8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50F-4553-A00D-9EDA20541D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6305536"/>
        <c:axId val="228610048"/>
      </c:lineChart>
      <c:catAx>
        <c:axId val="206305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610048"/>
        <c:crosses val="autoZero"/>
        <c:auto val="1"/>
        <c:lblAlgn val="ctr"/>
        <c:lblOffset val="100"/>
        <c:noMultiLvlLbl val="0"/>
      </c:catAx>
      <c:valAx>
        <c:axId val="228610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6305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 w="25350">
              <a:noFill/>
            </a:ln>
          </c:spPr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 w="25350">
                <a:noFill/>
              </a:ln>
            </c:spPr>
            <c:extLst>
              <c:ext xmlns:c16="http://schemas.microsoft.com/office/drawing/2014/chart" uri="{C3380CC4-5D6E-409C-BE32-E72D297353CC}">
                <c16:uniqueId val="{00000001-CBCF-4F69-9B3B-5AB302A2E9DC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25350">
                <a:noFill/>
              </a:ln>
            </c:spPr>
            <c:extLst>
              <c:ext xmlns:c16="http://schemas.microsoft.com/office/drawing/2014/chart" uri="{C3380CC4-5D6E-409C-BE32-E72D297353CC}">
                <c16:uniqueId val="{00000003-CBCF-4F69-9B3B-5AB302A2E9DC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5-CBCF-4F69-9B3B-5AB302A2E9DC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25350">
                <a:noFill/>
              </a:ln>
            </c:spPr>
            <c:extLst>
              <c:ext xmlns:c16="http://schemas.microsoft.com/office/drawing/2014/chart" uri="{C3380CC4-5D6E-409C-BE32-E72D297353CC}">
                <c16:uniqueId val="{00000007-CBCF-4F69-9B3B-5AB302A2E9DC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3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BCF-4F69-9B3B-5AB302A2E9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 w="2535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6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07B737-53A6-4D89-8C27-04566167B304}" type="datetimeFigureOut">
              <a:rPr lang="zh-CN" altLang="en-US" smtClean="0"/>
              <a:t>2018/6/28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722569-8E3A-4803-BACC-3F33A9A52D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733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22569-8E3A-4803-BACC-3F33A9A52DE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0787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22569-8E3A-4803-BACC-3F33A9A52DE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2574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22569-8E3A-4803-BACC-3F33A9A52DE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0917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22569-8E3A-4803-BACC-3F33A9A52DE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0445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22569-8E3A-4803-BACC-3F33A9A52DE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33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22569-8E3A-4803-BACC-3F33A9A52DE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0917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22569-8E3A-4803-BACC-3F33A9A52DE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4380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22569-8E3A-4803-BACC-3F33A9A52DE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061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22569-8E3A-4803-BACC-3F33A9A52DE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794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22569-8E3A-4803-BACC-3F33A9A52DE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078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22569-8E3A-4803-BACC-3F33A9A52DE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42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22569-8E3A-4803-BACC-3F33A9A52DE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091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22569-8E3A-4803-BACC-3F33A9A52DE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6293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22569-8E3A-4803-BACC-3F33A9A52DE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090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22569-8E3A-4803-BACC-3F33A9A52DE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6243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22569-8E3A-4803-BACC-3F33A9A52DE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0917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22569-8E3A-4803-BACC-3F33A9A52DE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7395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722569-8E3A-4803-BACC-3F33A9A52DE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533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2F3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290344" y="224517"/>
            <a:ext cx="987375" cy="662960"/>
            <a:chOff x="1276124" y="1279752"/>
            <a:chExt cx="6401933" cy="4298496"/>
          </a:xfrm>
        </p:grpSpPr>
        <p:sp>
          <p:nvSpPr>
            <p:cNvPr id="4" name="菱形 3"/>
            <p:cNvSpPr/>
            <p:nvPr/>
          </p:nvSpPr>
          <p:spPr>
            <a:xfrm>
              <a:off x="1276124" y="2107066"/>
              <a:ext cx="2643868" cy="2643868"/>
            </a:xfrm>
            <a:prstGeom prst="diamond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菱形 4"/>
            <p:cNvSpPr/>
            <p:nvPr/>
          </p:nvSpPr>
          <p:spPr>
            <a:xfrm>
              <a:off x="3379561" y="1279752"/>
              <a:ext cx="4298496" cy="4298496"/>
            </a:xfrm>
            <a:prstGeom prst="diamond">
              <a:avLst/>
            </a:prstGeom>
            <a:noFill/>
            <a:ln w="28575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3"/>
                </a:solidFill>
              </a:endParaRPr>
            </a:p>
          </p:txBody>
        </p:sp>
      </p:grpSp>
      <p:sp>
        <p:nvSpPr>
          <p:cNvPr id="6" name="文本框 49"/>
          <p:cNvSpPr txBox="1"/>
          <p:nvPr userDrawn="1"/>
        </p:nvSpPr>
        <p:spPr>
          <a:xfrm>
            <a:off x="1402436" y="641918"/>
            <a:ext cx="4149655" cy="21544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print the presentation and make it into a film to be used in a wider field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9.jp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4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4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PPT改稿\商务\130c3d3bf4c7ae27a7a6480be370b15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67" y="-42861"/>
            <a:ext cx="9144000" cy="5556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920DA4A-6603-45EE-903C-B4F5F54FE989}"/>
              </a:ext>
            </a:extLst>
          </p:cNvPr>
          <p:cNvSpPr/>
          <p:nvPr/>
        </p:nvSpPr>
        <p:spPr>
          <a:xfrm>
            <a:off x="0" y="3928527"/>
            <a:ext cx="9144000" cy="1599452"/>
          </a:xfrm>
          <a:prstGeom prst="rect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id="{BAD20A9A-E74B-4FD8-9479-36B6F2065D47}"/>
              </a:ext>
            </a:extLst>
          </p:cNvPr>
          <p:cNvSpPr txBox="1"/>
          <p:nvPr/>
        </p:nvSpPr>
        <p:spPr>
          <a:xfrm>
            <a:off x="1746012" y="1800605"/>
            <a:ext cx="5638445" cy="810980"/>
          </a:xfrm>
          <a:prstGeom prst="rect">
            <a:avLst/>
          </a:prstGeom>
          <a:noFill/>
        </p:spPr>
        <p:txBody>
          <a:bodyPr wrap="none" lIns="48757" tIns="24378" rIns="48757" bIns="24378">
            <a:spAutoFit/>
          </a:bodyPr>
          <a:lstStyle/>
          <a:p>
            <a:pPr algn="ctr">
              <a:buNone/>
            </a:pPr>
            <a:r>
              <a:rPr lang="zh-CN" altLang="en-US" sz="5000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大气简约工作总结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FA63805-87CB-422B-B447-9B23C593D471}"/>
              </a:ext>
            </a:extLst>
          </p:cNvPr>
          <p:cNvSpPr/>
          <p:nvPr/>
        </p:nvSpPr>
        <p:spPr>
          <a:xfrm>
            <a:off x="1585725" y="3993643"/>
            <a:ext cx="5972329" cy="418564"/>
          </a:xfrm>
          <a:prstGeom prst="rect">
            <a:avLst/>
          </a:prstGeom>
        </p:spPr>
        <p:txBody>
          <a:bodyPr wrap="square" lIns="48757" tIns="24378" rIns="48757" bIns="2437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latin typeface="Arial" panose="020B0604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Each day is a new beginning Seize new opportunities from now on Each day is </a:t>
            </a:r>
          </a:p>
          <a:p>
            <a:pPr algn="ctr">
              <a:lnSpc>
                <a:spcPct val="150000"/>
              </a:lnSpc>
            </a:pPr>
            <a:r>
              <a:rPr lang="en-US" altLang="zh-CN" sz="800" dirty="0">
                <a:latin typeface="Arial" panose="020B0604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a new beginning Seize new opportunities from now </a:t>
            </a:r>
            <a:r>
              <a:rPr lang="en-US" altLang="zh-CN" sz="800" dirty="0" err="1">
                <a:latin typeface="Arial" panose="020B0604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onEach</a:t>
            </a:r>
            <a:r>
              <a:rPr lang="en-US" altLang="zh-CN" sz="800" dirty="0">
                <a:latin typeface="Arial" panose="020B0604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 day is a new beginning Seize new opportunities from now on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E83C907-880F-4655-847E-0546EA009651}"/>
              </a:ext>
            </a:extLst>
          </p:cNvPr>
          <p:cNvSpPr/>
          <p:nvPr/>
        </p:nvSpPr>
        <p:spPr>
          <a:xfrm>
            <a:off x="2466444" y="2750945"/>
            <a:ext cx="4212016" cy="233898"/>
          </a:xfrm>
          <a:prstGeom prst="rect">
            <a:avLst/>
          </a:prstGeom>
        </p:spPr>
        <p:txBody>
          <a:bodyPr wrap="square" lIns="48757" tIns="24378" rIns="48757" bIns="24378">
            <a:spAutoFit/>
          </a:bodyPr>
          <a:lstStyle/>
          <a:p>
            <a:pPr algn="ctr"/>
            <a:r>
              <a:rPr lang="zh-CN" altLang="en-US" sz="1200" spc="225" dirty="0">
                <a:latin typeface="Arial" panose="020B0604020202020204" pitchFamily="34" charset="0"/>
                <a:cs typeface="Arial" panose="020B0604020202020204" pitchFamily="34" charset="0"/>
              </a:rPr>
              <a:t>工作计划</a:t>
            </a:r>
            <a:r>
              <a:rPr lang="en-US" altLang="zh-CN" sz="1200" spc="225" dirty="0">
                <a:latin typeface="Arial" panose="020B0604020202020204" pitchFamily="34" charset="0"/>
                <a:cs typeface="Arial" panose="020B0604020202020204" pitchFamily="34" charset="0"/>
              </a:rPr>
              <a:t>·</a:t>
            </a:r>
            <a:r>
              <a:rPr lang="zh-CN" altLang="en-US" sz="1200" spc="225" dirty="0">
                <a:latin typeface="Arial" panose="020B0604020202020204" pitchFamily="34" charset="0"/>
                <a:cs typeface="Arial" panose="020B0604020202020204" pitchFamily="34" charset="0"/>
              </a:rPr>
              <a:t>人事总结</a:t>
            </a:r>
            <a:r>
              <a:rPr lang="en-US" altLang="zh-CN" sz="1200" spc="225" dirty="0">
                <a:latin typeface="Arial" panose="020B0604020202020204" pitchFamily="34" charset="0"/>
                <a:cs typeface="Arial" panose="020B0604020202020204" pitchFamily="34" charset="0"/>
              </a:rPr>
              <a:t>·</a:t>
            </a:r>
            <a:r>
              <a:rPr lang="zh-CN" altLang="en-US" sz="1200" spc="225" dirty="0">
                <a:latin typeface="Arial" panose="020B0604020202020204" pitchFamily="34" charset="0"/>
                <a:cs typeface="Arial" panose="020B0604020202020204" pitchFamily="34" charset="0"/>
              </a:rPr>
              <a:t>计划安排</a:t>
            </a:r>
            <a:r>
              <a:rPr lang="en-US" altLang="zh-CN" sz="1200" spc="225" dirty="0">
                <a:latin typeface="Arial" panose="020B0604020202020204" pitchFamily="34" charset="0"/>
                <a:cs typeface="Arial" panose="020B0604020202020204" pitchFamily="34" charset="0"/>
              </a:rPr>
              <a:t>·</a:t>
            </a:r>
            <a:r>
              <a:rPr lang="zh-CN" altLang="en-US" sz="1200" spc="225" dirty="0">
                <a:latin typeface="Arial" panose="020B0604020202020204" pitchFamily="34" charset="0"/>
                <a:cs typeface="Arial" panose="020B0604020202020204" pitchFamily="34" charset="0"/>
              </a:rPr>
              <a:t>工作报告</a:t>
            </a:r>
            <a:endParaRPr lang="en-US" altLang="zh-CN" sz="1200" spc="22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Dexter Britain - Nothing To Fea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16367" y="114300"/>
            <a:ext cx="609600" cy="609600"/>
          </a:xfrm>
          <a:prstGeom prst="rect">
            <a:avLst/>
          </a:prstGeom>
        </p:spPr>
      </p:pic>
      <p:sp>
        <p:nvSpPr>
          <p:cNvPr id="9" name="TextBox 10">
            <a:extLst>
              <a:ext uri="{FF2B5EF4-FFF2-40B4-BE49-F238E27FC236}">
                <a16:creationId xmlns:a16="http://schemas.microsoft.com/office/drawing/2014/main" id="{BAD20A9A-E74B-4FD8-9479-36B6F2065D47}"/>
              </a:ext>
            </a:extLst>
          </p:cNvPr>
          <p:cNvSpPr txBox="1"/>
          <p:nvPr/>
        </p:nvSpPr>
        <p:spPr>
          <a:xfrm>
            <a:off x="3496251" y="966736"/>
            <a:ext cx="2137967" cy="810980"/>
          </a:xfrm>
          <a:prstGeom prst="rect">
            <a:avLst/>
          </a:prstGeom>
          <a:noFill/>
        </p:spPr>
        <p:txBody>
          <a:bodyPr wrap="none" lIns="48757" tIns="24378" rIns="48757" bIns="24378">
            <a:spAutoFit/>
          </a:bodyPr>
          <a:lstStyle/>
          <a:p>
            <a:pPr algn="ctr">
              <a:buNone/>
            </a:pPr>
            <a:r>
              <a:rPr lang="en-US" altLang="zh-CN" sz="5000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LOGO</a:t>
            </a:r>
            <a:endParaRPr lang="zh-CN" altLang="en-US" sz="5000" spc="45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FA63805-87CB-422B-B447-9B23C593D471}"/>
              </a:ext>
            </a:extLst>
          </p:cNvPr>
          <p:cNvSpPr/>
          <p:nvPr/>
        </p:nvSpPr>
        <p:spPr>
          <a:xfrm>
            <a:off x="1585725" y="4455488"/>
            <a:ext cx="5972329" cy="212162"/>
          </a:xfrm>
          <a:prstGeom prst="rect">
            <a:avLst/>
          </a:prstGeom>
        </p:spPr>
        <p:txBody>
          <a:bodyPr wrap="square" lIns="48757" tIns="24378" rIns="48757" bIns="2437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汇报人：夕小觉  汇报时间：</a:t>
            </a:r>
            <a:r>
              <a:rPr lang="en-US" altLang="zh-CN" sz="800" dirty="0"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2018</a:t>
            </a:r>
            <a:r>
              <a:rPr lang="zh-CN" altLang="en-US" sz="800" dirty="0"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年</a:t>
            </a:r>
            <a:r>
              <a:rPr lang="en-US" altLang="zh-CN" sz="800" dirty="0"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XX</a:t>
            </a:r>
            <a:r>
              <a:rPr lang="zh-CN" altLang="en-US" sz="800" dirty="0"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月</a:t>
            </a:r>
            <a:endParaRPr lang="en-US" altLang="zh-CN" sz="800" dirty="0"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2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11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12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2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0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14" grpId="0"/>
          <p:bldP spid="15" grpId="0"/>
          <p:bldP spid="16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6" presetClass="entr" presetSubtype="37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0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14" grpId="0"/>
          <p:bldP spid="15" grpId="0"/>
          <p:bldP spid="16" grpId="0"/>
          <p:bldP spid="9" grpId="0"/>
          <p:bldP spid="1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3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D5BCE410-C357-4E2F-8641-EB4DAA1590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82110"/>
            <a:ext cx="9144000" cy="294693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2555762"/>
            <a:ext cx="9144000" cy="2977531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384518" y="2177325"/>
            <a:ext cx="5472113" cy="417512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accent3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  <a:p>
            <a:pPr>
              <a:lnSpc>
                <a:spcPct val="150000"/>
              </a:lnSpc>
            </a:pPr>
            <a:endParaRPr lang="zh-CN" altLang="en-US" sz="900" dirty="0">
              <a:solidFill>
                <a:schemeClr val="accent3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MH_Other_4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489106" y="1269451"/>
            <a:ext cx="610011" cy="436190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lIns="68580" tIns="34290" rIns="68580" bIns="34290"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685737">
              <a:defRPr/>
            </a:pP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MH_Other_7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498203" y="2130502"/>
            <a:ext cx="653024" cy="550300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lIns="68580" tIns="34290" rIns="68580" bIns="34290"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685737">
              <a:defRPr/>
            </a:pP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2381506" y="1222716"/>
            <a:ext cx="5472113" cy="417512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accent3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  <a:p>
            <a:pPr>
              <a:lnSpc>
                <a:spcPct val="150000"/>
              </a:lnSpc>
            </a:pPr>
            <a:endParaRPr lang="zh-CN" altLang="en-US" sz="900" dirty="0">
              <a:solidFill>
                <a:schemeClr val="accent3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A7C4B97-B98E-4ECB-A62E-F4EC7358CD02}"/>
              </a:ext>
            </a:extLst>
          </p:cNvPr>
          <p:cNvSpPr/>
          <p:nvPr/>
        </p:nvSpPr>
        <p:spPr>
          <a:xfrm>
            <a:off x="486626" y="1097676"/>
            <a:ext cx="8209430" cy="2567740"/>
          </a:xfrm>
          <a:prstGeom prst="rect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43"/>
          <p:cNvSpPr txBox="1"/>
          <p:nvPr/>
        </p:nvSpPr>
        <p:spPr>
          <a:xfrm>
            <a:off x="675182" y="321299"/>
            <a:ext cx="54211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rPr>
              <a:t>02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0" name="文本框 48"/>
          <p:cNvSpPr txBox="1"/>
          <p:nvPr/>
        </p:nvSpPr>
        <p:spPr>
          <a:xfrm>
            <a:off x="1402437" y="285410"/>
            <a:ext cx="3148579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工作完成情况</a:t>
            </a:r>
          </a:p>
        </p:txBody>
      </p:sp>
      <p:sp>
        <p:nvSpPr>
          <p:cNvPr id="11" name="MH_Other_4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1489105" y="3074810"/>
            <a:ext cx="610011" cy="436190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68580" tIns="34290" rIns="68580" bIns="34290"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defTabSz="685737">
              <a:defRPr/>
            </a:pPr>
            <a:endParaRPr lang="zh-CN" altLang="en-US" sz="1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381506" y="3028075"/>
            <a:ext cx="5472113" cy="417512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accent3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  <a:p>
            <a:pPr>
              <a:lnSpc>
                <a:spcPct val="150000"/>
              </a:lnSpc>
            </a:pPr>
            <a:endParaRPr lang="zh-CN" altLang="en-US" sz="900" dirty="0">
              <a:solidFill>
                <a:schemeClr val="accent3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5432954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  <p:bldP spid="13" grpId="0" animBg="1"/>
      <p:bldP spid="16" grpId="0"/>
      <p:bldP spid="19" grpId="0" animBg="1"/>
      <p:bldP spid="11" grpId="0" animBg="1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459750" y="1055993"/>
            <a:ext cx="2198436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Nirmala UI" pitchFamily="34" charset="0"/>
                <a:ea typeface="微软雅黑" panose="020B0503020204020204" pitchFamily="34" charset="-122"/>
                <a:cs typeface="Nirmala UI" pitchFamily="34" charset="0"/>
                <a:sym typeface="Arial" panose="020B0604020202020204" pitchFamily="34" charset="0"/>
              </a:rPr>
              <a:t>03</a:t>
            </a:r>
            <a:endParaRPr lang="zh-CN" altLang="en-US" sz="8800" b="1" dirty="0">
              <a:solidFill>
                <a:schemeClr val="accent1">
                  <a:lumMod val="60000"/>
                  <a:lumOff val="40000"/>
                </a:schemeClr>
              </a:solidFill>
              <a:latin typeface="Nirmala UI" pitchFamily="34" charset="0"/>
              <a:ea typeface="微软雅黑" panose="020B0503020204020204" pitchFamily="34" charset="-122"/>
              <a:cs typeface="Nirmala UI" pitchFamily="34" charset="0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896358" y="2310984"/>
            <a:ext cx="3351284" cy="6309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工作不足之处</a:t>
            </a:r>
          </a:p>
        </p:txBody>
      </p:sp>
      <p:sp>
        <p:nvSpPr>
          <p:cNvPr id="31" name="Text Box 10">
            <a:extLst>
              <a:ext uri="{FF2B5EF4-FFF2-40B4-BE49-F238E27FC236}">
                <a16:creationId xmlns:a16="http://schemas.microsoft.com/office/drawing/2014/main" id="{AE453860-F2CF-49BD-A464-B1B315830A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6971" y="3020076"/>
            <a:ext cx="3475372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  <a:p>
            <a:pPr algn="ctr">
              <a:lnSpc>
                <a:spcPct val="150000"/>
              </a:lnSpc>
            </a:pPr>
            <a:endParaRPr lang="zh-CN" altLang="en-US" sz="80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5275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3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3"/>
          <p:cNvSpPr txBox="1"/>
          <p:nvPr/>
        </p:nvSpPr>
        <p:spPr>
          <a:xfrm>
            <a:off x="675182" y="321299"/>
            <a:ext cx="54211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rPr>
              <a:t>03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9" name="文本框 48"/>
          <p:cNvSpPr txBox="1"/>
          <p:nvPr/>
        </p:nvSpPr>
        <p:spPr>
          <a:xfrm>
            <a:off x="1402437" y="285410"/>
            <a:ext cx="3148579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工作不足之处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7ACBD1BC-E157-412E-B273-AE6B49DBE936}"/>
              </a:ext>
            </a:extLst>
          </p:cNvPr>
          <p:cNvSpPr/>
          <p:nvPr/>
        </p:nvSpPr>
        <p:spPr>
          <a:xfrm>
            <a:off x="0" y="5070679"/>
            <a:ext cx="9144000" cy="72821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000000">
                  <a:lumMod val="65000"/>
                  <a:lumOff val="35000"/>
                </a:srgbClr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45" name="Rectangle 165">
            <a:extLst>
              <a:ext uri="{FF2B5EF4-FFF2-40B4-BE49-F238E27FC236}">
                <a16:creationId xmlns:a16="http://schemas.microsoft.com/office/drawing/2014/main" id="{2F5FFCB5-27C5-45F1-BEA7-34B318F1406C}"/>
              </a:ext>
            </a:extLst>
          </p:cNvPr>
          <p:cNvSpPr/>
          <p:nvPr/>
        </p:nvSpPr>
        <p:spPr>
          <a:xfrm>
            <a:off x="-6965" y="2645967"/>
            <a:ext cx="3089331" cy="517379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IN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6" name="Rectangle 81">
            <a:extLst>
              <a:ext uri="{FF2B5EF4-FFF2-40B4-BE49-F238E27FC236}">
                <a16:creationId xmlns:a16="http://schemas.microsoft.com/office/drawing/2014/main" id="{7DAB0576-4142-4400-9E81-1BBF0B063A50}"/>
              </a:ext>
            </a:extLst>
          </p:cNvPr>
          <p:cNvSpPr/>
          <p:nvPr/>
        </p:nvSpPr>
        <p:spPr>
          <a:xfrm>
            <a:off x="6149928" y="2642074"/>
            <a:ext cx="2994073" cy="517379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IN" kern="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7" name="Group 53">
            <a:extLst>
              <a:ext uri="{FF2B5EF4-FFF2-40B4-BE49-F238E27FC236}">
                <a16:creationId xmlns:a16="http://schemas.microsoft.com/office/drawing/2014/main" id="{C9E54722-12AB-4ACE-8E38-7BCF3E3B0E90}"/>
              </a:ext>
            </a:extLst>
          </p:cNvPr>
          <p:cNvGrpSpPr/>
          <p:nvPr/>
        </p:nvGrpSpPr>
        <p:grpSpPr>
          <a:xfrm>
            <a:off x="2968346" y="1306222"/>
            <a:ext cx="3258821" cy="3256162"/>
            <a:chOff x="4205853" y="1832193"/>
            <a:chExt cx="3746041" cy="3742985"/>
          </a:xfrm>
        </p:grpSpPr>
        <p:grpSp>
          <p:nvGrpSpPr>
            <p:cNvPr id="48" name="Group 123">
              <a:extLst>
                <a:ext uri="{FF2B5EF4-FFF2-40B4-BE49-F238E27FC236}">
                  <a16:creationId xmlns:a16="http://schemas.microsoft.com/office/drawing/2014/main" id="{A44F98AB-D77B-4A2A-8010-7B61A8DD35D1}"/>
                </a:ext>
              </a:extLst>
            </p:cNvPr>
            <p:cNvGrpSpPr/>
            <p:nvPr/>
          </p:nvGrpSpPr>
          <p:grpSpPr>
            <a:xfrm>
              <a:off x="6036008" y="2749426"/>
              <a:ext cx="1915886" cy="1915886"/>
              <a:chOff x="5061857" y="2380343"/>
              <a:chExt cx="1915886" cy="1915886"/>
            </a:xfrm>
          </p:grpSpPr>
          <p:sp>
            <p:nvSpPr>
              <p:cNvPr id="58" name="Oval 125">
                <a:extLst>
                  <a:ext uri="{FF2B5EF4-FFF2-40B4-BE49-F238E27FC236}">
                    <a16:creationId xmlns:a16="http://schemas.microsoft.com/office/drawing/2014/main" id="{87B2E75E-01DC-48DB-9B6D-C568D037E810}"/>
                  </a:ext>
                </a:extLst>
              </p:cNvPr>
              <p:cNvSpPr/>
              <p:nvPr/>
            </p:nvSpPr>
            <p:spPr>
              <a:xfrm>
                <a:off x="5061857" y="2380343"/>
                <a:ext cx="1915886" cy="1915886"/>
              </a:xfrm>
              <a:prstGeom prst="ellipse">
                <a:avLst/>
              </a:prstGeom>
              <a:solidFill>
                <a:sysClr val="window" lastClr="FFFFFF"/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9" name="Oval 127">
                <a:extLst>
                  <a:ext uri="{FF2B5EF4-FFF2-40B4-BE49-F238E27FC236}">
                    <a16:creationId xmlns:a16="http://schemas.microsoft.com/office/drawing/2014/main" id="{5BB44565-2EE5-4DBC-AB5E-ED1D8D314A1A}"/>
                  </a:ext>
                </a:extLst>
              </p:cNvPr>
              <p:cNvSpPr/>
              <p:nvPr/>
            </p:nvSpPr>
            <p:spPr>
              <a:xfrm>
                <a:off x="5150643" y="2469129"/>
                <a:ext cx="1738313" cy="173831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49" name="Group 52">
              <a:extLst>
                <a:ext uri="{FF2B5EF4-FFF2-40B4-BE49-F238E27FC236}">
                  <a16:creationId xmlns:a16="http://schemas.microsoft.com/office/drawing/2014/main" id="{5B87F466-823C-494D-A40C-B75F6DA62C24}"/>
                </a:ext>
              </a:extLst>
            </p:cNvPr>
            <p:cNvGrpSpPr/>
            <p:nvPr/>
          </p:nvGrpSpPr>
          <p:grpSpPr>
            <a:xfrm>
              <a:off x="5032144" y="1832193"/>
              <a:ext cx="1915886" cy="1915886"/>
              <a:chOff x="5061857" y="2380343"/>
              <a:chExt cx="1915886" cy="1915886"/>
            </a:xfrm>
          </p:grpSpPr>
          <p:sp>
            <p:nvSpPr>
              <p:cNvPr id="56" name="Oval 117">
                <a:extLst>
                  <a:ext uri="{FF2B5EF4-FFF2-40B4-BE49-F238E27FC236}">
                    <a16:creationId xmlns:a16="http://schemas.microsoft.com/office/drawing/2014/main" id="{71DCF49B-502C-4F79-93C0-412A9B2D5B98}"/>
                  </a:ext>
                </a:extLst>
              </p:cNvPr>
              <p:cNvSpPr/>
              <p:nvPr/>
            </p:nvSpPr>
            <p:spPr>
              <a:xfrm>
                <a:off x="5061857" y="2380343"/>
                <a:ext cx="1915886" cy="1915886"/>
              </a:xfrm>
              <a:prstGeom prst="ellipse">
                <a:avLst/>
              </a:prstGeom>
              <a:solidFill>
                <a:sysClr val="window" lastClr="FFFFFF"/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7" name="Oval 46">
                <a:extLst>
                  <a:ext uri="{FF2B5EF4-FFF2-40B4-BE49-F238E27FC236}">
                    <a16:creationId xmlns:a16="http://schemas.microsoft.com/office/drawing/2014/main" id="{5FA84E79-F7A1-40FF-AB22-6C67FCAAB854}"/>
                  </a:ext>
                </a:extLst>
              </p:cNvPr>
              <p:cNvSpPr/>
              <p:nvPr/>
            </p:nvSpPr>
            <p:spPr>
              <a:xfrm>
                <a:off x="5150643" y="2469129"/>
                <a:ext cx="1738313" cy="1738313"/>
              </a:xfrm>
              <a:prstGeom prst="ellipse">
                <a:avLst/>
              </a:prstGeom>
              <a:solidFill>
                <a:schemeClr val="accent1"/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50" name="Group 129">
              <a:extLst>
                <a:ext uri="{FF2B5EF4-FFF2-40B4-BE49-F238E27FC236}">
                  <a16:creationId xmlns:a16="http://schemas.microsoft.com/office/drawing/2014/main" id="{1B41B9AC-49E0-4AEC-8C2B-D4776FFE4483}"/>
                </a:ext>
              </a:extLst>
            </p:cNvPr>
            <p:cNvGrpSpPr/>
            <p:nvPr/>
          </p:nvGrpSpPr>
          <p:grpSpPr>
            <a:xfrm>
              <a:off x="4205853" y="2790135"/>
              <a:ext cx="1915886" cy="1915886"/>
              <a:chOff x="5061857" y="2380343"/>
              <a:chExt cx="1915886" cy="1915886"/>
            </a:xfrm>
          </p:grpSpPr>
          <p:sp>
            <p:nvSpPr>
              <p:cNvPr id="54" name="Oval 131">
                <a:extLst>
                  <a:ext uri="{FF2B5EF4-FFF2-40B4-BE49-F238E27FC236}">
                    <a16:creationId xmlns:a16="http://schemas.microsoft.com/office/drawing/2014/main" id="{E4502925-9ECD-4E17-BA50-F9517F90BC4A}"/>
                  </a:ext>
                </a:extLst>
              </p:cNvPr>
              <p:cNvSpPr/>
              <p:nvPr/>
            </p:nvSpPr>
            <p:spPr>
              <a:xfrm>
                <a:off x="5061857" y="2380343"/>
                <a:ext cx="1915886" cy="1915886"/>
              </a:xfrm>
              <a:prstGeom prst="ellipse">
                <a:avLst/>
              </a:prstGeom>
              <a:solidFill>
                <a:sysClr val="window" lastClr="FFFFFF"/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5" name="Oval 132">
                <a:extLst>
                  <a:ext uri="{FF2B5EF4-FFF2-40B4-BE49-F238E27FC236}">
                    <a16:creationId xmlns:a16="http://schemas.microsoft.com/office/drawing/2014/main" id="{18DF01BF-9E97-4EC4-8B55-0BEF4EF98D01}"/>
                  </a:ext>
                </a:extLst>
              </p:cNvPr>
              <p:cNvSpPr/>
              <p:nvPr/>
            </p:nvSpPr>
            <p:spPr>
              <a:xfrm>
                <a:off x="5150643" y="2469129"/>
                <a:ext cx="1738313" cy="173831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51" name="Group 119">
              <a:extLst>
                <a:ext uri="{FF2B5EF4-FFF2-40B4-BE49-F238E27FC236}">
                  <a16:creationId xmlns:a16="http://schemas.microsoft.com/office/drawing/2014/main" id="{534DB2FE-30A2-497A-B556-1D5BA6CDC6F7}"/>
                </a:ext>
              </a:extLst>
            </p:cNvPr>
            <p:cNvGrpSpPr/>
            <p:nvPr/>
          </p:nvGrpSpPr>
          <p:grpSpPr>
            <a:xfrm>
              <a:off x="5060718" y="3659292"/>
              <a:ext cx="1915886" cy="1915886"/>
              <a:chOff x="5061857" y="2380343"/>
              <a:chExt cx="1915886" cy="1915886"/>
            </a:xfrm>
          </p:grpSpPr>
          <p:sp>
            <p:nvSpPr>
              <p:cNvPr id="52" name="Oval 120">
                <a:extLst>
                  <a:ext uri="{FF2B5EF4-FFF2-40B4-BE49-F238E27FC236}">
                    <a16:creationId xmlns:a16="http://schemas.microsoft.com/office/drawing/2014/main" id="{17CA6E9D-9476-4133-A20F-CBCBA8EC6497}"/>
                  </a:ext>
                </a:extLst>
              </p:cNvPr>
              <p:cNvSpPr/>
              <p:nvPr/>
            </p:nvSpPr>
            <p:spPr>
              <a:xfrm>
                <a:off x="5061857" y="2380343"/>
                <a:ext cx="1915886" cy="1915886"/>
              </a:xfrm>
              <a:prstGeom prst="ellipse">
                <a:avLst/>
              </a:prstGeom>
              <a:solidFill>
                <a:sysClr val="window" lastClr="FFFFFF"/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3" name="Oval 121">
                <a:extLst>
                  <a:ext uri="{FF2B5EF4-FFF2-40B4-BE49-F238E27FC236}">
                    <a16:creationId xmlns:a16="http://schemas.microsoft.com/office/drawing/2014/main" id="{4B4AC649-4326-494A-9D61-D63255B94F53}"/>
                  </a:ext>
                </a:extLst>
              </p:cNvPr>
              <p:cNvSpPr/>
              <p:nvPr/>
            </p:nvSpPr>
            <p:spPr>
              <a:xfrm>
                <a:off x="5150643" y="2469129"/>
                <a:ext cx="1738313" cy="173831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762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IN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</p:grpSp>
      <p:sp>
        <p:nvSpPr>
          <p:cNvPr id="60" name="Freeform 65">
            <a:extLst>
              <a:ext uri="{FF2B5EF4-FFF2-40B4-BE49-F238E27FC236}">
                <a16:creationId xmlns:a16="http://schemas.microsoft.com/office/drawing/2014/main" id="{29C0FD3A-B23A-481A-99CE-505EE5D683BE}"/>
              </a:ext>
            </a:extLst>
          </p:cNvPr>
          <p:cNvSpPr>
            <a:spLocks noEditPoints="1"/>
          </p:cNvSpPr>
          <p:nvPr/>
        </p:nvSpPr>
        <p:spPr bwMode="auto">
          <a:xfrm>
            <a:off x="5425123" y="2642074"/>
            <a:ext cx="278377" cy="517379"/>
          </a:xfrm>
          <a:custGeom>
            <a:avLst/>
            <a:gdLst>
              <a:gd name="T0" fmla="*/ 126 w 126"/>
              <a:gd name="T1" fmla="*/ 157 h 236"/>
              <a:gd name="T2" fmla="*/ 123 w 126"/>
              <a:gd name="T3" fmla="*/ 175 h 236"/>
              <a:gd name="T4" fmla="*/ 112 w 126"/>
              <a:gd name="T5" fmla="*/ 191 h 236"/>
              <a:gd name="T6" fmla="*/ 96 w 126"/>
              <a:gd name="T7" fmla="*/ 205 h 236"/>
              <a:gd name="T8" fmla="*/ 74 w 126"/>
              <a:gd name="T9" fmla="*/ 213 h 236"/>
              <a:gd name="T10" fmla="*/ 74 w 126"/>
              <a:gd name="T11" fmla="*/ 236 h 236"/>
              <a:gd name="T12" fmla="*/ 58 w 126"/>
              <a:gd name="T13" fmla="*/ 236 h 236"/>
              <a:gd name="T14" fmla="*/ 58 w 126"/>
              <a:gd name="T15" fmla="*/ 215 h 236"/>
              <a:gd name="T16" fmla="*/ 56 w 126"/>
              <a:gd name="T17" fmla="*/ 215 h 236"/>
              <a:gd name="T18" fmla="*/ 55 w 126"/>
              <a:gd name="T19" fmla="*/ 215 h 236"/>
              <a:gd name="T20" fmla="*/ 39 w 126"/>
              <a:gd name="T21" fmla="*/ 214 h 236"/>
              <a:gd name="T22" fmla="*/ 25 w 126"/>
              <a:gd name="T23" fmla="*/ 212 h 236"/>
              <a:gd name="T24" fmla="*/ 12 w 126"/>
              <a:gd name="T25" fmla="*/ 207 h 236"/>
              <a:gd name="T26" fmla="*/ 0 w 126"/>
              <a:gd name="T27" fmla="*/ 202 h 236"/>
              <a:gd name="T28" fmla="*/ 9 w 126"/>
              <a:gd name="T29" fmla="*/ 173 h 236"/>
              <a:gd name="T30" fmla="*/ 19 w 126"/>
              <a:gd name="T31" fmla="*/ 179 h 236"/>
              <a:gd name="T32" fmla="*/ 31 w 126"/>
              <a:gd name="T33" fmla="*/ 184 h 236"/>
              <a:gd name="T34" fmla="*/ 45 w 126"/>
              <a:gd name="T35" fmla="*/ 189 h 236"/>
              <a:gd name="T36" fmla="*/ 58 w 126"/>
              <a:gd name="T37" fmla="*/ 191 h 236"/>
              <a:gd name="T38" fmla="*/ 58 w 126"/>
              <a:gd name="T39" fmla="*/ 132 h 236"/>
              <a:gd name="T40" fmla="*/ 40 w 126"/>
              <a:gd name="T41" fmla="*/ 124 h 236"/>
              <a:gd name="T42" fmla="*/ 23 w 126"/>
              <a:gd name="T43" fmla="*/ 113 h 236"/>
              <a:gd name="T44" fmla="*/ 11 w 126"/>
              <a:gd name="T45" fmla="*/ 96 h 236"/>
              <a:gd name="T46" fmla="*/ 7 w 126"/>
              <a:gd name="T47" fmla="*/ 72 h 236"/>
              <a:gd name="T48" fmla="*/ 10 w 126"/>
              <a:gd name="T49" fmla="*/ 57 h 236"/>
              <a:gd name="T50" fmla="*/ 20 w 126"/>
              <a:gd name="T51" fmla="*/ 41 h 236"/>
              <a:gd name="T52" fmla="*/ 36 w 126"/>
              <a:gd name="T53" fmla="*/ 29 h 236"/>
              <a:gd name="T54" fmla="*/ 58 w 126"/>
              <a:gd name="T55" fmla="*/ 21 h 236"/>
              <a:gd name="T56" fmla="*/ 58 w 126"/>
              <a:gd name="T57" fmla="*/ 0 h 236"/>
              <a:gd name="T58" fmla="*/ 74 w 126"/>
              <a:gd name="T59" fmla="*/ 0 h 236"/>
              <a:gd name="T60" fmla="*/ 74 w 126"/>
              <a:gd name="T61" fmla="*/ 20 h 236"/>
              <a:gd name="T62" fmla="*/ 74 w 126"/>
              <a:gd name="T63" fmla="*/ 20 h 236"/>
              <a:gd name="T64" fmla="*/ 97 w 126"/>
              <a:gd name="T65" fmla="*/ 21 h 236"/>
              <a:gd name="T66" fmla="*/ 118 w 126"/>
              <a:gd name="T67" fmla="*/ 24 h 236"/>
              <a:gd name="T68" fmla="*/ 112 w 126"/>
              <a:gd name="T69" fmla="*/ 53 h 236"/>
              <a:gd name="T70" fmla="*/ 93 w 126"/>
              <a:gd name="T71" fmla="*/ 47 h 236"/>
              <a:gd name="T72" fmla="*/ 74 w 126"/>
              <a:gd name="T73" fmla="*/ 44 h 236"/>
              <a:gd name="T74" fmla="*/ 74 w 126"/>
              <a:gd name="T75" fmla="*/ 96 h 236"/>
              <a:gd name="T76" fmla="*/ 92 w 126"/>
              <a:gd name="T77" fmla="*/ 104 h 236"/>
              <a:gd name="T78" fmla="*/ 109 w 126"/>
              <a:gd name="T79" fmla="*/ 115 h 236"/>
              <a:gd name="T80" fmla="*/ 121 w 126"/>
              <a:gd name="T81" fmla="*/ 132 h 236"/>
              <a:gd name="T82" fmla="*/ 126 w 126"/>
              <a:gd name="T83" fmla="*/ 157 h 236"/>
              <a:gd name="T84" fmla="*/ 39 w 126"/>
              <a:gd name="T85" fmla="*/ 66 h 236"/>
              <a:gd name="T86" fmla="*/ 45 w 126"/>
              <a:gd name="T87" fmla="*/ 80 h 236"/>
              <a:gd name="T88" fmla="*/ 58 w 126"/>
              <a:gd name="T89" fmla="*/ 89 h 236"/>
              <a:gd name="T90" fmla="*/ 58 w 126"/>
              <a:gd name="T91" fmla="*/ 44 h 236"/>
              <a:gd name="T92" fmla="*/ 46 w 126"/>
              <a:gd name="T93" fmla="*/ 47 h 236"/>
              <a:gd name="T94" fmla="*/ 41 w 126"/>
              <a:gd name="T95" fmla="*/ 54 h 236"/>
              <a:gd name="T96" fmla="*/ 39 w 126"/>
              <a:gd name="T97" fmla="*/ 66 h 236"/>
              <a:gd name="T98" fmla="*/ 93 w 126"/>
              <a:gd name="T99" fmla="*/ 162 h 236"/>
              <a:gd name="T100" fmla="*/ 88 w 126"/>
              <a:gd name="T101" fmla="*/ 148 h 236"/>
              <a:gd name="T102" fmla="*/ 74 w 126"/>
              <a:gd name="T103" fmla="*/ 138 h 236"/>
              <a:gd name="T104" fmla="*/ 74 w 126"/>
              <a:gd name="T105" fmla="*/ 190 h 236"/>
              <a:gd name="T106" fmla="*/ 79 w 126"/>
              <a:gd name="T107" fmla="*/ 189 h 236"/>
              <a:gd name="T108" fmla="*/ 84 w 126"/>
              <a:gd name="T109" fmla="*/ 187 h 236"/>
              <a:gd name="T110" fmla="*/ 91 w 126"/>
              <a:gd name="T111" fmla="*/ 179 h 236"/>
              <a:gd name="T112" fmla="*/ 93 w 126"/>
              <a:gd name="T113" fmla="*/ 16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6" h="236">
                <a:moveTo>
                  <a:pt x="126" y="157"/>
                </a:moveTo>
                <a:cubicBezTo>
                  <a:pt x="126" y="163"/>
                  <a:pt x="125" y="169"/>
                  <a:pt x="123" y="175"/>
                </a:cubicBezTo>
                <a:cubicBezTo>
                  <a:pt x="120" y="181"/>
                  <a:pt x="117" y="186"/>
                  <a:pt x="112" y="191"/>
                </a:cubicBezTo>
                <a:cubicBezTo>
                  <a:pt x="108" y="196"/>
                  <a:pt x="102" y="201"/>
                  <a:pt x="96" y="205"/>
                </a:cubicBezTo>
                <a:cubicBezTo>
                  <a:pt x="89" y="209"/>
                  <a:pt x="82" y="212"/>
                  <a:pt x="74" y="213"/>
                </a:cubicBezTo>
                <a:cubicBezTo>
                  <a:pt x="74" y="236"/>
                  <a:pt x="74" y="236"/>
                  <a:pt x="74" y="236"/>
                </a:cubicBezTo>
                <a:cubicBezTo>
                  <a:pt x="58" y="236"/>
                  <a:pt x="58" y="236"/>
                  <a:pt x="58" y="236"/>
                </a:cubicBezTo>
                <a:cubicBezTo>
                  <a:pt x="58" y="215"/>
                  <a:pt x="58" y="215"/>
                  <a:pt x="58" y="215"/>
                </a:cubicBezTo>
                <a:cubicBezTo>
                  <a:pt x="57" y="215"/>
                  <a:pt x="57" y="215"/>
                  <a:pt x="56" y="215"/>
                </a:cubicBezTo>
                <a:cubicBezTo>
                  <a:pt x="56" y="215"/>
                  <a:pt x="55" y="215"/>
                  <a:pt x="55" y="215"/>
                </a:cubicBezTo>
                <a:cubicBezTo>
                  <a:pt x="49" y="215"/>
                  <a:pt x="44" y="215"/>
                  <a:pt x="39" y="214"/>
                </a:cubicBezTo>
                <a:cubicBezTo>
                  <a:pt x="34" y="214"/>
                  <a:pt x="29" y="213"/>
                  <a:pt x="25" y="212"/>
                </a:cubicBezTo>
                <a:cubicBezTo>
                  <a:pt x="20" y="210"/>
                  <a:pt x="16" y="209"/>
                  <a:pt x="12" y="207"/>
                </a:cubicBezTo>
                <a:cubicBezTo>
                  <a:pt x="8" y="206"/>
                  <a:pt x="4" y="204"/>
                  <a:pt x="0" y="202"/>
                </a:cubicBezTo>
                <a:cubicBezTo>
                  <a:pt x="9" y="173"/>
                  <a:pt x="9" y="173"/>
                  <a:pt x="9" y="173"/>
                </a:cubicBezTo>
                <a:cubicBezTo>
                  <a:pt x="12" y="175"/>
                  <a:pt x="15" y="177"/>
                  <a:pt x="19" y="179"/>
                </a:cubicBezTo>
                <a:cubicBezTo>
                  <a:pt x="23" y="181"/>
                  <a:pt x="27" y="183"/>
                  <a:pt x="31" y="184"/>
                </a:cubicBezTo>
                <a:cubicBezTo>
                  <a:pt x="36" y="186"/>
                  <a:pt x="40" y="187"/>
                  <a:pt x="45" y="189"/>
                </a:cubicBezTo>
                <a:cubicBezTo>
                  <a:pt x="49" y="190"/>
                  <a:pt x="54" y="191"/>
                  <a:pt x="58" y="191"/>
                </a:cubicBezTo>
                <a:cubicBezTo>
                  <a:pt x="58" y="132"/>
                  <a:pt x="58" y="132"/>
                  <a:pt x="58" y="132"/>
                </a:cubicBezTo>
                <a:cubicBezTo>
                  <a:pt x="52" y="129"/>
                  <a:pt x="46" y="127"/>
                  <a:pt x="40" y="124"/>
                </a:cubicBezTo>
                <a:cubicBezTo>
                  <a:pt x="34" y="121"/>
                  <a:pt x="28" y="117"/>
                  <a:pt x="23" y="113"/>
                </a:cubicBezTo>
                <a:cubicBezTo>
                  <a:pt x="18" y="108"/>
                  <a:pt x="14" y="103"/>
                  <a:pt x="11" y="96"/>
                </a:cubicBezTo>
                <a:cubicBezTo>
                  <a:pt x="8" y="90"/>
                  <a:pt x="7" y="82"/>
                  <a:pt x="7" y="72"/>
                </a:cubicBezTo>
                <a:cubicBezTo>
                  <a:pt x="7" y="67"/>
                  <a:pt x="8" y="62"/>
                  <a:pt x="10" y="57"/>
                </a:cubicBezTo>
                <a:cubicBezTo>
                  <a:pt x="13" y="51"/>
                  <a:pt x="16" y="46"/>
                  <a:pt x="20" y="41"/>
                </a:cubicBezTo>
                <a:cubicBezTo>
                  <a:pt x="25" y="37"/>
                  <a:pt x="30" y="32"/>
                  <a:pt x="36" y="29"/>
                </a:cubicBezTo>
                <a:cubicBezTo>
                  <a:pt x="43" y="25"/>
                  <a:pt x="50" y="23"/>
                  <a:pt x="58" y="21"/>
                </a:cubicBezTo>
                <a:cubicBezTo>
                  <a:pt x="58" y="0"/>
                  <a:pt x="58" y="0"/>
                  <a:pt x="58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82" y="20"/>
                  <a:pt x="90" y="20"/>
                  <a:pt x="97" y="21"/>
                </a:cubicBezTo>
                <a:cubicBezTo>
                  <a:pt x="104" y="22"/>
                  <a:pt x="111" y="23"/>
                  <a:pt x="118" y="24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106" y="50"/>
                  <a:pt x="100" y="48"/>
                  <a:pt x="93" y="47"/>
                </a:cubicBezTo>
                <a:cubicBezTo>
                  <a:pt x="86" y="45"/>
                  <a:pt x="80" y="44"/>
                  <a:pt x="74" y="44"/>
                </a:cubicBezTo>
                <a:cubicBezTo>
                  <a:pt x="74" y="96"/>
                  <a:pt x="74" y="96"/>
                  <a:pt x="74" y="96"/>
                </a:cubicBezTo>
                <a:cubicBezTo>
                  <a:pt x="80" y="98"/>
                  <a:pt x="86" y="101"/>
                  <a:pt x="92" y="104"/>
                </a:cubicBezTo>
                <a:cubicBezTo>
                  <a:pt x="98" y="107"/>
                  <a:pt x="104" y="110"/>
                  <a:pt x="109" y="115"/>
                </a:cubicBezTo>
                <a:cubicBezTo>
                  <a:pt x="114" y="119"/>
                  <a:pt x="118" y="125"/>
                  <a:pt x="121" y="132"/>
                </a:cubicBezTo>
                <a:cubicBezTo>
                  <a:pt x="125" y="138"/>
                  <a:pt x="126" y="147"/>
                  <a:pt x="126" y="157"/>
                </a:cubicBezTo>
                <a:close/>
                <a:moveTo>
                  <a:pt x="39" y="66"/>
                </a:moveTo>
                <a:cubicBezTo>
                  <a:pt x="39" y="72"/>
                  <a:pt x="41" y="76"/>
                  <a:pt x="45" y="80"/>
                </a:cubicBezTo>
                <a:cubicBezTo>
                  <a:pt x="48" y="83"/>
                  <a:pt x="53" y="86"/>
                  <a:pt x="58" y="89"/>
                </a:cubicBezTo>
                <a:cubicBezTo>
                  <a:pt x="58" y="44"/>
                  <a:pt x="58" y="44"/>
                  <a:pt x="58" y="44"/>
                </a:cubicBezTo>
                <a:cubicBezTo>
                  <a:pt x="53" y="44"/>
                  <a:pt x="49" y="46"/>
                  <a:pt x="46" y="47"/>
                </a:cubicBezTo>
                <a:cubicBezTo>
                  <a:pt x="44" y="49"/>
                  <a:pt x="42" y="51"/>
                  <a:pt x="41" y="54"/>
                </a:cubicBezTo>
                <a:cubicBezTo>
                  <a:pt x="40" y="57"/>
                  <a:pt x="39" y="61"/>
                  <a:pt x="39" y="66"/>
                </a:cubicBezTo>
                <a:close/>
                <a:moveTo>
                  <a:pt x="93" y="162"/>
                </a:moveTo>
                <a:cubicBezTo>
                  <a:pt x="93" y="156"/>
                  <a:pt x="91" y="151"/>
                  <a:pt x="88" y="148"/>
                </a:cubicBezTo>
                <a:cubicBezTo>
                  <a:pt x="84" y="144"/>
                  <a:pt x="80" y="141"/>
                  <a:pt x="74" y="138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76" y="190"/>
                  <a:pt x="78" y="189"/>
                  <a:pt x="79" y="189"/>
                </a:cubicBezTo>
                <a:cubicBezTo>
                  <a:pt x="81" y="188"/>
                  <a:pt x="82" y="188"/>
                  <a:pt x="84" y="187"/>
                </a:cubicBezTo>
                <a:cubicBezTo>
                  <a:pt x="87" y="186"/>
                  <a:pt x="89" y="183"/>
                  <a:pt x="91" y="179"/>
                </a:cubicBezTo>
                <a:cubicBezTo>
                  <a:pt x="92" y="175"/>
                  <a:pt x="93" y="169"/>
                  <a:pt x="93" y="16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IN" kern="0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61" name="Group 68">
            <a:extLst>
              <a:ext uri="{FF2B5EF4-FFF2-40B4-BE49-F238E27FC236}">
                <a16:creationId xmlns:a16="http://schemas.microsoft.com/office/drawing/2014/main" id="{ACDB4CA0-AC67-4F46-B60E-3AA2494EFC6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297642" y="3418189"/>
            <a:ext cx="455996" cy="585333"/>
            <a:chOff x="6099" y="2065"/>
            <a:chExt cx="275" cy="353"/>
          </a:xfrm>
          <a:solidFill>
            <a:srgbClr val="7DD4A9"/>
          </a:solidFill>
        </p:grpSpPr>
        <p:sp>
          <p:nvSpPr>
            <p:cNvPr id="62" name="Freeform 69">
              <a:extLst>
                <a:ext uri="{FF2B5EF4-FFF2-40B4-BE49-F238E27FC236}">
                  <a16:creationId xmlns:a16="http://schemas.microsoft.com/office/drawing/2014/main" id="{D30085F2-2CEA-41DC-B366-6A56F81A3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6" y="2377"/>
              <a:ext cx="54" cy="41"/>
            </a:xfrm>
            <a:custGeom>
              <a:avLst/>
              <a:gdLst>
                <a:gd name="T0" fmla="*/ 23 w 39"/>
                <a:gd name="T1" fmla="*/ 0 h 30"/>
                <a:gd name="T2" fmla="*/ 18 w 39"/>
                <a:gd name="T3" fmla="*/ 0 h 30"/>
                <a:gd name="T4" fmla="*/ 0 w 39"/>
                <a:gd name="T5" fmla="*/ 11 h 30"/>
                <a:gd name="T6" fmla="*/ 0 w 39"/>
                <a:gd name="T7" fmla="*/ 16 h 30"/>
                <a:gd name="T8" fmla="*/ 18 w 39"/>
                <a:gd name="T9" fmla="*/ 30 h 30"/>
                <a:gd name="T10" fmla="*/ 23 w 39"/>
                <a:gd name="T11" fmla="*/ 30 h 30"/>
                <a:gd name="T12" fmla="*/ 39 w 39"/>
                <a:gd name="T13" fmla="*/ 16 h 30"/>
                <a:gd name="T14" fmla="*/ 39 w 39"/>
                <a:gd name="T15" fmla="*/ 11 h 30"/>
                <a:gd name="T16" fmla="*/ 23 w 39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0">
                  <a:moveTo>
                    <a:pt x="2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0" y="0"/>
                    <a:pt x="0" y="3"/>
                    <a:pt x="0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10" y="30"/>
                    <a:pt x="18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31" y="30"/>
                    <a:pt x="39" y="24"/>
                    <a:pt x="39" y="16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3"/>
                    <a:pt x="31" y="0"/>
                    <a:pt x="2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IN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3" name="Freeform 70">
              <a:extLst>
                <a:ext uri="{FF2B5EF4-FFF2-40B4-BE49-F238E27FC236}">
                  <a16:creationId xmlns:a16="http://schemas.microsoft.com/office/drawing/2014/main" id="{02963421-049D-41B4-9BB5-D51666433A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4" y="2329"/>
              <a:ext cx="48" cy="89"/>
            </a:xfrm>
            <a:custGeom>
              <a:avLst/>
              <a:gdLst>
                <a:gd name="T0" fmla="*/ 18 w 35"/>
                <a:gd name="T1" fmla="*/ 0 h 65"/>
                <a:gd name="T2" fmla="*/ 13 w 35"/>
                <a:gd name="T3" fmla="*/ 0 h 65"/>
                <a:gd name="T4" fmla="*/ 0 w 35"/>
                <a:gd name="T5" fmla="*/ 12 h 65"/>
                <a:gd name="T6" fmla="*/ 0 w 35"/>
                <a:gd name="T7" fmla="*/ 51 h 65"/>
                <a:gd name="T8" fmla="*/ 13 w 35"/>
                <a:gd name="T9" fmla="*/ 65 h 65"/>
                <a:gd name="T10" fmla="*/ 18 w 35"/>
                <a:gd name="T11" fmla="*/ 65 h 65"/>
                <a:gd name="T12" fmla="*/ 35 w 35"/>
                <a:gd name="T13" fmla="*/ 51 h 65"/>
                <a:gd name="T14" fmla="*/ 35 w 35"/>
                <a:gd name="T15" fmla="*/ 12 h 65"/>
                <a:gd name="T16" fmla="*/ 18 w 35"/>
                <a:gd name="T1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65">
                  <a:moveTo>
                    <a:pt x="18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0" y="4"/>
                    <a:pt x="0" y="1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9"/>
                    <a:pt x="5" y="65"/>
                    <a:pt x="13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26" y="65"/>
                    <a:pt x="35" y="59"/>
                    <a:pt x="35" y="5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4"/>
                    <a:pt x="26" y="0"/>
                    <a:pt x="18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IN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4" name="Freeform 71">
              <a:extLst>
                <a:ext uri="{FF2B5EF4-FFF2-40B4-BE49-F238E27FC236}">
                  <a16:creationId xmlns:a16="http://schemas.microsoft.com/office/drawing/2014/main" id="{79E22460-4F25-4665-AE98-D667532BA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0" y="2288"/>
              <a:ext cx="44" cy="130"/>
            </a:xfrm>
            <a:custGeom>
              <a:avLst/>
              <a:gdLst>
                <a:gd name="T0" fmla="*/ 19 w 32"/>
                <a:gd name="T1" fmla="*/ 0 h 95"/>
                <a:gd name="T2" fmla="*/ 15 w 32"/>
                <a:gd name="T3" fmla="*/ 0 h 95"/>
                <a:gd name="T4" fmla="*/ 0 w 32"/>
                <a:gd name="T5" fmla="*/ 16 h 95"/>
                <a:gd name="T6" fmla="*/ 0 w 32"/>
                <a:gd name="T7" fmla="*/ 81 h 95"/>
                <a:gd name="T8" fmla="*/ 15 w 32"/>
                <a:gd name="T9" fmla="*/ 95 h 95"/>
                <a:gd name="T10" fmla="*/ 19 w 32"/>
                <a:gd name="T11" fmla="*/ 95 h 95"/>
                <a:gd name="T12" fmla="*/ 32 w 32"/>
                <a:gd name="T13" fmla="*/ 81 h 95"/>
                <a:gd name="T14" fmla="*/ 32 w 32"/>
                <a:gd name="T15" fmla="*/ 16 h 95"/>
                <a:gd name="T16" fmla="*/ 19 w 32"/>
                <a:gd name="T1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95">
                  <a:moveTo>
                    <a:pt x="19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9"/>
                    <a:pt x="7" y="95"/>
                    <a:pt x="15" y="95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27" y="95"/>
                    <a:pt x="32" y="89"/>
                    <a:pt x="32" y="81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8"/>
                    <a:pt x="27" y="0"/>
                    <a:pt x="19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IN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5" name="Freeform 72">
              <a:extLst>
                <a:ext uri="{FF2B5EF4-FFF2-40B4-BE49-F238E27FC236}">
                  <a16:creationId xmlns:a16="http://schemas.microsoft.com/office/drawing/2014/main" id="{6CB870FF-C1F1-4BF9-97B7-BB11FA53B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2" y="2244"/>
              <a:ext cx="44" cy="174"/>
            </a:xfrm>
            <a:custGeom>
              <a:avLst/>
              <a:gdLst>
                <a:gd name="T0" fmla="*/ 32 w 32"/>
                <a:gd name="T1" fmla="*/ 15 h 127"/>
                <a:gd name="T2" fmla="*/ 18 w 32"/>
                <a:gd name="T3" fmla="*/ 0 h 127"/>
                <a:gd name="T4" fmla="*/ 15 w 32"/>
                <a:gd name="T5" fmla="*/ 0 h 127"/>
                <a:gd name="T6" fmla="*/ 0 w 32"/>
                <a:gd name="T7" fmla="*/ 15 h 127"/>
                <a:gd name="T8" fmla="*/ 0 w 32"/>
                <a:gd name="T9" fmla="*/ 112 h 127"/>
                <a:gd name="T10" fmla="*/ 15 w 32"/>
                <a:gd name="T11" fmla="*/ 127 h 127"/>
                <a:gd name="T12" fmla="*/ 18 w 32"/>
                <a:gd name="T13" fmla="*/ 127 h 127"/>
                <a:gd name="T14" fmla="*/ 32 w 32"/>
                <a:gd name="T15" fmla="*/ 112 h 127"/>
                <a:gd name="T16" fmla="*/ 32 w 32"/>
                <a:gd name="T17" fmla="*/ 1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27">
                  <a:moveTo>
                    <a:pt x="32" y="15"/>
                  </a:moveTo>
                  <a:cubicBezTo>
                    <a:pt x="32" y="7"/>
                    <a:pt x="26" y="0"/>
                    <a:pt x="18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0"/>
                    <a:pt x="7" y="127"/>
                    <a:pt x="15" y="127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26" y="127"/>
                    <a:pt x="32" y="120"/>
                    <a:pt x="32" y="112"/>
                  </a:cubicBezTo>
                  <a:lnTo>
                    <a:pt x="32" y="1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IN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6" name="Freeform 73">
              <a:extLst>
                <a:ext uri="{FF2B5EF4-FFF2-40B4-BE49-F238E27FC236}">
                  <a16:creationId xmlns:a16="http://schemas.microsoft.com/office/drawing/2014/main" id="{CBCC969D-3123-46CD-A39D-CF13B7BD2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9" y="2196"/>
              <a:ext cx="45" cy="222"/>
            </a:xfrm>
            <a:custGeom>
              <a:avLst/>
              <a:gdLst>
                <a:gd name="T0" fmla="*/ 17 w 33"/>
                <a:gd name="T1" fmla="*/ 0 h 162"/>
                <a:gd name="T2" fmla="*/ 14 w 33"/>
                <a:gd name="T3" fmla="*/ 0 h 162"/>
                <a:gd name="T4" fmla="*/ 0 w 33"/>
                <a:gd name="T5" fmla="*/ 15 h 162"/>
                <a:gd name="T6" fmla="*/ 0 w 33"/>
                <a:gd name="T7" fmla="*/ 146 h 162"/>
                <a:gd name="T8" fmla="*/ 14 w 33"/>
                <a:gd name="T9" fmla="*/ 162 h 162"/>
                <a:gd name="T10" fmla="*/ 17 w 33"/>
                <a:gd name="T11" fmla="*/ 162 h 162"/>
                <a:gd name="T12" fmla="*/ 33 w 33"/>
                <a:gd name="T13" fmla="*/ 146 h 162"/>
                <a:gd name="T14" fmla="*/ 33 w 33"/>
                <a:gd name="T15" fmla="*/ 15 h 162"/>
                <a:gd name="T16" fmla="*/ 17 w 33"/>
                <a:gd name="T17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62">
                  <a:moveTo>
                    <a:pt x="17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5"/>
                    <a:pt x="6" y="162"/>
                    <a:pt x="14" y="162"/>
                  </a:cubicBezTo>
                  <a:cubicBezTo>
                    <a:pt x="17" y="162"/>
                    <a:pt x="17" y="162"/>
                    <a:pt x="17" y="162"/>
                  </a:cubicBezTo>
                  <a:cubicBezTo>
                    <a:pt x="25" y="162"/>
                    <a:pt x="33" y="155"/>
                    <a:pt x="33" y="146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7"/>
                    <a:pt x="25" y="0"/>
                    <a:pt x="17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IN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67" name="Freeform 74">
              <a:extLst>
                <a:ext uri="{FF2B5EF4-FFF2-40B4-BE49-F238E27FC236}">
                  <a16:creationId xmlns:a16="http://schemas.microsoft.com/office/drawing/2014/main" id="{66201855-3B4C-478B-9186-C826A3ACF9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9" y="2065"/>
              <a:ext cx="275" cy="238"/>
            </a:xfrm>
            <a:custGeom>
              <a:avLst/>
              <a:gdLst>
                <a:gd name="T0" fmla="*/ 197 w 200"/>
                <a:gd name="T1" fmla="*/ 7 h 174"/>
                <a:gd name="T2" fmla="*/ 183 w 200"/>
                <a:gd name="T3" fmla="*/ 2 h 174"/>
                <a:gd name="T4" fmla="*/ 133 w 200"/>
                <a:gd name="T5" fmla="*/ 21 h 174"/>
                <a:gd name="T6" fmla="*/ 126 w 200"/>
                <a:gd name="T7" fmla="*/ 36 h 174"/>
                <a:gd name="T8" fmla="*/ 137 w 200"/>
                <a:gd name="T9" fmla="*/ 43 h 174"/>
                <a:gd name="T10" fmla="*/ 141 w 200"/>
                <a:gd name="T11" fmla="*/ 43 h 174"/>
                <a:gd name="T12" fmla="*/ 160 w 200"/>
                <a:gd name="T13" fmla="*/ 35 h 174"/>
                <a:gd name="T14" fmla="*/ 9 w 200"/>
                <a:gd name="T15" fmla="*/ 151 h 174"/>
                <a:gd name="T16" fmla="*/ 2 w 200"/>
                <a:gd name="T17" fmla="*/ 166 h 174"/>
                <a:gd name="T18" fmla="*/ 13 w 200"/>
                <a:gd name="T19" fmla="*/ 174 h 174"/>
                <a:gd name="T20" fmla="*/ 18 w 200"/>
                <a:gd name="T21" fmla="*/ 173 h 174"/>
                <a:gd name="T22" fmla="*/ 173 w 200"/>
                <a:gd name="T23" fmla="*/ 58 h 174"/>
                <a:gd name="T24" fmla="*/ 173 w 200"/>
                <a:gd name="T25" fmla="*/ 68 h 174"/>
                <a:gd name="T26" fmla="*/ 186 w 200"/>
                <a:gd name="T27" fmla="*/ 80 h 174"/>
                <a:gd name="T28" fmla="*/ 200 w 200"/>
                <a:gd name="T29" fmla="*/ 68 h 174"/>
                <a:gd name="T30" fmla="*/ 200 w 200"/>
                <a:gd name="T31" fmla="*/ 15 h 174"/>
                <a:gd name="T32" fmla="*/ 200 w 200"/>
                <a:gd name="T33" fmla="*/ 15 h 174"/>
                <a:gd name="T34" fmla="*/ 197 w 200"/>
                <a:gd name="T35" fmla="*/ 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74">
                  <a:moveTo>
                    <a:pt x="197" y="7"/>
                  </a:moveTo>
                  <a:cubicBezTo>
                    <a:pt x="195" y="2"/>
                    <a:pt x="188" y="0"/>
                    <a:pt x="183" y="2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27" y="23"/>
                    <a:pt x="124" y="30"/>
                    <a:pt x="126" y="36"/>
                  </a:cubicBezTo>
                  <a:cubicBezTo>
                    <a:pt x="128" y="41"/>
                    <a:pt x="132" y="43"/>
                    <a:pt x="137" y="43"/>
                  </a:cubicBezTo>
                  <a:cubicBezTo>
                    <a:pt x="138" y="43"/>
                    <a:pt x="140" y="43"/>
                    <a:pt x="141" y="43"/>
                  </a:cubicBezTo>
                  <a:cubicBezTo>
                    <a:pt x="160" y="35"/>
                    <a:pt x="160" y="35"/>
                    <a:pt x="160" y="35"/>
                  </a:cubicBezTo>
                  <a:cubicBezTo>
                    <a:pt x="101" y="117"/>
                    <a:pt x="10" y="151"/>
                    <a:pt x="9" y="151"/>
                  </a:cubicBezTo>
                  <a:cubicBezTo>
                    <a:pt x="3" y="154"/>
                    <a:pt x="0" y="160"/>
                    <a:pt x="2" y="166"/>
                  </a:cubicBezTo>
                  <a:cubicBezTo>
                    <a:pt x="4" y="171"/>
                    <a:pt x="8" y="174"/>
                    <a:pt x="13" y="174"/>
                  </a:cubicBezTo>
                  <a:cubicBezTo>
                    <a:pt x="14" y="174"/>
                    <a:pt x="16" y="173"/>
                    <a:pt x="18" y="173"/>
                  </a:cubicBezTo>
                  <a:cubicBezTo>
                    <a:pt x="22" y="171"/>
                    <a:pt x="108" y="138"/>
                    <a:pt x="173" y="5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173" y="75"/>
                    <a:pt x="180" y="80"/>
                    <a:pt x="186" y="80"/>
                  </a:cubicBezTo>
                  <a:cubicBezTo>
                    <a:pt x="193" y="80"/>
                    <a:pt x="200" y="75"/>
                    <a:pt x="200" y="68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12"/>
                    <a:pt x="199" y="9"/>
                    <a:pt x="197" y="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IN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68" name="Group 77">
            <a:extLst>
              <a:ext uri="{FF2B5EF4-FFF2-40B4-BE49-F238E27FC236}">
                <a16:creationId xmlns:a16="http://schemas.microsoft.com/office/drawing/2014/main" id="{43492955-866B-4756-9D9A-2FE3131FFBF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433536" y="2591604"/>
            <a:ext cx="519470" cy="410783"/>
            <a:chOff x="1842" y="1379"/>
            <a:chExt cx="607" cy="480"/>
          </a:xfrm>
          <a:solidFill>
            <a:sysClr val="window" lastClr="FFFFFF"/>
          </a:solidFill>
        </p:grpSpPr>
        <p:sp>
          <p:nvSpPr>
            <p:cNvPr id="69" name="Freeform 78">
              <a:extLst>
                <a:ext uri="{FF2B5EF4-FFF2-40B4-BE49-F238E27FC236}">
                  <a16:creationId xmlns:a16="http://schemas.microsoft.com/office/drawing/2014/main" id="{93A10B23-F80A-459F-A78F-5D326C224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2" y="1379"/>
              <a:ext cx="409" cy="475"/>
            </a:xfrm>
            <a:custGeom>
              <a:avLst/>
              <a:gdLst>
                <a:gd name="T0" fmla="*/ 0 w 171"/>
                <a:gd name="T1" fmla="*/ 198 h 198"/>
                <a:gd name="T2" fmla="*/ 171 w 171"/>
                <a:gd name="T3" fmla="*/ 198 h 198"/>
                <a:gd name="T4" fmla="*/ 116 w 171"/>
                <a:gd name="T5" fmla="*/ 90 h 198"/>
                <a:gd name="T6" fmla="*/ 136 w 171"/>
                <a:gd name="T7" fmla="*/ 50 h 198"/>
                <a:gd name="T8" fmla="*/ 86 w 171"/>
                <a:gd name="T9" fmla="*/ 0 h 198"/>
                <a:gd name="T10" fmla="*/ 35 w 171"/>
                <a:gd name="T11" fmla="*/ 51 h 198"/>
                <a:gd name="T12" fmla="*/ 55 w 171"/>
                <a:gd name="T13" fmla="*/ 90 h 198"/>
                <a:gd name="T14" fmla="*/ 0 w 171"/>
                <a:gd name="T15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1" h="198">
                  <a:moveTo>
                    <a:pt x="0" y="198"/>
                  </a:moveTo>
                  <a:cubicBezTo>
                    <a:pt x="171" y="198"/>
                    <a:pt x="171" y="198"/>
                    <a:pt x="171" y="198"/>
                  </a:cubicBezTo>
                  <a:cubicBezTo>
                    <a:pt x="171" y="154"/>
                    <a:pt x="148" y="107"/>
                    <a:pt x="116" y="90"/>
                  </a:cubicBezTo>
                  <a:cubicBezTo>
                    <a:pt x="129" y="81"/>
                    <a:pt x="136" y="67"/>
                    <a:pt x="136" y="50"/>
                  </a:cubicBezTo>
                  <a:cubicBezTo>
                    <a:pt x="136" y="22"/>
                    <a:pt x="114" y="0"/>
                    <a:pt x="86" y="0"/>
                  </a:cubicBezTo>
                  <a:cubicBezTo>
                    <a:pt x="57" y="0"/>
                    <a:pt x="35" y="23"/>
                    <a:pt x="35" y="51"/>
                  </a:cubicBezTo>
                  <a:cubicBezTo>
                    <a:pt x="35" y="67"/>
                    <a:pt x="43" y="81"/>
                    <a:pt x="55" y="90"/>
                  </a:cubicBezTo>
                  <a:cubicBezTo>
                    <a:pt x="23" y="107"/>
                    <a:pt x="0" y="154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IN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0" name="Freeform 79">
              <a:extLst>
                <a:ext uri="{FF2B5EF4-FFF2-40B4-BE49-F238E27FC236}">
                  <a16:creationId xmlns:a16="http://schemas.microsoft.com/office/drawing/2014/main" id="{99EA0E16-26F7-4521-86BD-A03029584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2" y="1379"/>
              <a:ext cx="409" cy="475"/>
            </a:xfrm>
            <a:custGeom>
              <a:avLst/>
              <a:gdLst>
                <a:gd name="T0" fmla="*/ 0 w 171"/>
                <a:gd name="T1" fmla="*/ 198 h 198"/>
                <a:gd name="T2" fmla="*/ 171 w 171"/>
                <a:gd name="T3" fmla="*/ 198 h 198"/>
                <a:gd name="T4" fmla="*/ 116 w 171"/>
                <a:gd name="T5" fmla="*/ 90 h 198"/>
                <a:gd name="T6" fmla="*/ 136 w 171"/>
                <a:gd name="T7" fmla="*/ 50 h 198"/>
                <a:gd name="T8" fmla="*/ 86 w 171"/>
                <a:gd name="T9" fmla="*/ 0 h 198"/>
                <a:gd name="T10" fmla="*/ 35 w 171"/>
                <a:gd name="T11" fmla="*/ 51 h 198"/>
                <a:gd name="T12" fmla="*/ 55 w 171"/>
                <a:gd name="T13" fmla="*/ 90 h 198"/>
                <a:gd name="T14" fmla="*/ 0 w 171"/>
                <a:gd name="T15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1" h="198">
                  <a:moveTo>
                    <a:pt x="0" y="198"/>
                  </a:moveTo>
                  <a:cubicBezTo>
                    <a:pt x="171" y="198"/>
                    <a:pt x="171" y="198"/>
                    <a:pt x="171" y="198"/>
                  </a:cubicBezTo>
                  <a:cubicBezTo>
                    <a:pt x="171" y="154"/>
                    <a:pt x="148" y="107"/>
                    <a:pt x="116" y="90"/>
                  </a:cubicBezTo>
                  <a:cubicBezTo>
                    <a:pt x="129" y="81"/>
                    <a:pt x="136" y="67"/>
                    <a:pt x="136" y="50"/>
                  </a:cubicBezTo>
                  <a:cubicBezTo>
                    <a:pt x="136" y="22"/>
                    <a:pt x="114" y="0"/>
                    <a:pt x="86" y="0"/>
                  </a:cubicBezTo>
                  <a:cubicBezTo>
                    <a:pt x="57" y="0"/>
                    <a:pt x="35" y="23"/>
                    <a:pt x="35" y="51"/>
                  </a:cubicBezTo>
                  <a:cubicBezTo>
                    <a:pt x="35" y="67"/>
                    <a:pt x="43" y="81"/>
                    <a:pt x="55" y="90"/>
                  </a:cubicBezTo>
                  <a:cubicBezTo>
                    <a:pt x="23" y="107"/>
                    <a:pt x="0" y="154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IN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1" name="Freeform 80">
              <a:extLst>
                <a:ext uri="{FF2B5EF4-FFF2-40B4-BE49-F238E27FC236}">
                  <a16:creationId xmlns:a16="http://schemas.microsoft.com/office/drawing/2014/main" id="{7A2106D2-8C46-413D-A583-AAE417B44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7" y="1514"/>
              <a:ext cx="232" cy="345"/>
            </a:xfrm>
            <a:custGeom>
              <a:avLst/>
              <a:gdLst>
                <a:gd name="T0" fmla="*/ 58 w 97"/>
                <a:gd name="T1" fmla="*/ 66 h 144"/>
                <a:gd name="T2" fmla="*/ 72 w 97"/>
                <a:gd name="T3" fmla="*/ 37 h 144"/>
                <a:gd name="T4" fmla="*/ 36 w 97"/>
                <a:gd name="T5" fmla="*/ 0 h 144"/>
                <a:gd name="T6" fmla="*/ 0 w 97"/>
                <a:gd name="T7" fmla="*/ 36 h 144"/>
                <a:gd name="T8" fmla="*/ 14 w 97"/>
                <a:gd name="T9" fmla="*/ 64 h 144"/>
                <a:gd name="T10" fmla="*/ 6 w 97"/>
                <a:gd name="T11" fmla="*/ 71 h 144"/>
                <a:gd name="T12" fmla="*/ 25 w 97"/>
                <a:gd name="T13" fmla="*/ 144 h 144"/>
                <a:gd name="T14" fmla="*/ 97 w 97"/>
                <a:gd name="T15" fmla="*/ 144 h 144"/>
                <a:gd name="T16" fmla="*/ 58 w 97"/>
                <a:gd name="T17" fmla="*/ 6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144">
                  <a:moveTo>
                    <a:pt x="58" y="66"/>
                  </a:moveTo>
                  <a:cubicBezTo>
                    <a:pt x="66" y="59"/>
                    <a:pt x="72" y="48"/>
                    <a:pt x="72" y="37"/>
                  </a:cubicBezTo>
                  <a:cubicBezTo>
                    <a:pt x="72" y="17"/>
                    <a:pt x="5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48"/>
                    <a:pt x="5" y="57"/>
                    <a:pt x="14" y="64"/>
                  </a:cubicBezTo>
                  <a:cubicBezTo>
                    <a:pt x="11" y="66"/>
                    <a:pt x="8" y="69"/>
                    <a:pt x="6" y="71"/>
                  </a:cubicBezTo>
                  <a:cubicBezTo>
                    <a:pt x="18" y="92"/>
                    <a:pt x="25" y="123"/>
                    <a:pt x="25" y="144"/>
                  </a:cubicBezTo>
                  <a:cubicBezTo>
                    <a:pt x="97" y="144"/>
                    <a:pt x="97" y="144"/>
                    <a:pt x="97" y="144"/>
                  </a:cubicBezTo>
                  <a:cubicBezTo>
                    <a:pt x="97" y="109"/>
                    <a:pt x="80" y="78"/>
                    <a:pt x="58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IN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72" name="Group 83">
            <a:extLst>
              <a:ext uri="{FF2B5EF4-FFF2-40B4-BE49-F238E27FC236}">
                <a16:creationId xmlns:a16="http://schemas.microsoft.com/office/drawing/2014/main" id="{3B445BB5-E944-4DA3-B490-7697B7754F3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415735" y="1714069"/>
            <a:ext cx="397949" cy="573257"/>
            <a:chOff x="5681" y="1075"/>
            <a:chExt cx="454" cy="654"/>
          </a:xfrm>
        </p:grpSpPr>
        <p:sp>
          <p:nvSpPr>
            <p:cNvPr id="73" name="AutoShape 82">
              <a:extLst>
                <a:ext uri="{FF2B5EF4-FFF2-40B4-BE49-F238E27FC236}">
                  <a16:creationId xmlns:a16="http://schemas.microsoft.com/office/drawing/2014/main" id="{88B6D7F5-32E4-4430-A39B-E62869810104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5681" y="1075"/>
              <a:ext cx="454" cy="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IN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4" name="Freeform 84">
              <a:extLst>
                <a:ext uri="{FF2B5EF4-FFF2-40B4-BE49-F238E27FC236}">
                  <a16:creationId xmlns:a16="http://schemas.microsoft.com/office/drawing/2014/main" id="{571B16F5-7778-4A7D-A5D4-C62DF49668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83" y="1075"/>
              <a:ext cx="452" cy="540"/>
            </a:xfrm>
            <a:custGeom>
              <a:avLst/>
              <a:gdLst>
                <a:gd name="T0" fmla="*/ 94 w 188"/>
                <a:gd name="T1" fmla="*/ 0 h 226"/>
                <a:gd name="T2" fmla="*/ 0 w 188"/>
                <a:gd name="T3" fmla="*/ 94 h 226"/>
                <a:gd name="T4" fmla="*/ 24 w 188"/>
                <a:gd name="T5" fmla="*/ 157 h 226"/>
                <a:gd name="T6" fmla="*/ 24 w 188"/>
                <a:gd name="T7" fmla="*/ 157 h 226"/>
                <a:gd name="T8" fmla="*/ 24 w 188"/>
                <a:gd name="T9" fmla="*/ 157 h 226"/>
                <a:gd name="T10" fmla="*/ 29 w 188"/>
                <a:gd name="T11" fmla="*/ 161 h 226"/>
                <a:gd name="T12" fmla="*/ 50 w 188"/>
                <a:gd name="T13" fmla="*/ 189 h 226"/>
                <a:gd name="T14" fmla="*/ 77 w 188"/>
                <a:gd name="T15" fmla="*/ 226 h 226"/>
                <a:gd name="T16" fmla="*/ 92 w 188"/>
                <a:gd name="T17" fmla="*/ 226 h 226"/>
                <a:gd name="T18" fmla="*/ 96 w 188"/>
                <a:gd name="T19" fmla="*/ 226 h 226"/>
                <a:gd name="T20" fmla="*/ 111 w 188"/>
                <a:gd name="T21" fmla="*/ 226 h 226"/>
                <a:gd name="T22" fmla="*/ 138 w 188"/>
                <a:gd name="T23" fmla="*/ 189 h 226"/>
                <a:gd name="T24" fmla="*/ 159 w 188"/>
                <a:gd name="T25" fmla="*/ 162 h 226"/>
                <a:gd name="T26" fmla="*/ 188 w 188"/>
                <a:gd name="T27" fmla="*/ 94 h 226"/>
                <a:gd name="T28" fmla="*/ 94 w 188"/>
                <a:gd name="T29" fmla="*/ 0 h 226"/>
                <a:gd name="T30" fmla="*/ 129 w 188"/>
                <a:gd name="T31" fmla="*/ 136 h 226"/>
                <a:gd name="T32" fmla="*/ 118 w 188"/>
                <a:gd name="T33" fmla="*/ 151 h 226"/>
                <a:gd name="T34" fmla="*/ 103 w 188"/>
                <a:gd name="T35" fmla="*/ 173 h 226"/>
                <a:gd name="T36" fmla="*/ 95 w 188"/>
                <a:gd name="T37" fmla="*/ 173 h 226"/>
                <a:gd name="T38" fmla="*/ 93 w 188"/>
                <a:gd name="T39" fmla="*/ 173 h 226"/>
                <a:gd name="T40" fmla="*/ 85 w 188"/>
                <a:gd name="T41" fmla="*/ 173 h 226"/>
                <a:gd name="T42" fmla="*/ 70 w 188"/>
                <a:gd name="T43" fmla="*/ 151 h 226"/>
                <a:gd name="T44" fmla="*/ 59 w 188"/>
                <a:gd name="T45" fmla="*/ 136 h 226"/>
                <a:gd name="T46" fmla="*/ 56 w 188"/>
                <a:gd name="T47" fmla="*/ 133 h 226"/>
                <a:gd name="T48" fmla="*/ 56 w 188"/>
                <a:gd name="T49" fmla="*/ 133 h 226"/>
                <a:gd name="T50" fmla="*/ 56 w 188"/>
                <a:gd name="T51" fmla="*/ 133 h 226"/>
                <a:gd name="T52" fmla="*/ 43 w 188"/>
                <a:gd name="T53" fmla="*/ 97 h 226"/>
                <a:gd name="T54" fmla="*/ 94 w 188"/>
                <a:gd name="T55" fmla="*/ 43 h 226"/>
                <a:gd name="T56" fmla="*/ 145 w 188"/>
                <a:gd name="T57" fmla="*/ 97 h 226"/>
                <a:gd name="T58" fmla="*/ 129 w 188"/>
                <a:gd name="T59" fmla="*/ 13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8" h="226">
                  <a:moveTo>
                    <a:pt x="94" y="0"/>
                  </a:moveTo>
                  <a:cubicBezTo>
                    <a:pt x="42" y="0"/>
                    <a:pt x="0" y="42"/>
                    <a:pt x="0" y="94"/>
                  </a:cubicBezTo>
                  <a:cubicBezTo>
                    <a:pt x="0" y="118"/>
                    <a:pt x="9" y="140"/>
                    <a:pt x="24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6" y="159"/>
                    <a:pt x="27" y="160"/>
                    <a:pt x="29" y="161"/>
                  </a:cubicBezTo>
                  <a:cubicBezTo>
                    <a:pt x="34" y="167"/>
                    <a:pt x="44" y="178"/>
                    <a:pt x="50" y="189"/>
                  </a:cubicBezTo>
                  <a:cubicBezTo>
                    <a:pt x="60" y="204"/>
                    <a:pt x="55" y="226"/>
                    <a:pt x="77" y="226"/>
                  </a:cubicBezTo>
                  <a:cubicBezTo>
                    <a:pt x="92" y="226"/>
                    <a:pt x="92" y="226"/>
                    <a:pt x="92" y="226"/>
                  </a:cubicBezTo>
                  <a:cubicBezTo>
                    <a:pt x="96" y="226"/>
                    <a:pt x="96" y="226"/>
                    <a:pt x="96" y="226"/>
                  </a:cubicBezTo>
                  <a:cubicBezTo>
                    <a:pt x="111" y="226"/>
                    <a:pt x="111" y="226"/>
                    <a:pt x="111" y="226"/>
                  </a:cubicBezTo>
                  <a:cubicBezTo>
                    <a:pt x="133" y="226"/>
                    <a:pt x="128" y="204"/>
                    <a:pt x="138" y="189"/>
                  </a:cubicBezTo>
                  <a:cubicBezTo>
                    <a:pt x="144" y="179"/>
                    <a:pt x="153" y="168"/>
                    <a:pt x="159" y="162"/>
                  </a:cubicBezTo>
                  <a:cubicBezTo>
                    <a:pt x="177" y="145"/>
                    <a:pt x="188" y="121"/>
                    <a:pt x="188" y="94"/>
                  </a:cubicBezTo>
                  <a:cubicBezTo>
                    <a:pt x="188" y="42"/>
                    <a:pt x="146" y="0"/>
                    <a:pt x="94" y="0"/>
                  </a:cubicBezTo>
                  <a:close/>
                  <a:moveTo>
                    <a:pt x="129" y="136"/>
                  </a:moveTo>
                  <a:cubicBezTo>
                    <a:pt x="126" y="140"/>
                    <a:pt x="121" y="145"/>
                    <a:pt x="118" y="151"/>
                  </a:cubicBezTo>
                  <a:cubicBezTo>
                    <a:pt x="112" y="160"/>
                    <a:pt x="115" y="173"/>
                    <a:pt x="103" y="173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3" y="173"/>
                    <a:pt x="93" y="173"/>
                    <a:pt x="93" y="173"/>
                  </a:cubicBezTo>
                  <a:cubicBezTo>
                    <a:pt x="85" y="173"/>
                    <a:pt x="85" y="173"/>
                    <a:pt x="85" y="173"/>
                  </a:cubicBezTo>
                  <a:cubicBezTo>
                    <a:pt x="73" y="173"/>
                    <a:pt x="76" y="160"/>
                    <a:pt x="70" y="151"/>
                  </a:cubicBezTo>
                  <a:cubicBezTo>
                    <a:pt x="67" y="145"/>
                    <a:pt x="62" y="139"/>
                    <a:pt x="59" y="136"/>
                  </a:cubicBezTo>
                  <a:cubicBezTo>
                    <a:pt x="58" y="135"/>
                    <a:pt x="57" y="134"/>
                    <a:pt x="56" y="133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48" y="123"/>
                    <a:pt x="43" y="111"/>
                    <a:pt x="43" y="97"/>
                  </a:cubicBezTo>
                  <a:cubicBezTo>
                    <a:pt x="43" y="67"/>
                    <a:pt x="66" y="43"/>
                    <a:pt x="94" y="43"/>
                  </a:cubicBezTo>
                  <a:cubicBezTo>
                    <a:pt x="122" y="43"/>
                    <a:pt x="145" y="67"/>
                    <a:pt x="145" y="97"/>
                  </a:cubicBezTo>
                  <a:cubicBezTo>
                    <a:pt x="145" y="112"/>
                    <a:pt x="139" y="126"/>
                    <a:pt x="129" y="13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IN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5" name="Freeform 86">
              <a:extLst>
                <a:ext uri="{FF2B5EF4-FFF2-40B4-BE49-F238E27FC236}">
                  <a16:creationId xmlns:a16="http://schemas.microsoft.com/office/drawing/2014/main" id="{898F1A87-9CAD-4789-9D01-5A5601E631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2" y="1619"/>
              <a:ext cx="154" cy="36"/>
            </a:xfrm>
            <a:custGeom>
              <a:avLst/>
              <a:gdLst>
                <a:gd name="T0" fmla="*/ 64 w 64"/>
                <a:gd name="T1" fmla="*/ 8 h 15"/>
                <a:gd name="T2" fmla="*/ 56 w 64"/>
                <a:gd name="T3" fmla="*/ 15 h 15"/>
                <a:gd name="T4" fmla="*/ 7 w 64"/>
                <a:gd name="T5" fmla="*/ 15 h 15"/>
                <a:gd name="T6" fmla="*/ 0 w 64"/>
                <a:gd name="T7" fmla="*/ 8 h 15"/>
                <a:gd name="T8" fmla="*/ 0 w 64"/>
                <a:gd name="T9" fmla="*/ 7 h 15"/>
                <a:gd name="T10" fmla="*/ 7 w 64"/>
                <a:gd name="T11" fmla="*/ 0 h 15"/>
                <a:gd name="T12" fmla="*/ 56 w 64"/>
                <a:gd name="T13" fmla="*/ 0 h 15"/>
                <a:gd name="T14" fmla="*/ 64 w 64"/>
                <a:gd name="T15" fmla="*/ 7 h 15"/>
                <a:gd name="T16" fmla="*/ 64 w 64"/>
                <a:gd name="T1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5">
                  <a:moveTo>
                    <a:pt x="64" y="8"/>
                  </a:moveTo>
                  <a:cubicBezTo>
                    <a:pt x="64" y="11"/>
                    <a:pt x="60" y="15"/>
                    <a:pt x="5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1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7"/>
                  </a:cubicBezTo>
                  <a:lnTo>
                    <a:pt x="64" y="8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IN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6" name="Freeform 87">
              <a:extLst>
                <a:ext uri="{FF2B5EF4-FFF2-40B4-BE49-F238E27FC236}">
                  <a16:creationId xmlns:a16="http://schemas.microsoft.com/office/drawing/2014/main" id="{E474B76E-9F43-4426-8C62-ECC450FC1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2" y="1662"/>
              <a:ext cx="154" cy="32"/>
            </a:xfrm>
            <a:custGeom>
              <a:avLst/>
              <a:gdLst>
                <a:gd name="T0" fmla="*/ 64 w 64"/>
                <a:gd name="T1" fmla="*/ 7 h 13"/>
                <a:gd name="T2" fmla="*/ 56 w 64"/>
                <a:gd name="T3" fmla="*/ 13 h 13"/>
                <a:gd name="T4" fmla="*/ 7 w 64"/>
                <a:gd name="T5" fmla="*/ 13 h 13"/>
                <a:gd name="T6" fmla="*/ 0 w 64"/>
                <a:gd name="T7" fmla="*/ 7 h 13"/>
                <a:gd name="T8" fmla="*/ 0 w 64"/>
                <a:gd name="T9" fmla="*/ 7 h 13"/>
                <a:gd name="T10" fmla="*/ 7 w 64"/>
                <a:gd name="T11" fmla="*/ 0 h 13"/>
                <a:gd name="T12" fmla="*/ 56 w 64"/>
                <a:gd name="T13" fmla="*/ 0 h 13"/>
                <a:gd name="T14" fmla="*/ 64 w 64"/>
                <a:gd name="T1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3">
                  <a:moveTo>
                    <a:pt x="64" y="7"/>
                  </a:moveTo>
                  <a:cubicBezTo>
                    <a:pt x="64" y="11"/>
                    <a:pt x="60" y="13"/>
                    <a:pt x="5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3"/>
                    <a:pt x="64" y="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IN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77" name="Oval 88">
              <a:extLst>
                <a:ext uri="{FF2B5EF4-FFF2-40B4-BE49-F238E27FC236}">
                  <a16:creationId xmlns:a16="http://schemas.microsoft.com/office/drawing/2014/main" id="{7E94D12D-72F5-420E-BB20-8C7B75D882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667"/>
              <a:ext cx="74" cy="62"/>
            </a:xfrm>
            <a:prstGeom prst="ellipse">
              <a:avLst/>
            </a:pr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IN" ker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78" name="Rectangle 168">
            <a:extLst>
              <a:ext uri="{FF2B5EF4-FFF2-40B4-BE49-F238E27FC236}">
                <a16:creationId xmlns:a16="http://schemas.microsoft.com/office/drawing/2014/main" id="{DB9E3574-3168-4F0C-A3CE-0801D11D09E3}"/>
              </a:ext>
            </a:extLst>
          </p:cNvPr>
          <p:cNvSpPr/>
          <p:nvPr/>
        </p:nvSpPr>
        <p:spPr>
          <a:xfrm>
            <a:off x="6025651" y="1385084"/>
            <a:ext cx="2233447" cy="6924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</p:txBody>
      </p:sp>
      <p:sp>
        <p:nvSpPr>
          <p:cNvPr id="79" name="TextBox 169">
            <a:extLst>
              <a:ext uri="{FF2B5EF4-FFF2-40B4-BE49-F238E27FC236}">
                <a16:creationId xmlns:a16="http://schemas.microsoft.com/office/drawing/2014/main" id="{E1414222-5BA1-436B-842E-93EC46D94A6D}"/>
              </a:ext>
            </a:extLst>
          </p:cNvPr>
          <p:cNvSpPr txBox="1"/>
          <p:nvPr/>
        </p:nvSpPr>
        <p:spPr>
          <a:xfrm>
            <a:off x="6149927" y="1171426"/>
            <a:ext cx="195510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GB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INFOGRAPHIC HEADING</a:t>
            </a:r>
            <a:endParaRPr lang="en-IN" sz="1200" b="1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0" name="Rectangle 177">
            <a:extLst>
              <a:ext uri="{FF2B5EF4-FFF2-40B4-BE49-F238E27FC236}">
                <a16:creationId xmlns:a16="http://schemas.microsoft.com/office/drawing/2014/main" id="{9BEB6F29-D926-4E97-ABF9-2D909AAFA521}"/>
              </a:ext>
            </a:extLst>
          </p:cNvPr>
          <p:cNvSpPr/>
          <p:nvPr/>
        </p:nvSpPr>
        <p:spPr>
          <a:xfrm>
            <a:off x="6052691" y="3870066"/>
            <a:ext cx="2235184" cy="6924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</p:txBody>
      </p:sp>
      <p:sp>
        <p:nvSpPr>
          <p:cNvPr id="81" name="TextBox 178">
            <a:extLst>
              <a:ext uri="{FF2B5EF4-FFF2-40B4-BE49-F238E27FC236}">
                <a16:creationId xmlns:a16="http://schemas.microsoft.com/office/drawing/2014/main" id="{22E2D67E-B6D4-40F4-BD43-9D4A7C953EE4}"/>
              </a:ext>
            </a:extLst>
          </p:cNvPr>
          <p:cNvSpPr txBox="1"/>
          <p:nvPr/>
        </p:nvSpPr>
        <p:spPr>
          <a:xfrm>
            <a:off x="6217780" y="3656408"/>
            <a:ext cx="195510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GB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INFOGRAPHIC HEADING</a:t>
            </a:r>
            <a:endParaRPr lang="en-IN" sz="1200" b="1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2" name="Rectangle 179">
            <a:extLst>
              <a:ext uri="{FF2B5EF4-FFF2-40B4-BE49-F238E27FC236}">
                <a16:creationId xmlns:a16="http://schemas.microsoft.com/office/drawing/2014/main" id="{8DC9EE49-B385-4C51-B08D-F8403867D384}"/>
              </a:ext>
            </a:extLst>
          </p:cNvPr>
          <p:cNvSpPr/>
          <p:nvPr/>
        </p:nvSpPr>
        <p:spPr>
          <a:xfrm>
            <a:off x="742453" y="3864210"/>
            <a:ext cx="2235184" cy="6924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</p:txBody>
      </p:sp>
      <p:sp>
        <p:nvSpPr>
          <p:cNvPr id="83" name="TextBox 180">
            <a:extLst>
              <a:ext uri="{FF2B5EF4-FFF2-40B4-BE49-F238E27FC236}">
                <a16:creationId xmlns:a16="http://schemas.microsoft.com/office/drawing/2014/main" id="{2198911D-28DA-4C57-9BD4-B43AE3941E46}"/>
              </a:ext>
            </a:extLst>
          </p:cNvPr>
          <p:cNvSpPr txBox="1"/>
          <p:nvPr/>
        </p:nvSpPr>
        <p:spPr>
          <a:xfrm>
            <a:off x="907541" y="3650552"/>
            <a:ext cx="195510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GB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INFOGRAPHIC HEADING</a:t>
            </a:r>
            <a:endParaRPr lang="en-IN" sz="1200" b="1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4" name="Rectangle 181">
            <a:extLst>
              <a:ext uri="{FF2B5EF4-FFF2-40B4-BE49-F238E27FC236}">
                <a16:creationId xmlns:a16="http://schemas.microsoft.com/office/drawing/2014/main" id="{5DEB29E2-1CB7-47AB-B6AB-49FC664BAF4A}"/>
              </a:ext>
            </a:extLst>
          </p:cNvPr>
          <p:cNvSpPr/>
          <p:nvPr/>
        </p:nvSpPr>
        <p:spPr>
          <a:xfrm>
            <a:off x="702502" y="1424884"/>
            <a:ext cx="2233447" cy="6924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</p:txBody>
      </p:sp>
      <p:sp>
        <p:nvSpPr>
          <p:cNvPr id="85" name="TextBox 182">
            <a:extLst>
              <a:ext uri="{FF2B5EF4-FFF2-40B4-BE49-F238E27FC236}">
                <a16:creationId xmlns:a16="http://schemas.microsoft.com/office/drawing/2014/main" id="{15E49C4E-0774-471F-AAD5-91EEF14A0D24}"/>
              </a:ext>
            </a:extLst>
          </p:cNvPr>
          <p:cNvSpPr txBox="1"/>
          <p:nvPr/>
        </p:nvSpPr>
        <p:spPr>
          <a:xfrm>
            <a:off x="826778" y="1211226"/>
            <a:ext cx="195510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GB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INFOGRAPHIC HEADING</a:t>
            </a:r>
            <a:endParaRPr lang="en-IN" sz="1200" b="1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785992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60" grpId="0" animBg="1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3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442272" y="4012560"/>
            <a:ext cx="1966634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  <a:p>
            <a:pPr algn="ctr">
              <a:lnSpc>
                <a:spcPct val="150000"/>
              </a:lnSpc>
            </a:pPr>
            <a:endParaRPr lang="zh-CN" altLang="en-US" sz="80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6139609" y="2116500"/>
            <a:ext cx="1966634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  <a:p>
            <a:pPr algn="ctr">
              <a:lnSpc>
                <a:spcPct val="150000"/>
              </a:lnSpc>
            </a:pPr>
            <a:endParaRPr lang="zh-CN" altLang="en-US" sz="80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6242001" y="4012561"/>
            <a:ext cx="1966634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  <a:p>
            <a:pPr algn="ctr">
              <a:lnSpc>
                <a:spcPct val="150000"/>
              </a:lnSpc>
            </a:pPr>
            <a:endParaRPr lang="zh-CN" altLang="en-US" sz="80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542004" y="2096383"/>
            <a:ext cx="1866902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  <a:p>
            <a:pPr algn="ctr">
              <a:lnSpc>
                <a:spcPct val="150000"/>
              </a:lnSpc>
            </a:pPr>
            <a:endParaRPr lang="zh-CN" altLang="en-US" sz="80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836669" y="2071718"/>
            <a:ext cx="1853045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  <a:p>
            <a:pPr algn="ctr">
              <a:lnSpc>
                <a:spcPct val="150000"/>
              </a:lnSpc>
            </a:pPr>
            <a:endParaRPr lang="zh-CN" altLang="en-US" sz="80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731342" y="3945005"/>
            <a:ext cx="1958372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  <a:p>
            <a:pPr algn="ctr">
              <a:lnSpc>
                <a:spcPct val="150000"/>
              </a:lnSpc>
            </a:pPr>
            <a:endParaRPr lang="zh-CN" altLang="en-US" sz="80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C490F95-5AE2-482C-8714-D8D319987356}"/>
              </a:ext>
            </a:extLst>
          </p:cNvPr>
          <p:cNvGrpSpPr/>
          <p:nvPr/>
        </p:nvGrpSpPr>
        <p:grpSpPr>
          <a:xfrm>
            <a:off x="1472866" y="3021989"/>
            <a:ext cx="701675" cy="701675"/>
            <a:chOff x="4241923" y="4706472"/>
            <a:chExt cx="935567" cy="935567"/>
          </a:xfrm>
        </p:grpSpPr>
        <p:sp>
          <p:nvSpPr>
            <p:cNvPr id="15" name="Oval 90"/>
            <p:cNvSpPr/>
            <p:nvPr/>
          </p:nvSpPr>
          <p:spPr>
            <a:xfrm>
              <a:off x="4241923" y="4706472"/>
              <a:ext cx="935567" cy="93556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7">
                <a:defRPr/>
              </a:pPr>
              <a:endParaRPr lang="en-AU" sz="2600" dirty="0">
                <a:solidFill>
                  <a:srgbClr val="595959"/>
                </a:solidFill>
                <a:latin typeface="FontAwesome" pitchFamily="2" charset="0"/>
              </a:endParaRPr>
            </a:p>
          </p:txBody>
        </p:sp>
        <p:grpSp>
          <p:nvGrpSpPr>
            <p:cNvPr id="19" name="Group 12"/>
            <p:cNvGrpSpPr>
              <a:grpSpLocks noChangeAspect="1"/>
            </p:cNvGrpSpPr>
            <p:nvPr/>
          </p:nvGrpSpPr>
          <p:grpSpPr>
            <a:xfrm>
              <a:off x="4508778" y="5001593"/>
              <a:ext cx="384000" cy="312473"/>
              <a:chOff x="1550139" y="1314466"/>
              <a:chExt cx="509139" cy="414300"/>
            </a:xfrm>
            <a:solidFill>
              <a:schemeClr val="bg1"/>
            </a:solidFill>
          </p:grpSpPr>
          <p:sp>
            <p:nvSpPr>
              <p:cNvPr id="20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37">
                  <a:defRPr/>
                </a:pPr>
                <a:endParaRPr lang="en-US">
                  <a:solidFill>
                    <a:srgbClr val="595959"/>
                  </a:solidFill>
                </a:endParaRPr>
              </a:p>
            </p:txBody>
          </p:sp>
          <p:sp>
            <p:nvSpPr>
              <p:cNvPr id="21" name="Freeform 6"/>
              <p:cNvSpPr>
                <a:spLocks/>
              </p:cNvSpPr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37">
                  <a:defRPr/>
                </a:pPr>
                <a:endParaRPr lang="en-US">
                  <a:solidFill>
                    <a:srgbClr val="595959"/>
                  </a:solidFill>
                </a:endParaRPr>
              </a:p>
            </p:txBody>
          </p:sp>
          <p:sp>
            <p:nvSpPr>
              <p:cNvPr id="22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37">
                  <a:defRPr/>
                </a:pPr>
                <a:endParaRPr lang="en-US">
                  <a:solidFill>
                    <a:srgbClr val="595959"/>
                  </a:solidFill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77182A4-9314-430C-9DCC-F65AFD8B1001}"/>
              </a:ext>
            </a:extLst>
          </p:cNvPr>
          <p:cNvGrpSpPr/>
          <p:nvPr/>
        </p:nvGrpSpPr>
        <p:grpSpPr>
          <a:xfrm>
            <a:off x="6874481" y="1232519"/>
            <a:ext cx="703263" cy="703263"/>
            <a:chOff x="6602005" y="2141072"/>
            <a:chExt cx="937684" cy="937684"/>
          </a:xfrm>
        </p:grpSpPr>
        <p:sp>
          <p:nvSpPr>
            <p:cNvPr id="18" name="Oval 90"/>
            <p:cNvSpPr/>
            <p:nvPr/>
          </p:nvSpPr>
          <p:spPr>
            <a:xfrm>
              <a:off x="6602005" y="2141072"/>
              <a:ext cx="937684" cy="9376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7">
                <a:defRPr/>
              </a:pPr>
              <a:endParaRPr lang="en-AU" sz="2800" dirty="0">
                <a:solidFill>
                  <a:srgbClr val="595959"/>
                </a:solidFill>
                <a:latin typeface="FontAwesome" pitchFamily="2" charset="0"/>
              </a:endParaRPr>
            </a:p>
          </p:txBody>
        </p:sp>
        <p:sp>
          <p:nvSpPr>
            <p:cNvPr id="23" name="Freeform 34"/>
            <p:cNvSpPr>
              <a:spLocks noChangeAspect="1"/>
            </p:cNvSpPr>
            <p:nvPr/>
          </p:nvSpPr>
          <p:spPr bwMode="auto">
            <a:xfrm>
              <a:off x="6879289" y="2486088"/>
              <a:ext cx="383116" cy="338667"/>
            </a:xfrm>
            <a:custGeom>
              <a:avLst/>
              <a:gdLst>
                <a:gd name="T0" fmla="*/ 136 w 136"/>
                <a:gd name="T1" fmla="*/ 48 h 120"/>
                <a:gd name="T2" fmla="*/ 68 w 136"/>
                <a:gd name="T3" fmla="*/ 0 h 120"/>
                <a:gd name="T4" fmla="*/ 0 w 136"/>
                <a:gd name="T5" fmla="*/ 48 h 120"/>
                <a:gd name="T6" fmla="*/ 37 w 136"/>
                <a:gd name="T7" fmla="*/ 91 h 120"/>
                <a:gd name="T8" fmla="*/ 22 w 136"/>
                <a:gd name="T9" fmla="*/ 120 h 120"/>
                <a:gd name="T10" fmla="*/ 73 w 136"/>
                <a:gd name="T11" fmla="*/ 96 h 120"/>
                <a:gd name="T12" fmla="*/ 136 w 136"/>
                <a:gd name="T13" fmla="*/ 4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20">
                  <a:moveTo>
                    <a:pt x="136" y="48"/>
                  </a:moveTo>
                  <a:cubicBezTo>
                    <a:pt x="136" y="22"/>
                    <a:pt x="106" y="0"/>
                    <a:pt x="68" y="0"/>
                  </a:cubicBezTo>
                  <a:cubicBezTo>
                    <a:pt x="31" y="0"/>
                    <a:pt x="0" y="22"/>
                    <a:pt x="0" y="48"/>
                  </a:cubicBezTo>
                  <a:cubicBezTo>
                    <a:pt x="0" y="67"/>
                    <a:pt x="15" y="83"/>
                    <a:pt x="37" y="91"/>
                  </a:cubicBezTo>
                  <a:cubicBezTo>
                    <a:pt x="38" y="96"/>
                    <a:pt x="37" y="106"/>
                    <a:pt x="22" y="120"/>
                  </a:cubicBezTo>
                  <a:cubicBezTo>
                    <a:pt x="22" y="120"/>
                    <a:pt x="54" y="111"/>
                    <a:pt x="73" y="96"/>
                  </a:cubicBezTo>
                  <a:cubicBezTo>
                    <a:pt x="108" y="94"/>
                    <a:pt x="136" y="73"/>
                    <a:pt x="13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rgbClr val="595959"/>
                </a:solidFill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F54F5BF-33DD-4C1C-82D5-3143A86182AB}"/>
              </a:ext>
            </a:extLst>
          </p:cNvPr>
          <p:cNvGrpSpPr/>
          <p:nvPr/>
        </p:nvGrpSpPr>
        <p:grpSpPr>
          <a:xfrm>
            <a:off x="4203929" y="3081616"/>
            <a:ext cx="701675" cy="701675"/>
            <a:chOff x="6517339" y="4683189"/>
            <a:chExt cx="935567" cy="935567"/>
          </a:xfrm>
        </p:grpSpPr>
        <p:sp>
          <p:nvSpPr>
            <p:cNvPr id="16" name="Oval 90"/>
            <p:cNvSpPr/>
            <p:nvPr/>
          </p:nvSpPr>
          <p:spPr>
            <a:xfrm>
              <a:off x="6517339" y="4683189"/>
              <a:ext cx="935567" cy="93556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7">
                <a:defRPr/>
              </a:pPr>
              <a:endParaRPr lang="en-AU" sz="2800" dirty="0">
                <a:solidFill>
                  <a:srgbClr val="595959"/>
                </a:solidFill>
                <a:latin typeface="FontAwesome" pitchFamily="2" charset="0"/>
              </a:endParaRPr>
            </a:p>
          </p:txBody>
        </p:sp>
        <p:sp>
          <p:nvSpPr>
            <p:cNvPr id="24" name="Freeform 55"/>
            <p:cNvSpPr>
              <a:spLocks noChangeAspect="1" noEditPoints="1"/>
            </p:cNvSpPr>
            <p:nvPr/>
          </p:nvSpPr>
          <p:spPr bwMode="auto">
            <a:xfrm>
              <a:off x="6803089" y="4992222"/>
              <a:ext cx="383116" cy="402167"/>
            </a:xfrm>
            <a:custGeom>
              <a:avLst/>
              <a:gdLst>
                <a:gd name="T0" fmla="*/ 83 w 129"/>
                <a:gd name="T1" fmla="*/ 92 h 135"/>
                <a:gd name="T2" fmla="*/ 127 w 129"/>
                <a:gd name="T3" fmla="*/ 26 h 135"/>
                <a:gd name="T4" fmla="*/ 127 w 129"/>
                <a:gd name="T5" fmla="*/ 21 h 135"/>
                <a:gd name="T6" fmla="*/ 117 w 129"/>
                <a:gd name="T7" fmla="*/ 10 h 135"/>
                <a:gd name="T8" fmla="*/ 112 w 129"/>
                <a:gd name="T9" fmla="*/ 10 h 135"/>
                <a:gd name="T10" fmla="*/ 107 w 129"/>
                <a:gd name="T11" fmla="*/ 16 h 135"/>
                <a:gd name="T12" fmla="*/ 101 w 129"/>
                <a:gd name="T13" fmla="*/ 16 h 135"/>
                <a:gd name="T14" fmla="*/ 101 w 129"/>
                <a:gd name="T15" fmla="*/ 0 h 135"/>
                <a:gd name="T16" fmla="*/ 27 w 129"/>
                <a:gd name="T17" fmla="*/ 0 h 135"/>
                <a:gd name="T18" fmla="*/ 27 w 129"/>
                <a:gd name="T19" fmla="*/ 16 h 135"/>
                <a:gd name="T20" fmla="*/ 22 w 129"/>
                <a:gd name="T21" fmla="*/ 16 h 135"/>
                <a:gd name="T22" fmla="*/ 17 w 129"/>
                <a:gd name="T23" fmla="*/ 10 h 135"/>
                <a:gd name="T24" fmla="*/ 12 w 129"/>
                <a:gd name="T25" fmla="*/ 10 h 135"/>
                <a:gd name="T26" fmla="*/ 1 w 129"/>
                <a:gd name="T27" fmla="*/ 21 h 135"/>
                <a:gd name="T28" fmla="*/ 1 w 129"/>
                <a:gd name="T29" fmla="*/ 26 h 135"/>
                <a:gd name="T30" fmla="*/ 46 w 129"/>
                <a:gd name="T31" fmla="*/ 92 h 135"/>
                <a:gd name="T32" fmla="*/ 59 w 129"/>
                <a:gd name="T33" fmla="*/ 98 h 135"/>
                <a:gd name="T34" fmla="*/ 59 w 129"/>
                <a:gd name="T35" fmla="*/ 103 h 135"/>
                <a:gd name="T36" fmla="*/ 54 w 129"/>
                <a:gd name="T37" fmla="*/ 106 h 135"/>
                <a:gd name="T38" fmla="*/ 59 w 129"/>
                <a:gd name="T39" fmla="*/ 108 h 135"/>
                <a:gd name="T40" fmla="*/ 59 w 129"/>
                <a:gd name="T41" fmla="*/ 114 h 135"/>
                <a:gd name="T42" fmla="*/ 54 w 129"/>
                <a:gd name="T43" fmla="*/ 119 h 135"/>
                <a:gd name="T44" fmla="*/ 48 w 129"/>
                <a:gd name="T45" fmla="*/ 124 h 135"/>
                <a:gd name="T46" fmla="*/ 43 w 129"/>
                <a:gd name="T47" fmla="*/ 129 h 135"/>
                <a:gd name="T48" fmla="*/ 49 w 129"/>
                <a:gd name="T49" fmla="*/ 135 h 135"/>
                <a:gd name="T50" fmla="*/ 80 w 129"/>
                <a:gd name="T51" fmla="*/ 135 h 135"/>
                <a:gd name="T52" fmla="*/ 85 w 129"/>
                <a:gd name="T53" fmla="*/ 129 h 135"/>
                <a:gd name="T54" fmla="*/ 80 w 129"/>
                <a:gd name="T55" fmla="*/ 124 h 135"/>
                <a:gd name="T56" fmla="*/ 74 w 129"/>
                <a:gd name="T57" fmla="*/ 119 h 135"/>
                <a:gd name="T58" fmla="*/ 69 w 129"/>
                <a:gd name="T59" fmla="*/ 114 h 135"/>
                <a:gd name="T60" fmla="*/ 69 w 129"/>
                <a:gd name="T61" fmla="*/ 108 h 135"/>
                <a:gd name="T62" fmla="*/ 75 w 129"/>
                <a:gd name="T63" fmla="*/ 106 h 135"/>
                <a:gd name="T64" fmla="*/ 69 w 129"/>
                <a:gd name="T65" fmla="*/ 103 h 135"/>
                <a:gd name="T66" fmla="*/ 69 w 129"/>
                <a:gd name="T67" fmla="*/ 98 h 135"/>
                <a:gd name="T68" fmla="*/ 83 w 129"/>
                <a:gd name="T69" fmla="*/ 92 h 135"/>
                <a:gd name="T70" fmla="*/ 101 w 129"/>
                <a:gd name="T71" fmla="*/ 21 h 135"/>
                <a:gd name="T72" fmla="*/ 107 w 129"/>
                <a:gd name="T73" fmla="*/ 21 h 135"/>
                <a:gd name="T74" fmla="*/ 112 w 129"/>
                <a:gd name="T75" fmla="*/ 16 h 135"/>
                <a:gd name="T76" fmla="*/ 117 w 129"/>
                <a:gd name="T77" fmla="*/ 21 h 135"/>
                <a:gd name="T78" fmla="*/ 117 w 129"/>
                <a:gd name="T79" fmla="*/ 26 h 135"/>
                <a:gd name="T80" fmla="*/ 91 w 129"/>
                <a:gd name="T81" fmla="*/ 71 h 135"/>
                <a:gd name="T82" fmla="*/ 101 w 129"/>
                <a:gd name="T83" fmla="*/ 21 h 135"/>
                <a:gd name="T84" fmla="*/ 36 w 129"/>
                <a:gd name="T85" fmla="*/ 72 h 135"/>
                <a:gd name="T86" fmla="*/ 10 w 129"/>
                <a:gd name="T87" fmla="*/ 27 h 135"/>
                <a:gd name="T88" fmla="*/ 10 w 129"/>
                <a:gd name="T89" fmla="*/ 22 h 135"/>
                <a:gd name="T90" fmla="*/ 15 w 129"/>
                <a:gd name="T91" fmla="*/ 17 h 135"/>
                <a:gd name="T92" fmla="*/ 20 w 129"/>
                <a:gd name="T93" fmla="*/ 22 h 135"/>
                <a:gd name="T94" fmla="*/ 26 w 129"/>
                <a:gd name="T95" fmla="*/ 22 h 135"/>
                <a:gd name="T96" fmla="*/ 36 w 129"/>
                <a:gd name="T97" fmla="*/ 7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rgbClr val="595959"/>
                </a:solidFill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0DB7356-5C52-4018-B398-8D67A9C31DDF}"/>
              </a:ext>
            </a:extLst>
          </p:cNvPr>
          <p:cNvGrpSpPr/>
          <p:nvPr/>
        </p:nvGrpSpPr>
        <p:grpSpPr>
          <a:xfrm>
            <a:off x="4203930" y="1222233"/>
            <a:ext cx="701675" cy="701675"/>
            <a:chOff x="3837639" y="3370856"/>
            <a:chExt cx="935567" cy="935567"/>
          </a:xfrm>
        </p:grpSpPr>
        <p:sp>
          <p:nvSpPr>
            <p:cNvPr id="14" name="Oval 90"/>
            <p:cNvSpPr/>
            <p:nvPr/>
          </p:nvSpPr>
          <p:spPr>
            <a:xfrm>
              <a:off x="3837639" y="3370856"/>
              <a:ext cx="935567" cy="93556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7">
                <a:defRPr/>
              </a:pPr>
              <a:endParaRPr lang="en-AU" sz="2800" dirty="0">
                <a:solidFill>
                  <a:srgbClr val="595959"/>
                </a:solidFill>
                <a:latin typeface="FontAwesome" pitchFamily="2" charset="0"/>
              </a:endParaRPr>
            </a:p>
          </p:txBody>
        </p:sp>
        <p:grpSp>
          <p:nvGrpSpPr>
            <p:cNvPr id="25" name="Group 25"/>
            <p:cNvGrpSpPr>
              <a:grpSpLocks noChangeAspect="1"/>
            </p:cNvGrpSpPr>
            <p:nvPr/>
          </p:nvGrpSpPr>
          <p:grpSpPr>
            <a:xfrm>
              <a:off x="4094411" y="3649176"/>
              <a:ext cx="384000" cy="377905"/>
              <a:chOff x="1587575" y="2265358"/>
              <a:chExt cx="314468" cy="309477"/>
            </a:xfrm>
            <a:solidFill>
              <a:schemeClr val="bg1"/>
            </a:solidFill>
          </p:grpSpPr>
          <p:sp>
            <p:nvSpPr>
              <p:cNvPr id="26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37">
                  <a:defRPr/>
                </a:pPr>
                <a:endParaRPr lang="en-US">
                  <a:solidFill>
                    <a:srgbClr val="595959"/>
                  </a:solidFill>
                </a:endParaRPr>
              </a:p>
            </p:txBody>
          </p:sp>
          <p:sp>
            <p:nvSpPr>
              <p:cNvPr id="27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37">
                  <a:defRPr/>
                </a:pPr>
                <a:endParaRPr lang="en-US">
                  <a:solidFill>
                    <a:srgbClr val="595959"/>
                  </a:solidFill>
                </a:endParaRP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7D82320-F41C-433F-973F-5DBB22D1E7C9}"/>
              </a:ext>
            </a:extLst>
          </p:cNvPr>
          <p:cNvGrpSpPr/>
          <p:nvPr/>
        </p:nvGrpSpPr>
        <p:grpSpPr>
          <a:xfrm>
            <a:off x="6874481" y="3072292"/>
            <a:ext cx="701675" cy="701675"/>
            <a:chOff x="6968189" y="3370856"/>
            <a:chExt cx="935567" cy="935567"/>
          </a:xfrm>
        </p:grpSpPr>
        <p:sp>
          <p:nvSpPr>
            <p:cNvPr id="17" name="Oval 90"/>
            <p:cNvSpPr/>
            <p:nvPr/>
          </p:nvSpPr>
          <p:spPr>
            <a:xfrm>
              <a:off x="6968189" y="3370856"/>
              <a:ext cx="935567" cy="93556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7">
                <a:defRPr/>
              </a:pPr>
              <a:endParaRPr lang="en-AU" sz="2600" dirty="0">
                <a:solidFill>
                  <a:srgbClr val="595959"/>
                </a:solidFill>
                <a:latin typeface="FontAwesome" pitchFamily="2" charset="0"/>
              </a:endParaRPr>
            </a:p>
          </p:txBody>
        </p:sp>
        <p:grpSp>
          <p:nvGrpSpPr>
            <p:cNvPr id="28" name="Group 28"/>
            <p:cNvGrpSpPr>
              <a:grpSpLocks noChangeAspect="1"/>
            </p:cNvGrpSpPr>
            <p:nvPr/>
          </p:nvGrpSpPr>
          <p:grpSpPr>
            <a:xfrm>
              <a:off x="7292167" y="3689570"/>
              <a:ext cx="288000" cy="361108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29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37">
                  <a:defRPr/>
                </a:pPr>
                <a:endParaRPr lang="en-US">
                  <a:solidFill>
                    <a:srgbClr val="595959"/>
                  </a:solidFill>
                </a:endParaRPr>
              </a:p>
            </p:txBody>
          </p:sp>
          <p:sp>
            <p:nvSpPr>
              <p:cNvPr id="30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37">
                  <a:defRPr/>
                </a:pPr>
                <a:endParaRPr lang="en-US">
                  <a:solidFill>
                    <a:srgbClr val="595959"/>
                  </a:solidFill>
                </a:endParaRPr>
              </a:p>
            </p:txBody>
          </p:sp>
          <p:sp>
            <p:nvSpPr>
              <p:cNvPr id="31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37">
                  <a:defRPr/>
                </a:pPr>
                <a:endParaRPr lang="en-US">
                  <a:solidFill>
                    <a:srgbClr val="595959"/>
                  </a:solidFill>
                </a:endParaRPr>
              </a:p>
            </p:txBody>
          </p:sp>
          <p:sp>
            <p:nvSpPr>
              <p:cNvPr id="32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37">
                  <a:defRPr/>
                </a:pPr>
                <a:endParaRPr lang="en-US">
                  <a:solidFill>
                    <a:srgbClr val="595959"/>
                  </a:solidFill>
                </a:endParaRP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139D3F0-A558-4B71-9A77-B19A6CFD6234}"/>
              </a:ext>
            </a:extLst>
          </p:cNvPr>
          <p:cNvGrpSpPr/>
          <p:nvPr/>
        </p:nvGrpSpPr>
        <p:grpSpPr>
          <a:xfrm>
            <a:off x="1472866" y="1193529"/>
            <a:ext cx="701675" cy="701675"/>
            <a:chOff x="4169139" y="2151067"/>
            <a:chExt cx="935567" cy="935567"/>
          </a:xfrm>
        </p:grpSpPr>
        <p:sp>
          <p:nvSpPr>
            <p:cNvPr id="13" name="Oval 90"/>
            <p:cNvSpPr/>
            <p:nvPr/>
          </p:nvSpPr>
          <p:spPr>
            <a:xfrm>
              <a:off x="4169139" y="2151067"/>
              <a:ext cx="935567" cy="93556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737">
                <a:defRPr/>
              </a:pPr>
              <a:endParaRPr lang="en-AU" sz="2800" dirty="0">
                <a:solidFill>
                  <a:srgbClr val="595959"/>
                </a:solidFill>
                <a:latin typeface="FontAwesome" pitchFamily="2" charset="0"/>
              </a:endParaRPr>
            </a:p>
          </p:txBody>
        </p:sp>
        <p:grpSp>
          <p:nvGrpSpPr>
            <p:cNvPr id="33" name="Group 33"/>
            <p:cNvGrpSpPr>
              <a:grpSpLocks noChangeAspect="1"/>
            </p:cNvGrpSpPr>
            <p:nvPr/>
          </p:nvGrpSpPr>
          <p:grpSpPr>
            <a:xfrm>
              <a:off x="4444923" y="2407336"/>
              <a:ext cx="384000" cy="433119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34" name="Freeform 147"/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37">
                  <a:defRPr/>
                </a:pPr>
                <a:endParaRPr lang="en-US">
                  <a:solidFill>
                    <a:srgbClr val="595959"/>
                  </a:solidFill>
                </a:endParaRPr>
              </a:p>
            </p:txBody>
          </p:sp>
          <p:sp>
            <p:nvSpPr>
              <p:cNvPr id="35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37">
                  <a:defRPr/>
                </a:pPr>
                <a:endParaRPr lang="en-US">
                  <a:solidFill>
                    <a:srgbClr val="595959"/>
                  </a:solidFill>
                </a:endParaRPr>
              </a:p>
            </p:txBody>
          </p:sp>
          <p:sp>
            <p:nvSpPr>
              <p:cNvPr id="36" name="Freeform 149"/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85737">
                  <a:defRPr/>
                </a:pPr>
                <a:endParaRPr lang="en-US">
                  <a:solidFill>
                    <a:srgbClr val="595959"/>
                  </a:solidFill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675182" y="285410"/>
            <a:ext cx="3875834" cy="497554"/>
            <a:chOff x="675182" y="285410"/>
            <a:chExt cx="3875834" cy="497554"/>
          </a:xfrm>
        </p:grpSpPr>
        <p:sp>
          <p:nvSpPr>
            <p:cNvPr id="47" name="文本框 48"/>
            <p:cNvSpPr txBox="1"/>
            <p:nvPr/>
          </p:nvSpPr>
          <p:spPr>
            <a:xfrm>
              <a:off x="1402437" y="285410"/>
              <a:ext cx="314857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</a:rPr>
                <a:t>工作不足之处</a:t>
              </a:r>
            </a:p>
          </p:txBody>
        </p:sp>
        <p:sp>
          <p:nvSpPr>
            <p:cNvPr id="50" name="文本框 43"/>
            <p:cNvSpPr txBox="1"/>
            <p:nvPr/>
          </p:nvSpPr>
          <p:spPr>
            <a:xfrm>
              <a:off x="675182" y="321299"/>
              <a:ext cx="5421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5000309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459750" y="1055993"/>
            <a:ext cx="2198436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Nirmala UI" pitchFamily="34" charset="0"/>
                <a:ea typeface="微软雅黑" panose="020B0503020204020204" pitchFamily="34" charset="-122"/>
                <a:cs typeface="Nirmala UI" pitchFamily="34" charset="0"/>
                <a:sym typeface="Arial" panose="020B0604020202020204" pitchFamily="34" charset="0"/>
              </a:rPr>
              <a:t>04</a:t>
            </a:r>
            <a:endParaRPr lang="zh-CN" altLang="en-US" sz="8800" b="1" dirty="0">
              <a:solidFill>
                <a:schemeClr val="accent1">
                  <a:lumMod val="60000"/>
                  <a:lumOff val="40000"/>
                </a:schemeClr>
              </a:solidFill>
              <a:latin typeface="Nirmala UI" pitchFamily="34" charset="0"/>
              <a:ea typeface="微软雅黑" panose="020B0503020204020204" pitchFamily="34" charset="-122"/>
              <a:cs typeface="Nirmala UI" pitchFamily="34" charset="0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896358" y="2310984"/>
            <a:ext cx="3351284" cy="6309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工作计划制定</a:t>
            </a:r>
          </a:p>
        </p:txBody>
      </p:sp>
      <p:sp>
        <p:nvSpPr>
          <p:cNvPr id="31" name="Text Box 10">
            <a:extLst>
              <a:ext uri="{FF2B5EF4-FFF2-40B4-BE49-F238E27FC236}">
                <a16:creationId xmlns:a16="http://schemas.microsoft.com/office/drawing/2014/main" id="{AE453860-F2CF-49BD-A464-B1B315830A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6971" y="3020076"/>
            <a:ext cx="3475372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  <a:p>
            <a:pPr algn="ctr">
              <a:lnSpc>
                <a:spcPct val="150000"/>
              </a:lnSpc>
            </a:pPr>
            <a:endParaRPr lang="zh-CN" altLang="en-US" sz="80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7054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3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43"/>
          <p:cNvSpPr txBox="1"/>
          <p:nvPr/>
        </p:nvSpPr>
        <p:spPr>
          <a:xfrm>
            <a:off x="675182" y="321299"/>
            <a:ext cx="54211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rPr>
              <a:t>02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2" name="文本框 48"/>
          <p:cNvSpPr txBox="1"/>
          <p:nvPr/>
        </p:nvSpPr>
        <p:spPr>
          <a:xfrm>
            <a:off x="1402437" y="285410"/>
            <a:ext cx="3148579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工作不足之处</a:t>
            </a: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1304926" y="1700166"/>
            <a:ext cx="894116" cy="0"/>
          </a:xfrm>
          <a:prstGeom prst="straightConnector1">
            <a:avLst/>
          </a:prstGeom>
          <a:ln w="38100">
            <a:solidFill>
              <a:schemeClr val="tx2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88435" y="1527596"/>
            <a:ext cx="719197" cy="3393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Start</a:t>
            </a:r>
            <a:endParaRPr lang="zh-CN" altLang="en-US" sz="2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3249045" y="1700166"/>
            <a:ext cx="2645919" cy="0"/>
          </a:xfrm>
          <a:prstGeom prst="straightConnector1">
            <a:avLst/>
          </a:prstGeom>
          <a:ln w="38100">
            <a:solidFill>
              <a:schemeClr val="tx2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526995" y="1314681"/>
            <a:ext cx="215909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94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26995" y="2338433"/>
            <a:ext cx="215909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94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26995" y="3454930"/>
            <a:ext cx="215909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94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26995" y="4557444"/>
            <a:ext cx="215909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194"/>
              </a:lnSpc>
            </a:pP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</a:t>
            </a:r>
            <a:endParaRPr lang="en-US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 flipH="1">
            <a:off x="3249045" y="2825807"/>
            <a:ext cx="2645919" cy="0"/>
          </a:xfrm>
          <a:prstGeom prst="straightConnector1">
            <a:avLst/>
          </a:prstGeom>
          <a:ln w="38100">
            <a:solidFill>
              <a:schemeClr val="tx2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3249045" y="3977851"/>
            <a:ext cx="2645919" cy="0"/>
          </a:xfrm>
          <a:prstGeom prst="straightConnector1">
            <a:avLst/>
          </a:prstGeom>
          <a:ln w="38100">
            <a:solidFill>
              <a:schemeClr val="tx2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6899767" y="3977851"/>
            <a:ext cx="1826969" cy="0"/>
          </a:xfrm>
          <a:prstGeom prst="straightConnector1">
            <a:avLst/>
          </a:prstGeom>
          <a:ln w="38100">
            <a:solidFill>
              <a:schemeClr val="tx2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704348" y="4043294"/>
            <a:ext cx="828100" cy="3393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Finish</a:t>
            </a:r>
            <a:endParaRPr lang="zh-CN" altLang="en-US" sz="2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弧形 31"/>
          <p:cNvSpPr/>
          <p:nvPr/>
        </p:nvSpPr>
        <p:spPr>
          <a:xfrm>
            <a:off x="6040513" y="1689741"/>
            <a:ext cx="1131084" cy="1131084"/>
          </a:xfrm>
          <a:prstGeom prst="arc">
            <a:avLst>
              <a:gd name="adj1" fmla="val 18120479"/>
              <a:gd name="adj2" fmla="val 3342182"/>
            </a:avLst>
          </a:prstGeom>
          <a:ln w="38100">
            <a:solidFill>
              <a:schemeClr val="tx2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2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弧形 32"/>
          <p:cNvSpPr/>
          <p:nvPr/>
        </p:nvSpPr>
        <p:spPr>
          <a:xfrm flipH="1">
            <a:off x="1969905" y="2830793"/>
            <a:ext cx="1131084" cy="1131084"/>
          </a:xfrm>
          <a:prstGeom prst="arc">
            <a:avLst>
              <a:gd name="adj1" fmla="val 18307965"/>
              <a:gd name="adj2" fmla="val 3467219"/>
            </a:avLst>
          </a:prstGeom>
          <a:ln w="38100">
            <a:solidFill>
              <a:schemeClr val="tx2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20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275775" y="1254797"/>
            <a:ext cx="859924" cy="859924"/>
            <a:chOff x="2072346" y="1095586"/>
            <a:chExt cx="936104" cy="93610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35" name="椭圆 34"/>
            <p:cNvSpPr/>
            <p:nvPr/>
          </p:nvSpPr>
          <p:spPr>
            <a:xfrm>
              <a:off x="2072346" y="1095586"/>
              <a:ext cx="936104" cy="9361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92966" y="1425139"/>
              <a:ext cx="694865" cy="251282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计划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008316" y="1254798"/>
            <a:ext cx="859924" cy="859923"/>
            <a:chOff x="6135551" y="1095586"/>
            <a:chExt cx="936104" cy="936104"/>
          </a:xfrm>
          <a:solidFill>
            <a:schemeClr val="bg2">
              <a:lumMod val="75000"/>
            </a:schemeClr>
          </a:solidFill>
        </p:grpSpPr>
        <p:sp>
          <p:nvSpPr>
            <p:cNvPr id="38" name="椭圆 37"/>
            <p:cNvSpPr/>
            <p:nvPr/>
          </p:nvSpPr>
          <p:spPr>
            <a:xfrm>
              <a:off x="6135551" y="1095586"/>
              <a:ext cx="936104" cy="9361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256170" y="1425139"/>
              <a:ext cx="694865" cy="251282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一季度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008316" y="2395853"/>
            <a:ext cx="859924" cy="859923"/>
            <a:chOff x="6135551" y="2337724"/>
            <a:chExt cx="936104" cy="93610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41" name="椭圆 40"/>
            <p:cNvSpPr/>
            <p:nvPr/>
          </p:nvSpPr>
          <p:spPr>
            <a:xfrm>
              <a:off x="6135551" y="2337724"/>
              <a:ext cx="936104" cy="9361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256170" y="2667276"/>
              <a:ext cx="694865" cy="251282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二季度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275775" y="2395853"/>
            <a:ext cx="859924" cy="859923"/>
            <a:chOff x="2072346" y="2337724"/>
            <a:chExt cx="936104" cy="936104"/>
          </a:xfrm>
          <a:solidFill>
            <a:schemeClr val="bg2">
              <a:lumMod val="50000"/>
            </a:schemeClr>
          </a:solidFill>
        </p:grpSpPr>
        <p:sp>
          <p:nvSpPr>
            <p:cNvPr id="44" name="椭圆 43"/>
            <p:cNvSpPr/>
            <p:nvPr/>
          </p:nvSpPr>
          <p:spPr>
            <a:xfrm>
              <a:off x="2072346" y="2337724"/>
              <a:ext cx="936104" cy="9361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192966" y="2667276"/>
              <a:ext cx="694865" cy="251282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三季度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275775" y="3536906"/>
            <a:ext cx="859924" cy="859923"/>
            <a:chOff x="2072346" y="3579862"/>
            <a:chExt cx="936104" cy="93610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47" name="椭圆 46"/>
            <p:cNvSpPr/>
            <p:nvPr/>
          </p:nvSpPr>
          <p:spPr>
            <a:xfrm>
              <a:off x="2072346" y="3579862"/>
              <a:ext cx="936104" cy="9361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192966" y="3909414"/>
              <a:ext cx="694865" cy="251282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四季度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008316" y="3536904"/>
            <a:ext cx="859924" cy="859924"/>
            <a:chOff x="6135551" y="3579862"/>
            <a:chExt cx="936104" cy="936104"/>
          </a:xfrm>
          <a:solidFill>
            <a:schemeClr val="bg2">
              <a:lumMod val="75000"/>
            </a:schemeClr>
          </a:solidFill>
        </p:grpSpPr>
        <p:sp>
          <p:nvSpPr>
            <p:cNvPr id="50" name="椭圆 49"/>
            <p:cNvSpPr/>
            <p:nvPr/>
          </p:nvSpPr>
          <p:spPr>
            <a:xfrm>
              <a:off x="6135551" y="3579862"/>
              <a:ext cx="936104" cy="93610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256170" y="3909414"/>
              <a:ext cx="694865" cy="251282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收官</a:t>
              </a: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3824418" y="3199375"/>
            <a:ext cx="1564249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这里添加标题内容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824418" y="2060056"/>
            <a:ext cx="1564249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这里添加标题内容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824418" y="1028443"/>
            <a:ext cx="1564249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accent3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这里添加标题内容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824418" y="4284897"/>
            <a:ext cx="1564249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5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这里添加标题内容</a:t>
            </a:r>
          </a:p>
        </p:txBody>
      </p:sp>
    </p:spTree>
    <p:extLst>
      <p:ext uri="{BB962C8B-B14F-4D97-AF65-F5344CB8AC3E}">
        <p14:creationId xmlns:p14="http://schemas.microsoft.com/office/powerpoint/2010/main" val="59383576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5" presetClass="emph" presetSubtype="0" repeatCount="2000" fill="hold" grpId="2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519 2.59259E-6 L 3.54167E-6 2.59259E-6 " pathEditMode="relative" rAng="0" ptsTypes="AA">
                                      <p:cBhvr>
                                        <p:cTn id="34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5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9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4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9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0.24167 C 0.07669 -0.24352 0.08685 -0.16135 0.08685 -0.1213 C 0.08685 -0.08125 0.07643 -0.00023 3.54167E-6 3.33333E-6 " pathEditMode="relative" rAng="0" ptsTypes="AAA">
                                      <p:cBhvr>
                                        <p:cTn id="50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97" y="1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0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44 3.33333E-6 L 0.0017 3.33333E-6 " pathEditMode="relative" rAng="0" ptsTypes="AA">
                                      <p:cBhvr>
                                        <p:cTn id="66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0.24167 C -0.07669 -0.2426 -0.08815 -0.15857 -0.08815 -0.11852 C -0.08815 -0.07847 -0.07565 2.59259E-6 -3.33333E-6 2.59259E-6 " pathEditMode="relative" rAng="0" ptsTypes="AAA">
                                      <p:cBhvr>
                                        <p:cTn id="8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27" y="1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300"/>
                            </p:stCondLst>
                            <p:childTnLst>
                              <p:par>
                                <p:cTn id="8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8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30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514 -2.34568E-6 L -2.22222E-6 -2.34568E-6 " pathEditMode="relative" rAng="0" ptsTypes="AA">
                                      <p:cBhvr>
                                        <p:cTn id="98" dur="8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5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1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600"/>
                            </p:stCondLst>
                            <p:childTnLst>
                              <p:par>
                                <p:cTn id="108" presetID="35" presetClass="emph" presetSubtype="0" repeatCount="200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9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200"/>
                            </p:stCondLst>
                            <p:childTnLst>
                              <p:par>
                                <p:cTn id="111" presetID="2" presetClass="exit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4" grpId="2"/>
      <p:bldP spid="24" grpId="0"/>
      <p:bldP spid="25" grpId="0"/>
      <p:bldP spid="26" grpId="0"/>
      <p:bldP spid="27" grpId="0"/>
      <p:bldP spid="31" grpId="0"/>
      <p:bldP spid="31" grpId="1"/>
      <p:bldP spid="31" grpId="2"/>
      <p:bldP spid="32" grpId="0" animBg="1"/>
      <p:bldP spid="33" grpId="0" animBg="1"/>
      <p:bldP spid="52" grpId="0"/>
      <p:bldP spid="53" grpId="0"/>
      <p:bldP spid="54" grpId="0"/>
      <p:bldP spid="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3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36"/>
          <p:cNvGrpSpPr>
            <a:grpSpLocks/>
          </p:cNvGrpSpPr>
          <p:nvPr/>
        </p:nvGrpSpPr>
        <p:grpSpPr bwMode="auto">
          <a:xfrm>
            <a:off x="4236965" y="415403"/>
            <a:ext cx="2825316" cy="963528"/>
            <a:chOff x="2279844" y="3764571"/>
            <a:chExt cx="2823663" cy="963397"/>
          </a:xfrm>
        </p:grpSpPr>
        <p:sp>
          <p:nvSpPr>
            <p:cNvPr id="23" name="Content Placeholder 2"/>
            <p:cNvSpPr txBox="1">
              <a:spLocks/>
            </p:cNvSpPr>
            <p:nvPr/>
          </p:nvSpPr>
          <p:spPr>
            <a:xfrm>
              <a:off x="2823750" y="4018452"/>
              <a:ext cx="2279757" cy="70951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900" dirty="0">
                  <a:solidFill>
                    <a:srgbClr val="59595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请在此处添加详细描述文本，尽量与标题文本语言风格相符请在此处添加详细描述文本，尽量与标题文本语言风格相符</a:t>
              </a:r>
            </a:p>
            <a:p>
              <a:pPr marL="0" indent="0" algn="ctr">
                <a:lnSpc>
                  <a:spcPct val="150000"/>
                </a:lnSpc>
                <a:buNone/>
              </a:pPr>
              <a:endParaRPr lang="zh-CN" altLang="en-US" sz="9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279844" y="3764571"/>
              <a:ext cx="2129179" cy="2769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737">
                <a:defRPr/>
              </a:pPr>
              <a:r>
                <a:rPr lang="en-US" altLang="zh-CN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5" name="组合 39"/>
          <p:cNvGrpSpPr>
            <a:grpSpLocks/>
          </p:cNvGrpSpPr>
          <p:nvPr/>
        </p:nvGrpSpPr>
        <p:grpSpPr bwMode="auto">
          <a:xfrm>
            <a:off x="1912832" y="1398491"/>
            <a:ext cx="2830836" cy="897387"/>
            <a:chOff x="2692555" y="3830703"/>
            <a:chExt cx="2831284" cy="897265"/>
          </a:xfrm>
        </p:grpSpPr>
        <p:sp>
          <p:nvSpPr>
            <p:cNvPr id="26" name="Content Placeholder 2"/>
            <p:cNvSpPr txBox="1">
              <a:spLocks/>
            </p:cNvSpPr>
            <p:nvPr/>
          </p:nvSpPr>
          <p:spPr>
            <a:xfrm>
              <a:off x="2692555" y="4018452"/>
              <a:ext cx="2250855" cy="70951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50000"/>
                </a:lnSpc>
                <a:buNone/>
              </a:pPr>
              <a:r>
                <a:rPr lang="zh-CN" altLang="en-US" sz="900" dirty="0">
                  <a:solidFill>
                    <a:srgbClr val="59595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请在此处添加详细描述文本，尽量与标题文本语言风格相符请在此处添加详细描述文本，尽量与标题文本语言风格相符</a:t>
              </a:r>
            </a:p>
            <a:p>
              <a:pPr marL="0" indent="0" algn="r">
                <a:lnSpc>
                  <a:spcPct val="150000"/>
                </a:lnSpc>
                <a:buNone/>
              </a:pPr>
              <a:endParaRPr lang="zh-CN" altLang="en-US" sz="9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394665" y="3830703"/>
              <a:ext cx="2129174" cy="2769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737">
                <a:defRPr/>
              </a:pPr>
              <a:r>
                <a:rPr lang="en-US" altLang="zh-CN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36965" y="0"/>
            <a:ext cx="379124" cy="5143500"/>
            <a:chOff x="4236965" y="0"/>
            <a:chExt cx="379124" cy="5143500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FA49F507-80AB-47E8-94EF-596BD7165C0D}"/>
                </a:ext>
              </a:extLst>
            </p:cNvPr>
            <p:cNvSpPr/>
            <p:nvPr/>
          </p:nvSpPr>
          <p:spPr>
            <a:xfrm>
              <a:off x="4374573" y="0"/>
              <a:ext cx="103909" cy="51435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MH_Other_5"/>
            <p:cNvSpPr/>
            <p:nvPr>
              <p:custDataLst>
                <p:tags r:id="rId1"/>
              </p:custDataLst>
            </p:nvPr>
          </p:nvSpPr>
          <p:spPr>
            <a:xfrm>
              <a:off x="4236965" y="674398"/>
              <a:ext cx="379124" cy="3791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>
              <a:normAutofit/>
            </a:bodyPr>
            <a:lstStyle/>
            <a:p>
              <a:pPr algn="ctr" defTabSz="685737">
                <a:defRPr/>
              </a:pPr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MH_Other_5">
              <a:extLst>
                <a:ext uri="{FF2B5EF4-FFF2-40B4-BE49-F238E27FC236}">
                  <a16:creationId xmlns:a16="http://schemas.microsoft.com/office/drawing/2014/main" id="{9EB098A9-F275-4341-B290-F85868EDD54A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236965" y="1591828"/>
              <a:ext cx="379124" cy="37912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>
              <a:normAutofit/>
            </a:bodyPr>
            <a:lstStyle/>
            <a:p>
              <a:pPr algn="ctr" defTabSz="685737">
                <a:defRPr/>
              </a:pPr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" name="MH_Other_5">
              <a:extLst>
                <a:ext uri="{FF2B5EF4-FFF2-40B4-BE49-F238E27FC236}">
                  <a16:creationId xmlns:a16="http://schemas.microsoft.com/office/drawing/2014/main" id="{6A03C865-64B3-4091-A226-057517E82C4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4236965" y="2435512"/>
              <a:ext cx="379124" cy="379124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>
              <a:normAutofit/>
            </a:bodyPr>
            <a:lstStyle/>
            <a:p>
              <a:pPr algn="ctr" defTabSz="685737">
                <a:defRPr/>
              </a:pPr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9" name="MH_Other_5">
              <a:extLst>
                <a:ext uri="{FF2B5EF4-FFF2-40B4-BE49-F238E27FC236}">
                  <a16:creationId xmlns:a16="http://schemas.microsoft.com/office/drawing/2014/main" id="{1076B363-99B1-4CED-A0A7-B06FB04E1477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236965" y="3323563"/>
              <a:ext cx="379124" cy="37912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>
              <a:normAutofit/>
            </a:bodyPr>
            <a:lstStyle/>
            <a:p>
              <a:pPr algn="ctr" defTabSz="685737">
                <a:defRPr/>
              </a:pPr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0" name="MH_Other_5">
              <a:extLst>
                <a:ext uri="{FF2B5EF4-FFF2-40B4-BE49-F238E27FC236}">
                  <a16:creationId xmlns:a16="http://schemas.microsoft.com/office/drawing/2014/main" id="{73850981-6783-432E-8162-38001E868F28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236965" y="4216976"/>
              <a:ext cx="379124" cy="37912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>
              <a:normAutofit/>
            </a:bodyPr>
            <a:lstStyle/>
            <a:p>
              <a:pPr algn="ctr" defTabSz="685737">
                <a:defRPr/>
              </a:pPr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36">
            <a:extLst>
              <a:ext uri="{FF2B5EF4-FFF2-40B4-BE49-F238E27FC236}">
                <a16:creationId xmlns:a16="http://schemas.microsoft.com/office/drawing/2014/main" id="{6AB1D1F7-4B51-4D02-BCAB-9E87984DA74A}"/>
              </a:ext>
            </a:extLst>
          </p:cNvPr>
          <p:cNvGrpSpPr>
            <a:grpSpLocks/>
          </p:cNvGrpSpPr>
          <p:nvPr/>
        </p:nvGrpSpPr>
        <p:grpSpPr bwMode="auto">
          <a:xfrm>
            <a:off x="4236965" y="2242442"/>
            <a:ext cx="2825316" cy="963528"/>
            <a:chOff x="2279844" y="3764571"/>
            <a:chExt cx="2823663" cy="963397"/>
          </a:xfrm>
        </p:grpSpPr>
        <p:sp>
          <p:nvSpPr>
            <p:cNvPr id="42" name="Content Placeholder 2">
              <a:extLst>
                <a:ext uri="{FF2B5EF4-FFF2-40B4-BE49-F238E27FC236}">
                  <a16:creationId xmlns:a16="http://schemas.microsoft.com/office/drawing/2014/main" id="{2AFF9CAE-9B49-4255-97B8-5F8BF9A863A1}"/>
                </a:ext>
              </a:extLst>
            </p:cNvPr>
            <p:cNvSpPr txBox="1">
              <a:spLocks/>
            </p:cNvSpPr>
            <p:nvPr/>
          </p:nvSpPr>
          <p:spPr>
            <a:xfrm>
              <a:off x="2823750" y="4018452"/>
              <a:ext cx="2279757" cy="70951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900" dirty="0">
                  <a:solidFill>
                    <a:srgbClr val="59595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请在此处添加详细描述文本，尽量与标题文本语言风格相符请在此处添加详细描述文本，尽量与标题文本语言风格相符</a:t>
              </a:r>
            </a:p>
            <a:p>
              <a:pPr marL="0" indent="0" algn="ctr">
                <a:lnSpc>
                  <a:spcPct val="150000"/>
                </a:lnSpc>
                <a:buNone/>
              </a:pPr>
              <a:endParaRPr lang="zh-CN" altLang="en-US" sz="9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1DB3CDF-EBB6-47E1-881B-61A301CFA066}"/>
                </a:ext>
              </a:extLst>
            </p:cNvPr>
            <p:cNvSpPr txBox="1"/>
            <p:nvPr/>
          </p:nvSpPr>
          <p:spPr>
            <a:xfrm>
              <a:off x="2279844" y="3764571"/>
              <a:ext cx="2129179" cy="2769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737">
                <a:defRPr/>
              </a:pPr>
              <a:r>
                <a:rPr lang="en-US" altLang="zh-CN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4" name="组合 39">
            <a:extLst>
              <a:ext uri="{FF2B5EF4-FFF2-40B4-BE49-F238E27FC236}">
                <a16:creationId xmlns:a16="http://schemas.microsoft.com/office/drawing/2014/main" id="{4D2B1DD7-CEFC-4180-8FDE-F425A888D03D}"/>
              </a:ext>
            </a:extLst>
          </p:cNvPr>
          <p:cNvGrpSpPr>
            <a:grpSpLocks/>
          </p:cNvGrpSpPr>
          <p:nvPr/>
        </p:nvGrpSpPr>
        <p:grpSpPr bwMode="auto">
          <a:xfrm>
            <a:off x="1912832" y="3064431"/>
            <a:ext cx="2830836" cy="897387"/>
            <a:chOff x="2692555" y="3830703"/>
            <a:chExt cx="2831284" cy="897265"/>
          </a:xfrm>
        </p:grpSpPr>
        <p:sp>
          <p:nvSpPr>
            <p:cNvPr id="45" name="Content Placeholder 2">
              <a:extLst>
                <a:ext uri="{FF2B5EF4-FFF2-40B4-BE49-F238E27FC236}">
                  <a16:creationId xmlns:a16="http://schemas.microsoft.com/office/drawing/2014/main" id="{2BD6732B-51ED-4125-8E16-365736AC5C9D}"/>
                </a:ext>
              </a:extLst>
            </p:cNvPr>
            <p:cNvSpPr txBox="1">
              <a:spLocks/>
            </p:cNvSpPr>
            <p:nvPr/>
          </p:nvSpPr>
          <p:spPr>
            <a:xfrm>
              <a:off x="2692555" y="4018452"/>
              <a:ext cx="2250855" cy="70951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50000"/>
                </a:lnSpc>
                <a:buNone/>
              </a:pPr>
              <a:r>
                <a:rPr lang="zh-CN" altLang="en-US" sz="900" dirty="0">
                  <a:solidFill>
                    <a:srgbClr val="59595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请在此处添加详细描述文本，尽量与标题文本语言风格相符请在此处添加详细描述文本，尽量与标题文本语言风格相符</a:t>
              </a:r>
            </a:p>
            <a:p>
              <a:pPr marL="0" indent="0" algn="r">
                <a:lnSpc>
                  <a:spcPct val="150000"/>
                </a:lnSpc>
                <a:buNone/>
              </a:pPr>
              <a:endParaRPr lang="zh-CN" altLang="en-US" sz="9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3255BB7-C332-4D1C-A7BD-3C7D707C959C}"/>
                </a:ext>
              </a:extLst>
            </p:cNvPr>
            <p:cNvSpPr txBox="1"/>
            <p:nvPr/>
          </p:nvSpPr>
          <p:spPr>
            <a:xfrm>
              <a:off x="3394665" y="3830703"/>
              <a:ext cx="2129174" cy="2769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737">
                <a:defRPr/>
              </a:pPr>
              <a:r>
                <a:rPr lang="en-US" altLang="zh-CN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7" name="组合 36">
            <a:extLst>
              <a:ext uri="{FF2B5EF4-FFF2-40B4-BE49-F238E27FC236}">
                <a16:creationId xmlns:a16="http://schemas.microsoft.com/office/drawing/2014/main" id="{5B48DCBA-94F0-4DA8-9259-80ADFCAC66C9}"/>
              </a:ext>
            </a:extLst>
          </p:cNvPr>
          <p:cNvGrpSpPr>
            <a:grpSpLocks/>
          </p:cNvGrpSpPr>
          <p:nvPr/>
        </p:nvGrpSpPr>
        <p:grpSpPr bwMode="auto">
          <a:xfrm>
            <a:off x="4163330" y="4001624"/>
            <a:ext cx="2825316" cy="963528"/>
            <a:chOff x="2279844" y="3764571"/>
            <a:chExt cx="2823663" cy="963397"/>
          </a:xfrm>
        </p:grpSpPr>
        <p:sp>
          <p:nvSpPr>
            <p:cNvPr id="48" name="Content Placeholder 2">
              <a:extLst>
                <a:ext uri="{FF2B5EF4-FFF2-40B4-BE49-F238E27FC236}">
                  <a16:creationId xmlns:a16="http://schemas.microsoft.com/office/drawing/2014/main" id="{88FB6293-C1A3-45A1-BE01-8FA6A74ED5C7}"/>
                </a:ext>
              </a:extLst>
            </p:cNvPr>
            <p:cNvSpPr txBox="1">
              <a:spLocks/>
            </p:cNvSpPr>
            <p:nvPr/>
          </p:nvSpPr>
          <p:spPr>
            <a:xfrm>
              <a:off x="2823750" y="4018452"/>
              <a:ext cx="2279757" cy="70951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900" dirty="0">
                  <a:solidFill>
                    <a:srgbClr val="595959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请在此处添加详细描述文本，尽量与标题文本语言风格相符请在此处添加详细描述文本，尽量与标题文本语言风格相符</a:t>
              </a:r>
            </a:p>
            <a:p>
              <a:pPr marL="0" indent="0" algn="ctr">
                <a:lnSpc>
                  <a:spcPct val="150000"/>
                </a:lnSpc>
                <a:buNone/>
              </a:pPr>
              <a:endParaRPr lang="zh-CN" altLang="en-US" sz="9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15B3D8E-77A5-43F3-A2A6-EFF73D51D99E}"/>
                </a:ext>
              </a:extLst>
            </p:cNvPr>
            <p:cNvSpPr txBox="1"/>
            <p:nvPr/>
          </p:nvSpPr>
          <p:spPr>
            <a:xfrm>
              <a:off x="2279844" y="3764571"/>
              <a:ext cx="2129179" cy="2769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737">
                <a:defRPr/>
              </a:pPr>
              <a:r>
                <a:rPr lang="en-US" altLang="zh-CN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Lorem ipsum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31" name="文本框 43"/>
          <p:cNvSpPr txBox="1"/>
          <p:nvPr/>
        </p:nvSpPr>
        <p:spPr>
          <a:xfrm>
            <a:off x="675182" y="321299"/>
            <a:ext cx="54211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rPr>
              <a:t>02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675182" y="321299"/>
            <a:ext cx="54211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rPr>
              <a:t>02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33" name="文本框 48"/>
          <p:cNvSpPr txBox="1"/>
          <p:nvPr/>
        </p:nvSpPr>
        <p:spPr>
          <a:xfrm>
            <a:off x="1402437" y="285410"/>
            <a:ext cx="3148579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工作不足之处</a:t>
            </a:r>
          </a:p>
        </p:txBody>
      </p:sp>
    </p:spTree>
    <p:extLst>
      <p:ext uri="{BB962C8B-B14F-4D97-AF65-F5344CB8AC3E}">
        <p14:creationId xmlns:p14="http://schemas.microsoft.com/office/powerpoint/2010/main" val="1734319801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43"/>
          <p:cNvSpPr txBox="1"/>
          <p:nvPr/>
        </p:nvSpPr>
        <p:spPr>
          <a:xfrm>
            <a:off x="675182" y="321299"/>
            <a:ext cx="54211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rPr>
              <a:t>02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3" name="文本框 48"/>
          <p:cNvSpPr txBox="1"/>
          <p:nvPr/>
        </p:nvSpPr>
        <p:spPr>
          <a:xfrm>
            <a:off x="1402437" y="285410"/>
            <a:ext cx="3148579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工作不足之处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078523" y="984706"/>
            <a:ext cx="3250615" cy="3558569"/>
            <a:chOff x="1488" y="1309"/>
            <a:chExt cx="8164" cy="7986"/>
          </a:xfrm>
          <a:blipFill rotWithShape="1">
            <a:blip r:embed="rId3"/>
            <a:stretch>
              <a:fillRect/>
            </a:stretch>
          </a:blipFill>
        </p:grpSpPr>
        <p:sp>
          <p:nvSpPr>
            <p:cNvPr id="25" name="矩形 24"/>
            <p:cNvSpPr/>
            <p:nvPr/>
          </p:nvSpPr>
          <p:spPr>
            <a:xfrm>
              <a:off x="1488" y="1309"/>
              <a:ext cx="8164" cy="26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1488" y="3986"/>
              <a:ext cx="8164" cy="26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488" y="6663"/>
              <a:ext cx="8164" cy="26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4818026" y="984738"/>
            <a:ext cx="3367793" cy="3559014"/>
          </a:xfrm>
          <a:prstGeom prst="rect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11"/>
          <p:cNvSpPr txBox="1"/>
          <p:nvPr/>
        </p:nvSpPr>
        <p:spPr>
          <a:xfrm>
            <a:off x="4857750" y="1078080"/>
            <a:ext cx="1935004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en-US" altLang="zh-CN" sz="1500">
                <a:latin typeface="微软雅黑" panose="020B0503020204020204" charset="-122"/>
                <a:ea typeface="微软雅黑" panose="020B0503020204020204" charset="-122"/>
              </a:rPr>
              <a:t>DESTINY FREEDOM</a:t>
            </a:r>
          </a:p>
        </p:txBody>
      </p:sp>
      <p:sp>
        <p:nvSpPr>
          <p:cNvPr id="30" name="文本框 12"/>
          <p:cNvSpPr txBox="1"/>
          <p:nvPr/>
        </p:nvSpPr>
        <p:spPr>
          <a:xfrm>
            <a:off x="4856798" y="1568142"/>
            <a:ext cx="3620929" cy="7393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添加标题</a:t>
            </a:r>
            <a:endParaRPr lang="en-US" altLang="zh-CN" dirty="0">
              <a:solidFill>
                <a:schemeClr val="tx1"/>
              </a:solidFill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800" dirty="0">
                <a:latin typeface="华文细黑" panose="02010600040101010101" charset="-122"/>
                <a:ea typeface="华文细黑" panose="02010600040101010101" charset="-122"/>
                <a:sym typeface="+mn-ea"/>
              </a:rPr>
              <a:t>I love you more than I've ever loved any woman. And I've waited longer for you than I've waited for any woman.</a:t>
            </a:r>
          </a:p>
        </p:txBody>
      </p:sp>
      <p:sp>
        <p:nvSpPr>
          <p:cNvPr id="31" name="文本框 13"/>
          <p:cNvSpPr txBox="1"/>
          <p:nvPr/>
        </p:nvSpPr>
        <p:spPr>
          <a:xfrm>
            <a:off x="4857274" y="2524928"/>
            <a:ext cx="3620453" cy="7393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华文细黑" panose="02010600040101010101" charset="-122"/>
                <a:ea typeface="华文细黑" panose="02010600040101010101" charset="-122"/>
                <a:sym typeface="+mn-ea"/>
              </a:rPr>
              <a:t>添加标题</a:t>
            </a:r>
            <a:endParaRPr lang="en-US" altLang="zh-CN" dirty="0"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800" dirty="0">
                <a:latin typeface="华文细黑" panose="02010600040101010101" charset="-122"/>
                <a:ea typeface="华文细黑" panose="02010600040101010101" charset="-122"/>
                <a:sym typeface="+mn-ea"/>
              </a:rPr>
              <a:t>I love you more than I've ever loved any woman. And I've waited longer for you than I've waited for any woman.</a:t>
            </a:r>
          </a:p>
        </p:txBody>
      </p:sp>
      <p:sp>
        <p:nvSpPr>
          <p:cNvPr id="32" name="文本框 14"/>
          <p:cNvSpPr txBox="1"/>
          <p:nvPr/>
        </p:nvSpPr>
        <p:spPr>
          <a:xfrm>
            <a:off x="4857751" y="3482667"/>
            <a:ext cx="3619976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华文细黑" panose="02010600040101010101" charset="-122"/>
                <a:ea typeface="华文细黑" panose="02010600040101010101" charset="-122"/>
                <a:sym typeface="+mn-ea"/>
              </a:rPr>
              <a:t>添加标题</a:t>
            </a:r>
            <a:endParaRPr lang="en-US" altLang="zh-CN" dirty="0">
              <a:solidFill>
                <a:schemeClr val="tx1"/>
              </a:solidFill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800" dirty="0">
                <a:latin typeface="华文细黑" panose="02010600040101010101" charset="-122"/>
                <a:ea typeface="华文细黑" panose="02010600040101010101" charset="-122"/>
                <a:sym typeface="+mn-ea"/>
              </a:rPr>
              <a:t>I love you more than I've ever loved any woman. And I've waited longer for you than I've waited for any woman.</a:t>
            </a:r>
          </a:p>
        </p:txBody>
      </p:sp>
    </p:spTree>
    <p:extLst>
      <p:ext uri="{BB962C8B-B14F-4D97-AF65-F5344CB8AC3E}">
        <p14:creationId xmlns:p14="http://schemas.microsoft.com/office/powerpoint/2010/main" val="1729479138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9" grpId="0"/>
      <p:bldP spid="29" grpId="1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PPT改稿\商务\130c3d3bf4c7ae27a7a6480be370b15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67" y="-42861"/>
            <a:ext cx="9144000" cy="5556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920DA4A-6603-45EE-903C-B4F5F54FE989}"/>
              </a:ext>
            </a:extLst>
          </p:cNvPr>
          <p:cNvSpPr/>
          <p:nvPr/>
        </p:nvSpPr>
        <p:spPr>
          <a:xfrm>
            <a:off x="0" y="3928527"/>
            <a:ext cx="9144000" cy="1599452"/>
          </a:xfrm>
          <a:prstGeom prst="rect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id="{BAD20A9A-E74B-4FD8-9479-36B6F2065D47}"/>
              </a:ext>
            </a:extLst>
          </p:cNvPr>
          <p:cNvSpPr txBox="1"/>
          <p:nvPr/>
        </p:nvSpPr>
        <p:spPr>
          <a:xfrm>
            <a:off x="1370909" y="1800605"/>
            <a:ext cx="6388650" cy="818674"/>
          </a:xfrm>
          <a:prstGeom prst="rect">
            <a:avLst/>
          </a:prstGeom>
          <a:noFill/>
        </p:spPr>
        <p:txBody>
          <a:bodyPr wrap="none" lIns="48757" tIns="24378" rIns="48757" bIns="24378">
            <a:spAutoFit/>
          </a:bodyPr>
          <a:lstStyle/>
          <a:p>
            <a:pPr algn="ctr">
              <a:buNone/>
            </a:pPr>
            <a:r>
              <a:rPr lang="zh-CN" altLang="en-US" sz="5000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感谢您的聆听与指导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FA63805-87CB-422B-B447-9B23C593D471}"/>
              </a:ext>
            </a:extLst>
          </p:cNvPr>
          <p:cNvSpPr/>
          <p:nvPr/>
        </p:nvSpPr>
        <p:spPr>
          <a:xfrm>
            <a:off x="1585725" y="3993643"/>
            <a:ext cx="5972329" cy="418564"/>
          </a:xfrm>
          <a:prstGeom prst="rect">
            <a:avLst/>
          </a:prstGeom>
        </p:spPr>
        <p:txBody>
          <a:bodyPr wrap="square" lIns="48757" tIns="24378" rIns="48757" bIns="2437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latin typeface="Arial" panose="020B0604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Each day is a new beginning Seize new opportunities from now on Each day is </a:t>
            </a:r>
          </a:p>
          <a:p>
            <a:pPr algn="ctr">
              <a:lnSpc>
                <a:spcPct val="150000"/>
              </a:lnSpc>
            </a:pPr>
            <a:r>
              <a:rPr lang="en-US" altLang="zh-CN" sz="800" dirty="0">
                <a:latin typeface="Arial" panose="020B0604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a new beginning Seize new opportunities from now </a:t>
            </a:r>
            <a:r>
              <a:rPr lang="en-US" altLang="zh-CN" sz="800" dirty="0" err="1">
                <a:latin typeface="Arial" panose="020B0604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onEach</a:t>
            </a:r>
            <a:r>
              <a:rPr lang="en-US" altLang="zh-CN" sz="800" dirty="0">
                <a:latin typeface="Arial" panose="020B0604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 day is a new beginning Seize new opportunities from now on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E83C907-880F-4655-847E-0546EA009651}"/>
              </a:ext>
            </a:extLst>
          </p:cNvPr>
          <p:cNvSpPr/>
          <p:nvPr/>
        </p:nvSpPr>
        <p:spPr>
          <a:xfrm>
            <a:off x="2466444" y="2750945"/>
            <a:ext cx="4212016" cy="233898"/>
          </a:xfrm>
          <a:prstGeom prst="rect">
            <a:avLst/>
          </a:prstGeom>
        </p:spPr>
        <p:txBody>
          <a:bodyPr wrap="square" lIns="48757" tIns="24378" rIns="48757" bIns="24378">
            <a:spAutoFit/>
          </a:bodyPr>
          <a:lstStyle/>
          <a:p>
            <a:pPr algn="ctr"/>
            <a:r>
              <a:rPr lang="zh-CN" altLang="en-US" sz="1200" spc="225" dirty="0">
                <a:latin typeface="Arial" panose="020B0604020202020204" pitchFamily="34" charset="0"/>
                <a:cs typeface="Arial" panose="020B0604020202020204" pitchFamily="34" charset="0"/>
              </a:rPr>
              <a:t>工作计划</a:t>
            </a:r>
            <a:r>
              <a:rPr lang="en-US" altLang="zh-CN" sz="1200" spc="225" dirty="0">
                <a:latin typeface="Arial" panose="020B0604020202020204" pitchFamily="34" charset="0"/>
                <a:cs typeface="Arial" panose="020B0604020202020204" pitchFamily="34" charset="0"/>
              </a:rPr>
              <a:t>·</a:t>
            </a:r>
            <a:r>
              <a:rPr lang="zh-CN" altLang="en-US" sz="1200" spc="225" dirty="0">
                <a:latin typeface="Arial" panose="020B0604020202020204" pitchFamily="34" charset="0"/>
                <a:cs typeface="Arial" panose="020B0604020202020204" pitchFamily="34" charset="0"/>
              </a:rPr>
              <a:t>人事总结</a:t>
            </a:r>
            <a:r>
              <a:rPr lang="en-US" altLang="zh-CN" sz="1200" spc="225" dirty="0">
                <a:latin typeface="Arial" panose="020B0604020202020204" pitchFamily="34" charset="0"/>
                <a:cs typeface="Arial" panose="020B0604020202020204" pitchFamily="34" charset="0"/>
              </a:rPr>
              <a:t>·</a:t>
            </a:r>
            <a:r>
              <a:rPr lang="zh-CN" altLang="en-US" sz="1200" spc="225" dirty="0">
                <a:latin typeface="Arial" panose="020B0604020202020204" pitchFamily="34" charset="0"/>
                <a:cs typeface="Arial" panose="020B0604020202020204" pitchFamily="34" charset="0"/>
              </a:rPr>
              <a:t>计划安排</a:t>
            </a:r>
            <a:r>
              <a:rPr lang="en-US" altLang="zh-CN" sz="1200" spc="225" dirty="0">
                <a:latin typeface="Arial" panose="020B0604020202020204" pitchFamily="34" charset="0"/>
                <a:cs typeface="Arial" panose="020B0604020202020204" pitchFamily="34" charset="0"/>
              </a:rPr>
              <a:t>·</a:t>
            </a:r>
            <a:r>
              <a:rPr lang="zh-CN" altLang="en-US" sz="1200" spc="225" dirty="0">
                <a:latin typeface="Arial" panose="020B0604020202020204" pitchFamily="34" charset="0"/>
                <a:cs typeface="Arial" panose="020B0604020202020204" pitchFamily="34" charset="0"/>
              </a:rPr>
              <a:t>工作报告</a:t>
            </a:r>
            <a:endParaRPr lang="en-US" altLang="zh-CN" sz="1200" spc="22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BAD20A9A-E74B-4FD8-9479-36B6F2065D47}"/>
              </a:ext>
            </a:extLst>
          </p:cNvPr>
          <p:cNvSpPr txBox="1"/>
          <p:nvPr/>
        </p:nvSpPr>
        <p:spPr>
          <a:xfrm>
            <a:off x="3496251" y="966736"/>
            <a:ext cx="2137967" cy="810980"/>
          </a:xfrm>
          <a:prstGeom prst="rect">
            <a:avLst/>
          </a:prstGeom>
          <a:noFill/>
        </p:spPr>
        <p:txBody>
          <a:bodyPr wrap="none" lIns="48757" tIns="24378" rIns="48757" bIns="24378">
            <a:spAutoFit/>
          </a:bodyPr>
          <a:lstStyle/>
          <a:p>
            <a:pPr algn="ctr">
              <a:buNone/>
            </a:pPr>
            <a:r>
              <a:rPr lang="en-US" altLang="zh-CN" sz="5000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LOGO</a:t>
            </a:r>
            <a:endParaRPr lang="zh-CN" altLang="en-US" sz="5000" spc="45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FA63805-87CB-422B-B447-9B23C593D471}"/>
              </a:ext>
            </a:extLst>
          </p:cNvPr>
          <p:cNvSpPr/>
          <p:nvPr/>
        </p:nvSpPr>
        <p:spPr>
          <a:xfrm>
            <a:off x="1585725" y="4455488"/>
            <a:ext cx="5972329" cy="212162"/>
          </a:xfrm>
          <a:prstGeom prst="rect">
            <a:avLst/>
          </a:prstGeom>
        </p:spPr>
        <p:txBody>
          <a:bodyPr wrap="square" lIns="48757" tIns="24378" rIns="48757" bIns="2437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汇报人：夕小觉  汇报时间：</a:t>
            </a:r>
            <a:r>
              <a:rPr lang="en-US" altLang="zh-CN" sz="800" dirty="0"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2018</a:t>
            </a:r>
            <a:r>
              <a:rPr lang="zh-CN" altLang="en-US" sz="800" dirty="0"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年</a:t>
            </a:r>
            <a:r>
              <a:rPr lang="en-US" altLang="zh-CN" sz="800" dirty="0"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XX</a:t>
            </a:r>
            <a:r>
              <a:rPr lang="zh-CN" altLang="en-US" sz="800" dirty="0"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月</a:t>
            </a:r>
            <a:endParaRPr lang="en-US" altLang="zh-CN" sz="800" dirty="0"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91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7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8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13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14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2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 tmFilter="0,0; .5, 1; 1, 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5" grpId="0"/>
          <p:bldP spid="16" grpId="0"/>
          <p:bldP spid="9" grpId="0"/>
          <p:bldP spid="10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等腰三角形 24">
            <a:extLst>
              <a:ext uri="{FF2B5EF4-FFF2-40B4-BE49-F238E27FC236}">
                <a16:creationId xmlns:a16="http://schemas.microsoft.com/office/drawing/2014/main" id="{057A5347-3D91-4B7C-ACB4-686FFC57B523}"/>
              </a:ext>
            </a:extLst>
          </p:cNvPr>
          <p:cNvSpPr/>
          <p:nvPr/>
        </p:nvSpPr>
        <p:spPr>
          <a:xfrm rot="16200000">
            <a:off x="271376" y="1195797"/>
            <a:ext cx="5146335" cy="2749069"/>
          </a:xfrm>
          <a:prstGeom prst="triangle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F8E363A-CBC0-4CDA-8495-653B2B58FEFF}"/>
              </a:ext>
            </a:extLst>
          </p:cNvPr>
          <p:cNvSpPr/>
          <p:nvPr/>
        </p:nvSpPr>
        <p:spPr>
          <a:xfrm>
            <a:off x="4224009" y="-2838"/>
            <a:ext cx="4919992" cy="5156276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16">
            <a:extLst>
              <a:ext uri="{FF2B5EF4-FFF2-40B4-BE49-F238E27FC236}">
                <a16:creationId xmlns:a16="http://schemas.microsoft.com/office/drawing/2014/main" id="{D1CB8D0E-10B9-4EA9-8CD1-C1D9E7971112}"/>
              </a:ext>
            </a:extLst>
          </p:cNvPr>
          <p:cNvGrpSpPr/>
          <p:nvPr/>
        </p:nvGrpSpPr>
        <p:grpSpPr>
          <a:xfrm>
            <a:off x="4515176" y="1182295"/>
            <a:ext cx="4012106" cy="647201"/>
            <a:chOff x="4893087" y="1916832"/>
            <a:chExt cx="5349473" cy="862935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53AB8A5-E534-43DB-85F7-E8B4439127DA}"/>
                </a:ext>
              </a:extLst>
            </p:cNvPr>
            <p:cNvSpPr/>
            <p:nvPr/>
          </p:nvSpPr>
          <p:spPr>
            <a:xfrm>
              <a:off x="4893087" y="1916832"/>
              <a:ext cx="434509" cy="43456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b="1" dirty="0"/>
                <a:t>01</a:t>
              </a:r>
              <a:endParaRPr lang="zh-CN" altLang="en-US" sz="1100" b="1" dirty="0"/>
            </a:p>
          </p:txBody>
        </p:sp>
        <p:sp>
          <p:nvSpPr>
            <p:cNvPr id="10" name="TextBox 12">
              <a:extLst>
                <a:ext uri="{FF2B5EF4-FFF2-40B4-BE49-F238E27FC236}">
                  <a16:creationId xmlns:a16="http://schemas.microsoft.com/office/drawing/2014/main" id="{3C76D32D-F894-4F19-9741-DB305782D88F}"/>
                </a:ext>
              </a:extLst>
            </p:cNvPr>
            <p:cNvSpPr txBox="1"/>
            <p:nvPr/>
          </p:nvSpPr>
          <p:spPr>
            <a:xfrm>
              <a:off x="5327520" y="2348880"/>
              <a:ext cx="491504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</a:t>
              </a:r>
            </a:p>
          </p:txBody>
        </p:sp>
        <p:sp>
          <p:nvSpPr>
            <p:cNvPr id="11" name="TextBox 26">
              <a:extLst>
                <a:ext uri="{FF2B5EF4-FFF2-40B4-BE49-F238E27FC236}">
                  <a16:creationId xmlns:a16="http://schemas.microsoft.com/office/drawing/2014/main" id="{96B66D4B-BA59-434F-9679-18CCBBB0112D}"/>
                </a:ext>
              </a:extLst>
            </p:cNvPr>
            <p:cNvSpPr txBox="1"/>
            <p:nvPr/>
          </p:nvSpPr>
          <p:spPr>
            <a:xfrm>
              <a:off x="5338824" y="1916832"/>
              <a:ext cx="1723450" cy="492398"/>
            </a:xfrm>
            <a:prstGeom prst="rect">
              <a:avLst/>
            </a:prstGeom>
            <a:noFill/>
          </p:spPr>
          <p:txBody>
            <a:bodyPr wrap="none" lIns="182843" tIns="91423" rIns="182843" bIns="91423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年度工作概述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12" name="组合 25">
            <a:extLst>
              <a:ext uri="{FF2B5EF4-FFF2-40B4-BE49-F238E27FC236}">
                <a16:creationId xmlns:a16="http://schemas.microsoft.com/office/drawing/2014/main" id="{B2A36B84-D8F8-41F5-A0D7-EF931B8F6405}"/>
              </a:ext>
            </a:extLst>
          </p:cNvPr>
          <p:cNvGrpSpPr/>
          <p:nvPr/>
        </p:nvGrpSpPr>
        <p:grpSpPr>
          <a:xfrm>
            <a:off x="4515176" y="2115153"/>
            <a:ext cx="4270525" cy="651557"/>
            <a:chOff x="8471470" y="1916832"/>
            <a:chExt cx="5694033" cy="868743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15B22837-D6C3-4682-8EDC-1670407E287E}"/>
                </a:ext>
              </a:extLst>
            </p:cNvPr>
            <p:cNvSpPr/>
            <p:nvPr/>
          </p:nvSpPr>
          <p:spPr>
            <a:xfrm>
              <a:off x="8471470" y="1916832"/>
              <a:ext cx="434509" cy="43456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b="1" dirty="0"/>
                <a:t>02</a:t>
              </a:r>
              <a:endParaRPr lang="zh-CN" altLang="en-US" sz="1100" b="1" dirty="0"/>
            </a:p>
          </p:txBody>
        </p:sp>
        <p:sp>
          <p:nvSpPr>
            <p:cNvPr id="14" name="TextBox 15">
              <a:extLst>
                <a:ext uri="{FF2B5EF4-FFF2-40B4-BE49-F238E27FC236}">
                  <a16:creationId xmlns:a16="http://schemas.microsoft.com/office/drawing/2014/main" id="{5E8ED0C5-67EA-47C3-B56C-768AE81D4B86}"/>
                </a:ext>
              </a:extLst>
            </p:cNvPr>
            <p:cNvSpPr txBox="1"/>
            <p:nvPr/>
          </p:nvSpPr>
          <p:spPr>
            <a:xfrm>
              <a:off x="8905605" y="2354688"/>
              <a:ext cx="525989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</a:t>
              </a:r>
            </a:p>
          </p:txBody>
        </p:sp>
        <p:sp>
          <p:nvSpPr>
            <p:cNvPr id="15" name="TextBox 27">
              <a:extLst>
                <a:ext uri="{FF2B5EF4-FFF2-40B4-BE49-F238E27FC236}">
                  <a16:creationId xmlns:a16="http://schemas.microsoft.com/office/drawing/2014/main" id="{60A0D602-5776-4439-8A46-6C913216EC32}"/>
                </a:ext>
              </a:extLst>
            </p:cNvPr>
            <p:cNvSpPr txBox="1"/>
            <p:nvPr/>
          </p:nvSpPr>
          <p:spPr>
            <a:xfrm>
              <a:off x="8939222" y="1916832"/>
              <a:ext cx="1723451" cy="492398"/>
            </a:xfrm>
            <a:prstGeom prst="rect">
              <a:avLst/>
            </a:prstGeom>
            <a:noFill/>
          </p:spPr>
          <p:txBody>
            <a:bodyPr wrap="none" lIns="182843" tIns="91423" rIns="182843" bIns="91423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工作完成情况</a:t>
              </a:r>
              <a:endParaRPr lang="id-ID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16" name="组合 29">
            <a:extLst>
              <a:ext uri="{FF2B5EF4-FFF2-40B4-BE49-F238E27FC236}">
                <a16:creationId xmlns:a16="http://schemas.microsoft.com/office/drawing/2014/main" id="{AB870CC0-EC59-4650-BFAD-959352A37176}"/>
              </a:ext>
            </a:extLst>
          </p:cNvPr>
          <p:cNvGrpSpPr/>
          <p:nvPr/>
        </p:nvGrpSpPr>
        <p:grpSpPr>
          <a:xfrm>
            <a:off x="4518026" y="3108900"/>
            <a:ext cx="4009256" cy="595084"/>
            <a:chOff x="4893087" y="4218570"/>
            <a:chExt cx="5345673" cy="793444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AFC919F5-CC3B-4F2B-B10F-BDC062947DB1}"/>
                </a:ext>
              </a:extLst>
            </p:cNvPr>
            <p:cNvSpPr/>
            <p:nvPr/>
          </p:nvSpPr>
          <p:spPr>
            <a:xfrm>
              <a:off x="4893087" y="4218570"/>
              <a:ext cx="434509" cy="43456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b="1" dirty="0"/>
                <a:t>03</a:t>
              </a:r>
              <a:endParaRPr lang="zh-CN" altLang="en-US" sz="1100" b="1" dirty="0"/>
            </a:p>
          </p:txBody>
        </p:sp>
        <p:sp>
          <p:nvSpPr>
            <p:cNvPr id="18" name="TextBox 19">
              <a:extLst>
                <a:ext uri="{FF2B5EF4-FFF2-40B4-BE49-F238E27FC236}">
                  <a16:creationId xmlns:a16="http://schemas.microsoft.com/office/drawing/2014/main" id="{22775B6B-FEC8-4BFA-98AF-AC118B7D3305}"/>
                </a:ext>
              </a:extLst>
            </p:cNvPr>
            <p:cNvSpPr txBox="1"/>
            <p:nvPr/>
          </p:nvSpPr>
          <p:spPr>
            <a:xfrm>
              <a:off x="5327222" y="4581128"/>
              <a:ext cx="4911538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</a:t>
              </a:r>
            </a:p>
          </p:txBody>
        </p:sp>
        <p:sp>
          <p:nvSpPr>
            <p:cNvPr id="19" name="TextBox 28">
              <a:extLst>
                <a:ext uri="{FF2B5EF4-FFF2-40B4-BE49-F238E27FC236}">
                  <a16:creationId xmlns:a16="http://schemas.microsoft.com/office/drawing/2014/main" id="{11D51DB9-7830-4C60-999B-0F3C888F9EE9}"/>
                </a:ext>
              </a:extLst>
            </p:cNvPr>
            <p:cNvSpPr txBox="1"/>
            <p:nvPr/>
          </p:nvSpPr>
          <p:spPr>
            <a:xfrm>
              <a:off x="5344172" y="4222285"/>
              <a:ext cx="1723450" cy="492397"/>
            </a:xfrm>
            <a:prstGeom prst="rect">
              <a:avLst/>
            </a:prstGeom>
            <a:noFill/>
          </p:spPr>
          <p:txBody>
            <a:bodyPr wrap="none" lIns="182843" tIns="91423" rIns="182843" bIns="91423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工作不足之处</a:t>
              </a:r>
              <a:endParaRPr lang="id-ID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20" name="组合 33">
            <a:extLst>
              <a:ext uri="{FF2B5EF4-FFF2-40B4-BE49-F238E27FC236}">
                <a16:creationId xmlns:a16="http://schemas.microsoft.com/office/drawing/2014/main" id="{CD3495D9-4268-41FC-ACAD-5F202E515188}"/>
              </a:ext>
            </a:extLst>
          </p:cNvPr>
          <p:cNvGrpSpPr/>
          <p:nvPr/>
        </p:nvGrpSpPr>
        <p:grpSpPr>
          <a:xfrm>
            <a:off x="4515176" y="4050095"/>
            <a:ext cx="4151255" cy="595084"/>
            <a:chOff x="8471470" y="4218570"/>
            <a:chExt cx="5535007" cy="793444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9E28953-817E-43B0-ABCB-F0E6D7CE6E9E}"/>
                </a:ext>
              </a:extLst>
            </p:cNvPr>
            <p:cNvSpPr/>
            <p:nvPr/>
          </p:nvSpPr>
          <p:spPr>
            <a:xfrm>
              <a:off x="8471470" y="4218570"/>
              <a:ext cx="434509" cy="43456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b="1" dirty="0"/>
                <a:t>04</a:t>
              </a:r>
              <a:endParaRPr lang="zh-CN" altLang="en-US" sz="1100" b="1" dirty="0"/>
            </a:p>
          </p:txBody>
        </p:sp>
        <p:sp>
          <p:nvSpPr>
            <p:cNvPr id="22" name="TextBox 17">
              <a:extLst>
                <a:ext uri="{FF2B5EF4-FFF2-40B4-BE49-F238E27FC236}">
                  <a16:creationId xmlns:a16="http://schemas.microsoft.com/office/drawing/2014/main" id="{46656501-C1AA-46DC-87BD-FA54FD068579}"/>
                </a:ext>
              </a:extLst>
            </p:cNvPr>
            <p:cNvSpPr txBox="1"/>
            <p:nvPr/>
          </p:nvSpPr>
          <p:spPr>
            <a:xfrm>
              <a:off x="8905979" y="4581128"/>
              <a:ext cx="5100498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请在此处添加详细描述文本，尽量与标题文本语言风格相符合</a:t>
              </a:r>
            </a:p>
          </p:txBody>
        </p:sp>
        <p:sp>
          <p:nvSpPr>
            <p:cNvPr id="23" name="TextBox 29">
              <a:extLst>
                <a:ext uri="{FF2B5EF4-FFF2-40B4-BE49-F238E27FC236}">
                  <a16:creationId xmlns:a16="http://schemas.microsoft.com/office/drawing/2014/main" id="{98A238AC-C981-4731-90C9-6D5785C415A2}"/>
                </a:ext>
              </a:extLst>
            </p:cNvPr>
            <p:cNvSpPr txBox="1"/>
            <p:nvPr/>
          </p:nvSpPr>
          <p:spPr>
            <a:xfrm>
              <a:off x="8944575" y="4222285"/>
              <a:ext cx="1723451" cy="492397"/>
            </a:xfrm>
            <a:prstGeom prst="rect">
              <a:avLst/>
            </a:prstGeom>
            <a:noFill/>
          </p:spPr>
          <p:txBody>
            <a:bodyPr wrap="none" lIns="182843" tIns="91423" rIns="182843" bIns="91423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明年工作计划</a:t>
              </a:r>
              <a:endParaRPr lang="id-ID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163236A1-8184-4A61-A852-C4B0B2FBE7DA}"/>
              </a:ext>
            </a:extLst>
          </p:cNvPr>
          <p:cNvSpPr/>
          <p:nvPr/>
        </p:nvSpPr>
        <p:spPr>
          <a:xfrm>
            <a:off x="4515175" y="236137"/>
            <a:ext cx="3351284" cy="6309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目 录</a:t>
            </a:r>
          </a:p>
        </p:txBody>
      </p:sp>
    </p:spTree>
    <p:extLst>
      <p:ext uri="{BB962C8B-B14F-4D97-AF65-F5344CB8AC3E}">
        <p14:creationId xmlns:p14="http://schemas.microsoft.com/office/powerpoint/2010/main" val="697118175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459750" y="1055993"/>
            <a:ext cx="2198436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Nirmala UI" pitchFamily="34" charset="0"/>
                <a:ea typeface="微软雅黑" panose="020B0503020204020204" pitchFamily="34" charset="-122"/>
                <a:cs typeface="Nirmala UI" pitchFamily="34" charset="0"/>
                <a:sym typeface="Arial" panose="020B0604020202020204" pitchFamily="34" charset="0"/>
              </a:rPr>
              <a:t>01</a:t>
            </a:r>
            <a:endParaRPr lang="zh-CN" altLang="en-US" sz="8800" b="1" dirty="0">
              <a:solidFill>
                <a:schemeClr val="accent1">
                  <a:lumMod val="60000"/>
                  <a:lumOff val="40000"/>
                </a:schemeClr>
              </a:solidFill>
              <a:latin typeface="Nirmala UI" pitchFamily="34" charset="0"/>
              <a:ea typeface="微软雅黑" panose="020B0503020204020204" pitchFamily="34" charset="-122"/>
              <a:cs typeface="Nirmala UI" pitchFamily="34" charset="0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896358" y="2310984"/>
            <a:ext cx="3351284" cy="6309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完成工作概述</a:t>
            </a:r>
          </a:p>
        </p:txBody>
      </p:sp>
      <p:sp>
        <p:nvSpPr>
          <p:cNvPr id="31" name="Text Box 10">
            <a:extLst>
              <a:ext uri="{FF2B5EF4-FFF2-40B4-BE49-F238E27FC236}">
                <a16:creationId xmlns:a16="http://schemas.microsoft.com/office/drawing/2014/main" id="{AE453860-F2CF-49BD-A464-B1B315830A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6971" y="3020076"/>
            <a:ext cx="3475372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  <a:p>
            <a:pPr algn="ctr">
              <a:lnSpc>
                <a:spcPct val="150000"/>
              </a:lnSpc>
            </a:pPr>
            <a:endParaRPr lang="zh-CN" altLang="en-US" sz="80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572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3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3"/>
          <p:cNvSpPr txBox="1"/>
          <p:nvPr/>
        </p:nvSpPr>
        <p:spPr>
          <a:xfrm>
            <a:off x="675182" y="321299"/>
            <a:ext cx="54211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rPr>
              <a:t>01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44" name="文本框 48"/>
          <p:cNvSpPr txBox="1"/>
          <p:nvPr/>
        </p:nvSpPr>
        <p:spPr>
          <a:xfrm>
            <a:off x="1402437" y="285410"/>
            <a:ext cx="3148579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完成工作概述</a:t>
            </a:r>
          </a:p>
        </p:txBody>
      </p:sp>
      <p:sp>
        <p:nvSpPr>
          <p:cNvPr id="38" name="Flowchart: Manual Input 10">
            <a:extLst>
              <a:ext uri="{FF2B5EF4-FFF2-40B4-BE49-F238E27FC236}">
                <a16:creationId xmlns:a16="http://schemas.microsoft.com/office/drawing/2014/main" id="{00BFE812-D1E8-4FDE-8F53-CB3526D96868}"/>
              </a:ext>
            </a:extLst>
          </p:cNvPr>
          <p:cNvSpPr/>
          <p:nvPr/>
        </p:nvSpPr>
        <p:spPr>
          <a:xfrm>
            <a:off x="823962" y="1589553"/>
            <a:ext cx="1840030" cy="1144329"/>
          </a:xfrm>
          <a:prstGeom prst="flowChartManualInput">
            <a:avLst/>
          </a:prstGeom>
          <a:solidFill>
            <a:schemeClr val="accent1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rgbClr val="FFFFFF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39" name="Flowchart: Manual Input 11">
            <a:extLst>
              <a:ext uri="{FF2B5EF4-FFF2-40B4-BE49-F238E27FC236}">
                <a16:creationId xmlns:a16="http://schemas.microsoft.com/office/drawing/2014/main" id="{255C96E0-3E18-47EA-BFA0-0A8A6130B48C}"/>
              </a:ext>
            </a:extLst>
          </p:cNvPr>
          <p:cNvSpPr/>
          <p:nvPr/>
        </p:nvSpPr>
        <p:spPr>
          <a:xfrm flipH="1">
            <a:off x="2709312" y="1589553"/>
            <a:ext cx="1840030" cy="1144329"/>
          </a:xfrm>
          <a:prstGeom prst="flowChartManualInput">
            <a:avLst/>
          </a:prstGeom>
          <a:blipFill>
            <a:blip r:embed="rId3"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rgbClr val="FFFFFF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0" name="Flowchart: Manual Input 12">
            <a:extLst>
              <a:ext uri="{FF2B5EF4-FFF2-40B4-BE49-F238E27FC236}">
                <a16:creationId xmlns:a16="http://schemas.microsoft.com/office/drawing/2014/main" id="{4C2DBBB4-DBD5-4F6B-8A0D-832088B7A774}"/>
              </a:ext>
            </a:extLst>
          </p:cNvPr>
          <p:cNvSpPr/>
          <p:nvPr/>
        </p:nvSpPr>
        <p:spPr>
          <a:xfrm>
            <a:off x="4594660" y="1589553"/>
            <a:ext cx="1840030" cy="1144329"/>
          </a:xfrm>
          <a:prstGeom prst="flowChartManualInput">
            <a:avLst/>
          </a:prstGeom>
          <a:blipFill>
            <a:blip r:embed="rId4"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rgbClr val="FFFFFF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1" name="Flowchart: Manual Input 13">
            <a:extLst>
              <a:ext uri="{FF2B5EF4-FFF2-40B4-BE49-F238E27FC236}">
                <a16:creationId xmlns:a16="http://schemas.microsoft.com/office/drawing/2014/main" id="{E09DB56C-C09C-48B3-AD2E-4411542ED323}"/>
              </a:ext>
            </a:extLst>
          </p:cNvPr>
          <p:cNvSpPr/>
          <p:nvPr/>
        </p:nvSpPr>
        <p:spPr>
          <a:xfrm flipH="1">
            <a:off x="6480010" y="1589553"/>
            <a:ext cx="1840030" cy="1144329"/>
          </a:xfrm>
          <a:prstGeom prst="flowChartManualInput">
            <a:avLst/>
          </a:prstGeom>
          <a:solidFill>
            <a:schemeClr val="accent2">
              <a:lumMod val="60000"/>
              <a:lumOff val="4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rgbClr val="FFFFFF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3" name="Flowchart: Manual Input 14">
            <a:extLst>
              <a:ext uri="{FF2B5EF4-FFF2-40B4-BE49-F238E27FC236}">
                <a16:creationId xmlns:a16="http://schemas.microsoft.com/office/drawing/2014/main" id="{DC16B03B-34C9-4D60-8F3A-D8C06A8A38AB}"/>
              </a:ext>
            </a:extLst>
          </p:cNvPr>
          <p:cNvSpPr/>
          <p:nvPr/>
        </p:nvSpPr>
        <p:spPr>
          <a:xfrm flipV="1">
            <a:off x="823962" y="2772702"/>
            <a:ext cx="1840030" cy="1144329"/>
          </a:xfrm>
          <a:prstGeom prst="flowChartManualInput">
            <a:avLst/>
          </a:prstGeom>
          <a:blipFill dpi="0" rotWithShape="0">
            <a:blip r:embed="rId5"/>
            <a:srcRect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rgbClr val="FFFFFF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5" name="Flowchart: Manual Input 15">
            <a:extLst>
              <a:ext uri="{FF2B5EF4-FFF2-40B4-BE49-F238E27FC236}">
                <a16:creationId xmlns:a16="http://schemas.microsoft.com/office/drawing/2014/main" id="{8C21D6F9-10A5-4883-B1DD-67FFF5FC365C}"/>
              </a:ext>
            </a:extLst>
          </p:cNvPr>
          <p:cNvSpPr/>
          <p:nvPr/>
        </p:nvSpPr>
        <p:spPr>
          <a:xfrm flipH="1" flipV="1">
            <a:off x="2709312" y="2772702"/>
            <a:ext cx="1840030" cy="1144329"/>
          </a:xfrm>
          <a:prstGeom prst="flowChartManualInput">
            <a:avLst/>
          </a:prstGeom>
          <a:solidFill>
            <a:schemeClr val="accent5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rgbClr val="FFFFFF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6" name="Flowchart: Manual Input 16">
            <a:extLst>
              <a:ext uri="{FF2B5EF4-FFF2-40B4-BE49-F238E27FC236}">
                <a16:creationId xmlns:a16="http://schemas.microsoft.com/office/drawing/2014/main" id="{7CADC51C-A81C-4A79-9FF3-654C4997F5D0}"/>
              </a:ext>
            </a:extLst>
          </p:cNvPr>
          <p:cNvSpPr/>
          <p:nvPr/>
        </p:nvSpPr>
        <p:spPr>
          <a:xfrm flipV="1">
            <a:off x="4594661" y="2772702"/>
            <a:ext cx="1840030" cy="1144329"/>
          </a:xfrm>
          <a:prstGeom prst="flowChartManualInput">
            <a:avLst/>
          </a:prstGeom>
          <a:solidFill>
            <a:schemeClr val="tx2">
              <a:lumMod val="60000"/>
              <a:lumOff val="40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rgbClr val="FFFFFF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7" name="Flowchart: Manual Input 17">
            <a:extLst>
              <a:ext uri="{FF2B5EF4-FFF2-40B4-BE49-F238E27FC236}">
                <a16:creationId xmlns:a16="http://schemas.microsoft.com/office/drawing/2014/main" id="{10E3C28D-9C5A-4556-B020-8FE78FE9122E}"/>
              </a:ext>
            </a:extLst>
          </p:cNvPr>
          <p:cNvSpPr/>
          <p:nvPr/>
        </p:nvSpPr>
        <p:spPr>
          <a:xfrm flipH="1" flipV="1">
            <a:off x="6480010" y="2772702"/>
            <a:ext cx="1840030" cy="1144329"/>
          </a:xfrm>
          <a:prstGeom prst="flowChartManualInput">
            <a:avLst/>
          </a:prstGeom>
          <a:blipFill dpi="0" rotWithShape="0">
            <a:blip r:embed="rId6"/>
            <a:srcRect/>
            <a:stretch>
              <a:fillRect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en-US" kern="0">
              <a:solidFill>
                <a:srgbClr val="FFFFFF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8" name="Rectangle 21">
            <a:extLst>
              <a:ext uri="{FF2B5EF4-FFF2-40B4-BE49-F238E27FC236}">
                <a16:creationId xmlns:a16="http://schemas.microsoft.com/office/drawing/2014/main" id="{B9ABB657-9648-4830-8FED-1B8E9CE00E8A}"/>
              </a:ext>
            </a:extLst>
          </p:cNvPr>
          <p:cNvSpPr/>
          <p:nvPr/>
        </p:nvSpPr>
        <p:spPr>
          <a:xfrm>
            <a:off x="1027402" y="2110054"/>
            <a:ext cx="1433150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MARKETING ANALYSIS</a:t>
            </a:r>
            <a:endParaRPr lang="en-US" sz="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Agency FB" panose="020B0503020202020204" pitchFamily="34" charset="0"/>
            </a:endParaRPr>
          </a:p>
          <a:p>
            <a:pPr algn="ctr"/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Lid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est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laborum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dolo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rumes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fugats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untras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. </a:t>
            </a:r>
          </a:p>
        </p:txBody>
      </p:sp>
      <p:sp>
        <p:nvSpPr>
          <p:cNvPr id="51" name="Rectangle 31">
            <a:extLst>
              <a:ext uri="{FF2B5EF4-FFF2-40B4-BE49-F238E27FC236}">
                <a16:creationId xmlns:a16="http://schemas.microsoft.com/office/drawing/2014/main" id="{2BD88248-45D0-49D8-96F0-9E18245BA65B}"/>
              </a:ext>
            </a:extLst>
          </p:cNvPr>
          <p:cNvSpPr/>
          <p:nvPr/>
        </p:nvSpPr>
        <p:spPr>
          <a:xfrm>
            <a:off x="6683449" y="2110054"/>
            <a:ext cx="1433150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DESIGN SOLUTIONS</a:t>
            </a:r>
            <a:endParaRPr lang="en-US" sz="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Agency FB" panose="020B0503020202020204" pitchFamily="34" charset="0"/>
            </a:endParaRPr>
          </a:p>
          <a:p>
            <a:pPr algn="ctr"/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Lid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est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laborum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dolo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rumes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fugats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untras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. </a:t>
            </a:r>
          </a:p>
        </p:txBody>
      </p:sp>
      <p:sp>
        <p:nvSpPr>
          <p:cNvPr id="53" name="Rectangle 35">
            <a:extLst>
              <a:ext uri="{FF2B5EF4-FFF2-40B4-BE49-F238E27FC236}">
                <a16:creationId xmlns:a16="http://schemas.microsoft.com/office/drawing/2014/main" id="{325E6BB4-160B-409D-87F3-1B9B527CC7B7}"/>
              </a:ext>
            </a:extLst>
          </p:cNvPr>
          <p:cNvSpPr/>
          <p:nvPr/>
        </p:nvSpPr>
        <p:spPr>
          <a:xfrm>
            <a:off x="2912751" y="3226473"/>
            <a:ext cx="1433150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SECURITY</a:t>
            </a:r>
            <a:endParaRPr lang="en-US" sz="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Agency FB" panose="020B0503020202020204" pitchFamily="34" charset="0"/>
            </a:endParaRPr>
          </a:p>
          <a:p>
            <a:pPr algn="ctr"/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Lid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est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laborum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dolo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rumes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fugats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untras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. </a:t>
            </a:r>
          </a:p>
        </p:txBody>
      </p:sp>
      <p:sp>
        <p:nvSpPr>
          <p:cNvPr id="54" name="Rectangle 37">
            <a:extLst>
              <a:ext uri="{FF2B5EF4-FFF2-40B4-BE49-F238E27FC236}">
                <a16:creationId xmlns:a16="http://schemas.microsoft.com/office/drawing/2014/main" id="{4C644BC1-87F2-4039-9F1C-274979C5E74F}"/>
              </a:ext>
            </a:extLst>
          </p:cNvPr>
          <p:cNvSpPr/>
          <p:nvPr/>
        </p:nvSpPr>
        <p:spPr>
          <a:xfrm>
            <a:off x="4798099" y="3226473"/>
            <a:ext cx="1433150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BUSINESS PROJECT</a:t>
            </a:r>
            <a:endParaRPr lang="en-US" sz="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Agency FB" panose="020B0503020202020204" pitchFamily="34" charset="0"/>
            </a:endParaRPr>
          </a:p>
          <a:p>
            <a:pPr algn="ctr"/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Lid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est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laborum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dolo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rumes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fugats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 </a:t>
            </a:r>
            <a:r>
              <a:rPr lang="en-US" sz="7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untras</a:t>
            </a:r>
            <a:r>
              <a:rPr 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gency FB" panose="020B0503020202020204" pitchFamily="34" charset="0"/>
              </a:rPr>
              <a:t>. </a:t>
            </a:r>
          </a:p>
        </p:txBody>
      </p:sp>
      <p:sp>
        <p:nvSpPr>
          <p:cNvPr id="58" name="Shape 3420">
            <a:extLst>
              <a:ext uri="{FF2B5EF4-FFF2-40B4-BE49-F238E27FC236}">
                <a16:creationId xmlns:a16="http://schemas.microsoft.com/office/drawing/2014/main" id="{23E0C929-8687-4546-8B0C-5A5B685EF584}"/>
              </a:ext>
            </a:extLst>
          </p:cNvPr>
          <p:cNvSpPr/>
          <p:nvPr/>
        </p:nvSpPr>
        <p:spPr>
          <a:xfrm>
            <a:off x="3525983" y="2981768"/>
            <a:ext cx="206685" cy="205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58" extrusionOk="0">
                <a:moveTo>
                  <a:pt x="20925" y="15525"/>
                </a:moveTo>
                <a:cubicBezTo>
                  <a:pt x="20250" y="15525"/>
                  <a:pt x="20250" y="15525"/>
                  <a:pt x="20250" y="15525"/>
                </a:cubicBezTo>
                <a:cubicBezTo>
                  <a:pt x="20250" y="1350"/>
                  <a:pt x="20250" y="1350"/>
                  <a:pt x="20250" y="1350"/>
                </a:cubicBezTo>
                <a:cubicBezTo>
                  <a:pt x="20925" y="1350"/>
                  <a:pt x="20925" y="1350"/>
                  <a:pt x="20925" y="1350"/>
                </a:cubicBezTo>
                <a:cubicBezTo>
                  <a:pt x="21263" y="1350"/>
                  <a:pt x="21600" y="1012"/>
                  <a:pt x="21600" y="675"/>
                </a:cubicBezTo>
                <a:cubicBezTo>
                  <a:pt x="21600" y="337"/>
                  <a:pt x="21263" y="0"/>
                  <a:pt x="20925" y="0"/>
                </a:cubicBezTo>
                <a:cubicBezTo>
                  <a:pt x="675" y="0"/>
                  <a:pt x="675" y="0"/>
                  <a:pt x="675" y="0"/>
                </a:cubicBezTo>
                <a:cubicBezTo>
                  <a:pt x="337" y="0"/>
                  <a:pt x="0" y="337"/>
                  <a:pt x="0" y="675"/>
                </a:cubicBezTo>
                <a:cubicBezTo>
                  <a:pt x="0" y="1012"/>
                  <a:pt x="337" y="1350"/>
                  <a:pt x="675" y="1350"/>
                </a:cubicBezTo>
                <a:cubicBezTo>
                  <a:pt x="1350" y="1350"/>
                  <a:pt x="1350" y="1350"/>
                  <a:pt x="1350" y="1350"/>
                </a:cubicBezTo>
                <a:cubicBezTo>
                  <a:pt x="1350" y="15525"/>
                  <a:pt x="1350" y="15525"/>
                  <a:pt x="1350" y="15525"/>
                </a:cubicBezTo>
                <a:cubicBezTo>
                  <a:pt x="675" y="15525"/>
                  <a:pt x="675" y="15525"/>
                  <a:pt x="675" y="15525"/>
                </a:cubicBezTo>
                <a:cubicBezTo>
                  <a:pt x="337" y="15525"/>
                  <a:pt x="0" y="15862"/>
                  <a:pt x="0" y="16200"/>
                </a:cubicBezTo>
                <a:cubicBezTo>
                  <a:pt x="0" y="16537"/>
                  <a:pt x="337" y="16875"/>
                  <a:pt x="675" y="16875"/>
                </a:cubicBezTo>
                <a:cubicBezTo>
                  <a:pt x="7088" y="16875"/>
                  <a:pt x="7088" y="16875"/>
                  <a:pt x="7088" y="16875"/>
                </a:cubicBezTo>
                <a:cubicBezTo>
                  <a:pt x="3544" y="20419"/>
                  <a:pt x="3544" y="20419"/>
                  <a:pt x="3544" y="20419"/>
                </a:cubicBezTo>
                <a:cubicBezTo>
                  <a:pt x="3375" y="20588"/>
                  <a:pt x="3375" y="21094"/>
                  <a:pt x="3544" y="21431"/>
                </a:cubicBezTo>
                <a:cubicBezTo>
                  <a:pt x="3881" y="21600"/>
                  <a:pt x="4219" y="21600"/>
                  <a:pt x="4556" y="21431"/>
                </a:cubicBezTo>
                <a:cubicBezTo>
                  <a:pt x="9113" y="16875"/>
                  <a:pt x="9113" y="16875"/>
                  <a:pt x="9113" y="16875"/>
                </a:cubicBezTo>
                <a:cubicBezTo>
                  <a:pt x="10125" y="16875"/>
                  <a:pt x="10125" y="16875"/>
                  <a:pt x="10125" y="16875"/>
                </a:cubicBezTo>
                <a:cubicBezTo>
                  <a:pt x="10125" y="19575"/>
                  <a:pt x="10125" y="19575"/>
                  <a:pt x="10125" y="19575"/>
                </a:cubicBezTo>
                <a:cubicBezTo>
                  <a:pt x="10125" y="19913"/>
                  <a:pt x="10462" y="20250"/>
                  <a:pt x="10800" y="20250"/>
                </a:cubicBezTo>
                <a:cubicBezTo>
                  <a:pt x="11138" y="20250"/>
                  <a:pt x="11475" y="19913"/>
                  <a:pt x="11475" y="19575"/>
                </a:cubicBezTo>
                <a:cubicBezTo>
                  <a:pt x="11475" y="16875"/>
                  <a:pt x="11475" y="16875"/>
                  <a:pt x="11475" y="16875"/>
                </a:cubicBezTo>
                <a:cubicBezTo>
                  <a:pt x="12488" y="16875"/>
                  <a:pt x="12488" y="16875"/>
                  <a:pt x="12488" y="16875"/>
                </a:cubicBezTo>
                <a:cubicBezTo>
                  <a:pt x="17044" y="21431"/>
                  <a:pt x="17044" y="21431"/>
                  <a:pt x="17044" y="21431"/>
                </a:cubicBezTo>
                <a:cubicBezTo>
                  <a:pt x="17381" y="21600"/>
                  <a:pt x="17719" y="21600"/>
                  <a:pt x="18056" y="21431"/>
                </a:cubicBezTo>
                <a:cubicBezTo>
                  <a:pt x="18225" y="21094"/>
                  <a:pt x="18225" y="20588"/>
                  <a:pt x="18056" y="20419"/>
                </a:cubicBezTo>
                <a:cubicBezTo>
                  <a:pt x="14513" y="16875"/>
                  <a:pt x="14513" y="16875"/>
                  <a:pt x="14513" y="16875"/>
                </a:cubicBezTo>
                <a:cubicBezTo>
                  <a:pt x="20925" y="16875"/>
                  <a:pt x="20925" y="16875"/>
                  <a:pt x="20925" y="16875"/>
                </a:cubicBezTo>
                <a:cubicBezTo>
                  <a:pt x="21263" y="16875"/>
                  <a:pt x="21600" y="16537"/>
                  <a:pt x="21600" y="16200"/>
                </a:cubicBezTo>
                <a:cubicBezTo>
                  <a:pt x="21600" y="15862"/>
                  <a:pt x="21263" y="15525"/>
                  <a:pt x="20925" y="15525"/>
                </a:cubicBezTo>
                <a:close/>
                <a:moveTo>
                  <a:pt x="18900" y="15525"/>
                </a:moveTo>
                <a:cubicBezTo>
                  <a:pt x="12825" y="15525"/>
                  <a:pt x="12825" y="15525"/>
                  <a:pt x="12825" y="15525"/>
                </a:cubicBezTo>
                <a:cubicBezTo>
                  <a:pt x="12825" y="15525"/>
                  <a:pt x="12825" y="15525"/>
                  <a:pt x="12825" y="15525"/>
                </a:cubicBezTo>
                <a:cubicBezTo>
                  <a:pt x="8775" y="15525"/>
                  <a:pt x="8775" y="15525"/>
                  <a:pt x="8775" y="15525"/>
                </a:cubicBezTo>
                <a:cubicBezTo>
                  <a:pt x="8775" y="15525"/>
                  <a:pt x="8775" y="15525"/>
                  <a:pt x="8775" y="15525"/>
                </a:cubicBezTo>
                <a:cubicBezTo>
                  <a:pt x="2700" y="15525"/>
                  <a:pt x="2700" y="15525"/>
                  <a:pt x="2700" y="15525"/>
                </a:cubicBezTo>
                <a:cubicBezTo>
                  <a:pt x="2700" y="1350"/>
                  <a:pt x="2700" y="1350"/>
                  <a:pt x="2700" y="1350"/>
                </a:cubicBezTo>
                <a:cubicBezTo>
                  <a:pt x="18900" y="1350"/>
                  <a:pt x="18900" y="1350"/>
                  <a:pt x="18900" y="1350"/>
                </a:cubicBezTo>
                <a:cubicBezTo>
                  <a:pt x="18900" y="15525"/>
                  <a:pt x="18900" y="15525"/>
                  <a:pt x="18900" y="15525"/>
                </a:cubicBezTo>
                <a:close/>
                <a:moveTo>
                  <a:pt x="7256" y="9956"/>
                </a:moveTo>
                <a:cubicBezTo>
                  <a:pt x="8775" y="8437"/>
                  <a:pt x="8775" y="8437"/>
                  <a:pt x="8775" y="8437"/>
                </a:cubicBezTo>
                <a:cubicBezTo>
                  <a:pt x="10969" y="10631"/>
                  <a:pt x="10969" y="10631"/>
                  <a:pt x="10969" y="10631"/>
                </a:cubicBezTo>
                <a:cubicBezTo>
                  <a:pt x="11138" y="10800"/>
                  <a:pt x="11306" y="10800"/>
                  <a:pt x="11475" y="10800"/>
                </a:cubicBezTo>
                <a:cubicBezTo>
                  <a:pt x="11644" y="10800"/>
                  <a:pt x="11813" y="10800"/>
                  <a:pt x="11981" y="10631"/>
                </a:cubicBezTo>
                <a:cubicBezTo>
                  <a:pt x="15356" y="7256"/>
                  <a:pt x="15356" y="7256"/>
                  <a:pt x="15356" y="7256"/>
                </a:cubicBezTo>
                <a:cubicBezTo>
                  <a:pt x="15525" y="6919"/>
                  <a:pt x="15525" y="6581"/>
                  <a:pt x="15356" y="6244"/>
                </a:cubicBezTo>
                <a:cubicBezTo>
                  <a:pt x="15019" y="6075"/>
                  <a:pt x="14681" y="6075"/>
                  <a:pt x="14344" y="6244"/>
                </a:cubicBezTo>
                <a:cubicBezTo>
                  <a:pt x="11475" y="9112"/>
                  <a:pt x="11475" y="9112"/>
                  <a:pt x="11475" y="9112"/>
                </a:cubicBezTo>
                <a:cubicBezTo>
                  <a:pt x="9281" y="6919"/>
                  <a:pt x="9281" y="6919"/>
                  <a:pt x="9281" y="6919"/>
                </a:cubicBezTo>
                <a:cubicBezTo>
                  <a:pt x="9281" y="6919"/>
                  <a:pt x="9113" y="6919"/>
                  <a:pt x="9113" y="6750"/>
                </a:cubicBezTo>
                <a:cubicBezTo>
                  <a:pt x="8775" y="6750"/>
                  <a:pt x="8438" y="6750"/>
                  <a:pt x="8269" y="6919"/>
                </a:cubicBezTo>
                <a:cubicBezTo>
                  <a:pt x="6244" y="8944"/>
                  <a:pt x="6244" y="8944"/>
                  <a:pt x="6244" y="8944"/>
                </a:cubicBezTo>
                <a:cubicBezTo>
                  <a:pt x="6075" y="9112"/>
                  <a:pt x="6075" y="9619"/>
                  <a:pt x="6244" y="9956"/>
                </a:cubicBezTo>
                <a:cubicBezTo>
                  <a:pt x="6581" y="10125"/>
                  <a:pt x="6919" y="10125"/>
                  <a:pt x="7256" y="995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7145" tIns="34290" rIns="17145" bIns="34290"/>
          <a:lstStyle/>
          <a:p>
            <a:pPr defTabSz="914377" hangingPunct="0">
              <a:defRPr sz="4800" spc="0">
                <a:solidFill>
                  <a:srgbClr val="27282D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 kern="0">
              <a:solidFill>
                <a:srgbClr val="27282D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9" name="Shape 3421">
            <a:extLst>
              <a:ext uri="{FF2B5EF4-FFF2-40B4-BE49-F238E27FC236}">
                <a16:creationId xmlns:a16="http://schemas.microsoft.com/office/drawing/2014/main" id="{2DFA4C9A-15B3-48E9-8CD0-106FB2208E1F}"/>
              </a:ext>
            </a:extLst>
          </p:cNvPr>
          <p:cNvSpPr/>
          <p:nvPr/>
        </p:nvSpPr>
        <p:spPr>
          <a:xfrm>
            <a:off x="5437335" y="2981367"/>
            <a:ext cx="154679" cy="2063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12" h="20488" extrusionOk="0">
                <a:moveTo>
                  <a:pt x="20641" y="8000"/>
                </a:moveTo>
                <a:cubicBezTo>
                  <a:pt x="17555" y="10400"/>
                  <a:pt x="10943" y="17120"/>
                  <a:pt x="7416" y="19840"/>
                </a:cubicBezTo>
                <a:cubicBezTo>
                  <a:pt x="4551" y="21600"/>
                  <a:pt x="5212" y="19200"/>
                  <a:pt x="5212" y="19360"/>
                </a:cubicBezTo>
                <a:cubicBezTo>
                  <a:pt x="6094" y="17440"/>
                  <a:pt x="6975" y="14560"/>
                  <a:pt x="7857" y="13120"/>
                </a:cubicBezTo>
                <a:cubicBezTo>
                  <a:pt x="8078" y="12320"/>
                  <a:pt x="7637" y="12160"/>
                  <a:pt x="6975" y="12160"/>
                </a:cubicBezTo>
                <a:cubicBezTo>
                  <a:pt x="5433" y="12160"/>
                  <a:pt x="2788" y="12160"/>
                  <a:pt x="1024" y="12160"/>
                </a:cubicBezTo>
                <a:cubicBezTo>
                  <a:pt x="363" y="12160"/>
                  <a:pt x="-298" y="11840"/>
                  <a:pt x="143" y="11040"/>
                </a:cubicBezTo>
                <a:cubicBezTo>
                  <a:pt x="1024" y="8800"/>
                  <a:pt x="4110" y="3360"/>
                  <a:pt x="5212" y="1120"/>
                </a:cubicBezTo>
                <a:cubicBezTo>
                  <a:pt x="5653" y="320"/>
                  <a:pt x="6094" y="0"/>
                  <a:pt x="6975" y="0"/>
                </a:cubicBezTo>
                <a:cubicBezTo>
                  <a:pt x="9620" y="0"/>
                  <a:pt x="15351" y="0"/>
                  <a:pt x="17775" y="0"/>
                </a:cubicBezTo>
                <a:cubicBezTo>
                  <a:pt x="18657" y="0"/>
                  <a:pt x="18657" y="480"/>
                  <a:pt x="17996" y="1120"/>
                </a:cubicBezTo>
                <a:cubicBezTo>
                  <a:pt x="16894" y="2560"/>
                  <a:pt x="15131" y="5120"/>
                  <a:pt x="14249" y="6400"/>
                </a:cubicBezTo>
                <a:cubicBezTo>
                  <a:pt x="13588" y="7040"/>
                  <a:pt x="14469" y="7040"/>
                  <a:pt x="14910" y="7040"/>
                </a:cubicBezTo>
                <a:cubicBezTo>
                  <a:pt x="16453" y="7040"/>
                  <a:pt x="18878" y="7040"/>
                  <a:pt x="20420" y="7040"/>
                </a:cubicBezTo>
                <a:cubicBezTo>
                  <a:pt x="21302" y="7040"/>
                  <a:pt x="21302" y="7680"/>
                  <a:pt x="20641" y="8000"/>
                </a:cubicBezTo>
                <a:close/>
                <a:moveTo>
                  <a:pt x="14910" y="8320"/>
                </a:moveTo>
                <a:cubicBezTo>
                  <a:pt x="14469" y="8320"/>
                  <a:pt x="13147" y="8320"/>
                  <a:pt x="12486" y="7520"/>
                </a:cubicBezTo>
                <a:cubicBezTo>
                  <a:pt x="12265" y="7200"/>
                  <a:pt x="12045" y="6560"/>
                  <a:pt x="12706" y="5760"/>
                </a:cubicBezTo>
                <a:cubicBezTo>
                  <a:pt x="13367" y="4640"/>
                  <a:pt x="14910" y="2720"/>
                  <a:pt x="15792" y="1280"/>
                </a:cubicBezTo>
                <a:cubicBezTo>
                  <a:pt x="6975" y="1280"/>
                  <a:pt x="6975" y="1280"/>
                  <a:pt x="6975" y="1280"/>
                </a:cubicBezTo>
                <a:cubicBezTo>
                  <a:pt x="6975" y="1280"/>
                  <a:pt x="6975" y="1280"/>
                  <a:pt x="6975" y="1280"/>
                </a:cubicBezTo>
                <a:cubicBezTo>
                  <a:pt x="6975" y="1280"/>
                  <a:pt x="6975" y="1440"/>
                  <a:pt x="6975" y="1600"/>
                </a:cubicBezTo>
                <a:cubicBezTo>
                  <a:pt x="6535" y="2080"/>
                  <a:pt x="6535" y="2080"/>
                  <a:pt x="6535" y="2080"/>
                </a:cubicBezTo>
                <a:cubicBezTo>
                  <a:pt x="5433" y="4160"/>
                  <a:pt x="3229" y="8480"/>
                  <a:pt x="1906" y="10880"/>
                </a:cubicBezTo>
                <a:cubicBezTo>
                  <a:pt x="6975" y="10880"/>
                  <a:pt x="6975" y="10880"/>
                  <a:pt x="6975" y="10880"/>
                </a:cubicBezTo>
                <a:cubicBezTo>
                  <a:pt x="7857" y="10880"/>
                  <a:pt x="8739" y="11200"/>
                  <a:pt x="9180" y="11520"/>
                </a:cubicBezTo>
                <a:cubicBezTo>
                  <a:pt x="9620" y="12000"/>
                  <a:pt x="9841" y="12640"/>
                  <a:pt x="9400" y="13440"/>
                </a:cubicBezTo>
                <a:cubicBezTo>
                  <a:pt x="9400" y="13440"/>
                  <a:pt x="9400" y="13440"/>
                  <a:pt x="9400" y="13440"/>
                </a:cubicBezTo>
                <a:cubicBezTo>
                  <a:pt x="9400" y="13440"/>
                  <a:pt x="9400" y="13440"/>
                  <a:pt x="9400" y="13440"/>
                </a:cubicBezTo>
                <a:cubicBezTo>
                  <a:pt x="8959" y="14400"/>
                  <a:pt x="8518" y="15680"/>
                  <a:pt x="8078" y="17120"/>
                </a:cubicBezTo>
                <a:cubicBezTo>
                  <a:pt x="7857" y="17280"/>
                  <a:pt x="7857" y="17440"/>
                  <a:pt x="7857" y="17600"/>
                </a:cubicBezTo>
                <a:cubicBezTo>
                  <a:pt x="9400" y="16160"/>
                  <a:pt x="11384" y="14400"/>
                  <a:pt x="13367" y="12480"/>
                </a:cubicBezTo>
                <a:cubicBezTo>
                  <a:pt x="14910" y="11040"/>
                  <a:pt x="16673" y="9440"/>
                  <a:pt x="17996" y="8320"/>
                </a:cubicBezTo>
                <a:cubicBezTo>
                  <a:pt x="14910" y="8320"/>
                  <a:pt x="14910" y="8320"/>
                  <a:pt x="14910" y="832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7145" tIns="34290" rIns="17145" bIns="34290"/>
          <a:lstStyle/>
          <a:p>
            <a:pPr defTabSz="914377" hangingPunct="0">
              <a:defRPr sz="4800" spc="0">
                <a:solidFill>
                  <a:srgbClr val="27282D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 kern="0">
              <a:solidFill>
                <a:srgbClr val="27282D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2" name="Shape 3430">
            <a:extLst>
              <a:ext uri="{FF2B5EF4-FFF2-40B4-BE49-F238E27FC236}">
                <a16:creationId xmlns:a16="http://schemas.microsoft.com/office/drawing/2014/main" id="{BBEE1C05-1A46-44AE-82EB-116C7654A37A}"/>
              </a:ext>
            </a:extLst>
          </p:cNvPr>
          <p:cNvSpPr/>
          <p:nvPr/>
        </p:nvSpPr>
        <p:spPr>
          <a:xfrm>
            <a:off x="7296682" y="1879834"/>
            <a:ext cx="206685" cy="167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75" y="21600"/>
                </a:moveTo>
                <a:cubicBezTo>
                  <a:pt x="2025" y="21600"/>
                  <a:pt x="2025" y="21600"/>
                  <a:pt x="2025" y="21600"/>
                </a:cubicBezTo>
                <a:cubicBezTo>
                  <a:pt x="844" y="21600"/>
                  <a:pt x="0" y="20562"/>
                  <a:pt x="0" y="19108"/>
                </a:cubicBezTo>
                <a:cubicBezTo>
                  <a:pt x="0" y="5815"/>
                  <a:pt x="0" y="5815"/>
                  <a:pt x="0" y="5815"/>
                </a:cubicBezTo>
                <a:cubicBezTo>
                  <a:pt x="0" y="4362"/>
                  <a:pt x="844" y="3323"/>
                  <a:pt x="2025" y="3323"/>
                </a:cubicBezTo>
                <a:cubicBezTo>
                  <a:pt x="2025" y="3323"/>
                  <a:pt x="2363" y="3323"/>
                  <a:pt x="4725" y="3323"/>
                </a:cubicBezTo>
                <a:cubicBezTo>
                  <a:pt x="5400" y="3323"/>
                  <a:pt x="6750" y="0"/>
                  <a:pt x="7425" y="0"/>
                </a:cubicBezTo>
                <a:cubicBezTo>
                  <a:pt x="9113" y="0"/>
                  <a:pt x="12488" y="0"/>
                  <a:pt x="14175" y="0"/>
                </a:cubicBezTo>
                <a:cubicBezTo>
                  <a:pt x="14850" y="0"/>
                  <a:pt x="16200" y="3323"/>
                  <a:pt x="16875" y="3323"/>
                </a:cubicBezTo>
                <a:cubicBezTo>
                  <a:pt x="19238" y="3323"/>
                  <a:pt x="19575" y="3323"/>
                  <a:pt x="19575" y="3323"/>
                </a:cubicBezTo>
                <a:cubicBezTo>
                  <a:pt x="20756" y="3323"/>
                  <a:pt x="21600" y="4362"/>
                  <a:pt x="21600" y="5815"/>
                </a:cubicBezTo>
                <a:cubicBezTo>
                  <a:pt x="21600" y="19108"/>
                  <a:pt x="21600" y="19108"/>
                  <a:pt x="21600" y="19108"/>
                </a:cubicBezTo>
                <a:cubicBezTo>
                  <a:pt x="21600" y="20562"/>
                  <a:pt x="20756" y="21600"/>
                  <a:pt x="19575" y="21600"/>
                </a:cubicBezTo>
                <a:close/>
                <a:moveTo>
                  <a:pt x="20250" y="6646"/>
                </a:moveTo>
                <a:cubicBezTo>
                  <a:pt x="20250" y="5815"/>
                  <a:pt x="19575" y="4985"/>
                  <a:pt x="18900" y="4985"/>
                </a:cubicBezTo>
                <a:cubicBezTo>
                  <a:pt x="18900" y="4985"/>
                  <a:pt x="18225" y="4985"/>
                  <a:pt x="16200" y="4985"/>
                </a:cubicBezTo>
                <a:cubicBezTo>
                  <a:pt x="15525" y="4985"/>
                  <a:pt x="14175" y="1662"/>
                  <a:pt x="13500" y="1662"/>
                </a:cubicBezTo>
                <a:cubicBezTo>
                  <a:pt x="11813" y="1662"/>
                  <a:pt x="9788" y="1662"/>
                  <a:pt x="8100" y="1662"/>
                </a:cubicBezTo>
                <a:cubicBezTo>
                  <a:pt x="7425" y="1662"/>
                  <a:pt x="6075" y="4985"/>
                  <a:pt x="5400" y="4985"/>
                </a:cubicBezTo>
                <a:cubicBezTo>
                  <a:pt x="3375" y="4985"/>
                  <a:pt x="2700" y="4985"/>
                  <a:pt x="2700" y="4985"/>
                </a:cubicBezTo>
                <a:cubicBezTo>
                  <a:pt x="2025" y="4985"/>
                  <a:pt x="1350" y="5815"/>
                  <a:pt x="1350" y="6646"/>
                </a:cubicBezTo>
                <a:cubicBezTo>
                  <a:pt x="1350" y="18277"/>
                  <a:pt x="1350" y="18277"/>
                  <a:pt x="1350" y="18277"/>
                </a:cubicBezTo>
                <a:cubicBezTo>
                  <a:pt x="1350" y="19315"/>
                  <a:pt x="2025" y="19938"/>
                  <a:pt x="2700" y="19938"/>
                </a:cubicBezTo>
                <a:cubicBezTo>
                  <a:pt x="18900" y="19938"/>
                  <a:pt x="18900" y="19938"/>
                  <a:pt x="18900" y="19938"/>
                </a:cubicBezTo>
                <a:cubicBezTo>
                  <a:pt x="19575" y="19938"/>
                  <a:pt x="20250" y="19315"/>
                  <a:pt x="20250" y="18277"/>
                </a:cubicBezTo>
                <a:cubicBezTo>
                  <a:pt x="20250" y="6646"/>
                  <a:pt x="20250" y="6646"/>
                  <a:pt x="20250" y="6646"/>
                </a:cubicBezTo>
                <a:close/>
                <a:moveTo>
                  <a:pt x="10800" y="17446"/>
                </a:moveTo>
                <a:cubicBezTo>
                  <a:pt x="8269" y="17446"/>
                  <a:pt x="6075" y="14954"/>
                  <a:pt x="6075" y="11631"/>
                </a:cubicBezTo>
                <a:cubicBezTo>
                  <a:pt x="6075" y="8515"/>
                  <a:pt x="8269" y="5815"/>
                  <a:pt x="10800" y="5815"/>
                </a:cubicBezTo>
                <a:cubicBezTo>
                  <a:pt x="13331" y="5815"/>
                  <a:pt x="15525" y="8515"/>
                  <a:pt x="15525" y="11631"/>
                </a:cubicBezTo>
                <a:cubicBezTo>
                  <a:pt x="15525" y="14954"/>
                  <a:pt x="13331" y="17446"/>
                  <a:pt x="10800" y="17446"/>
                </a:cubicBezTo>
                <a:close/>
                <a:moveTo>
                  <a:pt x="10800" y="7477"/>
                </a:moveTo>
                <a:cubicBezTo>
                  <a:pt x="8944" y="7477"/>
                  <a:pt x="7425" y="9346"/>
                  <a:pt x="7425" y="11631"/>
                </a:cubicBezTo>
                <a:cubicBezTo>
                  <a:pt x="7425" y="13915"/>
                  <a:pt x="8944" y="15785"/>
                  <a:pt x="10800" y="15785"/>
                </a:cubicBezTo>
                <a:cubicBezTo>
                  <a:pt x="12656" y="15785"/>
                  <a:pt x="14175" y="13915"/>
                  <a:pt x="14175" y="11631"/>
                </a:cubicBezTo>
                <a:cubicBezTo>
                  <a:pt x="14175" y="9346"/>
                  <a:pt x="12656" y="7477"/>
                  <a:pt x="10800" y="747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7145" tIns="34290" rIns="17145" bIns="34290"/>
          <a:lstStyle/>
          <a:p>
            <a:pPr defTabSz="914377" hangingPunct="0">
              <a:defRPr sz="4800" spc="0">
                <a:solidFill>
                  <a:srgbClr val="27282D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 kern="0">
              <a:solidFill>
                <a:srgbClr val="27282D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3" name="Shape 3431">
            <a:extLst>
              <a:ext uri="{FF2B5EF4-FFF2-40B4-BE49-F238E27FC236}">
                <a16:creationId xmlns:a16="http://schemas.microsoft.com/office/drawing/2014/main" id="{4054E584-D06B-4CB5-BC47-056290D62470}"/>
              </a:ext>
            </a:extLst>
          </p:cNvPr>
          <p:cNvSpPr/>
          <p:nvPr/>
        </p:nvSpPr>
        <p:spPr>
          <a:xfrm>
            <a:off x="1640634" y="1866873"/>
            <a:ext cx="206685" cy="193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3140"/>
                </a:moveTo>
                <a:cubicBezTo>
                  <a:pt x="20250" y="10080"/>
                  <a:pt x="20250" y="10080"/>
                  <a:pt x="20250" y="10080"/>
                </a:cubicBezTo>
                <a:cubicBezTo>
                  <a:pt x="20250" y="4500"/>
                  <a:pt x="16031" y="0"/>
                  <a:pt x="10800" y="0"/>
                </a:cubicBezTo>
                <a:cubicBezTo>
                  <a:pt x="5569" y="0"/>
                  <a:pt x="1350" y="4500"/>
                  <a:pt x="1350" y="10080"/>
                </a:cubicBezTo>
                <a:cubicBezTo>
                  <a:pt x="1350" y="13140"/>
                  <a:pt x="1350" y="13140"/>
                  <a:pt x="1350" y="13140"/>
                </a:cubicBezTo>
                <a:cubicBezTo>
                  <a:pt x="506" y="13860"/>
                  <a:pt x="0" y="14940"/>
                  <a:pt x="0" y="16200"/>
                </a:cubicBezTo>
                <a:cubicBezTo>
                  <a:pt x="0" y="18360"/>
                  <a:pt x="1519" y="20160"/>
                  <a:pt x="3544" y="20160"/>
                </a:cubicBezTo>
                <a:cubicBezTo>
                  <a:pt x="3713" y="21060"/>
                  <a:pt x="4556" y="21600"/>
                  <a:pt x="5400" y="21600"/>
                </a:cubicBezTo>
                <a:cubicBezTo>
                  <a:pt x="6581" y="21600"/>
                  <a:pt x="7425" y="20700"/>
                  <a:pt x="7425" y="19440"/>
                </a:cubicBezTo>
                <a:cubicBezTo>
                  <a:pt x="7425" y="12960"/>
                  <a:pt x="7425" y="12960"/>
                  <a:pt x="7425" y="12960"/>
                </a:cubicBezTo>
                <a:cubicBezTo>
                  <a:pt x="7425" y="11700"/>
                  <a:pt x="6581" y="10800"/>
                  <a:pt x="5400" y="10800"/>
                </a:cubicBezTo>
                <a:cubicBezTo>
                  <a:pt x="4556" y="10800"/>
                  <a:pt x="3713" y="11340"/>
                  <a:pt x="3544" y="12240"/>
                </a:cubicBezTo>
                <a:cubicBezTo>
                  <a:pt x="3206" y="12240"/>
                  <a:pt x="3038" y="12240"/>
                  <a:pt x="2700" y="12420"/>
                </a:cubicBezTo>
                <a:cubicBezTo>
                  <a:pt x="2700" y="10080"/>
                  <a:pt x="2700" y="10080"/>
                  <a:pt x="2700" y="10080"/>
                </a:cubicBezTo>
                <a:cubicBezTo>
                  <a:pt x="2700" y="5400"/>
                  <a:pt x="6244" y="1440"/>
                  <a:pt x="10800" y="1440"/>
                </a:cubicBezTo>
                <a:cubicBezTo>
                  <a:pt x="15356" y="1440"/>
                  <a:pt x="18900" y="5400"/>
                  <a:pt x="18900" y="10080"/>
                </a:cubicBezTo>
                <a:cubicBezTo>
                  <a:pt x="18900" y="12420"/>
                  <a:pt x="18900" y="12420"/>
                  <a:pt x="18900" y="12420"/>
                </a:cubicBezTo>
                <a:cubicBezTo>
                  <a:pt x="18562" y="12240"/>
                  <a:pt x="18394" y="12240"/>
                  <a:pt x="18056" y="12240"/>
                </a:cubicBezTo>
                <a:cubicBezTo>
                  <a:pt x="17888" y="11340"/>
                  <a:pt x="17044" y="10800"/>
                  <a:pt x="16200" y="10800"/>
                </a:cubicBezTo>
                <a:cubicBezTo>
                  <a:pt x="15019" y="10800"/>
                  <a:pt x="14175" y="11700"/>
                  <a:pt x="14175" y="12960"/>
                </a:cubicBezTo>
                <a:cubicBezTo>
                  <a:pt x="14175" y="19440"/>
                  <a:pt x="14175" y="19440"/>
                  <a:pt x="14175" y="19440"/>
                </a:cubicBezTo>
                <a:cubicBezTo>
                  <a:pt x="14175" y="20700"/>
                  <a:pt x="15019" y="21600"/>
                  <a:pt x="16200" y="21600"/>
                </a:cubicBezTo>
                <a:cubicBezTo>
                  <a:pt x="17044" y="21600"/>
                  <a:pt x="17888" y="21060"/>
                  <a:pt x="18056" y="20160"/>
                </a:cubicBezTo>
                <a:cubicBezTo>
                  <a:pt x="20081" y="20160"/>
                  <a:pt x="21600" y="18360"/>
                  <a:pt x="21600" y="16200"/>
                </a:cubicBezTo>
                <a:cubicBezTo>
                  <a:pt x="21600" y="14940"/>
                  <a:pt x="21094" y="13860"/>
                  <a:pt x="20250" y="13140"/>
                </a:cubicBezTo>
                <a:close/>
                <a:moveTo>
                  <a:pt x="4725" y="12960"/>
                </a:moveTo>
                <a:cubicBezTo>
                  <a:pt x="4725" y="12600"/>
                  <a:pt x="5062" y="12240"/>
                  <a:pt x="5400" y="12240"/>
                </a:cubicBezTo>
                <a:cubicBezTo>
                  <a:pt x="5738" y="12240"/>
                  <a:pt x="6075" y="12600"/>
                  <a:pt x="6075" y="12960"/>
                </a:cubicBezTo>
                <a:cubicBezTo>
                  <a:pt x="6075" y="19440"/>
                  <a:pt x="6075" y="19440"/>
                  <a:pt x="6075" y="19440"/>
                </a:cubicBezTo>
                <a:cubicBezTo>
                  <a:pt x="6075" y="19800"/>
                  <a:pt x="5738" y="20160"/>
                  <a:pt x="5400" y="20160"/>
                </a:cubicBezTo>
                <a:cubicBezTo>
                  <a:pt x="5062" y="20160"/>
                  <a:pt x="4725" y="19800"/>
                  <a:pt x="4725" y="19440"/>
                </a:cubicBezTo>
                <a:cubicBezTo>
                  <a:pt x="4725" y="12960"/>
                  <a:pt x="4725" y="12960"/>
                  <a:pt x="4725" y="12960"/>
                </a:cubicBezTo>
                <a:close/>
                <a:moveTo>
                  <a:pt x="3375" y="13680"/>
                </a:moveTo>
                <a:cubicBezTo>
                  <a:pt x="3375" y="18720"/>
                  <a:pt x="3375" y="18720"/>
                  <a:pt x="3375" y="18720"/>
                </a:cubicBezTo>
                <a:cubicBezTo>
                  <a:pt x="2194" y="18540"/>
                  <a:pt x="1350" y="17460"/>
                  <a:pt x="1350" y="16200"/>
                </a:cubicBezTo>
                <a:cubicBezTo>
                  <a:pt x="1350" y="14940"/>
                  <a:pt x="2194" y="14040"/>
                  <a:pt x="3375" y="13680"/>
                </a:cubicBezTo>
                <a:close/>
                <a:moveTo>
                  <a:pt x="16875" y="19440"/>
                </a:moveTo>
                <a:cubicBezTo>
                  <a:pt x="16875" y="19800"/>
                  <a:pt x="16538" y="20160"/>
                  <a:pt x="16200" y="20160"/>
                </a:cubicBezTo>
                <a:cubicBezTo>
                  <a:pt x="15862" y="20160"/>
                  <a:pt x="15525" y="19800"/>
                  <a:pt x="15525" y="19440"/>
                </a:cubicBezTo>
                <a:cubicBezTo>
                  <a:pt x="15525" y="12960"/>
                  <a:pt x="15525" y="12960"/>
                  <a:pt x="15525" y="12960"/>
                </a:cubicBezTo>
                <a:cubicBezTo>
                  <a:pt x="15525" y="12600"/>
                  <a:pt x="15862" y="12240"/>
                  <a:pt x="16200" y="12240"/>
                </a:cubicBezTo>
                <a:cubicBezTo>
                  <a:pt x="16538" y="12240"/>
                  <a:pt x="16875" y="12600"/>
                  <a:pt x="16875" y="12960"/>
                </a:cubicBezTo>
                <a:cubicBezTo>
                  <a:pt x="16875" y="19440"/>
                  <a:pt x="16875" y="19440"/>
                  <a:pt x="16875" y="19440"/>
                </a:cubicBezTo>
                <a:close/>
                <a:moveTo>
                  <a:pt x="18225" y="18720"/>
                </a:moveTo>
                <a:cubicBezTo>
                  <a:pt x="18225" y="13680"/>
                  <a:pt x="18225" y="13680"/>
                  <a:pt x="18225" y="13680"/>
                </a:cubicBezTo>
                <a:cubicBezTo>
                  <a:pt x="19406" y="14040"/>
                  <a:pt x="20250" y="14940"/>
                  <a:pt x="20250" y="16200"/>
                </a:cubicBezTo>
                <a:cubicBezTo>
                  <a:pt x="20250" y="17460"/>
                  <a:pt x="19406" y="18540"/>
                  <a:pt x="18225" y="1872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7145" tIns="34290" rIns="17145" bIns="34290"/>
          <a:lstStyle/>
          <a:p>
            <a:pPr defTabSz="914377" hangingPunct="0">
              <a:defRPr sz="4800" spc="0">
                <a:solidFill>
                  <a:srgbClr val="27282D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800" kern="0">
              <a:solidFill>
                <a:srgbClr val="27282D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640443" y="1087137"/>
            <a:ext cx="183677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标题文字添加</a:t>
            </a:r>
            <a:endParaRPr 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C494A9D9-79D3-4284-A8E6-9CB487F91944}"/>
              </a:ext>
            </a:extLst>
          </p:cNvPr>
          <p:cNvSpPr/>
          <p:nvPr/>
        </p:nvSpPr>
        <p:spPr>
          <a:xfrm>
            <a:off x="1585835" y="4222293"/>
            <a:ext cx="5972329" cy="418564"/>
          </a:xfrm>
          <a:prstGeom prst="rect">
            <a:avLst/>
          </a:prstGeom>
        </p:spPr>
        <p:txBody>
          <a:bodyPr wrap="square" lIns="48757" tIns="24378" rIns="48757" bIns="2437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Each day is a new beginning Seize new opportunities from now on Each day is a new beginning Seize new opportunities from now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onEach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 day is a new beginning Seize new opportunities from now on</a:t>
            </a:r>
          </a:p>
        </p:txBody>
      </p:sp>
    </p:spTree>
    <p:extLst>
      <p:ext uri="{BB962C8B-B14F-4D97-AF65-F5344CB8AC3E}">
        <p14:creationId xmlns:p14="http://schemas.microsoft.com/office/powerpoint/2010/main" val="262150756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14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3" grpId="0" animBg="1"/>
      <p:bldP spid="45" grpId="0" animBg="1"/>
      <p:bldP spid="46" grpId="0" animBg="1"/>
      <p:bldP spid="47" grpId="0" animBg="1"/>
      <p:bldP spid="48" grpId="0"/>
      <p:bldP spid="51" grpId="0"/>
      <p:bldP spid="53" grpId="0"/>
      <p:bldP spid="54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3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C494A9D9-79D3-4284-A8E6-9CB487F91944}"/>
              </a:ext>
            </a:extLst>
          </p:cNvPr>
          <p:cNvSpPr/>
          <p:nvPr/>
        </p:nvSpPr>
        <p:spPr>
          <a:xfrm>
            <a:off x="1585835" y="1752630"/>
            <a:ext cx="5972329" cy="418564"/>
          </a:xfrm>
          <a:prstGeom prst="rect">
            <a:avLst/>
          </a:prstGeom>
        </p:spPr>
        <p:txBody>
          <a:bodyPr wrap="square" lIns="48757" tIns="24378" rIns="48757" bIns="2437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Each day is a new beginning Seize new opportunities from now on Each day is a new beginning Seize new opportunities from now </a:t>
            </a:r>
            <a:r>
              <a:rPr lang="en-US" altLang="zh-CN" sz="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onEach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 day is a new beginning Seize new opportunities from now on</a:t>
            </a:r>
          </a:p>
        </p:txBody>
      </p:sp>
      <p:sp>
        <p:nvSpPr>
          <p:cNvPr id="11" name="文本框 43"/>
          <p:cNvSpPr txBox="1"/>
          <p:nvPr/>
        </p:nvSpPr>
        <p:spPr>
          <a:xfrm>
            <a:off x="675182" y="321299"/>
            <a:ext cx="54211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rPr>
              <a:t>01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2" name="文本框 48"/>
          <p:cNvSpPr txBox="1"/>
          <p:nvPr/>
        </p:nvSpPr>
        <p:spPr>
          <a:xfrm>
            <a:off x="1402437" y="285410"/>
            <a:ext cx="3148579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完成工作概述</a:t>
            </a:r>
          </a:p>
        </p:txBody>
      </p:sp>
      <p:sp>
        <p:nvSpPr>
          <p:cNvPr id="14" name="Freeform 34">
            <a:extLst>
              <a:ext uri="{FF2B5EF4-FFF2-40B4-BE49-F238E27FC236}">
                <a16:creationId xmlns:a16="http://schemas.microsoft.com/office/drawing/2014/main" id="{4FE5546C-05FD-449C-80FE-6CDBCC4ECAF5}"/>
              </a:ext>
            </a:extLst>
          </p:cNvPr>
          <p:cNvSpPr>
            <a:spLocks noChangeAspect="1"/>
          </p:cNvSpPr>
          <p:nvPr/>
        </p:nvSpPr>
        <p:spPr bwMode="auto">
          <a:xfrm>
            <a:off x="1367770" y="2689559"/>
            <a:ext cx="426569" cy="375007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2 w 136"/>
              <a:gd name="T9" fmla="*/ 120 h 120"/>
              <a:gd name="T10" fmla="*/ 73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lIns="68580" tIns="34290" rIns="68580" bIns="34290"/>
          <a:lstStyle/>
          <a:p>
            <a:pPr defTabSz="685737">
              <a:defRPr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7" name="Group 24">
            <a:extLst>
              <a:ext uri="{FF2B5EF4-FFF2-40B4-BE49-F238E27FC236}">
                <a16:creationId xmlns:a16="http://schemas.microsoft.com/office/drawing/2014/main" id="{85A578AA-BB22-4A06-9730-D21E68EAB480}"/>
              </a:ext>
            </a:extLst>
          </p:cNvPr>
          <p:cNvGrpSpPr>
            <a:grpSpLocks noChangeAspect="1"/>
          </p:cNvGrpSpPr>
          <p:nvPr/>
        </p:nvGrpSpPr>
        <p:grpSpPr>
          <a:xfrm>
            <a:off x="3350115" y="2574211"/>
            <a:ext cx="428474" cy="425999"/>
            <a:chOff x="6559551" y="1588"/>
            <a:chExt cx="274637" cy="27305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8" name="Freeform 126">
              <a:extLst>
                <a:ext uri="{FF2B5EF4-FFF2-40B4-BE49-F238E27FC236}">
                  <a16:creationId xmlns:a16="http://schemas.microsoft.com/office/drawing/2014/main" id="{6296E86C-1330-4682-ACE7-077DF1BB7F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013" y="65088"/>
              <a:ext cx="130175" cy="209550"/>
            </a:xfrm>
            <a:custGeom>
              <a:avLst/>
              <a:gdLst>
                <a:gd name="T0" fmla="*/ 0 w 82"/>
                <a:gd name="T1" fmla="*/ 34 h 132"/>
                <a:gd name="T2" fmla="*/ 0 w 82"/>
                <a:gd name="T3" fmla="*/ 132 h 132"/>
                <a:gd name="T4" fmla="*/ 82 w 82"/>
                <a:gd name="T5" fmla="*/ 99 h 132"/>
                <a:gd name="T6" fmla="*/ 82 w 82"/>
                <a:gd name="T7" fmla="*/ 0 h 132"/>
                <a:gd name="T8" fmla="*/ 0 w 82"/>
                <a:gd name="T9" fmla="*/ 34 h 132"/>
                <a:gd name="T10" fmla="*/ 76 w 82"/>
                <a:gd name="T11" fmla="*/ 10 h 132"/>
                <a:gd name="T12" fmla="*/ 76 w 82"/>
                <a:gd name="T13" fmla="*/ 94 h 132"/>
                <a:gd name="T14" fmla="*/ 5 w 82"/>
                <a:gd name="T15" fmla="*/ 66 h 132"/>
                <a:gd name="T16" fmla="*/ 5 w 82"/>
                <a:gd name="T17" fmla="*/ 38 h 132"/>
                <a:gd name="T18" fmla="*/ 76 w 82"/>
                <a:gd name="T19" fmla="*/ 10 h 132"/>
                <a:gd name="T20" fmla="*/ 5 w 82"/>
                <a:gd name="T21" fmla="*/ 70 h 132"/>
                <a:gd name="T22" fmla="*/ 73 w 82"/>
                <a:gd name="T23" fmla="*/ 96 h 132"/>
                <a:gd name="T24" fmla="*/ 5 w 82"/>
                <a:gd name="T25" fmla="*/ 124 h 132"/>
                <a:gd name="T26" fmla="*/ 5 w 82"/>
                <a:gd name="T27" fmla="*/ 7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32">
                  <a:moveTo>
                    <a:pt x="0" y="34"/>
                  </a:moveTo>
                  <a:lnTo>
                    <a:pt x="0" y="132"/>
                  </a:lnTo>
                  <a:lnTo>
                    <a:pt x="82" y="99"/>
                  </a:lnTo>
                  <a:lnTo>
                    <a:pt x="82" y="0"/>
                  </a:lnTo>
                  <a:lnTo>
                    <a:pt x="0" y="34"/>
                  </a:lnTo>
                  <a:close/>
                  <a:moveTo>
                    <a:pt x="76" y="10"/>
                  </a:moveTo>
                  <a:lnTo>
                    <a:pt x="76" y="94"/>
                  </a:lnTo>
                  <a:lnTo>
                    <a:pt x="5" y="66"/>
                  </a:lnTo>
                  <a:lnTo>
                    <a:pt x="5" y="38"/>
                  </a:lnTo>
                  <a:lnTo>
                    <a:pt x="76" y="10"/>
                  </a:lnTo>
                  <a:close/>
                  <a:moveTo>
                    <a:pt x="5" y="70"/>
                  </a:moveTo>
                  <a:lnTo>
                    <a:pt x="73" y="96"/>
                  </a:lnTo>
                  <a:lnTo>
                    <a:pt x="5" y="124"/>
                  </a:lnTo>
                  <a:lnTo>
                    <a:pt x="5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" name="Freeform 127">
              <a:extLst>
                <a:ext uri="{FF2B5EF4-FFF2-40B4-BE49-F238E27FC236}">
                  <a16:creationId xmlns:a16="http://schemas.microsoft.com/office/drawing/2014/main" id="{3DFAAAE1-3545-47BC-955A-9AC302361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9551" y="65088"/>
              <a:ext cx="128588" cy="209550"/>
            </a:xfrm>
            <a:custGeom>
              <a:avLst/>
              <a:gdLst>
                <a:gd name="T0" fmla="*/ 0 w 81"/>
                <a:gd name="T1" fmla="*/ 99 h 132"/>
                <a:gd name="T2" fmla="*/ 81 w 81"/>
                <a:gd name="T3" fmla="*/ 132 h 132"/>
                <a:gd name="T4" fmla="*/ 81 w 81"/>
                <a:gd name="T5" fmla="*/ 34 h 132"/>
                <a:gd name="T6" fmla="*/ 0 w 81"/>
                <a:gd name="T7" fmla="*/ 0 h 132"/>
                <a:gd name="T8" fmla="*/ 0 w 81"/>
                <a:gd name="T9" fmla="*/ 9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2">
                  <a:moveTo>
                    <a:pt x="0" y="99"/>
                  </a:moveTo>
                  <a:lnTo>
                    <a:pt x="81" y="132"/>
                  </a:lnTo>
                  <a:lnTo>
                    <a:pt x="81" y="34"/>
                  </a:lnTo>
                  <a:lnTo>
                    <a:pt x="0" y="0"/>
                  </a:lnTo>
                  <a:lnTo>
                    <a:pt x="0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" name="Freeform 128">
              <a:extLst>
                <a:ext uri="{FF2B5EF4-FFF2-40B4-BE49-F238E27FC236}">
                  <a16:creationId xmlns:a16="http://schemas.microsoft.com/office/drawing/2014/main" id="{5287192B-17D0-42C5-8CE8-47F2FF791E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67488" y="1588"/>
              <a:ext cx="263525" cy="104775"/>
            </a:xfrm>
            <a:custGeom>
              <a:avLst/>
              <a:gdLst>
                <a:gd name="T0" fmla="*/ 82 w 166"/>
                <a:gd name="T1" fmla="*/ 0 h 66"/>
                <a:gd name="T2" fmla="*/ 0 w 166"/>
                <a:gd name="T3" fmla="*/ 32 h 66"/>
                <a:gd name="T4" fmla="*/ 80 w 166"/>
                <a:gd name="T5" fmla="*/ 66 h 66"/>
                <a:gd name="T6" fmla="*/ 166 w 166"/>
                <a:gd name="T7" fmla="*/ 32 h 66"/>
                <a:gd name="T8" fmla="*/ 82 w 166"/>
                <a:gd name="T9" fmla="*/ 0 h 66"/>
                <a:gd name="T10" fmla="*/ 82 w 166"/>
                <a:gd name="T11" fmla="*/ 6 h 66"/>
                <a:gd name="T12" fmla="*/ 151 w 166"/>
                <a:gd name="T13" fmla="*/ 32 h 66"/>
                <a:gd name="T14" fmla="*/ 82 w 166"/>
                <a:gd name="T15" fmla="*/ 59 h 66"/>
                <a:gd name="T16" fmla="*/ 82 w 166"/>
                <a:gd name="T17" fmla="*/ 6 h 66"/>
                <a:gd name="T18" fmla="*/ 78 w 166"/>
                <a:gd name="T19" fmla="*/ 7 h 66"/>
                <a:gd name="T20" fmla="*/ 78 w 166"/>
                <a:gd name="T21" fmla="*/ 59 h 66"/>
                <a:gd name="T22" fmla="*/ 15 w 166"/>
                <a:gd name="T23" fmla="*/ 32 h 66"/>
                <a:gd name="T24" fmla="*/ 78 w 166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66">
                  <a:moveTo>
                    <a:pt x="82" y="0"/>
                  </a:moveTo>
                  <a:lnTo>
                    <a:pt x="0" y="32"/>
                  </a:lnTo>
                  <a:lnTo>
                    <a:pt x="80" y="66"/>
                  </a:lnTo>
                  <a:lnTo>
                    <a:pt x="166" y="32"/>
                  </a:lnTo>
                  <a:lnTo>
                    <a:pt x="82" y="0"/>
                  </a:lnTo>
                  <a:close/>
                  <a:moveTo>
                    <a:pt x="82" y="6"/>
                  </a:moveTo>
                  <a:lnTo>
                    <a:pt x="151" y="32"/>
                  </a:lnTo>
                  <a:lnTo>
                    <a:pt x="82" y="59"/>
                  </a:lnTo>
                  <a:lnTo>
                    <a:pt x="82" y="6"/>
                  </a:lnTo>
                  <a:close/>
                  <a:moveTo>
                    <a:pt x="78" y="7"/>
                  </a:moveTo>
                  <a:lnTo>
                    <a:pt x="78" y="59"/>
                  </a:lnTo>
                  <a:lnTo>
                    <a:pt x="15" y="32"/>
                  </a:lnTo>
                  <a:lnTo>
                    <a:pt x="7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2" name="Freeform 64">
            <a:extLst>
              <a:ext uri="{FF2B5EF4-FFF2-40B4-BE49-F238E27FC236}">
                <a16:creationId xmlns:a16="http://schemas.microsoft.com/office/drawing/2014/main" id="{6E1192FD-A54E-459A-817D-CC173DE107B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330285" y="2622709"/>
            <a:ext cx="404998" cy="389336"/>
          </a:xfrm>
          <a:custGeom>
            <a:avLst/>
            <a:gdLst>
              <a:gd name="T0" fmla="*/ 125 w 133"/>
              <a:gd name="T1" fmla="*/ 0 h 127"/>
              <a:gd name="T2" fmla="*/ 9 w 133"/>
              <a:gd name="T3" fmla="*/ 0 h 127"/>
              <a:gd name="T4" fmla="*/ 0 w 133"/>
              <a:gd name="T5" fmla="*/ 9 h 127"/>
              <a:gd name="T6" fmla="*/ 0 w 133"/>
              <a:gd name="T7" fmla="*/ 91 h 127"/>
              <a:gd name="T8" fmla="*/ 9 w 133"/>
              <a:gd name="T9" fmla="*/ 100 h 127"/>
              <a:gd name="T10" fmla="*/ 53 w 133"/>
              <a:gd name="T11" fmla="*/ 100 h 127"/>
              <a:gd name="T12" fmla="*/ 40 w 133"/>
              <a:gd name="T13" fmla="*/ 118 h 127"/>
              <a:gd name="T14" fmla="*/ 40 w 133"/>
              <a:gd name="T15" fmla="*/ 127 h 127"/>
              <a:gd name="T16" fmla="*/ 53 w 133"/>
              <a:gd name="T17" fmla="*/ 127 h 127"/>
              <a:gd name="T18" fmla="*/ 80 w 133"/>
              <a:gd name="T19" fmla="*/ 127 h 127"/>
              <a:gd name="T20" fmla="*/ 94 w 133"/>
              <a:gd name="T21" fmla="*/ 127 h 127"/>
              <a:gd name="T22" fmla="*/ 94 w 133"/>
              <a:gd name="T23" fmla="*/ 118 h 127"/>
              <a:gd name="T24" fmla="*/ 80 w 133"/>
              <a:gd name="T25" fmla="*/ 100 h 127"/>
              <a:gd name="T26" fmla="*/ 125 w 133"/>
              <a:gd name="T27" fmla="*/ 100 h 127"/>
              <a:gd name="T28" fmla="*/ 133 w 133"/>
              <a:gd name="T29" fmla="*/ 91 h 127"/>
              <a:gd name="T30" fmla="*/ 133 w 133"/>
              <a:gd name="T31" fmla="*/ 9 h 127"/>
              <a:gd name="T32" fmla="*/ 125 w 133"/>
              <a:gd name="T33" fmla="*/ 0 h 127"/>
              <a:gd name="T34" fmla="*/ 60 w 133"/>
              <a:gd name="T35" fmla="*/ 89 h 127"/>
              <a:gd name="T36" fmla="*/ 67 w 133"/>
              <a:gd name="T37" fmla="*/ 82 h 127"/>
              <a:gd name="T38" fmla="*/ 75 w 133"/>
              <a:gd name="T39" fmla="*/ 89 h 127"/>
              <a:gd name="T40" fmla="*/ 67 w 133"/>
              <a:gd name="T41" fmla="*/ 97 h 127"/>
              <a:gd name="T42" fmla="*/ 60 w 133"/>
              <a:gd name="T43" fmla="*/ 89 h 127"/>
              <a:gd name="T44" fmla="*/ 124 w 133"/>
              <a:gd name="T45" fmla="*/ 79 h 127"/>
              <a:gd name="T46" fmla="*/ 10 w 133"/>
              <a:gd name="T47" fmla="*/ 79 h 127"/>
              <a:gd name="T48" fmla="*/ 10 w 133"/>
              <a:gd name="T49" fmla="*/ 10 h 127"/>
              <a:gd name="T50" fmla="*/ 124 w 133"/>
              <a:gd name="T51" fmla="*/ 10 h 127"/>
              <a:gd name="T52" fmla="*/ 124 w 133"/>
              <a:gd name="T53" fmla="*/ 7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defTabSz="685737">
              <a:defRPr/>
            </a:pPr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3" name="Group 12">
            <a:extLst>
              <a:ext uri="{FF2B5EF4-FFF2-40B4-BE49-F238E27FC236}">
                <a16:creationId xmlns:a16="http://schemas.microsoft.com/office/drawing/2014/main" id="{DAE46258-2789-4CBF-BE90-EE08AC959DB5}"/>
              </a:ext>
            </a:extLst>
          </p:cNvPr>
          <p:cNvGrpSpPr>
            <a:grpSpLocks noChangeAspect="1"/>
          </p:cNvGrpSpPr>
          <p:nvPr/>
        </p:nvGrpSpPr>
        <p:grpSpPr>
          <a:xfrm>
            <a:off x="7354897" y="2542753"/>
            <a:ext cx="524730" cy="457457"/>
            <a:chOff x="7540014" y="4306907"/>
            <a:chExt cx="389342" cy="339426"/>
          </a:xfrm>
          <a:solidFill>
            <a:schemeClr val="accent3"/>
          </a:solidFill>
        </p:grpSpPr>
        <p:sp>
          <p:nvSpPr>
            <p:cNvPr id="24" name="Freeform 110">
              <a:extLst>
                <a:ext uri="{FF2B5EF4-FFF2-40B4-BE49-F238E27FC236}">
                  <a16:creationId xmlns:a16="http://schemas.microsoft.com/office/drawing/2014/main" id="{EF634744-1E88-4559-83DD-9F10558D9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8" name="Freeform 111">
              <a:extLst>
                <a:ext uri="{FF2B5EF4-FFF2-40B4-BE49-F238E27FC236}">
                  <a16:creationId xmlns:a16="http://schemas.microsoft.com/office/drawing/2014/main" id="{8DC32659-4B8C-45EF-8671-7CF3915DAF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9" name="Freeform 112">
              <a:extLst>
                <a:ext uri="{FF2B5EF4-FFF2-40B4-BE49-F238E27FC236}">
                  <a16:creationId xmlns:a16="http://schemas.microsoft.com/office/drawing/2014/main" id="{EAD03F5A-3EF0-4583-BB42-F223237D6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0" name="Freeform 113">
              <a:extLst>
                <a:ext uri="{FF2B5EF4-FFF2-40B4-BE49-F238E27FC236}">
                  <a16:creationId xmlns:a16="http://schemas.microsoft.com/office/drawing/2014/main" id="{EA8ED119-A9ED-4CBD-9C89-EAF9A5BF9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1" name="Freeform 114">
              <a:extLst>
                <a:ext uri="{FF2B5EF4-FFF2-40B4-BE49-F238E27FC236}">
                  <a16:creationId xmlns:a16="http://schemas.microsoft.com/office/drawing/2014/main" id="{E2425332-AF59-4CBF-90CA-B0D8298DE4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2" name="Freeform 115">
              <a:extLst>
                <a:ext uri="{FF2B5EF4-FFF2-40B4-BE49-F238E27FC236}">
                  <a16:creationId xmlns:a16="http://schemas.microsoft.com/office/drawing/2014/main" id="{C696B201-8CE1-4FB3-AE4C-3375F0285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3" name="Freeform 116">
              <a:extLst>
                <a:ext uri="{FF2B5EF4-FFF2-40B4-BE49-F238E27FC236}">
                  <a16:creationId xmlns:a16="http://schemas.microsoft.com/office/drawing/2014/main" id="{187EC8CF-D40F-4A2A-9A3C-30B73AB919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4" name="Rectangle 117">
              <a:extLst>
                <a:ext uri="{FF2B5EF4-FFF2-40B4-BE49-F238E27FC236}">
                  <a16:creationId xmlns:a16="http://schemas.microsoft.com/office/drawing/2014/main" id="{4E7A40D6-7C96-4AB0-85D1-429D601F08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5" name="Rectangle 118">
              <a:extLst>
                <a:ext uri="{FF2B5EF4-FFF2-40B4-BE49-F238E27FC236}">
                  <a16:creationId xmlns:a16="http://schemas.microsoft.com/office/drawing/2014/main" id="{F55E9BC0-AEB7-4D97-8199-CBA47C416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6" name="Rectangle 119">
              <a:extLst>
                <a:ext uri="{FF2B5EF4-FFF2-40B4-BE49-F238E27FC236}">
                  <a16:creationId xmlns:a16="http://schemas.microsoft.com/office/drawing/2014/main" id="{1F92E837-284D-4822-BE0E-4EED97B110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Rectangle 120">
              <a:extLst>
                <a:ext uri="{FF2B5EF4-FFF2-40B4-BE49-F238E27FC236}">
                  <a16:creationId xmlns:a16="http://schemas.microsoft.com/office/drawing/2014/main" id="{6B6D7B2E-02B8-43D0-8376-231B1C724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8" name="Text Box 10">
            <a:extLst>
              <a:ext uri="{FF2B5EF4-FFF2-40B4-BE49-F238E27FC236}">
                <a16:creationId xmlns:a16="http://schemas.microsoft.com/office/drawing/2014/main" id="{AE453860-F2CF-49BD-A464-B1B315830A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971" y="3245153"/>
            <a:ext cx="1652168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  <a:p>
            <a:pPr algn="ctr">
              <a:lnSpc>
                <a:spcPct val="150000"/>
              </a:lnSpc>
            </a:pPr>
            <a:endParaRPr lang="zh-CN" altLang="en-US" sz="80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Text Box 10">
            <a:extLst>
              <a:ext uri="{FF2B5EF4-FFF2-40B4-BE49-F238E27FC236}">
                <a16:creationId xmlns:a16="http://schemas.microsoft.com/office/drawing/2014/main" id="{8E2B1F62-1333-44B1-A6AB-C36A7736F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8268" y="3254287"/>
            <a:ext cx="1652168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  <a:p>
            <a:pPr algn="ctr">
              <a:lnSpc>
                <a:spcPct val="150000"/>
              </a:lnSpc>
            </a:pPr>
            <a:endParaRPr lang="zh-CN" altLang="en-US" sz="80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Text Box 10">
            <a:extLst>
              <a:ext uri="{FF2B5EF4-FFF2-40B4-BE49-F238E27FC236}">
                <a16:creationId xmlns:a16="http://schemas.microsoft.com/office/drawing/2014/main" id="{465591E9-F225-45A6-9767-1936C3BF13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9232" y="3254287"/>
            <a:ext cx="1652168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  <a:p>
            <a:pPr algn="ctr">
              <a:lnSpc>
                <a:spcPct val="150000"/>
              </a:lnSpc>
            </a:pPr>
            <a:endParaRPr lang="zh-CN" altLang="en-US" sz="80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Text Box 10">
            <a:extLst>
              <a:ext uri="{FF2B5EF4-FFF2-40B4-BE49-F238E27FC236}">
                <a16:creationId xmlns:a16="http://schemas.microsoft.com/office/drawing/2014/main" id="{BFF5E669-EE3B-410D-BCF3-3BC35FDCC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6814" y="3264584"/>
            <a:ext cx="1652168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  <a:p>
            <a:pPr algn="ctr">
              <a:lnSpc>
                <a:spcPct val="150000"/>
              </a:lnSpc>
            </a:pPr>
            <a:endParaRPr lang="zh-CN" altLang="en-US" sz="80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640443" y="1219992"/>
            <a:ext cx="18367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b="1" dirty="0">
                <a:solidFill>
                  <a:schemeClr val="tx2"/>
                </a:solidFill>
              </a:rPr>
              <a:t>标题文字添加</a:t>
            </a:r>
            <a:endParaRPr lang="en-US" sz="2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880810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614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259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9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759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9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259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9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759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9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8" grpId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3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25D2CA19-CEB4-4DC7-BDFD-4112AE8BB1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9693717"/>
              </p:ext>
            </p:extLst>
          </p:nvPr>
        </p:nvGraphicFramePr>
        <p:xfrm>
          <a:off x="377037" y="1372377"/>
          <a:ext cx="4476750" cy="29845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43"/>
          <p:cNvSpPr txBox="1"/>
          <p:nvPr/>
        </p:nvSpPr>
        <p:spPr>
          <a:xfrm>
            <a:off x="675182" y="321299"/>
            <a:ext cx="54211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rPr>
              <a:t>01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8" name="文本框 48"/>
          <p:cNvSpPr txBox="1"/>
          <p:nvPr/>
        </p:nvSpPr>
        <p:spPr>
          <a:xfrm>
            <a:off x="1402437" y="285410"/>
            <a:ext cx="3148579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完成工作概述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5250395" y="1639917"/>
            <a:ext cx="9346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254721" y="2738730"/>
            <a:ext cx="92245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273840" y="3877881"/>
            <a:ext cx="9346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4801096" y="3641516"/>
            <a:ext cx="472739" cy="472737"/>
            <a:chOff x="2901187" y="4829176"/>
            <a:chExt cx="686158" cy="686156"/>
          </a:xfrm>
        </p:grpSpPr>
        <p:sp>
          <p:nvSpPr>
            <p:cNvPr id="16" name="椭圆 15"/>
            <p:cNvSpPr/>
            <p:nvPr/>
          </p:nvSpPr>
          <p:spPr>
            <a:xfrm>
              <a:off x="2901187" y="4829176"/>
              <a:ext cx="686158" cy="68615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058417" y="5025608"/>
              <a:ext cx="383964" cy="293292"/>
              <a:chOff x="8077200" y="1177925"/>
              <a:chExt cx="658813" cy="503238"/>
            </a:xfrm>
            <a:solidFill>
              <a:schemeClr val="bg1"/>
            </a:solidFill>
          </p:grpSpPr>
          <p:sp>
            <p:nvSpPr>
              <p:cNvPr id="18" name="Freeform 15"/>
              <p:cNvSpPr>
                <a:spLocks noEditPoints="1"/>
              </p:cNvSpPr>
              <p:nvPr/>
            </p:nvSpPr>
            <p:spPr bwMode="auto">
              <a:xfrm>
                <a:off x="8077200" y="1177925"/>
                <a:ext cx="530225" cy="412750"/>
              </a:xfrm>
              <a:custGeom>
                <a:avLst/>
                <a:gdLst>
                  <a:gd name="T0" fmla="*/ 92 w 141"/>
                  <a:gd name="T1" fmla="*/ 95 h 110"/>
                  <a:gd name="T2" fmla="*/ 126 w 141"/>
                  <a:gd name="T3" fmla="*/ 77 h 110"/>
                  <a:gd name="T4" fmla="*/ 136 w 141"/>
                  <a:gd name="T5" fmla="*/ 38 h 110"/>
                  <a:gd name="T6" fmla="*/ 111 w 141"/>
                  <a:gd name="T7" fmla="*/ 10 h 110"/>
                  <a:gd name="T8" fmla="*/ 75 w 141"/>
                  <a:gd name="T9" fmla="*/ 1 h 110"/>
                  <a:gd name="T10" fmla="*/ 20 w 141"/>
                  <a:gd name="T11" fmla="*/ 19 h 110"/>
                  <a:gd name="T12" fmla="*/ 17 w 141"/>
                  <a:gd name="T13" fmla="*/ 77 h 110"/>
                  <a:gd name="T14" fmla="*/ 30 w 141"/>
                  <a:gd name="T15" fmla="*/ 88 h 110"/>
                  <a:gd name="T16" fmla="*/ 29 w 141"/>
                  <a:gd name="T17" fmla="*/ 88 h 110"/>
                  <a:gd name="T18" fmla="*/ 19 w 141"/>
                  <a:gd name="T19" fmla="*/ 103 h 110"/>
                  <a:gd name="T20" fmla="*/ 17 w 141"/>
                  <a:gd name="T21" fmla="*/ 108 h 110"/>
                  <a:gd name="T22" fmla="*/ 22 w 141"/>
                  <a:gd name="T23" fmla="*/ 110 h 110"/>
                  <a:gd name="T24" fmla="*/ 53 w 141"/>
                  <a:gd name="T25" fmla="*/ 98 h 110"/>
                  <a:gd name="T26" fmla="*/ 58 w 141"/>
                  <a:gd name="T27" fmla="*/ 97 h 110"/>
                  <a:gd name="T28" fmla="*/ 92 w 141"/>
                  <a:gd name="T29" fmla="*/ 95 h 110"/>
                  <a:gd name="T30" fmla="*/ 55 w 141"/>
                  <a:gd name="T31" fmla="*/ 84 h 110"/>
                  <a:gd name="T32" fmla="*/ 50 w 141"/>
                  <a:gd name="T33" fmla="*/ 85 h 110"/>
                  <a:gd name="T34" fmla="*/ 43 w 141"/>
                  <a:gd name="T35" fmla="*/ 90 h 110"/>
                  <a:gd name="T36" fmla="*/ 42 w 141"/>
                  <a:gd name="T37" fmla="*/ 89 h 110"/>
                  <a:gd name="T38" fmla="*/ 45 w 141"/>
                  <a:gd name="T39" fmla="*/ 82 h 110"/>
                  <a:gd name="T40" fmla="*/ 37 w 141"/>
                  <a:gd name="T41" fmla="*/ 77 h 110"/>
                  <a:gd name="T42" fmla="*/ 22 w 141"/>
                  <a:gd name="T43" fmla="*/ 64 h 110"/>
                  <a:gd name="T44" fmla="*/ 25 w 141"/>
                  <a:gd name="T45" fmla="*/ 30 h 110"/>
                  <a:gd name="T46" fmla="*/ 62 w 141"/>
                  <a:gd name="T47" fmla="*/ 14 h 110"/>
                  <a:gd name="T48" fmla="*/ 103 w 141"/>
                  <a:gd name="T49" fmla="*/ 20 h 110"/>
                  <a:gd name="T50" fmla="*/ 123 w 141"/>
                  <a:gd name="T51" fmla="*/ 38 h 110"/>
                  <a:gd name="T52" fmla="*/ 121 w 141"/>
                  <a:gd name="T53" fmla="*/ 64 h 110"/>
                  <a:gd name="T54" fmla="*/ 89 w 141"/>
                  <a:gd name="T55" fmla="*/ 84 h 110"/>
                  <a:gd name="T56" fmla="*/ 55 w 141"/>
                  <a:gd name="T57" fmla="*/ 8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41" h="110">
                    <a:moveTo>
                      <a:pt x="92" y="95"/>
                    </a:moveTo>
                    <a:cubicBezTo>
                      <a:pt x="105" y="92"/>
                      <a:pt x="117" y="87"/>
                      <a:pt x="126" y="77"/>
                    </a:cubicBezTo>
                    <a:cubicBezTo>
                      <a:pt x="137" y="66"/>
                      <a:pt x="141" y="53"/>
                      <a:pt x="136" y="38"/>
                    </a:cubicBezTo>
                    <a:cubicBezTo>
                      <a:pt x="132" y="25"/>
                      <a:pt x="123" y="17"/>
                      <a:pt x="111" y="10"/>
                    </a:cubicBezTo>
                    <a:cubicBezTo>
                      <a:pt x="100" y="4"/>
                      <a:pt x="87" y="1"/>
                      <a:pt x="75" y="1"/>
                    </a:cubicBezTo>
                    <a:cubicBezTo>
                      <a:pt x="54" y="0"/>
                      <a:pt x="35" y="5"/>
                      <a:pt x="20" y="19"/>
                    </a:cubicBezTo>
                    <a:cubicBezTo>
                      <a:pt x="1" y="35"/>
                      <a:pt x="0" y="59"/>
                      <a:pt x="17" y="77"/>
                    </a:cubicBezTo>
                    <a:cubicBezTo>
                      <a:pt x="20" y="81"/>
                      <a:pt x="25" y="84"/>
                      <a:pt x="30" y="88"/>
                    </a:cubicBezTo>
                    <a:cubicBezTo>
                      <a:pt x="30" y="88"/>
                      <a:pt x="30" y="88"/>
                      <a:pt x="29" y="88"/>
                    </a:cubicBezTo>
                    <a:cubicBezTo>
                      <a:pt x="27" y="94"/>
                      <a:pt x="23" y="99"/>
                      <a:pt x="19" y="103"/>
                    </a:cubicBezTo>
                    <a:cubicBezTo>
                      <a:pt x="17" y="105"/>
                      <a:pt x="16" y="106"/>
                      <a:pt x="17" y="108"/>
                    </a:cubicBezTo>
                    <a:cubicBezTo>
                      <a:pt x="18" y="110"/>
                      <a:pt x="20" y="110"/>
                      <a:pt x="22" y="110"/>
                    </a:cubicBezTo>
                    <a:cubicBezTo>
                      <a:pt x="33" y="108"/>
                      <a:pt x="43" y="104"/>
                      <a:pt x="53" y="98"/>
                    </a:cubicBezTo>
                    <a:cubicBezTo>
                      <a:pt x="54" y="97"/>
                      <a:pt x="56" y="96"/>
                      <a:pt x="58" y="97"/>
                    </a:cubicBezTo>
                    <a:cubicBezTo>
                      <a:pt x="69" y="98"/>
                      <a:pt x="81" y="98"/>
                      <a:pt x="92" y="95"/>
                    </a:cubicBezTo>
                    <a:close/>
                    <a:moveTo>
                      <a:pt x="55" y="84"/>
                    </a:moveTo>
                    <a:cubicBezTo>
                      <a:pt x="53" y="84"/>
                      <a:pt x="51" y="84"/>
                      <a:pt x="50" y="85"/>
                    </a:cubicBezTo>
                    <a:cubicBezTo>
                      <a:pt x="47" y="87"/>
                      <a:pt x="45" y="88"/>
                      <a:pt x="43" y="90"/>
                    </a:cubicBezTo>
                    <a:cubicBezTo>
                      <a:pt x="43" y="89"/>
                      <a:pt x="42" y="89"/>
                      <a:pt x="42" y="89"/>
                    </a:cubicBezTo>
                    <a:cubicBezTo>
                      <a:pt x="43" y="87"/>
                      <a:pt x="44" y="85"/>
                      <a:pt x="45" y="82"/>
                    </a:cubicBezTo>
                    <a:cubicBezTo>
                      <a:pt x="42" y="80"/>
                      <a:pt x="40" y="79"/>
                      <a:pt x="37" y="77"/>
                    </a:cubicBezTo>
                    <a:cubicBezTo>
                      <a:pt x="31" y="74"/>
                      <a:pt x="26" y="70"/>
                      <a:pt x="22" y="64"/>
                    </a:cubicBezTo>
                    <a:cubicBezTo>
                      <a:pt x="14" y="53"/>
                      <a:pt x="16" y="40"/>
                      <a:pt x="25" y="30"/>
                    </a:cubicBezTo>
                    <a:cubicBezTo>
                      <a:pt x="35" y="20"/>
                      <a:pt x="48" y="15"/>
                      <a:pt x="62" y="14"/>
                    </a:cubicBezTo>
                    <a:cubicBezTo>
                      <a:pt x="76" y="12"/>
                      <a:pt x="90" y="14"/>
                      <a:pt x="103" y="20"/>
                    </a:cubicBezTo>
                    <a:cubicBezTo>
                      <a:pt x="112" y="24"/>
                      <a:pt x="119" y="30"/>
                      <a:pt x="123" y="38"/>
                    </a:cubicBezTo>
                    <a:cubicBezTo>
                      <a:pt x="128" y="47"/>
                      <a:pt x="127" y="56"/>
                      <a:pt x="121" y="64"/>
                    </a:cubicBezTo>
                    <a:cubicBezTo>
                      <a:pt x="113" y="75"/>
                      <a:pt x="102" y="81"/>
                      <a:pt x="89" y="84"/>
                    </a:cubicBezTo>
                    <a:cubicBezTo>
                      <a:pt x="78" y="86"/>
                      <a:pt x="66" y="86"/>
                      <a:pt x="55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999" tIns="41999" rIns="83999" bIns="4199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auto">
              <a:xfrm>
                <a:off x="8318500" y="1309688"/>
                <a:ext cx="417513" cy="371475"/>
              </a:xfrm>
              <a:custGeom>
                <a:avLst/>
                <a:gdLst>
                  <a:gd name="T0" fmla="*/ 94 w 111"/>
                  <a:gd name="T1" fmla="*/ 90 h 99"/>
                  <a:gd name="T2" fmla="*/ 85 w 111"/>
                  <a:gd name="T3" fmla="*/ 77 h 99"/>
                  <a:gd name="T4" fmla="*/ 110 w 111"/>
                  <a:gd name="T5" fmla="*/ 38 h 99"/>
                  <a:gd name="T6" fmla="*/ 84 w 111"/>
                  <a:gd name="T7" fmla="*/ 0 h 99"/>
                  <a:gd name="T8" fmla="*/ 85 w 111"/>
                  <a:gd name="T9" fmla="*/ 3 h 99"/>
                  <a:gd name="T10" fmla="*/ 86 w 111"/>
                  <a:gd name="T11" fmla="*/ 21 h 99"/>
                  <a:gd name="T12" fmla="*/ 66 w 111"/>
                  <a:gd name="T13" fmla="*/ 55 h 99"/>
                  <a:gd name="T14" fmla="*/ 23 w 111"/>
                  <a:gd name="T15" fmla="*/ 74 h 99"/>
                  <a:gd name="T16" fmla="*/ 0 w 111"/>
                  <a:gd name="T17" fmla="*/ 75 h 99"/>
                  <a:gd name="T18" fmla="*/ 10 w 111"/>
                  <a:gd name="T19" fmla="*/ 81 h 99"/>
                  <a:gd name="T20" fmla="*/ 58 w 111"/>
                  <a:gd name="T21" fmla="*/ 86 h 99"/>
                  <a:gd name="T22" fmla="*/ 62 w 111"/>
                  <a:gd name="T23" fmla="*/ 87 h 99"/>
                  <a:gd name="T24" fmla="*/ 94 w 111"/>
                  <a:gd name="T25" fmla="*/ 99 h 99"/>
                  <a:gd name="T26" fmla="*/ 98 w 111"/>
                  <a:gd name="T27" fmla="*/ 97 h 99"/>
                  <a:gd name="T28" fmla="*/ 97 w 111"/>
                  <a:gd name="T29" fmla="*/ 93 h 99"/>
                  <a:gd name="T30" fmla="*/ 94 w 111"/>
                  <a:gd name="T31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1" h="99">
                    <a:moveTo>
                      <a:pt x="94" y="90"/>
                    </a:moveTo>
                    <a:cubicBezTo>
                      <a:pt x="91" y="86"/>
                      <a:pt x="87" y="82"/>
                      <a:pt x="85" y="77"/>
                    </a:cubicBezTo>
                    <a:cubicBezTo>
                      <a:pt x="100" y="68"/>
                      <a:pt x="111" y="56"/>
                      <a:pt x="110" y="38"/>
                    </a:cubicBezTo>
                    <a:cubicBezTo>
                      <a:pt x="110" y="20"/>
                      <a:pt x="99" y="9"/>
                      <a:pt x="84" y="0"/>
                    </a:cubicBezTo>
                    <a:cubicBezTo>
                      <a:pt x="85" y="1"/>
                      <a:pt x="85" y="2"/>
                      <a:pt x="85" y="3"/>
                    </a:cubicBezTo>
                    <a:cubicBezTo>
                      <a:pt x="86" y="9"/>
                      <a:pt x="87" y="15"/>
                      <a:pt x="86" y="21"/>
                    </a:cubicBezTo>
                    <a:cubicBezTo>
                      <a:pt x="84" y="35"/>
                      <a:pt x="77" y="46"/>
                      <a:pt x="66" y="55"/>
                    </a:cubicBezTo>
                    <a:cubicBezTo>
                      <a:pt x="54" y="66"/>
                      <a:pt x="39" y="71"/>
                      <a:pt x="23" y="74"/>
                    </a:cubicBezTo>
                    <a:cubicBezTo>
                      <a:pt x="16" y="75"/>
                      <a:pt x="8" y="75"/>
                      <a:pt x="0" y="75"/>
                    </a:cubicBezTo>
                    <a:cubicBezTo>
                      <a:pt x="3" y="77"/>
                      <a:pt x="7" y="79"/>
                      <a:pt x="10" y="81"/>
                    </a:cubicBezTo>
                    <a:cubicBezTo>
                      <a:pt x="26" y="87"/>
                      <a:pt x="42" y="88"/>
                      <a:pt x="58" y="86"/>
                    </a:cubicBezTo>
                    <a:cubicBezTo>
                      <a:pt x="60" y="86"/>
                      <a:pt x="61" y="86"/>
                      <a:pt x="62" y="87"/>
                    </a:cubicBezTo>
                    <a:cubicBezTo>
                      <a:pt x="72" y="93"/>
                      <a:pt x="82" y="97"/>
                      <a:pt x="94" y="99"/>
                    </a:cubicBezTo>
                    <a:cubicBezTo>
                      <a:pt x="95" y="99"/>
                      <a:pt x="97" y="98"/>
                      <a:pt x="98" y="97"/>
                    </a:cubicBezTo>
                    <a:cubicBezTo>
                      <a:pt x="98" y="97"/>
                      <a:pt x="98" y="95"/>
                      <a:pt x="97" y="93"/>
                    </a:cubicBezTo>
                    <a:cubicBezTo>
                      <a:pt x="97" y="92"/>
                      <a:pt x="95" y="91"/>
                      <a:pt x="94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999" tIns="41999" rIns="83999" bIns="4199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777651" y="1403552"/>
            <a:ext cx="472739" cy="472737"/>
            <a:chOff x="2901187" y="1990726"/>
            <a:chExt cx="686158" cy="686156"/>
          </a:xfrm>
        </p:grpSpPr>
        <p:sp>
          <p:nvSpPr>
            <p:cNvPr id="21" name="椭圆 20"/>
            <p:cNvSpPr/>
            <p:nvPr/>
          </p:nvSpPr>
          <p:spPr>
            <a:xfrm>
              <a:off x="2901187" y="1990726"/>
              <a:ext cx="686158" cy="686156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/>
            </a:p>
          </p:txBody>
        </p:sp>
        <p:sp>
          <p:nvSpPr>
            <p:cNvPr id="22" name="任意多边形 21"/>
            <p:cNvSpPr>
              <a:spLocks/>
            </p:cNvSpPr>
            <p:nvPr/>
          </p:nvSpPr>
          <p:spPr bwMode="auto">
            <a:xfrm>
              <a:off x="3132017" y="2151368"/>
              <a:ext cx="255358" cy="331226"/>
            </a:xfrm>
            <a:custGeom>
              <a:avLst/>
              <a:gdLst>
                <a:gd name="connsiteX0" fmla="*/ 344255 w 438150"/>
                <a:gd name="connsiteY0" fmla="*/ 320246 h 568325"/>
                <a:gd name="connsiteX1" fmla="*/ 438150 w 438150"/>
                <a:gd name="connsiteY1" fmla="*/ 399092 h 568325"/>
                <a:gd name="connsiteX2" fmla="*/ 438150 w 438150"/>
                <a:gd name="connsiteY2" fmla="*/ 406601 h 568325"/>
                <a:gd name="connsiteX3" fmla="*/ 438150 w 438150"/>
                <a:gd name="connsiteY3" fmla="*/ 545520 h 568325"/>
                <a:gd name="connsiteX4" fmla="*/ 438150 w 438150"/>
                <a:gd name="connsiteY4" fmla="*/ 549275 h 568325"/>
                <a:gd name="connsiteX5" fmla="*/ 284162 w 438150"/>
                <a:gd name="connsiteY5" fmla="*/ 549275 h 568325"/>
                <a:gd name="connsiteX6" fmla="*/ 284162 w 438150"/>
                <a:gd name="connsiteY6" fmla="*/ 545520 h 568325"/>
                <a:gd name="connsiteX7" fmla="*/ 284162 w 438150"/>
                <a:gd name="connsiteY7" fmla="*/ 402847 h 568325"/>
                <a:gd name="connsiteX8" fmla="*/ 344255 w 438150"/>
                <a:gd name="connsiteY8" fmla="*/ 320246 h 568325"/>
                <a:gd name="connsiteX9" fmla="*/ 352879 w 438150"/>
                <a:gd name="connsiteY9" fmla="*/ 200025 h 568325"/>
                <a:gd name="connsiteX10" fmla="*/ 356621 w 438150"/>
                <a:gd name="connsiteY10" fmla="*/ 200025 h 568325"/>
                <a:gd name="connsiteX11" fmla="*/ 367847 w 438150"/>
                <a:gd name="connsiteY11" fmla="*/ 200025 h 568325"/>
                <a:gd name="connsiteX12" fmla="*/ 379072 w 438150"/>
                <a:gd name="connsiteY12" fmla="*/ 203767 h 568325"/>
                <a:gd name="connsiteX13" fmla="*/ 409008 w 438150"/>
                <a:gd name="connsiteY13" fmla="*/ 263638 h 568325"/>
                <a:gd name="connsiteX14" fmla="*/ 360363 w 438150"/>
                <a:gd name="connsiteY14" fmla="*/ 304800 h 568325"/>
                <a:gd name="connsiteX15" fmla="*/ 311717 w 438150"/>
                <a:gd name="connsiteY15" fmla="*/ 263638 h 568325"/>
                <a:gd name="connsiteX16" fmla="*/ 352879 w 438150"/>
                <a:gd name="connsiteY16" fmla="*/ 200025 h 568325"/>
                <a:gd name="connsiteX17" fmla="*/ 100853 w 438150"/>
                <a:gd name="connsiteY17" fmla="*/ 196018 h 568325"/>
                <a:gd name="connsiteX18" fmla="*/ 254000 w 438150"/>
                <a:gd name="connsiteY18" fmla="*/ 320120 h 568325"/>
                <a:gd name="connsiteX19" fmla="*/ 254000 w 438150"/>
                <a:gd name="connsiteY19" fmla="*/ 331402 h 568325"/>
                <a:gd name="connsiteX20" fmla="*/ 254000 w 438150"/>
                <a:gd name="connsiteY20" fmla="*/ 557043 h 568325"/>
                <a:gd name="connsiteX21" fmla="*/ 254000 w 438150"/>
                <a:gd name="connsiteY21" fmla="*/ 568325 h 568325"/>
                <a:gd name="connsiteX22" fmla="*/ 0 w 438150"/>
                <a:gd name="connsiteY22" fmla="*/ 568325 h 568325"/>
                <a:gd name="connsiteX23" fmla="*/ 0 w 438150"/>
                <a:gd name="connsiteY23" fmla="*/ 560804 h 568325"/>
                <a:gd name="connsiteX24" fmla="*/ 0 w 438150"/>
                <a:gd name="connsiteY24" fmla="*/ 327642 h 568325"/>
                <a:gd name="connsiteX25" fmla="*/ 100853 w 438150"/>
                <a:gd name="connsiteY25" fmla="*/ 196018 h 568325"/>
                <a:gd name="connsiteX26" fmla="*/ 112091 w 438150"/>
                <a:gd name="connsiteY26" fmla="*/ 0 h 568325"/>
                <a:gd name="connsiteX27" fmla="*/ 115818 w 438150"/>
                <a:gd name="connsiteY27" fmla="*/ 0 h 568325"/>
                <a:gd name="connsiteX28" fmla="*/ 138181 w 438150"/>
                <a:gd name="connsiteY28" fmla="*/ 0 h 568325"/>
                <a:gd name="connsiteX29" fmla="*/ 153090 w 438150"/>
                <a:gd name="connsiteY29" fmla="*/ 3762 h 568325"/>
                <a:gd name="connsiteX30" fmla="*/ 205271 w 438150"/>
                <a:gd name="connsiteY30" fmla="*/ 101566 h 568325"/>
                <a:gd name="connsiteX31" fmla="*/ 127000 w 438150"/>
                <a:gd name="connsiteY31" fmla="*/ 169276 h 568325"/>
                <a:gd name="connsiteX32" fmla="*/ 48729 w 438150"/>
                <a:gd name="connsiteY32" fmla="*/ 101566 h 568325"/>
                <a:gd name="connsiteX33" fmla="*/ 112091 w 438150"/>
                <a:gd name="connsiteY33" fmla="*/ 0 h 56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38150" h="568325">
                  <a:moveTo>
                    <a:pt x="344255" y="320246"/>
                  </a:moveTo>
                  <a:cubicBezTo>
                    <a:pt x="393080" y="312737"/>
                    <a:pt x="434394" y="346528"/>
                    <a:pt x="438150" y="399092"/>
                  </a:cubicBezTo>
                  <a:cubicBezTo>
                    <a:pt x="438150" y="399092"/>
                    <a:pt x="438150" y="402847"/>
                    <a:pt x="438150" y="406601"/>
                  </a:cubicBezTo>
                  <a:cubicBezTo>
                    <a:pt x="438150" y="451656"/>
                    <a:pt x="438150" y="496711"/>
                    <a:pt x="438150" y="545520"/>
                  </a:cubicBezTo>
                  <a:cubicBezTo>
                    <a:pt x="438150" y="545520"/>
                    <a:pt x="438150" y="545520"/>
                    <a:pt x="438150" y="549275"/>
                  </a:cubicBezTo>
                  <a:cubicBezTo>
                    <a:pt x="438150" y="549275"/>
                    <a:pt x="438150" y="549275"/>
                    <a:pt x="284162" y="549275"/>
                  </a:cubicBezTo>
                  <a:cubicBezTo>
                    <a:pt x="284162" y="549275"/>
                    <a:pt x="284162" y="545520"/>
                    <a:pt x="284162" y="545520"/>
                  </a:cubicBezTo>
                  <a:cubicBezTo>
                    <a:pt x="284162" y="496711"/>
                    <a:pt x="284162" y="451656"/>
                    <a:pt x="284162" y="402847"/>
                  </a:cubicBezTo>
                  <a:cubicBezTo>
                    <a:pt x="284162" y="361546"/>
                    <a:pt x="310453" y="327755"/>
                    <a:pt x="344255" y="320246"/>
                  </a:cubicBezTo>
                  <a:close/>
                  <a:moveTo>
                    <a:pt x="352879" y="200025"/>
                  </a:moveTo>
                  <a:cubicBezTo>
                    <a:pt x="352879" y="200025"/>
                    <a:pt x="352879" y="200025"/>
                    <a:pt x="356621" y="200025"/>
                  </a:cubicBezTo>
                  <a:cubicBezTo>
                    <a:pt x="356621" y="200025"/>
                    <a:pt x="356621" y="200025"/>
                    <a:pt x="367847" y="200025"/>
                  </a:cubicBezTo>
                  <a:cubicBezTo>
                    <a:pt x="371589" y="200025"/>
                    <a:pt x="375330" y="203767"/>
                    <a:pt x="379072" y="203767"/>
                  </a:cubicBezTo>
                  <a:cubicBezTo>
                    <a:pt x="401524" y="211251"/>
                    <a:pt x="412750" y="237445"/>
                    <a:pt x="409008" y="263638"/>
                  </a:cubicBezTo>
                  <a:cubicBezTo>
                    <a:pt x="405266" y="286090"/>
                    <a:pt x="386556" y="304800"/>
                    <a:pt x="360363" y="304800"/>
                  </a:cubicBezTo>
                  <a:cubicBezTo>
                    <a:pt x="337911" y="304800"/>
                    <a:pt x="319201" y="286090"/>
                    <a:pt x="311717" y="263638"/>
                  </a:cubicBezTo>
                  <a:cubicBezTo>
                    <a:pt x="307975" y="233703"/>
                    <a:pt x="326685" y="207509"/>
                    <a:pt x="352879" y="200025"/>
                  </a:cubicBezTo>
                  <a:close/>
                  <a:moveTo>
                    <a:pt x="100853" y="196018"/>
                  </a:moveTo>
                  <a:cubicBezTo>
                    <a:pt x="175559" y="180975"/>
                    <a:pt x="246529" y="241146"/>
                    <a:pt x="254000" y="320120"/>
                  </a:cubicBezTo>
                  <a:cubicBezTo>
                    <a:pt x="254000" y="323881"/>
                    <a:pt x="254000" y="327642"/>
                    <a:pt x="254000" y="331402"/>
                  </a:cubicBezTo>
                  <a:cubicBezTo>
                    <a:pt x="254000" y="406616"/>
                    <a:pt x="254000" y="481829"/>
                    <a:pt x="254000" y="557043"/>
                  </a:cubicBezTo>
                  <a:cubicBezTo>
                    <a:pt x="254000" y="557043"/>
                    <a:pt x="254000" y="557043"/>
                    <a:pt x="254000" y="568325"/>
                  </a:cubicBezTo>
                  <a:cubicBezTo>
                    <a:pt x="254000" y="568325"/>
                    <a:pt x="254000" y="568325"/>
                    <a:pt x="0" y="568325"/>
                  </a:cubicBezTo>
                  <a:cubicBezTo>
                    <a:pt x="0" y="564564"/>
                    <a:pt x="0" y="564564"/>
                    <a:pt x="0" y="560804"/>
                  </a:cubicBezTo>
                  <a:cubicBezTo>
                    <a:pt x="0" y="485590"/>
                    <a:pt x="0" y="406616"/>
                    <a:pt x="0" y="327642"/>
                  </a:cubicBezTo>
                  <a:cubicBezTo>
                    <a:pt x="0" y="263710"/>
                    <a:pt x="44823" y="211060"/>
                    <a:pt x="100853" y="196018"/>
                  </a:cubicBezTo>
                  <a:close/>
                  <a:moveTo>
                    <a:pt x="112091" y="0"/>
                  </a:moveTo>
                  <a:cubicBezTo>
                    <a:pt x="115818" y="0"/>
                    <a:pt x="115818" y="0"/>
                    <a:pt x="115818" y="0"/>
                  </a:cubicBezTo>
                  <a:cubicBezTo>
                    <a:pt x="115818" y="0"/>
                    <a:pt x="115818" y="0"/>
                    <a:pt x="138181" y="0"/>
                  </a:cubicBezTo>
                  <a:cubicBezTo>
                    <a:pt x="141909" y="0"/>
                    <a:pt x="149363" y="3762"/>
                    <a:pt x="153090" y="3762"/>
                  </a:cubicBezTo>
                  <a:cubicBezTo>
                    <a:pt x="190362" y="18808"/>
                    <a:pt x="212725" y="60187"/>
                    <a:pt x="205271" y="101566"/>
                  </a:cubicBezTo>
                  <a:cubicBezTo>
                    <a:pt x="197816" y="139183"/>
                    <a:pt x="164272" y="169276"/>
                    <a:pt x="127000" y="169276"/>
                  </a:cubicBezTo>
                  <a:cubicBezTo>
                    <a:pt x="89728" y="173038"/>
                    <a:pt x="56184" y="142944"/>
                    <a:pt x="48729" y="101566"/>
                  </a:cubicBezTo>
                  <a:cubicBezTo>
                    <a:pt x="41275" y="52664"/>
                    <a:pt x="71092" y="7523"/>
                    <a:pt x="11209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999" tIns="41999" rIns="83999" bIns="41999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50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81981" y="2502364"/>
            <a:ext cx="472739" cy="472737"/>
            <a:chOff x="3533526" y="3409951"/>
            <a:chExt cx="686158" cy="686156"/>
          </a:xfrm>
        </p:grpSpPr>
        <p:sp>
          <p:nvSpPr>
            <p:cNvPr id="24" name="椭圆 23"/>
            <p:cNvSpPr/>
            <p:nvPr/>
          </p:nvSpPr>
          <p:spPr>
            <a:xfrm>
              <a:off x="3533526" y="3409951"/>
              <a:ext cx="686158" cy="68615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200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711212" y="3582217"/>
              <a:ext cx="341624" cy="341624"/>
              <a:chOff x="5637213" y="3511550"/>
              <a:chExt cx="376238" cy="376238"/>
            </a:xfrm>
            <a:solidFill>
              <a:schemeClr val="bg1"/>
            </a:solidFill>
          </p:grpSpPr>
          <p:sp>
            <p:nvSpPr>
              <p:cNvPr id="26" name="Freeform 50"/>
              <p:cNvSpPr>
                <a:spLocks noEditPoints="1"/>
              </p:cNvSpPr>
              <p:nvPr/>
            </p:nvSpPr>
            <p:spPr bwMode="auto">
              <a:xfrm>
                <a:off x="5637213" y="3546475"/>
                <a:ext cx="341313" cy="341313"/>
              </a:xfrm>
              <a:custGeom>
                <a:avLst/>
                <a:gdLst>
                  <a:gd name="T0" fmla="*/ 92 w 184"/>
                  <a:gd name="T1" fmla="*/ 184 h 184"/>
                  <a:gd name="T2" fmla="*/ 184 w 184"/>
                  <a:gd name="T3" fmla="*/ 92 h 184"/>
                  <a:gd name="T4" fmla="*/ 173 w 184"/>
                  <a:gd name="T5" fmla="*/ 49 h 184"/>
                  <a:gd name="T6" fmla="*/ 171 w 184"/>
                  <a:gd name="T7" fmla="*/ 49 h 184"/>
                  <a:gd name="T8" fmla="*/ 170 w 184"/>
                  <a:gd name="T9" fmla="*/ 49 h 184"/>
                  <a:gd name="T10" fmla="*/ 158 w 184"/>
                  <a:gd name="T11" fmla="*/ 48 h 184"/>
                  <a:gd name="T12" fmla="*/ 149 w 184"/>
                  <a:gd name="T13" fmla="*/ 56 h 184"/>
                  <a:gd name="T14" fmla="*/ 160 w 184"/>
                  <a:gd name="T15" fmla="*/ 92 h 184"/>
                  <a:gd name="T16" fmla="*/ 92 w 184"/>
                  <a:gd name="T17" fmla="*/ 160 h 184"/>
                  <a:gd name="T18" fmla="*/ 24 w 184"/>
                  <a:gd name="T19" fmla="*/ 92 h 184"/>
                  <a:gd name="T20" fmla="*/ 92 w 184"/>
                  <a:gd name="T21" fmla="*/ 24 h 184"/>
                  <a:gd name="T22" fmla="*/ 128 w 184"/>
                  <a:gd name="T23" fmla="*/ 35 h 184"/>
                  <a:gd name="T24" fmla="*/ 135 w 184"/>
                  <a:gd name="T25" fmla="*/ 27 h 184"/>
                  <a:gd name="T26" fmla="*/ 134 w 184"/>
                  <a:gd name="T27" fmla="*/ 14 h 184"/>
                  <a:gd name="T28" fmla="*/ 134 w 184"/>
                  <a:gd name="T29" fmla="*/ 10 h 184"/>
                  <a:gd name="T30" fmla="*/ 92 w 184"/>
                  <a:gd name="T31" fmla="*/ 0 h 184"/>
                  <a:gd name="T32" fmla="*/ 0 w 184"/>
                  <a:gd name="T33" fmla="*/ 92 h 184"/>
                  <a:gd name="T34" fmla="*/ 92 w 184"/>
                  <a:gd name="T35" fmla="*/ 184 h 184"/>
                  <a:gd name="T36" fmla="*/ 92 w 184"/>
                  <a:gd name="T37" fmla="*/ 184 h 184"/>
                  <a:gd name="T38" fmla="*/ 92 w 184"/>
                  <a:gd name="T39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4" h="184">
                    <a:moveTo>
                      <a:pt x="92" y="184"/>
                    </a:moveTo>
                    <a:cubicBezTo>
                      <a:pt x="143" y="184"/>
                      <a:pt x="184" y="143"/>
                      <a:pt x="184" y="92"/>
                    </a:cubicBezTo>
                    <a:cubicBezTo>
                      <a:pt x="184" y="76"/>
                      <a:pt x="180" y="62"/>
                      <a:pt x="173" y="49"/>
                    </a:cubicBezTo>
                    <a:cubicBezTo>
                      <a:pt x="172" y="49"/>
                      <a:pt x="172" y="49"/>
                      <a:pt x="171" y="49"/>
                    </a:cubicBezTo>
                    <a:cubicBezTo>
                      <a:pt x="170" y="49"/>
                      <a:pt x="170" y="49"/>
                      <a:pt x="170" y="49"/>
                    </a:cubicBezTo>
                    <a:cubicBezTo>
                      <a:pt x="158" y="48"/>
                      <a:pt x="158" y="48"/>
                      <a:pt x="158" y="48"/>
                    </a:cubicBezTo>
                    <a:cubicBezTo>
                      <a:pt x="149" y="56"/>
                      <a:pt x="149" y="56"/>
                      <a:pt x="149" y="56"/>
                    </a:cubicBezTo>
                    <a:cubicBezTo>
                      <a:pt x="156" y="67"/>
                      <a:pt x="160" y="79"/>
                      <a:pt x="160" y="92"/>
                    </a:cubicBezTo>
                    <a:cubicBezTo>
                      <a:pt x="160" y="129"/>
                      <a:pt x="129" y="160"/>
                      <a:pt x="92" y="160"/>
                    </a:cubicBezTo>
                    <a:cubicBezTo>
                      <a:pt x="55" y="160"/>
                      <a:pt x="24" y="129"/>
                      <a:pt x="24" y="92"/>
                    </a:cubicBezTo>
                    <a:cubicBezTo>
                      <a:pt x="24" y="55"/>
                      <a:pt x="55" y="24"/>
                      <a:pt x="92" y="24"/>
                    </a:cubicBezTo>
                    <a:cubicBezTo>
                      <a:pt x="105" y="24"/>
                      <a:pt x="117" y="28"/>
                      <a:pt x="128" y="35"/>
                    </a:cubicBezTo>
                    <a:cubicBezTo>
                      <a:pt x="135" y="27"/>
                      <a:pt x="135" y="27"/>
                      <a:pt x="135" y="27"/>
                    </a:cubicBezTo>
                    <a:cubicBezTo>
                      <a:pt x="134" y="14"/>
                      <a:pt x="134" y="14"/>
                      <a:pt x="134" y="14"/>
                    </a:cubicBezTo>
                    <a:cubicBezTo>
                      <a:pt x="134" y="12"/>
                      <a:pt x="134" y="11"/>
                      <a:pt x="134" y="10"/>
                    </a:cubicBezTo>
                    <a:cubicBezTo>
                      <a:pt x="122" y="4"/>
                      <a:pt x="107" y="0"/>
                      <a:pt x="92" y="0"/>
                    </a:cubicBezTo>
                    <a:cubicBezTo>
                      <a:pt x="41" y="0"/>
                      <a:pt x="0" y="41"/>
                      <a:pt x="0" y="92"/>
                    </a:cubicBezTo>
                    <a:cubicBezTo>
                      <a:pt x="0" y="143"/>
                      <a:pt x="41" y="184"/>
                      <a:pt x="92" y="184"/>
                    </a:cubicBezTo>
                    <a:close/>
                    <a:moveTo>
                      <a:pt x="92" y="184"/>
                    </a:moveTo>
                    <a:cubicBezTo>
                      <a:pt x="92" y="184"/>
                      <a:pt x="92" y="184"/>
                      <a:pt x="92" y="184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83999" tIns="41999" rIns="83999" bIns="4199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7" name="Freeform 51"/>
              <p:cNvSpPr>
                <a:spLocks noEditPoints="1"/>
              </p:cNvSpPr>
              <p:nvPr/>
            </p:nvSpPr>
            <p:spPr bwMode="auto">
              <a:xfrm>
                <a:off x="5724525" y="3633788"/>
                <a:ext cx="166688" cy="166688"/>
              </a:xfrm>
              <a:custGeom>
                <a:avLst/>
                <a:gdLst>
                  <a:gd name="T0" fmla="*/ 45 w 90"/>
                  <a:gd name="T1" fmla="*/ 21 h 90"/>
                  <a:gd name="T2" fmla="*/ 47 w 90"/>
                  <a:gd name="T3" fmla="*/ 21 h 90"/>
                  <a:gd name="T4" fmla="*/ 64 w 90"/>
                  <a:gd name="T5" fmla="*/ 4 h 90"/>
                  <a:gd name="T6" fmla="*/ 64 w 90"/>
                  <a:gd name="T7" fmla="*/ 4 h 90"/>
                  <a:gd name="T8" fmla="*/ 45 w 90"/>
                  <a:gd name="T9" fmla="*/ 0 h 90"/>
                  <a:gd name="T10" fmla="*/ 0 w 90"/>
                  <a:gd name="T11" fmla="*/ 45 h 90"/>
                  <a:gd name="T12" fmla="*/ 45 w 90"/>
                  <a:gd name="T13" fmla="*/ 90 h 90"/>
                  <a:gd name="T14" fmla="*/ 90 w 90"/>
                  <a:gd name="T15" fmla="*/ 45 h 90"/>
                  <a:gd name="T16" fmla="*/ 86 w 90"/>
                  <a:gd name="T17" fmla="*/ 26 h 90"/>
                  <a:gd name="T18" fmla="*/ 86 w 90"/>
                  <a:gd name="T19" fmla="*/ 26 h 90"/>
                  <a:gd name="T20" fmla="*/ 69 w 90"/>
                  <a:gd name="T21" fmla="*/ 43 h 90"/>
                  <a:gd name="T22" fmla="*/ 69 w 90"/>
                  <a:gd name="T23" fmla="*/ 45 h 90"/>
                  <a:gd name="T24" fmla="*/ 45 w 90"/>
                  <a:gd name="T25" fmla="*/ 69 h 90"/>
                  <a:gd name="T26" fmla="*/ 21 w 90"/>
                  <a:gd name="T27" fmla="*/ 45 h 90"/>
                  <a:gd name="T28" fmla="*/ 45 w 90"/>
                  <a:gd name="T29" fmla="*/ 21 h 90"/>
                  <a:gd name="T30" fmla="*/ 45 w 90"/>
                  <a:gd name="T31" fmla="*/ 21 h 90"/>
                  <a:gd name="T32" fmla="*/ 45 w 90"/>
                  <a:gd name="T33" fmla="*/ 2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90">
                    <a:moveTo>
                      <a:pt x="45" y="21"/>
                    </a:moveTo>
                    <a:cubicBezTo>
                      <a:pt x="46" y="21"/>
                      <a:pt x="46" y="21"/>
                      <a:pt x="47" y="21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58" y="1"/>
                      <a:pt x="52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0" y="70"/>
                      <a:pt x="90" y="45"/>
                    </a:cubicBezTo>
                    <a:cubicBezTo>
                      <a:pt x="90" y="38"/>
                      <a:pt x="89" y="32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69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5"/>
                    </a:cubicBezTo>
                    <a:cubicBezTo>
                      <a:pt x="69" y="58"/>
                      <a:pt x="58" y="69"/>
                      <a:pt x="45" y="69"/>
                    </a:cubicBezTo>
                    <a:cubicBezTo>
                      <a:pt x="32" y="69"/>
                      <a:pt x="21" y="58"/>
                      <a:pt x="21" y="45"/>
                    </a:cubicBezTo>
                    <a:cubicBezTo>
                      <a:pt x="21" y="32"/>
                      <a:pt x="32" y="21"/>
                      <a:pt x="45" y="21"/>
                    </a:cubicBezTo>
                    <a:close/>
                    <a:moveTo>
                      <a:pt x="45" y="21"/>
                    </a:moveTo>
                    <a:cubicBezTo>
                      <a:pt x="45" y="21"/>
                      <a:pt x="45" y="21"/>
                      <a:pt x="45" y="21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83999" tIns="41999" rIns="83999" bIns="4199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8" name="Freeform 52"/>
              <p:cNvSpPr>
                <a:spLocks noEditPoints="1"/>
              </p:cNvSpPr>
              <p:nvPr/>
            </p:nvSpPr>
            <p:spPr bwMode="auto">
              <a:xfrm>
                <a:off x="5824538" y="3511550"/>
                <a:ext cx="188913" cy="188913"/>
              </a:xfrm>
              <a:custGeom>
                <a:avLst/>
                <a:gdLst>
                  <a:gd name="T0" fmla="*/ 86 w 102"/>
                  <a:gd name="T1" fmla="*/ 28 h 102"/>
                  <a:gd name="T2" fmla="*/ 91 w 102"/>
                  <a:gd name="T3" fmla="*/ 23 h 102"/>
                  <a:gd name="T4" fmla="*/ 91 w 102"/>
                  <a:gd name="T5" fmla="*/ 14 h 102"/>
                  <a:gd name="T6" fmla="*/ 87 w 102"/>
                  <a:gd name="T7" fmla="*/ 11 h 102"/>
                  <a:gd name="T8" fmla="*/ 83 w 102"/>
                  <a:gd name="T9" fmla="*/ 9 h 102"/>
                  <a:gd name="T10" fmla="*/ 79 w 102"/>
                  <a:gd name="T11" fmla="*/ 11 h 102"/>
                  <a:gd name="T12" fmla="*/ 74 w 102"/>
                  <a:gd name="T13" fmla="*/ 17 h 102"/>
                  <a:gd name="T14" fmla="*/ 72 w 102"/>
                  <a:gd name="T15" fmla="*/ 2 h 102"/>
                  <a:gd name="T16" fmla="*/ 70 w 102"/>
                  <a:gd name="T17" fmla="*/ 0 h 102"/>
                  <a:gd name="T18" fmla="*/ 69 w 102"/>
                  <a:gd name="T19" fmla="*/ 0 h 102"/>
                  <a:gd name="T20" fmla="*/ 47 w 102"/>
                  <a:gd name="T21" fmla="*/ 23 h 102"/>
                  <a:gd name="T22" fmla="*/ 44 w 102"/>
                  <a:gd name="T23" fmla="*/ 30 h 102"/>
                  <a:gd name="T24" fmla="*/ 44 w 102"/>
                  <a:gd name="T25" fmla="*/ 31 h 102"/>
                  <a:gd name="T26" fmla="*/ 45 w 102"/>
                  <a:gd name="T27" fmla="*/ 45 h 102"/>
                  <a:gd name="T28" fmla="*/ 37 w 102"/>
                  <a:gd name="T29" fmla="*/ 53 h 102"/>
                  <a:gd name="T30" fmla="*/ 22 w 102"/>
                  <a:gd name="T31" fmla="*/ 68 h 102"/>
                  <a:gd name="T32" fmla="*/ 22 w 102"/>
                  <a:gd name="T33" fmla="*/ 68 h 102"/>
                  <a:gd name="T34" fmla="*/ 8 w 102"/>
                  <a:gd name="T35" fmla="*/ 82 h 102"/>
                  <a:gd name="T36" fmla="*/ 2 w 102"/>
                  <a:gd name="T37" fmla="*/ 89 h 102"/>
                  <a:gd name="T38" fmla="*/ 0 w 102"/>
                  <a:gd name="T39" fmla="*/ 92 h 102"/>
                  <a:gd name="T40" fmla="*/ 0 w 102"/>
                  <a:gd name="T41" fmla="*/ 97 h 102"/>
                  <a:gd name="T42" fmla="*/ 5 w 102"/>
                  <a:gd name="T43" fmla="*/ 102 h 102"/>
                  <a:gd name="T44" fmla="*/ 5 w 102"/>
                  <a:gd name="T45" fmla="*/ 102 h 102"/>
                  <a:gd name="T46" fmla="*/ 10 w 102"/>
                  <a:gd name="T47" fmla="*/ 102 h 102"/>
                  <a:gd name="T48" fmla="*/ 13 w 102"/>
                  <a:gd name="T49" fmla="*/ 100 h 102"/>
                  <a:gd name="T50" fmla="*/ 57 w 102"/>
                  <a:gd name="T51" fmla="*/ 56 h 102"/>
                  <a:gd name="T52" fmla="*/ 70 w 102"/>
                  <a:gd name="T53" fmla="*/ 57 h 102"/>
                  <a:gd name="T54" fmla="*/ 71 w 102"/>
                  <a:gd name="T55" fmla="*/ 57 h 102"/>
                  <a:gd name="T56" fmla="*/ 71 w 102"/>
                  <a:gd name="T57" fmla="*/ 57 h 102"/>
                  <a:gd name="T58" fmla="*/ 78 w 102"/>
                  <a:gd name="T59" fmla="*/ 54 h 102"/>
                  <a:gd name="T60" fmla="*/ 101 w 102"/>
                  <a:gd name="T61" fmla="*/ 32 h 102"/>
                  <a:gd name="T62" fmla="*/ 100 w 102"/>
                  <a:gd name="T63" fmla="*/ 29 h 102"/>
                  <a:gd name="T64" fmla="*/ 86 w 102"/>
                  <a:gd name="T65" fmla="*/ 28 h 102"/>
                  <a:gd name="T66" fmla="*/ 86 w 102"/>
                  <a:gd name="T67" fmla="*/ 28 h 102"/>
                  <a:gd name="T68" fmla="*/ 86 w 102"/>
                  <a:gd name="T69" fmla="*/ 2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2" h="102">
                    <a:moveTo>
                      <a:pt x="86" y="28"/>
                    </a:moveTo>
                    <a:cubicBezTo>
                      <a:pt x="91" y="23"/>
                      <a:pt x="91" y="23"/>
                      <a:pt x="91" y="23"/>
                    </a:cubicBezTo>
                    <a:cubicBezTo>
                      <a:pt x="93" y="20"/>
                      <a:pt x="93" y="17"/>
                      <a:pt x="91" y="14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6" y="10"/>
                      <a:pt x="85" y="9"/>
                      <a:pt x="83" y="9"/>
                    </a:cubicBezTo>
                    <a:cubicBezTo>
                      <a:pt x="82" y="9"/>
                      <a:pt x="80" y="10"/>
                      <a:pt x="79" y="11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2" y="0"/>
                      <a:pt x="71" y="0"/>
                      <a:pt x="70" y="0"/>
                    </a:cubicBezTo>
                    <a:cubicBezTo>
                      <a:pt x="70" y="0"/>
                      <a:pt x="69" y="0"/>
                      <a:pt x="69" y="0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5" y="25"/>
                      <a:pt x="44" y="28"/>
                      <a:pt x="44" y="30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0"/>
                      <a:pt x="2" y="102"/>
                      <a:pt x="5" y="102"/>
                    </a:cubicBezTo>
                    <a:cubicBezTo>
                      <a:pt x="5" y="102"/>
                      <a:pt x="5" y="102"/>
                      <a:pt x="5" y="102"/>
                    </a:cubicBezTo>
                    <a:cubicBezTo>
                      <a:pt x="10" y="102"/>
                      <a:pt x="10" y="102"/>
                      <a:pt x="10" y="102"/>
                    </a:cubicBezTo>
                    <a:cubicBezTo>
                      <a:pt x="11" y="102"/>
                      <a:pt x="12" y="101"/>
                      <a:pt x="13" y="100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4" y="57"/>
                      <a:pt x="77" y="56"/>
                      <a:pt x="78" y="54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2" y="31"/>
                      <a:pt x="101" y="29"/>
                      <a:pt x="100" y="29"/>
                    </a:cubicBezTo>
                    <a:lnTo>
                      <a:pt x="86" y="28"/>
                    </a:lnTo>
                    <a:close/>
                    <a:moveTo>
                      <a:pt x="86" y="28"/>
                    </a:moveTo>
                    <a:cubicBezTo>
                      <a:pt x="86" y="28"/>
                      <a:pt x="86" y="28"/>
                      <a:pt x="86" y="28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83999" tIns="41999" rIns="83999" bIns="4199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</p:grpSp>
      </p:grpSp>
      <p:sp>
        <p:nvSpPr>
          <p:cNvPr id="29" name="TextBox 13"/>
          <p:cNvSpPr txBox="1"/>
          <p:nvPr/>
        </p:nvSpPr>
        <p:spPr>
          <a:xfrm>
            <a:off x="6298557" y="1476173"/>
            <a:ext cx="2238028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点击输入您的文字内容，用简洁的文字进行阐述，详细内容应在演说过程中用语言来表达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14"/>
          <p:cNvSpPr txBox="1"/>
          <p:nvPr/>
        </p:nvSpPr>
        <p:spPr>
          <a:xfrm>
            <a:off x="6298556" y="1189223"/>
            <a:ext cx="1314163" cy="2332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5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31" name="TextBox 13"/>
          <p:cNvSpPr txBox="1"/>
          <p:nvPr/>
        </p:nvSpPr>
        <p:spPr>
          <a:xfrm>
            <a:off x="6307071" y="2596603"/>
            <a:ext cx="2238028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点击输入您的文字内容，用简洁的文字进行阐述，详细内容应在演说过程中用语言来表达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4"/>
          <p:cNvSpPr txBox="1"/>
          <p:nvPr/>
        </p:nvSpPr>
        <p:spPr>
          <a:xfrm>
            <a:off x="6307070" y="2309654"/>
            <a:ext cx="1314163" cy="2332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5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33" name="TextBox 13"/>
          <p:cNvSpPr txBox="1"/>
          <p:nvPr/>
        </p:nvSpPr>
        <p:spPr>
          <a:xfrm>
            <a:off x="6312001" y="3725870"/>
            <a:ext cx="2238028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点击输入您的文字内容，用简洁的文字进行阐述，详细内容应在演说过程中用语言来表达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14"/>
          <p:cNvSpPr txBox="1"/>
          <p:nvPr/>
        </p:nvSpPr>
        <p:spPr>
          <a:xfrm>
            <a:off x="6312000" y="3438920"/>
            <a:ext cx="1314163" cy="2332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5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2274494655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459750" y="1055993"/>
            <a:ext cx="2198436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8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Nirmala UI" pitchFamily="34" charset="0"/>
                <a:ea typeface="微软雅黑" panose="020B0503020204020204" pitchFamily="34" charset="-122"/>
                <a:cs typeface="Nirmala UI" pitchFamily="34" charset="0"/>
                <a:sym typeface="Arial" panose="020B0604020202020204" pitchFamily="34" charset="0"/>
              </a:rPr>
              <a:t>02</a:t>
            </a:r>
            <a:endParaRPr lang="zh-CN" altLang="en-US" sz="8800" b="1" dirty="0">
              <a:solidFill>
                <a:schemeClr val="accent1">
                  <a:lumMod val="60000"/>
                  <a:lumOff val="40000"/>
                </a:schemeClr>
              </a:solidFill>
              <a:latin typeface="Nirmala UI" pitchFamily="34" charset="0"/>
              <a:ea typeface="微软雅黑" panose="020B0503020204020204" pitchFamily="34" charset="-122"/>
              <a:cs typeface="Nirmala UI" pitchFamily="34" charset="0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896358" y="2310984"/>
            <a:ext cx="3351284" cy="6309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4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31" name="Text Box 10">
            <a:extLst>
              <a:ext uri="{FF2B5EF4-FFF2-40B4-BE49-F238E27FC236}">
                <a16:creationId xmlns:a16="http://schemas.microsoft.com/office/drawing/2014/main" id="{AE453860-F2CF-49BD-A464-B1B315830A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6971" y="3020076"/>
            <a:ext cx="3475372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rgbClr val="5959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  <a:p>
            <a:pPr algn="ctr">
              <a:lnSpc>
                <a:spcPct val="150000"/>
              </a:lnSpc>
            </a:pPr>
            <a:endParaRPr lang="zh-CN" altLang="en-US" sz="800" dirty="0">
              <a:solidFill>
                <a:srgbClr val="5959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206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3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43"/>
          <p:cNvSpPr txBox="1"/>
          <p:nvPr/>
        </p:nvSpPr>
        <p:spPr>
          <a:xfrm>
            <a:off x="675182" y="321299"/>
            <a:ext cx="54211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rPr>
              <a:t>02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9" name="文本框 48"/>
          <p:cNvSpPr txBox="1"/>
          <p:nvPr/>
        </p:nvSpPr>
        <p:spPr>
          <a:xfrm>
            <a:off x="1402437" y="285410"/>
            <a:ext cx="3148579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工作完成情况</a:t>
            </a:r>
          </a:p>
        </p:txBody>
      </p:sp>
      <p:grpSp>
        <p:nvGrpSpPr>
          <p:cNvPr id="10" name="Group 6"/>
          <p:cNvGrpSpPr/>
          <p:nvPr/>
        </p:nvGrpSpPr>
        <p:grpSpPr>
          <a:xfrm>
            <a:off x="1002709" y="1600282"/>
            <a:ext cx="1214937" cy="1214936"/>
            <a:chOff x="1336945" y="2133708"/>
            <a:chExt cx="1619916" cy="1619915"/>
          </a:xfrm>
        </p:grpSpPr>
        <p:grpSp>
          <p:nvGrpSpPr>
            <p:cNvPr id="11" name="Group 5"/>
            <p:cNvGrpSpPr/>
            <p:nvPr/>
          </p:nvGrpSpPr>
          <p:grpSpPr>
            <a:xfrm>
              <a:off x="1336945" y="2133708"/>
              <a:ext cx="1619916" cy="1619915"/>
              <a:chOff x="2488916" y="3076243"/>
              <a:chExt cx="1619916" cy="1619915"/>
            </a:xfrm>
          </p:grpSpPr>
          <p:sp>
            <p:nvSpPr>
              <p:cNvPr id="13" name="Rectangle 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Rectangle 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 TEXT</a:t>
                </a:r>
                <a:endParaRPr lang="en-GB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1452053" y="2272332"/>
              <a:ext cx="1389697" cy="964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1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54</a:t>
              </a:r>
              <a:r>
                <a:rPr lang="en-US" sz="24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en-GB" sz="41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oup 8"/>
          <p:cNvGrpSpPr/>
          <p:nvPr/>
        </p:nvGrpSpPr>
        <p:grpSpPr>
          <a:xfrm>
            <a:off x="2979511" y="1598522"/>
            <a:ext cx="1214937" cy="1214936"/>
            <a:chOff x="3972681" y="2131362"/>
            <a:chExt cx="1619916" cy="1619915"/>
          </a:xfrm>
        </p:grpSpPr>
        <p:grpSp>
          <p:nvGrpSpPr>
            <p:cNvPr id="16" name="Group 11"/>
            <p:cNvGrpSpPr/>
            <p:nvPr/>
          </p:nvGrpSpPr>
          <p:grpSpPr>
            <a:xfrm>
              <a:off x="3972681" y="2131362"/>
              <a:ext cx="1619916" cy="1619915"/>
              <a:chOff x="2488916" y="3076243"/>
              <a:chExt cx="1619916" cy="1619915"/>
            </a:xfrm>
          </p:grpSpPr>
          <p:sp>
            <p:nvSpPr>
              <p:cNvPr id="18" name="Rectangle 1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Rectangle 1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 TEXT</a:t>
                </a:r>
                <a:endParaRPr lang="en-GB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4087788" y="2269986"/>
              <a:ext cx="1389697" cy="964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1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68</a:t>
              </a:r>
              <a:r>
                <a:rPr lang="en-US" sz="24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en-GB" sz="41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roup 9"/>
          <p:cNvGrpSpPr/>
          <p:nvPr/>
        </p:nvGrpSpPr>
        <p:grpSpPr>
          <a:xfrm>
            <a:off x="4952933" y="1604648"/>
            <a:ext cx="1214937" cy="1214936"/>
            <a:chOff x="6603910" y="2139530"/>
            <a:chExt cx="1619916" cy="1619915"/>
          </a:xfrm>
        </p:grpSpPr>
        <p:grpSp>
          <p:nvGrpSpPr>
            <p:cNvPr id="21" name="Group 16"/>
            <p:cNvGrpSpPr/>
            <p:nvPr/>
          </p:nvGrpSpPr>
          <p:grpSpPr>
            <a:xfrm>
              <a:off x="6603910" y="2139530"/>
              <a:ext cx="1619916" cy="1619915"/>
              <a:chOff x="2488916" y="3076243"/>
              <a:chExt cx="1619916" cy="1619915"/>
            </a:xfrm>
          </p:grpSpPr>
          <p:sp>
            <p:nvSpPr>
              <p:cNvPr id="23" name="Rectangle 18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Rectangle 19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 TEXT</a:t>
                </a:r>
                <a:endParaRPr lang="en-GB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6719018" y="2278154"/>
              <a:ext cx="1389697" cy="964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1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72</a:t>
              </a:r>
              <a:r>
                <a:rPr lang="en-US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en-GB" sz="4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5" name="Group 10"/>
          <p:cNvGrpSpPr/>
          <p:nvPr/>
        </p:nvGrpSpPr>
        <p:grpSpPr>
          <a:xfrm>
            <a:off x="6926354" y="1598521"/>
            <a:ext cx="1214937" cy="1214936"/>
            <a:chOff x="9235139" y="2131361"/>
            <a:chExt cx="1619916" cy="1619915"/>
          </a:xfrm>
        </p:grpSpPr>
        <p:grpSp>
          <p:nvGrpSpPr>
            <p:cNvPr id="26" name="Group 21"/>
            <p:cNvGrpSpPr/>
            <p:nvPr/>
          </p:nvGrpSpPr>
          <p:grpSpPr>
            <a:xfrm>
              <a:off x="9235139" y="2131361"/>
              <a:ext cx="1619916" cy="1619915"/>
              <a:chOff x="2488916" y="3076243"/>
              <a:chExt cx="1619916" cy="1619915"/>
            </a:xfrm>
          </p:grpSpPr>
          <p:sp>
            <p:nvSpPr>
              <p:cNvPr id="28" name="Rectangle 2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Rectangle 2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THE TEXT</a:t>
                </a:r>
                <a:endParaRPr lang="en-GB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9350247" y="2269985"/>
              <a:ext cx="1389697" cy="964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1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90</a:t>
              </a:r>
              <a:r>
                <a:rPr lang="en-US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en-GB" sz="4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815978" y="3084644"/>
            <a:ext cx="1578929" cy="1338828"/>
            <a:chOff x="1045768" y="4117160"/>
            <a:chExt cx="2105238" cy="1785104"/>
          </a:xfrm>
        </p:grpSpPr>
        <p:sp>
          <p:nvSpPr>
            <p:cNvPr id="37" name="TextBox 36"/>
            <p:cNvSpPr txBox="1"/>
            <p:nvPr/>
          </p:nvSpPr>
          <p:spPr>
            <a:xfrm>
              <a:off x="1049853" y="4117160"/>
              <a:ext cx="209707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>
                  <a:latin typeface="Arial" panose="020B0604020202020204" pitchFamily="34" charset="0"/>
                  <a:cs typeface="Arial" panose="020B0604020202020204" pitchFamily="34" charset="0"/>
                </a:rPr>
                <a:t>The Title In Here</a:t>
              </a:r>
              <a:endParaRPr lang="en-GB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Rectangle 29"/>
            <p:cNvSpPr/>
            <p:nvPr/>
          </p:nvSpPr>
          <p:spPr>
            <a:xfrm>
              <a:off x="1045768" y="4486492"/>
              <a:ext cx="2105238" cy="14157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900">
                  <a:latin typeface="Arial" panose="020B0604020202020204" pitchFamily="34" charset="0"/>
                  <a:cs typeface="Arial" panose="020B0604020202020204" pitchFamily="34" charset="0"/>
                </a:rPr>
                <a:t>Lorem ipsum dolor sit amet, consectetur adipiscing elit. Integer dolor quam, pretium eu placerat eu semper et nunc. Nullam ut turpis dictum luctus mi quis luctus lorem. </a:t>
              </a:r>
            </a:p>
          </p:txBody>
        </p:sp>
      </p:grpSp>
      <p:grpSp>
        <p:nvGrpSpPr>
          <p:cNvPr id="39" name="Group 31"/>
          <p:cNvGrpSpPr/>
          <p:nvPr/>
        </p:nvGrpSpPr>
        <p:grpSpPr>
          <a:xfrm>
            <a:off x="2797513" y="3084644"/>
            <a:ext cx="1578929" cy="1338828"/>
            <a:chOff x="1045768" y="4117160"/>
            <a:chExt cx="2105238" cy="1785104"/>
          </a:xfrm>
        </p:grpSpPr>
        <p:sp>
          <p:nvSpPr>
            <p:cNvPr id="40" name="TextBox 39"/>
            <p:cNvSpPr txBox="1"/>
            <p:nvPr/>
          </p:nvSpPr>
          <p:spPr>
            <a:xfrm>
              <a:off x="1049853" y="4117160"/>
              <a:ext cx="209707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>
                  <a:latin typeface="Arial" panose="020B0604020202020204" pitchFamily="34" charset="0"/>
                  <a:cs typeface="Arial" panose="020B0604020202020204" pitchFamily="34" charset="0"/>
                </a:rPr>
                <a:t>The Title In Here</a:t>
              </a:r>
              <a:endParaRPr lang="en-GB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Rectangle 33"/>
            <p:cNvSpPr/>
            <p:nvPr/>
          </p:nvSpPr>
          <p:spPr>
            <a:xfrm>
              <a:off x="1045768" y="4486492"/>
              <a:ext cx="2105238" cy="14157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900">
                  <a:latin typeface="Arial" panose="020B0604020202020204" pitchFamily="34" charset="0"/>
                  <a:cs typeface="Arial" panose="020B0604020202020204" pitchFamily="34" charset="0"/>
                </a:rPr>
                <a:t>Lorem ipsum dolor sit amet, consectetur adipiscing elit. Integer dolor quam, pretium eu placerat eu semper et nunc. Nullam ut turpis dictum luctus mi quis luctus lorem. </a:t>
              </a:r>
            </a:p>
          </p:txBody>
        </p:sp>
      </p:grpSp>
      <p:grpSp>
        <p:nvGrpSpPr>
          <p:cNvPr id="42" name="Group 34"/>
          <p:cNvGrpSpPr/>
          <p:nvPr/>
        </p:nvGrpSpPr>
        <p:grpSpPr>
          <a:xfrm>
            <a:off x="4770935" y="3084644"/>
            <a:ext cx="1578929" cy="1338828"/>
            <a:chOff x="1045768" y="4117160"/>
            <a:chExt cx="2105238" cy="1785104"/>
          </a:xfrm>
        </p:grpSpPr>
        <p:sp>
          <p:nvSpPr>
            <p:cNvPr id="43" name="TextBox 42"/>
            <p:cNvSpPr txBox="1"/>
            <p:nvPr/>
          </p:nvSpPr>
          <p:spPr>
            <a:xfrm>
              <a:off x="1049853" y="4117160"/>
              <a:ext cx="209707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>
                  <a:latin typeface="Arial" panose="020B0604020202020204" pitchFamily="34" charset="0"/>
                  <a:cs typeface="Arial" panose="020B0604020202020204" pitchFamily="34" charset="0"/>
                </a:rPr>
                <a:t>The Title In Here</a:t>
              </a:r>
              <a:endParaRPr lang="en-GB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Rectangle 36"/>
            <p:cNvSpPr/>
            <p:nvPr/>
          </p:nvSpPr>
          <p:spPr>
            <a:xfrm>
              <a:off x="1045768" y="4486492"/>
              <a:ext cx="2105238" cy="14157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900">
                  <a:latin typeface="Arial" panose="020B0604020202020204" pitchFamily="34" charset="0"/>
                  <a:cs typeface="Arial" panose="020B0604020202020204" pitchFamily="34" charset="0"/>
                </a:rPr>
                <a:t>Lorem ipsum dolor sit amet, consectetur adipiscing elit. Integer dolor quam, pretium eu placerat eu semper et nunc. Nullam ut turpis dictum luctus mi quis luctus lorem. </a:t>
              </a:r>
            </a:p>
          </p:txBody>
        </p:sp>
      </p:grpSp>
      <p:grpSp>
        <p:nvGrpSpPr>
          <p:cNvPr id="45" name="Group 37"/>
          <p:cNvGrpSpPr/>
          <p:nvPr/>
        </p:nvGrpSpPr>
        <p:grpSpPr>
          <a:xfrm>
            <a:off x="6744357" y="3084644"/>
            <a:ext cx="1578929" cy="1338828"/>
            <a:chOff x="1045768" y="4117160"/>
            <a:chExt cx="2105238" cy="1785104"/>
          </a:xfrm>
        </p:grpSpPr>
        <p:sp>
          <p:nvSpPr>
            <p:cNvPr id="46" name="TextBox 45"/>
            <p:cNvSpPr txBox="1"/>
            <p:nvPr/>
          </p:nvSpPr>
          <p:spPr>
            <a:xfrm>
              <a:off x="1049853" y="4117160"/>
              <a:ext cx="209707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>
                  <a:latin typeface="Arial" panose="020B0604020202020204" pitchFamily="34" charset="0"/>
                  <a:cs typeface="Arial" panose="020B0604020202020204" pitchFamily="34" charset="0"/>
                </a:rPr>
                <a:t>The Title In Here</a:t>
              </a:r>
              <a:endParaRPr lang="en-GB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Rectangle 39"/>
            <p:cNvSpPr/>
            <p:nvPr/>
          </p:nvSpPr>
          <p:spPr>
            <a:xfrm>
              <a:off x="1045768" y="4486492"/>
              <a:ext cx="2105238" cy="14157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900">
                  <a:latin typeface="Arial" panose="020B0604020202020204" pitchFamily="34" charset="0"/>
                  <a:cs typeface="Arial" panose="020B0604020202020204" pitchFamily="34" charset="0"/>
                </a:rPr>
                <a:t>Lorem ipsum dolor sit amet, consectetur adipiscing elit. Integer dolor quam, pretium eu placerat eu semper et nunc. Nullam ut turpis dictum luctus mi quis luctus lorem.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7133623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3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9441367"/>
              </p:ext>
            </p:extLst>
          </p:nvPr>
        </p:nvGraphicFramePr>
        <p:xfrm>
          <a:off x="2715373" y="1384300"/>
          <a:ext cx="371792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6634851" y="1577975"/>
            <a:ext cx="1660825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  <a:p>
            <a:pPr algn="ctr"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6702752" y="3590662"/>
            <a:ext cx="155279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  <a:p>
            <a:pPr algn="ctr"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925644" y="1577975"/>
            <a:ext cx="1748770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  <a:p>
            <a:pPr algn="ctr"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924244" y="3590662"/>
            <a:ext cx="1648982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请在此处添加详细描述文本，尽量与标题文本语言风格相符请在此处添加详细描述文本，尽量与标题文本语言风格相符</a:t>
            </a:r>
          </a:p>
          <a:p>
            <a:pPr algn="ctr">
              <a:lnSpc>
                <a:spcPct val="150000"/>
              </a:lnSpc>
            </a:pP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Freeform 35"/>
          <p:cNvSpPr>
            <a:spLocks noEditPoints="1"/>
          </p:cNvSpPr>
          <p:nvPr/>
        </p:nvSpPr>
        <p:spPr bwMode="auto">
          <a:xfrm>
            <a:off x="4268321" y="2628901"/>
            <a:ext cx="522288" cy="352425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defTabSz="685737">
              <a:defRPr/>
            </a:pPr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941296" y="3082926"/>
            <a:ext cx="1176338" cy="230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 sz="1300">
                <a:solidFill>
                  <a:schemeClr val="tx1"/>
                </a:solidFill>
                <a:latin typeface="华文细黑" charset="-122"/>
                <a:ea typeface="华文细黑" charset="-122"/>
              </a:defRPr>
            </a:lvl1pPr>
            <a:lvl2pPr marL="742950" indent="-285750" defTabSz="1087438">
              <a:defRPr sz="1300">
                <a:solidFill>
                  <a:schemeClr val="tx1"/>
                </a:solidFill>
                <a:latin typeface="华文细黑" charset="-122"/>
                <a:ea typeface="华文细黑" charset="-122"/>
              </a:defRPr>
            </a:lvl2pPr>
            <a:lvl3pPr marL="1143000" indent="-228600" defTabSz="1087438">
              <a:defRPr sz="1300">
                <a:solidFill>
                  <a:schemeClr val="tx1"/>
                </a:solidFill>
                <a:latin typeface="华文细黑" charset="-122"/>
                <a:ea typeface="华文细黑" charset="-122"/>
              </a:defRPr>
            </a:lvl3pPr>
            <a:lvl4pPr marL="1600200" indent="-228600" defTabSz="1087438">
              <a:defRPr sz="1300">
                <a:solidFill>
                  <a:schemeClr val="tx1"/>
                </a:solidFill>
                <a:latin typeface="华文细黑" charset="-122"/>
                <a:ea typeface="华文细黑" charset="-122"/>
              </a:defRPr>
            </a:lvl4pPr>
            <a:lvl5pPr marL="2057400" indent="-228600" defTabSz="1087438">
              <a:defRPr sz="1300">
                <a:solidFill>
                  <a:schemeClr val="tx1"/>
                </a:solidFill>
                <a:latin typeface="华文细黑" charset="-122"/>
                <a:ea typeface="华文细黑" charset="-122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charset="-122"/>
                <a:ea typeface="华文细黑" charset="-122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charset="-122"/>
                <a:ea typeface="华文细黑" charset="-122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charset="-122"/>
                <a:ea typeface="华文细黑" charset="-122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charset="-122"/>
                <a:ea typeface="华文细黑" charset="-122"/>
              </a:defRPr>
            </a:lvl9pPr>
          </a:lstStyle>
          <a:p>
            <a:pPr algn="ctr" eaLnBrk="1" hangingPunct="1"/>
            <a:r>
              <a:rPr lang="ms-MY" altLang="zh-CN" sz="1200" b="1">
                <a:solidFill>
                  <a:schemeClr val="tx1">
                    <a:lumMod val="50000"/>
                    <a:lumOff val="50000"/>
                  </a:schemeClr>
                </a:solidFill>
                <a:ea typeface="Open Sans Light" charset="0"/>
                <a:cs typeface="Open Sans Light" charset="0"/>
              </a:rPr>
              <a:t>Lorem ipsum</a:t>
            </a:r>
            <a:endParaRPr lang="en-US" altLang="zh-CN" sz="1000" b="1">
              <a:solidFill>
                <a:schemeClr val="tx1">
                  <a:lumMod val="50000"/>
                  <a:lumOff val="50000"/>
                </a:schemeClr>
              </a:solidFill>
              <a:ea typeface="Open Sans" charset="0"/>
              <a:cs typeface="Open Sans" charset="0"/>
            </a:endParaRPr>
          </a:p>
        </p:txBody>
      </p:sp>
      <p:sp>
        <p:nvSpPr>
          <p:cNvPr id="12" name="Freeform 34"/>
          <p:cNvSpPr>
            <a:spLocks noChangeAspect="1"/>
          </p:cNvSpPr>
          <p:nvPr/>
        </p:nvSpPr>
        <p:spPr bwMode="auto">
          <a:xfrm>
            <a:off x="3557121" y="2093914"/>
            <a:ext cx="288925" cy="254000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2 w 136"/>
              <a:gd name="T9" fmla="*/ 120 h 120"/>
              <a:gd name="T10" fmla="*/ 73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defTabSz="685737">
              <a:defRPr/>
            </a:pPr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Freeform 64"/>
          <p:cNvSpPr>
            <a:spLocks noChangeAspect="1" noEditPoints="1"/>
          </p:cNvSpPr>
          <p:nvPr/>
        </p:nvSpPr>
        <p:spPr bwMode="auto">
          <a:xfrm>
            <a:off x="3619034" y="3595688"/>
            <a:ext cx="287337" cy="276225"/>
          </a:xfrm>
          <a:custGeom>
            <a:avLst/>
            <a:gdLst>
              <a:gd name="T0" fmla="*/ 125 w 133"/>
              <a:gd name="T1" fmla="*/ 0 h 127"/>
              <a:gd name="T2" fmla="*/ 9 w 133"/>
              <a:gd name="T3" fmla="*/ 0 h 127"/>
              <a:gd name="T4" fmla="*/ 0 w 133"/>
              <a:gd name="T5" fmla="*/ 9 h 127"/>
              <a:gd name="T6" fmla="*/ 0 w 133"/>
              <a:gd name="T7" fmla="*/ 91 h 127"/>
              <a:gd name="T8" fmla="*/ 9 w 133"/>
              <a:gd name="T9" fmla="*/ 100 h 127"/>
              <a:gd name="T10" fmla="*/ 53 w 133"/>
              <a:gd name="T11" fmla="*/ 100 h 127"/>
              <a:gd name="T12" fmla="*/ 40 w 133"/>
              <a:gd name="T13" fmla="*/ 118 h 127"/>
              <a:gd name="T14" fmla="*/ 40 w 133"/>
              <a:gd name="T15" fmla="*/ 127 h 127"/>
              <a:gd name="T16" fmla="*/ 53 w 133"/>
              <a:gd name="T17" fmla="*/ 127 h 127"/>
              <a:gd name="T18" fmla="*/ 80 w 133"/>
              <a:gd name="T19" fmla="*/ 127 h 127"/>
              <a:gd name="T20" fmla="*/ 94 w 133"/>
              <a:gd name="T21" fmla="*/ 127 h 127"/>
              <a:gd name="T22" fmla="*/ 94 w 133"/>
              <a:gd name="T23" fmla="*/ 118 h 127"/>
              <a:gd name="T24" fmla="*/ 80 w 133"/>
              <a:gd name="T25" fmla="*/ 100 h 127"/>
              <a:gd name="T26" fmla="*/ 125 w 133"/>
              <a:gd name="T27" fmla="*/ 100 h 127"/>
              <a:gd name="T28" fmla="*/ 133 w 133"/>
              <a:gd name="T29" fmla="*/ 91 h 127"/>
              <a:gd name="T30" fmla="*/ 133 w 133"/>
              <a:gd name="T31" fmla="*/ 9 h 127"/>
              <a:gd name="T32" fmla="*/ 125 w 133"/>
              <a:gd name="T33" fmla="*/ 0 h 127"/>
              <a:gd name="T34" fmla="*/ 60 w 133"/>
              <a:gd name="T35" fmla="*/ 89 h 127"/>
              <a:gd name="T36" fmla="*/ 67 w 133"/>
              <a:gd name="T37" fmla="*/ 82 h 127"/>
              <a:gd name="T38" fmla="*/ 75 w 133"/>
              <a:gd name="T39" fmla="*/ 89 h 127"/>
              <a:gd name="T40" fmla="*/ 67 w 133"/>
              <a:gd name="T41" fmla="*/ 97 h 127"/>
              <a:gd name="T42" fmla="*/ 60 w 133"/>
              <a:gd name="T43" fmla="*/ 89 h 127"/>
              <a:gd name="T44" fmla="*/ 124 w 133"/>
              <a:gd name="T45" fmla="*/ 79 h 127"/>
              <a:gd name="T46" fmla="*/ 10 w 133"/>
              <a:gd name="T47" fmla="*/ 79 h 127"/>
              <a:gd name="T48" fmla="*/ 10 w 133"/>
              <a:gd name="T49" fmla="*/ 10 h 127"/>
              <a:gd name="T50" fmla="*/ 124 w 133"/>
              <a:gd name="T51" fmla="*/ 10 h 127"/>
              <a:gd name="T52" fmla="*/ 124 w 133"/>
              <a:gd name="T53" fmla="*/ 7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defTabSz="685737">
              <a:defRPr/>
            </a:pPr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4" name="Group 12"/>
          <p:cNvGrpSpPr>
            <a:grpSpLocks noChangeAspect="1"/>
          </p:cNvGrpSpPr>
          <p:nvPr/>
        </p:nvGrpSpPr>
        <p:grpSpPr>
          <a:xfrm>
            <a:off x="5245064" y="3590662"/>
            <a:ext cx="288000" cy="251077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15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6" name="Group 24"/>
          <p:cNvGrpSpPr>
            <a:grpSpLocks noChangeAspect="1"/>
          </p:cNvGrpSpPr>
          <p:nvPr/>
        </p:nvGrpSpPr>
        <p:grpSpPr>
          <a:xfrm>
            <a:off x="5168864" y="2063712"/>
            <a:ext cx="288000" cy="286336"/>
            <a:chOff x="6559551" y="1588"/>
            <a:chExt cx="274637" cy="273050"/>
          </a:xfrm>
          <a:solidFill>
            <a:schemeClr val="bg1"/>
          </a:solidFill>
        </p:grpSpPr>
        <p:sp>
          <p:nvSpPr>
            <p:cNvPr id="27" name="Freeform 126"/>
            <p:cNvSpPr>
              <a:spLocks noEditPoints="1"/>
            </p:cNvSpPr>
            <p:nvPr/>
          </p:nvSpPr>
          <p:spPr bwMode="auto">
            <a:xfrm>
              <a:off x="6704013" y="65088"/>
              <a:ext cx="130175" cy="209550"/>
            </a:xfrm>
            <a:custGeom>
              <a:avLst/>
              <a:gdLst>
                <a:gd name="T0" fmla="*/ 0 w 82"/>
                <a:gd name="T1" fmla="*/ 34 h 132"/>
                <a:gd name="T2" fmla="*/ 0 w 82"/>
                <a:gd name="T3" fmla="*/ 132 h 132"/>
                <a:gd name="T4" fmla="*/ 82 w 82"/>
                <a:gd name="T5" fmla="*/ 99 h 132"/>
                <a:gd name="T6" fmla="*/ 82 w 82"/>
                <a:gd name="T7" fmla="*/ 0 h 132"/>
                <a:gd name="T8" fmla="*/ 0 w 82"/>
                <a:gd name="T9" fmla="*/ 34 h 132"/>
                <a:gd name="T10" fmla="*/ 76 w 82"/>
                <a:gd name="T11" fmla="*/ 10 h 132"/>
                <a:gd name="T12" fmla="*/ 76 w 82"/>
                <a:gd name="T13" fmla="*/ 94 h 132"/>
                <a:gd name="T14" fmla="*/ 5 w 82"/>
                <a:gd name="T15" fmla="*/ 66 h 132"/>
                <a:gd name="T16" fmla="*/ 5 w 82"/>
                <a:gd name="T17" fmla="*/ 38 h 132"/>
                <a:gd name="T18" fmla="*/ 76 w 82"/>
                <a:gd name="T19" fmla="*/ 10 h 132"/>
                <a:gd name="T20" fmla="*/ 5 w 82"/>
                <a:gd name="T21" fmla="*/ 70 h 132"/>
                <a:gd name="T22" fmla="*/ 73 w 82"/>
                <a:gd name="T23" fmla="*/ 96 h 132"/>
                <a:gd name="T24" fmla="*/ 5 w 82"/>
                <a:gd name="T25" fmla="*/ 124 h 132"/>
                <a:gd name="T26" fmla="*/ 5 w 82"/>
                <a:gd name="T27" fmla="*/ 7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32">
                  <a:moveTo>
                    <a:pt x="0" y="34"/>
                  </a:moveTo>
                  <a:lnTo>
                    <a:pt x="0" y="132"/>
                  </a:lnTo>
                  <a:lnTo>
                    <a:pt x="82" y="99"/>
                  </a:lnTo>
                  <a:lnTo>
                    <a:pt x="82" y="0"/>
                  </a:lnTo>
                  <a:lnTo>
                    <a:pt x="0" y="34"/>
                  </a:lnTo>
                  <a:close/>
                  <a:moveTo>
                    <a:pt x="76" y="10"/>
                  </a:moveTo>
                  <a:lnTo>
                    <a:pt x="76" y="94"/>
                  </a:lnTo>
                  <a:lnTo>
                    <a:pt x="5" y="66"/>
                  </a:lnTo>
                  <a:lnTo>
                    <a:pt x="5" y="38"/>
                  </a:lnTo>
                  <a:lnTo>
                    <a:pt x="76" y="10"/>
                  </a:lnTo>
                  <a:close/>
                  <a:moveTo>
                    <a:pt x="5" y="70"/>
                  </a:moveTo>
                  <a:lnTo>
                    <a:pt x="73" y="96"/>
                  </a:lnTo>
                  <a:lnTo>
                    <a:pt x="5" y="124"/>
                  </a:lnTo>
                  <a:lnTo>
                    <a:pt x="5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8" name="Freeform 127"/>
            <p:cNvSpPr>
              <a:spLocks/>
            </p:cNvSpPr>
            <p:nvPr/>
          </p:nvSpPr>
          <p:spPr bwMode="auto">
            <a:xfrm>
              <a:off x="6559551" y="65088"/>
              <a:ext cx="128588" cy="209550"/>
            </a:xfrm>
            <a:custGeom>
              <a:avLst/>
              <a:gdLst>
                <a:gd name="T0" fmla="*/ 0 w 81"/>
                <a:gd name="T1" fmla="*/ 99 h 132"/>
                <a:gd name="T2" fmla="*/ 81 w 81"/>
                <a:gd name="T3" fmla="*/ 132 h 132"/>
                <a:gd name="T4" fmla="*/ 81 w 81"/>
                <a:gd name="T5" fmla="*/ 34 h 132"/>
                <a:gd name="T6" fmla="*/ 0 w 81"/>
                <a:gd name="T7" fmla="*/ 0 h 132"/>
                <a:gd name="T8" fmla="*/ 0 w 81"/>
                <a:gd name="T9" fmla="*/ 9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2">
                  <a:moveTo>
                    <a:pt x="0" y="99"/>
                  </a:moveTo>
                  <a:lnTo>
                    <a:pt x="81" y="132"/>
                  </a:lnTo>
                  <a:lnTo>
                    <a:pt x="81" y="34"/>
                  </a:lnTo>
                  <a:lnTo>
                    <a:pt x="0" y="0"/>
                  </a:lnTo>
                  <a:lnTo>
                    <a:pt x="0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9" name="Freeform 128"/>
            <p:cNvSpPr>
              <a:spLocks noEditPoints="1"/>
            </p:cNvSpPr>
            <p:nvPr/>
          </p:nvSpPr>
          <p:spPr bwMode="auto">
            <a:xfrm>
              <a:off x="6567488" y="1588"/>
              <a:ext cx="263525" cy="104775"/>
            </a:xfrm>
            <a:custGeom>
              <a:avLst/>
              <a:gdLst>
                <a:gd name="T0" fmla="*/ 82 w 166"/>
                <a:gd name="T1" fmla="*/ 0 h 66"/>
                <a:gd name="T2" fmla="*/ 0 w 166"/>
                <a:gd name="T3" fmla="*/ 32 h 66"/>
                <a:gd name="T4" fmla="*/ 80 w 166"/>
                <a:gd name="T5" fmla="*/ 66 h 66"/>
                <a:gd name="T6" fmla="*/ 166 w 166"/>
                <a:gd name="T7" fmla="*/ 32 h 66"/>
                <a:gd name="T8" fmla="*/ 82 w 166"/>
                <a:gd name="T9" fmla="*/ 0 h 66"/>
                <a:gd name="T10" fmla="*/ 82 w 166"/>
                <a:gd name="T11" fmla="*/ 6 h 66"/>
                <a:gd name="T12" fmla="*/ 151 w 166"/>
                <a:gd name="T13" fmla="*/ 32 h 66"/>
                <a:gd name="T14" fmla="*/ 82 w 166"/>
                <a:gd name="T15" fmla="*/ 59 h 66"/>
                <a:gd name="T16" fmla="*/ 82 w 166"/>
                <a:gd name="T17" fmla="*/ 6 h 66"/>
                <a:gd name="T18" fmla="*/ 78 w 166"/>
                <a:gd name="T19" fmla="*/ 7 h 66"/>
                <a:gd name="T20" fmla="*/ 78 w 166"/>
                <a:gd name="T21" fmla="*/ 59 h 66"/>
                <a:gd name="T22" fmla="*/ 15 w 166"/>
                <a:gd name="T23" fmla="*/ 32 h 66"/>
                <a:gd name="T24" fmla="*/ 78 w 166"/>
                <a:gd name="T2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66">
                  <a:moveTo>
                    <a:pt x="82" y="0"/>
                  </a:moveTo>
                  <a:lnTo>
                    <a:pt x="0" y="32"/>
                  </a:lnTo>
                  <a:lnTo>
                    <a:pt x="80" y="66"/>
                  </a:lnTo>
                  <a:lnTo>
                    <a:pt x="166" y="32"/>
                  </a:lnTo>
                  <a:lnTo>
                    <a:pt x="82" y="0"/>
                  </a:lnTo>
                  <a:close/>
                  <a:moveTo>
                    <a:pt x="82" y="6"/>
                  </a:moveTo>
                  <a:lnTo>
                    <a:pt x="151" y="32"/>
                  </a:lnTo>
                  <a:lnTo>
                    <a:pt x="82" y="59"/>
                  </a:lnTo>
                  <a:lnTo>
                    <a:pt x="82" y="6"/>
                  </a:lnTo>
                  <a:close/>
                  <a:moveTo>
                    <a:pt x="78" y="7"/>
                  </a:moveTo>
                  <a:lnTo>
                    <a:pt x="78" y="59"/>
                  </a:lnTo>
                  <a:lnTo>
                    <a:pt x="15" y="32"/>
                  </a:lnTo>
                  <a:lnTo>
                    <a:pt x="7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737">
                <a:defRPr/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3" name="文本框 43"/>
          <p:cNvSpPr txBox="1"/>
          <p:nvPr/>
        </p:nvSpPr>
        <p:spPr>
          <a:xfrm>
            <a:off x="675182" y="321299"/>
            <a:ext cx="54211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</a:rPr>
              <a:t>02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34" name="文本框 48"/>
          <p:cNvSpPr txBox="1"/>
          <p:nvPr/>
        </p:nvSpPr>
        <p:spPr>
          <a:xfrm>
            <a:off x="1402437" y="285410"/>
            <a:ext cx="3148579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工作完成情况</a:t>
            </a:r>
          </a:p>
        </p:txBody>
      </p:sp>
    </p:spTree>
    <p:extLst>
      <p:ext uri="{BB962C8B-B14F-4D97-AF65-F5344CB8AC3E}">
        <p14:creationId xmlns:p14="http://schemas.microsoft.com/office/powerpoint/2010/main" val="2291081567"/>
      </p:ext>
    </p:extLst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/>
      <p:bldP spid="7" grpId="0"/>
      <p:bldP spid="8" grpId="0"/>
      <p:bldP spid="9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欧美简洁商务汇报总结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5"/>
</p:tagLst>
</file>

<file path=ppt/theme/theme1.xml><?xml version="1.0" encoding="utf-8"?>
<a:theme xmlns:a="http://schemas.openxmlformats.org/drawingml/2006/main" name="Office Theme">
  <a:themeElements>
    <a:clrScheme name="自定义 20">
      <a:dk1>
        <a:sysClr val="windowText" lastClr="000000"/>
      </a:dk1>
      <a:lt1>
        <a:sysClr val="window" lastClr="FFFFFF"/>
      </a:lt1>
      <a:dk2>
        <a:srgbClr val="1E5F9F"/>
      </a:dk2>
      <a:lt2>
        <a:srgbClr val="BFBFBF"/>
      </a:lt2>
      <a:accent1>
        <a:srgbClr val="629DD1"/>
      </a:accent1>
      <a:accent2>
        <a:srgbClr val="297FD5"/>
      </a:accent2>
      <a:accent3>
        <a:srgbClr val="1E5F9F"/>
      </a:accent3>
      <a:accent4>
        <a:srgbClr val="4A66AC"/>
      </a:accent4>
      <a:accent5>
        <a:srgbClr val="297FD5"/>
      </a:accent5>
      <a:accent6>
        <a:srgbClr val="A5A5A5"/>
      </a:accent6>
      <a:hlink>
        <a:srgbClr val="7F7F7F"/>
      </a:hlink>
      <a:folHlink>
        <a:srgbClr val="3EBBF0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417</TotalTime>
  <Words>1745</Words>
  <Application>Microsoft Office PowerPoint</Application>
  <PresentationFormat>全屏显示(16:9)</PresentationFormat>
  <Paragraphs>172</Paragraphs>
  <Slides>18</Slides>
  <Notes>18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FontAwesome</vt:lpstr>
      <vt:lpstr>Open Sans</vt:lpstr>
      <vt:lpstr>Open Sans Light</vt:lpstr>
      <vt:lpstr>Source Han Sans ExtraLight</vt:lpstr>
      <vt:lpstr>等线</vt:lpstr>
      <vt:lpstr>华文细黑</vt:lpstr>
      <vt:lpstr>微软雅黑</vt:lpstr>
      <vt:lpstr>微软雅黑</vt:lpstr>
      <vt:lpstr>微软雅黑 Light</vt:lpstr>
      <vt:lpstr>Agency FB</vt:lpstr>
      <vt:lpstr>Arial</vt:lpstr>
      <vt:lpstr>Calibri</vt:lpstr>
      <vt:lpstr>Century Gothic</vt:lpstr>
      <vt:lpstr>Nirmala UI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欧美简洁商务汇报总结PPT模板</dc:title>
  <dc:creator>WIN7</dc:creator>
  <cp:lastModifiedBy>931747592@qq.com</cp:lastModifiedBy>
  <cp:revision>113</cp:revision>
  <dcterms:created xsi:type="dcterms:W3CDTF">2017-08-18T03:02:00Z</dcterms:created>
  <dcterms:modified xsi:type="dcterms:W3CDTF">2018-06-28T01:29:29Z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