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9" r:id="rId3"/>
    <p:sldId id="264" r:id="rId4"/>
    <p:sldId id="263" r:id="rId5"/>
    <p:sldId id="261" r:id="rId6"/>
    <p:sldId id="265" r:id="rId7"/>
    <p:sldId id="271" r:id="rId8"/>
    <p:sldId id="267" r:id="rId9"/>
    <p:sldId id="262" r:id="rId10"/>
    <p:sldId id="258" r:id="rId11"/>
    <p:sldId id="274" r:id="rId12"/>
    <p:sldId id="272" r:id="rId13"/>
    <p:sldId id="266" r:id="rId14"/>
    <p:sldId id="260" r:id="rId15"/>
    <p:sldId id="275" r:id="rId16"/>
    <p:sldId id="273" r:id="rId17"/>
    <p:sldId id="269" r:id="rId18"/>
    <p:sldId id="268" r:id="rId19"/>
    <p:sldId id="270" r:id="rId20"/>
    <p:sldId id="27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280" autoAdjust="0"/>
  </p:normalViewPr>
  <p:slideViewPr>
    <p:cSldViewPr snapToGrid="0">
      <p:cViewPr varScale="1">
        <p:scale>
          <a:sx n="67" d="100"/>
          <a:sy n="67" d="100"/>
        </p:scale>
        <p:origin x="-810"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FF3A65-A3D5-4517-976F-88C4D7921175}"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B6A8CE-A337-4824-AEC5-EB6A834CF663}" type="slidenum">
              <a:rPr lang="zh-CN" altLang="en-US" smtClean="0"/>
              <a:t>‹#›</a:t>
            </a:fld>
            <a:endParaRPr lang="zh-CN" altLang="en-US"/>
          </a:p>
        </p:txBody>
      </p:sp>
    </p:spTree>
    <p:extLst>
      <p:ext uri="{BB962C8B-B14F-4D97-AF65-F5344CB8AC3E}">
        <p14:creationId xmlns:p14="http://schemas.microsoft.com/office/powerpoint/2010/main" val="913100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B6A8CE-A337-4824-AEC5-EB6A834CF663}" type="slidenum">
              <a:rPr lang="zh-CN" altLang="en-US" smtClean="0"/>
              <a:t>1</a:t>
            </a:fld>
            <a:endParaRPr lang="zh-CN" altLang="en-US"/>
          </a:p>
        </p:txBody>
      </p:sp>
    </p:spTree>
    <p:extLst>
      <p:ext uri="{BB962C8B-B14F-4D97-AF65-F5344CB8AC3E}">
        <p14:creationId xmlns:p14="http://schemas.microsoft.com/office/powerpoint/2010/main" val="2288006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82B6A8CE-A337-4824-AEC5-EB6A834CF663}" type="slidenum">
              <a:rPr lang="zh-CN" altLang="en-US" smtClean="0"/>
              <a:t>20</a:t>
            </a:fld>
            <a:endParaRPr lang="zh-CN" altLang="en-US"/>
          </a:p>
        </p:txBody>
      </p:sp>
    </p:spTree>
    <p:extLst>
      <p:ext uri="{BB962C8B-B14F-4D97-AF65-F5344CB8AC3E}">
        <p14:creationId xmlns:p14="http://schemas.microsoft.com/office/powerpoint/2010/main" val="89665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45118E0-B10D-4896-946D-DC41520B07DE}" type="datetimeFigureOut">
              <a:rPr lang="zh-CN" altLang="en-US" smtClean="0"/>
              <a:t>2018/6/1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97ECB90-4025-4653-904E-6E07FE51BDA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1.xml"/><Relationship Id="rId4" Type="http://schemas.openxmlformats.org/officeDocument/2006/relationships/image" Target="../media/image23.emf"/></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emf"/><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15.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5.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9.emf"/><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2380"/>
          <a:stretch>
            <a:fillRect/>
          </a:stretch>
        </p:blipFill>
        <p:spPr>
          <a:xfrm>
            <a:off x="0" y="2526384"/>
            <a:ext cx="12221571" cy="4331616"/>
          </a:xfrm>
          <a:prstGeom prst="rect">
            <a:avLst/>
          </a:prstGeom>
        </p:spPr>
      </p:pic>
      <p:sp>
        <p:nvSpPr>
          <p:cNvPr id="6" name="矩形 5"/>
          <p:cNvSpPr/>
          <p:nvPr/>
        </p:nvSpPr>
        <p:spPr>
          <a:xfrm>
            <a:off x="1828799" y="848412"/>
            <a:ext cx="8964891" cy="12820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chemeClr val="accent6">
                    <a:lumMod val="75000"/>
                  </a:schemeClr>
                </a:solidFill>
                <a:latin typeface="微软雅黑" panose="020B0503020204020204" pitchFamily="34" charset="-122"/>
                <a:ea typeface="微软雅黑" panose="020B0503020204020204" pitchFamily="34" charset="-122"/>
              </a:rPr>
              <a:t>幼儿教师教育说课通用模板</a:t>
            </a:r>
            <a:endParaRPr lang="zh-CN" altLang="en-US" sz="44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4972637" y="2300141"/>
            <a:ext cx="2677214" cy="4524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accent6">
                    <a:lumMod val="75000"/>
                  </a:schemeClr>
                </a:solidFill>
                <a:latin typeface="微软雅黑" panose="020B0503020204020204" pitchFamily="34" charset="-122"/>
                <a:ea typeface="微软雅黑" panose="020B0503020204020204" pitchFamily="34" charset="-122"/>
              </a:rPr>
              <a:t>主讲人：代用名</a:t>
            </a:r>
            <a:endParaRPr lang="zh-CN" altLang="en-US" sz="24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10012396" cy="6758368"/>
          </a:xfrm>
          <a:prstGeom prst="rect">
            <a:avLst/>
          </a:prstGeom>
        </p:spPr>
      </p:pic>
      <p:sp>
        <p:nvSpPr>
          <p:cNvPr id="3" name="矩形 2"/>
          <p:cNvSpPr/>
          <p:nvPr/>
        </p:nvSpPr>
        <p:spPr>
          <a:xfrm>
            <a:off x="8003218" y="4271363"/>
            <a:ext cx="3563470" cy="14412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点击此处可以添加对本章节说明情况或者复制您的内容粘贴在此点击此处可以添加对本章节说明情况或者复制您的内容粘贴在此点击此处可以添加对本章节说明情况</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8726714" y="3523492"/>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822423" y="3785605"/>
            <a:ext cx="1530584" cy="2373968"/>
          </a:xfrm>
          <a:prstGeom prst="rect">
            <a:avLst/>
          </a:prstGeom>
        </p:spPr>
      </p:pic>
      <p:pic>
        <p:nvPicPr>
          <p:cNvPr id="3" name="图片 2"/>
          <p:cNvPicPr>
            <a:picLocks noChangeAspect="1"/>
          </p:cNvPicPr>
          <p:nvPr/>
        </p:nvPicPr>
        <p:blipFill>
          <a:blip r:embed="rId2"/>
          <a:stretch>
            <a:fillRect/>
          </a:stretch>
        </p:blipFill>
        <p:spPr>
          <a:xfrm>
            <a:off x="6766306" y="3642518"/>
            <a:ext cx="1622838" cy="2517055"/>
          </a:xfrm>
          <a:prstGeom prst="rect">
            <a:avLst/>
          </a:prstGeom>
        </p:spPr>
      </p:pic>
      <p:pic>
        <p:nvPicPr>
          <p:cNvPr id="4" name="图片 3"/>
          <p:cNvPicPr>
            <a:picLocks noChangeAspect="1"/>
          </p:cNvPicPr>
          <p:nvPr/>
        </p:nvPicPr>
        <p:blipFill>
          <a:blip r:embed="rId3"/>
          <a:stretch>
            <a:fillRect/>
          </a:stretch>
        </p:blipFill>
        <p:spPr>
          <a:xfrm>
            <a:off x="6748089" y="902068"/>
            <a:ext cx="1514361" cy="2111573"/>
          </a:xfrm>
          <a:prstGeom prst="rect">
            <a:avLst/>
          </a:prstGeom>
        </p:spPr>
      </p:pic>
      <p:pic>
        <p:nvPicPr>
          <p:cNvPr id="5" name="图片 4"/>
          <p:cNvPicPr>
            <a:picLocks noChangeAspect="1"/>
          </p:cNvPicPr>
          <p:nvPr/>
        </p:nvPicPr>
        <p:blipFill>
          <a:blip r:embed="rId4"/>
          <a:stretch>
            <a:fillRect/>
          </a:stretch>
        </p:blipFill>
        <p:spPr>
          <a:xfrm>
            <a:off x="754044" y="902069"/>
            <a:ext cx="1655914" cy="2246484"/>
          </a:xfrm>
          <a:prstGeom prst="rect">
            <a:avLst/>
          </a:prstGeom>
        </p:spPr>
      </p:pic>
      <p:sp>
        <p:nvSpPr>
          <p:cNvPr id="6" name="矩形 5"/>
          <p:cNvSpPr/>
          <p:nvPr/>
        </p:nvSpPr>
        <p:spPr>
          <a:xfrm>
            <a:off x="8587045" y="1861368"/>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9021532" y="1333966"/>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918880" y="1861368"/>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3353367" y="1331409"/>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2739770" y="4812540"/>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3174257" y="4285138"/>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8842484" y="4812540"/>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9313405" y="4285138"/>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2563685" y="1071770"/>
            <a:ext cx="6514326" cy="2818110"/>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75679">
            <a:off x="111640" y="185021"/>
            <a:ext cx="1470689" cy="666712"/>
          </a:xfrm>
          <a:prstGeom prst="rect">
            <a:avLst/>
          </a:prstGeom>
        </p:spPr>
      </p:pic>
      <p:sp>
        <p:nvSpPr>
          <p:cNvPr id="4" name="矩形 3"/>
          <p:cNvSpPr/>
          <p:nvPr/>
        </p:nvSpPr>
        <p:spPr>
          <a:xfrm>
            <a:off x="4871950" y="2611502"/>
            <a:ext cx="3612172" cy="485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800" dirty="0" smtClean="0">
                <a:solidFill>
                  <a:schemeClr val="accent6">
                    <a:lumMod val="75000"/>
                  </a:schemeClr>
                </a:solidFill>
                <a:latin typeface="微软雅黑" panose="020B0503020204020204" pitchFamily="34" charset="-122"/>
                <a:ea typeface="微软雅黑" panose="020B0503020204020204" pitchFamily="34" charset="-122"/>
              </a:rPr>
              <a:t>第三部份</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871950" y="3231188"/>
            <a:ext cx="3612172" cy="485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点击此处添加副标题或说明</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3269392" y="4682916"/>
            <a:ext cx="5855755" cy="888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4238" y="252457"/>
            <a:ext cx="3657230" cy="1078227"/>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251536" y="1001209"/>
            <a:ext cx="3820083" cy="5326239"/>
          </a:xfrm>
          <a:prstGeom prst="rect">
            <a:avLst/>
          </a:prstGeom>
        </p:spPr>
      </p:pic>
      <p:pic>
        <p:nvPicPr>
          <p:cNvPr id="5" name="图片 4"/>
          <p:cNvPicPr>
            <a:picLocks noChangeAspect="1"/>
          </p:cNvPicPr>
          <p:nvPr/>
        </p:nvPicPr>
        <p:blipFill>
          <a:blip r:embed="rId3"/>
          <a:stretch>
            <a:fillRect/>
          </a:stretch>
        </p:blipFill>
        <p:spPr>
          <a:xfrm>
            <a:off x="6490122" y="1001210"/>
            <a:ext cx="3844701" cy="532623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075679">
            <a:off x="10268209" y="5903528"/>
            <a:ext cx="1870240" cy="847842"/>
          </a:xfrm>
          <a:prstGeom prst="rect">
            <a:avLst/>
          </a:prstGeom>
        </p:spPr>
      </p:pic>
      <p:sp>
        <p:nvSpPr>
          <p:cNvPr id="7" name="矩形 6"/>
          <p:cNvSpPr/>
          <p:nvPr/>
        </p:nvSpPr>
        <p:spPr>
          <a:xfrm>
            <a:off x="1967786" y="4853944"/>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72853" y="4285981"/>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7255842" y="4853944"/>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7560909" y="4285981"/>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36175" y="2926701"/>
            <a:ext cx="5755825" cy="3931299"/>
          </a:xfrm>
          <a:prstGeom prst="rect">
            <a:avLst/>
          </a:prstGeom>
        </p:spPr>
      </p:pic>
      <p:pic>
        <p:nvPicPr>
          <p:cNvPr id="3" name="图片 2"/>
          <p:cNvPicPr>
            <a:picLocks noChangeAspect="1"/>
          </p:cNvPicPr>
          <p:nvPr/>
        </p:nvPicPr>
        <p:blipFill>
          <a:blip r:embed="rId3"/>
          <a:stretch>
            <a:fillRect/>
          </a:stretch>
        </p:blipFill>
        <p:spPr>
          <a:xfrm>
            <a:off x="424912" y="648430"/>
            <a:ext cx="4891806" cy="3700277"/>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4238" y="252457"/>
            <a:ext cx="3657230" cy="107822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75679">
            <a:off x="53280" y="6052776"/>
            <a:ext cx="1860804" cy="843564"/>
          </a:xfrm>
          <a:prstGeom prst="rect">
            <a:avLst/>
          </a:prstGeom>
        </p:spPr>
      </p:pic>
      <p:sp>
        <p:nvSpPr>
          <p:cNvPr id="7" name="矩形 6"/>
          <p:cNvSpPr/>
          <p:nvPr/>
        </p:nvSpPr>
        <p:spPr>
          <a:xfrm>
            <a:off x="563192" y="1761952"/>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68259" y="1193989"/>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7447036" y="4171709"/>
            <a:ext cx="3563470" cy="14412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点击此处可以添加对本章节说明情况或者复制您的内容粘贴在此点击此处可以添加对本章节说明情况或者复制您的内容粘贴在此点击此处可以添加对本章节说明情况</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8123398" y="3600836"/>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507398" y="444744"/>
            <a:ext cx="5648305" cy="1782232"/>
          </a:xfrm>
          <a:prstGeom prst="rect">
            <a:avLst/>
          </a:prstGeom>
        </p:spPr>
      </p:pic>
      <p:pic>
        <p:nvPicPr>
          <p:cNvPr id="2" name="图片 1"/>
          <p:cNvPicPr>
            <a:picLocks noChangeAspect="1"/>
          </p:cNvPicPr>
          <p:nvPr/>
        </p:nvPicPr>
        <p:blipFill>
          <a:blip r:embed="rId3"/>
          <a:stretch>
            <a:fillRect/>
          </a:stretch>
        </p:blipFill>
        <p:spPr>
          <a:xfrm>
            <a:off x="0" y="1509934"/>
            <a:ext cx="12192000" cy="5344190"/>
          </a:xfrm>
          <a:prstGeom prst="rect">
            <a:avLst/>
          </a:prstGeom>
        </p:spPr>
      </p:pic>
      <p:sp>
        <p:nvSpPr>
          <p:cNvPr id="3" name="矩形 2"/>
          <p:cNvSpPr/>
          <p:nvPr/>
        </p:nvSpPr>
        <p:spPr>
          <a:xfrm>
            <a:off x="1187637" y="3031469"/>
            <a:ext cx="4308189" cy="11544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点击此处可以添加对本章节说明情况或者复制您的内容粘贴在此点击此处可以添加对本章节说明情况或者复制您的内容粘贴在此点击此处可以添加对本章节说明情况</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2118523" y="2413058"/>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duotone>
              <a:schemeClr val="accent6">
                <a:shade val="45000"/>
                <a:satMod val="135000"/>
              </a:schemeClr>
              <a:prstClr val="white"/>
            </a:duotone>
          </a:blip>
          <a:stretch>
            <a:fillRect/>
          </a:stretch>
        </p:blipFill>
        <p:spPr>
          <a:xfrm>
            <a:off x="2412857" y="1202446"/>
            <a:ext cx="6514326" cy="2818111"/>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75679">
            <a:off x="111640" y="185021"/>
            <a:ext cx="1470689" cy="666712"/>
          </a:xfrm>
          <a:prstGeom prst="rect">
            <a:avLst/>
          </a:prstGeom>
        </p:spPr>
      </p:pic>
      <p:sp>
        <p:nvSpPr>
          <p:cNvPr id="4" name="矩形 3"/>
          <p:cNvSpPr/>
          <p:nvPr/>
        </p:nvSpPr>
        <p:spPr>
          <a:xfrm>
            <a:off x="4871950" y="2611502"/>
            <a:ext cx="3612172" cy="485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800" dirty="0" smtClean="0">
                <a:solidFill>
                  <a:schemeClr val="accent6">
                    <a:lumMod val="75000"/>
                  </a:schemeClr>
                </a:solidFill>
                <a:latin typeface="微软雅黑" panose="020B0503020204020204" pitchFamily="34" charset="-122"/>
                <a:ea typeface="微软雅黑" panose="020B0503020204020204" pitchFamily="34" charset="-122"/>
              </a:rPr>
              <a:t>第四部份</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871950" y="3231188"/>
            <a:ext cx="3612172" cy="485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点击此处添加副标题或说明</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3269392" y="4682916"/>
            <a:ext cx="5855755" cy="888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4238" y="252457"/>
            <a:ext cx="3657230" cy="1078227"/>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404515" y="653385"/>
            <a:ext cx="3933338" cy="2717306"/>
          </a:xfrm>
          <a:prstGeom prst="rect">
            <a:avLst/>
          </a:prstGeom>
        </p:spPr>
      </p:pic>
      <p:pic>
        <p:nvPicPr>
          <p:cNvPr id="3" name="图片 2"/>
          <p:cNvPicPr>
            <a:picLocks noChangeAspect="1"/>
          </p:cNvPicPr>
          <p:nvPr/>
        </p:nvPicPr>
        <p:blipFill>
          <a:blip r:embed="rId3"/>
          <a:stretch>
            <a:fillRect/>
          </a:stretch>
        </p:blipFill>
        <p:spPr>
          <a:xfrm>
            <a:off x="5341606" y="3987972"/>
            <a:ext cx="3403962" cy="2823914"/>
          </a:xfrm>
          <a:prstGeom prst="rect">
            <a:avLst/>
          </a:prstGeom>
        </p:spPr>
      </p:pic>
      <p:sp>
        <p:nvSpPr>
          <p:cNvPr id="4" name="矩形 3"/>
          <p:cNvSpPr/>
          <p:nvPr/>
        </p:nvSpPr>
        <p:spPr>
          <a:xfrm>
            <a:off x="8022072" y="1754407"/>
            <a:ext cx="3563470" cy="14412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点击此处可以添加对本章节说明情况或者复制您的内容粘贴在此点击此处可以添加对本章节说明情况或者复制您的内容粘贴在此点击此处可以添加对本章节说明情况</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8745568" y="1006536"/>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785472" y="5016080"/>
            <a:ext cx="3563470" cy="14412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点击此处可以添加对本章节说明情况或者复制您的内容粘贴在此点击此处可以添加对本章节说明情况或者复制您的内容粘贴在此点击此处可以添加对本章节说明情况</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508968" y="4268209"/>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330094">
            <a:off x="-218777" y="624788"/>
            <a:ext cx="2838869" cy="836957"/>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07971" y="0"/>
            <a:ext cx="5860070" cy="4095348"/>
          </a:xfrm>
          <a:prstGeom prst="rect">
            <a:avLst/>
          </a:prstGeom>
        </p:spPr>
      </p:pic>
      <p:pic>
        <p:nvPicPr>
          <p:cNvPr id="3" name="图片 2"/>
          <p:cNvPicPr>
            <a:picLocks noChangeAspect="1"/>
          </p:cNvPicPr>
          <p:nvPr/>
        </p:nvPicPr>
        <p:blipFill>
          <a:blip r:embed="rId3"/>
          <a:stretch>
            <a:fillRect/>
          </a:stretch>
        </p:blipFill>
        <p:spPr>
          <a:xfrm>
            <a:off x="5340843" y="3060579"/>
            <a:ext cx="6676395" cy="3797421"/>
          </a:xfrm>
          <a:prstGeom prst="rect">
            <a:avLst/>
          </a:prstGeom>
        </p:spPr>
      </p:pic>
      <p:sp>
        <p:nvSpPr>
          <p:cNvPr id="4" name="矩形 3"/>
          <p:cNvSpPr/>
          <p:nvPr/>
        </p:nvSpPr>
        <p:spPr>
          <a:xfrm>
            <a:off x="1215917" y="2607263"/>
            <a:ext cx="4308189" cy="11544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点击此处可以添加对本章节说明情况或者复制您的内容粘贴在此点击此处可以添加对本章节说明情况或者复制您的内容粘贴在此点击此处可以添加对本章节说明情况</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2193937" y="2088749"/>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6238933" y="5801798"/>
            <a:ext cx="5503457" cy="692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7953713" y="5324812"/>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4238" y="252457"/>
            <a:ext cx="3657230" cy="1078227"/>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75679">
            <a:off x="53280" y="6052776"/>
            <a:ext cx="1860804" cy="84356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956659" y="2226976"/>
            <a:ext cx="7235342" cy="4631024"/>
          </a:xfrm>
          <a:prstGeom prst="rect">
            <a:avLst/>
          </a:prstGeom>
        </p:spPr>
      </p:pic>
      <p:pic>
        <p:nvPicPr>
          <p:cNvPr id="3" name="图片 2"/>
          <p:cNvPicPr>
            <a:picLocks noChangeAspect="1"/>
          </p:cNvPicPr>
          <p:nvPr/>
        </p:nvPicPr>
        <p:blipFill>
          <a:blip r:embed="rId3"/>
          <a:stretch>
            <a:fillRect/>
          </a:stretch>
        </p:blipFill>
        <p:spPr>
          <a:xfrm>
            <a:off x="507398" y="444744"/>
            <a:ext cx="5648305" cy="1782232"/>
          </a:xfrm>
          <a:prstGeom prst="rect">
            <a:avLst/>
          </a:prstGeom>
        </p:spPr>
      </p:pic>
      <p:sp>
        <p:nvSpPr>
          <p:cNvPr id="4" name="矩形 3"/>
          <p:cNvSpPr/>
          <p:nvPr/>
        </p:nvSpPr>
        <p:spPr>
          <a:xfrm>
            <a:off x="801139" y="4313111"/>
            <a:ext cx="3563470" cy="14412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点击此处可以添加对本章节说明情况或者复制您的内容粘贴在此点击此处可以添加对本章节说明情况或者复制您的内容粘贴在此点击此处可以添加对本章节说明情况</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477501" y="3742238"/>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duotone>
              <a:schemeClr val="accent6">
                <a:shade val="45000"/>
                <a:satMod val="135000"/>
              </a:schemeClr>
              <a:prstClr val="white"/>
            </a:duotone>
          </a:blip>
          <a:stretch>
            <a:fillRect/>
          </a:stretch>
        </p:blipFill>
        <p:spPr>
          <a:xfrm>
            <a:off x="5885329" y="4846965"/>
            <a:ext cx="3032427" cy="1311834"/>
          </a:xfrm>
          <a:prstGeom prst="rect">
            <a:avLst/>
          </a:prstGeom>
        </p:spPr>
      </p:pic>
      <p:pic>
        <p:nvPicPr>
          <p:cNvPr id="3" name="图片 2"/>
          <p:cNvPicPr>
            <a:picLocks noChangeAspect="1"/>
          </p:cNvPicPr>
          <p:nvPr/>
        </p:nvPicPr>
        <p:blipFill>
          <a:blip r:embed="rId3"/>
          <a:stretch>
            <a:fillRect/>
          </a:stretch>
        </p:blipFill>
        <p:spPr>
          <a:xfrm>
            <a:off x="4575003" y="3355243"/>
            <a:ext cx="3106861" cy="1344034"/>
          </a:xfrm>
          <a:prstGeom prst="rect">
            <a:avLst/>
          </a:prstGeom>
        </p:spPr>
      </p:pic>
      <p:pic>
        <p:nvPicPr>
          <p:cNvPr id="4" name="图片 3"/>
          <p:cNvPicPr>
            <a:picLocks noChangeAspect="1"/>
          </p:cNvPicPr>
          <p:nvPr/>
        </p:nvPicPr>
        <p:blipFill>
          <a:blip r:embed="rId4"/>
          <a:stretch>
            <a:fillRect/>
          </a:stretch>
        </p:blipFill>
        <p:spPr>
          <a:xfrm>
            <a:off x="5885329" y="2138292"/>
            <a:ext cx="2966440" cy="1283287"/>
          </a:xfrm>
          <a:prstGeom prst="rect">
            <a:avLst/>
          </a:prstGeom>
        </p:spPr>
      </p:pic>
      <p:pic>
        <p:nvPicPr>
          <p:cNvPr id="2" name="图片 1"/>
          <p:cNvPicPr>
            <a:picLocks noChangeAspect="1"/>
          </p:cNvPicPr>
          <p:nvPr/>
        </p:nvPicPr>
        <p:blipFill>
          <a:blip r:embed="rId2"/>
          <a:stretch>
            <a:fillRect/>
          </a:stretch>
        </p:blipFill>
        <p:spPr>
          <a:xfrm>
            <a:off x="4575003" y="552350"/>
            <a:ext cx="3324659" cy="1438254"/>
          </a:xfrm>
          <a:prstGeom prst="rect">
            <a:avLst/>
          </a:prstGeom>
        </p:spPr>
      </p:pic>
      <p:pic>
        <p:nvPicPr>
          <p:cNvPr id="12" name="图片 11"/>
          <p:cNvPicPr>
            <a:picLocks noChangeAspect="1"/>
          </p:cNvPicPr>
          <p:nvPr/>
        </p:nvPicPr>
        <p:blipFill>
          <a:blip r:embed="rId5"/>
          <a:stretch>
            <a:fillRect/>
          </a:stretch>
        </p:blipFill>
        <p:spPr>
          <a:xfrm>
            <a:off x="576929" y="1859727"/>
            <a:ext cx="1507500" cy="1552500"/>
          </a:xfrm>
          <a:prstGeom prst="rect">
            <a:avLst/>
          </a:prstGeom>
        </p:spPr>
      </p:pic>
      <p:sp>
        <p:nvSpPr>
          <p:cNvPr id="10" name="矩形 9"/>
          <p:cNvSpPr/>
          <p:nvPr/>
        </p:nvSpPr>
        <p:spPr>
          <a:xfrm>
            <a:off x="829557" y="3068985"/>
            <a:ext cx="2648933" cy="6975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chemeClr val="accent6">
                    <a:lumMod val="75000"/>
                  </a:schemeClr>
                </a:solidFill>
                <a:latin typeface="微软雅黑" panose="020B0503020204020204" pitchFamily="34" charset="-122"/>
                <a:ea typeface="微软雅黑" panose="020B0503020204020204" pitchFamily="34" charset="-122"/>
              </a:rPr>
              <a:t>目 录</a:t>
            </a:r>
            <a:endParaRPr lang="zh-CN" altLang="en-US" sz="48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30679" y="3755468"/>
            <a:ext cx="1791094" cy="5357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altLang="zh-CN" sz="2800" dirty="0" smtClean="0">
                <a:solidFill>
                  <a:schemeClr val="accent6">
                    <a:lumMod val="75000"/>
                  </a:schemeClr>
                </a:solidFill>
                <a:latin typeface="微软雅黑" panose="020B0503020204020204" pitchFamily="34" charset="-122"/>
                <a:ea typeface="微软雅黑" panose="020B0503020204020204" pitchFamily="34" charset="-122"/>
              </a:rPr>
              <a:t>contents</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5780332" y="1390608"/>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6786317" y="2839928"/>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5656600" y="4117422"/>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911550" y="5589943"/>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2380"/>
          <a:stretch>
            <a:fillRect/>
          </a:stretch>
        </p:blipFill>
        <p:spPr>
          <a:xfrm>
            <a:off x="0" y="2526384"/>
            <a:ext cx="12221571" cy="4331616"/>
          </a:xfrm>
          <a:prstGeom prst="rect">
            <a:avLst/>
          </a:prstGeom>
        </p:spPr>
      </p:pic>
      <p:sp>
        <p:nvSpPr>
          <p:cNvPr id="6" name="矩形 5"/>
          <p:cNvSpPr/>
          <p:nvPr/>
        </p:nvSpPr>
        <p:spPr>
          <a:xfrm>
            <a:off x="2403834" y="1244338"/>
            <a:ext cx="8220173" cy="12820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smtClean="0">
                <a:solidFill>
                  <a:schemeClr val="accent6">
                    <a:lumMod val="75000"/>
                  </a:schemeClr>
                </a:solidFill>
                <a:latin typeface="微软雅黑" panose="020B0503020204020204" pitchFamily="34" charset="-122"/>
                <a:ea typeface="微软雅黑" panose="020B0503020204020204" pitchFamily="34" charset="-122"/>
              </a:rPr>
              <a:t>亲爱的孩子们！  加油！</a:t>
            </a:r>
            <a:endParaRPr lang="zh-CN" altLang="en-US" sz="60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2412857" y="1117606"/>
            <a:ext cx="6514326" cy="2818110"/>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75679">
            <a:off x="111640" y="185021"/>
            <a:ext cx="1470689" cy="666712"/>
          </a:xfrm>
          <a:prstGeom prst="rect">
            <a:avLst/>
          </a:prstGeom>
        </p:spPr>
      </p:pic>
      <p:sp>
        <p:nvSpPr>
          <p:cNvPr id="4" name="矩形 3"/>
          <p:cNvSpPr/>
          <p:nvPr/>
        </p:nvSpPr>
        <p:spPr>
          <a:xfrm>
            <a:off x="4871950" y="2611502"/>
            <a:ext cx="3612172" cy="485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800" dirty="0" smtClean="0">
                <a:solidFill>
                  <a:schemeClr val="accent6">
                    <a:lumMod val="75000"/>
                  </a:schemeClr>
                </a:solidFill>
                <a:latin typeface="微软雅黑" panose="020B0503020204020204" pitchFamily="34" charset="-122"/>
                <a:ea typeface="微软雅黑" panose="020B0503020204020204" pitchFamily="34" charset="-122"/>
              </a:rPr>
              <a:t>第一部份</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871950" y="3231188"/>
            <a:ext cx="3612172" cy="485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点击此处添加副标题或说明</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3269392" y="4682916"/>
            <a:ext cx="5855755" cy="888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4238" y="252457"/>
            <a:ext cx="3657230" cy="107822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75593" y="761694"/>
            <a:ext cx="2884043" cy="2472036"/>
          </a:xfrm>
          <a:prstGeom prst="rect">
            <a:avLst/>
          </a:prstGeom>
        </p:spPr>
      </p:pic>
      <p:pic>
        <p:nvPicPr>
          <p:cNvPr id="3" name="图片 2"/>
          <p:cNvPicPr>
            <a:picLocks noChangeAspect="1"/>
          </p:cNvPicPr>
          <p:nvPr/>
        </p:nvPicPr>
        <p:blipFill>
          <a:blip r:embed="rId3"/>
          <a:stretch>
            <a:fillRect/>
          </a:stretch>
        </p:blipFill>
        <p:spPr>
          <a:xfrm>
            <a:off x="8436990" y="3585404"/>
            <a:ext cx="3101419" cy="2949846"/>
          </a:xfrm>
          <a:prstGeom prst="rect">
            <a:avLst/>
          </a:prstGeom>
        </p:spPr>
      </p:pic>
      <p:sp>
        <p:nvSpPr>
          <p:cNvPr id="5" name="矩形 4"/>
          <p:cNvSpPr/>
          <p:nvPr/>
        </p:nvSpPr>
        <p:spPr>
          <a:xfrm>
            <a:off x="4560865" y="2081456"/>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4865932" y="1513493"/>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5109320" y="5060327"/>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5414387" y="4492364"/>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4238" y="252457"/>
            <a:ext cx="3657230" cy="1078227"/>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75679">
            <a:off x="57497" y="5937506"/>
            <a:ext cx="2008058" cy="910319"/>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6638"/>
            <a:ext cx="6251244" cy="3985168"/>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10652" b="14630"/>
          <a:stretch>
            <a:fillRect/>
          </a:stretch>
        </p:blipFill>
        <p:spPr>
          <a:xfrm>
            <a:off x="5413455" y="2743200"/>
            <a:ext cx="6682693" cy="41148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7104" y="341692"/>
            <a:ext cx="3657230" cy="1078227"/>
          </a:xfrm>
          <a:prstGeom prst="rect">
            <a:avLst/>
          </a:prstGeom>
        </p:spPr>
      </p:pic>
      <p:sp>
        <p:nvSpPr>
          <p:cNvPr id="6" name="矩形 5"/>
          <p:cNvSpPr/>
          <p:nvPr/>
        </p:nvSpPr>
        <p:spPr>
          <a:xfrm>
            <a:off x="1581993" y="2290162"/>
            <a:ext cx="3378545" cy="906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2230075" y="1787388"/>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7324488" y="5110348"/>
            <a:ext cx="3378545" cy="906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7972570" y="4607574"/>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75679">
            <a:off x="53280" y="6052776"/>
            <a:ext cx="1860804" cy="84356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437970" y="1036948"/>
            <a:ext cx="6754030" cy="5858759"/>
          </a:xfrm>
          <a:prstGeom prst="rect">
            <a:avLst/>
          </a:prstGeom>
        </p:spPr>
      </p:pic>
      <p:pic>
        <p:nvPicPr>
          <p:cNvPr id="3" name="图片 2"/>
          <p:cNvPicPr>
            <a:picLocks noChangeAspect="1"/>
          </p:cNvPicPr>
          <p:nvPr/>
        </p:nvPicPr>
        <p:blipFill>
          <a:blip r:embed="rId3"/>
          <a:stretch>
            <a:fillRect/>
          </a:stretch>
        </p:blipFill>
        <p:spPr>
          <a:xfrm>
            <a:off x="563959" y="689841"/>
            <a:ext cx="5648305" cy="1782232"/>
          </a:xfrm>
          <a:prstGeom prst="rect">
            <a:avLst/>
          </a:prstGeom>
        </p:spPr>
      </p:pic>
      <p:sp>
        <p:nvSpPr>
          <p:cNvPr id="4" name="矩形 3"/>
          <p:cNvSpPr/>
          <p:nvPr/>
        </p:nvSpPr>
        <p:spPr>
          <a:xfrm>
            <a:off x="1149931" y="4143428"/>
            <a:ext cx="3563470" cy="14412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点击此处可以添加对本章节说明情况或者复制您的内容粘贴在此点击此处可以添加对本章节说明情况或者复制您的内容粘贴在此点击此处可以添加对本章节说明情况</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826293" y="3572555"/>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2544833" y="1071772"/>
            <a:ext cx="6514326" cy="2818108"/>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75679">
            <a:off x="111640" y="185021"/>
            <a:ext cx="1470689" cy="666712"/>
          </a:xfrm>
          <a:prstGeom prst="rect">
            <a:avLst/>
          </a:prstGeom>
        </p:spPr>
      </p:pic>
      <p:sp>
        <p:nvSpPr>
          <p:cNvPr id="4" name="矩形 3"/>
          <p:cNvSpPr/>
          <p:nvPr/>
        </p:nvSpPr>
        <p:spPr>
          <a:xfrm>
            <a:off x="4871950" y="2611502"/>
            <a:ext cx="3612172" cy="485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800" dirty="0" smtClean="0">
                <a:solidFill>
                  <a:schemeClr val="accent6">
                    <a:lumMod val="75000"/>
                  </a:schemeClr>
                </a:solidFill>
                <a:latin typeface="微软雅黑" panose="020B0503020204020204" pitchFamily="34" charset="-122"/>
                <a:ea typeface="微软雅黑" panose="020B0503020204020204" pitchFamily="34" charset="-122"/>
              </a:rPr>
              <a:t>第二部份</a:t>
            </a:r>
            <a:endParaRPr lang="zh-CN" altLang="en-US" sz="28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871950" y="3231188"/>
            <a:ext cx="3612172" cy="485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点击此处添加副标题或说明</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3269392" y="4682916"/>
            <a:ext cx="5855755" cy="888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点击此处可以添加对本章节说明情况，或者复制您的内容粘贴在此点击此处可以添加对本章节说明情况，或者复制您的内容粘贴在此</a:t>
            </a:r>
          </a:p>
          <a:p>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4238" y="252457"/>
            <a:ext cx="3657230" cy="1078227"/>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267077" y="747024"/>
            <a:ext cx="4029979" cy="5651703"/>
          </a:xfrm>
          <a:prstGeom prst="rect">
            <a:avLst/>
          </a:prstGeom>
        </p:spPr>
      </p:pic>
      <p:pic>
        <p:nvPicPr>
          <p:cNvPr id="3" name="图片 2"/>
          <p:cNvPicPr>
            <a:picLocks noChangeAspect="1"/>
          </p:cNvPicPr>
          <p:nvPr/>
        </p:nvPicPr>
        <p:blipFill>
          <a:blip r:embed="rId3"/>
          <a:stretch>
            <a:fillRect/>
          </a:stretch>
        </p:blipFill>
        <p:spPr>
          <a:xfrm>
            <a:off x="6703875" y="642302"/>
            <a:ext cx="4108670" cy="5651703"/>
          </a:xfrm>
          <a:prstGeom prst="rect">
            <a:avLst/>
          </a:prstGeom>
        </p:spPr>
      </p:pic>
      <p:sp>
        <p:nvSpPr>
          <p:cNvPr id="6" name="矩形 5"/>
          <p:cNvSpPr/>
          <p:nvPr/>
        </p:nvSpPr>
        <p:spPr>
          <a:xfrm>
            <a:off x="2010364" y="4844517"/>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2315431" y="4276554"/>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7605722" y="4843845"/>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7920216" y="4176230"/>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075679">
            <a:off x="10444312" y="6001799"/>
            <a:ext cx="1625701" cy="73698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97053" y="912366"/>
            <a:ext cx="2992500" cy="2846250"/>
          </a:xfrm>
          <a:prstGeom prst="rect">
            <a:avLst/>
          </a:prstGeom>
        </p:spPr>
      </p:pic>
      <p:pic>
        <p:nvPicPr>
          <p:cNvPr id="3" name="图片 2"/>
          <p:cNvPicPr>
            <a:picLocks noChangeAspect="1"/>
          </p:cNvPicPr>
          <p:nvPr/>
        </p:nvPicPr>
        <p:blipFill>
          <a:blip r:embed="rId3"/>
          <a:stretch>
            <a:fillRect/>
          </a:stretch>
        </p:blipFill>
        <p:spPr>
          <a:xfrm>
            <a:off x="8252127" y="3758616"/>
            <a:ext cx="3532500" cy="2868750"/>
          </a:xfrm>
          <a:prstGeom prst="rect">
            <a:avLst/>
          </a:prstGeom>
        </p:spPr>
      </p:pic>
      <p:sp>
        <p:nvSpPr>
          <p:cNvPr id="4" name="矩形 3"/>
          <p:cNvSpPr/>
          <p:nvPr/>
        </p:nvSpPr>
        <p:spPr>
          <a:xfrm>
            <a:off x="4560865" y="2081456"/>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865932" y="1513493"/>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5126474" y="5022620"/>
            <a:ext cx="2660068" cy="11522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点击此处可以添加对本章节说明情况，或者复制您的内容粘贴在此点击此处可以添加对本章节说明情况</a:t>
            </a:r>
            <a:endParaRPr lang="zh-CN" altLang="en-US"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5431541" y="4454657"/>
            <a:ext cx="1791094" cy="3697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sz="2000" dirty="0" smtClean="0">
                <a:solidFill>
                  <a:schemeClr val="accent6">
                    <a:lumMod val="75000"/>
                  </a:schemeClr>
                </a:solidFill>
                <a:latin typeface="微软雅黑" panose="020B0503020204020204" pitchFamily="34" charset="-122"/>
                <a:ea typeface="微软雅黑" panose="020B0503020204020204" pitchFamily="34" charset="-122"/>
              </a:rPr>
              <a:t>点击添加标题</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4238" y="252457"/>
            <a:ext cx="3657230" cy="1078227"/>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75679">
            <a:off x="53280" y="6052776"/>
            <a:ext cx="1860804" cy="843564"/>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1035</Words>
  <Application>Microsoft Office PowerPoint</Application>
  <PresentationFormat>自定义</PresentationFormat>
  <Paragraphs>72</Paragraphs>
  <Slides>20</Slides>
  <Notes>2</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XZJD</dc:creator>
  <cp:lastModifiedBy>ThinK For H</cp:lastModifiedBy>
  <cp:revision>23</cp:revision>
  <dcterms:created xsi:type="dcterms:W3CDTF">2016-09-18T02:33:00Z</dcterms:created>
  <dcterms:modified xsi:type="dcterms:W3CDTF">2018-06-01T09:28:57Z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