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</p:sldIdLst>
  <p:sldSz cx="24479250" cy="136794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54" userDrawn="1">
          <p15:clr>
            <a:srgbClr val="A4A3A4"/>
          </p15:clr>
        </p15:guide>
        <p15:guide id="2" pos="7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isualin" initials="V" lastIdx="3" clrIdx="0">
    <p:extLst>
      <p:ext uri="{19B8F6BF-5375-455C-9EA6-DF929625EA0E}">
        <p15:presenceInfo xmlns:p15="http://schemas.microsoft.com/office/powerpoint/2012/main" userId="Visual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85A"/>
    <a:srgbClr val="B98671"/>
    <a:srgbClr val="DEDA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996" autoAdjust="0"/>
    <p:restoredTop sz="94291" autoAdjust="0"/>
  </p:normalViewPr>
  <p:slideViewPr>
    <p:cSldViewPr snapToGrid="0" showGuides="1">
      <p:cViewPr varScale="1">
        <p:scale>
          <a:sx n="46" d="100"/>
          <a:sy n="46" d="100"/>
        </p:scale>
        <p:origin x="102" y="540"/>
      </p:cViewPr>
      <p:guideLst>
        <p:guide orient="horz" pos="4354"/>
        <p:guide pos="78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3" d="100"/>
          <a:sy n="53" d="100"/>
        </p:scale>
        <p:origin x="284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8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B65-419C-9F6C-C92608268FA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B65-419C-9F6C-C92608268FA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B65-419C-9F6C-C92608268FA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B65-419C-9F6C-C92608268FA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41-41AC-854D-C045FC6536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3200">
          <a:latin typeface="Poppins" panose="00000500000000000000" pitchFamily="2" charset="0"/>
          <a:cs typeface="Poppins" panose="00000500000000000000" pitchFamily="2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00F294A-391E-465B-90E6-F7AE81F1DA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808FF9-2DDF-4153-A8AB-35F7554D0B4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6141C-4924-4407-84F4-062EBBFCB3FD}" type="datetimeFigureOut">
              <a:rPr lang="en-ID" smtClean="0"/>
              <a:t>3/23/2020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20A00E-F26E-4675-8DE8-EF79FF53A4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EA0DEF-2BE1-4AE7-8FC8-3FE7F00EB6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5A946-177F-44F9-AC29-29558AE5F7BF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65184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DC797-0A0C-40CF-8D5E-58F538C79957}" type="datetimeFigureOut">
              <a:rPr lang="en-ID" smtClean="0"/>
              <a:t>3/23/2020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8338" y="1143000"/>
            <a:ext cx="5521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7DEC9-994D-4921-A86C-72E6865548B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148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D7DEC9-994D-4921-A86C-72E6865548B5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6726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720577BE-A61C-4CAB-8425-637E1CCC64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17818" y="3252718"/>
            <a:ext cx="15889432" cy="7943706"/>
          </a:xfrm>
          <a:custGeom>
            <a:avLst/>
            <a:gdLst>
              <a:gd name="connsiteX0" fmla="*/ 0 w 15889432"/>
              <a:gd name="connsiteY0" fmla="*/ 0 h 7943706"/>
              <a:gd name="connsiteX1" fmla="*/ 15889432 w 15889432"/>
              <a:gd name="connsiteY1" fmla="*/ 0 h 7943706"/>
              <a:gd name="connsiteX2" fmla="*/ 15889432 w 15889432"/>
              <a:gd name="connsiteY2" fmla="*/ 7943706 h 7943706"/>
              <a:gd name="connsiteX3" fmla="*/ 0 w 15889432"/>
              <a:gd name="connsiteY3" fmla="*/ 7943706 h 794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432" h="7943706">
                <a:moveTo>
                  <a:pt x="0" y="0"/>
                </a:moveTo>
                <a:lnTo>
                  <a:pt x="15889432" y="0"/>
                </a:lnTo>
                <a:lnTo>
                  <a:pt x="15889432" y="7943706"/>
                </a:lnTo>
                <a:lnTo>
                  <a:pt x="0" y="79437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en-ID" noProof="0"/>
          </a:p>
        </p:txBody>
      </p:sp>
    </p:spTree>
    <p:extLst>
      <p:ext uri="{BB962C8B-B14F-4D97-AF65-F5344CB8AC3E}">
        <p14:creationId xmlns:p14="http://schemas.microsoft.com/office/powerpoint/2010/main" val="180133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FCA2949-BB95-485E-9F6D-4F131AC9A2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39626" y="1440873"/>
            <a:ext cx="6574847" cy="10668000"/>
          </a:xfrm>
          <a:custGeom>
            <a:avLst/>
            <a:gdLst>
              <a:gd name="connsiteX0" fmla="*/ 0 w 6574847"/>
              <a:gd name="connsiteY0" fmla="*/ 0 h 10668000"/>
              <a:gd name="connsiteX1" fmla="*/ 6574847 w 6574847"/>
              <a:gd name="connsiteY1" fmla="*/ 0 h 10668000"/>
              <a:gd name="connsiteX2" fmla="*/ 6574847 w 6574847"/>
              <a:gd name="connsiteY2" fmla="*/ 10668000 h 10668000"/>
              <a:gd name="connsiteX3" fmla="*/ 0 w 6574847"/>
              <a:gd name="connsiteY3" fmla="*/ 10668000 h 106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74847" h="10668000">
                <a:moveTo>
                  <a:pt x="0" y="0"/>
                </a:moveTo>
                <a:lnTo>
                  <a:pt x="6574847" y="0"/>
                </a:lnTo>
                <a:lnTo>
                  <a:pt x="6574847" y="10668000"/>
                </a:lnTo>
                <a:lnTo>
                  <a:pt x="0" y="1066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90135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62F77B-0077-4CA5-BCBB-02CE63D85E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7422" y="2595852"/>
            <a:ext cx="9468716" cy="11083636"/>
          </a:xfrm>
          <a:custGeom>
            <a:avLst/>
            <a:gdLst>
              <a:gd name="connsiteX0" fmla="*/ 0 w 9468716"/>
              <a:gd name="connsiteY0" fmla="*/ 0 h 11083636"/>
              <a:gd name="connsiteX1" fmla="*/ 9468716 w 9468716"/>
              <a:gd name="connsiteY1" fmla="*/ 0 h 11083636"/>
              <a:gd name="connsiteX2" fmla="*/ 9468716 w 9468716"/>
              <a:gd name="connsiteY2" fmla="*/ 11083636 h 11083636"/>
              <a:gd name="connsiteX3" fmla="*/ 0 w 9468716"/>
              <a:gd name="connsiteY3" fmla="*/ 11083636 h 11083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68716" h="11083636">
                <a:moveTo>
                  <a:pt x="0" y="0"/>
                </a:moveTo>
                <a:lnTo>
                  <a:pt x="9468716" y="0"/>
                </a:lnTo>
                <a:lnTo>
                  <a:pt x="9468716" y="11083636"/>
                </a:lnTo>
                <a:lnTo>
                  <a:pt x="0" y="110836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437545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B041A35-3C4F-40E9-AF5E-62F12A4100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40873" y="0"/>
            <a:ext cx="6345382" cy="11028218"/>
          </a:xfrm>
          <a:custGeom>
            <a:avLst/>
            <a:gdLst>
              <a:gd name="connsiteX0" fmla="*/ 0 w 6345382"/>
              <a:gd name="connsiteY0" fmla="*/ 0 h 11028218"/>
              <a:gd name="connsiteX1" fmla="*/ 6345382 w 6345382"/>
              <a:gd name="connsiteY1" fmla="*/ 0 h 11028218"/>
              <a:gd name="connsiteX2" fmla="*/ 6345382 w 6345382"/>
              <a:gd name="connsiteY2" fmla="*/ 11028218 h 11028218"/>
              <a:gd name="connsiteX3" fmla="*/ 0 w 6345382"/>
              <a:gd name="connsiteY3" fmla="*/ 11028218 h 1102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45382" h="11028218">
                <a:moveTo>
                  <a:pt x="0" y="0"/>
                </a:moveTo>
                <a:lnTo>
                  <a:pt x="6345382" y="0"/>
                </a:lnTo>
                <a:lnTo>
                  <a:pt x="6345382" y="11028218"/>
                </a:lnTo>
                <a:lnTo>
                  <a:pt x="0" y="11028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37821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1641FC-7AF3-44E3-A8A3-EF0B703C24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20508" y="0"/>
            <a:ext cx="5858742" cy="13679488"/>
          </a:xfrm>
          <a:custGeom>
            <a:avLst/>
            <a:gdLst>
              <a:gd name="connsiteX0" fmla="*/ 0 w 5858742"/>
              <a:gd name="connsiteY0" fmla="*/ 0 h 13679488"/>
              <a:gd name="connsiteX1" fmla="*/ 5858742 w 5858742"/>
              <a:gd name="connsiteY1" fmla="*/ 0 h 13679488"/>
              <a:gd name="connsiteX2" fmla="*/ 5858742 w 5858742"/>
              <a:gd name="connsiteY2" fmla="*/ 13679488 h 13679488"/>
              <a:gd name="connsiteX3" fmla="*/ 0 w 5858742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8742" h="13679488">
                <a:moveTo>
                  <a:pt x="0" y="0"/>
                </a:moveTo>
                <a:lnTo>
                  <a:pt x="5858742" y="0"/>
                </a:lnTo>
                <a:lnTo>
                  <a:pt x="5858742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944462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1BF0A5D-FFD3-4527-B7E0-BC2BCB373A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41755" y="1238865"/>
            <a:ext cx="6017342" cy="7403690"/>
          </a:xfrm>
          <a:custGeom>
            <a:avLst/>
            <a:gdLst>
              <a:gd name="connsiteX0" fmla="*/ 0 w 6017342"/>
              <a:gd name="connsiteY0" fmla="*/ 0 h 7403690"/>
              <a:gd name="connsiteX1" fmla="*/ 6017342 w 6017342"/>
              <a:gd name="connsiteY1" fmla="*/ 0 h 7403690"/>
              <a:gd name="connsiteX2" fmla="*/ 6017342 w 6017342"/>
              <a:gd name="connsiteY2" fmla="*/ 3798068 h 7403690"/>
              <a:gd name="connsiteX3" fmla="*/ 3008671 w 6017342"/>
              <a:gd name="connsiteY3" fmla="*/ 3798068 h 7403690"/>
              <a:gd name="connsiteX4" fmla="*/ 3008671 w 6017342"/>
              <a:gd name="connsiteY4" fmla="*/ 7403690 h 7403690"/>
              <a:gd name="connsiteX5" fmla="*/ 0 w 6017342"/>
              <a:gd name="connsiteY5" fmla="*/ 7403690 h 740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7342" h="7403690">
                <a:moveTo>
                  <a:pt x="0" y="0"/>
                </a:moveTo>
                <a:lnTo>
                  <a:pt x="6017342" y="0"/>
                </a:lnTo>
                <a:lnTo>
                  <a:pt x="6017342" y="3798068"/>
                </a:lnTo>
                <a:lnTo>
                  <a:pt x="3008671" y="3798068"/>
                </a:lnTo>
                <a:lnTo>
                  <a:pt x="3008671" y="7403690"/>
                </a:lnTo>
                <a:lnTo>
                  <a:pt x="0" y="74036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A22B1CE-D4D6-42DB-8155-A2E8598FA2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2851" y="5390895"/>
            <a:ext cx="5729660" cy="7049728"/>
          </a:xfrm>
          <a:custGeom>
            <a:avLst/>
            <a:gdLst>
              <a:gd name="connsiteX0" fmla="*/ 0 w 5729660"/>
              <a:gd name="connsiteY0" fmla="*/ 0 h 7049728"/>
              <a:gd name="connsiteX1" fmla="*/ 5729660 w 5729660"/>
              <a:gd name="connsiteY1" fmla="*/ 0 h 7049728"/>
              <a:gd name="connsiteX2" fmla="*/ 5729660 w 5729660"/>
              <a:gd name="connsiteY2" fmla="*/ 7049728 h 7049728"/>
              <a:gd name="connsiteX3" fmla="*/ 0 w 5729660"/>
              <a:gd name="connsiteY3" fmla="*/ 7049728 h 704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29660" h="7049728">
                <a:moveTo>
                  <a:pt x="0" y="0"/>
                </a:moveTo>
                <a:lnTo>
                  <a:pt x="5729660" y="0"/>
                </a:lnTo>
                <a:lnTo>
                  <a:pt x="5729660" y="7049728"/>
                </a:lnTo>
                <a:lnTo>
                  <a:pt x="0" y="70497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99438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FE817BC-3604-4FBE-954E-098FAD47A9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121780" y="737419"/>
            <a:ext cx="5051325" cy="5050606"/>
          </a:xfrm>
          <a:custGeom>
            <a:avLst/>
            <a:gdLst>
              <a:gd name="connsiteX0" fmla="*/ 2525661 w 5051325"/>
              <a:gd name="connsiteY0" fmla="*/ 0 h 5050606"/>
              <a:gd name="connsiteX1" fmla="*/ 5051325 w 5051325"/>
              <a:gd name="connsiteY1" fmla="*/ 2525662 h 5050606"/>
              <a:gd name="connsiteX2" fmla="*/ 2783895 w 5051325"/>
              <a:gd name="connsiteY2" fmla="*/ 5038285 h 5050606"/>
              <a:gd name="connsiteX3" fmla="*/ 2539881 w 5051325"/>
              <a:gd name="connsiteY3" fmla="*/ 5050606 h 5050606"/>
              <a:gd name="connsiteX4" fmla="*/ 2511441 w 5051325"/>
              <a:gd name="connsiteY4" fmla="*/ 5050606 h 5050606"/>
              <a:gd name="connsiteX5" fmla="*/ 2267427 w 5051325"/>
              <a:gd name="connsiteY5" fmla="*/ 5038285 h 5050606"/>
              <a:gd name="connsiteX6" fmla="*/ 0 w 5051325"/>
              <a:gd name="connsiteY6" fmla="*/ 2525662 h 5050606"/>
              <a:gd name="connsiteX7" fmla="*/ 2525661 w 5051325"/>
              <a:gd name="connsiteY7" fmla="*/ 0 h 505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51325" h="5050606">
                <a:moveTo>
                  <a:pt x="2525661" y="0"/>
                </a:moveTo>
                <a:cubicBezTo>
                  <a:pt x="3920547" y="0"/>
                  <a:pt x="5051325" y="1130777"/>
                  <a:pt x="5051325" y="2525662"/>
                </a:cubicBezTo>
                <a:cubicBezTo>
                  <a:pt x="5051325" y="3833367"/>
                  <a:pt x="4057477" y="4908945"/>
                  <a:pt x="2783895" y="5038285"/>
                </a:cubicBezTo>
                <a:lnTo>
                  <a:pt x="2539881" y="5050606"/>
                </a:lnTo>
                <a:lnTo>
                  <a:pt x="2511441" y="5050606"/>
                </a:lnTo>
                <a:lnTo>
                  <a:pt x="2267427" y="5038285"/>
                </a:lnTo>
                <a:cubicBezTo>
                  <a:pt x="993847" y="4908945"/>
                  <a:pt x="0" y="3833367"/>
                  <a:pt x="0" y="2525662"/>
                </a:cubicBezTo>
                <a:cubicBezTo>
                  <a:pt x="0" y="1130777"/>
                  <a:pt x="1130777" y="0"/>
                  <a:pt x="252566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F734667-DD81-40B0-B530-4EE82A09FD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467868" y="3392129"/>
            <a:ext cx="3097162" cy="3097162"/>
          </a:xfrm>
          <a:custGeom>
            <a:avLst/>
            <a:gdLst>
              <a:gd name="connsiteX0" fmla="*/ 1548581 w 3097162"/>
              <a:gd name="connsiteY0" fmla="*/ 0 h 3097162"/>
              <a:gd name="connsiteX1" fmla="*/ 3097162 w 3097162"/>
              <a:gd name="connsiteY1" fmla="*/ 1548581 h 3097162"/>
              <a:gd name="connsiteX2" fmla="*/ 1548581 w 3097162"/>
              <a:gd name="connsiteY2" fmla="*/ 3097162 h 3097162"/>
              <a:gd name="connsiteX3" fmla="*/ 0 w 3097162"/>
              <a:gd name="connsiteY3" fmla="*/ 1548581 h 3097162"/>
              <a:gd name="connsiteX4" fmla="*/ 1548581 w 3097162"/>
              <a:gd name="connsiteY4" fmla="*/ 0 h 309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162" h="3097162">
                <a:moveTo>
                  <a:pt x="1548581" y="0"/>
                </a:moveTo>
                <a:cubicBezTo>
                  <a:pt x="2403839" y="0"/>
                  <a:pt x="3097162" y="693323"/>
                  <a:pt x="3097162" y="1548581"/>
                </a:cubicBezTo>
                <a:cubicBezTo>
                  <a:pt x="3097162" y="2403839"/>
                  <a:pt x="2403839" y="3097162"/>
                  <a:pt x="1548581" y="3097162"/>
                </a:cubicBezTo>
                <a:cubicBezTo>
                  <a:pt x="693323" y="3097162"/>
                  <a:pt x="0" y="2403839"/>
                  <a:pt x="0" y="1548581"/>
                </a:cubicBezTo>
                <a:cubicBezTo>
                  <a:pt x="0" y="693323"/>
                  <a:pt x="693323" y="0"/>
                  <a:pt x="15485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1D42DB3-5BDB-4495-8EB1-4AE0694C58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709326" y="5788742"/>
            <a:ext cx="3097162" cy="3096496"/>
          </a:xfrm>
          <a:custGeom>
            <a:avLst/>
            <a:gdLst>
              <a:gd name="connsiteX0" fmla="*/ 1548582 w 3097162"/>
              <a:gd name="connsiteY0" fmla="*/ 0 h 3096496"/>
              <a:gd name="connsiteX1" fmla="*/ 3097162 w 3097162"/>
              <a:gd name="connsiteY1" fmla="*/ 1548581 h 3096496"/>
              <a:gd name="connsiteX2" fmla="*/ 1706916 w 3097162"/>
              <a:gd name="connsiteY2" fmla="*/ 3089167 h 3096496"/>
              <a:gd name="connsiteX3" fmla="*/ 1561772 w 3097162"/>
              <a:gd name="connsiteY3" fmla="*/ 3096496 h 3096496"/>
              <a:gd name="connsiteX4" fmla="*/ 1535392 w 3097162"/>
              <a:gd name="connsiteY4" fmla="*/ 3096496 h 3096496"/>
              <a:gd name="connsiteX5" fmla="*/ 1390248 w 3097162"/>
              <a:gd name="connsiteY5" fmla="*/ 3089167 h 3096496"/>
              <a:gd name="connsiteX6" fmla="*/ 0 w 3097162"/>
              <a:gd name="connsiteY6" fmla="*/ 1548581 h 3096496"/>
              <a:gd name="connsiteX7" fmla="*/ 1548582 w 3097162"/>
              <a:gd name="connsiteY7" fmla="*/ 0 h 3096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7162" h="3096496">
                <a:moveTo>
                  <a:pt x="1548582" y="0"/>
                </a:moveTo>
                <a:cubicBezTo>
                  <a:pt x="2403838" y="0"/>
                  <a:pt x="3097162" y="693323"/>
                  <a:pt x="3097162" y="1548581"/>
                </a:cubicBezTo>
                <a:cubicBezTo>
                  <a:pt x="3097162" y="2350386"/>
                  <a:pt x="2487796" y="3009864"/>
                  <a:pt x="1706916" y="3089167"/>
                </a:cubicBezTo>
                <a:lnTo>
                  <a:pt x="1561772" y="3096496"/>
                </a:lnTo>
                <a:lnTo>
                  <a:pt x="1535392" y="3096496"/>
                </a:lnTo>
                <a:lnTo>
                  <a:pt x="1390248" y="3089167"/>
                </a:lnTo>
                <a:cubicBezTo>
                  <a:pt x="609366" y="3009864"/>
                  <a:pt x="0" y="2350386"/>
                  <a:pt x="0" y="1548581"/>
                </a:cubicBezTo>
                <a:cubicBezTo>
                  <a:pt x="0" y="693323"/>
                  <a:pt x="693322" y="0"/>
                  <a:pt x="15485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5164982D-ABCE-4904-BED2-847882ACAE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51723" y="8657303"/>
            <a:ext cx="2168014" cy="2168014"/>
          </a:xfrm>
          <a:custGeom>
            <a:avLst/>
            <a:gdLst>
              <a:gd name="connsiteX0" fmla="*/ 1084007 w 2168014"/>
              <a:gd name="connsiteY0" fmla="*/ 0 h 2168014"/>
              <a:gd name="connsiteX1" fmla="*/ 2168014 w 2168014"/>
              <a:gd name="connsiteY1" fmla="*/ 1084007 h 2168014"/>
              <a:gd name="connsiteX2" fmla="*/ 1084007 w 2168014"/>
              <a:gd name="connsiteY2" fmla="*/ 2168014 h 2168014"/>
              <a:gd name="connsiteX3" fmla="*/ 0 w 2168014"/>
              <a:gd name="connsiteY3" fmla="*/ 1084007 h 2168014"/>
              <a:gd name="connsiteX4" fmla="*/ 1084007 w 2168014"/>
              <a:gd name="connsiteY4" fmla="*/ 0 h 216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014" h="2168014">
                <a:moveTo>
                  <a:pt x="1084007" y="0"/>
                </a:moveTo>
                <a:cubicBezTo>
                  <a:pt x="1682688" y="0"/>
                  <a:pt x="2168014" y="485326"/>
                  <a:pt x="2168014" y="1084007"/>
                </a:cubicBezTo>
                <a:cubicBezTo>
                  <a:pt x="2168014" y="1682688"/>
                  <a:pt x="1682688" y="2168014"/>
                  <a:pt x="1084007" y="2168014"/>
                </a:cubicBezTo>
                <a:cubicBezTo>
                  <a:pt x="485326" y="2168014"/>
                  <a:pt x="0" y="1682688"/>
                  <a:pt x="0" y="1084007"/>
                </a:cubicBezTo>
                <a:cubicBezTo>
                  <a:pt x="0" y="485326"/>
                  <a:pt x="485326" y="0"/>
                  <a:pt x="108400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1A93D1FF-5B71-484A-A5AD-6B74B525B4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636877" y="6718300"/>
            <a:ext cx="2168015" cy="2166938"/>
          </a:xfrm>
          <a:custGeom>
            <a:avLst/>
            <a:gdLst>
              <a:gd name="connsiteX0" fmla="*/ 1075888 w 2168015"/>
              <a:gd name="connsiteY0" fmla="*/ 0 h 2166938"/>
              <a:gd name="connsiteX1" fmla="*/ 1092126 w 2168015"/>
              <a:gd name="connsiteY1" fmla="*/ 0 h 2166938"/>
              <a:gd name="connsiteX2" fmla="*/ 1194841 w 2168015"/>
              <a:gd name="connsiteY2" fmla="*/ 5187 h 2166938"/>
              <a:gd name="connsiteX3" fmla="*/ 2168015 w 2168015"/>
              <a:gd name="connsiteY3" fmla="*/ 1083597 h 2166938"/>
              <a:gd name="connsiteX4" fmla="*/ 1194841 w 2168015"/>
              <a:gd name="connsiteY4" fmla="*/ 2162007 h 2166938"/>
              <a:gd name="connsiteX5" fmla="*/ 1097197 w 2168015"/>
              <a:gd name="connsiteY5" fmla="*/ 2166938 h 2166938"/>
              <a:gd name="connsiteX6" fmla="*/ 1070817 w 2168015"/>
              <a:gd name="connsiteY6" fmla="*/ 2166938 h 2166938"/>
              <a:gd name="connsiteX7" fmla="*/ 973174 w 2168015"/>
              <a:gd name="connsiteY7" fmla="*/ 2162007 h 2166938"/>
              <a:gd name="connsiteX8" fmla="*/ 0 w 2168015"/>
              <a:gd name="connsiteY8" fmla="*/ 1083597 h 2166938"/>
              <a:gd name="connsiteX9" fmla="*/ 973174 w 2168015"/>
              <a:gd name="connsiteY9" fmla="*/ 5187 h 216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68015" h="2166938">
                <a:moveTo>
                  <a:pt x="1075888" y="0"/>
                </a:moveTo>
                <a:lnTo>
                  <a:pt x="1092126" y="0"/>
                </a:lnTo>
                <a:lnTo>
                  <a:pt x="1194841" y="5187"/>
                </a:lnTo>
                <a:cubicBezTo>
                  <a:pt x="1741457" y="60699"/>
                  <a:pt x="2168015" y="522334"/>
                  <a:pt x="2168015" y="1083597"/>
                </a:cubicBezTo>
                <a:cubicBezTo>
                  <a:pt x="2168015" y="1644861"/>
                  <a:pt x="1741457" y="2106495"/>
                  <a:pt x="1194841" y="2162007"/>
                </a:cubicBezTo>
                <a:lnTo>
                  <a:pt x="1097197" y="2166938"/>
                </a:lnTo>
                <a:lnTo>
                  <a:pt x="1070817" y="2166938"/>
                </a:lnTo>
                <a:lnTo>
                  <a:pt x="973174" y="2162007"/>
                </a:lnTo>
                <a:cubicBezTo>
                  <a:pt x="426556" y="2106495"/>
                  <a:pt x="0" y="1644861"/>
                  <a:pt x="0" y="1083597"/>
                </a:cubicBezTo>
                <a:cubicBezTo>
                  <a:pt x="0" y="522334"/>
                  <a:pt x="426556" y="60699"/>
                  <a:pt x="973174" y="518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DE4E8F51-FE3A-43D9-9CC1-08C9208824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892384" y="9328354"/>
            <a:ext cx="3510116" cy="3510116"/>
          </a:xfrm>
          <a:custGeom>
            <a:avLst/>
            <a:gdLst>
              <a:gd name="connsiteX0" fmla="*/ 1755056 w 3510116"/>
              <a:gd name="connsiteY0" fmla="*/ 0 h 3510116"/>
              <a:gd name="connsiteX1" fmla="*/ 3510116 w 3510116"/>
              <a:gd name="connsiteY1" fmla="*/ 1755058 h 3510116"/>
              <a:gd name="connsiteX2" fmla="*/ 1755056 w 3510116"/>
              <a:gd name="connsiteY2" fmla="*/ 3510116 h 3510116"/>
              <a:gd name="connsiteX3" fmla="*/ 0 w 3510116"/>
              <a:gd name="connsiteY3" fmla="*/ 1755058 h 3510116"/>
              <a:gd name="connsiteX4" fmla="*/ 1755056 w 3510116"/>
              <a:gd name="connsiteY4" fmla="*/ 0 h 351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0116" h="3510116">
                <a:moveTo>
                  <a:pt x="1755056" y="0"/>
                </a:moveTo>
                <a:cubicBezTo>
                  <a:pt x="2724348" y="0"/>
                  <a:pt x="3510116" y="785766"/>
                  <a:pt x="3510116" y="1755058"/>
                </a:cubicBezTo>
                <a:cubicBezTo>
                  <a:pt x="3510116" y="2724350"/>
                  <a:pt x="2724348" y="3510116"/>
                  <a:pt x="1755056" y="3510116"/>
                </a:cubicBezTo>
                <a:cubicBezTo>
                  <a:pt x="785764" y="3510116"/>
                  <a:pt x="0" y="2724350"/>
                  <a:pt x="0" y="1755058"/>
                </a:cubicBezTo>
                <a:cubicBezTo>
                  <a:pt x="0" y="785766"/>
                  <a:pt x="785764" y="0"/>
                  <a:pt x="17550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27497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908938-4351-4FF3-96C1-06893CCA18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391536" y="5856993"/>
            <a:ext cx="3539612" cy="4881622"/>
          </a:xfrm>
          <a:custGeom>
            <a:avLst/>
            <a:gdLst>
              <a:gd name="connsiteX0" fmla="*/ 0 w 3539612"/>
              <a:gd name="connsiteY0" fmla="*/ 0 h 4881622"/>
              <a:gd name="connsiteX1" fmla="*/ 3539612 w 3539612"/>
              <a:gd name="connsiteY1" fmla="*/ 0 h 4881622"/>
              <a:gd name="connsiteX2" fmla="*/ 3539612 w 3539612"/>
              <a:gd name="connsiteY2" fmla="*/ 4881622 h 4881622"/>
              <a:gd name="connsiteX3" fmla="*/ 0 w 3539612"/>
              <a:gd name="connsiteY3" fmla="*/ 4881622 h 4881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9612" h="4881622">
                <a:moveTo>
                  <a:pt x="0" y="0"/>
                </a:moveTo>
                <a:lnTo>
                  <a:pt x="3539612" y="0"/>
                </a:lnTo>
                <a:lnTo>
                  <a:pt x="3539612" y="4881622"/>
                </a:lnTo>
                <a:lnTo>
                  <a:pt x="0" y="48816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7423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69F0948-8383-45A0-9CEA-BBD397D516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64775" y="2271252"/>
            <a:ext cx="1780703" cy="2396534"/>
          </a:xfrm>
          <a:custGeom>
            <a:avLst/>
            <a:gdLst>
              <a:gd name="connsiteX0" fmla="*/ 0 w 1780703"/>
              <a:gd name="connsiteY0" fmla="*/ 0 h 2396534"/>
              <a:gd name="connsiteX1" fmla="*/ 1780703 w 1780703"/>
              <a:gd name="connsiteY1" fmla="*/ 0 h 2396534"/>
              <a:gd name="connsiteX2" fmla="*/ 1780703 w 1780703"/>
              <a:gd name="connsiteY2" fmla="*/ 2396534 h 2396534"/>
              <a:gd name="connsiteX3" fmla="*/ 0 w 1780703"/>
              <a:gd name="connsiteY3" fmla="*/ 2396534 h 23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703" h="2396534">
                <a:moveTo>
                  <a:pt x="0" y="0"/>
                </a:moveTo>
                <a:lnTo>
                  <a:pt x="1780703" y="0"/>
                </a:lnTo>
                <a:lnTo>
                  <a:pt x="1780703" y="2396534"/>
                </a:lnTo>
                <a:lnTo>
                  <a:pt x="0" y="239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6C8D8E-5982-44BD-9D86-0D852EBCD7B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45478" y="8335581"/>
            <a:ext cx="1780703" cy="2396534"/>
          </a:xfrm>
          <a:custGeom>
            <a:avLst/>
            <a:gdLst>
              <a:gd name="connsiteX0" fmla="*/ 0 w 1780703"/>
              <a:gd name="connsiteY0" fmla="*/ 0 h 2396534"/>
              <a:gd name="connsiteX1" fmla="*/ 1780703 w 1780703"/>
              <a:gd name="connsiteY1" fmla="*/ 0 h 2396534"/>
              <a:gd name="connsiteX2" fmla="*/ 1780703 w 1780703"/>
              <a:gd name="connsiteY2" fmla="*/ 2396534 h 2396534"/>
              <a:gd name="connsiteX3" fmla="*/ 0 w 1780703"/>
              <a:gd name="connsiteY3" fmla="*/ 2396534 h 23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703" h="2396534">
                <a:moveTo>
                  <a:pt x="0" y="0"/>
                </a:moveTo>
                <a:lnTo>
                  <a:pt x="1780703" y="0"/>
                </a:lnTo>
                <a:lnTo>
                  <a:pt x="1780703" y="2396534"/>
                </a:lnTo>
                <a:lnTo>
                  <a:pt x="0" y="239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3FE30077-B9AC-4926-BAD0-E83ACB5A3B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50445" y="8555221"/>
            <a:ext cx="1780703" cy="2396534"/>
          </a:xfrm>
          <a:custGeom>
            <a:avLst/>
            <a:gdLst>
              <a:gd name="connsiteX0" fmla="*/ 0 w 1780703"/>
              <a:gd name="connsiteY0" fmla="*/ 0 h 2396534"/>
              <a:gd name="connsiteX1" fmla="*/ 1780703 w 1780703"/>
              <a:gd name="connsiteY1" fmla="*/ 0 h 2396534"/>
              <a:gd name="connsiteX2" fmla="*/ 1780703 w 1780703"/>
              <a:gd name="connsiteY2" fmla="*/ 2396534 h 2396534"/>
              <a:gd name="connsiteX3" fmla="*/ 0 w 1780703"/>
              <a:gd name="connsiteY3" fmla="*/ 2396534 h 2396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0703" h="2396534">
                <a:moveTo>
                  <a:pt x="0" y="0"/>
                </a:moveTo>
                <a:lnTo>
                  <a:pt x="1780703" y="0"/>
                </a:lnTo>
                <a:lnTo>
                  <a:pt x="1780703" y="2396534"/>
                </a:lnTo>
                <a:lnTo>
                  <a:pt x="0" y="23965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7058413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0E66F3B-F24E-4792-AE15-4481F982B8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56363" y="3519055"/>
            <a:ext cx="11139054" cy="6456218"/>
          </a:xfrm>
          <a:custGeom>
            <a:avLst/>
            <a:gdLst>
              <a:gd name="connsiteX0" fmla="*/ 0 w 11139054"/>
              <a:gd name="connsiteY0" fmla="*/ 0 h 6456218"/>
              <a:gd name="connsiteX1" fmla="*/ 11139054 w 11139054"/>
              <a:gd name="connsiteY1" fmla="*/ 0 h 6456218"/>
              <a:gd name="connsiteX2" fmla="*/ 11139054 w 11139054"/>
              <a:gd name="connsiteY2" fmla="*/ 6456218 h 6456218"/>
              <a:gd name="connsiteX3" fmla="*/ 0 w 11139054"/>
              <a:gd name="connsiteY3" fmla="*/ 6456218 h 645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9054" h="6456218">
                <a:moveTo>
                  <a:pt x="0" y="0"/>
                </a:moveTo>
                <a:lnTo>
                  <a:pt x="11139054" y="0"/>
                </a:lnTo>
                <a:lnTo>
                  <a:pt x="11139054" y="6456218"/>
                </a:lnTo>
                <a:lnTo>
                  <a:pt x="0" y="6456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40432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C00A4D2-74CD-4E28-B8FD-87AB9766C6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8839200"/>
            <a:ext cx="8478982" cy="4840288"/>
          </a:xfrm>
          <a:custGeom>
            <a:avLst/>
            <a:gdLst>
              <a:gd name="connsiteX0" fmla="*/ 0 w 8478982"/>
              <a:gd name="connsiteY0" fmla="*/ 0 h 4840288"/>
              <a:gd name="connsiteX1" fmla="*/ 8478982 w 8478982"/>
              <a:gd name="connsiteY1" fmla="*/ 0 h 4840288"/>
              <a:gd name="connsiteX2" fmla="*/ 8478982 w 8478982"/>
              <a:gd name="connsiteY2" fmla="*/ 4840288 h 4840288"/>
              <a:gd name="connsiteX3" fmla="*/ 0 w 8478982"/>
              <a:gd name="connsiteY3" fmla="*/ 4840288 h 484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8982" h="4840288">
                <a:moveTo>
                  <a:pt x="0" y="0"/>
                </a:moveTo>
                <a:lnTo>
                  <a:pt x="8478982" y="0"/>
                </a:lnTo>
                <a:lnTo>
                  <a:pt x="8478982" y="4840288"/>
                </a:lnTo>
                <a:lnTo>
                  <a:pt x="0" y="48402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0242AA1-A2A0-4DB8-8D2B-49C13CC767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4879782" y="0"/>
            <a:ext cx="7730836" cy="8146473"/>
          </a:xfrm>
          <a:custGeom>
            <a:avLst/>
            <a:gdLst>
              <a:gd name="connsiteX0" fmla="*/ 0 w 7730836"/>
              <a:gd name="connsiteY0" fmla="*/ 0 h 8146473"/>
              <a:gd name="connsiteX1" fmla="*/ 7730836 w 7730836"/>
              <a:gd name="connsiteY1" fmla="*/ 0 h 8146473"/>
              <a:gd name="connsiteX2" fmla="*/ 7730836 w 7730836"/>
              <a:gd name="connsiteY2" fmla="*/ 8146473 h 8146473"/>
              <a:gd name="connsiteX3" fmla="*/ 0 w 7730836"/>
              <a:gd name="connsiteY3" fmla="*/ 8146473 h 814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30836" h="8146473">
                <a:moveTo>
                  <a:pt x="0" y="0"/>
                </a:moveTo>
                <a:lnTo>
                  <a:pt x="7730836" y="0"/>
                </a:lnTo>
                <a:lnTo>
                  <a:pt x="7730836" y="8146473"/>
                </a:lnTo>
                <a:lnTo>
                  <a:pt x="0" y="81464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1278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E592932-9217-4D80-A269-AA4922450F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6510" y="5347855"/>
            <a:ext cx="12773891" cy="5430981"/>
          </a:xfrm>
          <a:custGeom>
            <a:avLst/>
            <a:gdLst>
              <a:gd name="connsiteX0" fmla="*/ 0 w 12773891"/>
              <a:gd name="connsiteY0" fmla="*/ 0 h 5430981"/>
              <a:gd name="connsiteX1" fmla="*/ 12773891 w 12773891"/>
              <a:gd name="connsiteY1" fmla="*/ 0 h 5430981"/>
              <a:gd name="connsiteX2" fmla="*/ 12773891 w 12773891"/>
              <a:gd name="connsiteY2" fmla="*/ 5430981 h 5430981"/>
              <a:gd name="connsiteX3" fmla="*/ 0 w 12773891"/>
              <a:gd name="connsiteY3" fmla="*/ 5430981 h 543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73891" h="5430981">
                <a:moveTo>
                  <a:pt x="0" y="0"/>
                </a:moveTo>
                <a:lnTo>
                  <a:pt x="12773891" y="0"/>
                </a:lnTo>
                <a:lnTo>
                  <a:pt x="12773891" y="5430981"/>
                </a:lnTo>
                <a:lnTo>
                  <a:pt x="0" y="54309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901124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6425501-FC6F-4FA7-8DDB-F3EB047E3DD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02982" y="3309374"/>
            <a:ext cx="9303052" cy="4247537"/>
          </a:xfrm>
          <a:custGeom>
            <a:avLst/>
            <a:gdLst>
              <a:gd name="connsiteX0" fmla="*/ 0 w 9303052"/>
              <a:gd name="connsiteY0" fmla="*/ 0 h 4247537"/>
              <a:gd name="connsiteX1" fmla="*/ 9303052 w 9303052"/>
              <a:gd name="connsiteY1" fmla="*/ 0 h 4247537"/>
              <a:gd name="connsiteX2" fmla="*/ 9303052 w 9303052"/>
              <a:gd name="connsiteY2" fmla="*/ 4247537 h 4247537"/>
              <a:gd name="connsiteX3" fmla="*/ 0 w 9303052"/>
              <a:gd name="connsiteY3" fmla="*/ 4247537 h 42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03052" h="4247537">
                <a:moveTo>
                  <a:pt x="0" y="0"/>
                </a:moveTo>
                <a:lnTo>
                  <a:pt x="9303052" y="0"/>
                </a:lnTo>
                <a:lnTo>
                  <a:pt x="9303052" y="4247537"/>
                </a:lnTo>
                <a:lnTo>
                  <a:pt x="0" y="42475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97210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DDF4A24-5481-4E32-8CE3-808EF9F488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3813" y="5605138"/>
            <a:ext cx="5973762" cy="4536390"/>
          </a:xfrm>
          <a:custGeom>
            <a:avLst/>
            <a:gdLst>
              <a:gd name="connsiteX0" fmla="*/ 0 w 5973762"/>
              <a:gd name="connsiteY0" fmla="*/ 0 h 4536390"/>
              <a:gd name="connsiteX1" fmla="*/ 5973762 w 5973762"/>
              <a:gd name="connsiteY1" fmla="*/ 0 h 4536390"/>
              <a:gd name="connsiteX2" fmla="*/ 5973762 w 5973762"/>
              <a:gd name="connsiteY2" fmla="*/ 4536390 h 4536390"/>
              <a:gd name="connsiteX3" fmla="*/ 0 w 5973762"/>
              <a:gd name="connsiteY3" fmla="*/ 4536390 h 453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73762" h="4536390">
                <a:moveTo>
                  <a:pt x="0" y="0"/>
                </a:moveTo>
                <a:lnTo>
                  <a:pt x="5973762" y="0"/>
                </a:lnTo>
                <a:lnTo>
                  <a:pt x="5973762" y="4536390"/>
                </a:lnTo>
                <a:lnTo>
                  <a:pt x="0" y="45363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280528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481D59-8A14-4903-A69F-80FE630E70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93818" y="2515033"/>
            <a:ext cx="3629891" cy="4433455"/>
          </a:xfrm>
          <a:custGeom>
            <a:avLst/>
            <a:gdLst>
              <a:gd name="connsiteX0" fmla="*/ 0 w 3629891"/>
              <a:gd name="connsiteY0" fmla="*/ 0 h 4433455"/>
              <a:gd name="connsiteX1" fmla="*/ 3629891 w 3629891"/>
              <a:gd name="connsiteY1" fmla="*/ 0 h 4433455"/>
              <a:gd name="connsiteX2" fmla="*/ 3629891 w 3629891"/>
              <a:gd name="connsiteY2" fmla="*/ 4433455 h 4433455"/>
              <a:gd name="connsiteX3" fmla="*/ 0 w 3629891"/>
              <a:gd name="connsiteY3" fmla="*/ 4433455 h 443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9891" h="4433455">
                <a:moveTo>
                  <a:pt x="0" y="0"/>
                </a:moveTo>
                <a:lnTo>
                  <a:pt x="3629891" y="0"/>
                </a:lnTo>
                <a:lnTo>
                  <a:pt x="3629891" y="4433455"/>
                </a:lnTo>
                <a:lnTo>
                  <a:pt x="0" y="44334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243A318-CA62-42C0-86DC-16CC4458B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738764" y="7426036"/>
            <a:ext cx="3629892" cy="4433455"/>
          </a:xfrm>
          <a:custGeom>
            <a:avLst/>
            <a:gdLst>
              <a:gd name="connsiteX0" fmla="*/ 0 w 3629892"/>
              <a:gd name="connsiteY0" fmla="*/ 0 h 4433455"/>
              <a:gd name="connsiteX1" fmla="*/ 3629892 w 3629892"/>
              <a:gd name="connsiteY1" fmla="*/ 0 h 4433455"/>
              <a:gd name="connsiteX2" fmla="*/ 3629892 w 3629892"/>
              <a:gd name="connsiteY2" fmla="*/ 4433455 h 4433455"/>
              <a:gd name="connsiteX3" fmla="*/ 0 w 3629892"/>
              <a:gd name="connsiteY3" fmla="*/ 4433455 h 443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9892" h="4433455">
                <a:moveTo>
                  <a:pt x="0" y="0"/>
                </a:moveTo>
                <a:lnTo>
                  <a:pt x="3629892" y="0"/>
                </a:lnTo>
                <a:lnTo>
                  <a:pt x="3629892" y="4433455"/>
                </a:lnTo>
                <a:lnTo>
                  <a:pt x="0" y="44334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6009274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EB78A36-C9EC-46C3-A0BB-079B8AED73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299800"/>
            <a:ext cx="9615055" cy="4994130"/>
          </a:xfrm>
          <a:custGeom>
            <a:avLst/>
            <a:gdLst>
              <a:gd name="connsiteX0" fmla="*/ 0 w 9615055"/>
              <a:gd name="connsiteY0" fmla="*/ 0 h 4994130"/>
              <a:gd name="connsiteX1" fmla="*/ 9615055 w 9615055"/>
              <a:gd name="connsiteY1" fmla="*/ 0 h 4994130"/>
              <a:gd name="connsiteX2" fmla="*/ 9615055 w 9615055"/>
              <a:gd name="connsiteY2" fmla="*/ 4994130 h 4994130"/>
              <a:gd name="connsiteX3" fmla="*/ 0 w 9615055"/>
              <a:gd name="connsiteY3" fmla="*/ 4994130 h 499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15055" h="4994130">
                <a:moveTo>
                  <a:pt x="0" y="0"/>
                </a:moveTo>
                <a:lnTo>
                  <a:pt x="9615055" y="0"/>
                </a:lnTo>
                <a:lnTo>
                  <a:pt x="9615055" y="4994130"/>
                </a:lnTo>
                <a:lnTo>
                  <a:pt x="0" y="49941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09538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F749002-F027-477E-A006-3DCDC76085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6043564" cy="13679488"/>
          </a:xfrm>
          <a:custGeom>
            <a:avLst/>
            <a:gdLst>
              <a:gd name="connsiteX0" fmla="*/ 0 w 16043564"/>
              <a:gd name="connsiteY0" fmla="*/ 0 h 13679488"/>
              <a:gd name="connsiteX1" fmla="*/ 16043564 w 16043564"/>
              <a:gd name="connsiteY1" fmla="*/ 0 h 13679488"/>
              <a:gd name="connsiteX2" fmla="*/ 16043564 w 16043564"/>
              <a:gd name="connsiteY2" fmla="*/ 13679488 h 13679488"/>
              <a:gd name="connsiteX3" fmla="*/ 0 w 16043564"/>
              <a:gd name="connsiteY3" fmla="*/ 13679488 h 1367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43564" h="13679488">
                <a:moveTo>
                  <a:pt x="0" y="0"/>
                </a:moveTo>
                <a:lnTo>
                  <a:pt x="16043564" y="0"/>
                </a:lnTo>
                <a:lnTo>
                  <a:pt x="16043564" y="13679488"/>
                </a:lnTo>
                <a:lnTo>
                  <a:pt x="0" y="136794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52674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6E675D9-2146-4B58-BC34-57CBB72F79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935853" y="2535638"/>
            <a:ext cx="3938710" cy="9040015"/>
          </a:xfrm>
          <a:custGeom>
            <a:avLst/>
            <a:gdLst>
              <a:gd name="connsiteX0" fmla="*/ 0 w 3938710"/>
              <a:gd name="connsiteY0" fmla="*/ 0 h 9040015"/>
              <a:gd name="connsiteX1" fmla="*/ 3938710 w 3938710"/>
              <a:gd name="connsiteY1" fmla="*/ 0 h 9040015"/>
              <a:gd name="connsiteX2" fmla="*/ 3938710 w 3938710"/>
              <a:gd name="connsiteY2" fmla="*/ 9040015 h 9040015"/>
              <a:gd name="connsiteX3" fmla="*/ 0 w 3938710"/>
              <a:gd name="connsiteY3" fmla="*/ 9040015 h 9040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8710" h="9040015">
                <a:moveTo>
                  <a:pt x="0" y="0"/>
                </a:moveTo>
                <a:lnTo>
                  <a:pt x="3938710" y="0"/>
                </a:lnTo>
                <a:lnTo>
                  <a:pt x="3938710" y="9040015"/>
                </a:lnTo>
                <a:lnTo>
                  <a:pt x="0" y="90400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452027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0E4E2D1-E31B-4441-B918-4E99A5C851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42502" y="6779256"/>
            <a:ext cx="13030455" cy="5642932"/>
          </a:xfrm>
          <a:custGeom>
            <a:avLst/>
            <a:gdLst>
              <a:gd name="connsiteX0" fmla="*/ 0 w 13030455"/>
              <a:gd name="connsiteY0" fmla="*/ 0 h 5642932"/>
              <a:gd name="connsiteX1" fmla="*/ 13030455 w 13030455"/>
              <a:gd name="connsiteY1" fmla="*/ 0 h 5642932"/>
              <a:gd name="connsiteX2" fmla="*/ 13030455 w 13030455"/>
              <a:gd name="connsiteY2" fmla="*/ 5642932 h 5642932"/>
              <a:gd name="connsiteX3" fmla="*/ 0 w 13030455"/>
              <a:gd name="connsiteY3" fmla="*/ 5642932 h 5642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30455" h="5642932">
                <a:moveTo>
                  <a:pt x="0" y="0"/>
                </a:moveTo>
                <a:lnTo>
                  <a:pt x="13030455" y="0"/>
                </a:lnTo>
                <a:lnTo>
                  <a:pt x="13030455" y="5642932"/>
                </a:lnTo>
                <a:lnTo>
                  <a:pt x="0" y="56429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1A4A9BD-434D-44DE-92DA-6E12640D72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915984" y="3406877"/>
            <a:ext cx="2606382" cy="2606382"/>
          </a:xfrm>
          <a:custGeom>
            <a:avLst/>
            <a:gdLst>
              <a:gd name="connsiteX0" fmla="*/ 0 w 2606382"/>
              <a:gd name="connsiteY0" fmla="*/ 0 h 2606382"/>
              <a:gd name="connsiteX1" fmla="*/ 2606382 w 2606382"/>
              <a:gd name="connsiteY1" fmla="*/ 0 h 2606382"/>
              <a:gd name="connsiteX2" fmla="*/ 2606382 w 2606382"/>
              <a:gd name="connsiteY2" fmla="*/ 2606382 h 2606382"/>
              <a:gd name="connsiteX3" fmla="*/ 0 w 2606382"/>
              <a:gd name="connsiteY3" fmla="*/ 2606382 h 260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382" h="2606382">
                <a:moveTo>
                  <a:pt x="0" y="0"/>
                </a:moveTo>
                <a:lnTo>
                  <a:pt x="2606382" y="0"/>
                </a:lnTo>
                <a:lnTo>
                  <a:pt x="2606382" y="2606382"/>
                </a:lnTo>
                <a:lnTo>
                  <a:pt x="0" y="2606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5DAD62F1-3757-4544-A07D-60607557E12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5679" y="4188792"/>
            <a:ext cx="2606382" cy="2606382"/>
          </a:xfrm>
          <a:custGeom>
            <a:avLst/>
            <a:gdLst>
              <a:gd name="connsiteX0" fmla="*/ 0 w 2606382"/>
              <a:gd name="connsiteY0" fmla="*/ 0 h 2606382"/>
              <a:gd name="connsiteX1" fmla="*/ 2606382 w 2606382"/>
              <a:gd name="connsiteY1" fmla="*/ 0 h 2606382"/>
              <a:gd name="connsiteX2" fmla="*/ 2606382 w 2606382"/>
              <a:gd name="connsiteY2" fmla="*/ 2606382 h 2606382"/>
              <a:gd name="connsiteX3" fmla="*/ 0 w 2606382"/>
              <a:gd name="connsiteY3" fmla="*/ 2606382 h 260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382" h="2606382">
                <a:moveTo>
                  <a:pt x="0" y="0"/>
                </a:moveTo>
                <a:lnTo>
                  <a:pt x="2606382" y="0"/>
                </a:lnTo>
                <a:lnTo>
                  <a:pt x="2606382" y="2606382"/>
                </a:lnTo>
                <a:lnTo>
                  <a:pt x="0" y="2606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6BA18EC-FF72-4878-9390-C403B8DA03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19175" y="4852234"/>
            <a:ext cx="2606382" cy="2606382"/>
          </a:xfrm>
          <a:custGeom>
            <a:avLst/>
            <a:gdLst>
              <a:gd name="connsiteX0" fmla="*/ 1445357 w 2606382"/>
              <a:gd name="connsiteY0" fmla="*/ 0 h 2606382"/>
              <a:gd name="connsiteX1" fmla="*/ 2606382 w 2606382"/>
              <a:gd name="connsiteY1" fmla="*/ 0 h 2606382"/>
              <a:gd name="connsiteX2" fmla="*/ 2606382 w 2606382"/>
              <a:gd name="connsiteY2" fmla="*/ 2150552 h 2606382"/>
              <a:gd name="connsiteX3" fmla="*/ 1080955 w 2606382"/>
              <a:gd name="connsiteY3" fmla="*/ 2150552 h 2606382"/>
              <a:gd name="connsiteX4" fmla="*/ 1080955 w 2606382"/>
              <a:gd name="connsiteY4" fmla="*/ 2606382 h 2606382"/>
              <a:gd name="connsiteX5" fmla="*/ 0 w 2606382"/>
              <a:gd name="connsiteY5" fmla="*/ 2606382 h 2606382"/>
              <a:gd name="connsiteX6" fmla="*/ 0 w 2606382"/>
              <a:gd name="connsiteY6" fmla="*/ 1303191 h 2606382"/>
              <a:gd name="connsiteX7" fmla="*/ 1445357 w 2606382"/>
              <a:gd name="connsiteY7" fmla="*/ 1303191 h 260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06382" h="2606382">
                <a:moveTo>
                  <a:pt x="1445357" y="0"/>
                </a:moveTo>
                <a:lnTo>
                  <a:pt x="2606382" y="0"/>
                </a:lnTo>
                <a:lnTo>
                  <a:pt x="2606382" y="2150552"/>
                </a:lnTo>
                <a:lnTo>
                  <a:pt x="1080955" y="2150552"/>
                </a:lnTo>
                <a:lnTo>
                  <a:pt x="1080955" y="2606382"/>
                </a:lnTo>
                <a:lnTo>
                  <a:pt x="0" y="2606382"/>
                </a:lnTo>
                <a:lnTo>
                  <a:pt x="0" y="1303191"/>
                </a:lnTo>
                <a:lnTo>
                  <a:pt x="1445357" y="13031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E0ADC3C0-A46D-42FE-B40E-B910F89630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682299" y="7666229"/>
            <a:ext cx="2606382" cy="2606382"/>
          </a:xfrm>
          <a:custGeom>
            <a:avLst/>
            <a:gdLst>
              <a:gd name="connsiteX0" fmla="*/ 0 w 2606382"/>
              <a:gd name="connsiteY0" fmla="*/ 0 h 2606382"/>
              <a:gd name="connsiteX1" fmla="*/ 2606382 w 2606382"/>
              <a:gd name="connsiteY1" fmla="*/ 0 h 2606382"/>
              <a:gd name="connsiteX2" fmla="*/ 2606382 w 2606382"/>
              <a:gd name="connsiteY2" fmla="*/ 2606382 h 2606382"/>
              <a:gd name="connsiteX3" fmla="*/ 0 w 2606382"/>
              <a:gd name="connsiteY3" fmla="*/ 2606382 h 260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382" h="2606382">
                <a:moveTo>
                  <a:pt x="0" y="0"/>
                </a:moveTo>
                <a:lnTo>
                  <a:pt x="2606382" y="0"/>
                </a:lnTo>
                <a:lnTo>
                  <a:pt x="2606382" y="2606382"/>
                </a:lnTo>
                <a:lnTo>
                  <a:pt x="0" y="2606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B94D0E56-38DB-4E7A-966E-6F2B375466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74977" y="7168647"/>
            <a:ext cx="2606382" cy="2605591"/>
          </a:xfrm>
          <a:custGeom>
            <a:avLst/>
            <a:gdLst>
              <a:gd name="connsiteX0" fmla="*/ 0 w 2606382"/>
              <a:gd name="connsiteY0" fmla="*/ 0 h 2605591"/>
              <a:gd name="connsiteX1" fmla="*/ 2606382 w 2606382"/>
              <a:gd name="connsiteY1" fmla="*/ 0 h 2605591"/>
              <a:gd name="connsiteX2" fmla="*/ 2606382 w 2606382"/>
              <a:gd name="connsiteY2" fmla="*/ 2605591 h 2605591"/>
              <a:gd name="connsiteX3" fmla="*/ 0 w 2606382"/>
              <a:gd name="connsiteY3" fmla="*/ 2605591 h 2605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382" h="2605591">
                <a:moveTo>
                  <a:pt x="0" y="0"/>
                </a:moveTo>
                <a:lnTo>
                  <a:pt x="2606382" y="0"/>
                </a:lnTo>
                <a:lnTo>
                  <a:pt x="2606382" y="2605591"/>
                </a:lnTo>
                <a:lnTo>
                  <a:pt x="0" y="26055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2210594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E6B07FB-1D25-4A76-8980-518C7CB42E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96291" y="2673724"/>
            <a:ext cx="7398328" cy="11005764"/>
          </a:xfrm>
          <a:custGeom>
            <a:avLst/>
            <a:gdLst>
              <a:gd name="connsiteX0" fmla="*/ 1233079 w 7398328"/>
              <a:gd name="connsiteY0" fmla="*/ 0 h 11005764"/>
              <a:gd name="connsiteX1" fmla="*/ 6165249 w 7398328"/>
              <a:gd name="connsiteY1" fmla="*/ 0 h 11005764"/>
              <a:gd name="connsiteX2" fmla="*/ 7398328 w 7398328"/>
              <a:gd name="connsiteY2" fmla="*/ 1233079 h 11005764"/>
              <a:gd name="connsiteX3" fmla="*/ 7398328 w 7398328"/>
              <a:gd name="connsiteY3" fmla="*/ 10626412 h 11005764"/>
              <a:gd name="connsiteX4" fmla="*/ 7342891 w 7398328"/>
              <a:gd name="connsiteY4" fmla="*/ 10993092 h 11005764"/>
              <a:gd name="connsiteX5" fmla="*/ 7338253 w 7398328"/>
              <a:gd name="connsiteY5" fmla="*/ 11005764 h 11005764"/>
              <a:gd name="connsiteX6" fmla="*/ 60075 w 7398328"/>
              <a:gd name="connsiteY6" fmla="*/ 11005764 h 11005764"/>
              <a:gd name="connsiteX7" fmla="*/ 55437 w 7398328"/>
              <a:gd name="connsiteY7" fmla="*/ 10993092 h 11005764"/>
              <a:gd name="connsiteX8" fmla="*/ 0 w 7398328"/>
              <a:gd name="connsiteY8" fmla="*/ 10626412 h 11005764"/>
              <a:gd name="connsiteX9" fmla="*/ 0 w 7398328"/>
              <a:gd name="connsiteY9" fmla="*/ 1233079 h 11005764"/>
              <a:gd name="connsiteX10" fmla="*/ 1233079 w 7398328"/>
              <a:gd name="connsiteY10" fmla="*/ 0 h 110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398328" h="11005764">
                <a:moveTo>
                  <a:pt x="1233079" y="0"/>
                </a:moveTo>
                <a:lnTo>
                  <a:pt x="6165249" y="0"/>
                </a:lnTo>
                <a:cubicBezTo>
                  <a:pt x="6846260" y="0"/>
                  <a:pt x="7398328" y="552068"/>
                  <a:pt x="7398328" y="1233079"/>
                </a:cubicBezTo>
                <a:lnTo>
                  <a:pt x="7398328" y="10626412"/>
                </a:lnTo>
                <a:cubicBezTo>
                  <a:pt x="7398328" y="10754102"/>
                  <a:pt x="7378919" y="10877258"/>
                  <a:pt x="7342891" y="10993092"/>
                </a:cubicBezTo>
                <a:lnTo>
                  <a:pt x="7338253" y="11005764"/>
                </a:lnTo>
                <a:lnTo>
                  <a:pt x="60075" y="11005764"/>
                </a:lnTo>
                <a:lnTo>
                  <a:pt x="55437" y="10993092"/>
                </a:lnTo>
                <a:cubicBezTo>
                  <a:pt x="19409" y="10877258"/>
                  <a:pt x="0" y="10754102"/>
                  <a:pt x="0" y="10626412"/>
                </a:cubicBezTo>
                <a:lnTo>
                  <a:pt x="0" y="1233079"/>
                </a:lnTo>
                <a:cubicBezTo>
                  <a:pt x="0" y="552068"/>
                  <a:pt x="552068" y="0"/>
                  <a:pt x="12330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854959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D2025DD-F3DC-491E-88D4-239E123313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243346" y="3826717"/>
            <a:ext cx="8235904" cy="5494265"/>
          </a:xfrm>
          <a:custGeom>
            <a:avLst/>
            <a:gdLst>
              <a:gd name="connsiteX0" fmla="*/ 0 w 8235904"/>
              <a:gd name="connsiteY0" fmla="*/ 0 h 5494265"/>
              <a:gd name="connsiteX1" fmla="*/ 8235904 w 8235904"/>
              <a:gd name="connsiteY1" fmla="*/ 0 h 5494265"/>
              <a:gd name="connsiteX2" fmla="*/ 8235904 w 8235904"/>
              <a:gd name="connsiteY2" fmla="*/ 5494265 h 5494265"/>
              <a:gd name="connsiteX3" fmla="*/ 0 w 8235904"/>
              <a:gd name="connsiteY3" fmla="*/ 5494265 h 549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35904" h="5494265">
                <a:moveTo>
                  <a:pt x="0" y="0"/>
                </a:moveTo>
                <a:lnTo>
                  <a:pt x="8235904" y="0"/>
                </a:lnTo>
                <a:lnTo>
                  <a:pt x="8235904" y="5494265"/>
                </a:lnTo>
                <a:lnTo>
                  <a:pt x="0" y="54942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549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BC7C82B-F0B6-42B6-8D74-A4441AF394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17236" y="3431526"/>
            <a:ext cx="7398328" cy="6816436"/>
          </a:xfrm>
          <a:custGeom>
            <a:avLst/>
            <a:gdLst>
              <a:gd name="connsiteX0" fmla="*/ 0 w 7398328"/>
              <a:gd name="connsiteY0" fmla="*/ 0 h 6816436"/>
              <a:gd name="connsiteX1" fmla="*/ 7398328 w 7398328"/>
              <a:gd name="connsiteY1" fmla="*/ 0 h 6816436"/>
              <a:gd name="connsiteX2" fmla="*/ 7398328 w 7398328"/>
              <a:gd name="connsiteY2" fmla="*/ 6816436 h 6816436"/>
              <a:gd name="connsiteX3" fmla="*/ 0 w 7398328"/>
              <a:gd name="connsiteY3" fmla="*/ 6816436 h 6816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8328" h="6816436">
                <a:moveTo>
                  <a:pt x="0" y="0"/>
                </a:moveTo>
                <a:lnTo>
                  <a:pt x="7398328" y="0"/>
                </a:lnTo>
                <a:lnTo>
                  <a:pt x="7398328" y="6816436"/>
                </a:lnTo>
                <a:lnTo>
                  <a:pt x="0" y="68164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33289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DB089E4-2DC3-432A-8BAC-BEC8A0C84E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89818" y="5735782"/>
            <a:ext cx="15889432" cy="7943706"/>
          </a:xfrm>
          <a:custGeom>
            <a:avLst/>
            <a:gdLst>
              <a:gd name="connsiteX0" fmla="*/ 0 w 15889432"/>
              <a:gd name="connsiteY0" fmla="*/ 0 h 7943706"/>
              <a:gd name="connsiteX1" fmla="*/ 15889432 w 15889432"/>
              <a:gd name="connsiteY1" fmla="*/ 0 h 7943706"/>
              <a:gd name="connsiteX2" fmla="*/ 15889432 w 15889432"/>
              <a:gd name="connsiteY2" fmla="*/ 7943706 h 7943706"/>
              <a:gd name="connsiteX3" fmla="*/ 0 w 15889432"/>
              <a:gd name="connsiteY3" fmla="*/ 7943706 h 7943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89432" h="7943706">
                <a:moveTo>
                  <a:pt x="0" y="0"/>
                </a:moveTo>
                <a:lnTo>
                  <a:pt x="15889432" y="0"/>
                </a:lnTo>
                <a:lnTo>
                  <a:pt x="15889432" y="7943706"/>
                </a:lnTo>
                <a:lnTo>
                  <a:pt x="0" y="79437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58199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7A9DF3C-6CBF-445A-AED1-64B7D501ED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81600" y="2327564"/>
            <a:ext cx="8783782" cy="9254836"/>
          </a:xfrm>
          <a:custGeom>
            <a:avLst/>
            <a:gdLst>
              <a:gd name="connsiteX0" fmla="*/ 0 w 8783782"/>
              <a:gd name="connsiteY0" fmla="*/ 0 h 9254836"/>
              <a:gd name="connsiteX1" fmla="*/ 8783782 w 8783782"/>
              <a:gd name="connsiteY1" fmla="*/ 0 h 9254836"/>
              <a:gd name="connsiteX2" fmla="*/ 8783782 w 8783782"/>
              <a:gd name="connsiteY2" fmla="*/ 9254836 h 9254836"/>
              <a:gd name="connsiteX3" fmla="*/ 0 w 8783782"/>
              <a:gd name="connsiteY3" fmla="*/ 9254836 h 925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3782" h="9254836">
                <a:moveTo>
                  <a:pt x="0" y="0"/>
                </a:moveTo>
                <a:lnTo>
                  <a:pt x="8783782" y="0"/>
                </a:lnTo>
                <a:lnTo>
                  <a:pt x="8783782" y="9254836"/>
                </a:lnTo>
                <a:lnTo>
                  <a:pt x="0" y="92548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1470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296C6A1-2CF4-4B89-8C0E-3707F3FF699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1345" y="2715492"/>
            <a:ext cx="3685310" cy="5680363"/>
          </a:xfrm>
          <a:custGeom>
            <a:avLst/>
            <a:gdLst>
              <a:gd name="connsiteX0" fmla="*/ 0 w 3685310"/>
              <a:gd name="connsiteY0" fmla="*/ 0 h 5680363"/>
              <a:gd name="connsiteX1" fmla="*/ 3685310 w 3685310"/>
              <a:gd name="connsiteY1" fmla="*/ 0 h 5680363"/>
              <a:gd name="connsiteX2" fmla="*/ 3685310 w 3685310"/>
              <a:gd name="connsiteY2" fmla="*/ 5680363 h 5680363"/>
              <a:gd name="connsiteX3" fmla="*/ 0 w 3685310"/>
              <a:gd name="connsiteY3" fmla="*/ 5680363 h 56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10" h="5680363">
                <a:moveTo>
                  <a:pt x="0" y="0"/>
                </a:moveTo>
                <a:lnTo>
                  <a:pt x="3685310" y="0"/>
                </a:lnTo>
                <a:lnTo>
                  <a:pt x="3685310" y="5680363"/>
                </a:lnTo>
                <a:lnTo>
                  <a:pt x="0" y="568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D1156F8-B687-42A8-AF07-FF8673A2155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396970" y="2715491"/>
            <a:ext cx="3685310" cy="5680363"/>
          </a:xfrm>
          <a:custGeom>
            <a:avLst/>
            <a:gdLst>
              <a:gd name="connsiteX0" fmla="*/ 0 w 3685310"/>
              <a:gd name="connsiteY0" fmla="*/ 0 h 5680363"/>
              <a:gd name="connsiteX1" fmla="*/ 3685310 w 3685310"/>
              <a:gd name="connsiteY1" fmla="*/ 0 h 5680363"/>
              <a:gd name="connsiteX2" fmla="*/ 3685310 w 3685310"/>
              <a:gd name="connsiteY2" fmla="*/ 5680363 h 5680363"/>
              <a:gd name="connsiteX3" fmla="*/ 0 w 3685310"/>
              <a:gd name="connsiteY3" fmla="*/ 5680363 h 56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10" h="5680363">
                <a:moveTo>
                  <a:pt x="0" y="0"/>
                </a:moveTo>
                <a:lnTo>
                  <a:pt x="3685310" y="0"/>
                </a:lnTo>
                <a:lnTo>
                  <a:pt x="3685310" y="5680363"/>
                </a:lnTo>
                <a:lnTo>
                  <a:pt x="0" y="568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9C6CF22-459C-459D-BCE7-D147290363A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7302596" y="2715491"/>
            <a:ext cx="3685308" cy="5680363"/>
          </a:xfrm>
          <a:custGeom>
            <a:avLst/>
            <a:gdLst>
              <a:gd name="connsiteX0" fmla="*/ 0 w 3685308"/>
              <a:gd name="connsiteY0" fmla="*/ 0 h 5680363"/>
              <a:gd name="connsiteX1" fmla="*/ 3685308 w 3685308"/>
              <a:gd name="connsiteY1" fmla="*/ 0 h 5680363"/>
              <a:gd name="connsiteX2" fmla="*/ 3685308 w 3685308"/>
              <a:gd name="connsiteY2" fmla="*/ 5680363 h 5680363"/>
              <a:gd name="connsiteX3" fmla="*/ 0 w 3685308"/>
              <a:gd name="connsiteY3" fmla="*/ 5680363 h 5680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5308" h="5680363">
                <a:moveTo>
                  <a:pt x="0" y="0"/>
                </a:moveTo>
                <a:lnTo>
                  <a:pt x="3685308" y="0"/>
                </a:lnTo>
                <a:lnTo>
                  <a:pt x="3685308" y="5680363"/>
                </a:lnTo>
                <a:lnTo>
                  <a:pt x="0" y="5680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14642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C1E49E2-5778-4006-9519-6CB6E85AA9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45382" y="3048000"/>
            <a:ext cx="14796654" cy="5846618"/>
          </a:xfrm>
          <a:custGeom>
            <a:avLst/>
            <a:gdLst>
              <a:gd name="connsiteX0" fmla="*/ 0 w 14796654"/>
              <a:gd name="connsiteY0" fmla="*/ 0 h 5846618"/>
              <a:gd name="connsiteX1" fmla="*/ 14796654 w 14796654"/>
              <a:gd name="connsiteY1" fmla="*/ 0 h 5846618"/>
              <a:gd name="connsiteX2" fmla="*/ 14796654 w 14796654"/>
              <a:gd name="connsiteY2" fmla="*/ 5846618 h 5846618"/>
              <a:gd name="connsiteX3" fmla="*/ 0 w 14796654"/>
              <a:gd name="connsiteY3" fmla="*/ 5846618 h 584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96654" h="5846618">
                <a:moveTo>
                  <a:pt x="0" y="0"/>
                </a:moveTo>
                <a:lnTo>
                  <a:pt x="14796654" y="0"/>
                </a:lnTo>
                <a:lnTo>
                  <a:pt x="14796654" y="5846618"/>
                </a:lnTo>
                <a:lnTo>
                  <a:pt x="0" y="5846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14696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82CE7B6-BF33-4050-AF8C-58A6FE1E783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40873"/>
            <a:ext cx="4461164" cy="9864436"/>
          </a:xfrm>
          <a:custGeom>
            <a:avLst/>
            <a:gdLst>
              <a:gd name="connsiteX0" fmla="*/ 0 w 4461164"/>
              <a:gd name="connsiteY0" fmla="*/ 0 h 9864436"/>
              <a:gd name="connsiteX1" fmla="*/ 4461164 w 4461164"/>
              <a:gd name="connsiteY1" fmla="*/ 0 h 9864436"/>
              <a:gd name="connsiteX2" fmla="*/ 4461164 w 4461164"/>
              <a:gd name="connsiteY2" fmla="*/ 9864436 h 9864436"/>
              <a:gd name="connsiteX3" fmla="*/ 0 w 4461164"/>
              <a:gd name="connsiteY3" fmla="*/ 9864436 h 9864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1164" h="9864436">
                <a:moveTo>
                  <a:pt x="0" y="0"/>
                </a:moveTo>
                <a:lnTo>
                  <a:pt x="4461164" y="0"/>
                </a:lnTo>
                <a:lnTo>
                  <a:pt x="4461164" y="9864436"/>
                </a:lnTo>
                <a:lnTo>
                  <a:pt x="0" y="98644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72F9831-77D4-4E40-B2AB-B93923EB95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733818" y="9254836"/>
            <a:ext cx="6745432" cy="3297382"/>
          </a:xfrm>
          <a:custGeom>
            <a:avLst/>
            <a:gdLst>
              <a:gd name="connsiteX0" fmla="*/ 0 w 6745432"/>
              <a:gd name="connsiteY0" fmla="*/ 0 h 3297382"/>
              <a:gd name="connsiteX1" fmla="*/ 6745432 w 6745432"/>
              <a:gd name="connsiteY1" fmla="*/ 0 h 3297382"/>
              <a:gd name="connsiteX2" fmla="*/ 6745432 w 6745432"/>
              <a:gd name="connsiteY2" fmla="*/ 3297382 h 3297382"/>
              <a:gd name="connsiteX3" fmla="*/ 0 w 6745432"/>
              <a:gd name="connsiteY3" fmla="*/ 3297382 h 329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5432" h="3297382">
                <a:moveTo>
                  <a:pt x="0" y="0"/>
                </a:moveTo>
                <a:lnTo>
                  <a:pt x="6745432" y="0"/>
                </a:lnTo>
                <a:lnTo>
                  <a:pt x="6745432" y="3297382"/>
                </a:lnTo>
                <a:lnTo>
                  <a:pt x="0" y="32973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33738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2438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DA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82949" y="728307"/>
            <a:ext cx="21113353" cy="2644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2949" y="3641531"/>
            <a:ext cx="21113353" cy="86795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82949" y="12678860"/>
            <a:ext cx="5507831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B0976-F7CC-4D0F-8E1B-E165E47C113B}" type="datetimeFigureOut">
              <a:rPr lang="en-ID" smtClean="0"/>
              <a:t>3/23/2020</a:t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08752" y="12678860"/>
            <a:ext cx="8261747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88470" y="12678860"/>
            <a:ext cx="5507831" cy="7283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37677-E02A-4346-ACE9-53E2F11D8527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3555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txStyles>
    <p:titleStyle>
      <a:lvl1pPr algn="l" defTabSz="1823954" rtl="0" eaLnBrk="1" latinLnBrk="0" hangingPunct="1">
        <a:lnSpc>
          <a:spcPct val="90000"/>
        </a:lnSpc>
        <a:spcBef>
          <a:spcPct val="0"/>
        </a:spcBef>
        <a:buNone/>
        <a:defRPr sz="87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988" indent="-455988" algn="l" defTabSz="1823954" rtl="0" eaLnBrk="1" latinLnBrk="0" hangingPunct="1">
        <a:lnSpc>
          <a:spcPct val="90000"/>
        </a:lnSpc>
        <a:spcBef>
          <a:spcPts val="1995"/>
        </a:spcBef>
        <a:buFont typeface="Arial" panose="020B0604020202020204" pitchFamily="34" charset="0"/>
        <a:buChar char="•"/>
        <a:defRPr sz="5585" kern="1200">
          <a:solidFill>
            <a:schemeClr val="tx1"/>
          </a:solidFill>
          <a:latin typeface="+mn-lt"/>
          <a:ea typeface="+mn-ea"/>
          <a:cs typeface="+mn-cs"/>
        </a:defRPr>
      </a:lvl1pPr>
      <a:lvl2pPr marL="1367965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4787" kern="1200">
          <a:solidFill>
            <a:schemeClr val="tx1"/>
          </a:solidFill>
          <a:latin typeface="+mn-lt"/>
          <a:ea typeface="+mn-ea"/>
          <a:cs typeface="+mn-cs"/>
        </a:defRPr>
      </a:lvl2pPr>
      <a:lvl3pPr marL="2279942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989" kern="1200">
          <a:solidFill>
            <a:schemeClr val="tx1"/>
          </a:solidFill>
          <a:latin typeface="+mn-lt"/>
          <a:ea typeface="+mn-ea"/>
          <a:cs typeface="+mn-cs"/>
        </a:defRPr>
      </a:lvl3pPr>
      <a:lvl4pPr marL="319191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410389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501587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92784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83982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75180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1pPr>
      <a:lvl2pPr marL="91197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82395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3pPr>
      <a:lvl4pPr marL="273593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364790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455988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47186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383838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295815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>
            <a:extLst>
              <a:ext uri="{FF2B5EF4-FFF2-40B4-BE49-F238E27FC236}">
                <a16:creationId xmlns:a16="http://schemas.microsoft.com/office/drawing/2014/main" id="{B5180F12-E15C-4E58-809D-92189BA1FA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FDE6AE-DA27-4B9C-82A3-A928CDF8F52C}"/>
              </a:ext>
            </a:extLst>
          </p:cNvPr>
          <p:cNvSpPr txBox="1"/>
          <p:nvPr/>
        </p:nvSpPr>
        <p:spPr>
          <a:xfrm>
            <a:off x="9097915" y="4146699"/>
            <a:ext cx="6378669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400" dirty="0">
                <a:solidFill>
                  <a:schemeClr val="bg1"/>
                </a:solidFill>
                <a:latin typeface="Bodoni MT Poster Compressed" panose="02070706080601050204" pitchFamily="18" charset="0"/>
                <a:cs typeface="Hadassah Friedlaender" panose="020B0604020202020204" pitchFamily="18" charset="-79"/>
              </a:rPr>
              <a:t>Asoka</a:t>
            </a:r>
            <a:endParaRPr lang="en-ID" sz="34400" dirty="0">
              <a:solidFill>
                <a:schemeClr val="bg1"/>
              </a:solidFill>
              <a:latin typeface="Bodoni MT Poster Compressed" panose="02070706080601050204" pitchFamily="18" charset="0"/>
              <a:cs typeface="Hadassah Friedlaender" panose="020B0604020202020204" pitchFamily="18" charset="-79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F174B7-5460-4ECD-A36A-84D840AFF903}"/>
              </a:ext>
            </a:extLst>
          </p:cNvPr>
          <p:cNvSpPr txBox="1"/>
          <p:nvPr/>
        </p:nvSpPr>
        <p:spPr>
          <a:xfrm>
            <a:off x="8863075" y="9407735"/>
            <a:ext cx="68483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pc="600" dirty="0" err="1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Auntum</a:t>
            </a:r>
            <a:r>
              <a:rPr lang="en-US" sz="2800" spc="600" dirty="0">
                <a:solidFill>
                  <a:schemeClr val="bg1"/>
                </a:solid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 presentation style</a:t>
            </a:r>
            <a:endParaRPr lang="en-ID" sz="2800" spc="600" dirty="0">
              <a:solidFill>
                <a:schemeClr val="bg1"/>
              </a:solidFill>
              <a:latin typeface="Poppins" panose="00000500000000000000" pitchFamily="2" charset="0"/>
              <a:ea typeface="Source Sans Pro" panose="020B0503030403020204" pitchFamily="34" charset="0"/>
              <a:cs typeface="Poppins" panose="00000500000000000000" pitchFamily="2" charset="0"/>
            </a:endParaRPr>
          </a:p>
        </p:txBody>
      </p:sp>
      <p:sp>
        <p:nvSpPr>
          <p:cNvPr id="7" name="Freeform 25">
            <a:extLst>
              <a:ext uri="{FF2B5EF4-FFF2-40B4-BE49-F238E27FC236}">
                <a16:creationId xmlns:a16="http://schemas.microsoft.com/office/drawing/2014/main" id="{AE37720F-94E4-4727-8E2F-F50E21E7575E}"/>
              </a:ext>
            </a:extLst>
          </p:cNvPr>
          <p:cNvSpPr>
            <a:spLocks noEditPoints="1"/>
          </p:cNvSpPr>
          <p:nvPr/>
        </p:nvSpPr>
        <p:spPr bwMode="auto">
          <a:xfrm rot="859278">
            <a:off x="7097411" y="5050417"/>
            <a:ext cx="2000888" cy="4174715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rgbClr val="B986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FD7CC425-BD59-214C-B55C-2093AFDF37E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7809322" y="11720908"/>
            <a:ext cx="7393572" cy="2428074"/>
            <a:chOff x="4979" y="5708"/>
            <a:chExt cx="2975" cy="977"/>
          </a:xfrm>
          <a:solidFill>
            <a:srgbClr val="6C585A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022AFBE-E917-3941-81A7-8A56D305F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B9B4299-15E6-E34D-8DC0-B332CE419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BF6CB44-7F15-FE43-99AB-A572DBC3A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grpSp>
        <p:nvGrpSpPr>
          <p:cNvPr id="12" name="Group 4">
            <a:extLst>
              <a:ext uri="{FF2B5EF4-FFF2-40B4-BE49-F238E27FC236}">
                <a16:creationId xmlns:a16="http://schemas.microsoft.com/office/drawing/2014/main" id="{BAAA8C2C-B0E8-2043-901D-5990C64EE0B8}"/>
              </a:ext>
            </a:extLst>
          </p:cNvPr>
          <p:cNvGrpSpPr>
            <a:grpSpLocks noChangeAspect="1"/>
          </p:cNvGrpSpPr>
          <p:nvPr/>
        </p:nvGrpSpPr>
        <p:grpSpPr bwMode="auto">
          <a:xfrm rot="11089757" flipH="1">
            <a:off x="-797611" y="-438192"/>
            <a:ext cx="7420910" cy="2510087"/>
            <a:chOff x="4979" y="5675"/>
            <a:chExt cx="2986" cy="1010"/>
          </a:xfrm>
          <a:solidFill>
            <a:srgbClr val="6C585A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B3D69DCB-3795-6140-BD14-43CB6A934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729D4E25-36A5-4C4B-891C-BAD170B34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B4AB188B-F871-5E40-B1CA-3003C7356F8F}"/>
                </a:ext>
              </a:extLst>
            </p:cNvPr>
            <p:cNvSpPr>
              <a:spLocks/>
            </p:cNvSpPr>
            <p:nvPr/>
          </p:nvSpPr>
          <p:spPr bwMode="auto">
            <a:xfrm rot="289757">
              <a:off x="5248" y="5675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 dirty="0"/>
            </a:p>
          </p:txBody>
        </p:sp>
      </p:grpSp>
    </p:spTree>
    <p:extLst>
      <p:ext uri="{BB962C8B-B14F-4D97-AF65-F5344CB8AC3E}">
        <p14:creationId xmlns:p14="http://schemas.microsoft.com/office/powerpoint/2010/main" val="106177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C16CF10-023C-40ED-95AC-C7D8B8A083C1}"/>
              </a:ext>
            </a:extLst>
          </p:cNvPr>
          <p:cNvSpPr/>
          <p:nvPr/>
        </p:nvSpPr>
        <p:spPr>
          <a:xfrm>
            <a:off x="9670473" y="5514109"/>
            <a:ext cx="13411200" cy="8165379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CD5224-10B2-4A7B-88F7-84C751DA6E21}"/>
              </a:ext>
            </a:extLst>
          </p:cNvPr>
          <p:cNvSpPr/>
          <p:nvPr/>
        </p:nvSpPr>
        <p:spPr>
          <a:xfrm>
            <a:off x="3028655" y="2963541"/>
            <a:ext cx="754475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Mission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7AE826-9722-4520-A35D-323EB265AF1B}"/>
              </a:ext>
            </a:extLst>
          </p:cNvPr>
          <p:cNvSpPr/>
          <p:nvPr/>
        </p:nvSpPr>
        <p:spPr>
          <a:xfrm>
            <a:off x="1629440" y="1008095"/>
            <a:ext cx="584134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3800" dirty="0">
                <a:solidFill>
                  <a:schemeClr val="accent1"/>
                </a:solidFill>
                <a:latin typeface="AbbeyRoadNF" panose="02000503000000020003" pitchFamily="50" charset="0"/>
              </a:rPr>
              <a:t>Asoka/</a:t>
            </a:r>
            <a:endParaRPr lang="en-ID" sz="138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E00E18-1204-41BA-AD9D-8356B14BA76E}"/>
              </a:ext>
            </a:extLst>
          </p:cNvPr>
          <p:cNvSpPr/>
          <p:nvPr/>
        </p:nvSpPr>
        <p:spPr>
          <a:xfrm>
            <a:off x="2674085" y="9006614"/>
            <a:ext cx="691319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best digital products and services deftly balance utility, simplicity, and beauty. </a:t>
            </a:r>
            <a:endParaRPr lang="en-ID" sz="40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97C02A-7636-41F1-9724-70991FF69E71}"/>
              </a:ext>
            </a:extLst>
          </p:cNvPr>
          <p:cNvSpPr/>
          <p:nvPr/>
        </p:nvSpPr>
        <p:spPr>
          <a:xfrm>
            <a:off x="22101918" y="3533340"/>
            <a:ext cx="9076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10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40B4B4-B2FC-4FB4-BE5F-78A0AD6E5F49}"/>
              </a:ext>
            </a:extLst>
          </p:cNvPr>
          <p:cNvCxnSpPr/>
          <p:nvPr/>
        </p:nvCxnSpPr>
        <p:spPr>
          <a:xfrm>
            <a:off x="22591795" y="0"/>
            <a:ext cx="0" cy="313112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7">
            <a:extLst>
              <a:ext uri="{FF2B5EF4-FFF2-40B4-BE49-F238E27FC236}">
                <a16:creationId xmlns:a16="http://schemas.microsoft.com/office/drawing/2014/main" id="{035B09EB-1FA1-4C22-9485-302CB4C233B1}"/>
              </a:ext>
            </a:extLst>
          </p:cNvPr>
          <p:cNvSpPr>
            <a:spLocks noEditPoints="1"/>
          </p:cNvSpPr>
          <p:nvPr/>
        </p:nvSpPr>
        <p:spPr bwMode="auto">
          <a:xfrm rot="747132">
            <a:off x="-989625" y="5082345"/>
            <a:ext cx="2570782" cy="6275462"/>
          </a:xfrm>
          <a:custGeom>
            <a:avLst/>
            <a:gdLst>
              <a:gd name="T0" fmla="*/ 197 w 234"/>
              <a:gd name="T1" fmla="*/ 77 h 576"/>
              <a:gd name="T2" fmla="*/ 152 w 234"/>
              <a:gd name="T3" fmla="*/ 22 h 576"/>
              <a:gd name="T4" fmla="*/ 127 w 234"/>
              <a:gd name="T5" fmla="*/ 12 h 576"/>
              <a:gd name="T6" fmla="*/ 170 w 234"/>
              <a:gd name="T7" fmla="*/ 40 h 576"/>
              <a:gd name="T8" fmla="*/ 226 w 234"/>
              <a:gd name="T9" fmla="*/ 92 h 576"/>
              <a:gd name="T10" fmla="*/ 221 w 234"/>
              <a:gd name="T11" fmla="*/ 134 h 576"/>
              <a:gd name="T12" fmla="*/ 173 w 234"/>
              <a:gd name="T13" fmla="*/ 201 h 576"/>
              <a:gd name="T14" fmla="*/ 136 w 234"/>
              <a:gd name="T15" fmla="*/ 219 h 576"/>
              <a:gd name="T16" fmla="*/ 135 w 234"/>
              <a:gd name="T17" fmla="*/ 368 h 576"/>
              <a:gd name="T18" fmla="*/ 163 w 234"/>
              <a:gd name="T19" fmla="*/ 306 h 576"/>
              <a:gd name="T20" fmla="*/ 229 w 234"/>
              <a:gd name="T21" fmla="*/ 290 h 576"/>
              <a:gd name="T22" fmla="*/ 160 w 234"/>
              <a:gd name="T23" fmla="*/ 364 h 576"/>
              <a:gd name="T24" fmla="*/ 145 w 234"/>
              <a:gd name="T25" fmla="*/ 542 h 576"/>
              <a:gd name="T26" fmla="*/ 126 w 234"/>
              <a:gd name="T27" fmla="*/ 571 h 576"/>
              <a:gd name="T28" fmla="*/ 113 w 234"/>
              <a:gd name="T29" fmla="*/ 400 h 576"/>
              <a:gd name="T30" fmla="*/ 104 w 234"/>
              <a:gd name="T31" fmla="*/ 338 h 576"/>
              <a:gd name="T32" fmla="*/ 58 w 234"/>
              <a:gd name="T33" fmla="*/ 308 h 576"/>
              <a:gd name="T34" fmla="*/ 0 w 234"/>
              <a:gd name="T35" fmla="*/ 219 h 576"/>
              <a:gd name="T36" fmla="*/ 94 w 234"/>
              <a:gd name="T37" fmla="*/ 302 h 576"/>
              <a:gd name="T38" fmla="*/ 122 w 234"/>
              <a:gd name="T39" fmla="*/ 291 h 576"/>
              <a:gd name="T40" fmla="*/ 121 w 234"/>
              <a:gd name="T41" fmla="*/ 206 h 576"/>
              <a:gd name="T42" fmla="*/ 33 w 234"/>
              <a:gd name="T43" fmla="*/ 137 h 576"/>
              <a:gd name="T44" fmla="*/ 45 w 234"/>
              <a:gd name="T45" fmla="*/ 50 h 576"/>
              <a:gd name="T46" fmla="*/ 73 w 234"/>
              <a:gd name="T47" fmla="*/ 24 h 576"/>
              <a:gd name="T48" fmla="*/ 142 w 234"/>
              <a:gd name="T49" fmla="*/ 49 h 576"/>
              <a:gd name="T50" fmla="*/ 160 w 234"/>
              <a:gd name="T51" fmla="*/ 77 h 576"/>
              <a:gd name="T52" fmla="*/ 158 w 234"/>
              <a:gd name="T53" fmla="*/ 64 h 576"/>
              <a:gd name="T54" fmla="*/ 177 w 234"/>
              <a:gd name="T55" fmla="*/ 104 h 576"/>
              <a:gd name="T56" fmla="*/ 135 w 234"/>
              <a:gd name="T57" fmla="*/ 91 h 576"/>
              <a:gd name="T58" fmla="*/ 123 w 234"/>
              <a:gd name="T59" fmla="*/ 69 h 576"/>
              <a:gd name="T60" fmla="*/ 156 w 234"/>
              <a:gd name="T61" fmla="*/ 113 h 576"/>
              <a:gd name="T62" fmla="*/ 109 w 234"/>
              <a:gd name="T63" fmla="*/ 81 h 576"/>
              <a:gd name="T64" fmla="*/ 126 w 234"/>
              <a:gd name="T65" fmla="*/ 29 h 576"/>
              <a:gd name="T66" fmla="*/ 85 w 234"/>
              <a:gd name="T67" fmla="*/ 67 h 576"/>
              <a:gd name="T68" fmla="*/ 123 w 234"/>
              <a:gd name="T69" fmla="*/ 134 h 576"/>
              <a:gd name="T70" fmla="*/ 162 w 234"/>
              <a:gd name="T71" fmla="*/ 130 h 576"/>
              <a:gd name="T72" fmla="*/ 66 w 234"/>
              <a:gd name="T73" fmla="*/ 61 h 576"/>
              <a:gd name="T74" fmla="*/ 48 w 234"/>
              <a:gd name="T75" fmla="*/ 135 h 576"/>
              <a:gd name="T76" fmla="*/ 122 w 234"/>
              <a:gd name="T77" fmla="*/ 177 h 576"/>
              <a:gd name="T78" fmla="*/ 85 w 234"/>
              <a:gd name="T79" fmla="*/ 132 h 576"/>
              <a:gd name="T80" fmla="*/ 71 w 234"/>
              <a:gd name="T81" fmla="*/ 101 h 576"/>
              <a:gd name="T82" fmla="*/ 54 w 234"/>
              <a:gd name="T83" fmla="*/ 256 h 576"/>
              <a:gd name="T84" fmla="*/ 36 w 234"/>
              <a:gd name="T85" fmla="*/ 225 h 576"/>
              <a:gd name="T86" fmla="*/ 29 w 234"/>
              <a:gd name="T87" fmla="*/ 244 h 576"/>
              <a:gd name="T88" fmla="*/ 42 w 234"/>
              <a:gd name="T89" fmla="*/ 241 h 576"/>
              <a:gd name="T90" fmla="*/ 160 w 234"/>
              <a:gd name="T91" fmla="*/ 178 h 576"/>
              <a:gd name="T92" fmla="*/ 137 w 234"/>
              <a:gd name="T93" fmla="*/ 184 h 576"/>
              <a:gd name="T94" fmla="*/ 181 w 234"/>
              <a:gd name="T95" fmla="*/ 189 h 576"/>
              <a:gd name="T96" fmla="*/ 209 w 234"/>
              <a:gd name="T97" fmla="*/ 111 h 576"/>
              <a:gd name="T98" fmla="*/ 149 w 234"/>
              <a:gd name="T99" fmla="*/ 160 h 576"/>
              <a:gd name="T100" fmla="*/ 154 w 234"/>
              <a:gd name="T101" fmla="*/ 169 h 576"/>
              <a:gd name="T102" fmla="*/ 209 w 234"/>
              <a:gd name="T103" fmla="*/ 111 h 576"/>
              <a:gd name="T104" fmla="*/ 215 w 234"/>
              <a:gd name="T105" fmla="*/ 288 h 576"/>
              <a:gd name="T106" fmla="*/ 162 w 234"/>
              <a:gd name="T107" fmla="*/ 342 h 576"/>
              <a:gd name="T108" fmla="*/ 199 w 234"/>
              <a:gd name="T109" fmla="*/ 306 h 576"/>
              <a:gd name="T110" fmla="*/ 119 w 234"/>
              <a:gd name="T111" fmla="*/ 149 h 576"/>
              <a:gd name="T112" fmla="*/ 91 w 234"/>
              <a:gd name="T113" fmla="*/ 115 h 576"/>
              <a:gd name="T114" fmla="*/ 120 w 234"/>
              <a:gd name="T115" fmla="*/ 151 h 576"/>
              <a:gd name="T116" fmla="*/ 122 w 234"/>
              <a:gd name="T117" fmla="*/ 19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4" h="576">
                <a:moveTo>
                  <a:pt x="177" y="104"/>
                </a:moveTo>
                <a:cubicBezTo>
                  <a:pt x="182" y="100"/>
                  <a:pt x="186" y="97"/>
                  <a:pt x="191" y="94"/>
                </a:cubicBezTo>
                <a:cubicBezTo>
                  <a:pt x="196" y="91"/>
                  <a:pt x="197" y="86"/>
                  <a:pt x="198" y="81"/>
                </a:cubicBezTo>
                <a:cubicBezTo>
                  <a:pt x="199" y="80"/>
                  <a:pt x="198" y="78"/>
                  <a:pt x="197" y="77"/>
                </a:cubicBezTo>
                <a:cubicBezTo>
                  <a:pt x="196" y="75"/>
                  <a:pt x="195" y="74"/>
                  <a:pt x="194" y="73"/>
                </a:cubicBezTo>
                <a:cubicBezTo>
                  <a:pt x="186" y="64"/>
                  <a:pt x="177" y="56"/>
                  <a:pt x="166" y="51"/>
                </a:cubicBezTo>
                <a:cubicBezTo>
                  <a:pt x="157" y="48"/>
                  <a:pt x="152" y="42"/>
                  <a:pt x="152" y="32"/>
                </a:cubicBezTo>
                <a:cubicBezTo>
                  <a:pt x="152" y="29"/>
                  <a:pt x="152" y="26"/>
                  <a:pt x="152" y="22"/>
                </a:cubicBezTo>
                <a:cubicBezTo>
                  <a:pt x="152" y="18"/>
                  <a:pt x="151" y="14"/>
                  <a:pt x="150" y="9"/>
                </a:cubicBezTo>
                <a:cubicBezTo>
                  <a:pt x="145" y="12"/>
                  <a:pt x="143" y="16"/>
                  <a:pt x="140" y="19"/>
                </a:cubicBezTo>
                <a:cubicBezTo>
                  <a:pt x="138" y="23"/>
                  <a:pt x="135" y="24"/>
                  <a:pt x="130" y="21"/>
                </a:cubicBezTo>
                <a:cubicBezTo>
                  <a:pt x="126" y="19"/>
                  <a:pt x="124" y="15"/>
                  <a:pt x="127" y="12"/>
                </a:cubicBezTo>
                <a:cubicBezTo>
                  <a:pt x="131" y="5"/>
                  <a:pt x="137" y="0"/>
                  <a:pt x="146" y="0"/>
                </a:cubicBezTo>
                <a:cubicBezTo>
                  <a:pt x="155" y="0"/>
                  <a:pt x="162" y="4"/>
                  <a:pt x="165" y="12"/>
                </a:cubicBezTo>
                <a:cubicBezTo>
                  <a:pt x="167" y="17"/>
                  <a:pt x="168" y="22"/>
                  <a:pt x="169" y="27"/>
                </a:cubicBezTo>
                <a:cubicBezTo>
                  <a:pt x="170" y="31"/>
                  <a:pt x="170" y="36"/>
                  <a:pt x="170" y="40"/>
                </a:cubicBezTo>
                <a:cubicBezTo>
                  <a:pt x="171" y="43"/>
                  <a:pt x="172" y="44"/>
                  <a:pt x="175" y="45"/>
                </a:cubicBezTo>
                <a:cubicBezTo>
                  <a:pt x="189" y="49"/>
                  <a:pt x="201" y="55"/>
                  <a:pt x="211" y="64"/>
                </a:cubicBezTo>
                <a:cubicBezTo>
                  <a:pt x="216" y="68"/>
                  <a:pt x="219" y="73"/>
                  <a:pt x="223" y="77"/>
                </a:cubicBezTo>
                <a:cubicBezTo>
                  <a:pt x="226" y="81"/>
                  <a:pt x="227" y="87"/>
                  <a:pt x="226" y="92"/>
                </a:cubicBezTo>
                <a:cubicBezTo>
                  <a:pt x="226" y="94"/>
                  <a:pt x="226" y="96"/>
                  <a:pt x="228" y="97"/>
                </a:cubicBezTo>
                <a:cubicBezTo>
                  <a:pt x="233" y="102"/>
                  <a:pt x="234" y="104"/>
                  <a:pt x="231" y="110"/>
                </a:cubicBezTo>
                <a:cubicBezTo>
                  <a:pt x="229" y="114"/>
                  <a:pt x="226" y="118"/>
                  <a:pt x="222" y="122"/>
                </a:cubicBezTo>
                <a:cubicBezTo>
                  <a:pt x="219" y="126"/>
                  <a:pt x="218" y="129"/>
                  <a:pt x="221" y="134"/>
                </a:cubicBezTo>
                <a:cubicBezTo>
                  <a:pt x="227" y="144"/>
                  <a:pt x="227" y="154"/>
                  <a:pt x="226" y="164"/>
                </a:cubicBezTo>
                <a:cubicBezTo>
                  <a:pt x="226" y="172"/>
                  <a:pt x="223" y="179"/>
                  <a:pt x="218" y="184"/>
                </a:cubicBezTo>
                <a:cubicBezTo>
                  <a:pt x="210" y="192"/>
                  <a:pt x="202" y="198"/>
                  <a:pt x="191" y="200"/>
                </a:cubicBezTo>
                <a:cubicBezTo>
                  <a:pt x="185" y="201"/>
                  <a:pt x="179" y="201"/>
                  <a:pt x="173" y="201"/>
                </a:cubicBezTo>
                <a:cubicBezTo>
                  <a:pt x="171" y="201"/>
                  <a:pt x="168" y="201"/>
                  <a:pt x="166" y="202"/>
                </a:cubicBezTo>
                <a:cubicBezTo>
                  <a:pt x="156" y="205"/>
                  <a:pt x="146" y="207"/>
                  <a:pt x="136" y="203"/>
                </a:cubicBezTo>
                <a:cubicBezTo>
                  <a:pt x="136" y="208"/>
                  <a:pt x="135" y="213"/>
                  <a:pt x="135" y="217"/>
                </a:cubicBezTo>
                <a:cubicBezTo>
                  <a:pt x="135" y="218"/>
                  <a:pt x="135" y="219"/>
                  <a:pt x="136" y="219"/>
                </a:cubicBezTo>
                <a:cubicBezTo>
                  <a:pt x="141" y="227"/>
                  <a:pt x="141" y="236"/>
                  <a:pt x="141" y="244"/>
                </a:cubicBezTo>
                <a:cubicBezTo>
                  <a:pt x="140" y="264"/>
                  <a:pt x="139" y="284"/>
                  <a:pt x="138" y="304"/>
                </a:cubicBezTo>
                <a:cubicBezTo>
                  <a:pt x="137" y="325"/>
                  <a:pt x="136" y="346"/>
                  <a:pt x="135" y="366"/>
                </a:cubicBezTo>
                <a:cubicBezTo>
                  <a:pt x="135" y="367"/>
                  <a:pt x="135" y="367"/>
                  <a:pt x="135" y="368"/>
                </a:cubicBezTo>
                <a:cubicBezTo>
                  <a:pt x="138" y="366"/>
                  <a:pt x="140" y="363"/>
                  <a:pt x="142" y="361"/>
                </a:cubicBezTo>
                <a:cubicBezTo>
                  <a:pt x="144" y="358"/>
                  <a:pt x="146" y="356"/>
                  <a:pt x="149" y="353"/>
                </a:cubicBezTo>
                <a:cubicBezTo>
                  <a:pt x="145" y="345"/>
                  <a:pt x="145" y="337"/>
                  <a:pt x="147" y="328"/>
                </a:cubicBezTo>
                <a:cubicBezTo>
                  <a:pt x="150" y="319"/>
                  <a:pt x="156" y="312"/>
                  <a:pt x="163" y="306"/>
                </a:cubicBezTo>
                <a:cubicBezTo>
                  <a:pt x="174" y="297"/>
                  <a:pt x="186" y="290"/>
                  <a:pt x="198" y="285"/>
                </a:cubicBezTo>
                <a:cubicBezTo>
                  <a:pt x="204" y="282"/>
                  <a:pt x="211" y="281"/>
                  <a:pt x="218" y="279"/>
                </a:cubicBezTo>
                <a:cubicBezTo>
                  <a:pt x="220" y="279"/>
                  <a:pt x="222" y="280"/>
                  <a:pt x="224" y="280"/>
                </a:cubicBezTo>
                <a:cubicBezTo>
                  <a:pt x="230" y="282"/>
                  <a:pt x="231" y="284"/>
                  <a:pt x="229" y="290"/>
                </a:cubicBezTo>
                <a:cubicBezTo>
                  <a:pt x="226" y="299"/>
                  <a:pt x="222" y="309"/>
                  <a:pt x="219" y="319"/>
                </a:cubicBezTo>
                <a:cubicBezTo>
                  <a:pt x="212" y="337"/>
                  <a:pt x="199" y="350"/>
                  <a:pt x="182" y="359"/>
                </a:cubicBezTo>
                <a:cubicBezTo>
                  <a:pt x="177" y="362"/>
                  <a:pt x="171" y="363"/>
                  <a:pt x="165" y="362"/>
                </a:cubicBezTo>
                <a:cubicBezTo>
                  <a:pt x="162" y="362"/>
                  <a:pt x="161" y="363"/>
                  <a:pt x="160" y="364"/>
                </a:cubicBezTo>
                <a:cubicBezTo>
                  <a:pt x="152" y="374"/>
                  <a:pt x="143" y="383"/>
                  <a:pt x="135" y="392"/>
                </a:cubicBezTo>
                <a:cubicBezTo>
                  <a:pt x="134" y="394"/>
                  <a:pt x="134" y="396"/>
                  <a:pt x="134" y="398"/>
                </a:cubicBezTo>
                <a:cubicBezTo>
                  <a:pt x="132" y="432"/>
                  <a:pt x="134" y="466"/>
                  <a:pt x="138" y="500"/>
                </a:cubicBezTo>
                <a:cubicBezTo>
                  <a:pt x="140" y="514"/>
                  <a:pt x="142" y="528"/>
                  <a:pt x="145" y="542"/>
                </a:cubicBezTo>
                <a:cubicBezTo>
                  <a:pt x="147" y="550"/>
                  <a:pt x="147" y="557"/>
                  <a:pt x="148" y="565"/>
                </a:cubicBezTo>
                <a:cubicBezTo>
                  <a:pt x="148" y="569"/>
                  <a:pt x="146" y="571"/>
                  <a:pt x="143" y="572"/>
                </a:cubicBezTo>
                <a:cubicBezTo>
                  <a:pt x="139" y="575"/>
                  <a:pt x="135" y="576"/>
                  <a:pt x="131" y="575"/>
                </a:cubicBezTo>
                <a:cubicBezTo>
                  <a:pt x="129" y="574"/>
                  <a:pt x="127" y="573"/>
                  <a:pt x="126" y="571"/>
                </a:cubicBezTo>
                <a:cubicBezTo>
                  <a:pt x="124" y="568"/>
                  <a:pt x="123" y="565"/>
                  <a:pt x="123" y="562"/>
                </a:cubicBezTo>
                <a:cubicBezTo>
                  <a:pt x="118" y="533"/>
                  <a:pt x="115" y="504"/>
                  <a:pt x="114" y="475"/>
                </a:cubicBezTo>
                <a:cubicBezTo>
                  <a:pt x="113" y="470"/>
                  <a:pt x="113" y="465"/>
                  <a:pt x="112" y="460"/>
                </a:cubicBezTo>
                <a:cubicBezTo>
                  <a:pt x="111" y="440"/>
                  <a:pt x="112" y="420"/>
                  <a:pt x="113" y="400"/>
                </a:cubicBezTo>
                <a:cubicBezTo>
                  <a:pt x="113" y="393"/>
                  <a:pt x="113" y="385"/>
                  <a:pt x="114" y="377"/>
                </a:cubicBezTo>
                <a:cubicBezTo>
                  <a:pt x="114" y="373"/>
                  <a:pt x="115" y="369"/>
                  <a:pt x="115" y="365"/>
                </a:cubicBezTo>
                <a:cubicBezTo>
                  <a:pt x="115" y="362"/>
                  <a:pt x="116" y="359"/>
                  <a:pt x="116" y="356"/>
                </a:cubicBezTo>
                <a:cubicBezTo>
                  <a:pt x="116" y="347"/>
                  <a:pt x="110" y="342"/>
                  <a:pt x="104" y="338"/>
                </a:cubicBezTo>
                <a:cubicBezTo>
                  <a:pt x="98" y="334"/>
                  <a:pt x="93" y="328"/>
                  <a:pt x="89" y="322"/>
                </a:cubicBezTo>
                <a:cubicBezTo>
                  <a:pt x="88" y="320"/>
                  <a:pt x="87" y="319"/>
                  <a:pt x="86" y="317"/>
                </a:cubicBezTo>
                <a:cubicBezTo>
                  <a:pt x="84" y="315"/>
                  <a:pt x="82" y="313"/>
                  <a:pt x="79" y="313"/>
                </a:cubicBezTo>
                <a:cubicBezTo>
                  <a:pt x="72" y="311"/>
                  <a:pt x="65" y="310"/>
                  <a:pt x="58" y="308"/>
                </a:cubicBezTo>
                <a:cubicBezTo>
                  <a:pt x="40" y="302"/>
                  <a:pt x="27" y="291"/>
                  <a:pt x="20" y="273"/>
                </a:cubicBezTo>
                <a:cubicBezTo>
                  <a:pt x="17" y="264"/>
                  <a:pt x="14" y="255"/>
                  <a:pt x="11" y="245"/>
                </a:cubicBezTo>
                <a:cubicBezTo>
                  <a:pt x="9" y="237"/>
                  <a:pt x="7" y="228"/>
                  <a:pt x="0" y="221"/>
                </a:cubicBezTo>
                <a:cubicBezTo>
                  <a:pt x="0" y="220"/>
                  <a:pt x="0" y="219"/>
                  <a:pt x="0" y="219"/>
                </a:cubicBezTo>
                <a:cubicBezTo>
                  <a:pt x="1" y="216"/>
                  <a:pt x="4" y="215"/>
                  <a:pt x="7" y="214"/>
                </a:cubicBezTo>
                <a:cubicBezTo>
                  <a:pt x="19" y="213"/>
                  <a:pt x="31" y="212"/>
                  <a:pt x="43" y="215"/>
                </a:cubicBezTo>
                <a:cubicBezTo>
                  <a:pt x="67" y="221"/>
                  <a:pt x="82" y="236"/>
                  <a:pt x="88" y="260"/>
                </a:cubicBezTo>
                <a:cubicBezTo>
                  <a:pt x="91" y="274"/>
                  <a:pt x="92" y="288"/>
                  <a:pt x="94" y="302"/>
                </a:cubicBezTo>
                <a:cubicBezTo>
                  <a:pt x="99" y="305"/>
                  <a:pt x="101" y="310"/>
                  <a:pt x="104" y="315"/>
                </a:cubicBezTo>
                <a:cubicBezTo>
                  <a:pt x="107" y="323"/>
                  <a:pt x="111" y="329"/>
                  <a:pt x="118" y="334"/>
                </a:cubicBezTo>
                <a:cubicBezTo>
                  <a:pt x="120" y="332"/>
                  <a:pt x="119" y="330"/>
                  <a:pt x="119" y="328"/>
                </a:cubicBezTo>
                <a:cubicBezTo>
                  <a:pt x="120" y="316"/>
                  <a:pt x="121" y="303"/>
                  <a:pt x="122" y="291"/>
                </a:cubicBezTo>
                <a:cubicBezTo>
                  <a:pt x="123" y="280"/>
                  <a:pt x="124" y="269"/>
                  <a:pt x="126" y="258"/>
                </a:cubicBezTo>
                <a:cubicBezTo>
                  <a:pt x="127" y="249"/>
                  <a:pt x="127" y="240"/>
                  <a:pt x="125" y="230"/>
                </a:cubicBezTo>
                <a:cubicBezTo>
                  <a:pt x="123" y="223"/>
                  <a:pt x="123" y="215"/>
                  <a:pt x="122" y="207"/>
                </a:cubicBezTo>
                <a:cubicBezTo>
                  <a:pt x="121" y="207"/>
                  <a:pt x="121" y="206"/>
                  <a:pt x="121" y="206"/>
                </a:cubicBezTo>
                <a:cubicBezTo>
                  <a:pt x="113" y="206"/>
                  <a:pt x="107" y="202"/>
                  <a:pt x="103" y="195"/>
                </a:cubicBezTo>
                <a:cubicBezTo>
                  <a:pt x="99" y="189"/>
                  <a:pt x="94" y="183"/>
                  <a:pt x="92" y="175"/>
                </a:cubicBezTo>
                <a:cubicBezTo>
                  <a:pt x="85" y="174"/>
                  <a:pt x="78" y="173"/>
                  <a:pt x="71" y="172"/>
                </a:cubicBezTo>
                <a:cubicBezTo>
                  <a:pt x="51" y="168"/>
                  <a:pt x="39" y="155"/>
                  <a:pt x="33" y="137"/>
                </a:cubicBezTo>
                <a:cubicBezTo>
                  <a:pt x="32" y="132"/>
                  <a:pt x="32" y="128"/>
                  <a:pt x="33" y="123"/>
                </a:cubicBezTo>
                <a:cubicBezTo>
                  <a:pt x="35" y="118"/>
                  <a:pt x="35" y="112"/>
                  <a:pt x="34" y="106"/>
                </a:cubicBezTo>
                <a:cubicBezTo>
                  <a:pt x="31" y="96"/>
                  <a:pt x="30" y="85"/>
                  <a:pt x="32" y="75"/>
                </a:cubicBezTo>
                <a:cubicBezTo>
                  <a:pt x="34" y="65"/>
                  <a:pt x="39" y="57"/>
                  <a:pt x="45" y="50"/>
                </a:cubicBezTo>
                <a:cubicBezTo>
                  <a:pt x="50" y="45"/>
                  <a:pt x="55" y="43"/>
                  <a:pt x="61" y="42"/>
                </a:cubicBezTo>
                <a:cubicBezTo>
                  <a:pt x="63" y="42"/>
                  <a:pt x="65" y="41"/>
                  <a:pt x="68" y="41"/>
                </a:cubicBezTo>
                <a:cubicBezTo>
                  <a:pt x="68" y="40"/>
                  <a:pt x="68" y="39"/>
                  <a:pt x="69" y="37"/>
                </a:cubicBezTo>
                <a:cubicBezTo>
                  <a:pt x="70" y="33"/>
                  <a:pt x="72" y="28"/>
                  <a:pt x="73" y="24"/>
                </a:cubicBezTo>
                <a:cubicBezTo>
                  <a:pt x="80" y="8"/>
                  <a:pt x="100" y="5"/>
                  <a:pt x="111" y="11"/>
                </a:cubicBezTo>
                <a:cubicBezTo>
                  <a:pt x="114" y="13"/>
                  <a:pt x="116" y="14"/>
                  <a:pt x="119" y="16"/>
                </a:cubicBezTo>
                <a:cubicBezTo>
                  <a:pt x="122" y="18"/>
                  <a:pt x="125" y="21"/>
                  <a:pt x="129" y="23"/>
                </a:cubicBezTo>
                <a:cubicBezTo>
                  <a:pt x="139" y="29"/>
                  <a:pt x="142" y="38"/>
                  <a:pt x="142" y="49"/>
                </a:cubicBezTo>
                <a:cubicBezTo>
                  <a:pt x="141" y="57"/>
                  <a:pt x="141" y="66"/>
                  <a:pt x="141" y="74"/>
                </a:cubicBezTo>
                <a:cubicBezTo>
                  <a:pt x="140" y="84"/>
                  <a:pt x="144" y="92"/>
                  <a:pt x="151" y="98"/>
                </a:cubicBezTo>
                <a:cubicBezTo>
                  <a:pt x="153" y="96"/>
                  <a:pt x="155" y="95"/>
                  <a:pt x="157" y="93"/>
                </a:cubicBezTo>
                <a:cubicBezTo>
                  <a:pt x="158" y="89"/>
                  <a:pt x="159" y="83"/>
                  <a:pt x="160" y="77"/>
                </a:cubicBezTo>
                <a:cubicBezTo>
                  <a:pt x="156" y="80"/>
                  <a:pt x="155" y="86"/>
                  <a:pt x="150" y="85"/>
                </a:cubicBezTo>
                <a:cubicBezTo>
                  <a:pt x="148" y="85"/>
                  <a:pt x="146" y="84"/>
                  <a:pt x="143" y="83"/>
                </a:cubicBezTo>
                <a:cubicBezTo>
                  <a:pt x="145" y="78"/>
                  <a:pt x="146" y="74"/>
                  <a:pt x="148" y="70"/>
                </a:cubicBezTo>
                <a:cubicBezTo>
                  <a:pt x="150" y="66"/>
                  <a:pt x="154" y="64"/>
                  <a:pt x="158" y="64"/>
                </a:cubicBezTo>
                <a:cubicBezTo>
                  <a:pt x="164" y="64"/>
                  <a:pt x="169" y="65"/>
                  <a:pt x="174" y="67"/>
                </a:cubicBezTo>
                <a:cubicBezTo>
                  <a:pt x="180" y="71"/>
                  <a:pt x="182" y="75"/>
                  <a:pt x="179" y="82"/>
                </a:cubicBezTo>
                <a:cubicBezTo>
                  <a:pt x="176" y="88"/>
                  <a:pt x="175" y="95"/>
                  <a:pt x="176" y="102"/>
                </a:cubicBezTo>
                <a:cubicBezTo>
                  <a:pt x="176" y="102"/>
                  <a:pt x="176" y="103"/>
                  <a:pt x="177" y="104"/>
                </a:cubicBezTo>
                <a:close/>
                <a:moveTo>
                  <a:pt x="135" y="91"/>
                </a:moveTo>
                <a:cubicBezTo>
                  <a:pt x="136" y="94"/>
                  <a:pt x="135" y="98"/>
                  <a:pt x="136" y="100"/>
                </a:cubicBezTo>
                <a:cubicBezTo>
                  <a:pt x="137" y="103"/>
                  <a:pt x="138" y="106"/>
                  <a:pt x="141" y="107"/>
                </a:cubicBezTo>
                <a:cubicBezTo>
                  <a:pt x="139" y="102"/>
                  <a:pt x="137" y="96"/>
                  <a:pt x="135" y="91"/>
                </a:cubicBezTo>
                <a:cubicBezTo>
                  <a:pt x="135" y="87"/>
                  <a:pt x="135" y="82"/>
                  <a:pt x="135" y="77"/>
                </a:cubicBezTo>
                <a:cubicBezTo>
                  <a:pt x="135" y="70"/>
                  <a:pt x="136" y="63"/>
                  <a:pt x="136" y="56"/>
                </a:cubicBezTo>
                <a:cubicBezTo>
                  <a:pt x="136" y="54"/>
                  <a:pt x="136" y="53"/>
                  <a:pt x="136" y="51"/>
                </a:cubicBezTo>
                <a:cubicBezTo>
                  <a:pt x="127" y="54"/>
                  <a:pt x="125" y="61"/>
                  <a:pt x="123" y="69"/>
                </a:cubicBezTo>
                <a:cubicBezTo>
                  <a:pt x="123" y="73"/>
                  <a:pt x="124" y="76"/>
                  <a:pt x="126" y="79"/>
                </a:cubicBezTo>
                <a:cubicBezTo>
                  <a:pt x="129" y="83"/>
                  <a:pt x="131" y="86"/>
                  <a:pt x="133" y="90"/>
                </a:cubicBezTo>
                <a:cubicBezTo>
                  <a:pt x="134" y="90"/>
                  <a:pt x="135" y="91"/>
                  <a:pt x="135" y="91"/>
                </a:cubicBezTo>
                <a:close/>
                <a:moveTo>
                  <a:pt x="156" y="113"/>
                </a:moveTo>
                <a:cubicBezTo>
                  <a:pt x="154" y="114"/>
                  <a:pt x="151" y="115"/>
                  <a:pt x="148" y="116"/>
                </a:cubicBezTo>
                <a:cubicBezTo>
                  <a:pt x="135" y="120"/>
                  <a:pt x="124" y="114"/>
                  <a:pt x="119" y="101"/>
                </a:cubicBezTo>
                <a:cubicBezTo>
                  <a:pt x="119" y="100"/>
                  <a:pt x="118" y="100"/>
                  <a:pt x="118" y="99"/>
                </a:cubicBezTo>
                <a:cubicBezTo>
                  <a:pt x="117" y="92"/>
                  <a:pt x="114" y="86"/>
                  <a:pt x="109" y="81"/>
                </a:cubicBezTo>
                <a:cubicBezTo>
                  <a:pt x="105" y="78"/>
                  <a:pt x="104" y="74"/>
                  <a:pt x="105" y="70"/>
                </a:cubicBezTo>
                <a:cubicBezTo>
                  <a:pt x="107" y="61"/>
                  <a:pt x="111" y="54"/>
                  <a:pt x="117" y="49"/>
                </a:cubicBezTo>
                <a:cubicBezTo>
                  <a:pt x="122" y="44"/>
                  <a:pt x="127" y="41"/>
                  <a:pt x="134" y="43"/>
                </a:cubicBezTo>
                <a:cubicBezTo>
                  <a:pt x="133" y="37"/>
                  <a:pt x="131" y="32"/>
                  <a:pt x="126" y="29"/>
                </a:cubicBezTo>
                <a:cubicBezTo>
                  <a:pt x="119" y="24"/>
                  <a:pt x="112" y="21"/>
                  <a:pt x="105" y="17"/>
                </a:cubicBezTo>
                <a:cubicBezTo>
                  <a:pt x="102" y="15"/>
                  <a:pt x="100" y="16"/>
                  <a:pt x="98" y="18"/>
                </a:cubicBezTo>
                <a:cubicBezTo>
                  <a:pt x="94" y="20"/>
                  <a:pt x="91" y="24"/>
                  <a:pt x="89" y="28"/>
                </a:cubicBezTo>
                <a:cubicBezTo>
                  <a:pt x="83" y="40"/>
                  <a:pt x="82" y="53"/>
                  <a:pt x="85" y="67"/>
                </a:cubicBezTo>
                <a:cubicBezTo>
                  <a:pt x="86" y="78"/>
                  <a:pt x="90" y="88"/>
                  <a:pt x="98" y="95"/>
                </a:cubicBezTo>
                <a:cubicBezTo>
                  <a:pt x="100" y="97"/>
                  <a:pt x="102" y="98"/>
                  <a:pt x="103" y="100"/>
                </a:cubicBezTo>
                <a:cubicBezTo>
                  <a:pt x="112" y="107"/>
                  <a:pt x="119" y="117"/>
                  <a:pt x="121" y="129"/>
                </a:cubicBezTo>
                <a:cubicBezTo>
                  <a:pt x="122" y="131"/>
                  <a:pt x="122" y="132"/>
                  <a:pt x="123" y="134"/>
                </a:cubicBezTo>
                <a:cubicBezTo>
                  <a:pt x="125" y="139"/>
                  <a:pt x="128" y="142"/>
                  <a:pt x="132" y="144"/>
                </a:cubicBezTo>
                <a:cubicBezTo>
                  <a:pt x="135" y="146"/>
                  <a:pt x="139" y="147"/>
                  <a:pt x="142" y="148"/>
                </a:cubicBezTo>
                <a:cubicBezTo>
                  <a:pt x="146" y="149"/>
                  <a:pt x="149" y="149"/>
                  <a:pt x="151" y="145"/>
                </a:cubicBezTo>
                <a:cubicBezTo>
                  <a:pt x="155" y="140"/>
                  <a:pt x="158" y="135"/>
                  <a:pt x="162" y="130"/>
                </a:cubicBezTo>
                <a:cubicBezTo>
                  <a:pt x="162" y="128"/>
                  <a:pt x="162" y="126"/>
                  <a:pt x="161" y="124"/>
                </a:cubicBezTo>
                <a:cubicBezTo>
                  <a:pt x="160" y="121"/>
                  <a:pt x="158" y="117"/>
                  <a:pt x="156" y="113"/>
                </a:cubicBezTo>
                <a:close/>
                <a:moveTo>
                  <a:pt x="68" y="60"/>
                </a:moveTo>
                <a:cubicBezTo>
                  <a:pt x="67" y="61"/>
                  <a:pt x="66" y="61"/>
                  <a:pt x="66" y="61"/>
                </a:cubicBezTo>
                <a:cubicBezTo>
                  <a:pt x="65" y="62"/>
                  <a:pt x="64" y="64"/>
                  <a:pt x="63" y="65"/>
                </a:cubicBezTo>
                <a:cubicBezTo>
                  <a:pt x="56" y="75"/>
                  <a:pt x="52" y="86"/>
                  <a:pt x="52" y="97"/>
                </a:cubicBezTo>
                <a:cubicBezTo>
                  <a:pt x="51" y="107"/>
                  <a:pt x="50" y="116"/>
                  <a:pt x="47" y="125"/>
                </a:cubicBezTo>
                <a:cubicBezTo>
                  <a:pt x="47" y="128"/>
                  <a:pt x="47" y="131"/>
                  <a:pt x="48" y="135"/>
                </a:cubicBezTo>
                <a:cubicBezTo>
                  <a:pt x="48" y="138"/>
                  <a:pt x="50" y="141"/>
                  <a:pt x="51" y="144"/>
                </a:cubicBezTo>
                <a:cubicBezTo>
                  <a:pt x="59" y="159"/>
                  <a:pt x="70" y="168"/>
                  <a:pt x="87" y="168"/>
                </a:cubicBezTo>
                <a:cubicBezTo>
                  <a:pt x="95" y="169"/>
                  <a:pt x="103" y="170"/>
                  <a:pt x="110" y="175"/>
                </a:cubicBezTo>
                <a:cubicBezTo>
                  <a:pt x="114" y="176"/>
                  <a:pt x="117" y="178"/>
                  <a:pt x="122" y="177"/>
                </a:cubicBezTo>
                <a:cubicBezTo>
                  <a:pt x="121" y="172"/>
                  <a:pt x="119" y="167"/>
                  <a:pt x="119" y="162"/>
                </a:cubicBezTo>
                <a:cubicBezTo>
                  <a:pt x="118" y="157"/>
                  <a:pt x="116" y="155"/>
                  <a:pt x="111" y="154"/>
                </a:cubicBezTo>
                <a:cubicBezTo>
                  <a:pt x="105" y="151"/>
                  <a:pt x="99" y="148"/>
                  <a:pt x="93" y="145"/>
                </a:cubicBezTo>
                <a:cubicBezTo>
                  <a:pt x="88" y="142"/>
                  <a:pt x="85" y="138"/>
                  <a:pt x="85" y="132"/>
                </a:cubicBezTo>
                <a:cubicBezTo>
                  <a:pt x="85" y="130"/>
                  <a:pt x="85" y="129"/>
                  <a:pt x="85" y="127"/>
                </a:cubicBezTo>
                <a:cubicBezTo>
                  <a:pt x="85" y="123"/>
                  <a:pt x="83" y="119"/>
                  <a:pt x="80" y="116"/>
                </a:cubicBezTo>
                <a:cubicBezTo>
                  <a:pt x="78" y="115"/>
                  <a:pt x="77" y="114"/>
                  <a:pt x="75" y="113"/>
                </a:cubicBezTo>
                <a:cubicBezTo>
                  <a:pt x="72" y="110"/>
                  <a:pt x="70" y="106"/>
                  <a:pt x="71" y="101"/>
                </a:cubicBezTo>
                <a:cubicBezTo>
                  <a:pt x="72" y="96"/>
                  <a:pt x="74" y="92"/>
                  <a:pt x="75" y="87"/>
                </a:cubicBezTo>
                <a:cubicBezTo>
                  <a:pt x="70" y="79"/>
                  <a:pt x="70" y="70"/>
                  <a:pt x="68" y="60"/>
                </a:cubicBezTo>
                <a:close/>
                <a:moveTo>
                  <a:pt x="42" y="241"/>
                </a:moveTo>
                <a:cubicBezTo>
                  <a:pt x="46" y="243"/>
                  <a:pt x="51" y="250"/>
                  <a:pt x="54" y="256"/>
                </a:cubicBezTo>
                <a:cubicBezTo>
                  <a:pt x="59" y="268"/>
                  <a:pt x="65" y="279"/>
                  <a:pt x="70" y="291"/>
                </a:cubicBezTo>
                <a:cubicBezTo>
                  <a:pt x="71" y="292"/>
                  <a:pt x="72" y="293"/>
                  <a:pt x="73" y="294"/>
                </a:cubicBezTo>
                <a:cubicBezTo>
                  <a:pt x="74" y="285"/>
                  <a:pt x="75" y="277"/>
                  <a:pt x="73" y="269"/>
                </a:cubicBezTo>
                <a:cubicBezTo>
                  <a:pt x="67" y="249"/>
                  <a:pt x="55" y="234"/>
                  <a:pt x="36" y="225"/>
                </a:cubicBezTo>
                <a:cubicBezTo>
                  <a:pt x="29" y="222"/>
                  <a:pt x="22" y="223"/>
                  <a:pt x="14" y="223"/>
                </a:cubicBezTo>
                <a:cubicBezTo>
                  <a:pt x="15" y="227"/>
                  <a:pt x="16" y="230"/>
                  <a:pt x="17" y="234"/>
                </a:cubicBezTo>
                <a:cubicBezTo>
                  <a:pt x="24" y="231"/>
                  <a:pt x="25" y="232"/>
                  <a:pt x="27" y="238"/>
                </a:cubicBezTo>
                <a:cubicBezTo>
                  <a:pt x="28" y="240"/>
                  <a:pt x="29" y="242"/>
                  <a:pt x="29" y="244"/>
                </a:cubicBezTo>
                <a:cubicBezTo>
                  <a:pt x="34" y="257"/>
                  <a:pt x="41" y="269"/>
                  <a:pt x="54" y="277"/>
                </a:cubicBezTo>
                <a:cubicBezTo>
                  <a:pt x="56" y="278"/>
                  <a:pt x="58" y="280"/>
                  <a:pt x="60" y="282"/>
                </a:cubicBezTo>
                <a:cubicBezTo>
                  <a:pt x="59" y="278"/>
                  <a:pt x="58" y="276"/>
                  <a:pt x="57" y="273"/>
                </a:cubicBezTo>
                <a:cubicBezTo>
                  <a:pt x="53" y="262"/>
                  <a:pt x="50" y="250"/>
                  <a:pt x="42" y="241"/>
                </a:cubicBezTo>
                <a:close/>
                <a:moveTo>
                  <a:pt x="204" y="128"/>
                </a:moveTo>
                <a:cubicBezTo>
                  <a:pt x="204" y="131"/>
                  <a:pt x="203" y="135"/>
                  <a:pt x="202" y="138"/>
                </a:cubicBezTo>
                <a:cubicBezTo>
                  <a:pt x="200" y="147"/>
                  <a:pt x="197" y="156"/>
                  <a:pt x="190" y="163"/>
                </a:cubicBezTo>
                <a:cubicBezTo>
                  <a:pt x="182" y="173"/>
                  <a:pt x="171" y="176"/>
                  <a:pt x="160" y="178"/>
                </a:cubicBezTo>
                <a:cubicBezTo>
                  <a:pt x="153" y="180"/>
                  <a:pt x="146" y="179"/>
                  <a:pt x="140" y="176"/>
                </a:cubicBezTo>
                <a:cubicBezTo>
                  <a:pt x="139" y="176"/>
                  <a:pt x="138" y="176"/>
                  <a:pt x="137" y="175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36" y="179"/>
                  <a:pt x="135" y="182"/>
                  <a:pt x="137" y="184"/>
                </a:cubicBezTo>
                <a:cubicBezTo>
                  <a:pt x="139" y="187"/>
                  <a:pt x="143" y="190"/>
                  <a:pt x="147" y="193"/>
                </a:cubicBezTo>
                <a:cubicBezTo>
                  <a:pt x="147" y="193"/>
                  <a:pt x="149" y="193"/>
                  <a:pt x="149" y="193"/>
                </a:cubicBezTo>
                <a:cubicBezTo>
                  <a:pt x="157" y="191"/>
                  <a:pt x="164" y="191"/>
                  <a:pt x="172" y="191"/>
                </a:cubicBezTo>
                <a:cubicBezTo>
                  <a:pt x="175" y="191"/>
                  <a:pt x="178" y="191"/>
                  <a:pt x="181" y="189"/>
                </a:cubicBezTo>
                <a:cubicBezTo>
                  <a:pt x="197" y="183"/>
                  <a:pt x="206" y="170"/>
                  <a:pt x="210" y="154"/>
                </a:cubicBezTo>
                <a:cubicBezTo>
                  <a:pt x="213" y="145"/>
                  <a:pt x="211" y="135"/>
                  <a:pt x="214" y="127"/>
                </a:cubicBezTo>
                <a:cubicBezTo>
                  <a:pt x="211" y="127"/>
                  <a:pt x="208" y="127"/>
                  <a:pt x="204" y="128"/>
                </a:cubicBezTo>
                <a:close/>
                <a:moveTo>
                  <a:pt x="209" y="111"/>
                </a:moveTo>
                <a:cubicBezTo>
                  <a:pt x="199" y="114"/>
                  <a:pt x="190" y="117"/>
                  <a:pt x="181" y="120"/>
                </a:cubicBezTo>
                <a:cubicBezTo>
                  <a:pt x="186" y="125"/>
                  <a:pt x="184" y="129"/>
                  <a:pt x="181" y="134"/>
                </a:cubicBezTo>
                <a:cubicBezTo>
                  <a:pt x="178" y="139"/>
                  <a:pt x="175" y="143"/>
                  <a:pt x="172" y="148"/>
                </a:cubicBezTo>
                <a:cubicBezTo>
                  <a:pt x="166" y="156"/>
                  <a:pt x="158" y="160"/>
                  <a:pt x="149" y="160"/>
                </a:cubicBezTo>
                <a:cubicBezTo>
                  <a:pt x="146" y="159"/>
                  <a:pt x="144" y="159"/>
                  <a:pt x="142" y="159"/>
                </a:cubicBezTo>
                <a:cubicBezTo>
                  <a:pt x="140" y="159"/>
                  <a:pt x="139" y="159"/>
                  <a:pt x="137" y="160"/>
                </a:cubicBezTo>
                <a:cubicBezTo>
                  <a:pt x="142" y="163"/>
                  <a:pt x="146" y="166"/>
                  <a:pt x="151" y="168"/>
                </a:cubicBezTo>
                <a:cubicBezTo>
                  <a:pt x="152" y="168"/>
                  <a:pt x="153" y="169"/>
                  <a:pt x="154" y="169"/>
                </a:cubicBezTo>
                <a:cubicBezTo>
                  <a:pt x="165" y="168"/>
                  <a:pt x="175" y="164"/>
                  <a:pt x="181" y="153"/>
                </a:cubicBezTo>
                <a:cubicBezTo>
                  <a:pt x="185" y="146"/>
                  <a:pt x="189" y="139"/>
                  <a:pt x="190" y="130"/>
                </a:cubicBezTo>
                <a:cubicBezTo>
                  <a:pt x="190" y="125"/>
                  <a:pt x="192" y="122"/>
                  <a:pt x="197" y="121"/>
                </a:cubicBezTo>
                <a:cubicBezTo>
                  <a:pt x="203" y="120"/>
                  <a:pt x="206" y="116"/>
                  <a:pt x="209" y="111"/>
                </a:cubicBezTo>
                <a:close/>
                <a:moveTo>
                  <a:pt x="206" y="307"/>
                </a:moveTo>
                <a:cubicBezTo>
                  <a:pt x="198" y="314"/>
                  <a:pt x="190" y="320"/>
                  <a:pt x="183" y="327"/>
                </a:cubicBezTo>
                <a:cubicBezTo>
                  <a:pt x="188" y="325"/>
                  <a:pt x="192" y="321"/>
                  <a:pt x="197" y="326"/>
                </a:cubicBezTo>
                <a:cubicBezTo>
                  <a:pt x="203" y="317"/>
                  <a:pt x="215" y="292"/>
                  <a:pt x="215" y="288"/>
                </a:cubicBezTo>
                <a:cubicBezTo>
                  <a:pt x="215" y="288"/>
                  <a:pt x="214" y="288"/>
                  <a:pt x="214" y="288"/>
                </a:cubicBezTo>
                <a:cubicBezTo>
                  <a:pt x="198" y="296"/>
                  <a:pt x="183" y="305"/>
                  <a:pt x="171" y="318"/>
                </a:cubicBezTo>
                <a:cubicBezTo>
                  <a:pt x="168" y="321"/>
                  <a:pt x="166" y="325"/>
                  <a:pt x="164" y="328"/>
                </a:cubicBezTo>
                <a:cubicBezTo>
                  <a:pt x="161" y="332"/>
                  <a:pt x="160" y="337"/>
                  <a:pt x="162" y="342"/>
                </a:cubicBezTo>
                <a:cubicBezTo>
                  <a:pt x="166" y="340"/>
                  <a:pt x="169" y="338"/>
                  <a:pt x="172" y="335"/>
                </a:cubicBezTo>
                <a:cubicBezTo>
                  <a:pt x="170" y="334"/>
                  <a:pt x="168" y="333"/>
                  <a:pt x="166" y="331"/>
                </a:cubicBezTo>
                <a:cubicBezTo>
                  <a:pt x="167" y="330"/>
                  <a:pt x="169" y="328"/>
                  <a:pt x="170" y="327"/>
                </a:cubicBezTo>
                <a:cubicBezTo>
                  <a:pt x="180" y="320"/>
                  <a:pt x="189" y="313"/>
                  <a:pt x="199" y="306"/>
                </a:cubicBezTo>
                <a:cubicBezTo>
                  <a:pt x="201" y="305"/>
                  <a:pt x="202" y="304"/>
                  <a:pt x="206" y="307"/>
                </a:cubicBezTo>
                <a:close/>
                <a:moveTo>
                  <a:pt x="120" y="151"/>
                </a:moveTo>
                <a:cubicBezTo>
                  <a:pt x="120" y="151"/>
                  <a:pt x="120" y="150"/>
                  <a:pt x="120" y="150"/>
                </a:cubicBezTo>
                <a:cubicBezTo>
                  <a:pt x="120" y="150"/>
                  <a:pt x="119" y="150"/>
                  <a:pt x="119" y="149"/>
                </a:cubicBezTo>
                <a:cubicBezTo>
                  <a:pt x="111" y="145"/>
                  <a:pt x="107" y="138"/>
                  <a:pt x="104" y="130"/>
                </a:cubicBezTo>
                <a:cubicBezTo>
                  <a:pt x="103" y="125"/>
                  <a:pt x="102" y="121"/>
                  <a:pt x="100" y="117"/>
                </a:cubicBezTo>
                <a:cubicBezTo>
                  <a:pt x="98" y="111"/>
                  <a:pt x="94" y="106"/>
                  <a:pt x="88" y="102"/>
                </a:cubicBezTo>
                <a:cubicBezTo>
                  <a:pt x="87" y="107"/>
                  <a:pt x="88" y="111"/>
                  <a:pt x="91" y="115"/>
                </a:cubicBezTo>
                <a:cubicBezTo>
                  <a:pt x="96" y="120"/>
                  <a:pt x="99" y="127"/>
                  <a:pt x="100" y="135"/>
                </a:cubicBezTo>
                <a:cubicBezTo>
                  <a:pt x="100" y="136"/>
                  <a:pt x="101" y="139"/>
                  <a:pt x="102" y="140"/>
                </a:cubicBezTo>
                <a:cubicBezTo>
                  <a:pt x="107" y="144"/>
                  <a:pt x="112" y="147"/>
                  <a:pt x="117" y="151"/>
                </a:cubicBezTo>
                <a:cubicBezTo>
                  <a:pt x="117" y="151"/>
                  <a:pt x="119" y="151"/>
                  <a:pt x="120" y="151"/>
                </a:cubicBezTo>
                <a:close/>
                <a:moveTo>
                  <a:pt x="122" y="197"/>
                </a:moveTo>
                <a:cubicBezTo>
                  <a:pt x="123" y="194"/>
                  <a:pt x="122" y="191"/>
                  <a:pt x="120" y="189"/>
                </a:cubicBezTo>
                <a:cubicBezTo>
                  <a:pt x="115" y="185"/>
                  <a:pt x="108" y="184"/>
                  <a:pt x="103" y="182"/>
                </a:cubicBezTo>
                <a:cubicBezTo>
                  <a:pt x="107" y="189"/>
                  <a:pt x="112" y="196"/>
                  <a:pt x="122" y="197"/>
                </a:cubicBezTo>
                <a:close/>
                <a:moveTo>
                  <a:pt x="39" y="280"/>
                </a:moveTo>
                <a:cubicBezTo>
                  <a:pt x="41" y="284"/>
                  <a:pt x="45" y="289"/>
                  <a:pt x="52" y="293"/>
                </a:cubicBezTo>
                <a:cubicBezTo>
                  <a:pt x="48" y="288"/>
                  <a:pt x="44" y="283"/>
                  <a:pt x="39" y="28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F2ADCCF-7DA6-4724-867B-F95F095FFE28}"/>
              </a:ext>
            </a:extLst>
          </p:cNvPr>
          <p:cNvGrpSpPr/>
          <p:nvPr/>
        </p:nvGrpSpPr>
        <p:grpSpPr>
          <a:xfrm rot="20693509" flipH="1">
            <a:off x="20943220" y="10481290"/>
            <a:ext cx="3559189" cy="4062550"/>
            <a:chOff x="-267663" y="655840"/>
            <a:chExt cx="3055389" cy="3487500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16" name="Freeform 50">
              <a:extLst>
                <a:ext uri="{FF2B5EF4-FFF2-40B4-BE49-F238E27FC236}">
                  <a16:creationId xmlns:a16="http://schemas.microsoft.com/office/drawing/2014/main" id="{80ED3BAF-83BB-45B3-A3C6-8656BE31B46D}"/>
                </a:ext>
              </a:extLst>
            </p:cNvPr>
            <p:cNvSpPr>
              <a:spLocks noEditPoints="1"/>
            </p:cNvSpPr>
            <p:nvPr/>
          </p:nvSpPr>
          <p:spPr bwMode="auto">
            <a:xfrm rot="1257991">
              <a:off x="585340" y="655840"/>
              <a:ext cx="1166358" cy="3487500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7" name="Freeform 50">
              <a:extLst>
                <a:ext uri="{FF2B5EF4-FFF2-40B4-BE49-F238E27FC236}">
                  <a16:creationId xmlns:a16="http://schemas.microsoft.com/office/drawing/2014/main" id="{EFB4D968-90FC-4E1F-9A40-B16991DE4A4B}"/>
                </a:ext>
              </a:extLst>
            </p:cNvPr>
            <p:cNvSpPr>
              <a:spLocks noEditPoints="1"/>
            </p:cNvSpPr>
            <p:nvPr/>
          </p:nvSpPr>
          <p:spPr bwMode="auto">
            <a:xfrm rot="3247243">
              <a:off x="1096291" y="165790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50">
              <a:extLst>
                <a:ext uri="{FF2B5EF4-FFF2-40B4-BE49-F238E27FC236}">
                  <a16:creationId xmlns:a16="http://schemas.microsoft.com/office/drawing/2014/main" id="{BCAA49EC-A5D0-4059-8F0D-B5123FEC5D08}"/>
                </a:ext>
              </a:extLst>
            </p:cNvPr>
            <p:cNvSpPr>
              <a:spLocks noEditPoints="1"/>
            </p:cNvSpPr>
            <p:nvPr/>
          </p:nvSpPr>
          <p:spPr bwMode="auto">
            <a:xfrm rot="20700000">
              <a:off x="-267663" y="133199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DF74F250-3285-4080-904B-53B4C23F41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253E374-AA6E-4125-B1C9-84683AEDB689}"/>
              </a:ext>
            </a:extLst>
          </p:cNvPr>
          <p:cNvSpPr/>
          <p:nvPr/>
        </p:nvSpPr>
        <p:spPr>
          <a:xfrm rot="5400000">
            <a:off x="14100045" y="4623322"/>
            <a:ext cx="10667999" cy="4303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9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Missions</a:t>
            </a:r>
            <a:endParaRPr lang="en-ID" sz="199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7915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AA4256F-C365-45E3-B783-F458095BD813}"/>
              </a:ext>
            </a:extLst>
          </p:cNvPr>
          <p:cNvSpPr/>
          <p:nvPr/>
        </p:nvSpPr>
        <p:spPr>
          <a:xfrm>
            <a:off x="-244345" y="-424542"/>
            <a:ext cx="5914772" cy="12012874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AC4E33-2BA7-4C73-B787-07AFA1615A2F}"/>
              </a:ext>
            </a:extLst>
          </p:cNvPr>
          <p:cNvSpPr/>
          <p:nvPr/>
        </p:nvSpPr>
        <p:spPr>
          <a:xfrm>
            <a:off x="14807258" y="1701325"/>
            <a:ext cx="833978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Asoka/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90BF10-8A10-4DB4-9D2E-BCAD608F3137}"/>
              </a:ext>
            </a:extLst>
          </p:cNvPr>
          <p:cNvSpPr/>
          <p:nvPr/>
        </p:nvSpPr>
        <p:spPr>
          <a:xfrm>
            <a:off x="14506921" y="10366773"/>
            <a:ext cx="6848042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visual design, and branding over a series of iterative cycles to create products that solve real problems for people and businesses.</a:t>
            </a:r>
            <a:endParaRPr lang="en-ID" sz="2000" dirty="0">
              <a:solidFill>
                <a:schemeClr val="tx1">
                  <a:lumMod val="95000"/>
                  <a:lumOff val="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54CBA4-82DE-4552-B60A-6678603E34E8}"/>
              </a:ext>
            </a:extLst>
          </p:cNvPr>
          <p:cNvSpPr/>
          <p:nvPr/>
        </p:nvSpPr>
        <p:spPr>
          <a:xfrm>
            <a:off x="871260" y="2532344"/>
            <a:ext cx="6463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200" dirty="0">
                <a:solidFill>
                  <a:schemeClr val="accent5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11</a:t>
            </a:r>
            <a:endParaRPr lang="en-ID" sz="1200" dirty="0">
              <a:solidFill>
                <a:schemeClr val="accent5"/>
              </a:solidFill>
              <a:latin typeface="AbbeyRoadNF" panose="02000503000000020003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45DDFE5-CF48-45BD-8664-7F6142C0C302}"/>
              </a:ext>
            </a:extLst>
          </p:cNvPr>
          <p:cNvSpPr/>
          <p:nvPr/>
        </p:nvSpPr>
        <p:spPr>
          <a:xfrm>
            <a:off x="14506921" y="7409178"/>
            <a:ext cx="7414288" cy="223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Partnering closely with our clients, we blend strategy, user experience design.</a:t>
            </a:r>
            <a:endParaRPr lang="en-ID" sz="3200" dirty="0"/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4C2A517B-16D5-463A-8C0A-BC839F9A8FF2}"/>
              </a:ext>
            </a:extLst>
          </p:cNvPr>
          <p:cNvSpPr>
            <a:spLocks noEditPoints="1"/>
          </p:cNvSpPr>
          <p:nvPr/>
        </p:nvSpPr>
        <p:spPr bwMode="auto">
          <a:xfrm>
            <a:off x="22463471" y="11083636"/>
            <a:ext cx="1651000" cy="2941637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A97D35BF-F27F-4836-A1C5-B8719F0644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1A3754-B381-47EB-A336-21AD3B2639ED}"/>
              </a:ext>
            </a:extLst>
          </p:cNvPr>
          <p:cNvSpPr/>
          <p:nvPr/>
        </p:nvSpPr>
        <p:spPr>
          <a:xfrm rot="16200000">
            <a:off x="-2957714" y="5601490"/>
            <a:ext cx="9729841" cy="4303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9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Process</a:t>
            </a:r>
            <a:endParaRPr lang="en-ID" sz="199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B4BA79-E862-49C9-AD88-5B0339330FC6}"/>
              </a:ext>
            </a:extLst>
          </p:cNvPr>
          <p:cNvSpPr/>
          <p:nvPr/>
        </p:nvSpPr>
        <p:spPr>
          <a:xfrm>
            <a:off x="11177429" y="3356296"/>
            <a:ext cx="10486204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~Process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9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A88BAE0-6CE0-4873-904E-7BA0554F2823}"/>
              </a:ext>
            </a:extLst>
          </p:cNvPr>
          <p:cNvSpPr/>
          <p:nvPr/>
        </p:nvSpPr>
        <p:spPr>
          <a:xfrm>
            <a:off x="-158376" y="0"/>
            <a:ext cx="9263430" cy="13679488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2A025D-B737-4B38-B506-856C0536129D}"/>
              </a:ext>
            </a:extLst>
          </p:cNvPr>
          <p:cNvSpPr/>
          <p:nvPr/>
        </p:nvSpPr>
        <p:spPr>
          <a:xfrm>
            <a:off x="11986321" y="2746630"/>
            <a:ext cx="11586255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Service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664580-B072-4935-9ABD-E8B821B5501D}"/>
              </a:ext>
            </a:extLst>
          </p:cNvPr>
          <p:cNvSpPr/>
          <p:nvPr/>
        </p:nvSpPr>
        <p:spPr>
          <a:xfrm>
            <a:off x="9771479" y="872070"/>
            <a:ext cx="699037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Asoka/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6E00D6-28DF-415A-BD28-DBDE7F9DF01B}"/>
              </a:ext>
            </a:extLst>
          </p:cNvPr>
          <p:cNvSpPr/>
          <p:nvPr/>
        </p:nvSpPr>
        <p:spPr>
          <a:xfrm>
            <a:off x="10777991" y="5886784"/>
            <a:ext cx="3873036" cy="1093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i="1" dirty="0">
                <a:solidFill>
                  <a:schemeClr val="accent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Strategy</a:t>
            </a:r>
            <a:endParaRPr lang="en-ID" sz="4800" i="1" dirty="0">
              <a:solidFill>
                <a:schemeClr val="accent1"/>
              </a:solidFill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7B87F2A-5C92-46E6-84DC-E0E49DC0E548}"/>
              </a:ext>
            </a:extLst>
          </p:cNvPr>
          <p:cNvSpPr/>
          <p:nvPr/>
        </p:nvSpPr>
        <p:spPr>
          <a:xfrm rot="5400000">
            <a:off x="10181601" y="6392659"/>
            <a:ext cx="415636" cy="35830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000" i="1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6355EB-142B-43F5-A95B-89142A69A15B}"/>
              </a:ext>
            </a:extLst>
          </p:cNvPr>
          <p:cNvSpPr/>
          <p:nvPr/>
        </p:nvSpPr>
        <p:spPr>
          <a:xfrm>
            <a:off x="11628031" y="7612990"/>
            <a:ext cx="233176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Research</a:t>
            </a:r>
            <a:endParaRPr lang="en-ID" sz="2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E1A558-180E-46D1-8211-66DAC0E1BF9D}"/>
              </a:ext>
            </a:extLst>
          </p:cNvPr>
          <p:cNvSpPr/>
          <p:nvPr/>
        </p:nvSpPr>
        <p:spPr>
          <a:xfrm>
            <a:off x="11616346" y="8392188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22A842-05E4-4A88-A8B2-470D9F81E9EC}"/>
              </a:ext>
            </a:extLst>
          </p:cNvPr>
          <p:cNvSpPr/>
          <p:nvPr/>
        </p:nvSpPr>
        <p:spPr>
          <a:xfrm>
            <a:off x="17779449" y="7612990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Design Sprint</a:t>
            </a:r>
            <a:endParaRPr lang="en-ID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401CED-0384-4192-9BCB-BC2BB72B57EC}"/>
              </a:ext>
            </a:extLst>
          </p:cNvPr>
          <p:cNvSpPr/>
          <p:nvPr/>
        </p:nvSpPr>
        <p:spPr>
          <a:xfrm>
            <a:off x="17767764" y="8392188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70303A6-ABE5-41F0-95AE-2F9D811BA7E5}"/>
              </a:ext>
            </a:extLst>
          </p:cNvPr>
          <p:cNvSpPr/>
          <p:nvPr/>
        </p:nvSpPr>
        <p:spPr>
          <a:xfrm>
            <a:off x="11628031" y="9895077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Persona Creation</a:t>
            </a:r>
            <a:endParaRPr lang="en-ID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42E56DB-398A-443D-B35F-E221FB3C056C}"/>
              </a:ext>
            </a:extLst>
          </p:cNvPr>
          <p:cNvSpPr/>
          <p:nvPr/>
        </p:nvSpPr>
        <p:spPr>
          <a:xfrm>
            <a:off x="11616346" y="10674275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50DDCA-F381-4C4E-A0B5-2EAA6FFA97A7}"/>
              </a:ext>
            </a:extLst>
          </p:cNvPr>
          <p:cNvSpPr/>
          <p:nvPr/>
        </p:nvSpPr>
        <p:spPr>
          <a:xfrm>
            <a:off x="17779449" y="9895077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Content Strategy</a:t>
            </a:r>
            <a:endParaRPr lang="en-ID" sz="28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91A8EDE-38E3-4721-B91B-C5A091C4F66D}"/>
              </a:ext>
            </a:extLst>
          </p:cNvPr>
          <p:cNvSpPr/>
          <p:nvPr/>
        </p:nvSpPr>
        <p:spPr>
          <a:xfrm>
            <a:off x="17767764" y="10674275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9C69D5D-61B1-4214-81BC-55B65DF3B61B}"/>
              </a:ext>
            </a:extLst>
          </p:cNvPr>
          <p:cNvSpPr/>
          <p:nvPr/>
        </p:nvSpPr>
        <p:spPr>
          <a:xfrm>
            <a:off x="21661810" y="589436"/>
            <a:ext cx="91563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12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49FA832-9FB9-421A-99F8-474C88124145}"/>
              </a:ext>
            </a:extLst>
          </p:cNvPr>
          <p:cNvSpPr/>
          <p:nvPr/>
        </p:nvSpPr>
        <p:spPr>
          <a:xfrm>
            <a:off x="11014297" y="7825132"/>
            <a:ext cx="376062" cy="376062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6A3B2B-3C14-4993-BFC9-737460FE2760}"/>
              </a:ext>
            </a:extLst>
          </p:cNvPr>
          <p:cNvSpPr/>
          <p:nvPr/>
        </p:nvSpPr>
        <p:spPr>
          <a:xfrm>
            <a:off x="11014297" y="10124986"/>
            <a:ext cx="376062" cy="376062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8E683A7-4F5E-41C8-A56F-29370FDD4128}"/>
              </a:ext>
            </a:extLst>
          </p:cNvPr>
          <p:cNvSpPr/>
          <p:nvPr/>
        </p:nvSpPr>
        <p:spPr>
          <a:xfrm>
            <a:off x="17110297" y="10124986"/>
            <a:ext cx="376062" cy="376062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4F3F0F3-1079-44D0-9E8C-94B03977D94E}"/>
              </a:ext>
            </a:extLst>
          </p:cNvPr>
          <p:cNvSpPr/>
          <p:nvPr/>
        </p:nvSpPr>
        <p:spPr>
          <a:xfrm>
            <a:off x="17082588" y="7825132"/>
            <a:ext cx="376062" cy="376062"/>
          </a:xfrm>
          <a:prstGeom prst="rect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Shape 4756">
            <a:extLst>
              <a:ext uri="{FF2B5EF4-FFF2-40B4-BE49-F238E27FC236}">
                <a16:creationId xmlns:a16="http://schemas.microsoft.com/office/drawing/2014/main" id="{F7B1C658-2831-4628-BF24-9D46C9FE3C3A}"/>
              </a:ext>
            </a:extLst>
          </p:cNvPr>
          <p:cNvSpPr>
            <a:spLocks/>
          </p:cNvSpPr>
          <p:nvPr/>
        </p:nvSpPr>
        <p:spPr bwMode="auto">
          <a:xfrm>
            <a:off x="11116273" y="7793184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26" name="Shape 4756">
            <a:extLst>
              <a:ext uri="{FF2B5EF4-FFF2-40B4-BE49-F238E27FC236}">
                <a16:creationId xmlns:a16="http://schemas.microsoft.com/office/drawing/2014/main" id="{5693FD15-3781-4163-A0EC-664DBB887E99}"/>
              </a:ext>
            </a:extLst>
          </p:cNvPr>
          <p:cNvSpPr>
            <a:spLocks/>
          </p:cNvSpPr>
          <p:nvPr/>
        </p:nvSpPr>
        <p:spPr bwMode="auto">
          <a:xfrm>
            <a:off x="11116273" y="10065330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27" name="Shape 4756">
            <a:extLst>
              <a:ext uri="{FF2B5EF4-FFF2-40B4-BE49-F238E27FC236}">
                <a16:creationId xmlns:a16="http://schemas.microsoft.com/office/drawing/2014/main" id="{87054AEB-BD74-42A5-950F-545AFB793258}"/>
              </a:ext>
            </a:extLst>
          </p:cNvPr>
          <p:cNvSpPr>
            <a:spLocks/>
          </p:cNvSpPr>
          <p:nvPr/>
        </p:nvSpPr>
        <p:spPr bwMode="auto">
          <a:xfrm>
            <a:off x="17212273" y="7793184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28" name="Shape 4756">
            <a:extLst>
              <a:ext uri="{FF2B5EF4-FFF2-40B4-BE49-F238E27FC236}">
                <a16:creationId xmlns:a16="http://schemas.microsoft.com/office/drawing/2014/main" id="{0F3975A7-816F-48F7-84C8-06A906349173}"/>
              </a:ext>
            </a:extLst>
          </p:cNvPr>
          <p:cNvSpPr>
            <a:spLocks/>
          </p:cNvSpPr>
          <p:nvPr/>
        </p:nvSpPr>
        <p:spPr bwMode="auto">
          <a:xfrm>
            <a:off x="17212273" y="10065330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id="{1A5DA628-19B8-4ADF-8990-42A1F14FB730}"/>
              </a:ext>
            </a:extLst>
          </p:cNvPr>
          <p:cNvSpPr>
            <a:spLocks noEditPoints="1"/>
          </p:cNvSpPr>
          <p:nvPr/>
        </p:nvSpPr>
        <p:spPr bwMode="auto">
          <a:xfrm rot="20122341">
            <a:off x="22223620" y="1831818"/>
            <a:ext cx="3403899" cy="7102001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3AFE1D76-C779-412E-A075-43AEE14FA5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7046343-F391-4C3A-90F6-79F930CDFA56}"/>
              </a:ext>
            </a:extLst>
          </p:cNvPr>
          <p:cNvSpPr/>
          <p:nvPr/>
        </p:nvSpPr>
        <p:spPr>
          <a:xfrm rot="16200000">
            <a:off x="-3840887" y="5790569"/>
            <a:ext cx="9729841" cy="4303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9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Strategy</a:t>
            </a:r>
            <a:endParaRPr lang="en-ID" sz="199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906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C58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4C375D89-8C39-43A7-9436-1C4114A10E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B295263-FD55-4253-B7F7-A10FEAB167C7}"/>
              </a:ext>
            </a:extLst>
          </p:cNvPr>
          <p:cNvSpPr/>
          <p:nvPr/>
        </p:nvSpPr>
        <p:spPr>
          <a:xfrm>
            <a:off x="5176547" y="1494197"/>
            <a:ext cx="11418672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rgbClr val="B98671"/>
                </a:solidFill>
                <a:latin typeface="AbbeyRoadNF" panose="02000503000000020003" pitchFamily="50" charset="0"/>
              </a:rPr>
              <a:t>Brand/</a:t>
            </a:r>
            <a:endParaRPr lang="en-ID" sz="19900" dirty="0">
              <a:solidFill>
                <a:srgbClr val="B9867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BE35F4-20D5-4A26-9876-B68ED9E7B96E}"/>
              </a:ext>
            </a:extLst>
          </p:cNvPr>
          <p:cNvSpPr/>
          <p:nvPr/>
        </p:nvSpPr>
        <p:spPr>
          <a:xfrm>
            <a:off x="6438728" y="4104151"/>
            <a:ext cx="298749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1500" dirty="0">
                <a:solidFill>
                  <a:srgbClr val="B98671"/>
                </a:solidFill>
                <a:latin typeface="AbbeyRoadNF" panose="02000503000000020003" pitchFamily="50" charset="0"/>
              </a:rPr>
              <a:t>and</a:t>
            </a:r>
            <a:endParaRPr lang="en-ID" sz="11500" dirty="0">
              <a:solidFill>
                <a:srgbClr val="B9867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5363D4-816C-44CF-B5DB-FA0B4398C0A4}"/>
              </a:ext>
            </a:extLst>
          </p:cNvPr>
          <p:cNvSpPr/>
          <p:nvPr/>
        </p:nvSpPr>
        <p:spPr>
          <a:xfrm>
            <a:off x="9426221" y="3852624"/>
            <a:ext cx="9211311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rgbClr val="B98671"/>
                </a:solidFill>
                <a:latin typeface="AbbeyRoadNF" panose="02000503000000020003" pitchFamily="50" charset="0"/>
              </a:rPr>
              <a:t>Visual</a:t>
            </a:r>
            <a:endParaRPr lang="en-ID" sz="19900" dirty="0">
              <a:solidFill>
                <a:srgbClr val="B9867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558D1FA-803F-4BA1-B450-5C73970648F9}"/>
              </a:ext>
            </a:extLst>
          </p:cNvPr>
          <p:cNvSpPr/>
          <p:nvPr/>
        </p:nvSpPr>
        <p:spPr>
          <a:xfrm>
            <a:off x="6127969" y="7374524"/>
            <a:ext cx="233176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Branding</a:t>
            </a:r>
            <a:endParaRPr lang="en-ID" sz="28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1F2C26-E6B3-4EE3-BD72-5F557674B0FC}"/>
              </a:ext>
            </a:extLst>
          </p:cNvPr>
          <p:cNvSpPr/>
          <p:nvPr/>
        </p:nvSpPr>
        <p:spPr>
          <a:xfrm>
            <a:off x="6116284" y="8339319"/>
            <a:ext cx="3285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1200" dirty="0">
              <a:solidFill>
                <a:schemeClr val="bg1"/>
              </a:solidFill>
            </a:endParaRPr>
          </a:p>
          <a:p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79DF4F-A59A-43F7-AF59-14DA1F2938C9}"/>
              </a:ext>
            </a:extLst>
          </p:cNvPr>
          <p:cNvSpPr/>
          <p:nvPr/>
        </p:nvSpPr>
        <p:spPr>
          <a:xfrm>
            <a:off x="13309522" y="7374524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Visual Design</a:t>
            </a:r>
            <a:endParaRPr lang="en-ID" sz="28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3FA73F-B11D-4915-BEC4-F6E5B2D03BF2}"/>
              </a:ext>
            </a:extLst>
          </p:cNvPr>
          <p:cNvSpPr/>
          <p:nvPr/>
        </p:nvSpPr>
        <p:spPr>
          <a:xfrm>
            <a:off x="6127969" y="9656611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Iconography</a:t>
            </a:r>
            <a:endParaRPr lang="en-ID" sz="28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989C11-9134-454B-B4E8-FD08AD2F0C12}"/>
              </a:ext>
            </a:extLst>
          </p:cNvPr>
          <p:cNvSpPr/>
          <p:nvPr/>
        </p:nvSpPr>
        <p:spPr>
          <a:xfrm>
            <a:off x="13309522" y="9656611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Ilustration</a:t>
            </a:r>
            <a:endParaRPr lang="en-ID" sz="2800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E904462-8392-42FB-A186-44A650440BCA}"/>
              </a:ext>
            </a:extLst>
          </p:cNvPr>
          <p:cNvSpPr txBox="1"/>
          <p:nvPr/>
        </p:nvSpPr>
        <p:spPr>
          <a:xfrm rot="16200000">
            <a:off x="-458890" y="7521490"/>
            <a:ext cx="660764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Quentin" panose="02000506000000020002" pitchFamily="2" charset="77"/>
              </a:rPr>
              <a:t>Brand</a:t>
            </a:r>
            <a:endParaRPr lang="en-ID" sz="166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817947C-E9A7-4E15-BD51-9C0608EC75D6}"/>
              </a:ext>
            </a:extLst>
          </p:cNvPr>
          <p:cNvSpPr/>
          <p:nvPr/>
        </p:nvSpPr>
        <p:spPr>
          <a:xfrm>
            <a:off x="1698463" y="1813395"/>
            <a:ext cx="9380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rgbClr val="B9867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13</a:t>
            </a:r>
            <a:endParaRPr lang="en-ID" sz="1100" dirty="0">
              <a:solidFill>
                <a:srgbClr val="B98671"/>
              </a:solidFill>
              <a:latin typeface="AbbeyRoadNF" panose="02000503000000020003" pitchFamily="50" charset="0"/>
            </a:endParaRP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1EC47B4D-A47E-4E06-BE49-A69317DF54FD}"/>
              </a:ext>
            </a:extLst>
          </p:cNvPr>
          <p:cNvSpPr>
            <a:spLocks noEditPoints="1"/>
          </p:cNvSpPr>
          <p:nvPr/>
        </p:nvSpPr>
        <p:spPr bwMode="auto">
          <a:xfrm>
            <a:off x="17671565" y="7078236"/>
            <a:ext cx="4301561" cy="6778225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B185D42-50E1-D242-87D6-533AB56E17B5}"/>
              </a:ext>
            </a:extLst>
          </p:cNvPr>
          <p:cNvSpPr/>
          <p:nvPr/>
        </p:nvSpPr>
        <p:spPr>
          <a:xfrm>
            <a:off x="6116285" y="10640559"/>
            <a:ext cx="3285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1200" dirty="0">
              <a:solidFill>
                <a:schemeClr val="bg1"/>
              </a:solidFill>
            </a:endParaRPr>
          </a:p>
          <a:p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C2D64A3-8B25-0C4F-BBBD-C75C19A353FB}"/>
              </a:ext>
            </a:extLst>
          </p:cNvPr>
          <p:cNvSpPr/>
          <p:nvPr/>
        </p:nvSpPr>
        <p:spPr>
          <a:xfrm>
            <a:off x="13324805" y="8339319"/>
            <a:ext cx="3285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1200" dirty="0">
              <a:solidFill>
                <a:schemeClr val="bg1"/>
              </a:solidFill>
            </a:endParaRPr>
          </a:p>
          <a:p>
            <a:endParaRPr lang="en-ID" sz="1200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469916F-D396-DB48-8FFA-52FAFB18D10D}"/>
              </a:ext>
            </a:extLst>
          </p:cNvPr>
          <p:cNvSpPr/>
          <p:nvPr/>
        </p:nvSpPr>
        <p:spPr>
          <a:xfrm>
            <a:off x="13324805" y="10640559"/>
            <a:ext cx="32704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Lorem ipsum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1200" dirty="0" err="1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1200" dirty="0">
                <a:solidFill>
                  <a:schemeClr val="bg1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1200" dirty="0">
              <a:solidFill>
                <a:schemeClr val="bg1"/>
              </a:solidFill>
            </a:endParaRPr>
          </a:p>
          <a:p>
            <a:endParaRPr lang="en-ID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70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10448CB-D942-4C5D-94B1-7ED120BD5D76}"/>
              </a:ext>
            </a:extLst>
          </p:cNvPr>
          <p:cNvSpPr/>
          <p:nvPr/>
        </p:nvSpPr>
        <p:spPr>
          <a:xfrm>
            <a:off x="1239030" y="776087"/>
            <a:ext cx="3907979" cy="5211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CC2E459-0DD4-4DD1-886D-C31A3A1A6536}"/>
              </a:ext>
            </a:extLst>
          </p:cNvPr>
          <p:cNvSpPr/>
          <p:nvPr/>
        </p:nvSpPr>
        <p:spPr>
          <a:xfrm>
            <a:off x="7369451" y="6380474"/>
            <a:ext cx="4831992" cy="6845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AF0529A-1F52-412C-865F-4C3E2EC92D72}"/>
              </a:ext>
            </a:extLst>
          </p:cNvPr>
          <p:cNvSpPr/>
          <p:nvPr/>
        </p:nvSpPr>
        <p:spPr>
          <a:xfrm>
            <a:off x="9128029" y="532861"/>
            <a:ext cx="12284725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Produc</a:t>
            </a:r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~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6E378EC-55EF-48AD-BBE2-D0278CE6C235}"/>
              </a:ext>
            </a:extLst>
          </p:cNvPr>
          <p:cNvSpPr/>
          <p:nvPr/>
        </p:nvSpPr>
        <p:spPr>
          <a:xfrm>
            <a:off x="12201443" y="2714190"/>
            <a:ext cx="9211311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/</a:t>
            </a:r>
            <a:r>
              <a:rPr lang="en-US" sz="19900" dirty="0">
                <a:solidFill>
                  <a:schemeClr val="accent1"/>
                </a:solidFill>
                <a:effectLst/>
                <a:latin typeface="AbbeyRoadNF" panose="02000503000000020003" pitchFamily="50" charset="0"/>
              </a:rPr>
              <a:t>t</a:t>
            </a:r>
            <a:r>
              <a:rPr lang="en-ID" sz="19900" dirty="0">
                <a:solidFill>
                  <a:schemeClr val="accent1"/>
                </a:solidFill>
                <a:effectLst/>
                <a:latin typeface="AbbeyRoadNF" panose="02000503000000020003" pitchFamily="50" charset="0"/>
              </a:rPr>
              <a:t>ions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8FE8E10-F4E1-4CC0-9365-6E9E48399F68}"/>
              </a:ext>
            </a:extLst>
          </p:cNvPr>
          <p:cNvSpPr/>
          <p:nvPr/>
        </p:nvSpPr>
        <p:spPr>
          <a:xfrm>
            <a:off x="17473177" y="6380474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Design System</a:t>
            </a:r>
            <a:endParaRPr lang="en-ID" sz="28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5F7D2B0-7B68-4C11-A938-B958E5FE5096}"/>
              </a:ext>
            </a:extLst>
          </p:cNvPr>
          <p:cNvSpPr/>
          <p:nvPr/>
        </p:nvSpPr>
        <p:spPr>
          <a:xfrm>
            <a:off x="17461492" y="7159672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0B6B18-67C6-494C-A066-7FC572132821}"/>
              </a:ext>
            </a:extLst>
          </p:cNvPr>
          <p:cNvSpPr/>
          <p:nvPr/>
        </p:nvSpPr>
        <p:spPr>
          <a:xfrm>
            <a:off x="17473177" y="8662561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Gesign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Lebraries</a:t>
            </a:r>
            <a:endParaRPr lang="en-ID" sz="2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7E3AEA1-638D-4658-BD07-FEB3A186AC78}"/>
              </a:ext>
            </a:extLst>
          </p:cNvPr>
          <p:cNvSpPr/>
          <p:nvPr/>
        </p:nvSpPr>
        <p:spPr>
          <a:xfrm>
            <a:off x="17461492" y="9441759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14F32BF-473C-4F75-89A4-DB50B3DE43BC}"/>
              </a:ext>
            </a:extLst>
          </p:cNvPr>
          <p:cNvSpPr/>
          <p:nvPr/>
        </p:nvSpPr>
        <p:spPr>
          <a:xfrm>
            <a:off x="17473177" y="10788665"/>
            <a:ext cx="3285697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Documentations</a:t>
            </a:r>
            <a:endParaRPr lang="en-ID" sz="28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A91E04-AC71-4F83-AF47-62B4766F0DF3}"/>
              </a:ext>
            </a:extLst>
          </p:cNvPr>
          <p:cNvSpPr/>
          <p:nvPr/>
        </p:nvSpPr>
        <p:spPr>
          <a:xfrm>
            <a:off x="17461492" y="11567863"/>
            <a:ext cx="43839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Lorem ipsum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dolor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sit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amet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consectetur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adipiscing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 </a:t>
            </a:r>
            <a:r>
              <a:rPr lang="en-ID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elit</a:t>
            </a:r>
            <a:r>
              <a:rPr lang="en-ID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, 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44616E6-FC17-4FD1-A584-515D853769DC}"/>
              </a:ext>
            </a:extLst>
          </p:cNvPr>
          <p:cNvSpPr/>
          <p:nvPr/>
        </p:nvSpPr>
        <p:spPr>
          <a:xfrm>
            <a:off x="16859443" y="6592616"/>
            <a:ext cx="376062" cy="376062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026BA56-33DE-474A-AD67-B379C2C1112F}"/>
              </a:ext>
            </a:extLst>
          </p:cNvPr>
          <p:cNvSpPr/>
          <p:nvPr/>
        </p:nvSpPr>
        <p:spPr>
          <a:xfrm>
            <a:off x="16859443" y="8892470"/>
            <a:ext cx="376062" cy="376062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66444EC-4445-491F-8B85-67EECEBB0D8A}"/>
              </a:ext>
            </a:extLst>
          </p:cNvPr>
          <p:cNvSpPr/>
          <p:nvPr/>
        </p:nvSpPr>
        <p:spPr>
          <a:xfrm>
            <a:off x="16804025" y="11018574"/>
            <a:ext cx="376062" cy="376062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Shape 4756">
            <a:extLst>
              <a:ext uri="{FF2B5EF4-FFF2-40B4-BE49-F238E27FC236}">
                <a16:creationId xmlns:a16="http://schemas.microsoft.com/office/drawing/2014/main" id="{59A91412-3112-465D-A5F9-9475A5FA2197}"/>
              </a:ext>
            </a:extLst>
          </p:cNvPr>
          <p:cNvSpPr>
            <a:spLocks/>
          </p:cNvSpPr>
          <p:nvPr/>
        </p:nvSpPr>
        <p:spPr bwMode="auto">
          <a:xfrm>
            <a:off x="16961419" y="6560668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27" name="Shape 4756">
            <a:extLst>
              <a:ext uri="{FF2B5EF4-FFF2-40B4-BE49-F238E27FC236}">
                <a16:creationId xmlns:a16="http://schemas.microsoft.com/office/drawing/2014/main" id="{D752491F-1431-4F1D-ACDA-A4E9845BFD0E}"/>
              </a:ext>
            </a:extLst>
          </p:cNvPr>
          <p:cNvSpPr>
            <a:spLocks/>
          </p:cNvSpPr>
          <p:nvPr/>
        </p:nvSpPr>
        <p:spPr bwMode="auto">
          <a:xfrm>
            <a:off x="16961419" y="8832814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28" name="Shape 4756">
            <a:extLst>
              <a:ext uri="{FF2B5EF4-FFF2-40B4-BE49-F238E27FC236}">
                <a16:creationId xmlns:a16="http://schemas.microsoft.com/office/drawing/2014/main" id="{D7CF93AC-AA50-4E95-97E3-F2BF8D5812B2}"/>
              </a:ext>
            </a:extLst>
          </p:cNvPr>
          <p:cNvSpPr>
            <a:spLocks/>
          </p:cNvSpPr>
          <p:nvPr/>
        </p:nvSpPr>
        <p:spPr bwMode="auto">
          <a:xfrm>
            <a:off x="16906001" y="10958918"/>
            <a:ext cx="441295" cy="297873"/>
          </a:xfrm>
          <a:custGeom>
            <a:avLst/>
            <a:gdLst>
              <a:gd name="T0" fmla="*/ 117581 w 120000"/>
              <a:gd name="T1" fmla="*/ 19111 h 120000"/>
              <a:gd name="T2" fmla="*/ 117581 w 120000"/>
              <a:gd name="T3" fmla="*/ 19111 h 120000"/>
              <a:gd name="T4" fmla="*/ 51385 w 120000"/>
              <a:gd name="T5" fmla="*/ 116444 h 120000"/>
              <a:gd name="T6" fmla="*/ 47153 w 120000"/>
              <a:gd name="T7" fmla="*/ 119555 h 120000"/>
              <a:gd name="T8" fmla="*/ 40503 w 120000"/>
              <a:gd name="T9" fmla="*/ 116444 h 120000"/>
              <a:gd name="T10" fmla="*/ 4231 w 120000"/>
              <a:gd name="T11" fmla="*/ 63111 h 120000"/>
              <a:gd name="T12" fmla="*/ 0 w 120000"/>
              <a:gd name="T13" fmla="*/ 53333 h 120000"/>
              <a:gd name="T14" fmla="*/ 8463 w 120000"/>
              <a:gd name="T15" fmla="*/ 40888 h 120000"/>
              <a:gd name="T16" fmla="*/ 15113 w 120000"/>
              <a:gd name="T17" fmla="*/ 44000 h 120000"/>
              <a:gd name="T18" fmla="*/ 47153 w 120000"/>
              <a:gd name="T19" fmla="*/ 91111 h 120000"/>
              <a:gd name="T20" fmla="*/ 107002 w 120000"/>
              <a:gd name="T21" fmla="*/ 3111 h 120000"/>
              <a:gd name="T22" fmla="*/ 111234 w 120000"/>
              <a:gd name="T23" fmla="*/ 0 h 120000"/>
              <a:gd name="T24" fmla="*/ 119697 w 120000"/>
              <a:gd name="T25" fmla="*/ 12888 h 120000"/>
              <a:gd name="T26" fmla="*/ 117581 w 120000"/>
              <a:gd name="T27" fmla="*/ 19111 h 120000"/>
              <a:gd name="T28" fmla="*/ 0 w 120000"/>
              <a:gd name="T29" fmla="*/ 0 h 120000"/>
              <a:gd name="T30" fmla="*/ 120000 w 120000"/>
              <a:gd name="T31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120000" h="120000" extrusionOk="0">
                <a:moveTo>
                  <a:pt x="117581" y="19111"/>
                </a:moveTo>
                <a:lnTo>
                  <a:pt x="117581" y="19111"/>
                </a:lnTo>
                <a:cubicBezTo>
                  <a:pt x="51385" y="116444"/>
                  <a:pt x="51385" y="116444"/>
                  <a:pt x="51385" y="116444"/>
                </a:cubicBezTo>
                <a:cubicBezTo>
                  <a:pt x="51385" y="119555"/>
                  <a:pt x="49269" y="119555"/>
                  <a:pt x="47153" y="119555"/>
                </a:cubicBezTo>
                <a:cubicBezTo>
                  <a:pt x="45037" y="119555"/>
                  <a:pt x="42619" y="119555"/>
                  <a:pt x="40503" y="116444"/>
                </a:cubicBezTo>
                <a:cubicBezTo>
                  <a:pt x="4231" y="63111"/>
                  <a:pt x="4231" y="63111"/>
                  <a:pt x="4231" y="63111"/>
                </a:cubicBezTo>
                <a:cubicBezTo>
                  <a:pt x="2115" y="60000"/>
                  <a:pt x="0" y="56444"/>
                  <a:pt x="0" y="53333"/>
                </a:cubicBezTo>
                <a:cubicBezTo>
                  <a:pt x="0" y="47111"/>
                  <a:pt x="4231" y="40888"/>
                  <a:pt x="8463" y="40888"/>
                </a:cubicBezTo>
                <a:cubicBezTo>
                  <a:pt x="10881" y="40888"/>
                  <a:pt x="12997" y="40888"/>
                  <a:pt x="15113" y="44000"/>
                </a:cubicBezTo>
                <a:cubicBezTo>
                  <a:pt x="47153" y="91111"/>
                  <a:pt x="47153" y="91111"/>
                  <a:pt x="47153" y="91111"/>
                </a:cubicBezTo>
                <a:cubicBezTo>
                  <a:pt x="107002" y="3111"/>
                  <a:pt x="107002" y="3111"/>
                  <a:pt x="107002" y="3111"/>
                </a:cubicBezTo>
                <a:cubicBezTo>
                  <a:pt x="107002" y="0"/>
                  <a:pt x="109118" y="0"/>
                  <a:pt x="111234" y="0"/>
                </a:cubicBezTo>
                <a:cubicBezTo>
                  <a:pt x="117581" y="0"/>
                  <a:pt x="119697" y="3111"/>
                  <a:pt x="119697" y="12888"/>
                </a:cubicBezTo>
                <a:cubicBezTo>
                  <a:pt x="119697" y="16000"/>
                  <a:pt x="119697" y="19111"/>
                  <a:pt x="117581" y="1911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BD9CCEE-DEF6-4C98-9097-F00A794D7019}"/>
              </a:ext>
            </a:extLst>
          </p:cNvPr>
          <p:cNvSpPr/>
          <p:nvPr/>
        </p:nvSpPr>
        <p:spPr>
          <a:xfrm rot="16200000">
            <a:off x="10931991" y="8497002"/>
            <a:ext cx="63175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 very incomplete and always-evolving list of things we like</a:t>
            </a:r>
            <a:endParaRPr lang="en-ID" sz="32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7A300CB-C7D9-4D8E-AF1F-F2ECD1EED15D}"/>
              </a:ext>
            </a:extLst>
          </p:cNvPr>
          <p:cNvSpPr/>
          <p:nvPr/>
        </p:nvSpPr>
        <p:spPr>
          <a:xfrm>
            <a:off x="22237495" y="1606194"/>
            <a:ext cx="92044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14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8DE44F40-0EA3-4693-A435-62640553B11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7A4C10EF-773B-4AF7-94D4-20B165962F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585E34-FE41-4F70-A67E-DC90C8F68F12}"/>
              </a:ext>
            </a:extLst>
          </p:cNvPr>
          <p:cNvSpPr txBox="1"/>
          <p:nvPr/>
        </p:nvSpPr>
        <p:spPr>
          <a:xfrm rot="16200000">
            <a:off x="315198" y="7509375"/>
            <a:ext cx="660764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dirty="0">
                <a:solidFill>
                  <a:schemeClr val="bg1"/>
                </a:solidFill>
                <a:latin typeface="Quentin" panose="02000506000000020002" pitchFamily="2" charset="77"/>
              </a:rPr>
              <a:t>Brand</a:t>
            </a:r>
            <a:endParaRPr lang="en-ID" sz="166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9344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>
            <a:extLst>
              <a:ext uri="{FF2B5EF4-FFF2-40B4-BE49-F238E27FC236}">
                <a16:creationId xmlns:a16="http://schemas.microsoft.com/office/drawing/2014/main" id="{6FEC23FB-3205-4F2D-BD5A-B44998BBA73D}"/>
              </a:ext>
            </a:extLst>
          </p:cNvPr>
          <p:cNvSpPr/>
          <p:nvPr/>
        </p:nvSpPr>
        <p:spPr>
          <a:xfrm>
            <a:off x="13140307" y="3602935"/>
            <a:ext cx="7603098" cy="760309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1FCD603-2BC8-40A1-8833-9FEDC736D1FD}"/>
              </a:ext>
            </a:extLst>
          </p:cNvPr>
          <p:cNvSpPr/>
          <p:nvPr/>
        </p:nvSpPr>
        <p:spPr>
          <a:xfrm>
            <a:off x="1578037" y="1020100"/>
            <a:ext cx="10447383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The Team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A7DFAF2-BE55-47C1-BF2A-DA4C0FD78DC8}"/>
              </a:ext>
            </a:extLst>
          </p:cNvPr>
          <p:cNvSpPr/>
          <p:nvPr/>
        </p:nvSpPr>
        <p:spPr>
          <a:xfrm>
            <a:off x="1935431" y="10255773"/>
            <a:ext cx="5097511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are curious generalists. Our team’s experience spans leadership roles at large tech companies, art direction at agencies, and founding startups. </a:t>
            </a:r>
            <a:endParaRPr lang="en-ID" sz="20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163A478-54A4-40A0-9D57-73E12D5FAE75}"/>
              </a:ext>
            </a:extLst>
          </p:cNvPr>
          <p:cNvSpPr/>
          <p:nvPr/>
        </p:nvSpPr>
        <p:spPr>
          <a:xfrm>
            <a:off x="1992695" y="6839744"/>
            <a:ext cx="105071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believe our varied backgrounds make us qualified to tackle problems at any scale.</a:t>
            </a:r>
            <a:endParaRPr lang="en-ID" sz="4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BEDC8F2-F486-4C36-B2A0-7CBEE3E03592}"/>
              </a:ext>
            </a:extLst>
          </p:cNvPr>
          <p:cNvSpPr/>
          <p:nvPr/>
        </p:nvSpPr>
        <p:spPr>
          <a:xfrm>
            <a:off x="11457796" y="1355132"/>
            <a:ext cx="9380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15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5" name="Freeform 29">
            <a:extLst>
              <a:ext uri="{FF2B5EF4-FFF2-40B4-BE49-F238E27FC236}">
                <a16:creationId xmlns:a16="http://schemas.microsoft.com/office/drawing/2014/main" id="{3AD1F889-9F31-487C-9EA0-32EB6196C027}"/>
              </a:ext>
            </a:extLst>
          </p:cNvPr>
          <p:cNvSpPr>
            <a:spLocks noEditPoints="1"/>
          </p:cNvSpPr>
          <p:nvPr/>
        </p:nvSpPr>
        <p:spPr bwMode="auto">
          <a:xfrm>
            <a:off x="21311625" y="8419969"/>
            <a:ext cx="2989726" cy="5326886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716D31D-6694-40BF-BB7C-B954F24B4AE6}"/>
              </a:ext>
            </a:extLst>
          </p:cNvPr>
          <p:cNvSpPr/>
          <p:nvPr/>
        </p:nvSpPr>
        <p:spPr>
          <a:xfrm>
            <a:off x="1231654" y="2642123"/>
            <a:ext cx="1291036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bg1"/>
                </a:solidFill>
                <a:latin typeface="Quentin" panose="02000506000000020002" pitchFamily="2" charset="77"/>
              </a:rPr>
              <a:t>Asoka’s</a:t>
            </a:r>
            <a:endParaRPr lang="en-ID" sz="19900" dirty="0">
              <a:solidFill>
                <a:schemeClr val="bg1"/>
              </a:solidFill>
              <a:effectLst/>
              <a:latin typeface="Quentin" panose="02000506000000020002" pitchFamily="2" charset="77"/>
            </a:endParaRPr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82365016-FE88-4D49-9D2D-AD87F8A901E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677E1C92-C77D-433B-B789-FB38A8F8CA1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1D8DB255-BC41-4D58-AD02-29BE4A5E6C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>
            <a:extLst>
              <a:ext uri="{FF2B5EF4-FFF2-40B4-BE49-F238E27FC236}">
                <a16:creationId xmlns:a16="http://schemas.microsoft.com/office/drawing/2014/main" id="{0B146992-B38D-42B7-9209-61D6649311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1B056021-9067-4C7F-B3FB-BA706E7B46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>
            <a:extLst>
              <a:ext uri="{FF2B5EF4-FFF2-40B4-BE49-F238E27FC236}">
                <a16:creationId xmlns:a16="http://schemas.microsoft.com/office/drawing/2014/main" id="{CBBE5912-D746-4371-8DBE-39D415D663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21780" y="737419"/>
            <a:ext cx="5051325" cy="5050606"/>
          </a:xfrm>
        </p:spPr>
      </p:pic>
    </p:spTree>
    <p:extLst>
      <p:ext uri="{BB962C8B-B14F-4D97-AF65-F5344CB8AC3E}">
        <p14:creationId xmlns:p14="http://schemas.microsoft.com/office/powerpoint/2010/main" val="23114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AAB133B-757C-4FBE-8812-3DE0078DF6E8}"/>
              </a:ext>
            </a:extLst>
          </p:cNvPr>
          <p:cNvSpPr/>
          <p:nvPr/>
        </p:nvSpPr>
        <p:spPr>
          <a:xfrm>
            <a:off x="15591021" y="2418735"/>
            <a:ext cx="5467887" cy="9851923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C4B7C8-FD94-4983-8AC6-59A07DF0BEC8}"/>
              </a:ext>
            </a:extLst>
          </p:cNvPr>
          <p:cNvSpPr/>
          <p:nvPr/>
        </p:nvSpPr>
        <p:spPr>
          <a:xfrm>
            <a:off x="4645702" y="9304889"/>
            <a:ext cx="6848042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visual design, and branding over a series of iterative cycles to create products that solve real problems for people and businesses.</a:t>
            </a:r>
            <a:endParaRPr lang="en-ID" sz="2000" dirty="0">
              <a:solidFill>
                <a:schemeClr val="tx1">
                  <a:lumMod val="95000"/>
                  <a:lumOff val="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FAF30E-AD22-45F8-90B9-E9CB329185F9}"/>
              </a:ext>
            </a:extLst>
          </p:cNvPr>
          <p:cNvSpPr/>
          <p:nvPr/>
        </p:nvSpPr>
        <p:spPr>
          <a:xfrm rot="5400000">
            <a:off x="11938761" y="5937365"/>
            <a:ext cx="1291036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23900" dirty="0">
                <a:solidFill>
                  <a:schemeClr val="bg1"/>
                </a:solidFill>
                <a:latin typeface="Quentin" panose="02000506000000020002" pitchFamily="2" charset="77"/>
              </a:rPr>
              <a:t>Product</a:t>
            </a:r>
            <a:endParaRPr lang="en-ID" sz="23900" dirty="0">
              <a:solidFill>
                <a:schemeClr val="bg1"/>
              </a:solidFill>
              <a:effectLst/>
              <a:latin typeface="Quentin" panose="02000506000000020002" pitchFamily="2" charset="77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BE3ED68-0462-4266-BAF7-47B47DE79750}"/>
              </a:ext>
            </a:extLst>
          </p:cNvPr>
          <p:cNvSpPr/>
          <p:nvPr/>
        </p:nvSpPr>
        <p:spPr>
          <a:xfrm>
            <a:off x="21691845" y="2148285"/>
            <a:ext cx="9284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16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6273F849-24B2-4AEC-9569-49A2C74984EC}"/>
              </a:ext>
            </a:extLst>
          </p:cNvPr>
          <p:cNvSpPr>
            <a:spLocks noEditPoints="1"/>
          </p:cNvSpPr>
          <p:nvPr/>
        </p:nvSpPr>
        <p:spPr bwMode="auto">
          <a:xfrm>
            <a:off x="225181" y="5656381"/>
            <a:ext cx="3845374" cy="8023107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8FC0481-AA6B-A841-9601-B12E935B46F6}"/>
              </a:ext>
            </a:extLst>
          </p:cNvPr>
          <p:cNvSpPr/>
          <p:nvPr/>
        </p:nvSpPr>
        <p:spPr>
          <a:xfrm>
            <a:off x="2787405" y="2702283"/>
            <a:ext cx="1139084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Product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C3F60D-581C-6F49-8372-59172670B7AA}"/>
              </a:ext>
            </a:extLst>
          </p:cNvPr>
          <p:cNvSpPr/>
          <p:nvPr/>
        </p:nvSpPr>
        <p:spPr>
          <a:xfrm>
            <a:off x="3839951" y="4825014"/>
            <a:ext cx="1143033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Design.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E7152408-87D2-484A-8A69-548B0F74FF3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123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6FCEEBB-917D-4F25-9418-D9471DD6D1C6}"/>
              </a:ext>
            </a:extLst>
          </p:cNvPr>
          <p:cNvSpPr/>
          <p:nvPr/>
        </p:nvSpPr>
        <p:spPr>
          <a:xfrm>
            <a:off x="12780795" y="4537491"/>
            <a:ext cx="1350842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bg1"/>
                </a:solidFill>
                <a:latin typeface="Quentin" panose="02000506000000020002" pitchFamily="2" charset="77"/>
              </a:rPr>
              <a:t>Mapping.</a:t>
            </a:r>
            <a:endParaRPr lang="en-ID" sz="19900" dirty="0">
              <a:solidFill>
                <a:schemeClr val="bg1"/>
              </a:solidFill>
              <a:effectLst/>
              <a:latin typeface="Quentin" panose="02000506000000020002" pitchFamily="2" charset="77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BDB09F2-0A9F-4DC7-96D7-A84932D8BD2D}"/>
              </a:ext>
            </a:extLst>
          </p:cNvPr>
          <p:cNvSpPr/>
          <p:nvPr/>
        </p:nvSpPr>
        <p:spPr>
          <a:xfrm>
            <a:off x="13421918" y="3663494"/>
            <a:ext cx="1105256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System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9B45EA2-C72B-4CC2-9F10-F1712D82266D}"/>
              </a:ext>
            </a:extLst>
          </p:cNvPr>
          <p:cNvSpPr/>
          <p:nvPr/>
        </p:nvSpPr>
        <p:spPr>
          <a:xfrm>
            <a:off x="13553939" y="8802142"/>
            <a:ext cx="6755772" cy="1895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we will want to enforce strict internal padding and allow element sizes to be dictated by their content. 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7EF3705-F094-43E8-A7DD-F1C77283D593}"/>
              </a:ext>
            </a:extLst>
          </p:cNvPr>
          <p:cNvGrpSpPr/>
          <p:nvPr/>
        </p:nvGrpSpPr>
        <p:grpSpPr>
          <a:xfrm>
            <a:off x="2801374" y="1863572"/>
            <a:ext cx="6932562" cy="10312705"/>
            <a:chOff x="3804265" y="3622388"/>
            <a:chExt cx="5197184" cy="7731201"/>
          </a:xfrm>
        </p:grpSpPr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94EA640B-131F-49A9-A446-63F5E4317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4265" y="3622388"/>
              <a:ext cx="5197184" cy="7731201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AB4D51B1-FB74-4684-AF0B-2B22B4CA0E88}"/>
                </a:ext>
              </a:extLst>
            </p:cNvPr>
            <p:cNvSpPr>
              <a:spLocks/>
            </p:cNvSpPr>
            <p:nvPr/>
          </p:nvSpPr>
          <p:spPr bwMode="auto">
            <a:xfrm rot="894434">
              <a:off x="4660759" y="4943408"/>
              <a:ext cx="3614665" cy="5377087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256C4A2-F533-475F-9525-E6BE6FFFE6FB}"/>
                </a:ext>
              </a:extLst>
            </p:cNvPr>
            <p:cNvSpPr>
              <a:spLocks/>
            </p:cNvSpPr>
            <p:nvPr/>
          </p:nvSpPr>
          <p:spPr bwMode="auto">
            <a:xfrm rot="1115144">
              <a:off x="5154019" y="5784474"/>
              <a:ext cx="2687440" cy="3997771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06B3D6B-C35E-48FA-8FD1-EC205C7537B5}"/>
                </a:ext>
              </a:extLst>
            </p:cNvPr>
            <p:cNvSpPr>
              <a:spLocks/>
            </p:cNvSpPr>
            <p:nvPr/>
          </p:nvSpPr>
          <p:spPr bwMode="auto">
            <a:xfrm rot="3272136">
              <a:off x="5578796" y="6510858"/>
              <a:ext cx="1745970" cy="2597263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2DF1DA34-3122-4308-8C3D-102774B30CBC}"/>
                </a:ext>
              </a:extLst>
            </p:cNvPr>
            <p:cNvSpPr>
              <a:spLocks/>
            </p:cNvSpPr>
            <p:nvPr/>
          </p:nvSpPr>
          <p:spPr bwMode="auto">
            <a:xfrm rot="3268161">
              <a:off x="5873767" y="6982326"/>
              <a:ext cx="1169688" cy="1740000"/>
            </a:xfrm>
            <a:custGeom>
              <a:avLst/>
              <a:gdLst>
                <a:gd name="T0" fmla="*/ 60 w 777"/>
                <a:gd name="T1" fmla="*/ 790 h 1156"/>
                <a:gd name="T2" fmla="*/ 173 w 777"/>
                <a:gd name="T3" fmla="*/ 1067 h 1156"/>
                <a:gd name="T4" fmla="*/ 290 w 777"/>
                <a:gd name="T5" fmla="*/ 1078 h 1156"/>
                <a:gd name="T6" fmla="*/ 603 w 777"/>
                <a:gd name="T7" fmla="*/ 987 h 1156"/>
                <a:gd name="T8" fmla="*/ 777 w 777"/>
                <a:gd name="T9" fmla="*/ 574 h 1156"/>
                <a:gd name="T10" fmla="*/ 661 w 777"/>
                <a:gd name="T11" fmla="*/ 162 h 1156"/>
                <a:gd name="T12" fmla="*/ 209 w 777"/>
                <a:gd name="T13" fmla="*/ 99 h 1156"/>
                <a:gd name="T14" fmla="*/ 12 w 777"/>
                <a:gd name="T15" fmla="*/ 296 h 1156"/>
                <a:gd name="T16" fmla="*/ 81 w 777"/>
                <a:gd name="T17" fmla="*/ 678 h 1156"/>
                <a:gd name="T18" fmla="*/ 60 w 777"/>
                <a:gd name="T19" fmla="*/ 79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1156">
                  <a:moveTo>
                    <a:pt x="60" y="790"/>
                  </a:moveTo>
                  <a:cubicBezTo>
                    <a:pt x="11" y="898"/>
                    <a:pt x="61" y="1026"/>
                    <a:pt x="173" y="1067"/>
                  </a:cubicBezTo>
                  <a:cubicBezTo>
                    <a:pt x="207" y="1079"/>
                    <a:pt x="246" y="1085"/>
                    <a:pt x="290" y="1078"/>
                  </a:cubicBezTo>
                  <a:cubicBezTo>
                    <a:pt x="487" y="1049"/>
                    <a:pt x="464" y="1156"/>
                    <a:pt x="603" y="987"/>
                  </a:cubicBezTo>
                  <a:cubicBezTo>
                    <a:pt x="742" y="818"/>
                    <a:pt x="777" y="731"/>
                    <a:pt x="777" y="574"/>
                  </a:cubicBezTo>
                  <a:cubicBezTo>
                    <a:pt x="777" y="418"/>
                    <a:pt x="777" y="238"/>
                    <a:pt x="661" y="162"/>
                  </a:cubicBezTo>
                  <a:cubicBezTo>
                    <a:pt x="545" y="87"/>
                    <a:pt x="371" y="0"/>
                    <a:pt x="209" y="99"/>
                  </a:cubicBezTo>
                  <a:cubicBezTo>
                    <a:pt x="47" y="197"/>
                    <a:pt x="0" y="41"/>
                    <a:pt x="12" y="296"/>
                  </a:cubicBezTo>
                  <a:cubicBezTo>
                    <a:pt x="23" y="551"/>
                    <a:pt x="70" y="562"/>
                    <a:pt x="81" y="678"/>
                  </a:cubicBezTo>
                  <a:cubicBezTo>
                    <a:pt x="85" y="719"/>
                    <a:pt x="75" y="757"/>
                    <a:pt x="60" y="79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1C7C9156-F571-458F-946F-ED90D8943AD1}"/>
              </a:ext>
            </a:extLst>
          </p:cNvPr>
          <p:cNvSpPr/>
          <p:nvPr/>
        </p:nvSpPr>
        <p:spPr>
          <a:xfrm>
            <a:off x="1693241" y="2130357"/>
            <a:ext cx="1780703" cy="267832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736BD2E-0FA7-4E61-8466-C63ED42BC6D8}"/>
              </a:ext>
            </a:extLst>
          </p:cNvPr>
          <p:cNvSpPr/>
          <p:nvPr/>
        </p:nvSpPr>
        <p:spPr>
          <a:xfrm>
            <a:off x="3374276" y="8268613"/>
            <a:ext cx="1780703" cy="267832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88C5C88-28D3-4CD4-87DC-23B404636A10}"/>
              </a:ext>
            </a:extLst>
          </p:cNvPr>
          <p:cNvSpPr/>
          <p:nvPr/>
        </p:nvSpPr>
        <p:spPr>
          <a:xfrm>
            <a:off x="9144610" y="8414326"/>
            <a:ext cx="1780703" cy="267832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jan 28, 2018">
            <a:extLst>
              <a:ext uri="{FF2B5EF4-FFF2-40B4-BE49-F238E27FC236}">
                <a16:creationId xmlns:a16="http://schemas.microsoft.com/office/drawing/2014/main" id="{73480D39-E213-4CE7-9AB2-4CF53CD82DAE}"/>
              </a:ext>
            </a:extLst>
          </p:cNvPr>
          <p:cNvSpPr/>
          <p:nvPr/>
        </p:nvSpPr>
        <p:spPr>
          <a:xfrm>
            <a:off x="1308438" y="5035665"/>
            <a:ext cx="13641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rPr lang="en-US" sz="2000" dirty="0">
                <a:solidFill>
                  <a:srgbClr val="25242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Oct 23, 20</a:t>
            </a:r>
            <a:endParaRPr sz="2000" dirty="0">
              <a:solidFill>
                <a:srgbClr val="25242C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7" name="812K">
            <a:extLst>
              <a:ext uri="{FF2B5EF4-FFF2-40B4-BE49-F238E27FC236}">
                <a16:creationId xmlns:a16="http://schemas.microsoft.com/office/drawing/2014/main" id="{F2C9F309-7175-4EC7-9CBA-B83398AA4CC9}"/>
              </a:ext>
            </a:extLst>
          </p:cNvPr>
          <p:cNvSpPr/>
          <p:nvPr/>
        </p:nvSpPr>
        <p:spPr>
          <a:xfrm>
            <a:off x="1333805" y="5495286"/>
            <a:ext cx="1461939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rPr lang="en-US" sz="2000" dirty="0">
                <a:solidFill>
                  <a:srgbClr val="25242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152K Views</a:t>
            </a:r>
            <a:endParaRPr sz="2000" dirty="0">
              <a:solidFill>
                <a:srgbClr val="25242C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8" name="Shape 4858">
            <a:extLst>
              <a:ext uri="{FF2B5EF4-FFF2-40B4-BE49-F238E27FC236}">
                <a16:creationId xmlns:a16="http://schemas.microsoft.com/office/drawing/2014/main" id="{A3B2BCDA-DEA1-4CDE-AB0B-BE8E86CB3D31}"/>
              </a:ext>
            </a:extLst>
          </p:cNvPr>
          <p:cNvSpPr>
            <a:spLocks/>
          </p:cNvSpPr>
          <p:nvPr/>
        </p:nvSpPr>
        <p:spPr bwMode="auto">
          <a:xfrm rot="16200000">
            <a:off x="572981" y="5105191"/>
            <a:ext cx="592008" cy="59854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sp>
        <p:nvSpPr>
          <p:cNvPr id="39" name="jan 28, 2018">
            <a:extLst>
              <a:ext uri="{FF2B5EF4-FFF2-40B4-BE49-F238E27FC236}">
                <a16:creationId xmlns:a16="http://schemas.microsoft.com/office/drawing/2014/main" id="{ADC1C6A7-B6A0-4927-8C4E-CB6677D185BD}"/>
              </a:ext>
            </a:extLst>
          </p:cNvPr>
          <p:cNvSpPr/>
          <p:nvPr/>
        </p:nvSpPr>
        <p:spPr>
          <a:xfrm>
            <a:off x="1750175" y="10076946"/>
            <a:ext cx="13641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rPr lang="en-US" sz="2000" dirty="0">
                <a:solidFill>
                  <a:srgbClr val="25242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Oct 23, 20</a:t>
            </a:r>
            <a:endParaRPr sz="2000" dirty="0">
              <a:solidFill>
                <a:srgbClr val="25242C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0" name="812K">
            <a:extLst>
              <a:ext uri="{FF2B5EF4-FFF2-40B4-BE49-F238E27FC236}">
                <a16:creationId xmlns:a16="http://schemas.microsoft.com/office/drawing/2014/main" id="{E4E42D41-EF12-4AB4-A537-2E953E0AF55D}"/>
              </a:ext>
            </a:extLst>
          </p:cNvPr>
          <p:cNvSpPr/>
          <p:nvPr/>
        </p:nvSpPr>
        <p:spPr>
          <a:xfrm>
            <a:off x="1775542" y="10536567"/>
            <a:ext cx="1461939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rPr lang="en-US" sz="2000" dirty="0">
                <a:solidFill>
                  <a:srgbClr val="25242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152K Views</a:t>
            </a:r>
            <a:endParaRPr sz="2000" dirty="0">
              <a:solidFill>
                <a:srgbClr val="25242C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1" name="Shape 4858">
            <a:extLst>
              <a:ext uri="{FF2B5EF4-FFF2-40B4-BE49-F238E27FC236}">
                <a16:creationId xmlns:a16="http://schemas.microsoft.com/office/drawing/2014/main" id="{17131AB5-48BB-4A99-966A-E57B241324EF}"/>
              </a:ext>
            </a:extLst>
          </p:cNvPr>
          <p:cNvSpPr>
            <a:spLocks/>
          </p:cNvSpPr>
          <p:nvPr/>
        </p:nvSpPr>
        <p:spPr bwMode="auto">
          <a:xfrm rot="16200000">
            <a:off x="1014718" y="10146472"/>
            <a:ext cx="592008" cy="59854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sp>
        <p:nvSpPr>
          <p:cNvPr id="42" name="jan 28, 2018">
            <a:extLst>
              <a:ext uri="{FF2B5EF4-FFF2-40B4-BE49-F238E27FC236}">
                <a16:creationId xmlns:a16="http://schemas.microsoft.com/office/drawing/2014/main" id="{7BB98618-8AE1-44E4-9542-A8C0B069EB8C}"/>
              </a:ext>
            </a:extLst>
          </p:cNvPr>
          <p:cNvSpPr/>
          <p:nvPr/>
        </p:nvSpPr>
        <p:spPr>
          <a:xfrm>
            <a:off x="9774811" y="11352108"/>
            <a:ext cx="136415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rPr lang="en-US" sz="2000" dirty="0">
                <a:solidFill>
                  <a:srgbClr val="25242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Oct 23, 20</a:t>
            </a:r>
            <a:endParaRPr sz="2000" dirty="0">
              <a:solidFill>
                <a:srgbClr val="25242C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3" name="812K">
            <a:extLst>
              <a:ext uri="{FF2B5EF4-FFF2-40B4-BE49-F238E27FC236}">
                <a16:creationId xmlns:a16="http://schemas.microsoft.com/office/drawing/2014/main" id="{CA4F1F66-485C-4727-AD25-6A71C26491A9}"/>
              </a:ext>
            </a:extLst>
          </p:cNvPr>
          <p:cNvSpPr/>
          <p:nvPr/>
        </p:nvSpPr>
        <p:spPr>
          <a:xfrm>
            <a:off x="9800178" y="11811729"/>
            <a:ext cx="1461939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numCol="1" anchor="ctr">
            <a:spAutoFit/>
          </a:bodyPr>
          <a:lstStyle/>
          <a:p>
            <a:r>
              <a:rPr lang="en-US" sz="2000" dirty="0">
                <a:solidFill>
                  <a:srgbClr val="25242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152K Views</a:t>
            </a:r>
            <a:endParaRPr sz="2000" dirty="0">
              <a:solidFill>
                <a:srgbClr val="25242C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4" name="Shape 4858">
            <a:extLst>
              <a:ext uri="{FF2B5EF4-FFF2-40B4-BE49-F238E27FC236}">
                <a16:creationId xmlns:a16="http://schemas.microsoft.com/office/drawing/2014/main" id="{F5DBDB6C-CBE9-4871-A98A-EB94ABB94E3A}"/>
              </a:ext>
            </a:extLst>
          </p:cNvPr>
          <p:cNvSpPr>
            <a:spLocks/>
          </p:cNvSpPr>
          <p:nvPr/>
        </p:nvSpPr>
        <p:spPr bwMode="auto">
          <a:xfrm rot="16200000">
            <a:off x="9039354" y="11421634"/>
            <a:ext cx="592008" cy="59854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4273F2F2-F087-4C25-82EC-6AF968B5D00D}"/>
              </a:ext>
            </a:extLst>
          </p:cNvPr>
          <p:cNvSpPr/>
          <p:nvPr/>
        </p:nvSpPr>
        <p:spPr>
          <a:xfrm>
            <a:off x="5418515" y="4690603"/>
            <a:ext cx="914400" cy="914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F4552639-F8FC-4FEB-A50F-9F7F7485FA7E}"/>
              </a:ext>
            </a:extLst>
          </p:cNvPr>
          <p:cNvSpPr/>
          <p:nvPr/>
        </p:nvSpPr>
        <p:spPr>
          <a:xfrm>
            <a:off x="6984364" y="1503211"/>
            <a:ext cx="2563974" cy="25639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7" name="92%">
            <a:extLst>
              <a:ext uri="{FF2B5EF4-FFF2-40B4-BE49-F238E27FC236}">
                <a16:creationId xmlns:a16="http://schemas.microsoft.com/office/drawing/2014/main" id="{94E96C1F-F827-4BFD-B8F5-63DE6D98B12F}"/>
              </a:ext>
            </a:extLst>
          </p:cNvPr>
          <p:cNvSpPr/>
          <p:nvPr/>
        </p:nvSpPr>
        <p:spPr>
          <a:xfrm>
            <a:off x="7536023" y="2127766"/>
            <a:ext cx="1599259" cy="11490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ctr">
              <a:lnSpc>
                <a:spcPct val="120000"/>
              </a:lnSpc>
              <a:defRPr sz="3000" cap="none" spc="90">
                <a:latin typeface="Montserrat-Regular"/>
                <a:ea typeface="Montserrat-Regular"/>
                <a:cs typeface="Montserrat-Regular"/>
                <a:sym typeface="Montserrat-Regular"/>
              </a:defRPr>
            </a:lvl1pPr>
          </a:lstStyle>
          <a:p>
            <a:r>
              <a:rPr sz="6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92%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5AC2E0F-EAA4-4C17-885E-81DEC3E10475}"/>
              </a:ext>
            </a:extLst>
          </p:cNvPr>
          <p:cNvSpPr/>
          <p:nvPr/>
        </p:nvSpPr>
        <p:spPr>
          <a:xfrm>
            <a:off x="21187998" y="2148284"/>
            <a:ext cx="9076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17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grpSp>
        <p:nvGrpSpPr>
          <p:cNvPr id="30" name="Group 4">
            <a:extLst>
              <a:ext uri="{FF2B5EF4-FFF2-40B4-BE49-F238E27FC236}">
                <a16:creationId xmlns:a16="http://schemas.microsoft.com/office/drawing/2014/main" id="{0CAF9DE5-E82D-4E0D-AB70-2C0E99AB6B84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7809322" y="11720908"/>
            <a:ext cx="7393572" cy="2428074"/>
            <a:chOff x="4979" y="5708"/>
            <a:chExt cx="2975" cy="977"/>
          </a:xfrm>
          <a:solidFill>
            <a:schemeClr val="accent1"/>
          </a:solidFill>
        </p:grpSpPr>
        <p:sp>
          <p:nvSpPr>
            <p:cNvPr id="32" name="Freeform 5">
              <a:extLst>
                <a:ext uri="{FF2B5EF4-FFF2-40B4-BE49-F238E27FC236}">
                  <a16:creationId xmlns:a16="http://schemas.microsoft.com/office/drawing/2014/main" id="{94333E2C-3DF1-4BC3-9BFC-1DF2DDBE4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" y="6037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59EB0BE5-C7E0-4B04-9DC6-721161DE3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971B13FA-1B3E-4BC8-8D82-EF5EC2C79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DE2D8467-73AB-4CD4-AD79-C5579062C9B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0B5A4D8A-D44D-40FC-9B70-13C2F102F48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9FC0AF2D-032D-404C-8B8B-EDCAB56B87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411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8E4D039-6DE8-42BE-957D-A2548A1A8455}"/>
              </a:ext>
            </a:extLst>
          </p:cNvPr>
          <p:cNvSpPr/>
          <p:nvPr/>
        </p:nvSpPr>
        <p:spPr>
          <a:xfrm>
            <a:off x="6179127" y="2702282"/>
            <a:ext cx="9615055" cy="42462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8" name="图片占位符 7">
            <a:extLst>
              <a:ext uri="{FF2B5EF4-FFF2-40B4-BE49-F238E27FC236}">
                <a16:creationId xmlns:a16="http://schemas.microsoft.com/office/drawing/2014/main" id="{0039E6E7-A299-44F7-8EDF-138931E8A0A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6363" y="3519055"/>
            <a:ext cx="11139054" cy="6456218"/>
          </a:xfr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2A993BA6-08A6-43D6-A16D-F0D7B5ACB0D9}"/>
              </a:ext>
            </a:extLst>
          </p:cNvPr>
          <p:cNvGrpSpPr/>
          <p:nvPr/>
        </p:nvGrpSpPr>
        <p:grpSpPr>
          <a:xfrm>
            <a:off x="4405973" y="1484714"/>
            <a:ext cx="13258814" cy="11421269"/>
            <a:chOff x="8147039" y="1580777"/>
            <a:chExt cx="6940359" cy="743802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FE8E34B-3BBB-4D3E-A288-91F261F70EB7}"/>
                </a:ext>
              </a:extLst>
            </p:cNvPr>
            <p:cNvSpPr/>
            <p:nvPr/>
          </p:nvSpPr>
          <p:spPr>
            <a:xfrm>
              <a:off x="8147039" y="1580777"/>
              <a:ext cx="2313710" cy="293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287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V</a:t>
              </a:r>
              <a:endParaRPr lang="en-ID" sz="287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8D168E5-0B32-4475-95A1-E42A1E78C107}"/>
                </a:ext>
              </a:extLst>
            </p:cNvPr>
            <p:cNvSpPr/>
            <p:nvPr/>
          </p:nvSpPr>
          <p:spPr>
            <a:xfrm>
              <a:off x="9525333" y="3122515"/>
              <a:ext cx="2313710" cy="293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87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I</a:t>
              </a:r>
              <a:endParaRPr lang="en-ID" sz="287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A897352-83AB-4584-B59F-FFA436BB7843}"/>
                </a:ext>
              </a:extLst>
            </p:cNvPr>
            <p:cNvSpPr/>
            <p:nvPr/>
          </p:nvSpPr>
          <p:spPr>
            <a:xfrm>
              <a:off x="10475050" y="1990589"/>
              <a:ext cx="2313710" cy="293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87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S</a:t>
              </a:r>
              <a:endParaRPr lang="en-ID" sz="287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C5A9F40-1210-49F2-82E1-EC21B6573D0C}"/>
                </a:ext>
              </a:extLst>
            </p:cNvPr>
            <p:cNvSpPr/>
            <p:nvPr/>
          </p:nvSpPr>
          <p:spPr>
            <a:xfrm>
              <a:off x="12020091" y="2917442"/>
              <a:ext cx="2313710" cy="293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87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U</a:t>
              </a:r>
              <a:endParaRPr lang="en-ID" sz="287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314970C-1937-406C-89CF-1F3EC920FC50}"/>
                </a:ext>
              </a:extLst>
            </p:cNvPr>
            <p:cNvSpPr/>
            <p:nvPr/>
          </p:nvSpPr>
          <p:spPr>
            <a:xfrm>
              <a:off x="10977513" y="4684380"/>
              <a:ext cx="2313710" cy="293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87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A</a:t>
              </a:r>
              <a:endParaRPr lang="en-ID" sz="287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42B9E19-4AC2-4527-BD12-6DD5C62F3F5A}"/>
                </a:ext>
              </a:extLst>
            </p:cNvPr>
            <p:cNvSpPr/>
            <p:nvPr/>
          </p:nvSpPr>
          <p:spPr>
            <a:xfrm>
              <a:off x="12773688" y="6082395"/>
              <a:ext cx="2313710" cy="29364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sz="287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L</a:t>
              </a:r>
              <a:endParaRPr lang="en-ID" sz="287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6BE15136-CDE3-4A4C-86AC-0ECD3F41684A}"/>
              </a:ext>
            </a:extLst>
          </p:cNvPr>
          <p:cNvSpPr/>
          <p:nvPr/>
        </p:nvSpPr>
        <p:spPr>
          <a:xfrm>
            <a:off x="17478111" y="5419667"/>
            <a:ext cx="4917472" cy="4555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we will want to enforce strict internal padding and allow element sizes to be dictated by their content. 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D3C8FE-7D1D-499D-9895-20B54C943E40}"/>
              </a:ext>
            </a:extLst>
          </p:cNvPr>
          <p:cNvSpPr/>
          <p:nvPr/>
        </p:nvSpPr>
        <p:spPr>
          <a:xfrm>
            <a:off x="1432710" y="2148284"/>
            <a:ext cx="9300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18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74B519-CA74-4228-8D05-8141ECDC1CBC}"/>
              </a:ext>
            </a:extLst>
          </p:cNvPr>
          <p:cNvSpPr/>
          <p:nvPr/>
        </p:nvSpPr>
        <p:spPr>
          <a:xfrm>
            <a:off x="2285758" y="8859914"/>
            <a:ext cx="1350842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>
                <a:solidFill>
                  <a:schemeClr val="accent5"/>
                </a:solidFill>
                <a:latin typeface="Quentin" panose="02000506000000020002" pitchFamily="2" charset="77"/>
              </a:rPr>
              <a:t>Visual</a:t>
            </a:r>
            <a:endParaRPr lang="en-ID" sz="19900" dirty="0">
              <a:solidFill>
                <a:schemeClr val="accent5"/>
              </a:solidFill>
              <a:effectLst/>
              <a:latin typeface="Quentin" panose="02000506000000020002" pitchFamily="2" charset="7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B5335D4-C930-4922-AC81-6048A7C37165}"/>
              </a:ext>
            </a:extLst>
          </p:cNvPr>
          <p:cNvSpPr/>
          <p:nvPr/>
        </p:nvSpPr>
        <p:spPr>
          <a:xfrm>
            <a:off x="17443920" y="3519055"/>
            <a:ext cx="46991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6600" dirty="0">
                <a:solidFill>
                  <a:schemeClr val="accent1"/>
                </a:solidFill>
                <a:latin typeface="AbbeyRoadNF" panose="02000503000000020003" pitchFamily="50" charset="0"/>
              </a:rPr>
              <a:t>Content.</a:t>
            </a:r>
            <a:endParaRPr lang="en-ID" sz="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29" name="Freeform 25">
            <a:extLst>
              <a:ext uri="{FF2B5EF4-FFF2-40B4-BE49-F238E27FC236}">
                <a16:creationId xmlns:a16="http://schemas.microsoft.com/office/drawing/2014/main" id="{5421260B-269B-4712-9AA0-3587B077D552}"/>
              </a:ext>
            </a:extLst>
          </p:cNvPr>
          <p:cNvSpPr>
            <a:spLocks noEditPoints="1"/>
          </p:cNvSpPr>
          <p:nvPr/>
        </p:nvSpPr>
        <p:spPr bwMode="auto">
          <a:xfrm>
            <a:off x="578634" y="9909227"/>
            <a:ext cx="1807039" cy="3770262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id="{16EC3DEC-FCF4-440A-9A81-CFCEC674FDAD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22143020" y="-17663"/>
            <a:ext cx="1807039" cy="3770262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9362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FE0751-9198-4CE7-8A6F-56243830D16A}"/>
              </a:ext>
            </a:extLst>
          </p:cNvPr>
          <p:cNvSpPr/>
          <p:nvPr/>
        </p:nvSpPr>
        <p:spPr>
          <a:xfrm>
            <a:off x="20411768" y="1457397"/>
            <a:ext cx="2634772" cy="7195068"/>
          </a:xfrm>
          <a:prstGeom prst="rect">
            <a:avLst/>
          </a:prstGeom>
          <a:solidFill>
            <a:srgbClr val="B98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B83778-1F69-41A7-859B-6B5E984FF61A}"/>
              </a:ext>
            </a:extLst>
          </p:cNvPr>
          <p:cNvSpPr/>
          <p:nvPr/>
        </p:nvSpPr>
        <p:spPr>
          <a:xfrm>
            <a:off x="0" y="6720666"/>
            <a:ext cx="9137492" cy="6567949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0144BF8B-DD4E-4260-A18A-E281E8307C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1"/>
          <a:stretch/>
        </p:blipFill>
        <p:spPr>
          <a:xfrm>
            <a:off x="0" y="8839200"/>
            <a:ext cx="8478982" cy="4840288"/>
          </a:xfrm>
        </p:spPr>
      </p:pic>
      <p:pic>
        <p:nvPicPr>
          <p:cNvPr id="21" name="图片占位符 20">
            <a:extLst>
              <a:ext uri="{FF2B5EF4-FFF2-40B4-BE49-F238E27FC236}">
                <a16:creationId xmlns:a16="http://schemas.microsoft.com/office/drawing/2014/main" id="{CBDDAE41-5351-4B3B-B78A-C885CD7F2E6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10127CD-6174-9047-A286-B92A4F65C837}"/>
              </a:ext>
            </a:extLst>
          </p:cNvPr>
          <p:cNvGrpSpPr/>
          <p:nvPr/>
        </p:nvGrpSpPr>
        <p:grpSpPr>
          <a:xfrm>
            <a:off x="4038162" y="3336217"/>
            <a:ext cx="11113053" cy="2549927"/>
            <a:chOff x="3092803" y="962049"/>
            <a:chExt cx="11113053" cy="254992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6D735F6-8940-40BA-975E-E70DE318BB93}"/>
                </a:ext>
              </a:extLst>
            </p:cNvPr>
            <p:cNvSpPr/>
            <p:nvPr/>
          </p:nvSpPr>
          <p:spPr>
            <a:xfrm>
              <a:off x="3092803" y="962049"/>
              <a:ext cx="1111305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9600" dirty="0" err="1">
                  <a:solidFill>
                    <a:schemeClr val="accent1"/>
                  </a:solidFill>
                  <a:latin typeface="AbbeyRoadNF" panose="02000503000000020003" pitchFamily="50" charset="0"/>
                </a:rPr>
                <a:t>Profes</a:t>
              </a:r>
              <a:r>
                <a:rPr lang="en-ID" sz="9600" dirty="0">
                  <a:solidFill>
                    <a:schemeClr val="accent1"/>
                  </a:solidFill>
                  <a:latin typeface="AbbeyRoadNF" panose="02000503000000020003" pitchFamily="50" charset="0"/>
                </a:rPr>
                <a:t>/</a:t>
              </a:r>
              <a:endParaRPr lang="en-ID" sz="9600" dirty="0">
                <a:solidFill>
                  <a:schemeClr val="accent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B526C86-24C8-41A6-8706-2F5679A30CAA}"/>
                </a:ext>
              </a:extLst>
            </p:cNvPr>
            <p:cNvSpPr/>
            <p:nvPr/>
          </p:nvSpPr>
          <p:spPr>
            <a:xfrm>
              <a:off x="4329011" y="1942316"/>
              <a:ext cx="8000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9600" dirty="0" err="1">
                  <a:solidFill>
                    <a:schemeClr val="accent1"/>
                  </a:solidFill>
                  <a:latin typeface="AbbeyRoadNF" panose="02000503000000020003" pitchFamily="50" charset="0"/>
                </a:rPr>
                <a:t>sional</a:t>
              </a:r>
              <a:endParaRPr lang="en-ID" sz="9600" dirty="0">
                <a:solidFill>
                  <a:schemeClr val="accent1"/>
                </a:solidFill>
                <a:effectLst/>
                <a:latin typeface="AbbeyRoadNF" panose="02000503000000020003" pitchFamily="50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8940791F-C818-4CEE-9EA5-30BBEB0042C5}"/>
              </a:ext>
            </a:extLst>
          </p:cNvPr>
          <p:cNvSpPr/>
          <p:nvPr/>
        </p:nvSpPr>
        <p:spPr>
          <a:xfrm>
            <a:off x="11604194" y="10717544"/>
            <a:ext cx="6064119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5151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helped the founder of </a:t>
            </a:r>
            <a:r>
              <a:rPr lang="en-US" sz="2000" dirty="0" err="1">
                <a:solidFill>
                  <a:srgbClr val="15151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Earnd</a:t>
            </a:r>
            <a:r>
              <a:rPr lang="en-US" sz="2000" dirty="0">
                <a:solidFill>
                  <a:srgbClr val="151515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design an app for young Aussies to access their money as they earn it, 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2D05CC5-60E1-4B7F-BBEA-1F86D07BFE60}"/>
              </a:ext>
            </a:extLst>
          </p:cNvPr>
          <p:cNvSpPr/>
          <p:nvPr/>
        </p:nvSpPr>
        <p:spPr>
          <a:xfrm>
            <a:off x="1432710" y="1457397"/>
            <a:ext cx="9284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19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0F05974A-D9DC-42A4-BAAE-C0F2C3D408C6}"/>
              </a:ext>
            </a:extLst>
          </p:cNvPr>
          <p:cNvSpPr>
            <a:spLocks noEditPoints="1"/>
          </p:cNvSpPr>
          <p:nvPr/>
        </p:nvSpPr>
        <p:spPr bwMode="auto">
          <a:xfrm>
            <a:off x="7514624" y="6958822"/>
            <a:ext cx="3433766" cy="7164315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D91C23-5034-3D47-AA4D-08317C7BBC55}"/>
              </a:ext>
            </a:extLst>
          </p:cNvPr>
          <p:cNvGrpSpPr/>
          <p:nvPr/>
        </p:nvGrpSpPr>
        <p:grpSpPr>
          <a:xfrm rot="16200000">
            <a:off x="14773611" y="5089228"/>
            <a:ext cx="13702559" cy="6114489"/>
            <a:chOff x="1481713" y="2199590"/>
            <a:chExt cx="9825518" cy="800382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CBFBE7F-6EAB-C041-966F-B5CF89FE299C}"/>
                </a:ext>
              </a:extLst>
            </p:cNvPr>
            <p:cNvSpPr/>
            <p:nvPr/>
          </p:nvSpPr>
          <p:spPr>
            <a:xfrm>
              <a:off x="1481713" y="2199590"/>
              <a:ext cx="8857713" cy="2900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38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/CREATE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46A1CF8-5137-DE44-B1BD-CA93B1F76F83}"/>
                </a:ext>
              </a:extLst>
            </p:cNvPr>
            <p:cNvSpPr/>
            <p:nvPr/>
          </p:nvSpPr>
          <p:spPr>
            <a:xfrm>
              <a:off x="2529935" y="4704495"/>
              <a:ext cx="7223960" cy="2900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38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DESIGN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7B96EC9-266D-E747-8F27-CD5C95EB4A94}"/>
                </a:ext>
              </a:extLst>
            </p:cNvPr>
            <p:cNvSpPr/>
            <p:nvPr/>
          </p:nvSpPr>
          <p:spPr>
            <a:xfrm>
              <a:off x="2449518" y="7302700"/>
              <a:ext cx="8857713" cy="2900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38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SYSTEMS\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752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856E7A-28B9-4CBA-ACE7-E6CF1E1D0327}"/>
              </a:ext>
            </a:extLst>
          </p:cNvPr>
          <p:cNvSpPr/>
          <p:nvPr/>
        </p:nvSpPr>
        <p:spPr>
          <a:xfrm>
            <a:off x="0" y="0"/>
            <a:ext cx="8753264" cy="13679488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DFC42532-60FF-471D-A6C6-9B1E2BDE2B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08175" y="5348288"/>
            <a:ext cx="12773025" cy="5430837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F54BEA7-59E5-48FD-A149-875144E0B857}"/>
              </a:ext>
            </a:extLst>
          </p:cNvPr>
          <p:cNvSpPr/>
          <p:nvPr/>
        </p:nvSpPr>
        <p:spPr>
          <a:xfrm>
            <a:off x="10233236" y="1079829"/>
            <a:ext cx="412286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New/</a:t>
            </a:r>
            <a:endParaRPr lang="en-ID" sz="24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B5BC7C0-75F0-46C3-8407-772956AEFD12}"/>
              </a:ext>
            </a:extLst>
          </p:cNvPr>
          <p:cNvSpPr txBox="1">
            <a:spLocks/>
          </p:cNvSpPr>
          <p:nvPr/>
        </p:nvSpPr>
        <p:spPr>
          <a:xfrm>
            <a:off x="16184358" y="8562845"/>
            <a:ext cx="7125297" cy="221599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200000"/>
              </a:lnSpc>
              <a:buNone/>
              <a:defRPr/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ea typeface="Roboto" pitchFamily="2" charset="0"/>
                <a:cs typeface="Poppins" panose="00000500000000000000" pitchFamily="2" charset="0"/>
              </a:rPr>
              <a:t>Design has the power to pull people closer, guiding them visually so they can easily engage with your brand.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565E7E-3489-4B8B-9D4D-F1DC7F02F693}"/>
              </a:ext>
            </a:extLst>
          </p:cNvPr>
          <p:cNvSpPr txBox="1"/>
          <p:nvPr/>
        </p:nvSpPr>
        <p:spPr>
          <a:xfrm>
            <a:off x="3104507" y="8387197"/>
            <a:ext cx="1131232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 err="1">
                <a:solidFill>
                  <a:schemeClr val="bg1"/>
                </a:solidFill>
                <a:latin typeface="Quentin" panose="02000506000000020002" pitchFamily="2" charset="77"/>
              </a:rPr>
              <a:t>Glorie</a:t>
            </a:r>
            <a:endParaRPr lang="en-ID" sz="287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787964-9F5C-414A-9F7D-2009472B9A57}"/>
              </a:ext>
            </a:extLst>
          </p:cNvPr>
          <p:cNvSpPr/>
          <p:nvPr/>
        </p:nvSpPr>
        <p:spPr>
          <a:xfrm>
            <a:off x="1856510" y="4163917"/>
            <a:ext cx="12153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4">
                    <a:lumMod val="40000"/>
                    <a:lumOff val="60000"/>
                  </a:schemeClr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02</a:t>
            </a:r>
            <a:endParaRPr lang="en-ID" sz="1100" dirty="0">
              <a:solidFill>
                <a:schemeClr val="accent4">
                  <a:lumMod val="40000"/>
                  <a:lumOff val="60000"/>
                </a:schemeClr>
              </a:solidFill>
              <a:latin typeface="AbbeyRoadNF" panose="02000503000000020003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73378FE-7BC2-4CB0-BD09-E604299321EE}"/>
              </a:ext>
            </a:extLst>
          </p:cNvPr>
          <p:cNvSpPr/>
          <p:nvPr/>
        </p:nvSpPr>
        <p:spPr>
          <a:xfrm>
            <a:off x="12024023" y="2794479"/>
            <a:ext cx="661020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Concept.</a:t>
            </a:r>
            <a:endParaRPr lang="en-ID" sz="24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1" name="Freeform 25">
            <a:extLst>
              <a:ext uri="{FF2B5EF4-FFF2-40B4-BE49-F238E27FC236}">
                <a16:creationId xmlns:a16="http://schemas.microsoft.com/office/drawing/2014/main" id="{9BBBF63C-DB86-47DD-9F72-5721C53E0837}"/>
              </a:ext>
            </a:extLst>
          </p:cNvPr>
          <p:cNvSpPr>
            <a:spLocks noEditPoints="1"/>
          </p:cNvSpPr>
          <p:nvPr/>
        </p:nvSpPr>
        <p:spPr bwMode="auto">
          <a:xfrm rot="859278">
            <a:off x="21267964" y="1887585"/>
            <a:ext cx="2336248" cy="4874420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00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35652107-6439-445C-A070-FF65D13CDEB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3"/>
          <a:stretch/>
        </p:blipFill>
        <p:spPr>
          <a:xfrm>
            <a:off x="13202982" y="3309374"/>
            <a:ext cx="9303052" cy="4247537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3732B04-72EA-4D84-ACB2-EF7FCC9B5BFB}"/>
              </a:ext>
            </a:extLst>
          </p:cNvPr>
          <p:cNvSpPr/>
          <p:nvPr/>
        </p:nvSpPr>
        <p:spPr>
          <a:xfrm>
            <a:off x="2022458" y="8229423"/>
            <a:ext cx="11218347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9900" dirty="0">
                <a:solidFill>
                  <a:schemeClr val="bg1"/>
                </a:solidFill>
                <a:effectLst/>
                <a:latin typeface="Quentin" panose="02000506000000020002" pitchFamily="2" charset="77"/>
              </a:rPr>
              <a:t>P</a:t>
            </a:r>
            <a:r>
              <a:rPr lang="en-ID" sz="19900" dirty="0" err="1">
                <a:solidFill>
                  <a:schemeClr val="bg1"/>
                </a:solidFill>
                <a:effectLst/>
                <a:latin typeface="Quentin" panose="02000506000000020002" pitchFamily="2" charset="77"/>
              </a:rPr>
              <a:t>allate</a:t>
            </a:r>
            <a:r>
              <a:rPr lang="en-ID" sz="19900" dirty="0">
                <a:solidFill>
                  <a:schemeClr val="bg1"/>
                </a:solidFill>
                <a:effectLst/>
                <a:latin typeface="Quentin" panose="02000506000000020002" pitchFamily="2" charset="77"/>
              </a:rPr>
              <a:t>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9431487-B083-4E81-BF31-C40EE907A80E}"/>
              </a:ext>
            </a:extLst>
          </p:cNvPr>
          <p:cNvSpPr/>
          <p:nvPr/>
        </p:nvSpPr>
        <p:spPr>
          <a:xfrm>
            <a:off x="2474662" y="3126657"/>
            <a:ext cx="1592826" cy="159282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61C6F5E-4CEE-4F0D-8945-71029277A1BA}"/>
              </a:ext>
            </a:extLst>
          </p:cNvPr>
          <p:cNvSpPr/>
          <p:nvPr/>
        </p:nvSpPr>
        <p:spPr>
          <a:xfrm>
            <a:off x="5129372" y="3126657"/>
            <a:ext cx="1592826" cy="159282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0FA5BB3-9EC6-458C-AC2F-D33616732EC4}"/>
              </a:ext>
            </a:extLst>
          </p:cNvPr>
          <p:cNvSpPr/>
          <p:nvPr/>
        </p:nvSpPr>
        <p:spPr>
          <a:xfrm>
            <a:off x="7784082" y="3126657"/>
            <a:ext cx="1592826" cy="1592826"/>
          </a:xfrm>
          <a:prstGeom prst="ellipse">
            <a:avLst/>
          </a:prstGeom>
          <a:solidFill>
            <a:srgbClr val="B98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4AF2505-8668-4E9A-9671-4C3E2060C607}"/>
              </a:ext>
            </a:extLst>
          </p:cNvPr>
          <p:cNvSpPr/>
          <p:nvPr/>
        </p:nvSpPr>
        <p:spPr>
          <a:xfrm>
            <a:off x="10437254" y="3126657"/>
            <a:ext cx="1592826" cy="159282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68693192-A667-43B6-B398-5AF6E989BF29}"/>
              </a:ext>
            </a:extLst>
          </p:cNvPr>
          <p:cNvSpPr/>
          <p:nvPr/>
        </p:nvSpPr>
        <p:spPr>
          <a:xfrm>
            <a:off x="1973216" y="3126657"/>
            <a:ext cx="1592826" cy="159282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E4D1131-D789-4347-88E7-2222802CF15F}"/>
              </a:ext>
            </a:extLst>
          </p:cNvPr>
          <p:cNvSpPr/>
          <p:nvPr/>
        </p:nvSpPr>
        <p:spPr>
          <a:xfrm>
            <a:off x="4834403" y="3126657"/>
            <a:ext cx="1592826" cy="159282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E517961-8BE7-4C9F-A296-36ECE3B910CA}"/>
              </a:ext>
            </a:extLst>
          </p:cNvPr>
          <p:cNvSpPr/>
          <p:nvPr/>
        </p:nvSpPr>
        <p:spPr>
          <a:xfrm>
            <a:off x="7577603" y="3126657"/>
            <a:ext cx="1592826" cy="1592826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DA5C5DB-B962-403F-9E7B-E187BE2EAC8D}"/>
              </a:ext>
            </a:extLst>
          </p:cNvPr>
          <p:cNvSpPr/>
          <p:nvPr/>
        </p:nvSpPr>
        <p:spPr>
          <a:xfrm>
            <a:off x="10232312" y="3126657"/>
            <a:ext cx="1592826" cy="1592826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C778C0-9AF6-4E71-AF81-8522B15AF3AF}"/>
              </a:ext>
            </a:extLst>
          </p:cNvPr>
          <p:cNvSpPr/>
          <p:nvPr/>
        </p:nvSpPr>
        <p:spPr>
          <a:xfrm>
            <a:off x="2899553" y="7112344"/>
            <a:ext cx="800013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99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Color</a:t>
            </a:r>
            <a:r>
              <a:rPr lang="en-ID" sz="19900" dirty="0">
                <a:solidFill>
                  <a:schemeClr val="accent1"/>
                </a:solidFill>
                <a:latin typeface="AbbeyRoadNF" panose="02000503000000020003" pitchFamily="50" charset="0"/>
              </a:rPr>
              <a:t>\</a:t>
            </a:r>
            <a:endParaRPr lang="en-ID" sz="199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C9F61E-F53B-4379-9473-72F5683C97CF}"/>
              </a:ext>
            </a:extLst>
          </p:cNvPr>
          <p:cNvSpPr/>
          <p:nvPr/>
        </p:nvSpPr>
        <p:spPr>
          <a:xfrm>
            <a:off x="13202981" y="8960006"/>
            <a:ext cx="6783188" cy="2362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 color palette, in the digital world, refers to the full range of colors that can be displayed on a device screen or other interface, or in some cases, a collection of colors and tools for use in paint and illustration programs.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F7515D3-F938-4A7A-A1D7-D2E75DF5CD5C}"/>
              </a:ext>
            </a:extLst>
          </p:cNvPr>
          <p:cNvCxnSpPr>
            <a:cxnSpLocks/>
          </p:cNvCxnSpPr>
          <p:nvPr/>
        </p:nvCxnSpPr>
        <p:spPr>
          <a:xfrm>
            <a:off x="12347575" y="7556911"/>
            <a:ext cx="0" cy="38933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495AA927-49DA-47A9-950E-51FC71785410}"/>
              </a:ext>
            </a:extLst>
          </p:cNvPr>
          <p:cNvSpPr/>
          <p:nvPr/>
        </p:nvSpPr>
        <p:spPr>
          <a:xfrm>
            <a:off x="20960632" y="2351859"/>
            <a:ext cx="31258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19</a:t>
            </a:r>
            <a:endParaRPr lang="en-ID" sz="28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C4F2347-C229-40BF-B2B7-B17D09B80C58}"/>
              </a:ext>
            </a:extLst>
          </p:cNvPr>
          <p:cNvSpPr/>
          <p:nvPr/>
        </p:nvSpPr>
        <p:spPr>
          <a:xfrm>
            <a:off x="2022458" y="4998737"/>
            <a:ext cx="2188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3600" dirty="0">
                <a:solidFill>
                  <a:schemeClr val="accent1"/>
                </a:solidFill>
                <a:latin typeface="AbbeyRoadNF" panose="02000503000000020003" pitchFamily="50" charset="0"/>
              </a:rPr>
              <a:t>RGB</a:t>
            </a:r>
            <a:endParaRPr lang="en-ID" sz="3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8CC370F-B23F-4A56-87CC-8C2F4B15B891}"/>
              </a:ext>
            </a:extLst>
          </p:cNvPr>
          <p:cNvSpPr/>
          <p:nvPr/>
        </p:nvSpPr>
        <p:spPr>
          <a:xfrm>
            <a:off x="2104254" y="5582368"/>
            <a:ext cx="2188894" cy="677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157, 73, 48</a:t>
            </a:r>
            <a:endParaRPr lang="en-ID" sz="28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7CEA54D-7F35-4AE2-BC67-2E3AD8C9A75B}"/>
              </a:ext>
            </a:extLst>
          </p:cNvPr>
          <p:cNvSpPr/>
          <p:nvPr/>
        </p:nvSpPr>
        <p:spPr>
          <a:xfrm>
            <a:off x="5194169" y="4998737"/>
            <a:ext cx="1377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3600" dirty="0">
                <a:solidFill>
                  <a:schemeClr val="accent1"/>
                </a:solidFill>
                <a:latin typeface="AbbeyRoadNF" panose="02000503000000020003" pitchFamily="50" charset="0"/>
              </a:rPr>
              <a:t>RGB</a:t>
            </a:r>
            <a:endParaRPr lang="en-ID" sz="3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DB97049-BAD2-4C56-B591-3C5CFEF20F1C}"/>
              </a:ext>
            </a:extLst>
          </p:cNvPr>
          <p:cNvSpPr/>
          <p:nvPr/>
        </p:nvSpPr>
        <p:spPr>
          <a:xfrm>
            <a:off x="4788460" y="5582368"/>
            <a:ext cx="2188894" cy="677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188, 81, 59</a:t>
            </a:r>
            <a:endParaRPr lang="en-ID" sz="28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D7E1F2A-3C90-4C22-9CFD-EE14DCCB89A6}"/>
              </a:ext>
            </a:extLst>
          </p:cNvPr>
          <p:cNvSpPr/>
          <p:nvPr/>
        </p:nvSpPr>
        <p:spPr>
          <a:xfrm>
            <a:off x="7966866" y="4998737"/>
            <a:ext cx="1377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3600" dirty="0">
                <a:solidFill>
                  <a:schemeClr val="accent1"/>
                </a:solidFill>
                <a:latin typeface="AbbeyRoadNF" panose="02000503000000020003" pitchFamily="50" charset="0"/>
              </a:rPr>
              <a:t>RGB</a:t>
            </a:r>
            <a:endParaRPr lang="en-ID" sz="3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EF86F67-9208-4705-9D5D-6061352BC5B1}"/>
              </a:ext>
            </a:extLst>
          </p:cNvPr>
          <p:cNvSpPr/>
          <p:nvPr/>
        </p:nvSpPr>
        <p:spPr>
          <a:xfrm>
            <a:off x="7561157" y="5582368"/>
            <a:ext cx="2188894" cy="677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185, 133, 113</a:t>
            </a:r>
            <a:endParaRPr lang="en-ID" sz="28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2A0F483-A345-4013-BDB7-2E6523329074}"/>
              </a:ext>
            </a:extLst>
          </p:cNvPr>
          <p:cNvSpPr/>
          <p:nvPr/>
        </p:nvSpPr>
        <p:spPr>
          <a:xfrm>
            <a:off x="10415098" y="4998737"/>
            <a:ext cx="13774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3600" dirty="0">
                <a:solidFill>
                  <a:schemeClr val="accent1"/>
                </a:solidFill>
                <a:latin typeface="AbbeyRoadNF" panose="02000503000000020003" pitchFamily="50" charset="0"/>
              </a:rPr>
              <a:t>RGB</a:t>
            </a:r>
            <a:endParaRPr lang="en-ID" sz="3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9040A47-4DCD-4643-91CE-7125DCD2E0E8}"/>
              </a:ext>
            </a:extLst>
          </p:cNvPr>
          <p:cNvSpPr/>
          <p:nvPr/>
        </p:nvSpPr>
        <p:spPr>
          <a:xfrm>
            <a:off x="10009389" y="5582368"/>
            <a:ext cx="2338186" cy="677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205, 152, 107</a:t>
            </a:r>
            <a:endParaRPr lang="en-ID" sz="28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pSp>
        <p:nvGrpSpPr>
          <p:cNvPr id="35" name="Group 4">
            <a:extLst>
              <a:ext uri="{FF2B5EF4-FFF2-40B4-BE49-F238E27FC236}">
                <a16:creationId xmlns:a16="http://schemas.microsoft.com/office/drawing/2014/main" id="{37403251-9C5E-4F67-A355-DA2EAFBDB2E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16931148" y="12510442"/>
            <a:ext cx="7545035" cy="1385202"/>
            <a:chOff x="299" y="7648"/>
            <a:chExt cx="3952" cy="1068"/>
          </a:xfrm>
          <a:solidFill>
            <a:schemeClr val="accent1"/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407A8517-9E12-4F49-A5E3-64D609019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" y="7648"/>
              <a:ext cx="3952" cy="1043"/>
            </a:xfrm>
            <a:custGeom>
              <a:avLst/>
              <a:gdLst>
                <a:gd name="T0" fmla="*/ 21 w 793"/>
                <a:gd name="T1" fmla="*/ 191 h 207"/>
                <a:gd name="T2" fmla="*/ 116 w 793"/>
                <a:gd name="T3" fmla="*/ 48 h 207"/>
                <a:gd name="T4" fmla="*/ 290 w 793"/>
                <a:gd name="T5" fmla="*/ 59 h 207"/>
                <a:gd name="T6" fmla="*/ 443 w 793"/>
                <a:gd name="T7" fmla="*/ 131 h 207"/>
                <a:gd name="T8" fmla="*/ 619 w 793"/>
                <a:gd name="T9" fmla="*/ 144 h 207"/>
                <a:gd name="T10" fmla="*/ 780 w 793"/>
                <a:gd name="T11" fmla="*/ 202 h 207"/>
                <a:gd name="T12" fmla="*/ 780 w 793"/>
                <a:gd name="T13" fmla="*/ 182 h 207"/>
                <a:gd name="T14" fmla="*/ 621 w 793"/>
                <a:gd name="T15" fmla="*/ 123 h 207"/>
                <a:gd name="T16" fmla="*/ 425 w 793"/>
                <a:gd name="T17" fmla="*/ 106 h 207"/>
                <a:gd name="T18" fmla="*/ 257 w 793"/>
                <a:gd name="T19" fmla="*/ 22 h 207"/>
                <a:gd name="T20" fmla="*/ 98 w 793"/>
                <a:gd name="T21" fmla="*/ 37 h 207"/>
                <a:gd name="T22" fmla="*/ 1 w 793"/>
                <a:gd name="T23" fmla="*/ 191 h 207"/>
                <a:gd name="T24" fmla="*/ 21 w 793"/>
                <a:gd name="T25" fmla="*/ 19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3" h="207">
                  <a:moveTo>
                    <a:pt x="21" y="191"/>
                  </a:moveTo>
                  <a:cubicBezTo>
                    <a:pt x="20" y="134"/>
                    <a:pt x="72" y="78"/>
                    <a:pt x="116" y="48"/>
                  </a:cubicBezTo>
                  <a:cubicBezTo>
                    <a:pt x="172" y="11"/>
                    <a:pt x="236" y="30"/>
                    <a:pt x="290" y="59"/>
                  </a:cubicBezTo>
                  <a:cubicBezTo>
                    <a:pt x="339" y="86"/>
                    <a:pt x="386" y="121"/>
                    <a:pt x="443" y="131"/>
                  </a:cubicBezTo>
                  <a:cubicBezTo>
                    <a:pt x="501" y="141"/>
                    <a:pt x="562" y="126"/>
                    <a:pt x="619" y="144"/>
                  </a:cubicBezTo>
                  <a:cubicBezTo>
                    <a:pt x="674" y="161"/>
                    <a:pt x="719" y="207"/>
                    <a:pt x="780" y="202"/>
                  </a:cubicBezTo>
                  <a:cubicBezTo>
                    <a:pt x="792" y="201"/>
                    <a:pt x="793" y="181"/>
                    <a:pt x="780" y="182"/>
                  </a:cubicBezTo>
                  <a:cubicBezTo>
                    <a:pt x="721" y="187"/>
                    <a:pt x="675" y="139"/>
                    <a:pt x="621" y="123"/>
                  </a:cubicBezTo>
                  <a:cubicBezTo>
                    <a:pt x="557" y="104"/>
                    <a:pt x="489" y="125"/>
                    <a:pt x="425" y="106"/>
                  </a:cubicBezTo>
                  <a:cubicBezTo>
                    <a:pt x="364" y="88"/>
                    <a:pt x="315" y="44"/>
                    <a:pt x="257" y="22"/>
                  </a:cubicBezTo>
                  <a:cubicBezTo>
                    <a:pt x="202" y="0"/>
                    <a:pt x="146" y="1"/>
                    <a:pt x="98" y="37"/>
                  </a:cubicBezTo>
                  <a:cubicBezTo>
                    <a:pt x="51" y="72"/>
                    <a:pt x="0" y="129"/>
                    <a:pt x="1" y="191"/>
                  </a:cubicBezTo>
                  <a:cubicBezTo>
                    <a:pt x="1" y="204"/>
                    <a:pt x="21" y="204"/>
                    <a:pt x="21" y="19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1054BD64-47F2-4927-B312-C4F7AB714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" y="8177"/>
              <a:ext cx="1286" cy="539"/>
            </a:xfrm>
            <a:custGeom>
              <a:avLst/>
              <a:gdLst>
                <a:gd name="T0" fmla="*/ 23 w 258"/>
                <a:gd name="T1" fmla="*/ 88 h 107"/>
                <a:gd name="T2" fmla="*/ 138 w 258"/>
                <a:gd name="T3" fmla="*/ 37 h 107"/>
                <a:gd name="T4" fmla="*/ 183 w 258"/>
                <a:gd name="T5" fmla="*/ 74 h 107"/>
                <a:gd name="T6" fmla="*/ 236 w 258"/>
                <a:gd name="T7" fmla="*/ 97 h 107"/>
                <a:gd name="T8" fmla="*/ 250 w 258"/>
                <a:gd name="T9" fmla="*/ 83 h 107"/>
                <a:gd name="T10" fmla="*/ 182 w 258"/>
                <a:gd name="T11" fmla="*/ 48 h 107"/>
                <a:gd name="T12" fmla="*/ 118 w 258"/>
                <a:gd name="T13" fmla="*/ 10 h 107"/>
                <a:gd name="T14" fmla="*/ 3 w 258"/>
                <a:gd name="T15" fmla="*/ 83 h 107"/>
                <a:gd name="T16" fmla="*/ 23 w 258"/>
                <a:gd name="T1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07">
                  <a:moveTo>
                    <a:pt x="23" y="88"/>
                  </a:moveTo>
                  <a:cubicBezTo>
                    <a:pt x="37" y="39"/>
                    <a:pt x="92" y="13"/>
                    <a:pt x="138" y="37"/>
                  </a:cubicBezTo>
                  <a:cubicBezTo>
                    <a:pt x="156" y="47"/>
                    <a:pt x="166" y="65"/>
                    <a:pt x="183" y="74"/>
                  </a:cubicBezTo>
                  <a:cubicBezTo>
                    <a:pt x="200" y="83"/>
                    <a:pt x="222" y="82"/>
                    <a:pt x="236" y="97"/>
                  </a:cubicBezTo>
                  <a:cubicBezTo>
                    <a:pt x="244" y="107"/>
                    <a:pt x="258" y="93"/>
                    <a:pt x="250" y="83"/>
                  </a:cubicBezTo>
                  <a:cubicBezTo>
                    <a:pt x="232" y="62"/>
                    <a:pt x="201" y="67"/>
                    <a:pt x="182" y="48"/>
                  </a:cubicBezTo>
                  <a:cubicBezTo>
                    <a:pt x="162" y="30"/>
                    <a:pt x="145" y="15"/>
                    <a:pt x="118" y="10"/>
                  </a:cubicBezTo>
                  <a:cubicBezTo>
                    <a:pt x="66" y="0"/>
                    <a:pt x="18" y="33"/>
                    <a:pt x="3" y="83"/>
                  </a:cubicBezTo>
                  <a:cubicBezTo>
                    <a:pt x="0" y="95"/>
                    <a:pt x="19" y="100"/>
                    <a:pt x="23" y="8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sp>
        <p:nvSpPr>
          <p:cNvPr id="38" name="Freeform 29">
            <a:extLst>
              <a:ext uri="{FF2B5EF4-FFF2-40B4-BE49-F238E27FC236}">
                <a16:creationId xmlns:a16="http://schemas.microsoft.com/office/drawing/2014/main" id="{0A55F42A-E8C9-4FD9-9365-164497E1A51A}"/>
              </a:ext>
            </a:extLst>
          </p:cNvPr>
          <p:cNvSpPr>
            <a:spLocks noEditPoints="1"/>
          </p:cNvSpPr>
          <p:nvPr/>
        </p:nvSpPr>
        <p:spPr bwMode="auto">
          <a:xfrm rot="3600000">
            <a:off x="1227960" y="-1466484"/>
            <a:ext cx="2298358" cy="4797231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8040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63F64ED-715B-4826-8053-5718BF10A4B6}"/>
              </a:ext>
            </a:extLst>
          </p:cNvPr>
          <p:cNvSpPr/>
          <p:nvPr/>
        </p:nvSpPr>
        <p:spPr>
          <a:xfrm>
            <a:off x="1255771" y="1764579"/>
            <a:ext cx="800013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Font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5BFC25-B5F9-4593-A6A0-4B7F339CAE37}"/>
              </a:ext>
            </a:extLst>
          </p:cNvPr>
          <p:cNvSpPr/>
          <p:nvPr/>
        </p:nvSpPr>
        <p:spPr>
          <a:xfrm>
            <a:off x="1858946" y="3829616"/>
            <a:ext cx="890129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Use/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B82FEB-C21F-4077-B127-DD84CFE7AC3C}"/>
              </a:ext>
            </a:extLst>
          </p:cNvPr>
          <p:cNvSpPr/>
          <p:nvPr/>
        </p:nvSpPr>
        <p:spPr>
          <a:xfrm>
            <a:off x="13851911" y="4454550"/>
            <a:ext cx="123340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accent1"/>
                </a:solidFill>
                <a:latin typeface="AbbeyRoadNF" panose="02000503000000020003" pitchFamily="50" charset="0"/>
              </a:rPr>
              <a:t>Garamond</a:t>
            </a:r>
            <a:endParaRPr lang="en-ID" sz="138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FB502-3B32-42CE-8061-59EB463CB06F}"/>
              </a:ext>
            </a:extLst>
          </p:cNvPr>
          <p:cNvSpPr/>
          <p:nvPr/>
        </p:nvSpPr>
        <p:spPr>
          <a:xfrm>
            <a:off x="14100456" y="3515831"/>
            <a:ext cx="3219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Serif Font</a:t>
            </a:r>
            <a:endParaRPr lang="en-ID" sz="4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3D0DA8-411B-4D10-9151-CABFD0C88A23}"/>
              </a:ext>
            </a:extLst>
          </p:cNvPr>
          <p:cNvSpPr/>
          <p:nvPr/>
        </p:nvSpPr>
        <p:spPr>
          <a:xfrm>
            <a:off x="3972720" y="7403730"/>
            <a:ext cx="104071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9600" dirty="0">
                <a:solidFill>
                  <a:schemeClr val="accent1"/>
                </a:solidFill>
                <a:latin typeface="AbbeyRoadNF" panose="02000503000000020003" pitchFamily="50" charset="0"/>
              </a:rPr>
              <a:t>0123456789</a:t>
            </a:r>
            <a:endParaRPr lang="en-ID" sz="9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D6AB16-96D0-489C-B435-4846AC6C9377}"/>
              </a:ext>
            </a:extLst>
          </p:cNvPr>
          <p:cNvSpPr/>
          <p:nvPr/>
        </p:nvSpPr>
        <p:spPr>
          <a:xfrm>
            <a:off x="1176183" y="9126329"/>
            <a:ext cx="111713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a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A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b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B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c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C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d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D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e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E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f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F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g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G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h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H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i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I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j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J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k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K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l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L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m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M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n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N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o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O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p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P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q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Q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r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R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s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S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t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T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u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U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v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V</a:t>
            </a:r>
            <a:r>
              <a:rPr lang="en-ID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w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W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x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X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y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Y</a:t>
            </a:r>
            <a:r>
              <a:rPr lang="en-ID" sz="5400" dirty="0">
                <a:solidFill>
                  <a:schemeClr val="accent1"/>
                </a:solidFill>
                <a:latin typeface="AbbeyRoadNF" panose="02000503000000020003" pitchFamily="50" charset="0"/>
              </a:rPr>
              <a:t> </a:t>
            </a:r>
            <a:r>
              <a:rPr lang="en-ID" sz="54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z</a:t>
            </a:r>
            <a:r>
              <a:rPr lang="en-ID" sz="5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bbeyRoadNF" panose="02000503000000020003" pitchFamily="50" charset="0"/>
              </a:rPr>
              <a:t>Z</a:t>
            </a:r>
            <a:endParaRPr lang="en-ID" sz="54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bbeyRoadNF" panose="02000503000000020003" pitchFamily="50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C7F6F2-D37F-41DC-8D58-541E7B26ADD6}"/>
              </a:ext>
            </a:extLst>
          </p:cNvPr>
          <p:cNvCxnSpPr>
            <a:cxnSpLocks/>
          </p:cNvCxnSpPr>
          <p:nvPr/>
        </p:nvCxnSpPr>
        <p:spPr>
          <a:xfrm>
            <a:off x="1176183" y="6948488"/>
            <a:ext cx="11171392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1DE67DB-7E68-43A6-991B-D38AD53CDE98}"/>
              </a:ext>
            </a:extLst>
          </p:cNvPr>
          <p:cNvSpPr/>
          <p:nvPr/>
        </p:nvSpPr>
        <p:spPr>
          <a:xfrm>
            <a:off x="14100456" y="7998328"/>
            <a:ext cx="8901294" cy="2256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Garamond is a group of many old-style serif typefaces, named for sixteenth-century Parisian engraver Claude Garamond (generally spelled as </a:t>
            </a:r>
            <a:r>
              <a:rPr lang="en-US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Garamont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in his lifetime).</a:t>
            </a:r>
            <a:endParaRPr lang="en-ID" sz="24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BF3D4C-E393-4C6D-9B09-7C7DD0A13BC8}"/>
              </a:ext>
            </a:extLst>
          </p:cNvPr>
          <p:cNvSpPr/>
          <p:nvPr/>
        </p:nvSpPr>
        <p:spPr>
          <a:xfrm>
            <a:off x="21464218" y="1457397"/>
            <a:ext cx="91563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21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59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52DA30B-4993-41DD-AD4D-1A8ADA3CAAF4}"/>
              </a:ext>
            </a:extLst>
          </p:cNvPr>
          <p:cNvSpPr/>
          <p:nvPr/>
        </p:nvSpPr>
        <p:spPr>
          <a:xfrm>
            <a:off x="1649795" y="1447339"/>
            <a:ext cx="384825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8000" dirty="0">
                <a:solidFill>
                  <a:schemeClr val="accent1"/>
                </a:solidFill>
                <a:latin typeface="AbbeyRoadNF" panose="02000503000000020003" pitchFamily="50" charset="0"/>
              </a:rPr>
              <a:t>Font use</a:t>
            </a:r>
            <a:endParaRPr lang="en-ID" sz="80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6BF310-4D37-40E7-9BCC-4809193C46C4}"/>
              </a:ext>
            </a:extLst>
          </p:cNvPr>
          <p:cNvSpPr/>
          <p:nvPr/>
        </p:nvSpPr>
        <p:spPr>
          <a:xfrm>
            <a:off x="1708789" y="2463002"/>
            <a:ext cx="37892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Highlight &amp; </a:t>
            </a:r>
            <a:r>
              <a:rPr lang="en-US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Bodytext</a:t>
            </a:r>
            <a:endParaRPr lang="en-ID" sz="2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1D6E23E-DFDD-4D5E-89B6-609FC6174DD1}"/>
              </a:ext>
            </a:extLst>
          </p:cNvPr>
          <p:cNvSpPr/>
          <p:nvPr/>
        </p:nvSpPr>
        <p:spPr>
          <a:xfrm>
            <a:off x="1708790" y="6574273"/>
            <a:ext cx="123340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accent1"/>
                </a:solidFill>
                <a:latin typeface="Quentin" panose="02000506000000020002" pitchFamily="2" charset="77"/>
              </a:rPr>
              <a:t>Quentin Script</a:t>
            </a:r>
            <a:endParaRPr lang="en-ID" sz="13800" dirty="0">
              <a:solidFill>
                <a:schemeClr val="accent1"/>
              </a:solidFill>
              <a:effectLst/>
              <a:latin typeface="Quentin" panose="02000506000000020002" pitchFamily="2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F94162-0C3D-4E10-905A-52BCA4B1BF0C}"/>
              </a:ext>
            </a:extLst>
          </p:cNvPr>
          <p:cNvSpPr/>
          <p:nvPr/>
        </p:nvSpPr>
        <p:spPr>
          <a:xfrm>
            <a:off x="2249283" y="4899317"/>
            <a:ext cx="4895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Script Font</a:t>
            </a:r>
            <a:endParaRPr lang="en-ID" sz="36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5630F3-4583-4D82-A78C-1E50654E9350}"/>
              </a:ext>
            </a:extLst>
          </p:cNvPr>
          <p:cNvSpPr/>
          <p:nvPr/>
        </p:nvSpPr>
        <p:spPr>
          <a:xfrm>
            <a:off x="14916989" y="6574273"/>
            <a:ext cx="753513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US" sz="138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</a:t>
            </a:r>
            <a:r>
              <a:rPr lang="en-ID" sz="13800" b="0" i="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oppins</a:t>
            </a:r>
            <a:endParaRPr lang="en-ID" sz="138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BED58B-57FB-4FF0-9C3E-37F041099F1E}"/>
              </a:ext>
            </a:extLst>
          </p:cNvPr>
          <p:cNvCxnSpPr>
            <a:cxnSpLocks/>
          </p:cNvCxnSpPr>
          <p:nvPr/>
        </p:nvCxnSpPr>
        <p:spPr>
          <a:xfrm>
            <a:off x="1649796" y="3281005"/>
            <a:ext cx="2069271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4EEED165-CDD8-4601-82FA-AC3F1BF80257}"/>
              </a:ext>
            </a:extLst>
          </p:cNvPr>
          <p:cNvSpPr/>
          <p:nvPr/>
        </p:nvSpPr>
        <p:spPr>
          <a:xfrm>
            <a:off x="21362756" y="1528125"/>
            <a:ext cx="122341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22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EFB9FF-51DF-4BFF-915C-E3B6415969C2}"/>
              </a:ext>
            </a:extLst>
          </p:cNvPr>
          <p:cNvSpPr/>
          <p:nvPr/>
        </p:nvSpPr>
        <p:spPr>
          <a:xfrm>
            <a:off x="15404844" y="4899317"/>
            <a:ext cx="48954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Sans Serif Font</a:t>
            </a:r>
            <a:endParaRPr lang="en-ID" sz="3600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5A6E4C-6E78-466A-8BCD-0231AF99AFE6}"/>
              </a:ext>
            </a:extLst>
          </p:cNvPr>
          <p:cNvSpPr/>
          <p:nvPr/>
        </p:nvSpPr>
        <p:spPr>
          <a:xfrm>
            <a:off x="2308277" y="9834277"/>
            <a:ext cx="6594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Script, a beautiful, romantic hand-lettered calligraphy font.</a:t>
            </a:r>
            <a:endParaRPr lang="en-ID" sz="24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15CFEED-FC0A-4612-8D9A-893B6B4F4B55}"/>
              </a:ext>
            </a:extLst>
          </p:cNvPr>
          <p:cNvSpPr/>
          <p:nvPr/>
        </p:nvSpPr>
        <p:spPr>
          <a:xfrm>
            <a:off x="15404845" y="9834277"/>
            <a:ext cx="6594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Script, a beautiful, romantic hand-lettered calligraphy font.</a:t>
            </a:r>
            <a:endParaRPr lang="en-ID" sz="2400" dirty="0">
              <a:solidFill>
                <a:schemeClr val="tx1">
                  <a:lumMod val="85000"/>
                  <a:lumOff val="1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FCB50FD-829D-4E59-9D26-3546C9C2FBAB}"/>
              </a:ext>
            </a:extLst>
          </p:cNvPr>
          <p:cNvCxnSpPr>
            <a:cxnSpLocks/>
          </p:cNvCxnSpPr>
          <p:nvPr/>
        </p:nvCxnSpPr>
        <p:spPr>
          <a:xfrm>
            <a:off x="1649796" y="12012050"/>
            <a:ext cx="2069271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06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9D1BDF3-9830-4033-9F4F-F8ECA42EE24A}"/>
              </a:ext>
            </a:extLst>
          </p:cNvPr>
          <p:cNvSpPr/>
          <p:nvPr/>
        </p:nvSpPr>
        <p:spPr>
          <a:xfrm>
            <a:off x="3048001" y="4661828"/>
            <a:ext cx="6176964" cy="6089299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6A3262-4C71-486F-8384-C340737AD6B3}"/>
              </a:ext>
            </a:extLst>
          </p:cNvPr>
          <p:cNvSpPr/>
          <p:nvPr/>
        </p:nvSpPr>
        <p:spPr>
          <a:xfrm>
            <a:off x="9594018" y="2679984"/>
            <a:ext cx="1234826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bg1"/>
                </a:solidFill>
                <a:latin typeface="AbbeyRoadNF" panose="02000503000000020003" pitchFamily="50" charset="0"/>
              </a:rPr>
              <a:t>New Vibe/</a:t>
            </a:r>
            <a:endParaRPr lang="en-ID" sz="16600" dirty="0">
              <a:solidFill>
                <a:schemeClr val="bg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1FFB5CE-FDEA-4C34-8469-AF8FB50E3A3B}"/>
              </a:ext>
            </a:extLst>
          </p:cNvPr>
          <p:cNvSpPr/>
          <p:nvPr/>
        </p:nvSpPr>
        <p:spPr>
          <a:xfrm>
            <a:off x="12672544" y="4661828"/>
            <a:ext cx="875870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bg1"/>
                </a:solidFill>
                <a:latin typeface="AbbeyRoadNF" panose="02000503000000020003" pitchFamily="50" charset="0"/>
              </a:rPr>
              <a:t>Shape Slide\</a:t>
            </a:r>
            <a:endParaRPr lang="en-ID" sz="16600" dirty="0">
              <a:solidFill>
                <a:schemeClr val="bg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0AC019B-2B57-4080-B369-E8C7CCF3A0CF}"/>
              </a:ext>
            </a:extLst>
          </p:cNvPr>
          <p:cNvSpPr/>
          <p:nvPr/>
        </p:nvSpPr>
        <p:spPr>
          <a:xfrm>
            <a:off x="16756290" y="5819652"/>
            <a:ext cx="5680547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We needed to extend this customization further.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What they needed was a styling escape hatch. A solution that would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C53B26-985B-401E-848A-0D83BF79EA91}"/>
              </a:ext>
            </a:extLst>
          </p:cNvPr>
          <p:cNvSpPr/>
          <p:nvPr/>
        </p:nvSpPr>
        <p:spPr>
          <a:xfrm>
            <a:off x="1182277" y="3553832"/>
            <a:ext cx="124585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23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0B6E76-2FA2-4BA0-852B-D17D753AE7EA}"/>
              </a:ext>
            </a:extLst>
          </p:cNvPr>
          <p:cNvSpPr/>
          <p:nvPr/>
        </p:nvSpPr>
        <p:spPr>
          <a:xfrm rot="16200000">
            <a:off x="-852979" y="5516305"/>
            <a:ext cx="1180670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 err="1">
                <a:solidFill>
                  <a:schemeClr val="bg1"/>
                </a:solidFill>
                <a:latin typeface="Quentin" panose="02000506000000020002" pitchFamily="2" charset="77"/>
              </a:rPr>
              <a:t>Auntumn</a:t>
            </a:r>
            <a:endParaRPr lang="en-ID" sz="16600" dirty="0">
              <a:solidFill>
                <a:schemeClr val="bg1"/>
              </a:solidFill>
              <a:effectLst/>
              <a:latin typeface="Quentin" panose="02000506000000020002" pitchFamily="2" charset="77"/>
            </a:endParaRPr>
          </a:p>
        </p:txBody>
      </p:sp>
      <p:sp>
        <p:nvSpPr>
          <p:cNvPr id="16" name="Freeform 29">
            <a:extLst>
              <a:ext uri="{FF2B5EF4-FFF2-40B4-BE49-F238E27FC236}">
                <a16:creationId xmlns:a16="http://schemas.microsoft.com/office/drawing/2014/main" id="{13033CED-4D8E-41AE-9DB2-8ED56E14C3D6}"/>
              </a:ext>
            </a:extLst>
          </p:cNvPr>
          <p:cNvSpPr>
            <a:spLocks noEditPoints="1"/>
          </p:cNvSpPr>
          <p:nvPr/>
        </p:nvSpPr>
        <p:spPr bwMode="auto">
          <a:xfrm>
            <a:off x="21150732" y="8052619"/>
            <a:ext cx="3276088" cy="5837105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7" name="Freeform 25">
            <a:extLst>
              <a:ext uri="{FF2B5EF4-FFF2-40B4-BE49-F238E27FC236}">
                <a16:creationId xmlns:a16="http://schemas.microsoft.com/office/drawing/2014/main" id="{284A6D3D-925C-43B8-9E96-AA23F85D7541}"/>
              </a:ext>
            </a:extLst>
          </p:cNvPr>
          <p:cNvSpPr>
            <a:spLocks noEditPoints="1"/>
          </p:cNvSpPr>
          <p:nvPr/>
        </p:nvSpPr>
        <p:spPr bwMode="auto">
          <a:xfrm rot="9305407">
            <a:off x="10239" y="4060"/>
            <a:ext cx="1258408" cy="2625581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F44A3E17-641D-451B-A155-3AE26D782C71}"/>
              </a:ext>
            </a:extLst>
          </p:cNvPr>
          <p:cNvSpPr>
            <a:spLocks noEditPoints="1"/>
          </p:cNvSpPr>
          <p:nvPr/>
        </p:nvSpPr>
        <p:spPr bwMode="auto">
          <a:xfrm rot="18000000">
            <a:off x="19861568" y="11375633"/>
            <a:ext cx="1258408" cy="2625581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DB7107DC-762E-4D38-8088-00FB525777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404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25">
            <a:extLst>
              <a:ext uri="{FF2B5EF4-FFF2-40B4-BE49-F238E27FC236}">
                <a16:creationId xmlns:a16="http://schemas.microsoft.com/office/drawing/2014/main" id="{AE812F7A-6AA7-4990-890D-C9F26C38CCD1}"/>
              </a:ext>
            </a:extLst>
          </p:cNvPr>
          <p:cNvSpPr>
            <a:spLocks noEditPoints="1"/>
          </p:cNvSpPr>
          <p:nvPr/>
        </p:nvSpPr>
        <p:spPr bwMode="auto">
          <a:xfrm rot="20265384" flipH="1">
            <a:off x="13694683" y="9797759"/>
            <a:ext cx="1388357" cy="2896711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BF2166D-9649-4AEA-938C-83C477672A00}"/>
              </a:ext>
            </a:extLst>
          </p:cNvPr>
          <p:cNvSpPr/>
          <p:nvPr/>
        </p:nvSpPr>
        <p:spPr>
          <a:xfrm>
            <a:off x="16118928" y="6430970"/>
            <a:ext cx="5009669" cy="5871250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EE53A58-8D07-4FA3-9386-187474AC4FAF}"/>
              </a:ext>
            </a:extLst>
          </p:cNvPr>
          <p:cNvSpPr/>
          <p:nvPr/>
        </p:nvSpPr>
        <p:spPr>
          <a:xfrm>
            <a:off x="1545712" y="3717505"/>
            <a:ext cx="3934690" cy="4433455"/>
          </a:xfrm>
          <a:prstGeom prst="rect">
            <a:avLst/>
          </a:prstGeom>
          <a:solidFill>
            <a:srgbClr val="B986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B778F97-B541-4071-99E1-624A51A869B8}"/>
              </a:ext>
            </a:extLst>
          </p:cNvPr>
          <p:cNvSpPr/>
          <p:nvPr/>
        </p:nvSpPr>
        <p:spPr>
          <a:xfrm>
            <a:off x="9637969" y="2084882"/>
            <a:ext cx="520331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~Full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E2649D-276A-4D81-BC09-365A4F4127AD}"/>
              </a:ext>
            </a:extLst>
          </p:cNvPr>
          <p:cNvSpPr/>
          <p:nvPr/>
        </p:nvSpPr>
        <p:spPr>
          <a:xfrm>
            <a:off x="6444221" y="3913682"/>
            <a:ext cx="11911321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Editable/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F1770E-D852-4CF7-A06E-EBEDDDA580A2}"/>
              </a:ext>
            </a:extLst>
          </p:cNvPr>
          <p:cNvSpPr/>
          <p:nvPr/>
        </p:nvSpPr>
        <p:spPr>
          <a:xfrm>
            <a:off x="6745201" y="9286282"/>
            <a:ext cx="48540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Modern design systems aim to accomplish much of the same and more, and therefore can take direction from how programming already functions.</a:t>
            </a:r>
            <a:endParaRPr lang="en-ID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8ACCC07-1E07-4D37-B225-488C54564FA5}"/>
              </a:ext>
            </a:extLst>
          </p:cNvPr>
          <p:cNvSpPr/>
          <p:nvPr/>
        </p:nvSpPr>
        <p:spPr>
          <a:xfrm>
            <a:off x="17401577" y="2451147"/>
            <a:ext cx="3934157" cy="2616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Design systems are important because they enable faster design iteration, 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13FBF52-EA7E-45C9-97E2-36075FE80E32}"/>
              </a:ext>
            </a:extLst>
          </p:cNvPr>
          <p:cNvSpPr/>
          <p:nvPr/>
        </p:nvSpPr>
        <p:spPr>
          <a:xfrm>
            <a:off x="21985431" y="10751495"/>
            <a:ext cx="12282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24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id="{070F9EC8-1180-4226-8EC8-F7BF07DD4976}"/>
              </a:ext>
            </a:extLst>
          </p:cNvPr>
          <p:cNvSpPr>
            <a:spLocks noEditPoints="1"/>
          </p:cNvSpPr>
          <p:nvPr/>
        </p:nvSpPr>
        <p:spPr bwMode="auto">
          <a:xfrm>
            <a:off x="367093" y="5426601"/>
            <a:ext cx="2670021" cy="4757258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FF0C1B11-A459-4C30-99E7-DA4DE18A83E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57562E22-6BF6-45DB-8AD0-EF6D5944D7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4" name="Freeform 25">
            <a:extLst>
              <a:ext uri="{FF2B5EF4-FFF2-40B4-BE49-F238E27FC236}">
                <a16:creationId xmlns:a16="http://schemas.microsoft.com/office/drawing/2014/main" id="{9080FEA3-709F-4D0D-8EBC-AB75B6BC3EC1}"/>
              </a:ext>
            </a:extLst>
          </p:cNvPr>
          <p:cNvSpPr>
            <a:spLocks noEditPoints="1"/>
          </p:cNvSpPr>
          <p:nvPr/>
        </p:nvSpPr>
        <p:spPr bwMode="auto">
          <a:xfrm rot="1334616">
            <a:off x="19804078" y="5753434"/>
            <a:ext cx="2541986" cy="5303678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8570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84B4915-A3F9-4454-815D-666AACAF3DF8}"/>
              </a:ext>
            </a:extLst>
          </p:cNvPr>
          <p:cNvSpPr/>
          <p:nvPr/>
        </p:nvSpPr>
        <p:spPr>
          <a:xfrm>
            <a:off x="-2174" y="3436972"/>
            <a:ext cx="9615054" cy="8856958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AA2B88E3-442F-4D6F-876A-B56B630D3A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E176E5-D215-4E7B-8DBF-9707D77240C5}"/>
              </a:ext>
            </a:extLst>
          </p:cNvPr>
          <p:cNvSpPr/>
          <p:nvPr/>
        </p:nvSpPr>
        <p:spPr>
          <a:xfrm>
            <a:off x="9950498" y="2933724"/>
            <a:ext cx="8964413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What/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E0F9C1-13F8-4C35-A2BF-F266BDB1823D}"/>
              </a:ext>
            </a:extLst>
          </p:cNvPr>
          <p:cNvSpPr/>
          <p:nvPr/>
        </p:nvSpPr>
        <p:spPr>
          <a:xfrm>
            <a:off x="10383334" y="5833235"/>
            <a:ext cx="10292069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You waiting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D7CF1F-BB50-4B6B-A28E-C8DECB852A04}"/>
              </a:ext>
            </a:extLst>
          </p:cNvPr>
          <p:cNvSpPr/>
          <p:nvPr/>
        </p:nvSpPr>
        <p:spPr>
          <a:xfrm>
            <a:off x="15392974" y="5866309"/>
            <a:ext cx="6984487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accent1"/>
                </a:solidFill>
                <a:latin typeface="AbbeyRoadNF" panose="02000503000000020003" pitchFamily="50" charset="0"/>
              </a:rPr>
              <a:t>For?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00AF222-7114-4E16-A40B-AD5FF6156EDD}"/>
              </a:ext>
            </a:extLst>
          </p:cNvPr>
          <p:cNvSpPr/>
          <p:nvPr/>
        </p:nvSpPr>
        <p:spPr>
          <a:xfrm rot="16200000">
            <a:off x="5765899" y="8175339"/>
            <a:ext cx="50378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D" sz="4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Development And Design.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5A9529C-1ADA-4DBB-8871-8E41F6E89BB3}"/>
              </a:ext>
            </a:extLst>
          </p:cNvPr>
          <p:cNvSpPr/>
          <p:nvPr/>
        </p:nvSpPr>
        <p:spPr>
          <a:xfrm>
            <a:off x="15144877" y="3436972"/>
            <a:ext cx="8533908" cy="1970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Keeping development and design concurrent means your product is easier to maintain, test, and update.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217419-115A-4330-83FD-7B420A7BC2C4}"/>
              </a:ext>
            </a:extLst>
          </p:cNvPr>
          <p:cNvSpPr/>
          <p:nvPr/>
        </p:nvSpPr>
        <p:spPr>
          <a:xfrm>
            <a:off x="15129164" y="11402190"/>
            <a:ext cx="514018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Work with your developers to start stack mirroring today.</a:t>
            </a:r>
            <a:endParaRPr lang="en-ID" sz="28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93E47F3-78F1-4B00-B48E-311584DDC4C0}"/>
              </a:ext>
            </a:extLst>
          </p:cNvPr>
          <p:cNvCxnSpPr/>
          <p:nvPr/>
        </p:nvCxnSpPr>
        <p:spPr>
          <a:xfrm>
            <a:off x="14628605" y="8645236"/>
            <a:ext cx="1586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207A820-E1B0-495B-B2AF-196694878729}"/>
              </a:ext>
            </a:extLst>
          </p:cNvPr>
          <p:cNvSpPr/>
          <p:nvPr/>
        </p:nvSpPr>
        <p:spPr>
          <a:xfrm>
            <a:off x="1369868" y="1385558"/>
            <a:ext cx="124585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25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179E280-3640-4656-B056-FE0DD981CE10}"/>
              </a:ext>
            </a:extLst>
          </p:cNvPr>
          <p:cNvSpPr/>
          <p:nvPr/>
        </p:nvSpPr>
        <p:spPr>
          <a:xfrm>
            <a:off x="15144877" y="2313106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Find your future</a:t>
            </a:r>
            <a:endParaRPr lang="en-ID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D1DC4805-F5B1-49C4-8C06-3F426CE95E84}"/>
              </a:ext>
            </a:extLst>
          </p:cNvPr>
          <p:cNvSpPr>
            <a:spLocks noEditPoints="1"/>
          </p:cNvSpPr>
          <p:nvPr/>
        </p:nvSpPr>
        <p:spPr bwMode="auto">
          <a:xfrm>
            <a:off x="1551004" y="2133673"/>
            <a:ext cx="2961438" cy="5276485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1" name="Group 4">
            <a:extLst>
              <a:ext uri="{FF2B5EF4-FFF2-40B4-BE49-F238E27FC236}">
                <a16:creationId xmlns:a16="http://schemas.microsoft.com/office/drawing/2014/main" id="{5D6B1D4A-C946-4745-A458-547156AA142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20506337" y="12424905"/>
            <a:ext cx="4031907" cy="1384995"/>
            <a:chOff x="5235" y="5708"/>
            <a:chExt cx="2719" cy="934"/>
          </a:xfrm>
          <a:solidFill>
            <a:schemeClr val="accent1"/>
          </a:soli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360A1C93-5585-4AD6-8857-83915FD6D2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" y="5994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187956D2-FC4D-4BE8-85E2-DE5E0E34A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2E6D9B9F-0D61-4C68-B2B7-F9D54F798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288409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5D0B38C-5814-4773-BD27-149D00ACEF8C}"/>
              </a:ext>
            </a:extLst>
          </p:cNvPr>
          <p:cNvSpPr/>
          <p:nvPr/>
        </p:nvSpPr>
        <p:spPr>
          <a:xfrm>
            <a:off x="14695714" y="-1"/>
            <a:ext cx="9783536" cy="13840105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AFC9ED1C-11E6-44C3-B536-8D14DA2A9CA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694908A-543D-427E-99EB-1CB66887A301}"/>
              </a:ext>
            </a:extLst>
          </p:cNvPr>
          <p:cNvSpPr/>
          <p:nvPr/>
        </p:nvSpPr>
        <p:spPr>
          <a:xfrm>
            <a:off x="-1568096" y="10240112"/>
            <a:ext cx="11806706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ID" sz="23900" dirty="0">
                <a:solidFill>
                  <a:schemeClr val="bg1"/>
                </a:solidFill>
                <a:latin typeface="Quentin" panose="02000506000000020002" pitchFamily="2" charset="77"/>
              </a:rPr>
              <a:t>Asoka</a:t>
            </a:r>
            <a:endParaRPr lang="en-ID" sz="23900" dirty="0">
              <a:solidFill>
                <a:schemeClr val="bg1"/>
              </a:solidFill>
              <a:effectLst/>
              <a:latin typeface="Quentin" panose="02000506000000020002" pitchFamily="2" charset="77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1153BF-B141-41D9-8C5A-A1326DDA33E3}"/>
              </a:ext>
            </a:extLst>
          </p:cNvPr>
          <p:cNvSpPr/>
          <p:nvPr/>
        </p:nvSpPr>
        <p:spPr>
          <a:xfrm>
            <a:off x="17329475" y="8624947"/>
            <a:ext cx="479086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The sizing of solid elements takes priority when matched to your predetermined spatial system.</a:t>
            </a:r>
            <a:endParaRPr lang="en-ID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5161E1-716D-40F0-B7F4-85258DA9582A}"/>
              </a:ext>
            </a:extLst>
          </p:cNvPr>
          <p:cNvSpPr/>
          <p:nvPr/>
        </p:nvSpPr>
        <p:spPr>
          <a:xfrm>
            <a:off x="12809014" y="3408608"/>
            <a:ext cx="775750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bg1"/>
                </a:solidFill>
                <a:latin typeface="AbbeyRoadNF" panose="02000503000000020003" pitchFamily="50" charset="0"/>
              </a:rPr>
              <a:t>What/</a:t>
            </a:r>
            <a:endParaRPr lang="en-ID" sz="16600" dirty="0">
              <a:solidFill>
                <a:schemeClr val="bg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CE5DF69-25DB-4A4F-BD02-D2A370B10F8E}"/>
              </a:ext>
            </a:extLst>
          </p:cNvPr>
          <p:cNvSpPr/>
          <p:nvPr/>
        </p:nvSpPr>
        <p:spPr>
          <a:xfrm>
            <a:off x="13104673" y="5355058"/>
            <a:ext cx="544876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bg1"/>
                </a:solidFill>
                <a:latin typeface="AbbeyRoadNF" panose="02000503000000020003" pitchFamily="50" charset="0"/>
              </a:rPr>
              <a:t>We</a:t>
            </a:r>
            <a:endParaRPr lang="en-ID" sz="16600" dirty="0">
              <a:solidFill>
                <a:schemeClr val="bg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BF86051-808E-4498-A2A7-B5F0E1202870}"/>
              </a:ext>
            </a:extLst>
          </p:cNvPr>
          <p:cNvSpPr/>
          <p:nvPr/>
        </p:nvSpPr>
        <p:spPr>
          <a:xfrm>
            <a:off x="17549493" y="5355059"/>
            <a:ext cx="520932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6600" dirty="0">
                <a:solidFill>
                  <a:schemeClr val="bg1"/>
                </a:solidFill>
                <a:latin typeface="AbbeyRoadNF" panose="02000503000000020003" pitchFamily="50" charset="0"/>
              </a:rPr>
              <a:t>do</a:t>
            </a:r>
            <a:endParaRPr lang="en-ID" sz="16600" dirty="0">
              <a:solidFill>
                <a:schemeClr val="bg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86C0EF-1408-49B1-8908-A080349B9E2C}"/>
              </a:ext>
            </a:extLst>
          </p:cNvPr>
          <p:cNvSpPr/>
          <p:nvPr/>
        </p:nvSpPr>
        <p:spPr>
          <a:xfrm>
            <a:off x="22120342" y="1385558"/>
            <a:ext cx="12362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4">
                    <a:lumMod val="40000"/>
                    <a:lumOff val="60000"/>
                  </a:schemeClr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26</a:t>
            </a:r>
            <a:endParaRPr lang="en-ID" sz="1100" dirty="0">
              <a:solidFill>
                <a:schemeClr val="accent4">
                  <a:lumMod val="40000"/>
                  <a:lumOff val="60000"/>
                </a:schemeClr>
              </a:solidFill>
              <a:latin typeface="AbbeyRoadNF" panose="02000503000000020003" pitchFamily="50" charset="0"/>
            </a:endParaRPr>
          </a:p>
        </p:txBody>
      </p:sp>
      <p:sp>
        <p:nvSpPr>
          <p:cNvPr id="20" name="Freeform 29">
            <a:extLst>
              <a:ext uri="{FF2B5EF4-FFF2-40B4-BE49-F238E27FC236}">
                <a16:creationId xmlns:a16="http://schemas.microsoft.com/office/drawing/2014/main" id="{D1B27049-835E-4991-9918-1B9AF5C4DE2F}"/>
              </a:ext>
            </a:extLst>
          </p:cNvPr>
          <p:cNvSpPr>
            <a:spLocks noEditPoints="1"/>
          </p:cNvSpPr>
          <p:nvPr/>
        </p:nvSpPr>
        <p:spPr bwMode="auto">
          <a:xfrm rot="21300951">
            <a:off x="22217553" y="9017321"/>
            <a:ext cx="2989234" cy="5326010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3" name="Freeform 29">
            <a:extLst>
              <a:ext uri="{FF2B5EF4-FFF2-40B4-BE49-F238E27FC236}">
                <a16:creationId xmlns:a16="http://schemas.microsoft.com/office/drawing/2014/main" id="{B60DC610-C234-4A54-8D33-0DCE0CFF616F}"/>
              </a:ext>
            </a:extLst>
          </p:cNvPr>
          <p:cNvSpPr>
            <a:spLocks noEditPoints="1"/>
          </p:cNvSpPr>
          <p:nvPr/>
        </p:nvSpPr>
        <p:spPr bwMode="auto">
          <a:xfrm rot="9000000" flipH="1">
            <a:off x="448730" y="-448271"/>
            <a:ext cx="1049092" cy="2784890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219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1ADA41FC-6365-42FF-9BBB-D23B6ABCCB7F}"/>
              </a:ext>
            </a:extLst>
          </p:cNvPr>
          <p:cNvSpPr/>
          <p:nvPr/>
        </p:nvSpPr>
        <p:spPr>
          <a:xfrm>
            <a:off x="2000549" y="4867977"/>
            <a:ext cx="5102942" cy="7702289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90189258-3443-4DAF-A937-AFFF5E729D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7B9521D-7EFD-4D8D-A1A9-C4A2F5D62206}"/>
              </a:ext>
            </a:extLst>
          </p:cNvPr>
          <p:cNvSpPr txBox="1">
            <a:spLocks/>
          </p:cNvSpPr>
          <p:nvPr/>
        </p:nvSpPr>
        <p:spPr>
          <a:xfrm>
            <a:off x="10611770" y="3142739"/>
            <a:ext cx="1363919" cy="10432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8800" dirty="0">
                <a:solidFill>
                  <a:schemeClr val="accent1"/>
                </a:solidFill>
                <a:latin typeface="Poppins SemiBold" panose="00000700000000000000" pitchFamily="2" charset="0"/>
              </a:rPr>
              <a:t>01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5BFE263-1777-40D3-8012-2BF3AA8650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06155" y="3142738"/>
            <a:ext cx="1903055" cy="166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8800" dirty="0">
                <a:solidFill>
                  <a:schemeClr val="accent1"/>
                </a:solidFill>
                <a:latin typeface="Poppins SemiBold" panose="00000700000000000000" pitchFamily="2" charset="0"/>
              </a:rPr>
              <a:t>02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458E991-9064-4E14-AF3C-82B0C64D73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5689" y="3204502"/>
            <a:ext cx="4352882" cy="91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7200" dirty="0">
                <a:latin typeface="AbbeyRoadNF" panose="02000503000000020003" pitchFamily="50" charset="0"/>
              </a:rPr>
              <a:t>$8,588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1074558-79DB-466E-965F-538D4BBAB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09844" y="3204502"/>
            <a:ext cx="3938710" cy="91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7200" dirty="0">
                <a:latin typeface="AbbeyRoadNF" panose="02000503000000020003" pitchFamily="50" charset="0"/>
              </a:rPr>
              <a:t>$8,588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1798456-E0DC-4EAA-A450-E242FC63C8AA}"/>
              </a:ext>
            </a:extLst>
          </p:cNvPr>
          <p:cNvCxnSpPr/>
          <p:nvPr/>
        </p:nvCxnSpPr>
        <p:spPr>
          <a:xfrm>
            <a:off x="10977328" y="4998992"/>
            <a:ext cx="35193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FCB22C5-BC84-4F0D-840C-C27C2B609E7E}"/>
              </a:ext>
            </a:extLst>
          </p:cNvPr>
          <p:cNvCxnSpPr/>
          <p:nvPr/>
        </p:nvCxnSpPr>
        <p:spPr>
          <a:xfrm>
            <a:off x="17496452" y="4998992"/>
            <a:ext cx="35193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>
            <a:extLst>
              <a:ext uri="{FF2B5EF4-FFF2-40B4-BE49-F238E27FC236}">
                <a16:creationId xmlns:a16="http://schemas.microsoft.com/office/drawing/2014/main" id="{C007812D-2B5C-4DF0-8C35-CCCCDDDB055F}"/>
              </a:ext>
            </a:extLst>
          </p:cNvPr>
          <p:cNvSpPr txBox="1">
            <a:spLocks/>
          </p:cNvSpPr>
          <p:nvPr/>
        </p:nvSpPr>
        <p:spPr>
          <a:xfrm>
            <a:off x="10611770" y="7832727"/>
            <a:ext cx="1658887" cy="104327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8800" dirty="0">
                <a:solidFill>
                  <a:schemeClr val="accent1"/>
                </a:solidFill>
                <a:latin typeface="Poppins SemiBold" panose="00000700000000000000" pitchFamily="2" charset="0"/>
              </a:rPr>
              <a:t>03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2698028-9AAD-47A8-A7E8-C81091F11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06155" y="7832726"/>
            <a:ext cx="1903055" cy="166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8800" dirty="0">
                <a:solidFill>
                  <a:schemeClr val="accent1"/>
                </a:solidFill>
                <a:latin typeface="Poppins SemiBold" panose="00000700000000000000" pitchFamily="2" charset="0"/>
              </a:rPr>
              <a:t>04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F81A3CE-4DCF-4473-B92E-E1D0AED2B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75689" y="7894490"/>
            <a:ext cx="4105380" cy="91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7200" dirty="0">
                <a:latin typeface="AbbeyRoadNF" panose="02000503000000020003" pitchFamily="50" charset="0"/>
              </a:rPr>
              <a:t>$8,588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36FFDC83-294E-476C-BD8F-09BA540F25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09843" y="7894490"/>
            <a:ext cx="4351565" cy="91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7200" dirty="0">
                <a:latin typeface="AbbeyRoadNF" panose="02000503000000020003" pitchFamily="50" charset="0"/>
              </a:rPr>
              <a:t>$8,588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F811A05-FA20-4205-8E52-2C2801C04CFA}"/>
              </a:ext>
            </a:extLst>
          </p:cNvPr>
          <p:cNvCxnSpPr/>
          <p:nvPr/>
        </p:nvCxnSpPr>
        <p:spPr>
          <a:xfrm>
            <a:off x="10977328" y="9688980"/>
            <a:ext cx="35193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F821D6B-ACCE-4554-9CC6-7D359CB715C6}"/>
              </a:ext>
            </a:extLst>
          </p:cNvPr>
          <p:cNvCxnSpPr/>
          <p:nvPr/>
        </p:nvCxnSpPr>
        <p:spPr>
          <a:xfrm>
            <a:off x="17496452" y="9688980"/>
            <a:ext cx="351939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EBEE12C-2704-4C8C-BFE9-56D9CB766912}"/>
              </a:ext>
            </a:extLst>
          </p:cNvPr>
          <p:cNvSpPr/>
          <p:nvPr/>
        </p:nvSpPr>
        <p:spPr>
          <a:xfrm>
            <a:off x="10794551" y="9926243"/>
            <a:ext cx="2832734" cy="1167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</a:t>
            </a:r>
            <a:endParaRPr lang="en-ID" sz="1600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89E1E182-9300-46BA-BA43-EC8F092AAE54}"/>
              </a:ext>
            </a:extLst>
          </p:cNvPr>
          <p:cNvGrpSpPr/>
          <p:nvPr/>
        </p:nvGrpSpPr>
        <p:grpSpPr>
          <a:xfrm rot="16200000">
            <a:off x="-915145" y="4056001"/>
            <a:ext cx="9568076" cy="4133506"/>
            <a:chOff x="1271704" y="4769460"/>
            <a:chExt cx="9568076" cy="4133506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E280E77-AD1A-4148-B38A-EAC76E483C3B}"/>
                </a:ext>
              </a:extLst>
            </p:cNvPr>
            <p:cNvSpPr/>
            <p:nvPr/>
          </p:nvSpPr>
          <p:spPr>
            <a:xfrm>
              <a:off x="1271704" y="4769460"/>
              <a:ext cx="7311580" cy="2646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66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Content</a:t>
              </a:r>
              <a:endParaRPr lang="en-ID" sz="166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6138E3E-17B0-4537-A6A2-6948289A8532}"/>
                </a:ext>
              </a:extLst>
            </p:cNvPr>
            <p:cNvSpPr/>
            <p:nvPr/>
          </p:nvSpPr>
          <p:spPr>
            <a:xfrm>
              <a:off x="3528200" y="6256088"/>
              <a:ext cx="7311580" cy="26468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6600" dirty="0">
                  <a:solidFill>
                    <a:schemeClr val="bg1"/>
                  </a:solidFill>
                  <a:latin typeface="AbbeyRoadNF" panose="02000503000000020003" pitchFamily="50" charset="0"/>
                </a:rPr>
                <a:t>Count</a:t>
              </a:r>
              <a:endParaRPr lang="en-ID" sz="16600" dirty="0">
                <a:solidFill>
                  <a:schemeClr val="bg1"/>
                </a:solidFill>
                <a:effectLst/>
                <a:latin typeface="AbbeyRoadNF" panose="02000503000000020003" pitchFamily="50" charset="0"/>
              </a:endParaRPr>
            </a:p>
          </p:txBody>
        </p:sp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9FC69409-9375-49BD-ADF6-04C473BCBC8E}"/>
              </a:ext>
            </a:extLst>
          </p:cNvPr>
          <p:cNvSpPr/>
          <p:nvPr/>
        </p:nvSpPr>
        <p:spPr>
          <a:xfrm>
            <a:off x="1327355" y="1385558"/>
            <a:ext cx="121539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27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45" name="Freeform 29">
            <a:extLst>
              <a:ext uri="{FF2B5EF4-FFF2-40B4-BE49-F238E27FC236}">
                <a16:creationId xmlns:a16="http://schemas.microsoft.com/office/drawing/2014/main" id="{3632CA37-0255-47DA-8FEA-F458BA56C606}"/>
              </a:ext>
            </a:extLst>
          </p:cNvPr>
          <p:cNvSpPr>
            <a:spLocks noEditPoints="1"/>
          </p:cNvSpPr>
          <p:nvPr/>
        </p:nvSpPr>
        <p:spPr bwMode="auto">
          <a:xfrm>
            <a:off x="7166916" y="8808660"/>
            <a:ext cx="2832733" cy="5047167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id="{DECE1E05-B142-4051-AB5D-C58D4BE1A274}"/>
              </a:ext>
            </a:extLst>
          </p:cNvPr>
          <p:cNvSpPr>
            <a:spLocks noEditPoints="1"/>
          </p:cNvSpPr>
          <p:nvPr/>
        </p:nvSpPr>
        <p:spPr bwMode="auto">
          <a:xfrm rot="9633124">
            <a:off x="22079893" y="-3106571"/>
            <a:ext cx="2832733" cy="5047167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46F13D0-E632-4048-B1E3-8A9142544742}"/>
              </a:ext>
            </a:extLst>
          </p:cNvPr>
          <p:cNvSpPr/>
          <p:nvPr/>
        </p:nvSpPr>
        <p:spPr>
          <a:xfrm>
            <a:off x="17456608" y="9926243"/>
            <a:ext cx="2832734" cy="1167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</a:t>
            </a:r>
            <a:endParaRPr lang="en-ID" sz="1600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DAA97FD-FFE4-8C48-A9A9-D308514E06D9}"/>
              </a:ext>
            </a:extLst>
          </p:cNvPr>
          <p:cNvSpPr/>
          <p:nvPr/>
        </p:nvSpPr>
        <p:spPr>
          <a:xfrm>
            <a:off x="17456608" y="5256272"/>
            <a:ext cx="2832734" cy="1167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</a:t>
            </a:r>
            <a:endParaRPr lang="en-ID" sz="16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22FE714-0E72-0549-8F56-697F56A922CF}"/>
              </a:ext>
            </a:extLst>
          </p:cNvPr>
          <p:cNvSpPr/>
          <p:nvPr/>
        </p:nvSpPr>
        <p:spPr>
          <a:xfrm>
            <a:off x="10892522" y="5256272"/>
            <a:ext cx="2832734" cy="1167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When the content is less predictable and we care about its display, </a:t>
            </a:r>
            <a:endParaRPr lang="en-ID" sz="1600" dirty="0"/>
          </a:p>
        </p:txBody>
      </p:sp>
    </p:spTree>
    <p:extLst>
      <p:ext uri="{BB962C8B-B14F-4D97-AF65-F5344CB8AC3E}">
        <p14:creationId xmlns:p14="http://schemas.microsoft.com/office/powerpoint/2010/main" val="392061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B0BF1BD-C74A-452C-B6E1-E7BD2689DCAE}"/>
              </a:ext>
            </a:extLst>
          </p:cNvPr>
          <p:cNvSpPr/>
          <p:nvPr/>
        </p:nvSpPr>
        <p:spPr>
          <a:xfrm>
            <a:off x="-131853" y="1"/>
            <a:ext cx="11333253" cy="13679488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FE90D342-8443-434B-950B-12DF086179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573918">
            <a:off x="249755" y="1934730"/>
            <a:ext cx="10224209" cy="1176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C950D0A-D3E1-4A0D-9D8C-20D131A25F00}"/>
              </a:ext>
            </a:extLst>
          </p:cNvPr>
          <p:cNvSpPr/>
          <p:nvPr/>
        </p:nvSpPr>
        <p:spPr>
          <a:xfrm>
            <a:off x="13020486" y="3280820"/>
            <a:ext cx="1029206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1500" dirty="0">
                <a:solidFill>
                  <a:schemeClr val="accent1"/>
                </a:solidFill>
                <a:latin typeface="AbbeyRoadNF" panose="02000503000000020003" pitchFamily="50" charset="0"/>
              </a:rPr>
              <a:t>Mobile</a:t>
            </a:r>
            <a:r>
              <a:rPr lang="en-ID" sz="13800" dirty="0">
                <a:solidFill>
                  <a:schemeClr val="accent1"/>
                </a:solidFill>
                <a:latin typeface="AbbeyRoadNF" panose="02000503000000020003" pitchFamily="50" charset="0"/>
              </a:rPr>
              <a:t>\</a:t>
            </a:r>
            <a:endParaRPr lang="en-ID" sz="138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8950AB-7518-411F-96EC-3FB16555893F}"/>
              </a:ext>
            </a:extLst>
          </p:cNvPr>
          <p:cNvSpPr/>
          <p:nvPr/>
        </p:nvSpPr>
        <p:spPr>
          <a:xfrm>
            <a:off x="14086352" y="4977696"/>
            <a:ext cx="951846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1500" dirty="0" err="1">
                <a:solidFill>
                  <a:schemeClr val="accent1"/>
                </a:solidFill>
                <a:latin typeface="AbbeyRoadNF" panose="02000503000000020003" pitchFamily="50" charset="0"/>
              </a:rPr>
              <a:t>Mockup</a:t>
            </a:r>
            <a:endParaRPr lang="en-ID" sz="16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312756-A67A-469F-A94B-DBEB21B001F8}"/>
              </a:ext>
            </a:extLst>
          </p:cNvPr>
          <p:cNvSpPr/>
          <p:nvPr/>
        </p:nvSpPr>
        <p:spPr>
          <a:xfrm>
            <a:off x="13091770" y="9291906"/>
            <a:ext cx="4105984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Keeping development and design concurrent means your product is easier to maintain, test, and update.</a:t>
            </a:r>
            <a:endParaRPr lang="en-ID" sz="2000" dirty="0">
              <a:solidFill>
                <a:schemeClr val="tx1">
                  <a:lumMod val="95000"/>
                  <a:lumOff val="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C276D8A3-F3BF-4674-9244-67F8A9DE50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0F3E55C0-842D-4219-9B59-EB2F1BD5BCFD}"/>
              </a:ext>
            </a:extLst>
          </p:cNvPr>
          <p:cNvSpPr/>
          <p:nvPr/>
        </p:nvSpPr>
        <p:spPr>
          <a:xfrm>
            <a:off x="22041816" y="11487744"/>
            <a:ext cx="12378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28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26" name="Freeform 29">
            <a:extLst>
              <a:ext uri="{FF2B5EF4-FFF2-40B4-BE49-F238E27FC236}">
                <a16:creationId xmlns:a16="http://schemas.microsoft.com/office/drawing/2014/main" id="{8592C5DF-F773-4946-A304-D714EFB4DA49}"/>
              </a:ext>
            </a:extLst>
          </p:cNvPr>
          <p:cNvSpPr>
            <a:spLocks noEditPoints="1"/>
          </p:cNvSpPr>
          <p:nvPr/>
        </p:nvSpPr>
        <p:spPr bwMode="auto">
          <a:xfrm>
            <a:off x="18664563" y="9270457"/>
            <a:ext cx="2753124" cy="4905325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7" name="Freeform 29">
            <a:extLst>
              <a:ext uri="{FF2B5EF4-FFF2-40B4-BE49-F238E27FC236}">
                <a16:creationId xmlns:a16="http://schemas.microsoft.com/office/drawing/2014/main" id="{CBB6EDC1-38AB-4158-92BB-62419EC628D4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-1126434" y="-820193"/>
            <a:ext cx="2753124" cy="4905325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54661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061B6BFC-965F-4DFE-8796-80E69433A7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7" name="Freeform 29">
            <a:extLst>
              <a:ext uri="{FF2B5EF4-FFF2-40B4-BE49-F238E27FC236}">
                <a16:creationId xmlns:a16="http://schemas.microsoft.com/office/drawing/2014/main" id="{4022507B-1697-4EDC-841A-5D43EA515153}"/>
              </a:ext>
            </a:extLst>
          </p:cNvPr>
          <p:cNvSpPr>
            <a:spLocks noEditPoints="1"/>
          </p:cNvSpPr>
          <p:nvPr/>
        </p:nvSpPr>
        <p:spPr bwMode="auto">
          <a:xfrm>
            <a:off x="15567820" y="0"/>
            <a:ext cx="7677641" cy="13679488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B166734-2B50-4BAA-B27B-ADAA2E2A31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848"/>
          <a:stretch/>
        </p:blipFill>
        <p:spPr>
          <a:xfrm>
            <a:off x="14147099" y="3418118"/>
            <a:ext cx="10332152" cy="684325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73E97209-4802-4188-8B29-271BC9E50C25}"/>
              </a:ext>
            </a:extLst>
          </p:cNvPr>
          <p:cNvSpPr/>
          <p:nvPr/>
        </p:nvSpPr>
        <p:spPr>
          <a:xfrm>
            <a:off x="1907474" y="2117073"/>
            <a:ext cx="10332151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1500" dirty="0">
                <a:solidFill>
                  <a:schemeClr val="accent1"/>
                </a:solidFill>
                <a:latin typeface="AbbeyRoadNF" panose="02000503000000020003" pitchFamily="50" charset="0"/>
              </a:rPr>
              <a:t>OUR TEAM</a:t>
            </a:r>
            <a:endParaRPr lang="en-ID" sz="115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E15842E-7182-F147-B36A-F976E03BCF7A}"/>
              </a:ext>
            </a:extLst>
          </p:cNvPr>
          <p:cNvSpPr/>
          <p:nvPr/>
        </p:nvSpPr>
        <p:spPr>
          <a:xfrm>
            <a:off x="1923027" y="9311110"/>
            <a:ext cx="4105984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Keeping development and design concurrent means your product is easier to maintain, test, and update.</a:t>
            </a:r>
            <a:endParaRPr lang="en-ID" sz="2000" dirty="0">
              <a:solidFill>
                <a:schemeClr val="tx1">
                  <a:lumMod val="95000"/>
                  <a:lumOff val="5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73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172D6F8-65B5-40FA-823F-B94CFEDC98C3}"/>
              </a:ext>
            </a:extLst>
          </p:cNvPr>
          <p:cNvSpPr/>
          <p:nvPr/>
        </p:nvSpPr>
        <p:spPr>
          <a:xfrm>
            <a:off x="11390518" y="2084335"/>
            <a:ext cx="11099276" cy="9717140"/>
          </a:xfrm>
          <a:prstGeom prst="rect">
            <a:avLst/>
          </a:prstGeom>
          <a:solidFill>
            <a:srgbClr val="DEDA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0CDF6804-7DF6-4307-982C-60B07F8F5C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82E84B-DDB9-41CF-843D-83A1FBDD447B}"/>
              </a:ext>
            </a:extLst>
          </p:cNvPr>
          <p:cNvSpPr/>
          <p:nvPr/>
        </p:nvSpPr>
        <p:spPr>
          <a:xfrm>
            <a:off x="1918868" y="2917401"/>
            <a:ext cx="5724965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Vibe’s</a:t>
            </a:r>
            <a:endParaRPr lang="en-ID" sz="28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946A01-699C-45D2-A364-6EBE0873442D}"/>
              </a:ext>
            </a:extLst>
          </p:cNvPr>
          <p:cNvSpPr/>
          <p:nvPr/>
        </p:nvSpPr>
        <p:spPr>
          <a:xfrm>
            <a:off x="2523431" y="4978311"/>
            <a:ext cx="8856079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600" dirty="0" err="1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Auntumn</a:t>
            </a:r>
            <a:endParaRPr lang="en-ID" sz="28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FB461C-74D0-4C19-A8FF-16648C58BA4D}"/>
              </a:ext>
            </a:extLst>
          </p:cNvPr>
          <p:cNvSpPr/>
          <p:nvPr/>
        </p:nvSpPr>
        <p:spPr>
          <a:xfrm>
            <a:off x="2337423" y="9024399"/>
            <a:ext cx="5860473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00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With those requirements in mind, we knew the building blocks needed to live within the project itself. 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66B8D2-E133-48C2-9D7D-57EA56927F0B}"/>
              </a:ext>
            </a:extLst>
          </p:cNvPr>
          <p:cNvSpPr/>
          <p:nvPr/>
        </p:nvSpPr>
        <p:spPr>
          <a:xfrm>
            <a:off x="19635809" y="10487157"/>
            <a:ext cx="12378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03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29A1C76-88E8-4798-A29F-488819B1D1DC}"/>
              </a:ext>
            </a:extLst>
          </p:cNvPr>
          <p:cNvSpPr/>
          <p:nvPr/>
        </p:nvSpPr>
        <p:spPr>
          <a:xfrm rot="5400000">
            <a:off x="15490489" y="6283324"/>
            <a:ext cx="11330575" cy="3604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600" dirty="0" err="1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Auntumn</a:t>
            </a:r>
            <a:endParaRPr lang="en-ID" sz="166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13" name="Freeform 29">
            <a:extLst>
              <a:ext uri="{FF2B5EF4-FFF2-40B4-BE49-F238E27FC236}">
                <a16:creationId xmlns:a16="http://schemas.microsoft.com/office/drawing/2014/main" id="{B69A8E53-CF1A-40C9-89C1-AFA99411371D}"/>
              </a:ext>
            </a:extLst>
          </p:cNvPr>
          <p:cNvSpPr>
            <a:spLocks noEditPoints="1"/>
          </p:cNvSpPr>
          <p:nvPr/>
        </p:nvSpPr>
        <p:spPr bwMode="auto">
          <a:xfrm>
            <a:off x="11677597" y="7223285"/>
            <a:ext cx="3663710" cy="6527743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F4C3B9-A771-4740-9179-C321FECFCB6A}"/>
              </a:ext>
            </a:extLst>
          </p:cNvPr>
          <p:cNvGrpSpPr/>
          <p:nvPr/>
        </p:nvGrpSpPr>
        <p:grpSpPr>
          <a:xfrm rot="4945428">
            <a:off x="-332582" y="-114547"/>
            <a:ext cx="3055389" cy="3487500"/>
            <a:chOff x="-267663" y="655840"/>
            <a:chExt cx="3055389" cy="3487500"/>
          </a:xfrm>
          <a:solidFill>
            <a:schemeClr val="accent3">
              <a:alpha val="99000"/>
            </a:schemeClr>
          </a:solidFill>
        </p:grpSpPr>
        <p:sp>
          <p:nvSpPr>
            <p:cNvPr id="17" name="Freeform 50">
              <a:extLst>
                <a:ext uri="{FF2B5EF4-FFF2-40B4-BE49-F238E27FC236}">
                  <a16:creationId xmlns:a16="http://schemas.microsoft.com/office/drawing/2014/main" id="{45E25FDC-3F9C-4CCD-9FD4-0B1CA1A61F12}"/>
                </a:ext>
              </a:extLst>
            </p:cNvPr>
            <p:cNvSpPr>
              <a:spLocks noEditPoints="1"/>
            </p:cNvSpPr>
            <p:nvPr/>
          </p:nvSpPr>
          <p:spPr bwMode="auto">
            <a:xfrm rot="1257991">
              <a:off x="585340" y="655840"/>
              <a:ext cx="1166358" cy="3487500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8" name="Freeform 50">
              <a:extLst>
                <a:ext uri="{FF2B5EF4-FFF2-40B4-BE49-F238E27FC236}">
                  <a16:creationId xmlns:a16="http://schemas.microsoft.com/office/drawing/2014/main" id="{8AA349B0-5E88-405B-80F1-A16EC11632EB}"/>
                </a:ext>
              </a:extLst>
            </p:cNvPr>
            <p:cNvSpPr>
              <a:spLocks noEditPoints="1"/>
            </p:cNvSpPr>
            <p:nvPr/>
          </p:nvSpPr>
          <p:spPr bwMode="auto">
            <a:xfrm rot="3247243">
              <a:off x="1096291" y="165790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19" name="Freeform 50">
              <a:extLst>
                <a:ext uri="{FF2B5EF4-FFF2-40B4-BE49-F238E27FC236}">
                  <a16:creationId xmlns:a16="http://schemas.microsoft.com/office/drawing/2014/main" id="{8BFFC896-9A3E-4732-ADEB-DD2F58FD7D4A}"/>
                </a:ext>
              </a:extLst>
            </p:cNvPr>
            <p:cNvSpPr>
              <a:spLocks noEditPoints="1"/>
            </p:cNvSpPr>
            <p:nvPr/>
          </p:nvSpPr>
          <p:spPr bwMode="auto">
            <a:xfrm rot="20700000">
              <a:off x="-267663" y="1331996"/>
              <a:ext cx="847821" cy="2535049"/>
            </a:xfrm>
            <a:custGeom>
              <a:avLst/>
              <a:gdLst>
                <a:gd name="T0" fmla="*/ 241 w 261"/>
                <a:gd name="T1" fmla="*/ 148 h 786"/>
                <a:gd name="T2" fmla="*/ 230 w 261"/>
                <a:gd name="T3" fmla="*/ 216 h 786"/>
                <a:gd name="T4" fmla="*/ 227 w 261"/>
                <a:gd name="T5" fmla="*/ 238 h 786"/>
                <a:gd name="T6" fmla="*/ 175 w 261"/>
                <a:gd name="T7" fmla="*/ 447 h 786"/>
                <a:gd name="T8" fmla="*/ 111 w 261"/>
                <a:gd name="T9" fmla="*/ 559 h 786"/>
                <a:gd name="T10" fmla="*/ 75 w 261"/>
                <a:gd name="T11" fmla="*/ 631 h 786"/>
                <a:gd name="T12" fmla="*/ 67 w 261"/>
                <a:gd name="T13" fmla="*/ 687 h 786"/>
                <a:gd name="T14" fmla="*/ 66 w 261"/>
                <a:gd name="T15" fmla="*/ 759 h 786"/>
                <a:gd name="T16" fmla="*/ 62 w 261"/>
                <a:gd name="T17" fmla="*/ 785 h 786"/>
                <a:gd name="T18" fmla="*/ 47 w 261"/>
                <a:gd name="T19" fmla="*/ 779 h 786"/>
                <a:gd name="T20" fmla="*/ 45 w 261"/>
                <a:gd name="T21" fmla="*/ 705 h 786"/>
                <a:gd name="T22" fmla="*/ 47 w 261"/>
                <a:gd name="T23" fmla="*/ 654 h 786"/>
                <a:gd name="T24" fmla="*/ 4 w 261"/>
                <a:gd name="T25" fmla="*/ 568 h 786"/>
                <a:gd name="T26" fmla="*/ 17 w 261"/>
                <a:gd name="T27" fmla="*/ 410 h 786"/>
                <a:gd name="T28" fmla="*/ 59 w 261"/>
                <a:gd name="T29" fmla="*/ 293 h 786"/>
                <a:gd name="T30" fmla="*/ 68 w 261"/>
                <a:gd name="T31" fmla="*/ 281 h 786"/>
                <a:gd name="T32" fmla="*/ 74 w 261"/>
                <a:gd name="T33" fmla="*/ 261 h 786"/>
                <a:gd name="T34" fmla="*/ 86 w 261"/>
                <a:gd name="T35" fmla="*/ 247 h 786"/>
                <a:gd name="T36" fmla="*/ 215 w 261"/>
                <a:gd name="T37" fmla="*/ 46 h 786"/>
                <a:gd name="T38" fmla="*/ 248 w 261"/>
                <a:gd name="T39" fmla="*/ 1 h 786"/>
                <a:gd name="T40" fmla="*/ 254 w 261"/>
                <a:gd name="T41" fmla="*/ 6 h 786"/>
                <a:gd name="T42" fmla="*/ 255 w 261"/>
                <a:gd name="T43" fmla="*/ 37 h 786"/>
                <a:gd name="T44" fmla="*/ 244 w 261"/>
                <a:gd name="T45" fmla="*/ 121 h 786"/>
                <a:gd name="T46" fmla="*/ 261 w 261"/>
                <a:gd name="T47" fmla="*/ 125 h 786"/>
                <a:gd name="T48" fmla="*/ 42 w 261"/>
                <a:gd name="T49" fmla="*/ 608 h 786"/>
                <a:gd name="T50" fmla="*/ 65 w 261"/>
                <a:gd name="T51" fmla="*/ 579 h 786"/>
                <a:gd name="T52" fmla="*/ 102 w 261"/>
                <a:gd name="T53" fmla="*/ 405 h 786"/>
                <a:gd name="T54" fmla="*/ 90 w 261"/>
                <a:gd name="T55" fmla="*/ 378 h 786"/>
                <a:gd name="T56" fmla="*/ 67 w 261"/>
                <a:gd name="T57" fmla="*/ 331 h 786"/>
                <a:gd name="T58" fmla="*/ 36 w 261"/>
                <a:gd name="T59" fmla="*/ 433 h 786"/>
                <a:gd name="T60" fmla="*/ 40 w 261"/>
                <a:gd name="T61" fmla="*/ 601 h 786"/>
                <a:gd name="T62" fmla="*/ 198 w 261"/>
                <a:gd name="T63" fmla="*/ 263 h 786"/>
                <a:gd name="T64" fmla="*/ 171 w 261"/>
                <a:gd name="T65" fmla="*/ 283 h 786"/>
                <a:gd name="T66" fmla="*/ 156 w 261"/>
                <a:gd name="T67" fmla="*/ 290 h 786"/>
                <a:gd name="T68" fmla="*/ 159 w 261"/>
                <a:gd name="T69" fmla="*/ 277 h 786"/>
                <a:gd name="T70" fmla="*/ 201 w 261"/>
                <a:gd name="T71" fmla="*/ 235 h 786"/>
                <a:gd name="T72" fmla="*/ 213 w 261"/>
                <a:gd name="T73" fmla="*/ 165 h 786"/>
                <a:gd name="T74" fmla="*/ 204 w 261"/>
                <a:gd name="T75" fmla="*/ 159 h 786"/>
                <a:gd name="T76" fmla="*/ 218 w 261"/>
                <a:gd name="T77" fmla="*/ 141 h 786"/>
                <a:gd name="T78" fmla="*/ 228 w 261"/>
                <a:gd name="T79" fmla="*/ 71 h 786"/>
                <a:gd name="T80" fmla="*/ 227 w 261"/>
                <a:gd name="T81" fmla="*/ 68 h 786"/>
                <a:gd name="T82" fmla="*/ 121 w 261"/>
                <a:gd name="T83" fmla="*/ 369 h 786"/>
                <a:gd name="T84" fmla="*/ 116 w 261"/>
                <a:gd name="T85" fmla="*/ 402 h 786"/>
                <a:gd name="T86" fmla="*/ 125 w 261"/>
                <a:gd name="T87" fmla="*/ 405 h 786"/>
                <a:gd name="T88" fmla="*/ 165 w 261"/>
                <a:gd name="T89" fmla="*/ 393 h 786"/>
                <a:gd name="T90" fmla="*/ 192 w 261"/>
                <a:gd name="T91" fmla="*/ 292 h 786"/>
                <a:gd name="T92" fmla="*/ 199 w 261"/>
                <a:gd name="T93" fmla="*/ 103 h 786"/>
                <a:gd name="T94" fmla="*/ 193 w 261"/>
                <a:gd name="T95" fmla="*/ 108 h 786"/>
                <a:gd name="T96" fmla="*/ 99 w 261"/>
                <a:gd name="T97" fmla="*/ 266 h 786"/>
                <a:gd name="T98" fmla="*/ 115 w 261"/>
                <a:gd name="T99" fmla="*/ 341 h 786"/>
                <a:gd name="T100" fmla="*/ 199 w 261"/>
                <a:gd name="T101" fmla="*/ 103 h 786"/>
                <a:gd name="T102" fmla="*/ 97 w 261"/>
                <a:gd name="T103" fmla="*/ 469 h 786"/>
                <a:gd name="T104" fmla="*/ 136 w 261"/>
                <a:gd name="T105" fmla="*/ 455 h 786"/>
                <a:gd name="T106" fmla="*/ 160 w 261"/>
                <a:gd name="T107" fmla="*/ 405 h 786"/>
                <a:gd name="T108" fmla="*/ 78 w 261"/>
                <a:gd name="T109" fmla="*/ 567 h 786"/>
                <a:gd name="T110" fmla="*/ 92 w 261"/>
                <a:gd name="T111" fmla="*/ 551 h 786"/>
                <a:gd name="T112" fmla="*/ 130 w 261"/>
                <a:gd name="T113" fmla="*/ 465 h 786"/>
                <a:gd name="T114" fmla="*/ 93 w 261"/>
                <a:gd name="T115" fmla="*/ 484 h 786"/>
                <a:gd name="T116" fmla="*/ 78 w 261"/>
                <a:gd name="T117" fmla="*/ 567 h 786"/>
                <a:gd name="T118" fmla="*/ 50 w 261"/>
                <a:gd name="T119" fmla="*/ 625 h 786"/>
                <a:gd name="T120" fmla="*/ 54 w 261"/>
                <a:gd name="T121" fmla="*/ 610 h 786"/>
                <a:gd name="T122" fmla="*/ 45 w 261"/>
                <a:gd name="T123" fmla="*/ 616 h 786"/>
                <a:gd name="T124" fmla="*/ 84 w 261"/>
                <a:gd name="T125" fmla="*/ 295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1" h="786">
                  <a:moveTo>
                    <a:pt x="261" y="127"/>
                  </a:moveTo>
                  <a:cubicBezTo>
                    <a:pt x="254" y="134"/>
                    <a:pt x="247" y="141"/>
                    <a:pt x="241" y="148"/>
                  </a:cubicBezTo>
                  <a:cubicBezTo>
                    <a:pt x="240" y="149"/>
                    <a:pt x="239" y="151"/>
                    <a:pt x="239" y="153"/>
                  </a:cubicBezTo>
                  <a:cubicBezTo>
                    <a:pt x="236" y="174"/>
                    <a:pt x="233" y="195"/>
                    <a:pt x="230" y="216"/>
                  </a:cubicBezTo>
                  <a:cubicBezTo>
                    <a:pt x="238" y="221"/>
                    <a:pt x="238" y="221"/>
                    <a:pt x="231" y="228"/>
                  </a:cubicBezTo>
                  <a:cubicBezTo>
                    <a:pt x="229" y="231"/>
                    <a:pt x="227" y="234"/>
                    <a:pt x="227" y="238"/>
                  </a:cubicBezTo>
                  <a:cubicBezTo>
                    <a:pt x="221" y="273"/>
                    <a:pt x="215" y="308"/>
                    <a:pt x="206" y="343"/>
                  </a:cubicBezTo>
                  <a:cubicBezTo>
                    <a:pt x="197" y="378"/>
                    <a:pt x="188" y="413"/>
                    <a:pt x="175" y="447"/>
                  </a:cubicBezTo>
                  <a:cubicBezTo>
                    <a:pt x="164" y="476"/>
                    <a:pt x="150" y="505"/>
                    <a:pt x="133" y="531"/>
                  </a:cubicBezTo>
                  <a:cubicBezTo>
                    <a:pt x="126" y="541"/>
                    <a:pt x="118" y="550"/>
                    <a:pt x="111" y="559"/>
                  </a:cubicBezTo>
                  <a:cubicBezTo>
                    <a:pt x="109" y="562"/>
                    <a:pt x="107" y="564"/>
                    <a:pt x="106" y="567"/>
                  </a:cubicBezTo>
                  <a:cubicBezTo>
                    <a:pt x="95" y="589"/>
                    <a:pt x="85" y="610"/>
                    <a:pt x="75" y="631"/>
                  </a:cubicBezTo>
                  <a:cubicBezTo>
                    <a:pt x="75" y="633"/>
                    <a:pt x="74" y="635"/>
                    <a:pt x="74" y="637"/>
                  </a:cubicBezTo>
                  <a:cubicBezTo>
                    <a:pt x="71" y="654"/>
                    <a:pt x="68" y="670"/>
                    <a:pt x="67" y="687"/>
                  </a:cubicBezTo>
                  <a:cubicBezTo>
                    <a:pt x="65" y="708"/>
                    <a:pt x="64" y="728"/>
                    <a:pt x="65" y="749"/>
                  </a:cubicBezTo>
                  <a:cubicBezTo>
                    <a:pt x="66" y="752"/>
                    <a:pt x="66" y="756"/>
                    <a:pt x="66" y="759"/>
                  </a:cubicBezTo>
                  <a:cubicBezTo>
                    <a:pt x="66" y="764"/>
                    <a:pt x="67" y="769"/>
                    <a:pt x="68" y="774"/>
                  </a:cubicBezTo>
                  <a:cubicBezTo>
                    <a:pt x="69" y="780"/>
                    <a:pt x="68" y="783"/>
                    <a:pt x="62" y="785"/>
                  </a:cubicBezTo>
                  <a:cubicBezTo>
                    <a:pt x="60" y="786"/>
                    <a:pt x="57" y="786"/>
                    <a:pt x="55" y="786"/>
                  </a:cubicBezTo>
                  <a:cubicBezTo>
                    <a:pt x="50" y="786"/>
                    <a:pt x="47" y="784"/>
                    <a:pt x="47" y="779"/>
                  </a:cubicBezTo>
                  <a:cubicBezTo>
                    <a:pt x="46" y="767"/>
                    <a:pt x="45" y="755"/>
                    <a:pt x="45" y="744"/>
                  </a:cubicBezTo>
                  <a:cubicBezTo>
                    <a:pt x="44" y="731"/>
                    <a:pt x="45" y="718"/>
                    <a:pt x="45" y="705"/>
                  </a:cubicBezTo>
                  <a:cubicBezTo>
                    <a:pt x="45" y="694"/>
                    <a:pt x="46" y="683"/>
                    <a:pt x="46" y="672"/>
                  </a:cubicBezTo>
                  <a:cubicBezTo>
                    <a:pt x="46" y="666"/>
                    <a:pt x="47" y="660"/>
                    <a:pt x="47" y="654"/>
                  </a:cubicBezTo>
                  <a:cubicBezTo>
                    <a:pt x="47" y="651"/>
                    <a:pt x="47" y="649"/>
                    <a:pt x="45" y="647"/>
                  </a:cubicBezTo>
                  <a:cubicBezTo>
                    <a:pt x="23" y="625"/>
                    <a:pt x="9" y="599"/>
                    <a:pt x="4" y="568"/>
                  </a:cubicBezTo>
                  <a:cubicBezTo>
                    <a:pt x="0" y="544"/>
                    <a:pt x="1" y="520"/>
                    <a:pt x="3" y="497"/>
                  </a:cubicBezTo>
                  <a:cubicBezTo>
                    <a:pt x="6" y="467"/>
                    <a:pt x="10" y="438"/>
                    <a:pt x="17" y="410"/>
                  </a:cubicBezTo>
                  <a:cubicBezTo>
                    <a:pt x="26" y="373"/>
                    <a:pt x="40" y="339"/>
                    <a:pt x="56" y="305"/>
                  </a:cubicBezTo>
                  <a:cubicBezTo>
                    <a:pt x="58" y="302"/>
                    <a:pt x="60" y="298"/>
                    <a:pt x="59" y="293"/>
                  </a:cubicBezTo>
                  <a:cubicBezTo>
                    <a:pt x="58" y="290"/>
                    <a:pt x="59" y="288"/>
                    <a:pt x="62" y="287"/>
                  </a:cubicBezTo>
                  <a:cubicBezTo>
                    <a:pt x="65" y="286"/>
                    <a:pt x="67" y="284"/>
                    <a:pt x="68" y="281"/>
                  </a:cubicBezTo>
                  <a:cubicBezTo>
                    <a:pt x="69" y="279"/>
                    <a:pt x="70" y="277"/>
                    <a:pt x="71" y="276"/>
                  </a:cubicBezTo>
                  <a:cubicBezTo>
                    <a:pt x="74" y="271"/>
                    <a:pt x="75" y="267"/>
                    <a:pt x="74" y="261"/>
                  </a:cubicBezTo>
                  <a:cubicBezTo>
                    <a:pt x="71" y="252"/>
                    <a:pt x="75" y="249"/>
                    <a:pt x="84" y="248"/>
                  </a:cubicBezTo>
                  <a:cubicBezTo>
                    <a:pt x="85" y="247"/>
                    <a:pt x="85" y="247"/>
                    <a:pt x="86" y="247"/>
                  </a:cubicBezTo>
                  <a:cubicBezTo>
                    <a:pt x="88" y="245"/>
                    <a:pt x="89" y="244"/>
                    <a:pt x="90" y="242"/>
                  </a:cubicBezTo>
                  <a:cubicBezTo>
                    <a:pt x="128" y="174"/>
                    <a:pt x="170" y="109"/>
                    <a:pt x="215" y="46"/>
                  </a:cubicBezTo>
                  <a:cubicBezTo>
                    <a:pt x="224" y="33"/>
                    <a:pt x="233" y="19"/>
                    <a:pt x="242" y="6"/>
                  </a:cubicBezTo>
                  <a:cubicBezTo>
                    <a:pt x="243" y="3"/>
                    <a:pt x="244" y="0"/>
                    <a:pt x="248" y="1"/>
                  </a:cubicBezTo>
                  <a:cubicBezTo>
                    <a:pt x="250" y="1"/>
                    <a:pt x="253" y="1"/>
                    <a:pt x="252" y="4"/>
                  </a:cubicBezTo>
                  <a:cubicBezTo>
                    <a:pt x="252" y="5"/>
                    <a:pt x="253" y="6"/>
                    <a:pt x="254" y="6"/>
                  </a:cubicBezTo>
                  <a:cubicBezTo>
                    <a:pt x="259" y="8"/>
                    <a:pt x="259" y="11"/>
                    <a:pt x="258" y="15"/>
                  </a:cubicBezTo>
                  <a:cubicBezTo>
                    <a:pt x="257" y="22"/>
                    <a:pt x="256" y="30"/>
                    <a:pt x="255" y="37"/>
                  </a:cubicBezTo>
                  <a:cubicBezTo>
                    <a:pt x="252" y="56"/>
                    <a:pt x="250" y="75"/>
                    <a:pt x="247" y="94"/>
                  </a:cubicBezTo>
                  <a:cubicBezTo>
                    <a:pt x="246" y="103"/>
                    <a:pt x="245" y="112"/>
                    <a:pt x="244" y="121"/>
                  </a:cubicBezTo>
                  <a:cubicBezTo>
                    <a:pt x="243" y="123"/>
                    <a:pt x="243" y="126"/>
                    <a:pt x="243" y="129"/>
                  </a:cubicBezTo>
                  <a:cubicBezTo>
                    <a:pt x="249" y="126"/>
                    <a:pt x="254" y="121"/>
                    <a:pt x="261" y="125"/>
                  </a:cubicBezTo>
                  <a:cubicBezTo>
                    <a:pt x="261" y="126"/>
                    <a:pt x="261" y="126"/>
                    <a:pt x="261" y="127"/>
                  </a:cubicBezTo>
                  <a:close/>
                  <a:moveTo>
                    <a:pt x="42" y="608"/>
                  </a:moveTo>
                  <a:cubicBezTo>
                    <a:pt x="50" y="600"/>
                    <a:pt x="56" y="593"/>
                    <a:pt x="63" y="585"/>
                  </a:cubicBezTo>
                  <a:cubicBezTo>
                    <a:pt x="64" y="584"/>
                    <a:pt x="65" y="581"/>
                    <a:pt x="65" y="579"/>
                  </a:cubicBezTo>
                  <a:cubicBezTo>
                    <a:pt x="68" y="564"/>
                    <a:pt x="70" y="549"/>
                    <a:pt x="73" y="534"/>
                  </a:cubicBezTo>
                  <a:cubicBezTo>
                    <a:pt x="81" y="491"/>
                    <a:pt x="91" y="448"/>
                    <a:pt x="102" y="405"/>
                  </a:cubicBezTo>
                  <a:cubicBezTo>
                    <a:pt x="103" y="401"/>
                    <a:pt x="102" y="397"/>
                    <a:pt x="99" y="394"/>
                  </a:cubicBezTo>
                  <a:cubicBezTo>
                    <a:pt x="96" y="389"/>
                    <a:pt x="92" y="384"/>
                    <a:pt x="90" y="378"/>
                  </a:cubicBezTo>
                  <a:cubicBezTo>
                    <a:pt x="82" y="363"/>
                    <a:pt x="76" y="348"/>
                    <a:pt x="69" y="333"/>
                  </a:cubicBezTo>
                  <a:cubicBezTo>
                    <a:pt x="68" y="332"/>
                    <a:pt x="68" y="332"/>
                    <a:pt x="67" y="331"/>
                  </a:cubicBezTo>
                  <a:cubicBezTo>
                    <a:pt x="66" y="333"/>
                    <a:pt x="65" y="334"/>
                    <a:pt x="65" y="335"/>
                  </a:cubicBezTo>
                  <a:cubicBezTo>
                    <a:pt x="52" y="367"/>
                    <a:pt x="42" y="400"/>
                    <a:pt x="36" y="433"/>
                  </a:cubicBezTo>
                  <a:cubicBezTo>
                    <a:pt x="32" y="458"/>
                    <a:pt x="29" y="482"/>
                    <a:pt x="28" y="507"/>
                  </a:cubicBezTo>
                  <a:cubicBezTo>
                    <a:pt x="25" y="539"/>
                    <a:pt x="28" y="571"/>
                    <a:pt x="40" y="601"/>
                  </a:cubicBezTo>
                  <a:cubicBezTo>
                    <a:pt x="40" y="603"/>
                    <a:pt x="41" y="605"/>
                    <a:pt x="42" y="608"/>
                  </a:cubicBezTo>
                  <a:close/>
                  <a:moveTo>
                    <a:pt x="198" y="263"/>
                  </a:moveTo>
                  <a:cubicBezTo>
                    <a:pt x="196" y="264"/>
                    <a:pt x="196" y="264"/>
                    <a:pt x="195" y="264"/>
                  </a:cubicBezTo>
                  <a:cubicBezTo>
                    <a:pt x="187" y="271"/>
                    <a:pt x="179" y="277"/>
                    <a:pt x="171" y="283"/>
                  </a:cubicBezTo>
                  <a:cubicBezTo>
                    <a:pt x="169" y="284"/>
                    <a:pt x="168" y="286"/>
                    <a:pt x="167" y="287"/>
                  </a:cubicBezTo>
                  <a:cubicBezTo>
                    <a:pt x="163" y="291"/>
                    <a:pt x="160" y="292"/>
                    <a:pt x="156" y="290"/>
                  </a:cubicBezTo>
                  <a:cubicBezTo>
                    <a:pt x="153" y="288"/>
                    <a:pt x="152" y="286"/>
                    <a:pt x="153" y="283"/>
                  </a:cubicBezTo>
                  <a:cubicBezTo>
                    <a:pt x="155" y="281"/>
                    <a:pt x="156" y="278"/>
                    <a:pt x="159" y="277"/>
                  </a:cubicBezTo>
                  <a:cubicBezTo>
                    <a:pt x="171" y="265"/>
                    <a:pt x="184" y="253"/>
                    <a:pt x="197" y="242"/>
                  </a:cubicBezTo>
                  <a:cubicBezTo>
                    <a:pt x="200" y="240"/>
                    <a:pt x="201" y="238"/>
                    <a:pt x="201" y="235"/>
                  </a:cubicBezTo>
                  <a:cubicBezTo>
                    <a:pt x="205" y="213"/>
                    <a:pt x="209" y="191"/>
                    <a:pt x="213" y="169"/>
                  </a:cubicBezTo>
                  <a:cubicBezTo>
                    <a:pt x="213" y="168"/>
                    <a:pt x="213" y="167"/>
                    <a:pt x="213" y="165"/>
                  </a:cubicBezTo>
                  <a:cubicBezTo>
                    <a:pt x="211" y="165"/>
                    <a:pt x="209" y="165"/>
                    <a:pt x="207" y="165"/>
                  </a:cubicBezTo>
                  <a:cubicBezTo>
                    <a:pt x="202" y="164"/>
                    <a:pt x="201" y="162"/>
                    <a:pt x="204" y="159"/>
                  </a:cubicBezTo>
                  <a:cubicBezTo>
                    <a:pt x="206" y="156"/>
                    <a:pt x="209" y="153"/>
                    <a:pt x="212" y="151"/>
                  </a:cubicBezTo>
                  <a:cubicBezTo>
                    <a:pt x="216" y="149"/>
                    <a:pt x="218" y="146"/>
                    <a:pt x="218" y="141"/>
                  </a:cubicBezTo>
                  <a:cubicBezTo>
                    <a:pt x="218" y="139"/>
                    <a:pt x="218" y="138"/>
                    <a:pt x="219" y="136"/>
                  </a:cubicBezTo>
                  <a:cubicBezTo>
                    <a:pt x="222" y="115"/>
                    <a:pt x="225" y="93"/>
                    <a:pt x="228" y="71"/>
                  </a:cubicBezTo>
                  <a:cubicBezTo>
                    <a:pt x="228" y="70"/>
                    <a:pt x="228" y="69"/>
                    <a:pt x="228" y="67"/>
                  </a:cubicBezTo>
                  <a:cubicBezTo>
                    <a:pt x="228" y="68"/>
                    <a:pt x="227" y="68"/>
                    <a:pt x="227" y="68"/>
                  </a:cubicBezTo>
                  <a:cubicBezTo>
                    <a:pt x="226" y="70"/>
                    <a:pt x="225" y="72"/>
                    <a:pt x="225" y="74"/>
                  </a:cubicBezTo>
                  <a:cubicBezTo>
                    <a:pt x="184" y="170"/>
                    <a:pt x="149" y="268"/>
                    <a:pt x="121" y="369"/>
                  </a:cubicBezTo>
                  <a:cubicBezTo>
                    <a:pt x="119" y="378"/>
                    <a:pt x="117" y="386"/>
                    <a:pt x="120" y="395"/>
                  </a:cubicBezTo>
                  <a:cubicBezTo>
                    <a:pt x="121" y="399"/>
                    <a:pt x="119" y="401"/>
                    <a:pt x="116" y="402"/>
                  </a:cubicBezTo>
                  <a:cubicBezTo>
                    <a:pt x="112" y="403"/>
                    <a:pt x="111" y="405"/>
                    <a:pt x="112" y="409"/>
                  </a:cubicBezTo>
                  <a:cubicBezTo>
                    <a:pt x="116" y="408"/>
                    <a:pt x="121" y="406"/>
                    <a:pt x="125" y="405"/>
                  </a:cubicBezTo>
                  <a:cubicBezTo>
                    <a:pt x="137" y="402"/>
                    <a:pt x="148" y="400"/>
                    <a:pt x="160" y="397"/>
                  </a:cubicBezTo>
                  <a:cubicBezTo>
                    <a:pt x="162" y="396"/>
                    <a:pt x="164" y="396"/>
                    <a:pt x="165" y="393"/>
                  </a:cubicBezTo>
                  <a:cubicBezTo>
                    <a:pt x="169" y="384"/>
                    <a:pt x="174" y="376"/>
                    <a:pt x="176" y="366"/>
                  </a:cubicBezTo>
                  <a:cubicBezTo>
                    <a:pt x="181" y="342"/>
                    <a:pt x="187" y="317"/>
                    <a:pt x="192" y="292"/>
                  </a:cubicBezTo>
                  <a:cubicBezTo>
                    <a:pt x="194" y="283"/>
                    <a:pt x="196" y="273"/>
                    <a:pt x="198" y="263"/>
                  </a:cubicBezTo>
                  <a:close/>
                  <a:moveTo>
                    <a:pt x="199" y="103"/>
                  </a:moveTo>
                  <a:cubicBezTo>
                    <a:pt x="198" y="102"/>
                    <a:pt x="198" y="102"/>
                    <a:pt x="197" y="102"/>
                  </a:cubicBezTo>
                  <a:cubicBezTo>
                    <a:pt x="196" y="104"/>
                    <a:pt x="195" y="106"/>
                    <a:pt x="193" y="108"/>
                  </a:cubicBezTo>
                  <a:cubicBezTo>
                    <a:pt x="178" y="133"/>
                    <a:pt x="161" y="158"/>
                    <a:pt x="146" y="184"/>
                  </a:cubicBezTo>
                  <a:cubicBezTo>
                    <a:pt x="130" y="211"/>
                    <a:pt x="115" y="239"/>
                    <a:pt x="99" y="266"/>
                  </a:cubicBezTo>
                  <a:cubicBezTo>
                    <a:pt x="98" y="268"/>
                    <a:pt x="96" y="270"/>
                    <a:pt x="97" y="273"/>
                  </a:cubicBezTo>
                  <a:cubicBezTo>
                    <a:pt x="102" y="296"/>
                    <a:pt x="107" y="319"/>
                    <a:pt x="115" y="341"/>
                  </a:cubicBezTo>
                  <a:cubicBezTo>
                    <a:pt x="116" y="343"/>
                    <a:pt x="116" y="344"/>
                    <a:pt x="118" y="347"/>
                  </a:cubicBezTo>
                  <a:cubicBezTo>
                    <a:pt x="143" y="264"/>
                    <a:pt x="167" y="182"/>
                    <a:pt x="199" y="103"/>
                  </a:cubicBezTo>
                  <a:close/>
                  <a:moveTo>
                    <a:pt x="108" y="419"/>
                  </a:moveTo>
                  <a:cubicBezTo>
                    <a:pt x="105" y="436"/>
                    <a:pt x="101" y="452"/>
                    <a:pt x="97" y="469"/>
                  </a:cubicBezTo>
                  <a:cubicBezTo>
                    <a:pt x="108" y="466"/>
                    <a:pt x="119" y="463"/>
                    <a:pt x="129" y="460"/>
                  </a:cubicBezTo>
                  <a:cubicBezTo>
                    <a:pt x="133" y="460"/>
                    <a:pt x="135" y="458"/>
                    <a:pt x="136" y="455"/>
                  </a:cubicBezTo>
                  <a:cubicBezTo>
                    <a:pt x="140" y="446"/>
                    <a:pt x="144" y="438"/>
                    <a:pt x="148" y="429"/>
                  </a:cubicBezTo>
                  <a:cubicBezTo>
                    <a:pt x="152" y="421"/>
                    <a:pt x="156" y="414"/>
                    <a:pt x="160" y="405"/>
                  </a:cubicBezTo>
                  <a:cubicBezTo>
                    <a:pt x="142" y="410"/>
                    <a:pt x="126" y="418"/>
                    <a:pt x="108" y="419"/>
                  </a:cubicBezTo>
                  <a:close/>
                  <a:moveTo>
                    <a:pt x="78" y="567"/>
                  </a:moveTo>
                  <a:cubicBezTo>
                    <a:pt x="78" y="567"/>
                    <a:pt x="79" y="567"/>
                    <a:pt x="79" y="567"/>
                  </a:cubicBezTo>
                  <a:cubicBezTo>
                    <a:pt x="84" y="562"/>
                    <a:pt x="89" y="558"/>
                    <a:pt x="92" y="551"/>
                  </a:cubicBezTo>
                  <a:cubicBezTo>
                    <a:pt x="104" y="524"/>
                    <a:pt x="117" y="497"/>
                    <a:pt x="129" y="469"/>
                  </a:cubicBezTo>
                  <a:cubicBezTo>
                    <a:pt x="130" y="468"/>
                    <a:pt x="130" y="467"/>
                    <a:pt x="130" y="465"/>
                  </a:cubicBezTo>
                  <a:cubicBezTo>
                    <a:pt x="121" y="468"/>
                    <a:pt x="112" y="471"/>
                    <a:pt x="104" y="473"/>
                  </a:cubicBezTo>
                  <a:cubicBezTo>
                    <a:pt x="98" y="475"/>
                    <a:pt x="94" y="478"/>
                    <a:pt x="93" y="484"/>
                  </a:cubicBezTo>
                  <a:cubicBezTo>
                    <a:pt x="90" y="502"/>
                    <a:pt x="86" y="521"/>
                    <a:pt x="82" y="539"/>
                  </a:cubicBezTo>
                  <a:cubicBezTo>
                    <a:pt x="81" y="548"/>
                    <a:pt x="79" y="557"/>
                    <a:pt x="78" y="567"/>
                  </a:cubicBezTo>
                  <a:close/>
                  <a:moveTo>
                    <a:pt x="45" y="616"/>
                  </a:moveTo>
                  <a:cubicBezTo>
                    <a:pt x="47" y="619"/>
                    <a:pt x="48" y="622"/>
                    <a:pt x="50" y="625"/>
                  </a:cubicBezTo>
                  <a:cubicBezTo>
                    <a:pt x="50" y="624"/>
                    <a:pt x="51" y="624"/>
                    <a:pt x="51" y="624"/>
                  </a:cubicBezTo>
                  <a:cubicBezTo>
                    <a:pt x="52" y="620"/>
                    <a:pt x="53" y="615"/>
                    <a:pt x="54" y="610"/>
                  </a:cubicBezTo>
                  <a:cubicBezTo>
                    <a:pt x="53" y="610"/>
                    <a:pt x="53" y="610"/>
                    <a:pt x="53" y="610"/>
                  </a:cubicBezTo>
                  <a:cubicBezTo>
                    <a:pt x="50" y="612"/>
                    <a:pt x="48" y="614"/>
                    <a:pt x="45" y="616"/>
                  </a:cubicBezTo>
                  <a:close/>
                  <a:moveTo>
                    <a:pt x="88" y="306"/>
                  </a:moveTo>
                  <a:cubicBezTo>
                    <a:pt x="87" y="302"/>
                    <a:pt x="86" y="299"/>
                    <a:pt x="84" y="295"/>
                  </a:cubicBezTo>
                  <a:cubicBezTo>
                    <a:pt x="83" y="300"/>
                    <a:pt x="83" y="300"/>
                    <a:pt x="88" y="3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532213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297B267-ACE0-49B2-AF7C-34F3513D57EB}"/>
              </a:ext>
            </a:extLst>
          </p:cNvPr>
          <p:cNvSpPr/>
          <p:nvPr/>
        </p:nvSpPr>
        <p:spPr>
          <a:xfrm>
            <a:off x="14948294" y="0"/>
            <a:ext cx="9530956" cy="1248484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F2DE79A0-2CBF-4C08-A3E5-EA96DAD13A4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F86F391-E0DF-41F9-98F8-9EF38D0211F0}"/>
              </a:ext>
            </a:extLst>
          </p:cNvPr>
          <p:cNvSpPr/>
          <p:nvPr/>
        </p:nvSpPr>
        <p:spPr>
          <a:xfrm>
            <a:off x="1658650" y="1687194"/>
            <a:ext cx="90708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3800" dirty="0">
                <a:solidFill>
                  <a:schemeClr val="accent1"/>
                </a:solidFill>
                <a:latin typeface="AbbeyRoadNF" panose="02000503000000020003" pitchFamily="50" charset="0"/>
              </a:rPr>
              <a:t>Bring digital</a:t>
            </a:r>
            <a:endParaRPr lang="en-ID" sz="138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FC264C-C22B-458F-9A7D-7934D518998A}"/>
              </a:ext>
            </a:extLst>
          </p:cNvPr>
          <p:cNvSpPr/>
          <p:nvPr/>
        </p:nvSpPr>
        <p:spPr>
          <a:xfrm>
            <a:off x="1658650" y="3381147"/>
            <a:ext cx="1053993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ID" sz="13800" dirty="0">
                <a:solidFill>
                  <a:schemeClr val="accent1"/>
                </a:solidFill>
                <a:latin typeface="AbbeyRoadNF" panose="02000503000000020003" pitchFamily="50" charset="0"/>
              </a:rPr>
              <a:t>Experiences\</a:t>
            </a:r>
            <a:endParaRPr lang="en-ID" sz="138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6A9F0A-FFED-4147-BE52-7D05158AD135}"/>
              </a:ext>
            </a:extLst>
          </p:cNvPr>
          <p:cNvSpPr/>
          <p:nvPr/>
        </p:nvSpPr>
        <p:spPr>
          <a:xfrm>
            <a:off x="1845867" y="6839744"/>
            <a:ext cx="5684259" cy="1895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We work with teams of all sizes to create and launch new digital products and services that are used by millions of people every day.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F94853A-E7F8-4977-8298-FCF0C565564E}"/>
              </a:ext>
            </a:extLst>
          </p:cNvPr>
          <p:cNvSpPr/>
          <p:nvPr/>
        </p:nvSpPr>
        <p:spPr>
          <a:xfrm>
            <a:off x="15893838" y="2312668"/>
            <a:ext cx="122020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04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0F10772-D9B6-4643-AA91-87C2635E30DD}"/>
              </a:ext>
            </a:extLst>
          </p:cNvPr>
          <p:cNvSpPr/>
          <p:nvPr/>
        </p:nvSpPr>
        <p:spPr>
          <a:xfrm rot="5400000">
            <a:off x="15211959" y="2643807"/>
            <a:ext cx="13120302" cy="8896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9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Experiences</a:t>
            </a:r>
            <a:endParaRPr lang="en-ID" sz="199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CF8067F-3352-4CC4-BEAA-40059191C2C1}"/>
              </a:ext>
            </a:extLst>
          </p:cNvPr>
          <p:cNvGrpSpPr/>
          <p:nvPr/>
        </p:nvGrpSpPr>
        <p:grpSpPr>
          <a:xfrm>
            <a:off x="6355328" y="10317313"/>
            <a:ext cx="3921755" cy="3434975"/>
            <a:chOff x="19039617" y="2300807"/>
            <a:chExt cx="3921755" cy="343497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76ABE7D-EC9F-4651-9A30-289017F158F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507313" y="3667409"/>
              <a:ext cx="979756" cy="2068373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16" name="Freeform 37">
                <a:extLst>
                  <a:ext uri="{FF2B5EF4-FFF2-40B4-BE49-F238E27FC236}">
                    <a16:creationId xmlns:a16="http://schemas.microsoft.com/office/drawing/2014/main" id="{2788F58C-0F4B-4E50-836A-ACCA44CBD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7" name="Freeform 38">
                <a:extLst>
                  <a:ext uri="{FF2B5EF4-FFF2-40B4-BE49-F238E27FC236}">
                    <a16:creationId xmlns:a16="http://schemas.microsoft.com/office/drawing/2014/main" id="{14AD3665-0EF0-47A8-B999-6417F46EB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8" name="Freeform 39">
                <a:extLst>
                  <a:ext uri="{FF2B5EF4-FFF2-40B4-BE49-F238E27FC236}">
                    <a16:creationId xmlns:a16="http://schemas.microsoft.com/office/drawing/2014/main" id="{ACE2F91D-8175-4230-BA68-AC2E16DE8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19" name="Freeform 40">
                <a:extLst>
                  <a:ext uri="{FF2B5EF4-FFF2-40B4-BE49-F238E27FC236}">
                    <a16:creationId xmlns:a16="http://schemas.microsoft.com/office/drawing/2014/main" id="{BC702F53-B207-4AC4-8A16-E3E06F466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0" name="Freeform 41">
                <a:extLst>
                  <a:ext uri="{FF2B5EF4-FFF2-40B4-BE49-F238E27FC236}">
                    <a16:creationId xmlns:a16="http://schemas.microsoft.com/office/drawing/2014/main" id="{97A02225-FED0-482B-ADB3-6CD22BC0D8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DCC874A-DDDA-4986-8A20-7393922AAC1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2480706" y="4721043"/>
              <a:ext cx="480666" cy="1014739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22" name="Freeform 37">
                <a:extLst>
                  <a:ext uri="{FF2B5EF4-FFF2-40B4-BE49-F238E27FC236}">
                    <a16:creationId xmlns:a16="http://schemas.microsoft.com/office/drawing/2014/main" id="{756F40F0-3F4E-4EDA-8992-848DEF91B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3" name="Freeform 38">
                <a:extLst>
                  <a:ext uri="{FF2B5EF4-FFF2-40B4-BE49-F238E27FC236}">
                    <a16:creationId xmlns:a16="http://schemas.microsoft.com/office/drawing/2014/main" id="{7F732DAD-1E63-46B1-88DA-143AE33B0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4" name="Freeform 39">
                <a:extLst>
                  <a:ext uri="{FF2B5EF4-FFF2-40B4-BE49-F238E27FC236}">
                    <a16:creationId xmlns:a16="http://schemas.microsoft.com/office/drawing/2014/main" id="{829B4271-7CC9-4848-9FCC-309AD138B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5" name="Freeform 40">
                <a:extLst>
                  <a:ext uri="{FF2B5EF4-FFF2-40B4-BE49-F238E27FC236}">
                    <a16:creationId xmlns:a16="http://schemas.microsoft.com/office/drawing/2014/main" id="{B1BDC648-BF8C-4F95-B361-76288FBA7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6" name="Freeform 41">
                <a:extLst>
                  <a:ext uri="{FF2B5EF4-FFF2-40B4-BE49-F238E27FC236}">
                    <a16:creationId xmlns:a16="http://schemas.microsoft.com/office/drawing/2014/main" id="{13939E88-0B2E-4E38-8D4D-D92BC1A5F1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F3B16EA-8ACD-4417-8EBB-ACEA363202B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19682459" y="2300807"/>
              <a:ext cx="1627094" cy="3434975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28" name="Freeform 37">
                <a:extLst>
                  <a:ext uri="{FF2B5EF4-FFF2-40B4-BE49-F238E27FC236}">
                    <a16:creationId xmlns:a16="http://schemas.microsoft.com/office/drawing/2014/main" id="{874E23DE-F354-4AB7-B41E-9C4657119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29" name="Freeform 38">
                <a:extLst>
                  <a:ext uri="{FF2B5EF4-FFF2-40B4-BE49-F238E27FC236}">
                    <a16:creationId xmlns:a16="http://schemas.microsoft.com/office/drawing/2014/main" id="{F9D65793-3F32-4C9C-98BB-D49A6B2EC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0" name="Freeform 39">
                <a:extLst>
                  <a:ext uri="{FF2B5EF4-FFF2-40B4-BE49-F238E27FC236}">
                    <a16:creationId xmlns:a16="http://schemas.microsoft.com/office/drawing/2014/main" id="{7BD2F18F-AA10-4314-B6BA-3E3831079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1" name="Freeform 40">
                <a:extLst>
                  <a:ext uri="{FF2B5EF4-FFF2-40B4-BE49-F238E27FC236}">
                    <a16:creationId xmlns:a16="http://schemas.microsoft.com/office/drawing/2014/main" id="{D2F14715-6A53-48CD-A31D-E5EE53F4B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2" name="Freeform 41">
                <a:extLst>
                  <a:ext uri="{FF2B5EF4-FFF2-40B4-BE49-F238E27FC236}">
                    <a16:creationId xmlns:a16="http://schemas.microsoft.com/office/drawing/2014/main" id="{51A9F84C-16B5-48CC-BC06-4496A8A663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90BD1FC-9C04-4360-A3CE-834364FF452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19039617" y="4245011"/>
              <a:ext cx="706155" cy="1490771"/>
              <a:chOff x="7287" y="3406"/>
              <a:chExt cx="846" cy="1786"/>
            </a:xfrm>
            <a:solidFill>
              <a:schemeClr val="bg1"/>
            </a:solidFill>
          </p:grpSpPr>
          <p:sp>
            <p:nvSpPr>
              <p:cNvPr id="34" name="Freeform 37">
                <a:extLst>
                  <a:ext uri="{FF2B5EF4-FFF2-40B4-BE49-F238E27FC236}">
                    <a16:creationId xmlns:a16="http://schemas.microsoft.com/office/drawing/2014/main" id="{B25CAE07-C605-47AF-BBDA-B6DA70F53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" y="3406"/>
                <a:ext cx="846" cy="1786"/>
              </a:xfrm>
              <a:custGeom>
                <a:avLst/>
                <a:gdLst>
                  <a:gd name="T0" fmla="*/ 427 w 440"/>
                  <a:gd name="T1" fmla="*/ 293 h 932"/>
                  <a:gd name="T2" fmla="*/ 440 w 440"/>
                  <a:gd name="T3" fmla="*/ 381 h 932"/>
                  <a:gd name="T4" fmla="*/ 412 w 440"/>
                  <a:gd name="T5" fmla="*/ 503 h 932"/>
                  <a:gd name="T6" fmla="*/ 414 w 440"/>
                  <a:gd name="T7" fmla="*/ 514 h 932"/>
                  <a:gd name="T8" fmla="*/ 374 w 440"/>
                  <a:gd name="T9" fmla="*/ 667 h 932"/>
                  <a:gd name="T10" fmla="*/ 299 w 440"/>
                  <a:gd name="T11" fmla="*/ 920 h 932"/>
                  <a:gd name="T12" fmla="*/ 275 w 440"/>
                  <a:gd name="T13" fmla="*/ 892 h 932"/>
                  <a:gd name="T14" fmla="*/ 276 w 440"/>
                  <a:gd name="T15" fmla="*/ 665 h 932"/>
                  <a:gd name="T16" fmla="*/ 319 w 440"/>
                  <a:gd name="T17" fmla="*/ 668 h 932"/>
                  <a:gd name="T18" fmla="*/ 377 w 440"/>
                  <a:gd name="T19" fmla="*/ 540 h 932"/>
                  <a:gd name="T20" fmla="*/ 378 w 440"/>
                  <a:gd name="T21" fmla="*/ 522 h 932"/>
                  <a:gd name="T22" fmla="*/ 390 w 440"/>
                  <a:gd name="T23" fmla="*/ 410 h 932"/>
                  <a:gd name="T24" fmla="*/ 397 w 440"/>
                  <a:gd name="T25" fmla="*/ 391 h 932"/>
                  <a:gd name="T26" fmla="*/ 395 w 440"/>
                  <a:gd name="T27" fmla="*/ 316 h 932"/>
                  <a:gd name="T28" fmla="*/ 344 w 440"/>
                  <a:gd name="T29" fmla="*/ 488 h 932"/>
                  <a:gd name="T30" fmla="*/ 274 w 440"/>
                  <a:gd name="T31" fmla="*/ 152 h 932"/>
                  <a:gd name="T32" fmla="*/ 273 w 440"/>
                  <a:gd name="T33" fmla="*/ 134 h 932"/>
                  <a:gd name="T34" fmla="*/ 223 w 440"/>
                  <a:gd name="T35" fmla="*/ 25 h 932"/>
                  <a:gd name="T36" fmla="*/ 198 w 440"/>
                  <a:gd name="T37" fmla="*/ 47 h 932"/>
                  <a:gd name="T38" fmla="*/ 184 w 440"/>
                  <a:gd name="T39" fmla="*/ 136 h 932"/>
                  <a:gd name="T40" fmla="*/ 149 w 440"/>
                  <a:gd name="T41" fmla="*/ 243 h 932"/>
                  <a:gd name="T42" fmla="*/ 177 w 440"/>
                  <a:gd name="T43" fmla="*/ 512 h 932"/>
                  <a:gd name="T44" fmla="*/ 161 w 440"/>
                  <a:gd name="T45" fmla="*/ 712 h 932"/>
                  <a:gd name="T46" fmla="*/ 105 w 440"/>
                  <a:gd name="T47" fmla="*/ 804 h 932"/>
                  <a:gd name="T48" fmla="*/ 51 w 440"/>
                  <a:gd name="T49" fmla="*/ 627 h 932"/>
                  <a:gd name="T50" fmla="*/ 48 w 440"/>
                  <a:gd name="T51" fmla="*/ 718 h 932"/>
                  <a:gd name="T52" fmla="*/ 50 w 440"/>
                  <a:gd name="T53" fmla="*/ 805 h 932"/>
                  <a:gd name="T54" fmla="*/ 81 w 440"/>
                  <a:gd name="T55" fmla="*/ 858 h 932"/>
                  <a:gd name="T56" fmla="*/ 216 w 440"/>
                  <a:gd name="T57" fmla="*/ 924 h 932"/>
                  <a:gd name="T58" fmla="*/ 200 w 440"/>
                  <a:gd name="T59" fmla="*/ 927 h 932"/>
                  <a:gd name="T60" fmla="*/ 177 w 440"/>
                  <a:gd name="T61" fmla="*/ 885 h 932"/>
                  <a:gd name="T62" fmla="*/ 29 w 440"/>
                  <a:gd name="T63" fmla="*/ 816 h 932"/>
                  <a:gd name="T64" fmla="*/ 29 w 440"/>
                  <a:gd name="T65" fmla="*/ 796 h 932"/>
                  <a:gd name="T66" fmla="*/ 0 w 440"/>
                  <a:gd name="T67" fmla="*/ 678 h 932"/>
                  <a:gd name="T68" fmla="*/ 36 w 440"/>
                  <a:gd name="T69" fmla="*/ 623 h 932"/>
                  <a:gd name="T70" fmla="*/ 101 w 440"/>
                  <a:gd name="T71" fmla="*/ 776 h 932"/>
                  <a:gd name="T72" fmla="*/ 123 w 440"/>
                  <a:gd name="T73" fmla="*/ 525 h 932"/>
                  <a:gd name="T74" fmla="*/ 121 w 440"/>
                  <a:gd name="T75" fmla="*/ 508 h 932"/>
                  <a:gd name="T76" fmla="*/ 95 w 440"/>
                  <a:gd name="T77" fmla="*/ 417 h 932"/>
                  <a:gd name="T78" fmla="*/ 116 w 440"/>
                  <a:gd name="T79" fmla="*/ 408 h 932"/>
                  <a:gd name="T80" fmla="*/ 129 w 440"/>
                  <a:gd name="T81" fmla="*/ 134 h 932"/>
                  <a:gd name="T82" fmla="*/ 84 w 440"/>
                  <a:gd name="T83" fmla="*/ 113 h 932"/>
                  <a:gd name="T84" fmla="*/ 134 w 440"/>
                  <a:gd name="T85" fmla="*/ 116 h 932"/>
                  <a:gd name="T86" fmla="*/ 302 w 440"/>
                  <a:gd name="T87" fmla="*/ 122 h 932"/>
                  <a:gd name="T88" fmla="*/ 344 w 440"/>
                  <a:gd name="T89" fmla="*/ 119 h 932"/>
                  <a:gd name="T90" fmla="*/ 309 w 440"/>
                  <a:gd name="T91" fmla="*/ 534 h 932"/>
                  <a:gd name="T92" fmla="*/ 361 w 440"/>
                  <a:gd name="T93" fmla="*/ 294 h 932"/>
                  <a:gd name="T94" fmla="*/ 388 w 440"/>
                  <a:gd name="T95" fmla="*/ 250 h 932"/>
                  <a:gd name="T96" fmla="*/ 396 w 440"/>
                  <a:gd name="T97" fmla="*/ 284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40" h="932">
                    <a:moveTo>
                      <a:pt x="412" y="294"/>
                    </a:moveTo>
                    <a:cubicBezTo>
                      <a:pt x="420" y="290"/>
                      <a:pt x="422" y="290"/>
                      <a:pt x="427" y="293"/>
                    </a:cubicBezTo>
                    <a:cubicBezTo>
                      <a:pt x="410" y="328"/>
                      <a:pt x="428" y="294"/>
                      <a:pt x="423" y="380"/>
                    </a:cubicBezTo>
                    <a:cubicBezTo>
                      <a:pt x="429" y="379"/>
                      <a:pt x="434" y="376"/>
                      <a:pt x="440" y="381"/>
                    </a:cubicBezTo>
                    <a:cubicBezTo>
                      <a:pt x="415" y="410"/>
                      <a:pt x="426" y="365"/>
                      <a:pt x="412" y="493"/>
                    </a:cubicBezTo>
                    <a:cubicBezTo>
                      <a:pt x="412" y="497"/>
                      <a:pt x="412" y="500"/>
                      <a:pt x="412" y="503"/>
                    </a:cubicBezTo>
                    <a:cubicBezTo>
                      <a:pt x="414" y="504"/>
                      <a:pt x="417" y="504"/>
                      <a:pt x="419" y="505"/>
                    </a:cubicBezTo>
                    <a:cubicBezTo>
                      <a:pt x="419" y="510"/>
                      <a:pt x="416" y="512"/>
                      <a:pt x="414" y="514"/>
                    </a:cubicBezTo>
                    <a:cubicBezTo>
                      <a:pt x="409" y="518"/>
                      <a:pt x="410" y="515"/>
                      <a:pt x="403" y="597"/>
                    </a:cubicBezTo>
                    <a:cubicBezTo>
                      <a:pt x="401" y="624"/>
                      <a:pt x="391" y="647"/>
                      <a:pt x="374" y="667"/>
                    </a:cubicBezTo>
                    <a:cubicBezTo>
                      <a:pt x="350" y="693"/>
                      <a:pt x="322" y="687"/>
                      <a:pt x="302" y="684"/>
                    </a:cubicBezTo>
                    <a:cubicBezTo>
                      <a:pt x="302" y="864"/>
                      <a:pt x="320" y="917"/>
                      <a:pt x="299" y="920"/>
                    </a:cubicBezTo>
                    <a:cubicBezTo>
                      <a:pt x="288" y="922"/>
                      <a:pt x="280" y="921"/>
                      <a:pt x="277" y="911"/>
                    </a:cubicBezTo>
                    <a:cubicBezTo>
                      <a:pt x="276" y="905"/>
                      <a:pt x="275" y="899"/>
                      <a:pt x="275" y="892"/>
                    </a:cubicBezTo>
                    <a:cubicBezTo>
                      <a:pt x="281" y="800"/>
                      <a:pt x="277" y="723"/>
                      <a:pt x="277" y="723"/>
                    </a:cubicBezTo>
                    <a:cubicBezTo>
                      <a:pt x="277" y="676"/>
                      <a:pt x="279" y="671"/>
                      <a:pt x="276" y="665"/>
                    </a:cubicBezTo>
                    <a:cubicBezTo>
                      <a:pt x="274" y="659"/>
                      <a:pt x="276" y="656"/>
                      <a:pt x="282" y="655"/>
                    </a:cubicBezTo>
                    <a:cubicBezTo>
                      <a:pt x="300" y="653"/>
                      <a:pt x="297" y="666"/>
                      <a:pt x="319" y="668"/>
                    </a:cubicBezTo>
                    <a:cubicBezTo>
                      <a:pt x="325" y="668"/>
                      <a:pt x="352" y="651"/>
                      <a:pt x="365" y="623"/>
                    </a:cubicBezTo>
                    <a:cubicBezTo>
                      <a:pt x="377" y="593"/>
                      <a:pt x="376" y="555"/>
                      <a:pt x="377" y="540"/>
                    </a:cubicBezTo>
                    <a:cubicBezTo>
                      <a:pt x="373" y="540"/>
                      <a:pt x="362" y="541"/>
                      <a:pt x="361" y="537"/>
                    </a:cubicBezTo>
                    <a:cubicBezTo>
                      <a:pt x="360" y="533"/>
                      <a:pt x="369" y="528"/>
                      <a:pt x="378" y="522"/>
                    </a:cubicBezTo>
                    <a:cubicBezTo>
                      <a:pt x="383" y="486"/>
                      <a:pt x="388" y="449"/>
                      <a:pt x="393" y="411"/>
                    </a:cubicBezTo>
                    <a:cubicBezTo>
                      <a:pt x="392" y="411"/>
                      <a:pt x="391" y="411"/>
                      <a:pt x="390" y="410"/>
                    </a:cubicBezTo>
                    <a:cubicBezTo>
                      <a:pt x="385" y="408"/>
                      <a:pt x="384" y="405"/>
                      <a:pt x="388" y="401"/>
                    </a:cubicBezTo>
                    <a:cubicBezTo>
                      <a:pt x="393" y="396"/>
                      <a:pt x="396" y="397"/>
                      <a:pt x="397" y="391"/>
                    </a:cubicBezTo>
                    <a:cubicBezTo>
                      <a:pt x="401" y="351"/>
                      <a:pt x="402" y="358"/>
                      <a:pt x="399" y="328"/>
                    </a:cubicBezTo>
                    <a:cubicBezTo>
                      <a:pt x="398" y="318"/>
                      <a:pt x="394" y="320"/>
                      <a:pt x="395" y="316"/>
                    </a:cubicBezTo>
                    <a:cubicBezTo>
                      <a:pt x="396" y="310"/>
                      <a:pt x="393" y="305"/>
                      <a:pt x="391" y="300"/>
                    </a:cubicBezTo>
                    <a:cubicBezTo>
                      <a:pt x="358" y="298"/>
                      <a:pt x="348" y="456"/>
                      <a:pt x="344" y="488"/>
                    </a:cubicBezTo>
                    <a:cubicBezTo>
                      <a:pt x="333" y="576"/>
                      <a:pt x="274" y="550"/>
                      <a:pt x="264" y="486"/>
                    </a:cubicBezTo>
                    <a:cubicBezTo>
                      <a:pt x="255" y="427"/>
                      <a:pt x="274" y="216"/>
                      <a:pt x="274" y="152"/>
                    </a:cubicBezTo>
                    <a:cubicBezTo>
                      <a:pt x="271" y="151"/>
                      <a:pt x="262" y="150"/>
                      <a:pt x="260" y="145"/>
                    </a:cubicBezTo>
                    <a:cubicBezTo>
                      <a:pt x="259" y="142"/>
                      <a:pt x="264" y="139"/>
                      <a:pt x="273" y="134"/>
                    </a:cubicBezTo>
                    <a:cubicBezTo>
                      <a:pt x="273" y="84"/>
                      <a:pt x="262" y="56"/>
                      <a:pt x="249" y="35"/>
                    </a:cubicBezTo>
                    <a:cubicBezTo>
                      <a:pt x="241" y="23"/>
                      <a:pt x="223" y="24"/>
                      <a:pt x="223" y="25"/>
                    </a:cubicBezTo>
                    <a:cubicBezTo>
                      <a:pt x="220" y="29"/>
                      <a:pt x="216" y="29"/>
                      <a:pt x="213" y="31"/>
                    </a:cubicBezTo>
                    <a:cubicBezTo>
                      <a:pt x="206" y="35"/>
                      <a:pt x="202" y="41"/>
                      <a:pt x="198" y="47"/>
                    </a:cubicBezTo>
                    <a:cubicBezTo>
                      <a:pt x="188" y="67"/>
                      <a:pt x="175" y="97"/>
                      <a:pt x="168" y="126"/>
                    </a:cubicBezTo>
                    <a:cubicBezTo>
                      <a:pt x="174" y="129"/>
                      <a:pt x="180" y="129"/>
                      <a:pt x="184" y="136"/>
                    </a:cubicBezTo>
                    <a:cubicBezTo>
                      <a:pt x="178" y="142"/>
                      <a:pt x="171" y="140"/>
                      <a:pt x="164" y="141"/>
                    </a:cubicBezTo>
                    <a:cubicBezTo>
                      <a:pt x="156" y="176"/>
                      <a:pt x="152" y="203"/>
                      <a:pt x="149" y="243"/>
                    </a:cubicBezTo>
                    <a:cubicBezTo>
                      <a:pt x="143" y="308"/>
                      <a:pt x="153" y="499"/>
                      <a:pt x="155" y="509"/>
                    </a:cubicBezTo>
                    <a:cubicBezTo>
                      <a:pt x="170" y="508"/>
                      <a:pt x="175" y="507"/>
                      <a:pt x="177" y="512"/>
                    </a:cubicBezTo>
                    <a:cubicBezTo>
                      <a:pt x="179" y="518"/>
                      <a:pt x="171" y="520"/>
                      <a:pt x="156" y="527"/>
                    </a:cubicBezTo>
                    <a:cubicBezTo>
                      <a:pt x="156" y="537"/>
                      <a:pt x="161" y="695"/>
                      <a:pt x="161" y="712"/>
                    </a:cubicBezTo>
                    <a:cubicBezTo>
                      <a:pt x="160" y="753"/>
                      <a:pt x="156" y="768"/>
                      <a:pt x="142" y="787"/>
                    </a:cubicBezTo>
                    <a:cubicBezTo>
                      <a:pt x="134" y="799"/>
                      <a:pt x="120" y="805"/>
                      <a:pt x="105" y="804"/>
                    </a:cubicBezTo>
                    <a:cubicBezTo>
                      <a:pt x="63" y="802"/>
                      <a:pt x="73" y="728"/>
                      <a:pt x="67" y="654"/>
                    </a:cubicBezTo>
                    <a:cubicBezTo>
                      <a:pt x="66" y="643"/>
                      <a:pt x="60" y="633"/>
                      <a:pt x="51" y="627"/>
                    </a:cubicBezTo>
                    <a:cubicBezTo>
                      <a:pt x="39" y="634"/>
                      <a:pt x="40" y="705"/>
                      <a:pt x="41" y="715"/>
                    </a:cubicBezTo>
                    <a:cubicBezTo>
                      <a:pt x="43" y="716"/>
                      <a:pt x="45" y="717"/>
                      <a:pt x="48" y="718"/>
                    </a:cubicBezTo>
                    <a:cubicBezTo>
                      <a:pt x="47" y="723"/>
                      <a:pt x="44" y="723"/>
                      <a:pt x="41" y="725"/>
                    </a:cubicBezTo>
                    <a:cubicBezTo>
                      <a:pt x="43" y="751"/>
                      <a:pt x="42" y="779"/>
                      <a:pt x="50" y="805"/>
                    </a:cubicBezTo>
                    <a:cubicBezTo>
                      <a:pt x="59" y="807"/>
                      <a:pt x="63" y="809"/>
                      <a:pt x="54" y="816"/>
                    </a:cubicBezTo>
                    <a:cubicBezTo>
                      <a:pt x="59" y="832"/>
                      <a:pt x="67" y="847"/>
                      <a:pt x="81" y="858"/>
                    </a:cubicBezTo>
                    <a:cubicBezTo>
                      <a:pt x="142" y="903"/>
                      <a:pt x="207" y="847"/>
                      <a:pt x="217" y="882"/>
                    </a:cubicBezTo>
                    <a:cubicBezTo>
                      <a:pt x="222" y="901"/>
                      <a:pt x="218" y="912"/>
                      <a:pt x="216" y="924"/>
                    </a:cubicBezTo>
                    <a:cubicBezTo>
                      <a:pt x="215" y="928"/>
                      <a:pt x="214" y="930"/>
                      <a:pt x="209" y="931"/>
                    </a:cubicBezTo>
                    <a:cubicBezTo>
                      <a:pt x="205" y="932"/>
                      <a:pt x="202" y="931"/>
                      <a:pt x="200" y="927"/>
                    </a:cubicBezTo>
                    <a:cubicBezTo>
                      <a:pt x="189" y="908"/>
                      <a:pt x="194" y="907"/>
                      <a:pt x="189" y="891"/>
                    </a:cubicBezTo>
                    <a:cubicBezTo>
                      <a:pt x="187" y="885"/>
                      <a:pt x="184" y="883"/>
                      <a:pt x="177" y="885"/>
                    </a:cubicBezTo>
                    <a:cubicBezTo>
                      <a:pt x="116" y="896"/>
                      <a:pt x="58" y="884"/>
                      <a:pt x="37" y="825"/>
                    </a:cubicBezTo>
                    <a:cubicBezTo>
                      <a:pt x="36" y="821"/>
                      <a:pt x="35" y="817"/>
                      <a:pt x="29" y="816"/>
                    </a:cubicBezTo>
                    <a:cubicBezTo>
                      <a:pt x="24" y="811"/>
                      <a:pt x="16" y="807"/>
                      <a:pt x="13" y="799"/>
                    </a:cubicBezTo>
                    <a:cubicBezTo>
                      <a:pt x="17" y="795"/>
                      <a:pt x="20" y="794"/>
                      <a:pt x="29" y="796"/>
                    </a:cubicBezTo>
                    <a:cubicBezTo>
                      <a:pt x="28" y="792"/>
                      <a:pt x="28" y="789"/>
                      <a:pt x="27" y="785"/>
                    </a:cubicBezTo>
                    <a:cubicBezTo>
                      <a:pt x="20" y="689"/>
                      <a:pt x="28" y="748"/>
                      <a:pt x="0" y="678"/>
                    </a:cubicBezTo>
                    <a:cubicBezTo>
                      <a:pt x="9" y="671"/>
                      <a:pt x="11" y="677"/>
                      <a:pt x="22" y="693"/>
                    </a:cubicBezTo>
                    <a:cubicBezTo>
                      <a:pt x="24" y="677"/>
                      <a:pt x="22" y="635"/>
                      <a:pt x="36" y="623"/>
                    </a:cubicBezTo>
                    <a:cubicBezTo>
                      <a:pt x="47" y="614"/>
                      <a:pt x="66" y="615"/>
                      <a:pt x="75" y="627"/>
                    </a:cubicBezTo>
                    <a:cubicBezTo>
                      <a:pt x="97" y="653"/>
                      <a:pt x="82" y="719"/>
                      <a:pt x="101" y="776"/>
                    </a:cubicBezTo>
                    <a:cubicBezTo>
                      <a:pt x="103" y="784"/>
                      <a:pt x="108" y="789"/>
                      <a:pt x="116" y="792"/>
                    </a:cubicBezTo>
                    <a:cubicBezTo>
                      <a:pt x="145" y="774"/>
                      <a:pt x="133" y="682"/>
                      <a:pt x="123" y="525"/>
                    </a:cubicBezTo>
                    <a:cubicBezTo>
                      <a:pt x="113" y="521"/>
                      <a:pt x="102" y="522"/>
                      <a:pt x="93" y="516"/>
                    </a:cubicBezTo>
                    <a:cubicBezTo>
                      <a:pt x="95" y="507"/>
                      <a:pt x="106" y="508"/>
                      <a:pt x="121" y="508"/>
                    </a:cubicBezTo>
                    <a:cubicBezTo>
                      <a:pt x="119" y="479"/>
                      <a:pt x="118" y="450"/>
                      <a:pt x="117" y="421"/>
                    </a:cubicBezTo>
                    <a:cubicBezTo>
                      <a:pt x="110" y="421"/>
                      <a:pt x="97" y="422"/>
                      <a:pt x="95" y="417"/>
                    </a:cubicBezTo>
                    <a:cubicBezTo>
                      <a:pt x="94" y="413"/>
                      <a:pt x="102" y="410"/>
                      <a:pt x="106" y="409"/>
                    </a:cubicBezTo>
                    <a:cubicBezTo>
                      <a:pt x="109" y="409"/>
                      <a:pt x="112" y="408"/>
                      <a:pt x="116" y="408"/>
                    </a:cubicBezTo>
                    <a:cubicBezTo>
                      <a:pt x="114" y="347"/>
                      <a:pt x="111" y="293"/>
                      <a:pt x="114" y="246"/>
                    </a:cubicBezTo>
                    <a:cubicBezTo>
                      <a:pt x="120" y="162"/>
                      <a:pt x="128" y="144"/>
                      <a:pt x="129" y="134"/>
                    </a:cubicBezTo>
                    <a:cubicBezTo>
                      <a:pt x="95" y="119"/>
                      <a:pt x="99" y="120"/>
                      <a:pt x="96" y="120"/>
                    </a:cubicBezTo>
                    <a:cubicBezTo>
                      <a:pt x="90" y="120"/>
                      <a:pt x="87" y="117"/>
                      <a:pt x="84" y="113"/>
                    </a:cubicBezTo>
                    <a:cubicBezTo>
                      <a:pt x="82" y="111"/>
                      <a:pt x="82" y="109"/>
                      <a:pt x="84" y="108"/>
                    </a:cubicBezTo>
                    <a:cubicBezTo>
                      <a:pt x="95" y="102"/>
                      <a:pt x="115" y="111"/>
                      <a:pt x="134" y="116"/>
                    </a:cubicBezTo>
                    <a:cubicBezTo>
                      <a:pt x="174" y="0"/>
                      <a:pt x="189" y="19"/>
                      <a:pt x="208" y="15"/>
                    </a:cubicBezTo>
                    <a:cubicBezTo>
                      <a:pt x="272" y="1"/>
                      <a:pt x="293" y="57"/>
                      <a:pt x="302" y="122"/>
                    </a:cubicBezTo>
                    <a:cubicBezTo>
                      <a:pt x="312" y="118"/>
                      <a:pt x="328" y="110"/>
                      <a:pt x="338" y="114"/>
                    </a:cubicBezTo>
                    <a:cubicBezTo>
                      <a:pt x="340" y="115"/>
                      <a:pt x="342" y="117"/>
                      <a:pt x="344" y="119"/>
                    </a:cubicBezTo>
                    <a:cubicBezTo>
                      <a:pt x="346" y="123"/>
                      <a:pt x="328" y="132"/>
                      <a:pt x="304" y="145"/>
                    </a:cubicBezTo>
                    <a:cubicBezTo>
                      <a:pt x="304" y="387"/>
                      <a:pt x="275" y="484"/>
                      <a:pt x="309" y="534"/>
                    </a:cubicBezTo>
                    <a:cubicBezTo>
                      <a:pt x="318" y="525"/>
                      <a:pt x="321" y="505"/>
                      <a:pt x="321" y="493"/>
                    </a:cubicBezTo>
                    <a:cubicBezTo>
                      <a:pt x="322" y="451"/>
                      <a:pt x="334" y="328"/>
                      <a:pt x="361" y="294"/>
                    </a:cubicBezTo>
                    <a:cubicBezTo>
                      <a:pt x="364" y="290"/>
                      <a:pt x="365" y="265"/>
                      <a:pt x="372" y="253"/>
                    </a:cubicBezTo>
                    <a:cubicBezTo>
                      <a:pt x="375" y="249"/>
                      <a:pt x="383" y="247"/>
                      <a:pt x="388" y="250"/>
                    </a:cubicBezTo>
                    <a:cubicBezTo>
                      <a:pt x="390" y="251"/>
                      <a:pt x="389" y="253"/>
                      <a:pt x="390" y="255"/>
                    </a:cubicBezTo>
                    <a:cubicBezTo>
                      <a:pt x="393" y="282"/>
                      <a:pt x="393" y="282"/>
                      <a:pt x="396" y="284"/>
                    </a:cubicBezTo>
                    <a:cubicBezTo>
                      <a:pt x="402" y="287"/>
                      <a:pt x="407" y="291"/>
                      <a:pt x="412" y="29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5" name="Freeform 38">
                <a:extLst>
                  <a:ext uri="{FF2B5EF4-FFF2-40B4-BE49-F238E27FC236}">
                    <a16:creationId xmlns:a16="http://schemas.microsoft.com/office/drawing/2014/main" id="{56C4E867-CF74-4783-A9DB-D43A4DBAD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9" y="4810"/>
                <a:ext cx="44" cy="119"/>
              </a:xfrm>
              <a:custGeom>
                <a:avLst/>
                <a:gdLst>
                  <a:gd name="T0" fmla="*/ 1 w 23"/>
                  <a:gd name="T1" fmla="*/ 19 h 62"/>
                  <a:gd name="T2" fmla="*/ 17 w 23"/>
                  <a:gd name="T3" fmla="*/ 1 h 62"/>
                  <a:gd name="T4" fmla="*/ 23 w 23"/>
                  <a:gd name="T5" fmla="*/ 8 h 62"/>
                  <a:gd name="T6" fmla="*/ 23 w 23"/>
                  <a:gd name="T7" fmla="*/ 14 h 62"/>
                  <a:gd name="T8" fmla="*/ 20 w 23"/>
                  <a:gd name="T9" fmla="*/ 56 h 62"/>
                  <a:gd name="T10" fmla="*/ 19 w 23"/>
                  <a:gd name="T11" fmla="*/ 58 h 62"/>
                  <a:gd name="T12" fmla="*/ 11 w 23"/>
                  <a:gd name="T13" fmla="*/ 61 h 62"/>
                  <a:gd name="T14" fmla="*/ 6 w 23"/>
                  <a:gd name="T15" fmla="*/ 57 h 62"/>
                  <a:gd name="T16" fmla="*/ 2 w 23"/>
                  <a:gd name="T17" fmla="*/ 36 h 62"/>
                  <a:gd name="T18" fmla="*/ 1 w 23"/>
                  <a:gd name="T19" fmla="*/ 1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2">
                    <a:moveTo>
                      <a:pt x="1" y="19"/>
                    </a:moveTo>
                    <a:cubicBezTo>
                      <a:pt x="0" y="6"/>
                      <a:pt x="6" y="0"/>
                      <a:pt x="17" y="1"/>
                    </a:cubicBezTo>
                    <a:cubicBezTo>
                      <a:pt x="21" y="2"/>
                      <a:pt x="23" y="4"/>
                      <a:pt x="23" y="8"/>
                    </a:cubicBezTo>
                    <a:cubicBezTo>
                      <a:pt x="23" y="10"/>
                      <a:pt x="23" y="12"/>
                      <a:pt x="23" y="14"/>
                    </a:cubicBezTo>
                    <a:cubicBezTo>
                      <a:pt x="22" y="28"/>
                      <a:pt x="21" y="42"/>
                      <a:pt x="20" y="56"/>
                    </a:cubicBezTo>
                    <a:cubicBezTo>
                      <a:pt x="20" y="57"/>
                      <a:pt x="20" y="58"/>
                      <a:pt x="19" y="58"/>
                    </a:cubicBezTo>
                    <a:cubicBezTo>
                      <a:pt x="17" y="59"/>
                      <a:pt x="14" y="61"/>
                      <a:pt x="11" y="61"/>
                    </a:cubicBezTo>
                    <a:cubicBezTo>
                      <a:pt x="8" y="62"/>
                      <a:pt x="6" y="59"/>
                      <a:pt x="6" y="57"/>
                    </a:cubicBezTo>
                    <a:cubicBezTo>
                      <a:pt x="4" y="50"/>
                      <a:pt x="3" y="43"/>
                      <a:pt x="2" y="36"/>
                    </a:cubicBezTo>
                    <a:cubicBezTo>
                      <a:pt x="1" y="30"/>
                      <a:pt x="1" y="24"/>
                      <a:pt x="1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6" name="Freeform 39">
                <a:extLst>
                  <a:ext uri="{FF2B5EF4-FFF2-40B4-BE49-F238E27FC236}">
                    <a16:creationId xmlns:a16="http://schemas.microsoft.com/office/drawing/2014/main" id="{625C2038-A844-4B3B-A10E-80EE6F8B5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9" y="3879"/>
                <a:ext cx="119" cy="75"/>
              </a:xfrm>
              <a:custGeom>
                <a:avLst/>
                <a:gdLst>
                  <a:gd name="T0" fmla="*/ 14 w 62"/>
                  <a:gd name="T1" fmla="*/ 39 h 39"/>
                  <a:gd name="T2" fmla="*/ 5 w 62"/>
                  <a:gd name="T3" fmla="*/ 36 h 39"/>
                  <a:gd name="T4" fmla="*/ 3 w 62"/>
                  <a:gd name="T5" fmla="*/ 28 h 39"/>
                  <a:gd name="T6" fmla="*/ 7 w 62"/>
                  <a:gd name="T7" fmla="*/ 24 h 39"/>
                  <a:gd name="T8" fmla="*/ 42 w 62"/>
                  <a:gd name="T9" fmla="*/ 3 h 39"/>
                  <a:gd name="T10" fmla="*/ 55 w 62"/>
                  <a:gd name="T11" fmla="*/ 1 h 39"/>
                  <a:gd name="T12" fmla="*/ 59 w 62"/>
                  <a:gd name="T13" fmla="*/ 9 h 39"/>
                  <a:gd name="T14" fmla="*/ 55 w 62"/>
                  <a:gd name="T15" fmla="*/ 12 h 39"/>
                  <a:gd name="T16" fmla="*/ 37 w 62"/>
                  <a:gd name="T17" fmla="*/ 29 h 39"/>
                  <a:gd name="T18" fmla="*/ 14 w 62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4" y="39"/>
                    </a:moveTo>
                    <a:cubicBezTo>
                      <a:pt x="11" y="38"/>
                      <a:pt x="8" y="37"/>
                      <a:pt x="5" y="36"/>
                    </a:cubicBezTo>
                    <a:cubicBezTo>
                      <a:pt x="1" y="34"/>
                      <a:pt x="0" y="31"/>
                      <a:pt x="3" y="28"/>
                    </a:cubicBezTo>
                    <a:cubicBezTo>
                      <a:pt x="4" y="26"/>
                      <a:pt x="6" y="25"/>
                      <a:pt x="7" y="24"/>
                    </a:cubicBezTo>
                    <a:cubicBezTo>
                      <a:pt x="19" y="17"/>
                      <a:pt x="31" y="10"/>
                      <a:pt x="42" y="3"/>
                    </a:cubicBezTo>
                    <a:cubicBezTo>
                      <a:pt x="46" y="0"/>
                      <a:pt x="51" y="0"/>
                      <a:pt x="55" y="1"/>
                    </a:cubicBezTo>
                    <a:cubicBezTo>
                      <a:pt x="61" y="2"/>
                      <a:pt x="62" y="5"/>
                      <a:pt x="59" y="9"/>
                    </a:cubicBezTo>
                    <a:cubicBezTo>
                      <a:pt x="58" y="10"/>
                      <a:pt x="56" y="11"/>
                      <a:pt x="55" y="12"/>
                    </a:cubicBezTo>
                    <a:cubicBezTo>
                      <a:pt x="49" y="18"/>
                      <a:pt x="43" y="24"/>
                      <a:pt x="37" y="29"/>
                    </a:cubicBezTo>
                    <a:cubicBezTo>
                      <a:pt x="31" y="35"/>
                      <a:pt x="21" y="38"/>
                      <a:pt x="1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7" name="Freeform 40">
                <a:extLst>
                  <a:ext uri="{FF2B5EF4-FFF2-40B4-BE49-F238E27FC236}">
                    <a16:creationId xmlns:a16="http://schemas.microsoft.com/office/drawing/2014/main" id="{1A5B9CC9-8826-48AB-AC2A-AE519599B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9" y="4462"/>
                <a:ext cx="61" cy="71"/>
              </a:xfrm>
              <a:custGeom>
                <a:avLst/>
                <a:gdLst>
                  <a:gd name="T0" fmla="*/ 19 w 32"/>
                  <a:gd name="T1" fmla="*/ 0 h 37"/>
                  <a:gd name="T2" fmla="*/ 24 w 32"/>
                  <a:gd name="T3" fmla="*/ 0 h 37"/>
                  <a:gd name="T4" fmla="*/ 30 w 32"/>
                  <a:gd name="T5" fmla="*/ 10 h 37"/>
                  <a:gd name="T6" fmla="*/ 25 w 32"/>
                  <a:gd name="T7" fmla="*/ 29 h 37"/>
                  <a:gd name="T8" fmla="*/ 24 w 32"/>
                  <a:gd name="T9" fmla="*/ 32 h 37"/>
                  <a:gd name="T10" fmla="*/ 5 w 32"/>
                  <a:gd name="T11" fmla="*/ 28 h 37"/>
                  <a:gd name="T12" fmla="*/ 1 w 32"/>
                  <a:gd name="T13" fmla="*/ 11 h 37"/>
                  <a:gd name="T14" fmla="*/ 4 w 32"/>
                  <a:gd name="T15" fmla="*/ 4 h 37"/>
                  <a:gd name="T16" fmla="*/ 19 w 32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7">
                    <a:moveTo>
                      <a:pt x="19" y="0"/>
                    </a:moveTo>
                    <a:cubicBezTo>
                      <a:pt x="21" y="0"/>
                      <a:pt x="22" y="0"/>
                      <a:pt x="24" y="0"/>
                    </a:cubicBezTo>
                    <a:cubicBezTo>
                      <a:pt x="31" y="2"/>
                      <a:pt x="32" y="4"/>
                      <a:pt x="30" y="10"/>
                    </a:cubicBezTo>
                    <a:cubicBezTo>
                      <a:pt x="28" y="17"/>
                      <a:pt x="27" y="23"/>
                      <a:pt x="25" y="29"/>
                    </a:cubicBezTo>
                    <a:cubicBezTo>
                      <a:pt x="25" y="30"/>
                      <a:pt x="25" y="31"/>
                      <a:pt x="24" y="32"/>
                    </a:cubicBezTo>
                    <a:cubicBezTo>
                      <a:pt x="19" y="37"/>
                      <a:pt x="8" y="35"/>
                      <a:pt x="5" y="28"/>
                    </a:cubicBezTo>
                    <a:cubicBezTo>
                      <a:pt x="3" y="22"/>
                      <a:pt x="2" y="16"/>
                      <a:pt x="1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8" y="1"/>
                      <a:pt x="14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  <p:sp>
            <p:nvSpPr>
              <p:cNvPr id="38" name="Freeform 41">
                <a:extLst>
                  <a:ext uri="{FF2B5EF4-FFF2-40B4-BE49-F238E27FC236}">
                    <a16:creationId xmlns:a16="http://schemas.microsoft.com/office/drawing/2014/main" id="{A7323ECD-0951-4C8B-B393-4965AB3A2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6" y="5016"/>
                <a:ext cx="73" cy="26"/>
              </a:xfrm>
              <a:custGeom>
                <a:avLst/>
                <a:gdLst>
                  <a:gd name="T0" fmla="*/ 38 w 38"/>
                  <a:gd name="T1" fmla="*/ 1 h 14"/>
                  <a:gd name="T2" fmla="*/ 30 w 38"/>
                  <a:gd name="T3" fmla="*/ 7 h 14"/>
                  <a:gd name="T4" fmla="*/ 11 w 38"/>
                  <a:gd name="T5" fmla="*/ 13 h 14"/>
                  <a:gd name="T6" fmla="*/ 5 w 38"/>
                  <a:gd name="T7" fmla="*/ 14 h 14"/>
                  <a:gd name="T8" fmla="*/ 0 w 38"/>
                  <a:gd name="T9" fmla="*/ 11 h 14"/>
                  <a:gd name="T10" fmla="*/ 3 w 38"/>
                  <a:gd name="T11" fmla="*/ 7 h 14"/>
                  <a:gd name="T12" fmla="*/ 8 w 38"/>
                  <a:gd name="T13" fmla="*/ 5 h 14"/>
                  <a:gd name="T14" fmla="*/ 33 w 38"/>
                  <a:gd name="T15" fmla="*/ 0 h 14"/>
                  <a:gd name="T16" fmla="*/ 38 w 38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4">
                    <a:moveTo>
                      <a:pt x="38" y="1"/>
                    </a:moveTo>
                    <a:cubicBezTo>
                      <a:pt x="36" y="5"/>
                      <a:pt x="33" y="6"/>
                      <a:pt x="30" y="7"/>
                    </a:cubicBezTo>
                    <a:cubicBezTo>
                      <a:pt x="24" y="9"/>
                      <a:pt x="17" y="11"/>
                      <a:pt x="11" y="13"/>
                    </a:cubicBezTo>
                    <a:cubicBezTo>
                      <a:pt x="9" y="14"/>
                      <a:pt x="7" y="14"/>
                      <a:pt x="5" y="14"/>
                    </a:cubicBezTo>
                    <a:cubicBezTo>
                      <a:pt x="3" y="14"/>
                      <a:pt x="2" y="12"/>
                      <a:pt x="0" y="11"/>
                    </a:cubicBezTo>
                    <a:cubicBezTo>
                      <a:pt x="1" y="10"/>
                      <a:pt x="2" y="8"/>
                      <a:pt x="3" y="7"/>
                    </a:cubicBezTo>
                    <a:cubicBezTo>
                      <a:pt x="5" y="6"/>
                      <a:pt x="6" y="6"/>
                      <a:pt x="8" y="5"/>
                    </a:cubicBezTo>
                    <a:cubicBezTo>
                      <a:pt x="16" y="4"/>
                      <a:pt x="24" y="2"/>
                      <a:pt x="33" y="0"/>
                    </a:cubicBezTo>
                    <a:cubicBezTo>
                      <a:pt x="34" y="0"/>
                      <a:pt x="36" y="1"/>
                      <a:pt x="3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/>
              </a:p>
            </p:txBody>
          </p:sp>
        </p:grpSp>
      </p:grpSp>
      <p:grpSp>
        <p:nvGrpSpPr>
          <p:cNvPr id="39" name="Group 4">
            <a:extLst>
              <a:ext uri="{FF2B5EF4-FFF2-40B4-BE49-F238E27FC236}">
                <a16:creationId xmlns:a16="http://schemas.microsoft.com/office/drawing/2014/main" id="{A17BF51B-64DC-4EAF-8DE1-B02C6F8E987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-153075" y="12247470"/>
            <a:ext cx="4316412" cy="1482725"/>
            <a:chOff x="5235" y="5708"/>
            <a:chExt cx="2719" cy="934"/>
          </a:xfrm>
          <a:solidFill>
            <a:schemeClr val="accent1"/>
          </a:solidFill>
        </p:grpSpPr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B60A3016-4FBB-4C41-8950-43302A36D7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" y="5994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E6F2562D-E38B-45C0-ACED-614D9FBB9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5792E25C-0902-4F79-964C-0372BD228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</p:spTree>
    <p:extLst>
      <p:ext uri="{BB962C8B-B14F-4D97-AF65-F5344CB8AC3E}">
        <p14:creationId xmlns:p14="http://schemas.microsoft.com/office/powerpoint/2010/main" val="378705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6599160-B2B2-4BC5-98A7-BE9C4E82DBE1}"/>
              </a:ext>
            </a:extLst>
          </p:cNvPr>
          <p:cNvSpPr/>
          <p:nvPr/>
        </p:nvSpPr>
        <p:spPr>
          <a:xfrm>
            <a:off x="2521527" y="4655127"/>
            <a:ext cx="12607637" cy="7675418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4E89D0C0-143A-40CD-AA18-79B71541C4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D481C98-3066-4BA4-989B-B9B7D077ACD6}"/>
              </a:ext>
            </a:extLst>
          </p:cNvPr>
          <p:cNvSpPr/>
          <p:nvPr/>
        </p:nvSpPr>
        <p:spPr>
          <a:xfrm>
            <a:off x="467101" y="2848409"/>
            <a:ext cx="1267687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bg1"/>
                </a:solidFill>
                <a:latin typeface="AbbeyRoadNF" panose="02000503000000020003" pitchFamily="50" charset="0"/>
              </a:rPr>
              <a:t>/Businesses</a:t>
            </a:r>
            <a:endParaRPr lang="en-ID" sz="13800" dirty="0">
              <a:solidFill>
                <a:schemeClr val="bg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17F342-F47F-4F42-B9B1-55C83CEC9C83}"/>
              </a:ext>
            </a:extLst>
          </p:cNvPr>
          <p:cNvSpPr/>
          <p:nvPr/>
        </p:nvSpPr>
        <p:spPr>
          <a:xfrm>
            <a:off x="703593" y="4962388"/>
            <a:ext cx="758142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bg1"/>
                </a:solidFill>
                <a:latin typeface="AbbeyRoadNF" panose="02000503000000020003" pitchFamily="50" charset="0"/>
              </a:rPr>
              <a:t>Meet their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7A8CC5-5254-4FB4-AD4C-95889D35D000}"/>
              </a:ext>
            </a:extLst>
          </p:cNvPr>
          <p:cNvSpPr/>
          <p:nvPr/>
        </p:nvSpPr>
        <p:spPr>
          <a:xfrm>
            <a:off x="605376" y="9050968"/>
            <a:ext cx="758142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bg1"/>
                </a:solidFill>
                <a:latin typeface="AbbeyRoadNF" panose="02000503000000020003" pitchFamily="50" charset="0"/>
              </a:rPr>
              <a:t>Goals\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2C9CADF-838F-4EEA-8344-5F237566E212}"/>
              </a:ext>
            </a:extLst>
          </p:cNvPr>
          <p:cNvSpPr/>
          <p:nvPr/>
        </p:nvSpPr>
        <p:spPr>
          <a:xfrm>
            <a:off x="16724674" y="6810807"/>
            <a:ext cx="6571859" cy="1433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Your goals are our goals. We blend strategy, design thinking, and user experience design to help companies launch products, 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C51DE9-1226-45C4-87AE-CEFC50334584}"/>
              </a:ext>
            </a:extLst>
          </p:cNvPr>
          <p:cNvSpPr/>
          <p:nvPr/>
        </p:nvSpPr>
        <p:spPr>
          <a:xfrm>
            <a:off x="16724674" y="8986943"/>
            <a:ext cx="65718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conquer roadmaps, and achieve all types of goals.</a:t>
            </a:r>
            <a:endParaRPr lang="en-ID" sz="4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E4B529A-4DA5-4022-ADC0-BF4927A2623B}"/>
              </a:ext>
            </a:extLst>
          </p:cNvPr>
          <p:cNvSpPr/>
          <p:nvPr/>
        </p:nvSpPr>
        <p:spPr>
          <a:xfrm>
            <a:off x="21741700" y="2054576"/>
            <a:ext cx="123783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05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63D6D0-594F-48C8-8467-06704CDDDD0E}"/>
              </a:ext>
            </a:extLst>
          </p:cNvPr>
          <p:cNvSpPr/>
          <p:nvPr/>
        </p:nvSpPr>
        <p:spPr>
          <a:xfrm rot="21419907">
            <a:off x="8470150" y="8897538"/>
            <a:ext cx="10882573" cy="3604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6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Business</a:t>
            </a:r>
            <a:endParaRPr lang="en-ID" sz="166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15" name="Freeform 25">
            <a:extLst>
              <a:ext uri="{FF2B5EF4-FFF2-40B4-BE49-F238E27FC236}">
                <a16:creationId xmlns:a16="http://schemas.microsoft.com/office/drawing/2014/main" id="{2982A805-D36E-4788-95B1-38DEA2AB1E18}"/>
              </a:ext>
            </a:extLst>
          </p:cNvPr>
          <p:cNvSpPr>
            <a:spLocks noEditPoints="1"/>
          </p:cNvSpPr>
          <p:nvPr/>
        </p:nvSpPr>
        <p:spPr bwMode="auto">
          <a:xfrm>
            <a:off x="19874120" y="1056741"/>
            <a:ext cx="2484383" cy="5183494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8361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7BD9B37-D33D-4DF4-B3E9-45048DF28BAE}"/>
              </a:ext>
            </a:extLst>
          </p:cNvPr>
          <p:cNvSpPr/>
          <p:nvPr/>
        </p:nvSpPr>
        <p:spPr>
          <a:xfrm>
            <a:off x="0" y="5652654"/>
            <a:ext cx="24479250" cy="8026833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466280DB-4DCA-44F5-8BDA-D146A39E7B9B}"/>
              </a:ext>
            </a:extLst>
          </p:cNvPr>
          <p:cNvCxnSpPr>
            <a:cxnSpLocks/>
          </p:cNvCxnSpPr>
          <p:nvPr/>
        </p:nvCxnSpPr>
        <p:spPr>
          <a:xfrm>
            <a:off x="3796145" y="7315199"/>
            <a:ext cx="0" cy="2161309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E482D7A-02E8-4F8B-93D7-4A2B274B96A7}"/>
              </a:ext>
            </a:extLst>
          </p:cNvPr>
          <p:cNvCxnSpPr>
            <a:cxnSpLocks/>
          </p:cNvCxnSpPr>
          <p:nvPr/>
        </p:nvCxnSpPr>
        <p:spPr>
          <a:xfrm>
            <a:off x="11000509" y="7315199"/>
            <a:ext cx="0" cy="2161309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15F373A-2D8A-4ACA-9B5B-A4BB7C582229}"/>
              </a:ext>
            </a:extLst>
          </p:cNvPr>
          <p:cNvCxnSpPr>
            <a:cxnSpLocks/>
          </p:cNvCxnSpPr>
          <p:nvPr/>
        </p:nvCxnSpPr>
        <p:spPr>
          <a:xfrm>
            <a:off x="17900073" y="7315199"/>
            <a:ext cx="0" cy="2161309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25A67E9A-A393-4FB4-95C6-64A52A2C493E}"/>
              </a:ext>
            </a:extLst>
          </p:cNvPr>
          <p:cNvSpPr/>
          <p:nvPr/>
        </p:nvSpPr>
        <p:spPr>
          <a:xfrm>
            <a:off x="21741700" y="1080839"/>
            <a:ext cx="12282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06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A81E5CB-99EA-4A79-A0B1-5D36DCD2DD9E}"/>
              </a:ext>
            </a:extLst>
          </p:cNvPr>
          <p:cNvSpPr/>
          <p:nvPr/>
        </p:nvSpPr>
        <p:spPr>
          <a:xfrm>
            <a:off x="4100946" y="8779318"/>
            <a:ext cx="2980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5400" dirty="0">
                <a:solidFill>
                  <a:schemeClr val="bg2"/>
                </a:solidFill>
                <a:latin typeface="AbbeyRoadNF" panose="02000503000000020003" pitchFamily="50" charset="0"/>
              </a:rPr>
              <a:t>Ananta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03DAFD6-95C2-47F8-BA56-29D6C6B04217}"/>
              </a:ext>
            </a:extLst>
          </p:cNvPr>
          <p:cNvSpPr/>
          <p:nvPr/>
        </p:nvSpPr>
        <p:spPr>
          <a:xfrm>
            <a:off x="4100946" y="9502593"/>
            <a:ext cx="2980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2000" dirty="0">
                <a:solidFill>
                  <a:schemeClr val="bg2"/>
                </a:solidFill>
                <a:latin typeface="AbbeyRoadNF" panose="02000503000000020003" pitchFamily="50" charset="0"/>
              </a:rPr>
              <a:t>UI/UX head experience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D9944E3-6275-4CBF-BEBC-59652F37AE67}"/>
              </a:ext>
            </a:extLst>
          </p:cNvPr>
          <p:cNvSpPr/>
          <p:nvPr/>
        </p:nvSpPr>
        <p:spPr>
          <a:xfrm>
            <a:off x="3796145" y="10871353"/>
            <a:ext cx="35582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designer who has served the industry for over a decade.</a:t>
            </a:r>
            <a:endParaRPr lang="en-ID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EFF40F3-1ADC-44F1-B030-B677A238F098}"/>
              </a:ext>
            </a:extLst>
          </p:cNvPr>
          <p:cNvSpPr/>
          <p:nvPr/>
        </p:nvSpPr>
        <p:spPr>
          <a:xfrm>
            <a:off x="11289502" y="8761586"/>
            <a:ext cx="2980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5400" dirty="0">
                <a:solidFill>
                  <a:schemeClr val="bg2"/>
                </a:solidFill>
                <a:latin typeface="AbbeyRoadNF" panose="02000503000000020003" pitchFamily="50" charset="0"/>
              </a:rPr>
              <a:t>Ananta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F32F747-8BF8-4E43-82DE-6CA56F70C44C}"/>
              </a:ext>
            </a:extLst>
          </p:cNvPr>
          <p:cNvSpPr/>
          <p:nvPr/>
        </p:nvSpPr>
        <p:spPr>
          <a:xfrm>
            <a:off x="11289502" y="9484861"/>
            <a:ext cx="2980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2000" dirty="0">
                <a:solidFill>
                  <a:schemeClr val="bg2"/>
                </a:solidFill>
                <a:latin typeface="AbbeyRoadNF" panose="02000503000000020003" pitchFamily="50" charset="0"/>
              </a:rPr>
              <a:t>UI/UX head experience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E131AD6-8110-4AC6-AF7B-61C7AB6778AA}"/>
              </a:ext>
            </a:extLst>
          </p:cNvPr>
          <p:cNvSpPr/>
          <p:nvPr/>
        </p:nvSpPr>
        <p:spPr>
          <a:xfrm>
            <a:off x="18370690" y="8761586"/>
            <a:ext cx="29802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5400" dirty="0">
                <a:solidFill>
                  <a:schemeClr val="bg2"/>
                </a:solidFill>
                <a:latin typeface="AbbeyRoadNF" panose="02000503000000020003" pitchFamily="50" charset="0"/>
              </a:rPr>
              <a:t>Ananta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83788C-B62C-46D2-A5B3-07CC188ECD15}"/>
              </a:ext>
            </a:extLst>
          </p:cNvPr>
          <p:cNvSpPr/>
          <p:nvPr/>
        </p:nvSpPr>
        <p:spPr>
          <a:xfrm>
            <a:off x="18370690" y="9484861"/>
            <a:ext cx="29802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2000" dirty="0">
                <a:solidFill>
                  <a:schemeClr val="bg2"/>
                </a:solidFill>
                <a:latin typeface="AbbeyRoadNF" panose="02000503000000020003" pitchFamily="50" charset="0"/>
              </a:rPr>
              <a:t>UI/UX head experience</a:t>
            </a:r>
          </a:p>
        </p:txBody>
      </p:sp>
      <p:sp>
        <p:nvSpPr>
          <p:cNvPr id="28" name="Freeform 29">
            <a:extLst>
              <a:ext uri="{FF2B5EF4-FFF2-40B4-BE49-F238E27FC236}">
                <a16:creationId xmlns:a16="http://schemas.microsoft.com/office/drawing/2014/main" id="{5587D5D2-33F6-44D4-A636-C8114494B435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58493" y="9856536"/>
            <a:ext cx="2383912" cy="4247489"/>
          </a:xfrm>
          <a:custGeom>
            <a:avLst/>
            <a:gdLst>
              <a:gd name="T0" fmla="*/ 362 w 542"/>
              <a:gd name="T1" fmla="*/ 248 h 968"/>
              <a:gd name="T2" fmla="*/ 349 w 542"/>
              <a:gd name="T3" fmla="*/ 72 h 968"/>
              <a:gd name="T4" fmla="*/ 387 w 542"/>
              <a:gd name="T5" fmla="*/ 89 h 968"/>
              <a:gd name="T6" fmla="*/ 434 w 542"/>
              <a:gd name="T7" fmla="*/ 51 h 968"/>
              <a:gd name="T8" fmla="*/ 372 w 542"/>
              <a:gd name="T9" fmla="*/ 268 h 968"/>
              <a:gd name="T10" fmla="*/ 452 w 542"/>
              <a:gd name="T11" fmla="*/ 215 h 968"/>
              <a:gd name="T12" fmla="*/ 307 w 542"/>
              <a:gd name="T13" fmla="*/ 395 h 968"/>
              <a:gd name="T14" fmla="*/ 147 w 542"/>
              <a:gd name="T15" fmla="*/ 566 h 968"/>
              <a:gd name="T16" fmla="*/ 317 w 542"/>
              <a:gd name="T17" fmla="*/ 468 h 968"/>
              <a:gd name="T18" fmla="*/ 531 w 542"/>
              <a:gd name="T19" fmla="*/ 337 h 968"/>
              <a:gd name="T20" fmla="*/ 459 w 542"/>
              <a:gd name="T21" fmla="*/ 485 h 968"/>
              <a:gd name="T22" fmla="*/ 269 w 542"/>
              <a:gd name="T23" fmla="*/ 591 h 968"/>
              <a:gd name="T24" fmla="*/ 87 w 542"/>
              <a:gd name="T25" fmla="*/ 656 h 968"/>
              <a:gd name="T26" fmla="*/ 86 w 542"/>
              <a:gd name="T27" fmla="*/ 754 h 968"/>
              <a:gd name="T28" fmla="*/ 242 w 542"/>
              <a:gd name="T29" fmla="*/ 633 h 968"/>
              <a:gd name="T30" fmla="*/ 100 w 542"/>
              <a:gd name="T31" fmla="*/ 799 h 968"/>
              <a:gd name="T32" fmla="*/ 55 w 542"/>
              <a:gd name="T33" fmla="*/ 882 h 968"/>
              <a:gd name="T34" fmla="*/ 47 w 542"/>
              <a:gd name="T35" fmla="*/ 940 h 968"/>
              <a:gd name="T36" fmla="*/ 3 w 542"/>
              <a:gd name="T37" fmla="*/ 801 h 968"/>
              <a:gd name="T38" fmla="*/ 75 w 542"/>
              <a:gd name="T39" fmla="*/ 435 h 968"/>
              <a:gd name="T40" fmla="*/ 48 w 542"/>
              <a:gd name="T41" fmla="*/ 211 h 968"/>
              <a:gd name="T42" fmla="*/ 181 w 542"/>
              <a:gd name="T43" fmla="*/ 317 h 968"/>
              <a:gd name="T44" fmla="*/ 57 w 542"/>
              <a:gd name="T45" fmla="*/ 628 h 968"/>
              <a:gd name="T46" fmla="*/ 82 w 542"/>
              <a:gd name="T47" fmla="*/ 627 h 968"/>
              <a:gd name="T48" fmla="*/ 282 w 542"/>
              <a:gd name="T49" fmla="*/ 328 h 968"/>
              <a:gd name="T50" fmla="*/ 227 w 542"/>
              <a:gd name="T51" fmla="*/ 110 h 968"/>
              <a:gd name="T52" fmla="*/ 294 w 542"/>
              <a:gd name="T53" fmla="*/ 0 h 968"/>
              <a:gd name="T54" fmla="*/ 312 w 542"/>
              <a:gd name="T55" fmla="*/ 135 h 968"/>
              <a:gd name="T56" fmla="*/ 504 w 542"/>
              <a:gd name="T57" fmla="*/ 382 h 968"/>
              <a:gd name="T58" fmla="*/ 299 w 542"/>
              <a:gd name="T59" fmla="*/ 495 h 968"/>
              <a:gd name="T60" fmla="*/ 507 w 542"/>
              <a:gd name="T61" fmla="*/ 379 h 968"/>
              <a:gd name="T62" fmla="*/ 135 w 542"/>
              <a:gd name="T63" fmla="*/ 292 h 968"/>
              <a:gd name="T64" fmla="*/ 138 w 542"/>
              <a:gd name="T65" fmla="*/ 471 h 968"/>
              <a:gd name="T66" fmla="*/ 93 w 542"/>
              <a:gd name="T67" fmla="*/ 231 h 968"/>
              <a:gd name="T68" fmla="*/ 90 w 542"/>
              <a:gd name="T69" fmla="*/ 288 h 968"/>
              <a:gd name="T70" fmla="*/ 70 w 542"/>
              <a:gd name="T71" fmla="*/ 562 h 968"/>
              <a:gd name="T72" fmla="*/ 132 w 542"/>
              <a:gd name="T73" fmla="*/ 299 h 968"/>
              <a:gd name="T74" fmla="*/ 282 w 542"/>
              <a:gd name="T75" fmla="*/ 577 h 968"/>
              <a:gd name="T76" fmla="*/ 434 w 542"/>
              <a:gd name="T77" fmla="*/ 490 h 968"/>
              <a:gd name="T78" fmla="*/ 238 w 542"/>
              <a:gd name="T79" fmla="*/ 537 h 968"/>
              <a:gd name="T80" fmla="*/ 259 w 542"/>
              <a:gd name="T81" fmla="*/ 151 h 968"/>
              <a:gd name="T82" fmla="*/ 290 w 542"/>
              <a:gd name="T83" fmla="*/ 160 h 968"/>
              <a:gd name="T84" fmla="*/ 126 w 542"/>
              <a:gd name="T85" fmla="*/ 757 h 968"/>
              <a:gd name="T86" fmla="*/ 242 w 542"/>
              <a:gd name="T87" fmla="*/ 653 h 968"/>
              <a:gd name="T88" fmla="*/ 318 w 542"/>
              <a:gd name="T89" fmla="*/ 368 h 968"/>
              <a:gd name="T90" fmla="*/ 441 w 542"/>
              <a:gd name="T91" fmla="*/ 230 h 968"/>
              <a:gd name="T92" fmla="*/ 399 w 542"/>
              <a:gd name="T93" fmla="*/ 159 h 968"/>
              <a:gd name="T94" fmla="*/ 426 w 542"/>
              <a:gd name="T95" fmla="*/ 47 h 968"/>
              <a:gd name="T96" fmla="*/ 394 w 542"/>
              <a:gd name="T97" fmla="*/ 109 h 968"/>
              <a:gd name="T98" fmla="*/ 251 w 542"/>
              <a:gd name="T99" fmla="*/ 168 h 968"/>
              <a:gd name="T100" fmla="*/ 246 w 542"/>
              <a:gd name="T101" fmla="*/ 216 h 968"/>
              <a:gd name="T102" fmla="*/ 349 w 542"/>
              <a:gd name="T103" fmla="*/ 8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2" h="968">
                <a:moveTo>
                  <a:pt x="275" y="260"/>
                </a:moveTo>
                <a:cubicBezTo>
                  <a:pt x="280" y="279"/>
                  <a:pt x="283" y="289"/>
                  <a:pt x="289" y="309"/>
                </a:cubicBezTo>
                <a:cubicBezTo>
                  <a:pt x="293" y="324"/>
                  <a:pt x="298" y="340"/>
                  <a:pt x="300" y="357"/>
                </a:cubicBezTo>
                <a:cubicBezTo>
                  <a:pt x="301" y="357"/>
                  <a:pt x="302" y="356"/>
                  <a:pt x="302" y="356"/>
                </a:cubicBezTo>
                <a:cubicBezTo>
                  <a:pt x="326" y="322"/>
                  <a:pt x="348" y="287"/>
                  <a:pt x="362" y="248"/>
                </a:cubicBezTo>
                <a:cubicBezTo>
                  <a:pt x="369" y="229"/>
                  <a:pt x="374" y="209"/>
                  <a:pt x="378" y="189"/>
                </a:cubicBezTo>
                <a:cubicBezTo>
                  <a:pt x="378" y="186"/>
                  <a:pt x="378" y="184"/>
                  <a:pt x="377" y="182"/>
                </a:cubicBezTo>
                <a:cubicBezTo>
                  <a:pt x="365" y="159"/>
                  <a:pt x="354" y="135"/>
                  <a:pt x="346" y="111"/>
                </a:cubicBezTo>
                <a:cubicBezTo>
                  <a:pt x="342" y="101"/>
                  <a:pt x="340" y="91"/>
                  <a:pt x="340" y="81"/>
                </a:cubicBezTo>
                <a:cubicBezTo>
                  <a:pt x="340" y="74"/>
                  <a:pt x="343" y="72"/>
                  <a:pt x="349" y="72"/>
                </a:cubicBezTo>
                <a:cubicBezTo>
                  <a:pt x="353" y="73"/>
                  <a:pt x="357" y="74"/>
                  <a:pt x="359" y="77"/>
                </a:cubicBezTo>
                <a:cubicBezTo>
                  <a:pt x="363" y="80"/>
                  <a:pt x="366" y="84"/>
                  <a:pt x="370" y="88"/>
                </a:cubicBezTo>
                <a:cubicBezTo>
                  <a:pt x="371" y="89"/>
                  <a:pt x="372" y="90"/>
                  <a:pt x="373" y="91"/>
                </a:cubicBezTo>
                <a:cubicBezTo>
                  <a:pt x="377" y="92"/>
                  <a:pt x="381" y="93"/>
                  <a:pt x="385" y="94"/>
                </a:cubicBezTo>
                <a:cubicBezTo>
                  <a:pt x="386" y="93"/>
                  <a:pt x="386" y="91"/>
                  <a:pt x="387" y="89"/>
                </a:cubicBezTo>
                <a:cubicBezTo>
                  <a:pt x="391" y="73"/>
                  <a:pt x="399" y="57"/>
                  <a:pt x="408" y="42"/>
                </a:cubicBezTo>
                <a:cubicBezTo>
                  <a:pt x="410" y="39"/>
                  <a:pt x="413" y="37"/>
                  <a:pt x="416" y="34"/>
                </a:cubicBezTo>
                <a:cubicBezTo>
                  <a:pt x="419" y="31"/>
                  <a:pt x="423" y="30"/>
                  <a:pt x="428" y="31"/>
                </a:cubicBezTo>
                <a:cubicBezTo>
                  <a:pt x="433" y="32"/>
                  <a:pt x="435" y="35"/>
                  <a:pt x="435" y="40"/>
                </a:cubicBezTo>
                <a:cubicBezTo>
                  <a:pt x="435" y="44"/>
                  <a:pt x="435" y="48"/>
                  <a:pt x="434" y="51"/>
                </a:cubicBezTo>
                <a:cubicBezTo>
                  <a:pt x="430" y="74"/>
                  <a:pt x="425" y="97"/>
                  <a:pt x="421" y="119"/>
                </a:cubicBezTo>
                <a:cubicBezTo>
                  <a:pt x="418" y="133"/>
                  <a:pt x="414" y="146"/>
                  <a:pt x="409" y="158"/>
                </a:cubicBezTo>
                <a:cubicBezTo>
                  <a:pt x="406" y="164"/>
                  <a:pt x="403" y="169"/>
                  <a:pt x="400" y="175"/>
                </a:cubicBezTo>
                <a:cubicBezTo>
                  <a:pt x="399" y="177"/>
                  <a:pt x="397" y="179"/>
                  <a:pt x="397" y="182"/>
                </a:cubicBezTo>
                <a:cubicBezTo>
                  <a:pt x="392" y="211"/>
                  <a:pt x="384" y="240"/>
                  <a:pt x="372" y="268"/>
                </a:cubicBezTo>
                <a:cubicBezTo>
                  <a:pt x="372" y="268"/>
                  <a:pt x="371" y="269"/>
                  <a:pt x="371" y="271"/>
                </a:cubicBezTo>
                <a:cubicBezTo>
                  <a:pt x="373" y="270"/>
                  <a:pt x="374" y="269"/>
                  <a:pt x="375" y="268"/>
                </a:cubicBezTo>
                <a:cubicBezTo>
                  <a:pt x="391" y="254"/>
                  <a:pt x="407" y="240"/>
                  <a:pt x="422" y="225"/>
                </a:cubicBezTo>
                <a:cubicBezTo>
                  <a:pt x="426" y="222"/>
                  <a:pt x="429" y="219"/>
                  <a:pt x="432" y="217"/>
                </a:cubicBezTo>
                <a:cubicBezTo>
                  <a:pt x="438" y="212"/>
                  <a:pt x="445" y="212"/>
                  <a:pt x="452" y="215"/>
                </a:cubicBezTo>
                <a:cubicBezTo>
                  <a:pt x="459" y="218"/>
                  <a:pt x="461" y="222"/>
                  <a:pt x="460" y="228"/>
                </a:cubicBezTo>
                <a:cubicBezTo>
                  <a:pt x="460" y="229"/>
                  <a:pt x="459" y="231"/>
                  <a:pt x="459" y="232"/>
                </a:cubicBezTo>
                <a:cubicBezTo>
                  <a:pt x="452" y="253"/>
                  <a:pt x="441" y="272"/>
                  <a:pt x="426" y="288"/>
                </a:cubicBezTo>
                <a:cubicBezTo>
                  <a:pt x="401" y="314"/>
                  <a:pt x="377" y="340"/>
                  <a:pt x="349" y="362"/>
                </a:cubicBezTo>
                <a:cubicBezTo>
                  <a:pt x="335" y="374"/>
                  <a:pt x="321" y="384"/>
                  <a:pt x="307" y="395"/>
                </a:cubicBezTo>
                <a:cubicBezTo>
                  <a:pt x="302" y="398"/>
                  <a:pt x="297" y="400"/>
                  <a:pt x="292" y="403"/>
                </a:cubicBezTo>
                <a:cubicBezTo>
                  <a:pt x="291" y="404"/>
                  <a:pt x="289" y="405"/>
                  <a:pt x="288" y="406"/>
                </a:cubicBezTo>
                <a:cubicBezTo>
                  <a:pt x="257" y="446"/>
                  <a:pt x="222" y="482"/>
                  <a:pt x="187" y="519"/>
                </a:cubicBezTo>
                <a:cubicBezTo>
                  <a:pt x="174" y="532"/>
                  <a:pt x="163" y="546"/>
                  <a:pt x="151" y="560"/>
                </a:cubicBezTo>
                <a:cubicBezTo>
                  <a:pt x="149" y="561"/>
                  <a:pt x="148" y="563"/>
                  <a:pt x="147" y="566"/>
                </a:cubicBezTo>
                <a:cubicBezTo>
                  <a:pt x="148" y="565"/>
                  <a:pt x="149" y="565"/>
                  <a:pt x="150" y="564"/>
                </a:cubicBezTo>
                <a:cubicBezTo>
                  <a:pt x="170" y="549"/>
                  <a:pt x="193" y="537"/>
                  <a:pt x="217" y="528"/>
                </a:cubicBezTo>
                <a:cubicBezTo>
                  <a:pt x="220" y="526"/>
                  <a:pt x="223" y="524"/>
                  <a:pt x="225" y="521"/>
                </a:cubicBezTo>
                <a:cubicBezTo>
                  <a:pt x="232" y="513"/>
                  <a:pt x="240" y="506"/>
                  <a:pt x="249" y="502"/>
                </a:cubicBezTo>
                <a:cubicBezTo>
                  <a:pt x="271" y="490"/>
                  <a:pt x="294" y="479"/>
                  <a:pt x="317" y="468"/>
                </a:cubicBezTo>
                <a:cubicBezTo>
                  <a:pt x="336" y="458"/>
                  <a:pt x="357" y="450"/>
                  <a:pt x="377" y="440"/>
                </a:cubicBezTo>
                <a:cubicBezTo>
                  <a:pt x="412" y="422"/>
                  <a:pt x="446" y="401"/>
                  <a:pt x="477" y="376"/>
                </a:cubicBezTo>
                <a:cubicBezTo>
                  <a:pt x="490" y="367"/>
                  <a:pt x="502" y="358"/>
                  <a:pt x="513" y="347"/>
                </a:cubicBezTo>
                <a:cubicBezTo>
                  <a:pt x="517" y="343"/>
                  <a:pt x="522" y="341"/>
                  <a:pt x="526" y="338"/>
                </a:cubicBezTo>
                <a:cubicBezTo>
                  <a:pt x="527" y="337"/>
                  <a:pt x="529" y="337"/>
                  <a:pt x="531" y="337"/>
                </a:cubicBezTo>
                <a:cubicBezTo>
                  <a:pt x="532" y="335"/>
                  <a:pt x="533" y="333"/>
                  <a:pt x="534" y="331"/>
                </a:cubicBezTo>
                <a:cubicBezTo>
                  <a:pt x="540" y="332"/>
                  <a:pt x="542" y="334"/>
                  <a:pt x="541" y="340"/>
                </a:cubicBezTo>
                <a:cubicBezTo>
                  <a:pt x="541" y="342"/>
                  <a:pt x="541" y="344"/>
                  <a:pt x="540" y="346"/>
                </a:cubicBezTo>
                <a:cubicBezTo>
                  <a:pt x="533" y="365"/>
                  <a:pt x="524" y="383"/>
                  <a:pt x="515" y="400"/>
                </a:cubicBezTo>
                <a:cubicBezTo>
                  <a:pt x="498" y="430"/>
                  <a:pt x="481" y="459"/>
                  <a:pt x="459" y="485"/>
                </a:cubicBezTo>
                <a:cubicBezTo>
                  <a:pt x="447" y="500"/>
                  <a:pt x="433" y="515"/>
                  <a:pt x="419" y="529"/>
                </a:cubicBezTo>
                <a:cubicBezTo>
                  <a:pt x="413" y="536"/>
                  <a:pt x="405" y="542"/>
                  <a:pt x="398" y="548"/>
                </a:cubicBezTo>
                <a:cubicBezTo>
                  <a:pt x="387" y="556"/>
                  <a:pt x="376" y="563"/>
                  <a:pt x="366" y="572"/>
                </a:cubicBezTo>
                <a:cubicBezTo>
                  <a:pt x="345" y="589"/>
                  <a:pt x="320" y="596"/>
                  <a:pt x="294" y="597"/>
                </a:cubicBezTo>
                <a:cubicBezTo>
                  <a:pt x="285" y="597"/>
                  <a:pt x="277" y="595"/>
                  <a:pt x="269" y="591"/>
                </a:cubicBezTo>
                <a:cubicBezTo>
                  <a:pt x="261" y="587"/>
                  <a:pt x="253" y="582"/>
                  <a:pt x="246" y="576"/>
                </a:cubicBezTo>
                <a:cubicBezTo>
                  <a:pt x="239" y="569"/>
                  <a:pt x="234" y="561"/>
                  <a:pt x="230" y="551"/>
                </a:cubicBezTo>
                <a:cubicBezTo>
                  <a:pt x="229" y="548"/>
                  <a:pt x="228" y="545"/>
                  <a:pt x="227" y="542"/>
                </a:cubicBezTo>
                <a:cubicBezTo>
                  <a:pt x="226" y="543"/>
                  <a:pt x="224" y="543"/>
                  <a:pt x="223" y="544"/>
                </a:cubicBezTo>
                <a:cubicBezTo>
                  <a:pt x="166" y="567"/>
                  <a:pt x="122" y="605"/>
                  <a:pt x="87" y="656"/>
                </a:cubicBezTo>
                <a:cubicBezTo>
                  <a:pt x="80" y="667"/>
                  <a:pt x="75" y="680"/>
                  <a:pt x="70" y="693"/>
                </a:cubicBezTo>
                <a:cubicBezTo>
                  <a:pt x="56" y="728"/>
                  <a:pt x="49" y="765"/>
                  <a:pt x="47" y="802"/>
                </a:cubicBezTo>
                <a:cubicBezTo>
                  <a:pt x="47" y="807"/>
                  <a:pt x="46" y="813"/>
                  <a:pt x="46" y="820"/>
                </a:cubicBezTo>
                <a:cubicBezTo>
                  <a:pt x="47" y="818"/>
                  <a:pt x="48" y="818"/>
                  <a:pt x="48" y="817"/>
                </a:cubicBezTo>
                <a:cubicBezTo>
                  <a:pt x="56" y="793"/>
                  <a:pt x="69" y="773"/>
                  <a:pt x="86" y="754"/>
                </a:cubicBezTo>
                <a:cubicBezTo>
                  <a:pt x="89" y="751"/>
                  <a:pt x="92" y="747"/>
                  <a:pt x="93" y="742"/>
                </a:cubicBezTo>
                <a:cubicBezTo>
                  <a:pt x="97" y="730"/>
                  <a:pt x="102" y="718"/>
                  <a:pt x="109" y="708"/>
                </a:cubicBezTo>
                <a:cubicBezTo>
                  <a:pt x="123" y="687"/>
                  <a:pt x="139" y="669"/>
                  <a:pt x="160" y="656"/>
                </a:cubicBezTo>
                <a:cubicBezTo>
                  <a:pt x="175" y="646"/>
                  <a:pt x="191" y="641"/>
                  <a:pt x="208" y="638"/>
                </a:cubicBezTo>
                <a:cubicBezTo>
                  <a:pt x="219" y="636"/>
                  <a:pt x="230" y="635"/>
                  <a:pt x="242" y="633"/>
                </a:cubicBezTo>
                <a:cubicBezTo>
                  <a:pt x="246" y="633"/>
                  <a:pt x="250" y="634"/>
                  <a:pt x="254" y="636"/>
                </a:cubicBezTo>
                <a:cubicBezTo>
                  <a:pt x="261" y="640"/>
                  <a:pt x="262" y="643"/>
                  <a:pt x="261" y="651"/>
                </a:cubicBezTo>
                <a:cubicBezTo>
                  <a:pt x="258" y="679"/>
                  <a:pt x="244" y="702"/>
                  <a:pt x="222" y="719"/>
                </a:cubicBezTo>
                <a:cubicBezTo>
                  <a:pt x="205" y="734"/>
                  <a:pt x="185" y="746"/>
                  <a:pt x="165" y="758"/>
                </a:cubicBezTo>
                <a:cubicBezTo>
                  <a:pt x="144" y="772"/>
                  <a:pt x="122" y="785"/>
                  <a:pt x="100" y="799"/>
                </a:cubicBezTo>
                <a:cubicBezTo>
                  <a:pt x="99" y="799"/>
                  <a:pt x="98" y="800"/>
                  <a:pt x="97" y="801"/>
                </a:cubicBezTo>
                <a:cubicBezTo>
                  <a:pt x="86" y="808"/>
                  <a:pt x="77" y="817"/>
                  <a:pt x="71" y="828"/>
                </a:cubicBezTo>
                <a:cubicBezTo>
                  <a:pt x="68" y="832"/>
                  <a:pt x="66" y="836"/>
                  <a:pt x="60" y="836"/>
                </a:cubicBezTo>
                <a:cubicBezTo>
                  <a:pt x="58" y="845"/>
                  <a:pt x="57" y="853"/>
                  <a:pt x="56" y="862"/>
                </a:cubicBezTo>
                <a:cubicBezTo>
                  <a:pt x="55" y="869"/>
                  <a:pt x="55" y="875"/>
                  <a:pt x="55" y="882"/>
                </a:cubicBezTo>
                <a:cubicBezTo>
                  <a:pt x="54" y="910"/>
                  <a:pt x="67" y="933"/>
                  <a:pt x="88" y="951"/>
                </a:cubicBezTo>
                <a:cubicBezTo>
                  <a:pt x="93" y="956"/>
                  <a:pt x="99" y="959"/>
                  <a:pt x="106" y="960"/>
                </a:cubicBezTo>
                <a:cubicBezTo>
                  <a:pt x="105" y="964"/>
                  <a:pt x="103" y="964"/>
                  <a:pt x="100" y="965"/>
                </a:cubicBezTo>
                <a:cubicBezTo>
                  <a:pt x="93" y="968"/>
                  <a:pt x="87" y="967"/>
                  <a:pt x="80" y="965"/>
                </a:cubicBezTo>
                <a:cubicBezTo>
                  <a:pt x="66" y="960"/>
                  <a:pt x="55" y="952"/>
                  <a:pt x="47" y="940"/>
                </a:cubicBezTo>
                <a:cubicBezTo>
                  <a:pt x="38" y="926"/>
                  <a:pt x="33" y="910"/>
                  <a:pt x="30" y="894"/>
                </a:cubicBezTo>
                <a:cubicBezTo>
                  <a:pt x="28" y="886"/>
                  <a:pt x="27" y="879"/>
                  <a:pt x="26" y="871"/>
                </a:cubicBezTo>
                <a:cubicBezTo>
                  <a:pt x="26" y="869"/>
                  <a:pt x="25" y="868"/>
                  <a:pt x="23" y="866"/>
                </a:cubicBezTo>
                <a:cubicBezTo>
                  <a:pt x="21" y="863"/>
                  <a:pt x="19" y="860"/>
                  <a:pt x="17" y="857"/>
                </a:cubicBezTo>
                <a:cubicBezTo>
                  <a:pt x="9" y="839"/>
                  <a:pt x="5" y="820"/>
                  <a:pt x="3" y="801"/>
                </a:cubicBezTo>
                <a:cubicBezTo>
                  <a:pt x="0" y="764"/>
                  <a:pt x="6" y="729"/>
                  <a:pt x="15" y="694"/>
                </a:cubicBezTo>
                <a:cubicBezTo>
                  <a:pt x="23" y="658"/>
                  <a:pt x="37" y="626"/>
                  <a:pt x="53" y="594"/>
                </a:cubicBezTo>
                <a:cubicBezTo>
                  <a:pt x="57" y="587"/>
                  <a:pt x="60" y="581"/>
                  <a:pt x="63" y="575"/>
                </a:cubicBezTo>
                <a:cubicBezTo>
                  <a:pt x="51" y="556"/>
                  <a:pt x="50" y="535"/>
                  <a:pt x="55" y="514"/>
                </a:cubicBezTo>
                <a:cubicBezTo>
                  <a:pt x="61" y="488"/>
                  <a:pt x="68" y="462"/>
                  <a:pt x="75" y="435"/>
                </a:cubicBezTo>
                <a:cubicBezTo>
                  <a:pt x="81" y="413"/>
                  <a:pt x="84" y="391"/>
                  <a:pt x="85" y="368"/>
                </a:cubicBezTo>
                <a:cubicBezTo>
                  <a:pt x="86" y="355"/>
                  <a:pt x="87" y="341"/>
                  <a:pt x="85" y="327"/>
                </a:cubicBezTo>
                <a:cubicBezTo>
                  <a:pt x="81" y="301"/>
                  <a:pt x="77" y="276"/>
                  <a:pt x="66" y="252"/>
                </a:cubicBezTo>
                <a:cubicBezTo>
                  <a:pt x="64" y="247"/>
                  <a:pt x="61" y="241"/>
                  <a:pt x="58" y="236"/>
                </a:cubicBezTo>
                <a:cubicBezTo>
                  <a:pt x="54" y="228"/>
                  <a:pt x="51" y="220"/>
                  <a:pt x="48" y="211"/>
                </a:cubicBezTo>
                <a:cubicBezTo>
                  <a:pt x="47" y="206"/>
                  <a:pt x="48" y="204"/>
                  <a:pt x="53" y="203"/>
                </a:cubicBezTo>
                <a:cubicBezTo>
                  <a:pt x="58" y="202"/>
                  <a:pt x="62" y="203"/>
                  <a:pt x="66" y="205"/>
                </a:cubicBezTo>
                <a:cubicBezTo>
                  <a:pt x="78" y="210"/>
                  <a:pt x="88" y="217"/>
                  <a:pt x="98" y="224"/>
                </a:cubicBezTo>
                <a:cubicBezTo>
                  <a:pt x="109" y="232"/>
                  <a:pt x="119" y="240"/>
                  <a:pt x="130" y="248"/>
                </a:cubicBezTo>
                <a:cubicBezTo>
                  <a:pt x="154" y="265"/>
                  <a:pt x="172" y="288"/>
                  <a:pt x="181" y="317"/>
                </a:cubicBezTo>
                <a:cubicBezTo>
                  <a:pt x="188" y="339"/>
                  <a:pt x="189" y="360"/>
                  <a:pt x="187" y="382"/>
                </a:cubicBezTo>
                <a:cubicBezTo>
                  <a:pt x="184" y="427"/>
                  <a:pt x="167" y="466"/>
                  <a:pt x="140" y="501"/>
                </a:cubicBezTo>
                <a:cubicBezTo>
                  <a:pt x="128" y="517"/>
                  <a:pt x="116" y="531"/>
                  <a:pt x="103" y="545"/>
                </a:cubicBezTo>
                <a:cubicBezTo>
                  <a:pt x="101" y="547"/>
                  <a:pt x="100" y="549"/>
                  <a:pt x="99" y="551"/>
                </a:cubicBezTo>
                <a:cubicBezTo>
                  <a:pt x="85" y="576"/>
                  <a:pt x="71" y="602"/>
                  <a:pt x="57" y="628"/>
                </a:cubicBezTo>
                <a:cubicBezTo>
                  <a:pt x="41" y="659"/>
                  <a:pt x="29" y="692"/>
                  <a:pt x="23" y="727"/>
                </a:cubicBezTo>
                <a:cubicBezTo>
                  <a:pt x="18" y="756"/>
                  <a:pt x="17" y="784"/>
                  <a:pt x="22" y="813"/>
                </a:cubicBezTo>
                <a:cubicBezTo>
                  <a:pt x="22" y="814"/>
                  <a:pt x="23" y="814"/>
                  <a:pt x="23" y="815"/>
                </a:cubicBezTo>
                <a:cubicBezTo>
                  <a:pt x="24" y="813"/>
                  <a:pt x="24" y="812"/>
                  <a:pt x="24" y="810"/>
                </a:cubicBezTo>
                <a:cubicBezTo>
                  <a:pt x="27" y="744"/>
                  <a:pt x="50" y="684"/>
                  <a:pt x="82" y="627"/>
                </a:cubicBezTo>
                <a:cubicBezTo>
                  <a:pt x="104" y="586"/>
                  <a:pt x="132" y="549"/>
                  <a:pt x="164" y="515"/>
                </a:cubicBezTo>
                <a:cubicBezTo>
                  <a:pt x="188" y="489"/>
                  <a:pt x="214" y="462"/>
                  <a:pt x="238" y="435"/>
                </a:cubicBezTo>
                <a:cubicBezTo>
                  <a:pt x="254" y="418"/>
                  <a:pt x="268" y="400"/>
                  <a:pt x="283" y="382"/>
                </a:cubicBezTo>
                <a:cubicBezTo>
                  <a:pt x="286" y="379"/>
                  <a:pt x="287" y="376"/>
                  <a:pt x="287" y="371"/>
                </a:cubicBezTo>
                <a:cubicBezTo>
                  <a:pt x="289" y="357"/>
                  <a:pt x="285" y="342"/>
                  <a:pt x="282" y="328"/>
                </a:cubicBezTo>
                <a:cubicBezTo>
                  <a:pt x="276" y="307"/>
                  <a:pt x="270" y="285"/>
                  <a:pt x="265" y="263"/>
                </a:cubicBezTo>
                <a:cubicBezTo>
                  <a:pt x="264" y="261"/>
                  <a:pt x="263" y="259"/>
                  <a:pt x="261" y="257"/>
                </a:cubicBezTo>
                <a:cubicBezTo>
                  <a:pt x="256" y="252"/>
                  <a:pt x="252" y="247"/>
                  <a:pt x="246" y="242"/>
                </a:cubicBezTo>
                <a:cubicBezTo>
                  <a:pt x="232" y="228"/>
                  <a:pt x="224" y="210"/>
                  <a:pt x="221" y="190"/>
                </a:cubicBezTo>
                <a:cubicBezTo>
                  <a:pt x="217" y="163"/>
                  <a:pt x="220" y="136"/>
                  <a:pt x="227" y="110"/>
                </a:cubicBezTo>
                <a:cubicBezTo>
                  <a:pt x="229" y="103"/>
                  <a:pt x="232" y="96"/>
                  <a:pt x="234" y="88"/>
                </a:cubicBezTo>
                <a:cubicBezTo>
                  <a:pt x="242" y="64"/>
                  <a:pt x="254" y="43"/>
                  <a:pt x="270" y="24"/>
                </a:cubicBezTo>
                <a:cubicBezTo>
                  <a:pt x="272" y="22"/>
                  <a:pt x="274" y="19"/>
                  <a:pt x="276" y="18"/>
                </a:cubicBezTo>
                <a:cubicBezTo>
                  <a:pt x="281" y="14"/>
                  <a:pt x="285" y="8"/>
                  <a:pt x="289" y="3"/>
                </a:cubicBezTo>
                <a:cubicBezTo>
                  <a:pt x="290" y="1"/>
                  <a:pt x="291" y="0"/>
                  <a:pt x="294" y="0"/>
                </a:cubicBezTo>
                <a:cubicBezTo>
                  <a:pt x="297" y="1"/>
                  <a:pt x="299" y="2"/>
                  <a:pt x="300" y="5"/>
                </a:cubicBezTo>
                <a:cubicBezTo>
                  <a:pt x="300" y="8"/>
                  <a:pt x="301" y="12"/>
                  <a:pt x="301" y="15"/>
                </a:cubicBezTo>
                <a:cubicBezTo>
                  <a:pt x="300" y="22"/>
                  <a:pt x="300" y="28"/>
                  <a:pt x="301" y="34"/>
                </a:cubicBezTo>
                <a:cubicBezTo>
                  <a:pt x="302" y="60"/>
                  <a:pt x="305" y="85"/>
                  <a:pt x="309" y="110"/>
                </a:cubicBezTo>
                <a:cubicBezTo>
                  <a:pt x="310" y="118"/>
                  <a:pt x="311" y="126"/>
                  <a:pt x="312" y="135"/>
                </a:cubicBezTo>
                <a:cubicBezTo>
                  <a:pt x="314" y="161"/>
                  <a:pt x="309" y="186"/>
                  <a:pt x="300" y="211"/>
                </a:cubicBezTo>
                <a:cubicBezTo>
                  <a:pt x="299" y="213"/>
                  <a:pt x="299" y="216"/>
                  <a:pt x="297" y="218"/>
                </a:cubicBezTo>
                <a:cubicBezTo>
                  <a:pt x="290" y="232"/>
                  <a:pt x="283" y="246"/>
                  <a:pt x="275" y="260"/>
                </a:cubicBezTo>
                <a:close/>
                <a:moveTo>
                  <a:pt x="507" y="379"/>
                </a:moveTo>
                <a:cubicBezTo>
                  <a:pt x="506" y="380"/>
                  <a:pt x="505" y="381"/>
                  <a:pt x="504" y="382"/>
                </a:cubicBezTo>
                <a:cubicBezTo>
                  <a:pt x="497" y="388"/>
                  <a:pt x="490" y="395"/>
                  <a:pt x="482" y="401"/>
                </a:cubicBezTo>
                <a:cubicBezTo>
                  <a:pt x="460" y="418"/>
                  <a:pt x="436" y="433"/>
                  <a:pt x="410" y="445"/>
                </a:cubicBezTo>
                <a:cubicBezTo>
                  <a:pt x="400" y="449"/>
                  <a:pt x="390" y="454"/>
                  <a:pt x="380" y="458"/>
                </a:cubicBezTo>
                <a:cubicBezTo>
                  <a:pt x="355" y="470"/>
                  <a:pt x="330" y="481"/>
                  <a:pt x="304" y="492"/>
                </a:cubicBezTo>
                <a:cubicBezTo>
                  <a:pt x="303" y="493"/>
                  <a:pt x="301" y="494"/>
                  <a:pt x="299" y="495"/>
                </a:cubicBezTo>
                <a:cubicBezTo>
                  <a:pt x="301" y="496"/>
                  <a:pt x="302" y="495"/>
                  <a:pt x="304" y="495"/>
                </a:cubicBezTo>
                <a:cubicBezTo>
                  <a:pt x="316" y="490"/>
                  <a:pt x="329" y="485"/>
                  <a:pt x="342" y="481"/>
                </a:cubicBezTo>
                <a:cubicBezTo>
                  <a:pt x="386" y="464"/>
                  <a:pt x="429" y="444"/>
                  <a:pt x="468" y="416"/>
                </a:cubicBezTo>
                <a:cubicBezTo>
                  <a:pt x="481" y="407"/>
                  <a:pt x="494" y="397"/>
                  <a:pt x="504" y="384"/>
                </a:cubicBezTo>
                <a:cubicBezTo>
                  <a:pt x="505" y="383"/>
                  <a:pt x="506" y="381"/>
                  <a:pt x="507" y="379"/>
                </a:cubicBezTo>
                <a:cubicBezTo>
                  <a:pt x="509" y="378"/>
                  <a:pt x="510" y="376"/>
                  <a:pt x="512" y="375"/>
                </a:cubicBezTo>
                <a:cubicBezTo>
                  <a:pt x="511" y="374"/>
                  <a:pt x="511" y="374"/>
                  <a:pt x="511" y="374"/>
                </a:cubicBezTo>
                <a:cubicBezTo>
                  <a:pt x="509" y="375"/>
                  <a:pt x="508" y="377"/>
                  <a:pt x="507" y="379"/>
                </a:cubicBezTo>
                <a:close/>
                <a:moveTo>
                  <a:pt x="123" y="287"/>
                </a:moveTo>
                <a:cubicBezTo>
                  <a:pt x="128" y="287"/>
                  <a:pt x="132" y="289"/>
                  <a:pt x="135" y="292"/>
                </a:cubicBezTo>
                <a:cubicBezTo>
                  <a:pt x="142" y="301"/>
                  <a:pt x="147" y="311"/>
                  <a:pt x="150" y="321"/>
                </a:cubicBezTo>
                <a:cubicBezTo>
                  <a:pt x="156" y="347"/>
                  <a:pt x="158" y="374"/>
                  <a:pt x="154" y="401"/>
                </a:cubicBezTo>
                <a:cubicBezTo>
                  <a:pt x="151" y="424"/>
                  <a:pt x="144" y="447"/>
                  <a:pt x="136" y="469"/>
                </a:cubicBezTo>
                <a:cubicBezTo>
                  <a:pt x="136" y="471"/>
                  <a:pt x="135" y="472"/>
                  <a:pt x="135" y="474"/>
                </a:cubicBezTo>
                <a:cubicBezTo>
                  <a:pt x="136" y="473"/>
                  <a:pt x="137" y="473"/>
                  <a:pt x="138" y="471"/>
                </a:cubicBezTo>
                <a:cubicBezTo>
                  <a:pt x="142" y="461"/>
                  <a:pt x="147" y="451"/>
                  <a:pt x="151" y="441"/>
                </a:cubicBezTo>
                <a:cubicBezTo>
                  <a:pt x="158" y="421"/>
                  <a:pt x="162" y="401"/>
                  <a:pt x="164" y="381"/>
                </a:cubicBezTo>
                <a:cubicBezTo>
                  <a:pt x="165" y="360"/>
                  <a:pt x="165" y="339"/>
                  <a:pt x="161" y="319"/>
                </a:cubicBezTo>
                <a:cubicBezTo>
                  <a:pt x="154" y="290"/>
                  <a:pt x="140" y="267"/>
                  <a:pt x="115" y="249"/>
                </a:cubicBezTo>
                <a:cubicBezTo>
                  <a:pt x="107" y="244"/>
                  <a:pt x="100" y="237"/>
                  <a:pt x="93" y="231"/>
                </a:cubicBezTo>
                <a:cubicBezTo>
                  <a:pt x="85" y="224"/>
                  <a:pt x="76" y="218"/>
                  <a:pt x="67" y="214"/>
                </a:cubicBezTo>
                <a:cubicBezTo>
                  <a:pt x="64" y="212"/>
                  <a:pt x="62" y="211"/>
                  <a:pt x="59" y="213"/>
                </a:cubicBezTo>
                <a:cubicBezTo>
                  <a:pt x="59" y="214"/>
                  <a:pt x="59" y="215"/>
                  <a:pt x="60" y="217"/>
                </a:cubicBezTo>
                <a:cubicBezTo>
                  <a:pt x="62" y="222"/>
                  <a:pt x="65" y="228"/>
                  <a:pt x="68" y="234"/>
                </a:cubicBezTo>
                <a:cubicBezTo>
                  <a:pt x="77" y="251"/>
                  <a:pt x="86" y="269"/>
                  <a:pt x="90" y="288"/>
                </a:cubicBezTo>
                <a:cubicBezTo>
                  <a:pt x="97" y="316"/>
                  <a:pt x="102" y="344"/>
                  <a:pt x="99" y="374"/>
                </a:cubicBezTo>
                <a:cubicBezTo>
                  <a:pt x="97" y="398"/>
                  <a:pt x="95" y="422"/>
                  <a:pt x="88" y="446"/>
                </a:cubicBezTo>
                <a:cubicBezTo>
                  <a:pt x="82" y="467"/>
                  <a:pt x="77" y="488"/>
                  <a:pt x="71" y="509"/>
                </a:cubicBezTo>
                <a:cubicBezTo>
                  <a:pt x="68" y="521"/>
                  <a:pt x="66" y="534"/>
                  <a:pt x="67" y="547"/>
                </a:cubicBezTo>
                <a:cubicBezTo>
                  <a:pt x="68" y="552"/>
                  <a:pt x="68" y="557"/>
                  <a:pt x="70" y="562"/>
                </a:cubicBezTo>
                <a:cubicBezTo>
                  <a:pt x="72" y="560"/>
                  <a:pt x="73" y="558"/>
                  <a:pt x="74" y="556"/>
                </a:cubicBezTo>
                <a:cubicBezTo>
                  <a:pt x="78" y="548"/>
                  <a:pt x="83" y="539"/>
                  <a:pt x="87" y="531"/>
                </a:cubicBezTo>
                <a:cubicBezTo>
                  <a:pt x="105" y="497"/>
                  <a:pt x="122" y="462"/>
                  <a:pt x="134" y="425"/>
                </a:cubicBezTo>
                <a:cubicBezTo>
                  <a:pt x="143" y="397"/>
                  <a:pt x="147" y="369"/>
                  <a:pt x="143" y="340"/>
                </a:cubicBezTo>
                <a:cubicBezTo>
                  <a:pt x="141" y="326"/>
                  <a:pt x="139" y="312"/>
                  <a:pt x="132" y="299"/>
                </a:cubicBezTo>
                <a:cubicBezTo>
                  <a:pt x="131" y="297"/>
                  <a:pt x="130" y="294"/>
                  <a:pt x="127" y="293"/>
                </a:cubicBezTo>
                <a:cubicBezTo>
                  <a:pt x="125" y="293"/>
                  <a:pt x="123" y="291"/>
                  <a:pt x="123" y="287"/>
                </a:cubicBezTo>
                <a:close/>
                <a:moveTo>
                  <a:pt x="231" y="540"/>
                </a:moveTo>
                <a:cubicBezTo>
                  <a:pt x="234" y="547"/>
                  <a:pt x="237" y="553"/>
                  <a:pt x="241" y="558"/>
                </a:cubicBezTo>
                <a:cubicBezTo>
                  <a:pt x="251" y="572"/>
                  <a:pt x="264" y="580"/>
                  <a:pt x="282" y="577"/>
                </a:cubicBezTo>
                <a:cubicBezTo>
                  <a:pt x="286" y="576"/>
                  <a:pt x="291" y="576"/>
                  <a:pt x="295" y="575"/>
                </a:cubicBezTo>
                <a:cubicBezTo>
                  <a:pt x="316" y="570"/>
                  <a:pt x="336" y="561"/>
                  <a:pt x="355" y="552"/>
                </a:cubicBezTo>
                <a:cubicBezTo>
                  <a:pt x="365" y="548"/>
                  <a:pt x="374" y="542"/>
                  <a:pt x="382" y="535"/>
                </a:cubicBezTo>
                <a:cubicBezTo>
                  <a:pt x="393" y="526"/>
                  <a:pt x="404" y="517"/>
                  <a:pt x="415" y="507"/>
                </a:cubicBezTo>
                <a:cubicBezTo>
                  <a:pt x="422" y="502"/>
                  <a:pt x="428" y="496"/>
                  <a:pt x="434" y="490"/>
                </a:cubicBezTo>
                <a:cubicBezTo>
                  <a:pt x="451" y="471"/>
                  <a:pt x="467" y="450"/>
                  <a:pt x="482" y="429"/>
                </a:cubicBezTo>
                <a:cubicBezTo>
                  <a:pt x="482" y="428"/>
                  <a:pt x="482" y="428"/>
                  <a:pt x="482" y="427"/>
                </a:cubicBezTo>
                <a:cubicBezTo>
                  <a:pt x="462" y="447"/>
                  <a:pt x="438" y="459"/>
                  <a:pt x="414" y="470"/>
                </a:cubicBezTo>
                <a:cubicBezTo>
                  <a:pt x="390" y="482"/>
                  <a:pt x="366" y="491"/>
                  <a:pt x="341" y="500"/>
                </a:cubicBezTo>
                <a:cubicBezTo>
                  <a:pt x="307" y="512"/>
                  <a:pt x="272" y="525"/>
                  <a:pt x="238" y="537"/>
                </a:cubicBezTo>
                <a:cubicBezTo>
                  <a:pt x="236" y="538"/>
                  <a:pt x="234" y="539"/>
                  <a:pt x="231" y="540"/>
                </a:cubicBezTo>
                <a:close/>
                <a:moveTo>
                  <a:pt x="284" y="33"/>
                </a:moveTo>
                <a:cubicBezTo>
                  <a:pt x="283" y="35"/>
                  <a:pt x="283" y="35"/>
                  <a:pt x="283" y="35"/>
                </a:cubicBezTo>
                <a:cubicBezTo>
                  <a:pt x="281" y="39"/>
                  <a:pt x="280" y="42"/>
                  <a:pt x="278" y="45"/>
                </a:cubicBezTo>
                <a:cubicBezTo>
                  <a:pt x="264" y="79"/>
                  <a:pt x="256" y="115"/>
                  <a:pt x="259" y="151"/>
                </a:cubicBezTo>
                <a:cubicBezTo>
                  <a:pt x="261" y="174"/>
                  <a:pt x="264" y="196"/>
                  <a:pt x="267" y="219"/>
                </a:cubicBezTo>
                <a:cubicBezTo>
                  <a:pt x="268" y="228"/>
                  <a:pt x="270" y="237"/>
                  <a:pt x="272" y="247"/>
                </a:cubicBezTo>
                <a:cubicBezTo>
                  <a:pt x="274" y="245"/>
                  <a:pt x="274" y="244"/>
                  <a:pt x="275" y="242"/>
                </a:cubicBezTo>
                <a:cubicBezTo>
                  <a:pt x="278" y="233"/>
                  <a:pt x="281" y="224"/>
                  <a:pt x="283" y="214"/>
                </a:cubicBezTo>
                <a:cubicBezTo>
                  <a:pt x="288" y="196"/>
                  <a:pt x="290" y="178"/>
                  <a:pt x="290" y="160"/>
                </a:cubicBezTo>
                <a:cubicBezTo>
                  <a:pt x="290" y="138"/>
                  <a:pt x="287" y="117"/>
                  <a:pt x="284" y="95"/>
                </a:cubicBezTo>
                <a:cubicBezTo>
                  <a:pt x="282" y="79"/>
                  <a:pt x="280" y="63"/>
                  <a:pt x="282" y="47"/>
                </a:cubicBezTo>
                <a:cubicBezTo>
                  <a:pt x="283" y="43"/>
                  <a:pt x="284" y="39"/>
                  <a:pt x="284" y="33"/>
                </a:cubicBezTo>
                <a:close/>
                <a:moveTo>
                  <a:pt x="219" y="663"/>
                </a:moveTo>
                <a:cubicBezTo>
                  <a:pt x="186" y="693"/>
                  <a:pt x="155" y="724"/>
                  <a:pt x="126" y="757"/>
                </a:cubicBezTo>
                <a:cubicBezTo>
                  <a:pt x="127" y="757"/>
                  <a:pt x="128" y="756"/>
                  <a:pt x="129" y="756"/>
                </a:cubicBezTo>
                <a:cubicBezTo>
                  <a:pt x="139" y="750"/>
                  <a:pt x="148" y="745"/>
                  <a:pt x="158" y="740"/>
                </a:cubicBezTo>
                <a:cubicBezTo>
                  <a:pt x="172" y="730"/>
                  <a:pt x="187" y="721"/>
                  <a:pt x="202" y="711"/>
                </a:cubicBezTo>
                <a:cubicBezTo>
                  <a:pt x="211" y="706"/>
                  <a:pt x="218" y="698"/>
                  <a:pt x="225" y="690"/>
                </a:cubicBezTo>
                <a:cubicBezTo>
                  <a:pt x="234" y="680"/>
                  <a:pt x="240" y="667"/>
                  <a:pt x="242" y="653"/>
                </a:cubicBezTo>
                <a:cubicBezTo>
                  <a:pt x="242" y="652"/>
                  <a:pt x="242" y="651"/>
                  <a:pt x="242" y="650"/>
                </a:cubicBezTo>
                <a:cubicBezTo>
                  <a:pt x="232" y="651"/>
                  <a:pt x="222" y="653"/>
                  <a:pt x="213" y="656"/>
                </a:cubicBezTo>
                <a:cubicBezTo>
                  <a:pt x="215" y="658"/>
                  <a:pt x="217" y="661"/>
                  <a:pt x="219" y="663"/>
                </a:cubicBezTo>
                <a:close/>
                <a:moveTo>
                  <a:pt x="317" y="367"/>
                </a:moveTo>
                <a:cubicBezTo>
                  <a:pt x="317" y="368"/>
                  <a:pt x="318" y="368"/>
                  <a:pt x="318" y="368"/>
                </a:cubicBezTo>
                <a:cubicBezTo>
                  <a:pt x="320" y="367"/>
                  <a:pt x="322" y="365"/>
                  <a:pt x="323" y="364"/>
                </a:cubicBezTo>
                <a:cubicBezTo>
                  <a:pt x="362" y="332"/>
                  <a:pt x="396" y="296"/>
                  <a:pt x="430" y="259"/>
                </a:cubicBezTo>
                <a:cubicBezTo>
                  <a:pt x="435" y="252"/>
                  <a:pt x="440" y="245"/>
                  <a:pt x="445" y="238"/>
                </a:cubicBezTo>
                <a:cubicBezTo>
                  <a:pt x="447" y="234"/>
                  <a:pt x="449" y="230"/>
                  <a:pt x="448" y="223"/>
                </a:cubicBezTo>
                <a:cubicBezTo>
                  <a:pt x="445" y="226"/>
                  <a:pt x="443" y="228"/>
                  <a:pt x="441" y="230"/>
                </a:cubicBezTo>
                <a:cubicBezTo>
                  <a:pt x="426" y="244"/>
                  <a:pt x="412" y="258"/>
                  <a:pt x="397" y="272"/>
                </a:cubicBezTo>
                <a:cubicBezTo>
                  <a:pt x="379" y="288"/>
                  <a:pt x="362" y="305"/>
                  <a:pt x="348" y="325"/>
                </a:cubicBezTo>
                <a:cubicBezTo>
                  <a:pt x="342" y="333"/>
                  <a:pt x="336" y="340"/>
                  <a:pt x="330" y="348"/>
                </a:cubicBezTo>
                <a:cubicBezTo>
                  <a:pt x="325" y="354"/>
                  <a:pt x="321" y="361"/>
                  <a:pt x="317" y="367"/>
                </a:cubicBezTo>
                <a:close/>
                <a:moveTo>
                  <a:pt x="399" y="159"/>
                </a:moveTo>
                <a:cubicBezTo>
                  <a:pt x="400" y="159"/>
                  <a:pt x="400" y="159"/>
                  <a:pt x="400" y="159"/>
                </a:cubicBezTo>
                <a:cubicBezTo>
                  <a:pt x="401" y="158"/>
                  <a:pt x="402" y="157"/>
                  <a:pt x="402" y="156"/>
                </a:cubicBezTo>
                <a:cubicBezTo>
                  <a:pt x="405" y="147"/>
                  <a:pt x="408" y="139"/>
                  <a:pt x="410" y="131"/>
                </a:cubicBezTo>
                <a:cubicBezTo>
                  <a:pt x="414" y="111"/>
                  <a:pt x="418" y="91"/>
                  <a:pt x="422" y="71"/>
                </a:cubicBezTo>
                <a:cubicBezTo>
                  <a:pt x="423" y="63"/>
                  <a:pt x="425" y="55"/>
                  <a:pt x="426" y="47"/>
                </a:cubicBezTo>
                <a:cubicBezTo>
                  <a:pt x="427" y="43"/>
                  <a:pt x="428" y="40"/>
                  <a:pt x="425" y="36"/>
                </a:cubicBezTo>
                <a:cubicBezTo>
                  <a:pt x="421" y="39"/>
                  <a:pt x="419" y="43"/>
                  <a:pt x="416" y="47"/>
                </a:cubicBezTo>
                <a:cubicBezTo>
                  <a:pt x="408" y="61"/>
                  <a:pt x="401" y="75"/>
                  <a:pt x="396" y="91"/>
                </a:cubicBezTo>
                <a:cubicBezTo>
                  <a:pt x="395" y="95"/>
                  <a:pt x="394" y="99"/>
                  <a:pt x="393" y="104"/>
                </a:cubicBezTo>
                <a:cubicBezTo>
                  <a:pt x="393" y="105"/>
                  <a:pt x="393" y="107"/>
                  <a:pt x="394" y="109"/>
                </a:cubicBezTo>
                <a:cubicBezTo>
                  <a:pt x="398" y="123"/>
                  <a:pt x="400" y="138"/>
                  <a:pt x="399" y="152"/>
                </a:cubicBezTo>
                <a:cubicBezTo>
                  <a:pt x="399" y="155"/>
                  <a:pt x="399" y="157"/>
                  <a:pt x="399" y="159"/>
                </a:cubicBezTo>
                <a:close/>
                <a:moveTo>
                  <a:pt x="260" y="237"/>
                </a:moveTo>
                <a:cubicBezTo>
                  <a:pt x="260" y="237"/>
                  <a:pt x="260" y="236"/>
                  <a:pt x="260" y="236"/>
                </a:cubicBezTo>
                <a:cubicBezTo>
                  <a:pt x="257" y="213"/>
                  <a:pt x="254" y="191"/>
                  <a:pt x="251" y="168"/>
                </a:cubicBezTo>
                <a:cubicBezTo>
                  <a:pt x="248" y="138"/>
                  <a:pt x="249" y="108"/>
                  <a:pt x="257" y="78"/>
                </a:cubicBezTo>
                <a:cubicBezTo>
                  <a:pt x="257" y="77"/>
                  <a:pt x="257" y="76"/>
                  <a:pt x="257" y="74"/>
                </a:cubicBezTo>
                <a:cubicBezTo>
                  <a:pt x="256" y="76"/>
                  <a:pt x="255" y="77"/>
                  <a:pt x="254" y="78"/>
                </a:cubicBezTo>
                <a:cubicBezTo>
                  <a:pt x="243" y="104"/>
                  <a:pt x="237" y="131"/>
                  <a:pt x="236" y="160"/>
                </a:cubicBezTo>
                <a:cubicBezTo>
                  <a:pt x="235" y="179"/>
                  <a:pt x="238" y="198"/>
                  <a:pt x="246" y="216"/>
                </a:cubicBezTo>
                <a:cubicBezTo>
                  <a:pt x="249" y="224"/>
                  <a:pt x="254" y="231"/>
                  <a:pt x="260" y="237"/>
                </a:cubicBezTo>
                <a:close/>
                <a:moveTo>
                  <a:pt x="126" y="715"/>
                </a:moveTo>
                <a:cubicBezTo>
                  <a:pt x="136" y="709"/>
                  <a:pt x="186" y="669"/>
                  <a:pt x="192" y="662"/>
                </a:cubicBezTo>
                <a:cubicBezTo>
                  <a:pt x="175" y="663"/>
                  <a:pt x="137" y="693"/>
                  <a:pt x="126" y="715"/>
                </a:cubicBezTo>
                <a:close/>
                <a:moveTo>
                  <a:pt x="349" y="82"/>
                </a:moveTo>
                <a:cubicBezTo>
                  <a:pt x="353" y="107"/>
                  <a:pt x="363" y="129"/>
                  <a:pt x="374" y="151"/>
                </a:cubicBezTo>
                <a:cubicBezTo>
                  <a:pt x="369" y="127"/>
                  <a:pt x="363" y="103"/>
                  <a:pt x="349" y="82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A54C469-2144-9C49-8341-DA9429331202}"/>
              </a:ext>
            </a:extLst>
          </p:cNvPr>
          <p:cNvSpPr/>
          <p:nvPr/>
        </p:nvSpPr>
        <p:spPr>
          <a:xfrm>
            <a:off x="10579470" y="10871353"/>
            <a:ext cx="35582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designer who has served the industry for over a decade.</a:t>
            </a:r>
            <a:endParaRPr lang="en-ID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30005EB-21F6-B34F-B450-66C9AD49A510}"/>
              </a:ext>
            </a:extLst>
          </p:cNvPr>
          <p:cNvSpPr/>
          <p:nvPr/>
        </p:nvSpPr>
        <p:spPr>
          <a:xfrm>
            <a:off x="17470127" y="10871353"/>
            <a:ext cx="35582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/>
                </a:solidFill>
                <a:latin typeface="Poppins" panose="00000500000000000000" pitchFamily="2" charset="0"/>
                <a:ea typeface="Open Sans" panose="020B0606030504020204" pitchFamily="34" charset="0"/>
                <a:cs typeface="Poppins" panose="00000500000000000000" pitchFamily="2" charset="0"/>
              </a:rPr>
              <a:t>A designer who has served the industry for over a decade.</a:t>
            </a:r>
            <a:endParaRPr lang="en-ID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761BE5A2-3384-408B-AE5D-1C912628239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02596" y="2715491"/>
            <a:ext cx="3685308" cy="5680363"/>
          </a:xfrm>
        </p:spPr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id="{9F402C43-8CE6-40A5-A38A-B55686DF29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345" y="2715492"/>
            <a:ext cx="3685310" cy="5680363"/>
          </a:xfrm>
        </p:spPr>
      </p:pic>
      <p:pic>
        <p:nvPicPr>
          <p:cNvPr id="23" name="图片占位符 22">
            <a:extLst>
              <a:ext uri="{FF2B5EF4-FFF2-40B4-BE49-F238E27FC236}">
                <a16:creationId xmlns:a16="http://schemas.microsoft.com/office/drawing/2014/main" id="{E3A132BA-BC71-421A-866C-AF2AB9038B3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701369EE-4AB0-48AC-83A5-CBEDC140C891}"/>
              </a:ext>
            </a:extLst>
          </p:cNvPr>
          <p:cNvSpPr/>
          <p:nvPr/>
        </p:nvSpPr>
        <p:spPr>
          <a:xfrm>
            <a:off x="2017665" y="749343"/>
            <a:ext cx="1172330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tx1">
                    <a:lumMod val="95000"/>
                    <a:lumOff val="5000"/>
                  </a:schemeClr>
                </a:solidFill>
                <a:latin typeface="AbbeyRoadNF" panose="02000503000000020003" pitchFamily="50" charset="0"/>
              </a:rPr>
              <a:t>/Designer</a:t>
            </a:r>
            <a:endParaRPr lang="en-ID" sz="13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7299BED-0C55-4812-8D71-6A42D7D0C2DC}"/>
              </a:ext>
            </a:extLst>
          </p:cNvPr>
          <p:cNvSpPr/>
          <p:nvPr/>
        </p:nvSpPr>
        <p:spPr>
          <a:xfrm>
            <a:off x="5591067" y="2436747"/>
            <a:ext cx="8128507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ID" sz="13800" dirty="0">
                <a:solidFill>
                  <a:schemeClr val="tx1">
                    <a:lumMod val="95000"/>
                    <a:lumOff val="5000"/>
                  </a:schemeClr>
                </a:solidFill>
                <a:latin typeface="AbbeyRoadNF" panose="02000503000000020003" pitchFamily="50" charset="0"/>
              </a:rPr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61933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F3F80F32-1760-46B8-9EF1-4247230E07DD}"/>
              </a:ext>
            </a:extLst>
          </p:cNvPr>
          <p:cNvSpPr/>
          <p:nvPr/>
        </p:nvSpPr>
        <p:spPr>
          <a:xfrm>
            <a:off x="19225950" y="0"/>
            <a:ext cx="5253300" cy="13679488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E84517-5EAA-4B0D-B6D2-CE7E24F904A6}"/>
              </a:ext>
            </a:extLst>
          </p:cNvPr>
          <p:cNvSpPr/>
          <p:nvPr/>
        </p:nvSpPr>
        <p:spPr>
          <a:xfrm>
            <a:off x="900811" y="566077"/>
            <a:ext cx="196720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07</a:t>
            </a:r>
            <a:endParaRPr lang="en-ID" sz="20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17FE857-B3C7-CA45-959D-F607B77FE760}"/>
              </a:ext>
            </a:extLst>
          </p:cNvPr>
          <p:cNvGrpSpPr/>
          <p:nvPr/>
        </p:nvGrpSpPr>
        <p:grpSpPr>
          <a:xfrm rot="16200000">
            <a:off x="-3452347" y="4360112"/>
            <a:ext cx="13702559" cy="6114489"/>
            <a:chOff x="1481713" y="2199590"/>
            <a:chExt cx="9825518" cy="800382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262E17A-D263-47F1-BDA9-378FE3B0F195}"/>
                </a:ext>
              </a:extLst>
            </p:cNvPr>
            <p:cNvSpPr/>
            <p:nvPr/>
          </p:nvSpPr>
          <p:spPr>
            <a:xfrm>
              <a:off x="1481713" y="2199590"/>
              <a:ext cx="8857713" cy="2900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3800" dirty="0">
                  <a:solidFill>
                    <a:schemeClr val="accent1"/>
                  </a:solidFill>
                  <a:latin typeface="AbbeyRoadNF" panose="02000503000000020003" pitchFamily="50" charset="0"/>
                </a:rPr>
                <a:t>/CREATE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5A12905-3ADF-428F-9709-78FD665491C9}"/>
                </a:ext>
              </a:extLst>
            </p:cNvPr>
            <p:cNvSpPr/>
            <p:nvPr/>
          </p:nvSpPr>
          <p:spPr>
            <a:xfrm>
              <a:off x="2529935" y="4704495"/>
              <a:ext cx="7223960" cy="2900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3800" dirty="0">
                  <a:solidFill>
                    <a:schemeClr val="accent1"/>
                  </a:solidFill>
                  <a:latin typeface="AbbeyRoadNF" panose="02000503000000020003" pitchFamily="50" charset="0"/>
                </a:rPr>
                <a:t>DESIGN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001B781-526A-4A7F-8B2D-354765673521}"/>
                </a:ext>
              </a:extLst>
            </p:cNvPr>
            <p:cNvSpPr/>
            <p:nvPr/>
          </p:nvSpPr>
          <p:spPr>
            <a:xfrm>
              <a:off x="2449518" y="7302700"/>
              <a:ext cx="8857713" cy="2900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ID" sz="13800" dirty="0">
                  <a:solidFill>
                    <a:schemeClr val="accent1"/>
                  </a:solidFill>
                  <a:latin typeface="AbbeyRoadNF" panose="02000503000000020003" pitchFamily="50" charset="0"/>
                </a:rPr>
                <a:t>SYSTEMS\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459E60DD-C713-4230-9FBB-9AF750370396}"/>
              </a:ext>
            </a:extLst>
          </p:cNvPr>
          <p:cNvSpPr/>
          <p:nvPr/>
        </p:nvSpPr>
        <p:spPr>
          <a:xfrm>
            <a:off x="8594534" y="10336793"/>
            <a:ext cx="6460409" cy="1900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Systems thinking is at the core of what we do. We’ve helped companies large and small create and maintain designs systems behind products used by millions of people.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4FA6C07E-0907-41FA-800D-25D7A05DC2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68"/>
          <a:stretch/>
        </p:blipFill>
        <p:spPr>
          <a:xfrm>
            <a:off x="6345382" y="3048000"/>
            <a:ext cx="14796654" cy="5846618"/>
          </a:xfr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29893FA-32CD-40C5-8D05-82A5806D955C}"/>
              </a:ext>
            </a:extLst>
          </p:cNvPr>
          <p:cNvSpPr/>
          <p:nvPr/>
        </p:nvSpPr>
        <p:spPr>
          <a:xfrm rot="5400000">
            <a:off x="17498040" y="4688193"/>
            <a:ext cx="9729841" cy="4303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9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Design</a:t>
            </a:r>
            <a:endParaRPr lang="en-ID" sz="199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B1E6B5F0-6356-4E3B-92DD-FEBD1AE01887}"/>
              </a:ext>
            </a:extLst>
          </p:cNvPr>
          <p:cNvSpPr>
            <a:spLocks noEditPoints="1"/>
          </p:cNvSpPr>
          <p:nvPr/>
        </p:nvSpPr>
        <p:spPr bwMode="auto">
          <a:xfrm>
            <a:off x="18023074" y="8680787"/>
            <a:ext cx="2802210" cy="5846618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5785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BC7A305-10CD-4A8E-96C7-97A9ACC45FE3}"/>
              </a:ext>
            </a:extLst>
          </p:cNvPr>
          <p:cNvSpPr/>
          <p:nvPr/>
        </p:nvSpPr>
        <p:spPr>
          <a:xfrm>
            <a:off x="20310764" y="6856407"/>
            <a:ext cx="4168486" cy="4119852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1CB5BC4-9AB3-48C2-A659-157B6DE857B7}"/>
              </a:ext>
            </a:extLst>
          </p:cNvPr>
          <p:cNvSpPr/>
          <p:nvPr/>
        </p:nvSpPr>
        <p:spPr>
          <a:xfrm>
            <a:off x="0" y="9559636"/>
            <a:ext cx="5596821" cy="4119852"/>
          </a:xfrm>
          <a:prstGeom prst="rect">
            <a:avLst/>
          </a:prstGeom>
          <a:solidFill>
            <a:srgbClr val="6C5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38EDE4-029F-4F3A-B90F-F58810F27854}"/>
              </a:ext>
            </a:extLst>
          </p:cNvPr>
          <p:cNvSpPr/>
          <p:nvPr/>
        </p:nvSpPr>
        <p:spPr>
          <a:xfrm>
            <a:off x="6449515" y="2703229"/>
            <a:ext cx="1179970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11500" dirty="0">
                <a:solidFill>
                  <a:schemeClr val="accent1"/>
                </a:solidFill>
                <a:latin typeface="AbbeyRoadNF" panose="02000503000000020003" pitchFamily="50" charset="0"/>
              </a:rPr>
              <a:t>Craft Internal Tools</a:t>
            </a:r>
            <a:endParaRPr lang="en-US" sz="115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2EDB538-CCF5-4530-A3B7-3C5EE9EFF39D}"/>
              </a:ext>
            </a:extLst>
          </p:cNvPr>
          <p:cNvSpPr/>
          <p:nvPr/>
        </p:nvSpPr>
        <p:spPr>
          <a:xfrm>
            <a:off x="6548006" y="4471002"/>
            <a:ext cx="664592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9600" dirty="0">
                <a:solidFill>
                  <a:schemeClr val="accent1"/>
                </a:solidFill>
                <a:latin typeface="AbbeyRoadNF" panose="02000503000000020003" pitchFamily="50" charset="0"/>
              </a:rPr>
              <a:t>That Power -</a:t>
            </a:r>
            <a:endParaRPr lang="en-US" sz="9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E26B562-3D0D-4742-9677-AD34CFAB7E1B}"/>
              </a:ext>
            </a:extLst>
          </p:cNvPr>
          <p:cNvSpPr/>
          <p:nvPr/>
        </p:nvSpPr>
        <p:spPr>
          <a:xfrm>
            <a:off x="10205606" y="5588261"/>
            <a:ext cx="670985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9600" dirty="0">
                <a:solidFill>
                  <a:schemeClr val="accent1"/>
                </a:solidFill>
                <a:latin typeface="AbbeyRoadNF" panose="02000503000000020003" pitchFamily="50" charset="0"/>
              </a:rPr>
              <a:t>/Companies</a:t>
            </a:r>
            <a:endParaRPr lang="en-US" sz="96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F70D339-353C-49AE-9065-D1D481C9B10B}"/>
              </a:ext>
            </a:extLst>
          </p:cNvPr>
          <p:cNvSpPr/>
          <p:nvPr/>
        </p:nvSpPr>
        <p:spPr>
          <a:xfrm>
            <a:off x="6643908" y="9464672"/>
            <a:ext cx="5595717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22222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Productivity tools are near and dear to our heart and we’ve applied that passion to help Apple, Facebook, Google, Walmart, </a:t>
            </a:r>
            <a:endParaRPr lang="en-ID" sz="20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BD0CF27-12C0-4AAB-BF0B-10847784E893}"/>
              </a:ext>
            </a:extLst>
          </p:cNvPr>
          <p:cNvSpPr/>
          <p:nvPr/>
        </p:nvSpPr>
        <p:spPr>
          <a:xfrm>
            <a:off x="21741700" y="1080839"/>
            <a:ext cx="12298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08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  <p:grpSp>
        <p:nvGrpSpPr>
          <p:cNvPr id="24" name="Group 4">
            <a:extLst>
              <a:ext uri="{FF2B5EF4-FFF2-40B4-BE49-F238E27FC236}">
                <a16:creationId xmlns:a16="http://schemas.microsoft.com/office/drawing/2014/main" id="{9456E243-6B4D-4202-807A-E29B17212FD0}"/>
              </a:ext>
            </a:extLst>
          </p:cNvPr>
          <p:cNvGrpSpPr>
            <a:grpSpLocks noChangeAspect="1"/>
          </p:cNvGrpSpPr>
          <p:nvPr/>
        </p:nvGrpSpPr>
        <p:grpSpPr bwMode="auto">
          <a:xfrm rot="5400000">
            <a:off x="-1416844" y="1395390"/>
            <a:ext cx="4316412" cy="1482725"/>
            <a:chOff x="5235" y="5708"/>
            <a:chExt cx="2719" cy="934"/>
          </a:xfrm>
          <a:solidFill>
            <a:schemeClr val="bg1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A3A45DB8-25E7-4A07-8427-3ED9BC87B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5" y="5994"/>
              <a:ext cx="2443" cy="648"/>
            </a:xfrm>
            <a:custGeom>
              <a:avLst/>
              <a:gdLst>
                <a:gd name="T0" fmla="*/ 5 w 1277"/>
                <a:gd name="T1" fmla="*/ 331 h 337"/>
                <a:gd name="T2" fmla="*/ 70 w 1277"/>
                <a:gd name="T3" fmla="*/ 255 h 337"/>
                <a:gd name="T4" fmla="*/ 171 w 1277"/>
                <a:gd name="T5" fmla="*/ 180 h 337"/>
                <a:gd name="T6" fmla="*/ 282 w 1277"/>
                <a:gd name="T7" fmla="*/ 114 h 337"/>
                <a:gd name="T8" fmla="*/ 386 w 1277"/>
                <a:gd name="T9" fmla="*/ 67 h 337"/>
                <a:gd name="T10" fmla="*/ 558 w 1277"/>
                <a:gd name="T11" fmla="*/ 44 h 337"/>
                <a:gd name="T12" fmla="*/ 698 w 1277"/>
                <a:gd name="T13" fmla="*/ 93 h 337"/>
                <a:gd name="T14" fmla="*/ 789 w 1277"/>
                <a:gd name="T15" fmla="*/ 200 h 337"/>
                <a:gd name="T16" fmla="*/ 930 w 1277"/>
                <a:gd name="T17" fmla="*/ 264 h 337"/>
                <a:gd name="T18" fmla="*/ 1013 w 1277"/>
                <a:gd name="T19" fmla="*/ 275 h 337"/>
                <a:gd name="T20" fmla="*/ 1100 w 1277"/>
                <a:gd name="T21" fmla="*/ 295 h 337"/>
                <a:gd name="T22" fmla="*/ 1275 w 1277"/>
                <a:gd name="T23" fmla="*/ 337 h 337"/>
                <a:gd name="T24" fmla="*/ 1275 w 1277"/>
                <a:gd name="T25" fmla="*/ 297 h 337"/>
                <a:gd name="T26" fmla="*/ 1119 w 1277"/>
                <a:gd name="T27" fmla="*/ 260 h 337"/>
                <a:gd name="T28" fmla="*/ 969 w 1277"/>
                <a:gd name="T29" fmla="*/ 230 h 337"/>
                <a:gd name="T30" fmla="*/ 816 w 1277"/>
                <a:gd name="T31" fmla="*/ 183 h 337"/>
                <a:gd name="T32" fmla="*/ 722 w 1277"/>
                <a:gd name="T33" fmla="*/ 79 h 337"/>
                <a:gd name="T34" fmla="*/ 592 w 1277"/>
                <a:gd name="T35" fmla="*/ 6 h 337"/>
                <a:gd name="T36" fmla="*/ 428 w 1277"/>
                <a:gd name="T37" fmla="*/ 18 h 337"/>
                <a:gd name="T38" fmla="*/ 199 w 1277"/>
                <a:gd name="T39" fmla="*/ 123 h 337"/>
                <a:gd name="T40" fmla="*/ 81 w 1277"/>
                <a:gd name="T41" fmla="*/ 205 h 337"/>
                <a:gd name="T42" fmla="*/ 5 w 1277"/>
                <a:gd name="T43" fmla="*/ 291 h 337"/>
                <a:gd name="T44" fmla="*/ 5 w 1277"/>
                <a:gd name="T45" fmla="*/ 33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7" h="337">
                  <a:moveTo>
                    <a:pt x="5" y="331"/>
                  </a:moveTo>
                  <a:cubicBezTo>
                    <a:pt x="19" y="301"/>
                    <a:pt x="45" y="276"/>
                    <a:pt x="70" y="255"/>
                  </a:cubicBezTo>
                  <a:cubicBezTo>
                    <a:pt x="102" y="227"/>
                    <a:pt x="136" y="203"/>
                    <a:pt x="171" y="180"/>
                  </a:cubicBezTo>
                  <a:cubicBezTo>
                    <a:pt x="207" y="157"/>
                    <a:pt x="245" y="135"/>
                    <a:pt x="282" y="114"/>
                  </a:cubicBezTo>
                  <a:cubicBezTo>
                    <a:pt x="315" y="96"/>
                    <a:pt x="349" y="77"/>
                    <a:pt x="386" y="67"/>
                  </a:cubicBezTo>
                  <a:cubicBezTo>
                    <a:pt x="440" y="51"/>
                    <a:pt x="502" y="45"/>
                    <a:pt x="558" y="44"/>
                  </a:cubicBezTo>
                  <a:cubicBezTo>
                    <a:pt x="610" y="44"/>
                    <a:pt x="660" y="57"/>
                    <a:pt x="698" y="93"/>
                  </a:cubicBezTo>
                  <a:cubicBezTo>
                    <a:pt x="732" y="125"/>
                    <a:pt x="756" y="167"/>
                    <a:pt x="789" y="200"/>
                  </a:cubicBezTo>
                  <a:cubicBezTo>
                    <a:pt x="827" y="238"/>
                    <a:pt x="878" y="256"/>
                    <a:pt x="930" y="264"/>
                  </a:cubicBezTo>
                  <a:cubicBezTo>
                    <a:pt x="958" y="269"/>
                    <a:pt x="985" y="270"/>
                    <a:pt x="1013" y="275"/>
                  </a:cubicBezTo>
                  <a:cubicBezTo>
                    <a:pt x="1042" y="279"/>
                    <a:pt x="1071" y="287"/>
                    <a:pt x="1100" y="295"/>
                  </a:cubicBezTo>
                  <a:cubicBezTo>
                    <a:pt x="1158" y="311"/>
                    <a:pt x="1215" y="330"/>
                    <a:pt x="1275" y="337"/>
                  </a:cubicBezTo>
                  <a:cubicBezTo>
                    <a:pt x="1274" y="337"/>
                    <a:pt x="1277" y="297"/>
                    <a:pt x="1275" y="297"/>
                  </a:cubicBezTo>
                  <a:cubicBezTo>
                    <a:pt x="1222" y="291"/>
                    <a:pt x="1170" y="275"/>
                    <a:pt x="1119" y="260"/>
                  </a:cubicBezTo>
                  <a:cubicBezTo>
                    <a:pt x="1069" y="246"/>
                    <a:pt x="1021" y="235"/>
                    <a:pt x="969" y="230"/>
                  </a:cubicBezTo>
                  <a:cubicBezTo>
                    <a:pt x="916" y="224"/>
                    <a:pt x="861" y="214"/>
                    <a:pt x="816" y="183"/>
                  </a:cubicBezTo>
                  <a:cubicBezTo>
                    <a:pt x="777" y="155"/>
                    <a:pt x="752" y="114"/>
                    <a:pt x="722" y="79"/>
                  </a:cubicBezTo>
                  <a:cubicBezTo>
                    <a:pt x="687" y="37"/>
                    <a:pt x="646" y="12"/>
                    <a:pt x="592" y="6"/>
                  </a:cubicBezTo>
                  <a:cubicBezTo>
                    <a:pt x="538" y="0"/>
                    <a:pt x="481" y="9"/>
                    <a:pt x="428" y="18"/>
                  </a:cubicBezTo>
                  <a:cubicBezTo>
                    <a:pt x="345" y="32"/>
                    <a:pt x="269" y="79"/>
                    <a:pt x="199" y="123"/>
                  </a:cubicBezTo>
                  <a:cubicBezTo>
                    <a:pt x="158" y="148"/>
                    <a:pt x="118" y="175"/>
                    <a:pt x="81" y="205"/>
                  </a:cubicBezTo>
                  <a:cubicBezTo>
                    <a:pt x="52" y="229"/>
                    <a:pt x="21" y="256"/>
                    <a:pt x="5" y="291"/>
                  </a:cubicBezTo>
                  <a:cubicBezTo>
                    <a:pt x="0" y="302"/>
                    <a:pt x="10" y="320"/>
                    <a:pt x="5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4BEC1433-6A53-44C4-96A7-67BEA9932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1" y="6258"/>
              <a:ext cx="710" cy="372"/>
            </a:xfrm>
            <a:custGeom>
              <a:avLst/>
              <a:gdLst>
                <a:gd name="T0" fmla="*/ 5 w 371"/>
                <a:gd name="T1" fmla="*/ 194 h 194"/>
                <a:gd name="T2" fmla="*/ 178 w 371"/>
                <a:gd name="T3" fmla="*/ 76 h 194"/>
                <a:gd name="T4" fmla="*/ 261 w 371"/>
                <a:gd name="T5" fmla="*/ 146 h 194"/>
                <a:gd name="T6" fmla="*/ 368 w 371"/>
                <a:gd name="T7" fmla="*/ 194 h 194"/>
                <a:gd name="T8" fmla="*/ 368 w 371"/>
                <a:gd name="T9" fmla="*/ 154 h 194"/>
                <a:gd name="T10" fmla="*/ 263 w 371"/>
                <a:gd name="T11" fmla="*/ 108 h 194"/>
                <a:gd name="T12" fmla="*/ 178 w 371"/>
                <a:gd name="T13" fmla="*/ 36 h 194"/>
                <a:gd name="T14" fmla="*/ 5 w 371"/>
                <a:gd name="T15" fmla="*/ 154 h 194"/>
                <a:gd name="T16" fmla="*/ 5 w 371"/>
                <a:gd name="T1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94">
                  <a:moveTo>
                    <a:pt x="5" y="194"/>
                  </a:moveTo>
                  <a:cubicBezTo>
                    <a:pt x="37" y="134"/>
                    <a:pt x="95" y="40"/>
                    <a:pt x="178" y="76"/>
                  </a:cubicBezTo>
                  <a:cubicBezTo>
                    <a:pt x="212" y="91"/>
                    <a:pt x="233" y="124"/>
                    <a:pt x="261" y="146"/>
                  </a:cubicBezTo>
                  <a:cubicBezTo>
                    <a:pt x="292" y="172"/>
                    <a:pt x="329" y="188"/>
                    <a:pt x="368" y="194"/>
                  </a:cubicBezTo>
                  <a:cubicBezTo>
                    <a:pt x="367" y="194"/>
                    <a:pt x="371" y="154"/>
                    <a:pt x="368" y="154"/>
                  </a:cubicBezTo>
                  <a:cubicBezTo>
                    <a:pt x="330" y="148"/>
                    <a:pt x="294" y="133"/>
                    <a:pt x="263" y="108"/>
                  </a:cubicBezTo>
                  <a:cubicBezTo>
                    <a:pt x="234" y="85"/>
                    <a:pt x="213" y="51"/>
                    <a:pt x="178" y="36"/>
                  </a:cubicBezTo>
                  <a:cubicBezTo>
                    <a:pt x="95" y="0"/>
                    <a:pt x="37" y="94"/>
                    <a:pt x="5" y="154"/>
                  </a:cubicBezTo>
                  <a:cubicBezTo>
                    <a:pt x="0" y="165"/>
                    <a:pt x="10" y="184"/>
                    <a:pt x="5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BC36B2EC-063F-4FD8-8C81-12432500E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7" y="5708"/>
              <a:ext cx="2717" cy="915"/>
            </a:xfrm>
            <a:custGeom>
              <a:avLst/>
              <a:gdLst>
                <a:gd name="T0" fmla="*/ 1414 w 1420"/>
                <a:gd name="T1" fmla="*/ 436 h 476"/>
                <a:gd name="T2" fmla="*/ 1171 w 1420"/>
                <a:gd name="T3" fmla="*/ 295 h 476"/>
                <a:gd name="T4" fmla="*/ 1003 w 1420"/>
                <a:gd name="T5" fmla="*/ 330 h 476"/>
                <a:gd name="T6" fmla="*/ 862 w 1420"/>
                <a:gd name="T7" fmla="*/ 258 h 476"/>
                <a:gd name="T8" fmla="*/ 631 w 1420"/>
                <a:gd name="T9" fmla="*/ 20 h 476"/>
                <a:gd name="T10" fmla="*/ 457 w 1420"/>
                <a:gd name="T11" fmla="*/ 3 h 476"/>
                <a:gd name="T12" fmla="*/ 300 w 1420"/>
                <a:gd name="T13" fmla="*/ 24 h 476"/>
                <a:gd name="T14" fmla="*/ 7 w 1420"/>
                <a:gd name="T15" fmla="*/ 201 h 476"/>
                <a:gd name="T16" fmla="*/ 7 w 1420"/>
                <a:gd name="T17" fmla="*/ 241 h 476"/>
                <a:gd name="T18" fmla="*/ 260 w 1420"/>
                <a:gd name="T19" fmla="*/ 75 h 476"/>
                <a:gd name="T20" fmla="*/ 416 w 1420"/>
                <a:gd name="T21" fmla="*/ 46 h 476"/>
                <a:gd name="T22" fmla="*/ 586 w 1420"/>
                <a:gd name="T23" fmla="*/ 48 h 476"/>
                <a:gd name="T24" fmla="*/ 734 w 1420"/>
                <a:gd name="T25" fmla="*/ 128 h 476"/>
                <a:gd name="T26" fmla="*/ 834 w 1420"/>
                <a:gd name="T27" fmla="*/ 265 h 476"/>
                <a:gd name="T28" fmla="*/ 962 w 1420"/>
                <a:gd name="T29" fmla="*/ 364 h 476"/>
                <a:gd name="T30" fmla="*/ 1132 w 1420"/>
                <a:gd name="T31" fmla="*/ 339 h 476"/>
                <a:gd name="T32" fmla="*/ 1414 w 1420"/>
                <a:gd name="T33" fmla="*/ 476 h 476"/>
                <a:gd name="T34" fmla="*/ 1414 w 1420"/>
                <a:gd name="T35" fmla="*/ 43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0" h="476">
                  <a:moveTo>
                    <a:pt x="1414" y="436"/>
                  </a:moveTo>
                  <a:cubicBezTo>
                    <a:pt x="1367" y="348"/>
                    <a:pt x="1270" y="293"/>
                    <a:pt x="1171" y="295"/>
                  </a:cubicBezTo>
                  <a:cubicBezTo>
                    <a:pt x="1112" y="296"/>
                    <a:pt x="1061" y="329"/>
                    <a:pt x="1003" y="330"/>
                  </a:cubicBezTo>
                  <a:cubicBezTo>
                    <a:pt x="948" y="331"/>
                    <a:pt x="899" y="297"/>
                    <a:pt x="862" y="258"/>
                  </a:cubicBezTo>
                  <a:cubicBezTo>
                    <a:pt x="785" y="176"/>
                    <a:pt x="747" y="59"/>
                    <a:pt x="631" y="20"/>
                  </a:cubicBezTo>
                  <a:cubicBezTo>
                    <a:pt x="575" y="1"/>
                    <a:pt x="515" y="0"/>
                    <a:pt x="457" y="3"/>
                  </a:cubicBezTo>
                  <a:cubicBezTo>
                    <a:pt x="404" y="6"/>
                    <a:pt x="352" y="12"/>
                    <a:pt x="300" y="24"/>
                  </a:cubicBezTo>
                  <a:cubicBezTo>
                    <a:pt x="186" y="51"/>
                    <a:pt x="77" y="105"/>
                    <a:pt x="7" y="201"/>
                  </a:cubicBezTo>
                  <a:cubicBezTo>
                    <a:pt x="0" y="210"/>
                    <a:pt x="13" y="233"/>
                    <a:pt x="7" y="241"/>
                  </a:cubicBezTo>
                  <a:cubicBezTo>
                    <a:pt x="68" y="157"/>
                    <a:pt x="161" y="104"/>
                    <a:pt x="260" y="75"/>
                  </a:cubicBezTo>
                  <a:cubicBezTo>
                    <a:pt x="311" y="60"/>
                    <a:pt x="363" y="51"/>
                    <a:pt x="416" y="46"/>
                  </a:cubicBezTo>
                  <a:cubicBezTo>
                    <a:pt x="472" y="41"/>
                    <a:pt x="530" y="38"/>
                    <a:pt x="586" y="48"/>
                  </a:cubicBezTo>
                  <a:cubicBezTo>
                    <a:pt x="644" y="59"/>
                    <a:pt x="695" y="85"/>
                    <a:pt x="734" y="128"/>
                  </a:cubicBezTo>
                  <a:cubicBezTo>
                    <a:pt x="773" y="170"/>
                    <a:pt x="800" y="220"/>
                    <a:pt x="834" y="265"/>
                  </a:cubicBezTo>
                  <a:cubicBezTo>
                    <a:pt x="867" y="307"/>
                    <a:pt x="909" y="349"/>
                    <a:pt x="962" y="364"/>
                  </a:cubicBezTo>
                  <a:cubicBezTo>
                    <a:pt x="1022" y="381"/>
                    <a:pt x="1074" y="349"/>
                    <a:pt x="1132" y="339"/>
                  </a:cubicBezTo>
                  <a:cubicBezTo>
                    <a:pt x="1243" y="319"/>
                    <a:pt x="1360" y="377"/>
                    <a:pt x="1414" y="476"/>
                  </a:cubicBezTo>
                  <a:cubicBezTo>
                    <a:pt x="1408" y="465"/>
                    <a:pt x="1420" y="446"/>
                    <a:pt x="1414" y="4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D"/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E14998F3-14D3-42BF-BCFA-31B2E80ADE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>
            <a:extLst>
              <a:ext uri="{FF2B5EF4-FFF2-40B4-BE49-F238E27FC236}">
                <a16:creationId xmlns:a16="http://schemas.microsoft.com/office/drawing/2014/main" id="{5062C442-8648-41A5-84DC-FEEC65FBF85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1A6E1B4-E30E-455D-BDAD-6364EE2FFED3}"/>
              </a:ext>
            </a:extLst>
          </p:cNvPr>
          <p:cNvSpPr/>
          <p:nvPr/>
        </p:nvSpPr>
        <p:spPr>
          <a:xfrm>
            <a:off x="13572039" y="9236336"/>
            <a:ext cx="9729841" cy="3604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600" dirty="0">
                <a:solidFill>
                  <a:schemeClr val="bg1"/>
                </a:solidFill>
                <a:latin typeface="Quentin" panose="02000506000000020002" pitchFamily="2" charset="77"/>
                <a:cs typeface="Poppins" panose="00000500000000000000" pitchFamily="2" charset="0"/>
              </a:rPr>
              <a:t>Powerup</a:t>
            </a:r>
            <a:endParaRPr lang="en-ID" sz="16600" dirty="0">
              <a:solidFill>
                <a:schemeClr val="bg1"/>
              </a:solidFill>
              <a:latin typeface="Quentin" panose="02000506000000020002" pitchFamily="2" charset="77"/>
            </a:endParaRPr>
          </a:p>
        </p:txBody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6093436C-CB7C-491C-A42B-18D78F9A53D7}"/>
              </a:ext>
            </a:extLst>
          </p:cNvPr>
          <p:cNvSpPr>
            <a:spLocks noEditPoints="1"/>
          </p:cNvSpPr>
          <p:nvPr/>
        </p:nvSpPr>
        <p:spPr bwMode="auto">
          <a:xfrm>
            <a:off x="20430791" y="3260649"/>
            <a:ext cx="2871089" cy="5990328"/>
          </a:xfrm>
          <a:custGeom>
            <a:avLst/>
            <a:gdLst>
              <a:gd name="T0" fmla="*/ 273 w 561"/>
              <a:gd name="T1" fmla="*/ 334 h 1173"/>
              <a:gd name="T2" fmla="*/ 463 w 561"/>
              <a:gd name="T3" fmla="*/ 133 h 1173"/>
              <a:gd name="T4" fmla="*/ 330 w 561"/>
              <a:gd name="T5" fmla="*/ 372 h 1173"/>
              <a:gd name="T6" fmla="*/ 259 w 561"/>
              <a:gd name="T7" fmla="*/ 530 h 1173"/>
              <a:gd name="T8" fmla="*/ 269 w 561"/>
              <a:gd name="T9" fmla="*/ 796 h 1173"/>
              <a:gd name="T10" fmla="*/ 545 w 561"/>
              <a:gd name="T11" fmla="*/ 458 h 1173"/>
              <a:gd name="T12" fmla="*/ 551 w 561"/>
              <a:gd name="T13" fmla="*/ 578 h 1173"/>
              <a:gd name="T14" fmla="*/ 441 w 561"/>
              <a:gd name="T15" fmla="*/ 875 h 1173"/>
              <a:gd name="T16" fmla="*/ 266 w 561"/>
              <a:gd name="T17" fmla="*/ 994 h 1173"/>
              <a:gd name="T18" fmla="*/ 176 w 561"/>
              <a:gd name="T19" fmla="*/ 1066 h 1173"/>
              <a:gd name="T20" fmla="*/ 357 w 561"/>
              <a:gd name="T21" fmla="*/ 1016 h 1173"/>
              <a:gd name="T22" fmla="*/ 238 w 561"/>
              <a:gd name="T23" fmla="*/ 1140 h 1173"/>
              <a:gd name="T24" fmla="*/ 121 w 561"/>
              <a:gd name="T25" fmla="*/ 1165 h 1173"/>
              <a:gd name="T26" fmla="*/ 125 w 561"/>
              <a:gd name="T27" fmla="*/ 1119 h 1173"/>
              <a:gd name="T28" fmla="*/ 109 w 561"/>
              <a:gd name="T29" fmla="*/ 920 h 1173"/>
              <a:gd name="T30" fmla="*/ 111 w 561"/>
              <a:gd name="T31" fmla="*/ 668 h 1173"/>
              <a:gd name="T32" fmla="*/ 216 w 561"/>
              <a:gd name="T33" fmla="*/ 858 h 1173"/>
              <a:gd name="T34" fmla="*/ 264 w 561"/>
              <a:gd name="T35" fmla="*/ 743 h 1173"/>
              <a:gd name="T36" fmla="*/ 132 w 561"/>
              <a:gd name="T37" fmla="*/ 596 h 1173"/>
              <a:gd name="T38" fmla="*/ 8 w 561"/>
              <a:gd name="T39" fmla="*/ 188 h 1173"/>
              <a:gd name="T40" fmla="*/ 87 w 561"/>
              <a:gd name="T41" fmla="*/ 366 h 1173"/>
              <a:gd name="T42" fmla="*/ 186 w 561"/>
              <a:gd name="T43" fmla="*/ 459 h 1173"/>
              <a:gd name="T44" fmla="*/ 183 w 561"/>
              <a:gd name="T45" fmla="*/ 130 h 1173"/>
              <a:gd name="T46" fmla="*/ 368 w 561"/>
              <a:gd name="T47" fmla="*/ 3 h 1173"/>
              <a:gd name="T48" fmla="*/ 235 w 561"/>
              <a:gd name="T49" fmla="*/ 224 h 1173"/>
              <a:gd name="T50" fmla="*/ 199 w 561"/>
              <a:gd name="T51" fmla="*/ 450 h 1173"/>
              <a:gd name="T52" fmla="*/ 265 w 561"/>
              <a:gd name="T53" fmla="*/ 981 h 1173"/>
              <a:gd name="T54" fmla="*/ 490 w 561"/>
              <a:gd name="T55" fmla="*/ 781 h 1173"/>
              <a:gd name="T56" fmla="*/ 546 w 561"/>
              <a:gd name="T57" fmla="*/ 513 h 1173"/>
              <a:gd name="T58" fmla="*/ 377 w 561"/>
              <a:gd name="T59" fmla="*/ 696 h 1173"/>
              <a:gd name="T60" fmla="*/ 250 w 561"/>
              <a:gd name="T61" fmla="*/ 895 h 1173"/>
              <a:gd name="T62" fmla="*/ 480 w 561"/>
              <a:gd name="T63" fmla="*/ 663 h 1173"/>
              <a:gd name="T64" fmla="*/ 412 w 561"/>
              <a:gd name="T65" fmla="*/ 774 h 1173"/>
              <a:gd name="T66" fmla="*/ 152 w 561"/>
              <a:gd name="T67" fmla="*/ 326 h 1173"/>
              <a:gd name="T68" fmla="*/ 330 w 561"/>
              <a:gd name="T69" fmla="*/ 116 h 1173"/>
              <a:gd name="T70" fmla="*/ 328 w 561"/>
              <a:gd name="T71" fmla="*/ 40 h 1173"/>
              <a:gd name="T72" fmla="*/ 236 w 561"/>
              <a:gd name="T73" fmla="*/ 139 h 1173"/>
              <a:gd name="T74" fmla="*/ 271 w 561"/>
              <a:gd name="T75" fmla="*/ 131 h 1173"/>
              <a:gd name="T76" fmla="*/ 152 w 561"/>
              <a:gd name="T77" fmla="*/ 326 h 1173"/>
              <a:gd name="T78" fmla="*/ 234 w 561"/>
              <a:gd name="T79" fmla="*/ 611 h 1173"/>
              <a:gd name="T80" fmla="*/ 26 w 561"/>
              <a:gd name="T81" fmla="*/ 215 h 1173"/>
              <a:gd name="T82" fmla="*/ 56 w 561"/>
              <a:gd name="T83" fmla="*/ 430 h 1173"/>
              <a:gd name="T84" fmla="*/ 209 w 561"/>
              <a:gd name="T85" fmla="*/ 639 h 1173"/>
              <a:gd name="T86" fmla="*/ 268 w 561"/>
              <a:gd name="T87" fmla="*/ 390 h 1173"/>
              <a:gd name="T88" fmla="*/ 421 w 561"/>
              <a:gd name="T89" fmla="*/ 188 h 1173"/>
              <a:gd name="T90" fmla="*/ 277 w 561"/>
              <a:gd name="T91" fmla="*/ 396 h 1173"/>
              <a:gd name="T92" fmla="*/ 322 w 561"/>
              <a:gd name="T93" fmla="*/ 362 h 1173"/>
              <a:gd name="T94" fmla="*/ 392 w 561"/>
              <a:gd name="T95" fmla="*/ 202 h 1173"/>
              <a:gd name="T96" fmla="*/ 81 w 561"/>
              <a:gd name="T97" fmla="*/ 406 h 1173"/>
              <a:gd name="T98" fmla="*/ 247 w 561"/>
              <a:gd name="T99" fmla="*/ 608 h 1173"/>
              <a:gd name="T100" fmla="*/ 244 w 561"/>
              <a:gd name="T101" fmla="*/ 550 h 1173"/>
              <a:gd name="T102" fmla="*/ 82 w 561"/>
              <a:gd name="T103" fmla="*/ 406 h 1173"/>
              <a:gd name="T104" fmla="*/ 163 w 561"/>
              <a:gd name="T105" fmla="*/ 867 h 1173"/>
              <a:gd name="T106" fmla="*/ 195 w 561"/>
              <a:gd name="T107" fmla="*/ 959 h 1173"/>
              <a:gd name="T108" fmla="*/ 171 w 561"/>
              <a:gd name="T109" fmla="*/ 806 h 1173"/>
              <a:gd name="T110" fmla="*/ 127 w 561"/>
              <a:gd name="T111" fmla="*/ 824 h 1173"/>
              <a:gd name="T112" fmla="*/ 265 w 561"/>
              <a:gd name="T113" fmla="*/ 1068 h 1173"/>
              <a:gd name="T114" fmla="*/ 173 w 561"/>
              <a:gd name="T115" fmla="*/ 1141 h 1173"/>
              <a:gd name="T116" fmla="*/ 339 w 561"/>
              <a:gd name="T117" fmla="*/ 1012 h 1173"/>
              <a:gd name="T118" fmla="*/ 161 w 561"/>
              <a:gd name="T119" fmla="*/ 1122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1" h="1173">
                <a:moveTo>
                  <a:pt x="236" y="496"/>
                </a:moveTo>
                <a:cubicBezTo>
                  <a:pt x="236" y="493"/>
                  <a:pt x="236" y="490"/>
                  <a:pt x="237" y="488"/>
                </a:cubicBezTo>
                <a:cubicBezTo>
                  <a:pt x="238" y="472"/>
                  <a:pt x="238" y="455"/>
                  <a:pt x="240" y="439"/>
                </a:cubicBezTo>
                <a:cubicBezTo>
                  <a:pt x="244" y="409"/>
                  <a:pt x="251" y="381"/>
                  <a:pt x="264" y="354"/>
                </a:cubicBezTo>
                <a:cubicBezTo>
                  <a:pt x="267" y="347"/>
                  <a:pt x="270" y="341"/>
                  <a:pt x="273" y="334"/>
                </a:cubicBezTo>
                <a:cubicBezTo>
                  <a:pt x="290" y="295"/>
                  <a:pt x="315" y="260"/>
                  <a:pt x="343" y="228"/>
                </a:cubicBezTo>
                <a:cubicBezTo>
                  <a:pt x="361" y="209"/>
                  <a:pt x="381" y="191"/>
                  <a:pt x="402" y="175"/>
                </a:cubicBezTo>
                <a:cubicBezTo>
                  <a:pt x="416" y="165"/>
                  <a:pt x="429" y="154"/>
                  <a:pt x="440" y="140"/>
                </a:cubicBezTo>
                <a:cubicBezTo>
                  <a:pt x="442" y="138"/>
                  <a:pt x="444" y="135"/>
                  <a:pt x="446" y="133"/>
                </a:cubicBezTo>
                <a:cubicBezTo>
                  <a:pt x="450" y="128"/>
                  <a:pt x="459" y="128"/>
                  <a:pt x="463" y="133"/>
                </a:cubicBezTo>
                <a:cubicBezTo>
                  <a:pt x="464" y="135"/>
                  <a:pt x="464" y="137"/>
                  <a:pt x="464" y="139"/>
                </a:cubicBezTo>
                <a:cubicBezTo>
                  <a:pt x="462" y="151"/>
                  <a:pt x="461" y="162"/>
                  <a:pt x="460" y="173"/>
                </a:cubicBezTo>
                <a:cubicBezTo>
                  <a:pt x="456" y="203"/>
                  <a:pt x="444" y="230"/>
                  <a:pt x="431" y="256"/>
                </a:cubicBezTo>
                <a:cubicBezTo>
                  <a:pt x="417" y="283"/>
                  <a:pt x="399" y="307"/>
                  <a:pt x="377" y="328"/>
                </a:cubicBezTo>
                <a:cubicBezTo>
                  <a:pt x="361" y="342"/>
                  <a:pt x="346" y="357"/>
                  <a:pt x="330" y="372"/>
                </a:cubicBezTo>
                <a:cubicBezTo>
                  <a:pt x="316" y="386"/>
                  <a:pt x="302" y="400"/>
                  <a:pt x="290" y="415"/>
                </a:cubicBezTo>
                <a:cubicBezTo>
                  <a:pt x="273" y="437"/>
                  <a:pt x="262" y="461"/>
                  <a:pt x="255" y="487"/>
                </a:cubicBezTo>
                <a:cubicBezTo>
                  <a:pt x="254" y="493"/>
                  <a:pt x="253" y="498"/>
                  <a:pt x="255" y="503"/>
                </a:cubicBezTo>
                <a:cubicBezTo>
                  <a:pt x="256" y="509"/>
                  <a:pt x="258" y="515"/>
                  <a:pt x="259" y="521"/>
                </a:cubicBezTo>
                <a:cubicBezTo>
                  <a:pt x="259" y="524"/>
                  <a:pt x="261" y="527"/>
                  <a:pt x="259" y="530"/>
                </a:cubicBezTo>
                <a:cubicBezTo>
                  <a:pt x="258" y="530"/>
                  <a:pt x="259" y="532"/>
                  <a:pt x="260" y="533"/>
                </a:cubicBezTo>
                <a:cubicBezTo>
                  <a:pt x="273" y="558"/>
                  <a:pt x="278" y="585"/>
                  <a:pt x="282" y="612"/>
                </a:cubicBezTo>
                <a:cubicBezTo>
                  <a:pt x="286" y="647"/>
                  <a:pt x="284" y="681"/>
                  <a:pt x="280" y="715"/>
                </a:cubicBezTo>
                <a:cubicBezTo>
                  <a:pt x="276" y="743"/>
                  <a:pt x="272" y="771"/>
                  <a:pt x="267" y="800"/>
                </a:cubicBezTo>
                <a:cubicBezTo>
                  <a:pt x="268" y="798"/>
                  <a:pt x="269" y="797"/>
                  <a:pt x="269" y="796"/>
                </a:cubicBezTo>
                <a:cubicBezTo>
                  <a:pt x="291" y="750"/>
                  <a:pt x="323" y="712"/>
                  <a:pt x="362" y="681"/>
                </a:cubicBezTo>
                <a:cubicBezTo>
                  <a:pt x="381" y="664"/>
                  <a:pt x="401" y="648"/>
                  <a:pt x="420" y="632"/>
                </a:cubicBezTo>
                <a:cubicBezTo>
                  <a:pt x="464" y="595"/>
                  <a:pt x="501" y="552"/>
                  <a:pt x="527" y="501"/>
                </a:cubicBezTo>
                <a:cubicBezTo>
                  <a:pt x="533" y="488"/>
                  <a:pt x="538" y="474"/>
                  <a:pt x="544" y="460"/>
                </a:cubicBezTo>
                <a:cubicBezTo>
                  <a:pt x="544" y="460"/>
                  <a:pt x="545" y="459"/>
                  <a:pt x="545" y="458"/>
                </a:cubicBezTo>
                <a:cubicBezTo>
                  <a:pt x="546" y="455"/>
                  <a:pt x="547" y="453"/>
                  <a:pt x="551" y="453"/>
                </a:cubicBezTo>
                <a:cubicBezTo>
                  <a:pt x="555" y="453"/>
                  <a:pt x="558" y="455"/>
                  <a:pt x="559" y="459"/>
                </a:cubicBezTo>
                <a:cubicBezTo>
                  <a:pt x="560" y="462"/>
                  <a:pt x="561" y="466"/>
                  <a:pt x="561" y="469"/>
                </a:cubicBezTo>
                <a:cubicBezTo>
                  <a:pt x="561" y="495"/>
                  <a:pt x="559" y="520"/>
                  <a:pt x="554" y="545"/>
                </a:cubicBezTo>
                <a:cubicBezTo>
                  <a:pt x="552" y="556"/>
                  <a:pt x="551" y="567"/>
                  <a:pt x="551" y="578"/>
                </a:cubicBezTo>
                <a:cubicBezTo>
                  <a:pt x="550" y="603"/>
                  <a:pt x="546" y="627"/>
                  <a:pt x="542" y="651"/>
                </a:cubicBezTo>
                <a:cubicBezTo>
                  <a:pt x="535" y="686"/>
                  <a:pt x="526" y="721"/>
                  <a:pt x="515" y="755"/>
                </a:cubicBezTo>
                <a:cubicBezTo>
                  <a:pt x="510" y="769"/>
                  <a:pt x="504" y="782"/>
                  <a:pt x="497" y="794"/>
                </a:cubicBezTo>
                <a:cubicBezTo>
                  <a:pt x="493" y="801"/>
                  <a:pt x="488" y="808"/>
                  <a:pt x="484" y="815"/>
                </a:cubicBezTo>
                <a:cubicBezTo>
                  <a:pt x="472" y="837"/>
                  <a:pt x="458" y="857"/>
                  <a:pt x="441" y="875"/>
                </a:cubicBezTo>
                <a:cubicBezTo>
                  <a:pt x="433" y="882"/>
                  <a:pt x="427" y="891"/>
                  <a:pt x="420" y="899"/>
                </a:cubicBezTo>
                <a:cubicBezTo>
                  <a:pt x="409" y="914"/>
                  <a:pt x="397" y="927"/>
                  <a:pt x="382" y="938"/>
                </a:cubicBezTo>
                <a:cubicBezTo>
                  <a:pt x="368" y="948"/>
                  <a:pt x="353" y="959"/>
                  <a:pt x="338" y="969"/>
                </a:cubicBezTo>
                <a:cubicBezTo>
                  <a:pt x="329" y="975"/>
                  <a:pt x="319" y="979"/>
                  <a:pt x="308" y="982"/>
                </a:cubicBezTo>
                <a:cubicBezTo>
                  <a:pt x="294" y="986"/>
                  <a:pt x="280" y="991"/>
                  <a:pt x="266" y="994"/>
                </a:cubicBezTo>
                <a:cubicBezTo>
                  <a:pt x="250" y="997"/>
                  <a:pt x="233" y="1000"/>
                  <a:pt x="216" y="998"/>
                </a:cubicBezTo>
                <a:cubicBezTo>
                  <a:pt x="214" y="1003"/>
                  <a:pt x="210" y="1005"/>
                  <a:pt x="204" y="1006"/>
                </a:cubicBezTo>
                <a:cubicBezTo>
                  <a:pt x="202" y="1006"/>
                  <a:pt x="200" y="1007"/>
                  <a:pt x="199" y="1010"/>
                </a:cubicBezTo>
                <a:cubicBezTo>
                  <a:pt x="192" y="1028"/>
                  <a:pt x="184" y="1045"/>
                  <a:pt x="177" y="1063"/>
                </a:cubicBezTo>
                <a:cubicBezTo>
                  <a:pt x="177" y="1064"/>
                  <a:pt x="177" y="1065"/>
                  <a:pt x="176" y="1066"/>
                </a:cubicBezTo>
                <a:cubicBezTo>
                  <a:pt x="178" y="1064"/>
                  <a:pt x="180" y="1063"/>
                  <a:pt x="181" y="1062"/>
                </a:cubicBezTo>
                <a:cubicBezTo>
                  <a:pt x="200" y="1044"/>
                  <a:pt x="221" y="1028"/>
                  <a:pt x="243" y="1016"/>
                </a:cubicBezTo>
                <a:cubicBezTo>
                  <a:pt x="260" y="1007"/>
                  <a:pt x="278" y="1000"/>
                  <a:pt x="297" y="997"/>
                </a:cubicBezTo>
                <a:cubicBezTo>
                  <a:pt x="311" y="995"/>
                  <a:pt x="324" y="996"/>
                  <a:pt x="336" y="1004"/>
                </a:cubicBezTo>
                <a:cubicBezTo>
                  <a:pt x="343" y="1008"/>
                  <a:pt x="350" y="1012"/>
                  <a:pt x="357" y="1016"/>
                </a:cubicBezTo>
                <a:cubicBezTo>
                  <a:pt x="358" y="1017"/>
                  <a:pt x="359" y="1017"/>
                  <a:pt x="360" y="1018"/>
                </a:cubicBezTo>
                <a:cubicBezTo>
                  <a:pt x="363" y="1021"/>
                  <a:pt x="363" y="1023"/>
                  <a:pt x="360" y="1025"/>
                </a:cubicBezTo>
                <a:cubicBezTo>
                  <a:pt x="348" y="1034"/>
                  <a:pt x="339" y="1045"/>
                  <a:pt x="329" y="1056"/>
                </a:cubicBezTo>
                <a:cubicBezTo>
                  <a:pt x="316" y="1070"/>
                  <a:pt x="303" y="1084"/>
                  <a:pt x="290" y="1098"/>
                </a:cubicBezTo>
                <a:cubicBezTo>
                  <a:pt x="275" y="1115"/>
                  <a:pt x="257" y="1128"/>
                  <a:pt x="238" y="1140"/>
                </a:cubicBezTo>
                <a:cubicBezTo>
                  <a:pt x="222" y="1150"/>
                  <a:pt x="205" y="1155"/>
                  <a:pt x="187" y="1158"/>
                </a:cubicBezTo>
                <a:cubicBezTo>
                  <a:pt x="171" y="1161"/>
                  <a:pt x="155" y="1155"/>
                  <a:pt x="142" y="1145"/>
                </a:cubicBezTo>
                <a:cubicBezTo>
                  <a:pt x="141" y="1144"/>
                  <a:pt x="139" y="1143"/>
                  <a:pt x="138" y="1141"/>
                </a:cubicBezTo>
                <a:cubicBezTo>
                  <a:pt x="136" y="1143"/>
                  <a:pt x="135" y="1144"/>
                  <a:pt x="134" y="1146"/>
                </a:cubicBezTo>
                <a:cubicBezTo>
                  <a:pt x="130" y="1152"/>
                  <a:pt x="125" y="1158"/>
                  <a:pt x="121" y="1165"/>
                </a:cubicBezTo>
                <a:cubicBezTo>
                  <a:pt x="119" y="1167"/>
                  <a:pt x="116" y="1169"/>
                  <a:pt x="113" y="1171"/>
                </a:cubicBezTo>
                <a:cubicBezTo>
                  <a:pt x="110" y="1172"/>
                  <a:pt x="107" y="1173"/>
                  <a:pt x="104" y="1170"/>
                </a:cubicBezTo>
                <a:cubicBezTo>
                  <a:pt x="115" y="1159"/>
                  <a:pt x="122" y="1145"/>
                  <a:pt x="129" y="1132"/>
                </a:cubicBezTo>
                <a:cubicBezTo>
                  <a:pt x="128" y="1130"/>
                  <a:pt x="126" y="1128"/>
                  <a:pt x="125" y="1125"/>
                </a:cubicBezTo>
                <a:cubicBezTo>
                  <a:pt x="124" y="1123"/>
                  <a:pt x="123" y="1121"/>
                  <a:pt x="125" y="1119"/>
                </a:cubicBezTo>
                <a:cubicBezTo>
                  <a:pt x="127" y="1117"/>
                  <a:pt x="129" y="1118"/>
                  <a:pt x="131" y="1119"/>
                </a:cubicBezTo>
                <a:cubicBezTo>
                  <a:pt x="132" y="1120"/>
                  <a:pt x="133" y="1121"/>
                  <a:pt x="134" y="1122"/>
                </a:cubicBezTo>
                <a:cubicBezTo>
                  <a:pt x="155" y="1083"/>
                  <a:pt x="174" y="1044"/>
                  <a:pt x="191" y="1004"/>
                </a:cubicBezTo>
                <a:cubicBezTo>
                  <a:pt x="186" y="1001"/>
                  <a:pt x="182" y="999"/>
                  <a:pt x="177" y="996"/>
                </a:cubicBezTo>
                <a:cubicBezTo>
                  <a:pt x="145" y="979"/>
                  <a:pt x="123" y="953"/>
                  <a:pt x="109" y="920"/>
                </a:cubicBezTo>
                <a:cubicBezTo>
                  <a:pt x="100" y="900"/>
                  <a:pt x="96" y="878"/>
                  <a:pt x="94" y="856"/>
                </a:cubicBezTo>
                <a:cubicBezTo>
                  <a:pt x="92" y="832"/>
                  <a:pt x="91" y="808"/>
                  <a:pt x="92" y="784"/>
                </a:cubicBezTo>
                <a:cubicBezTo>
                  <a:pt x="93" y="769"/>
                  <a:pt x="93" y="754"/>
                  <a:pt x="92" y="739"/>
                </a:cubicBezTo>
                <a:cubicBezTo>
                  <a:pt x="92" y="719"/>
                  <a:pt x="94" y="699"/>
                  <a:pt x="96" y="679"/>
                </a:cubicBezTo>
                <a:cubicBezTo>
                  <a:pt x="97" y="670"/>
                  <a:pt x="99" y="667"/>
                  <a:pt x="111" y="668"/>
                </a:cubicBezTo>
                <a:cubicBezTo>
                  <a:pt x="117" y="668"/>
                  <a:pt x="119" y="670"/>
                  <a:pt x="118" y="677"/>
                </a:cubicBezTo>
                <a:cubicBezTo>
                  <a:pt x="117" y="699"/>
                  <a:pt x="126" y="717"/>
                  <a:pt x="139" y="733"/>
                </a:cubicBezTo>
                <a:cubicBezTo>
                  <a:pt x="149" y="744"/>
                  <a:pt x="159" y="755"/>
                  <a:pt x="168" y="767"/>
                </a:cubicBezTo>
                <a:cubicBezTo>
                  <a:pt x="186" y="789"/>
                  <a:pt x="200" y="813"/>
                  <a:pt x="209" y="840"/>
                </a:cubicBezTo>
                <a:cubicBezTo>
                  <a:pt x="211" y="846"/>
                  <a:pt x="213" y="852"/>
                  <a:pt x="216" y="858"/>
                </a:cubicBezTo>
                <a:cubicBezTo>
                  <a:pt x="221" y="871"/>
                  <a:pt x="226" y="885"/>
                  <a:pt x="228" y="899"/>
                </a:cubicBezTo>
                <a:cubicBezTo>
                  <a:pt x="229" y="898"/>
                  <a:pt x="229" y="896"/>
                  <a:pt x="230" y="894"/>
                </a:cubicBezTo>
                <a:cubicBezTo>
                  <a:pt x="231" y="891"/>
                  <a:pt x="231" y="887"/>
                  <a:pt x="233" y="884"/>
                </a:cubicBezTo>
                <a:cubicBezTo>
                  <a:pt x="243" y="854"/>
                  <a:pt x="249" y="823"/>
                  <a:pt x="256" y="793"/>
                </a:cubicBezTo>
                <a:cubicBezTo>
                  <a:pt x="259" y="776"/>
                  <a:pt x="261" y="760"/>
                  <a:pt x="264" y="743"/>
                </a:cubicBezTo>
                <a:cubicBezTo>
                  <a:pt x="265" y="738"/>
                  <a:pt x="263" y="735"/>
                  <a:pt x="261" y="731"/>
                </a:cubicBezTo>
                <a:cubicBezTo>
                  <a:pt x="259" y="729"/>
                  <a:pt x="257" y="726"/>
                  <a:pt x="255" y="724"/>
                </a:cubicBezTo>
                <a:cubicBezTo>
                  <a:pt x="243" y="704"/>
                  <a:pt x="227" y="687"/>
                  <a:pt x="209" y="672"/>
                </a:cubicBezTo>
                <a:cubicBezTo>
                  <a:pt x="190" y="658"/>
                  <a:pt x="175" y="642"/>
                  <a:pt x="160" y="625"/>
                </a:cubicBezTo>
                <a:cubicBezTo>
                  <a:pt x="151" y="615"/>
                  <a:pt x="142" y="605"/>
                  <a:pt x="132" y="596"/>
                </a:cubicBezTo>
                <a:cubicBezTo>
                  <a:pt x="119" y="584"/>
                  <a:pt x="108" y="571"/>
                  <a:pt x="98" y="557"/>
                </a:cubicBezTo>
                <a:cubicBezTo>
                  <a:pt x="69" y="518"/>
                  <a:pt x="48" y="474"/>
                  <a:pt x="32" y="427"/>
                </a:cubicBezTo>
                <a:cubicBezTo>
                  <a:pt x="23" y="399"/>
                  <a:pt x="16" y="371"/>
                  <a:pt x="11" y="342"/>
                </a:cubicBezTo>
                <a:cubicBezTo>
                  <a:pt x="8" y="325"/>
                  <a:pt x="5" y="309"/>
                  <a:pt x="3" y="292"/>
                </a:cubicBezTo>
                <a:cubicBezTo>
                  <a:pt x="0" y="257"/>
                  <a:pt x="0" y="223"/>
                  <a:pt x="8" y="188"/>
                </a:cubicBezTo>
                <a:cubicBezTo>
                  <a:pt x="8" y="187"/>
                  <a:pt x="8" y="186"/>
                  <a:pt x="8" y="184"/>
                </a:cubicBezTo>
                <a:cubicBezTo>
                  <a:pt x="12" y="172"/>
                  <a:pt x="25" y="167"/>
                  <a:pt x="35" y="175"/>
                </a:cubicBezTo>
                <a:cubicBezTo>
                  <a:pt x="42" y="180"/>
                  <a:pt x="46" y="186"/>
                  <a:pt x="49" y="195"/>
                </a:cubicBezTo>
                <a:cubicBezTo>
                  <a:pt x="53" y="209"/>
                  <a:pt x="55" y="224"/>
                  <a:pt x="57" y="240"/>
                </a:cubicBezTo>
                <a:cubicBezTo>
                  <a:pt x="62" y="283"/>
                  <a:pt x="69" y="326"/>
                  <a:pt x="87" y="366"/>
                </a:cubicBezTo>
                <a:cubicBezTo>
                  <a:pt x="91" y="376"/>
                  <a:pt x="96" y="386"/>
                  <a:pt x="102" y="396"/>
                </a:cubicBezTo>
                <a:cubicBezTo>
                  <a:pt x="113" y="415"/>
                  <a:pt x="129" y="430"/>
                  <a:pt x="148" y="442"/>
                </a:cubicBezTo>
                <a:cubicBezTo>
                  <a:pt x="161" y="451"/>
                  <a:pt x="175" y="458"/>
                  <a:pt x="189" y="466"/>
                </a:cubicBezTo>
                <a:cubicBezTo>
                  <a:pt x="189" y="466"/>
                  <a:pt x="190" y="466"/>
                  <a:pt x="191" y="466"/>
                </a:cubicBezTo>
                <a:cubicBezTo>
                  <a:pt x="189" y="463"/>
                  <a:pt x="187" y="461"/>
                  <a:pt x="186" y="459"/>
                </a:cubicBezTo>
                <a:cubicBezTo>
                  <a:pt x="161" y="426"/>
                  <a:pt x="144" y="390"/>
                  <a:pt x="137" y="349"/>
                </a:cubicBezTo>
                <a:cubicBezTo>
                  <a:pt x="134" y="337"/>
                  <a:pt x="133" y="323"/>
                  <a:pt x="133" y="310"/>
                </a:cubicBezTo>
                <a:cubicBezTo>
                  <a:pt x="132" y="295"/>
                  <a:pt x="134" y="279"/>
                  <a:pt x="134" y="264"/>
                </a:cubicBezTo>
                <a:cubicBezTo>
                  <a:pt x="136" y="239"/>
                  <a:pt x="143" y="215"/>
                  <a:pt x="151" y="192"/>
                </a:cubicBezTo>
                <a:cubicBezTo>
                  <a:pt x="159" y="170"/>
                  <a:pt x="170" y="149"/>
                  <a:pt x="183" y="130"/>
                </a:cubicBezTo>
                <a:cubicBezTo>
                  <a:pt x="194" y="116"/>
                  <a:pt x="206" y="103"/>
                  <a:pt x="220" y="93"/>
                </a:cubicBezTo>
                <a:cubicBezTo>
                  <a:pt x="229" y="86"/>
                  <a:pt x="238" y="79"/>
                  <a:pt x="247" y="72"/>
                </a:cubicBezTo>
                <a:cubicBezTo>
                  <a:pt x="270" y="55"/>
                  <a:pt x="294" y="41"/>
                  <a:pt x="320" y="28"/>
                </a:cubicBezTo>
                <a:cubicBezTo>
                  <a:pt x="333" y="22"/>
                  <a:pt x="346" y="14"/>
                  <a:pt x="360" y="7"/>
                </a:cubicBezTo>
                <a:cubicBezTo>
                  <a:pt x="362" y="6"/>
                  <a:pt x="365" y="4"/>
                  <a:pt x="368" y="3"/>
                </a:cubicBezTo>
                <a:cubicBezTo>
                  <a:pt x="376" y="0"/>
                  <a:pt x="384" y="5"/>
                  <a:pt x="382" y="13"/>
                </a:cubicBezTo>
                <a:cubicBezTo>
                  <a:pt x="379" y="24"/>
                  <a:pt x="377" y="35"/>
                  <a:pt x="373" y="45"/>
                </a:cubicBezTo>
                <a:cubicBezTo>
                  <a:pt x="366" y="66"/>
                  <a:pt x="356" y="86"/>
                  <a:pt x="346" y="106"/>
                </a:cubicBezTo>
                <a:cubicBezTo>
                  <a:pt x="334" y="129"/>
                  <a:pt x="318" y="149"/>
                  <a:pt x="298" y="167"/>
                </a:cubicBezTo>
                <a:cubicBezTo>
                  <a:pt x="277" y="186"/>
                  <a:pt x="256" y="205"/>
                  <a:pt x="235" y="224"/>
                </a:cubicBezTo>
                <a:cubicBezTo>
                  <a:pt x="222" y="236"/>
                  <a:pt x="209" y="248"/>
                  <a:pt x="198" y="261"/>
                </a:cubicBezTo>
                <a:cubicBezTo>
                  <a:pt x="175" y="287"/>
                  <a:pt x="162" y="318"/>
                  <a:pt x="158" y="353"/>
                </a:cubicBezTo>
                <a:cubicBezTo>
                  <a:pt x="157" y="360"/>
                  <a:pt x="158" y="367"/>
                  <a:pt x="160" y="374"/>
                </a:cubicBezTo>
                <a:cubicBezTo>
                  <a:pt x="162" y="377"/>
                  <a:pt x="162" y="380"/>
                  <a:pt x="163" y="382"/>
                </a:cubicBezTo>
                <a:cubicBezTo>
                  <a:pt x="171" y="407"/>
                  <a:pt x="183" y="430"/>
                  <a:pt x="199" y="450"/>
                </a:cubicBezTo>
                <a:cubicBezTo>
                  <a:pt x="211" y="465"/>
                  <a:pt x="222" y="479"/>
                  <a:pt x="234" y="494"/>
                </a:cubicBezTo>
                <a:cubicBezTo>
                  <a:pt x="234" y="494"/>
                  <a:pt x="235" y="495"/>
                  <a:pt x="236" y="496"/>
                </a:cubicBezTo>
                <a:close/>
                <a:moveTo>
                  <a:pt x="222" y="990"/>
                </a:moveTo>
                <a:cubicBezTo>
                  <a:pt x="227" y="989"/>
                  <a:pt x="231" y="988"/>
                  <a:pt x="235" y="987"/>
                </a:cubicBezTo>
                <a:cubicBezTo>
                  <a:pt x="245" y="985"/>
                  <a:pt x="255" y="983"/>
                  <a:pt x="265" y="981"/>
                </a:cubicBezTo>
                <a:cubicBezTo>
                  <a:pt x="291" y="976"/>
                  <a:pt x="315" y="965"/>
                  <a:pt x="338" y="950"/>
                </a:cubicBezTo>
                <a:cubicBezTo>
                  <a:pt x="347" y="944"/>
                  <a:pt x="357" y="937"/>
                  <a:pt x="367" y="930"/>
                </a:cubicBezTo>
                <a:cubicBezTo>
                  <a:pt x="376" y="923"/>
                  <a:pt x="384" y="915"/>
                  <a:pt x="393" y="908"/>
                </a:cubicBezTo>
                <a:cubicBezTo>
                  <a:pt x="417" y="891"/>
                  <a:pt x="436" y="870"/>
                  <a:pt x="454" y="846"/>
                </a:cubicBezTo>
                <a:cubicBezTo>
                  <a:pt x="469" y="826"/>
                  <a:pt x="482" y="805"/>
                  <a:pt x="490" y="781"/>
                </a:cubicBezTo>
                <a:cubicBezTo>
                  <a:pt x="493" y="771"/>
                  <a:pt x="497" y="762"/>
                  <a:pt x="501" y="753"/>
                </a:cubicBezTo>
                <a:cubicBezTo>
                  <a:pt x="513" y="720"/>
                  <a:pt x="525" y="687"/>
                  <a:pt x="534" y="654"/>
                </a:cubicBezTo>
                <a:cubicBezTo>
                  <a:pt x="538" y="636"/>
                  <a:pt x="540" y="617"/>
                  <a:pt x="543" y="599"/>
                </a:cubicBezTo>
                <a:cubicBezTo>
                  <a:pt x="547" y="581"/>
                  <a:pt x="548" y="563"/>
                  <a:pt x="548" y="545"/>
                </a:cubicBezTo>
                <a:cubicBezTo>
                  <a:pt x="547" y="534"/>
                  <a:pt x="546" y="524"/>
                  <a:pt x="546" y="513"/>
                </a:cubicBezTo>
                <a:cubicBezTo>
                  <a:pt x="546" y="509"/>
                  <a:pt x="545" y="505"/>
                  <a:pt x="545" y="500"/>
                </a:cubicBezTo>
                <a:cubicBezTo>
                  <a:pt x="543" y="503"/>
                  <a:pt x="542" y="505"/>
                  <a:pt x="542" y="508"/>
                </a:cubicBezTo>
                <a:cubicBezTo>
                  <a:pt x="534" y="534"/>
                  <a:pt x="521" y="557"/>
                  <a:pt x="504" y="577"/>
                </a:cubicBezTo>
                <a:cubicBezTo>
                  <a:pt x="491" y="593"/>
                  <a:pt x="477" y="608"/>
                  <a:pt x="461" y="622"/>
                </a:cubicBezTo>
                <a:cubicBezTo>
                  <a:pt x="433" y="646"/>
                  <a:pt x="405" y="671"/>
                  <a:pt x="377" y="696"/>
                </a:cubicBezTo>
                <a:cubicBezTo>
                  <a:pt x="354" y="716"/>
                  <a:pt x="333" y="738"/>
                  <a:pt x="315" y="762"/>
                </a:cubicBezTo>
                <a:cubicBezTo>
                  <a:pt x="286" y="801"/>
                  <a:pt x="265" y="843"/>
                  <a:pt x="249" y="889"/>
                </a:cubicBezTo>
                <a:cubicBezTo>
                  <a:pt x="248" y="892"/>
                  <a:pt x="247" y="895"/>
                  <a:pt x="246" y="898"/>
                </a:cubicBezTo>
                <a:cubicBezTo>
                  <a:pt x="247" y="898"/>
                  <a:pt x="247" y="898"/>
                  <a:pt x="248" y="898"/>
                </a:cubicBezTo>
                <a:cubicBezTo>
                  <a:pt x="249" y="897"/>
                  <a:pt x="249" y="896"/>
                  <a:pt x="250" y="895"/>
                </a:cubicBezTo>
                <a:cubicBezTo>
                  <a:pt x="265" y="875"/>
                  <a:pt x="283" y="857"/>
                  <a:pt x="302" y="841"/>
                </a:cubicBezTo>
                <a:cubicBezTo>
                  <a:pt x="319" y="827"/>
                  <a:pt x="335" y="815"/>
                  <a:pt x="352" y="801"/>
                </a:cubicBezTo>
                <a:cubicBezTo>
                  <a:pt x="374" y="783"/>
                  <a:pt x="396" y="765"/>
                  <a:pt x="418" y="746"/>
                </a:cubicBezTo>
                <a:cubicBezTo>
                  <a:pt x="441" y="725"/>
                  <a:pt x="461" y="702"/>
                  <a:pt x="476" y="675"/>
                </a:cubicBezTo>
                <a:cubicBezTo>
                  <a:pt x="478" y="671"/>
                  <a:pt x="481" y="667"/>
                  <a:pt x="480" y="663"/>
                </a:cubicBezTo>
                <a:cubicBezTo>
                  <a:pt x="486" y="662"/>
                  <a:pt x="488" y="664"/>
                  <a:pt x="487" y="669"/>
                </a:cubicBezTo>
                <a:cubicBezTo>
                  <a:pt x="487" y="672"/>
                  <a:pt x="486" y="675"/>
                  <a:pt x="484" y="679"/>
                </a:cubicBezTo>
                <a:cubicBezTo>
                  <a:pt x="479" y="690"/>
                  <a:pt x="474" y="701"/>
                  <a:pt x="468" y="711"/>
                </a:cubicBezTo>
                <a:cubicBezTo>
                  <a:pt x="464" y="718"/>
                  <a:pt x="460" y="724"/>
                  <a:pt x="456" y="730"/>
                </a:cubicBezTo>
                <a:cubicBezTo>
                  <a:pt x="443" y="746"/>
                  <a:pt x="428" y="761"/>
                  <a:pt x="412" y="774"/>
                </a:cubicBezTo>
                <a:cubicBezTo>
                  <a:pt x="385" y="795"/>
                  <a:pt x="358" y="815"/>
                  <a:pt x="331" y="836"/>
                </a:cubicBezTo>
                <a:cubicBezTo>
                  <a:pt x="316" y="848"/>
                  <a:pt x="300" y="861"/>
                  <a:pt x="286" y="874"/>
                </a:cubicBezTo>
                <a:cubicBezTo>
                  <a:pt x="260" y="899"/>
                  <a:pt x="242" y="929"/>
                  <a:pt x="229" y="962"/>
                </a:cubicBezTo>
                <a:cubicBezTo>
                  <a:pt x="226" y="971"/>
                  <a:pt x="224" y="980"/>
                  <a:pt x="222" y="990"/>
                </a:cubicBezTo>
                <a:close/>
                <a:moveTo>
                  <a:pt x="152" y="326"/>
                </a:moveTo>
                <a:cubicBezTo>
                  <a:pt x="152" y="325"/>
                  <a:pt x="153" y="325"/>
                  <a:pt x="153" y="324"/>
                </a:cubicBezTo>
                <a:cubicBezTo>
                  <a:pt x="161" y="292"/>
                  <a:pt x="179" y="265"/>
                  <a:pt x="203" y="243"/>
                </a:cubicBezTo>
                <a:cubicBezTo>
                  <a:pt x="214" y="232"/>
                  <a:pt x="225" y="221"/>
                  <a:pt x="237" y="211"/>
                </a:cubicBezTo>
                <a:cubicBezTo>
                  <a:pt x="258" y="192"/>
                  <a:pt x="280" y="173"/>
                  <a:pt x="301" y="155"/>
                </a:cubicBezTo>
                <a:cubicBezTo>
                  <a:pt x="313" y="144"/>
                  <a:pt x="322" y="130"/>
                  <a:pt x="330" y="116"/>
                </a:cubicBezTo>
                <a:cubicBezTo>
                  <a:pt x="342" y="94"/>
                  <a:pt x="352" y="71"/>
                  <a:pt x="361" y="48"/>
                </a:cubicBezTo>
                <a:cubicBezTo>
                  <a:pt x="365" y="39"/>
                  <a:pt x="367" y="30"/>
                  <a:pt x="369" y="21"/>
                </a:cubicBezTo>
                <a:cubicBezTo>
                  <a:pt x="369" y="20"/>
                  <a:pt x="369" y="19"/>
                  <a:pt x="369" y="17"/>
                </a:cubicBezTo>
                <a:cubicBezTo>
                  <a:pt x="367" y="18"/>
                  <a:pt x="366" y="19"/>
                  <a:pt x="364" y="20"/>
                </a:cubicBezTo>
                <a:cubicBezTo>
                  <a:pt x="352" y="27"/>
                  <a:pt x="340" y="34"/>
                  <a:pt x="328" y="40"/>
                </a:cubicBezTo>
                <a:cubicBezTo>
                  <a:pt x="307" y="48"/>
                  <a:pt x="288" y="59"/>
                  <a:pt x="269" y="71"/>
                </a:cubicBezTo>
                <a:cubicBezTo>
                  <a:pt x="215" y="106"/>
                  <a:pt x="177" y="154"/>
                  <a:pt x="158" y="216"/>
                </a:cubicBezTo>
                <a:cubicBezTo>
                  <a:pt x="158" y="217"/>
                  <a:pt x="158" y="219"/>
                  <a:pt x="157" y="220"/>
                </a:cubicBezTo>
                <a:cubicBezTo>
                  <a:pt x="159" y="219"/>
                  <a:pt x="160" y="219"/>
                  <a:pt x="160" y="218"/>
                </a:cubicBezTo>
                <a:cubicBezTo>
                  <a:pt x="181" y="187"/>
                  <a:pt x="206" y="161"/>
                  <a:pt x="236" y="139"/>
                </a:cubicBezTo>
                <a:cubicBezTo>
                  <a:pt x="249" y="130"/>
                  <a:pt x="263" y="123"/>
                  <a:pt x="278" y="118"/>
                </a:cubicBezTo>
                <a:cubicBezTo>
                  <a:pt x="281" y="117"/>
                  <a:pt x="285" y="117"/>
                  <a:pt x="289" y="117"/>
                </a:cubicBezTo>
                <a:cubicBezTo>
                  <a:pt x="291" y="117"/>
                  <a:pt x="294" y="119"/>
                  <a:pt x="294" y="122"/>
                </a:cubicBezTo>
                <a:cubicBezTo>
                  <a:pt x="290" y="122"/>
                  <a:pt x="287" y="121"/>
                  <a:pt x="285" y="123"/>
                </a:cubicBezTo>
                <a:cubicBezTo>
                  <a:pt x="280" y="125"/>
                  <a:pt x="276" y="128"/>
                  <a:pt x="271" y="131"/>
                </a:cubicBezTo>
                <a:cubicBezTo>
                  <a:pt x="265" y="136"/>
                  <a:pt x="258" y="141"/>
                  <a:pt x="252" y="146"/>
                </a:cubicBezTo>
                <a:cubicBezTo>
                  <a:pt x="238" y="157"/>
                  <a:pt x="225" y="167"/>
                  <a:pt x="213" y="180"/>
                </a:cubicBezTo>
                <a:cubicBezTo>
                  <a:pt x="197" y="197"/>
                  <a:pt x="183" y="214"/>
                  <a:pt x="172" y="235"/>
                </a:cubicBezTo>
                <a:cubicBezTo>
                  <a:pt x="161" y="257"/>
                  <a:pt x="153" y="279"/>
                  <a:pt x="151" y="304"/>
                </a:cubicBezTo>
                <a:cubicBezTo>
                  <a:pt x="150" y="311"/>
                  <a:pt x="150" y="318"/>
                  <a:pt x="152" y="326"/>
                </a:cubicBezTo>
                <a:close/>
                <a:moveTo>
                  <a:pt x="267" y="711"/>
                </a:moveTo>
                <a:cubicBezTo>
                  <a:pt x="268" y="711"/>
                  <a:pt x="269" y="711"/>
                  <a:pt x="269" y="711"/>
                </a:cubicBezTo>
                <a:cubicBezTo>
                  <a:pt x="270" y="694"/>
                  <a:pt x="271" y="677"/>
                  <a:pt x="272" y="660"/>
                </a:cubicBezTo>
                <a:cubicBezTo>
                  <a:pt x="273" y="658"/>
                  <a:pt x="272" y="655"/>
                  <a:pt x="271" y="653"/>
                </a:cubicBezTo>
                <a:cubicBezTo>
                  <a:pt x="262" y="636"/>
                  <a:pt x="251" y="621"/>
                  <a:pt x="234" y="611"/>
                </a:cubicBezTo>
                <a:cubicBezTo>
                  <a:pt x="222" y="605"/>
                  <a:pt x="210" y="598"/>
                  <a:pt x="198" y="592"/>
                </a:cubicBezTo>
                <a:cubicBezTo>
                  <a:pt x="164" y="575"/>
                  <a:pt x="137" y="551"/>
                  <a:pt x="117" y="519"/>
                </a:cubicBezTo>
                <a:cubicBezTo>
                  <a:pt x="99" y="489"/>
                  <a:pt x="83" y="457"/>
                  <a:pt x="70" y="423"/>
                </a:cubicBezTo>
                <a:cubicBezTo>
                  <a:pt x="56" y="387"/>
                  <a:pt x="46" y="350"/>
                  <a:pt x="39" y="312"/>
                </a:cubicBezTo>
                <a:cubicBezTo>
                  <a:pt x="33" y="280"/>
                  <a:pt x="28" y="248"/>
                  <a:pt x="26" y="215"/>
                </a:cubicBezTo>
                <a:cubicBezTo>
                  <a:pt x="25" y="205"/>
                  <a:pt x="24" y="196"/>
                  <a:pt x="23" y="187"/>
                </a:cubicBezTo>
                <a:cubicBezTo>
                  <a:pt x="22" y="188"/>
                  <a:pt x="22" y="190"/>
                  <a:pt x="21" y="192"/>
                </a:cubicBezTo>
                <a:cubicBezTo>
                  <a:pt x="19" y="204"/>
                  <a:pt x="18" y="216"/>
                  <a:pt x="18" y="229"/>
                </a:cubicBezTo>
                <a:cubicBezTo>
                  <a:pt x="18" y="268"/>
                  <a:pt x="24" y="306"/>
                  <a:pt x="31" y="344"/>
                </a:cubicBezTo>
                <a:cubicBezTo>
                  <a:pt x="37" y="374"/>
                  <a:pt x="46" y="402"/>
                  <a:pt x="56" y="430"/>
                </a:cubicBezTo>
                <a:cubicBezTo>
                  <a:pt x="75" y="487"/>
                  <a:pt x="103" y="540"/>
                  <a:pt x="143" y="586"/>
                </a:cubicBezTo>
                <a:cubicBezTo>
                  <a:pt x="153" y="597"/>
                  <a:pt x="163" y="607"/>
                  <a:pt x="174" y="617"/>
                </a:cubicBezTo>
                <a:cubicBezTo>
                  <a:pt x="175" y="616"/>
                  <a:pt x="175" y="615"/>
                  <a:pt x="176" y="613"/>
                </a:cubicBezTo>
                <a:cubicBezTo>
                  <a:pt x="180" y="617"/>
                  <a:pt x="183" y="620"/>
                  <a:pt x="187" y="623"/>
                </a:cubicBezTo>
                <a:cubicBezTo>
                  <a:pt x="194" y="628"/>
                  <a:pt x="202" y="633"/>
                  <a:pt x="209" y="639"/>
                </a:cubicBezTo>
                <a:cubicBezTo>
                  <a:pt x="227" y="652"/>
                  <a:pt x="241" y="668"/>
                  <a:pt x="254" y="685"/>
                </a:cubicBezTo>
                <a:cubicBezTo>
                  <a:pt x="257" y="690"/>
                  <a:pt x="260" y="696"/>
                  <a:pt x="263" y="702"/>
                </a:cubicBezTo>
                <a:cubicBezTo>
                  <a:pt x="265" y="705"/>
                  <a:pt x="266" y="708"/>
                  <a:pt x="267" y="711"/>
                </a:cubicBezTo>
                <a:close/>
                <a:moveTo>
                  <a:pt x="266" y="392"/>
                </a:moveTo>
                <a:cubicBezTo>
                  <a:pt x="267" y="391"/>
                  <a:pt x="268" y="391"/>
                  <a:pt x="268" y="390"/>
                </a:cubicBezTo>
                <a:cubicBezTo>
                  <a:pt x="283" y="369"/>
                  <a:pt x="300" y="350"/>
                  <a:pt x="317" y="330"/>
                </a:cubicBezTo>
                <a:cubicBezTo>
                  <a:pt x="350" y="291"/>
                  <a:pt x="381" y="250"/>
                  <a:pt x="407" y="205"/>
                </a:cubicBezTo>
                <a:cubicBezTo>
                  <a:pt x="410" y="200"/>
                  <a:pt x="413" y="195"/>
                  <a:pt x="416" y="190"/>
                </a:cubicBezTo>
                <a:cubicBezTo>
                  <a:pt x="417" y="189"/>
                  <a:pt x="418" y="187"/>
                  <a:pt x="421" y="188"/>
                </a:cubicBezTo>
                <a:cubicBezTo>
                  <a:pt x="421" y="188"/>
                  <a:pt x="421" y="188"/>
                  <a:pt x="421" y="188"/>
                </a:cubicBezTo>
                <a:cubicBezTo>
                  <a:pt x="421" y="189"/>
                  <a:pt x="421" y="190"/>
                  <a:pt x="420" y="191"/>
                </a:cubicBezTo>
                <a:cubicBezTo>
                  <a:pt x="417" y="204"/>
                  <a:pt x="411" y="216"/>
                  <a:pt x="404" y="228"/>
                </a:cubicBezTo>
                <a:cubicBezTo>
                  <a:pt x="392" y="250"/>
                  <a:pt x="377" y="270"/>
                  <a:pt x="361" y="289"/>
                </a:cubicBezTo>
                <a:cubicBezTo>
                  <a:pt x="346" y="309"/>
                  <a:pt x="330" y="327"/>
                  <a:pt x="314" y="346"/>
                </a:cubicBezTo>
                <a:cubicBezTo>
                  <a:pt x="301" y="362"/>
                  <a:pt x="287" y="378"/>
                  <a:pt x="277" y="396"/>
                </a:cubicBezTo>
                <a:cubicBezTo>
                  <a:pt x="267" y="411"/>
                  <a:pt x="260" y="427"/>
                  <a:pt x="255" y="444"/>
                </a:cubicBezTo>
                <a:cubicBezTo>
                  <a:pt x="255" y="446"/>
                  <a:pt x="255" y="448"/>
                  <a:pt x="254" y="450"/>
                </a:cubicBezTo>
                <a:cubicBezTo>
                  <a:pt x="256" y="449"/>
                  <a:pt x="257" y="447"/>
                  <a:pt x="258" y="445"/>
                </a:cubicBezTo>
                <a:cubicBezTo>
                  <a:pt x="264" y="432"/>
                  <a:pt x="271" y="421"/>
                  <a:pt x="279" y="410"/>
                </a:cubicBezTo>
                <a:cubicBezTo>
                  <a:pt x="292" y="393"/>
                  <a:pt x="307" y="377"/>
                  <a:pt x="322" y="362"/>
                </a:cubicBezTo>
                <a:cubicBezTo>
                  <a:pt x="341" y="344"/>
                  <a:pt x="360" y="326"/>
                  <a:pt x="377" y="307"/>
                </a:cubicBezTo>
                <a:cubicBezTo>
                  <a:pt x="416" y="265"/>
                  <a:pt x="438" y="215"/>
                  <a:pt x="449" y="159"/>
                </a:cubicBezTo>
                <a:cubicBezTo>
                  <a:pt x="449" y="157"/>
                  <a:pt x="449" y="155"/>
                  <a:pt x="450" y="152"/>
                </a:cubicBezTo>
                <a:cubicBezTo>
                  <a:pt x="447" y="154"/>
                  <a:pt x="446" y="155"/>
                  <a:pt x="445" y="156"/>
                </a:cubicBezTo>
                <a:cubicBezTo>
                  <a:pt x="427" y="171"/>
                  <a:pt x="410" y="187"/>
                  <a:pt x="392" y="202"/>
                </a:cubicBezTo>
                <a:cubicBezTo>
                  <a:pt x="364" y="226"/>
                  <a:pt x="340" y="254"/>
                  <a:pt x="319" y="284"/>
                </a:cubicBezTo>
                <a:cubicBezTo>
                  <a:pt x="297" y="316"/>
                  <a:pt x="280" y="350"/>
                  <a:pt x="268" y="386"/>
                </a:cubicBezTo>
                <a:cubicBezTo>
                  <a:pt x="268" y="388"/>
                  <a:pt x="267" y="389"/>
                  <a:pt x="266" y="392"/>
                </a:cubicBezTo>
                <a:close/>
                <a:moveTo>
                  <a:pt x="82" y="406"/>
                </a:moveTo>
                <a:cubicBezTo>
                  <a:pt x="81" y="406"/>
                  <a:pt x="81" y="406"/>
                  <a:pt x="81" y="406"/>
                </a:cubicBezTo>
                <a:cubicBezTo>
                  <a:pt x="81" y="408"/>
                  <a:pt x="81" y="409"/>
                  <a:pt x="82" y="411"/>
                </a:cubicBezTo>
                <a:cubicBezTo>
                  <a:pt x="94" y="444"/>
                  <a:pt x="108" y="475"/>
                  <a:pt x="126" y="506"/>
                </a:cubicBezTo>
                <a:cubicBezTo>
                  <a:pt x="133" y="518"/>
                  <a:pt x="142" y="530"/>
                  <a:pt x="152" y="541"/>
                </a:cubicBezTo>
                <a:cubicBezTo>
                  <a:pt x="171" y="560"/>
                  <a:pt x="192" y="576"/>
                  <a:pt x="215" y="587"/>
                </a:cubicBezTo>
                <a:cubicBezTo>
                  <a:pt x="227" y="593"/>
                  <a:pt x="237" y="600"/>
                  <a:pt x="247" y="608"/>
                </a:cubicBezTo>
                <a:cubicBezTo>
                  <a:pt x="256" y="614"/>
                  <a:pt x="264" y="623"/>
                  <a:pt x="268" y="633"/>
                </a:cubicBezTo>
                <a:cubicBezTo>
                  <a:pt x="269" y="635"/>
                  <a:pt x="270" y="637"/>
                  <a:pt x="271" y="639"/>
                </a:cubicBezTo>
                <a:cubicBezTo>
                  <a:pt x="271" y="638"/>
                  <a:pt x="272" y="638"/>
                  <a:pt x="272" y="638"/>
                </a:cubicBezTo>
                <a:cubicBezTo>
                  <a:pt x="271" y="631"/>
                  <a:pt x="270" y="624"/>
                  <a:pt x="269" y="617"/>
                </a:cubicBezTo>
                <a:cubicBezTo>
                  <a:pt x="266" y="592"/>
                  <a:pt x="256" y="571"/>
                  <a:pt x="244" y="550"/>
                </a:cubicBezTo>
                <a:cubicBezTo>
                  <a:pt x="241" y="544"/>
                  <a:pt x="237" y="539"/>
                  <a:pt x="233" y="534"/>
                </a:cubicBezTo>
                <a:cubicBezTo>
                  <a:pt x="215" y="511"/>
                  <a:pt x="193" y="492"/>
                  <a:pt x="169" y="477"/>
                </a:cubicBezTo>
                <a:cubicBezTo>
                  <a:pt x="157" y="469"/>
                  <a:pt x="146" y="463"/>
                  <a:pt x="134" y="456"/>
                </a:cubicBezTo>
                <a:cubicBezTo>
                  <a:pt x="116" y="445"/>
                  <a:pt x="100" y="430"/>
                  <a:pt x="87" y="413"/>
                </a:cubicBezTo>
                <a:cubicBezTo>
                  <a:pt x="85" y="411"/>
                  <a:pt x="83" y="408"/>
                  <a:pt x="82" y="406"/>
                </a:cubicBezTo>
                <a:close/>
                <a:moveTo>
                  <a:pt x="181" y="967"/>
                </a:moveTo>
                <a:cubicBezTo>
                  <a:pt x="182" y="967"/>
                  <a:pt x="182" y="966"/>
                  <a:pt x="183" y="966"/>
                </a:cubicBezTo>
                <a:cubicBezTo>
                  <a:pt x="182" y="964"/>
                  <a:pt x="181" y="962"/>
                  <a:pt x="181" y="960"/>
                </a:cubicBezTo>
                <a:cubicBezTo>
                  <a:pt x="174" y="942"/>
                  <a:pt x="168" y="922"/>
                  <a:pt x="166" y="902"/>
                </a:cubicBezTo>
                <a:cubicBezTo>
                  <a:pt x="165" y="891"/>
                  <a:pt x="164" y="879"/>
                  <a:pt x="163" y="867"/>
                </a:cubicBezTo>
                <a:cubicBezTo>
                  <a:pt x="163" y="862"/>
                  <a:pt x="162" y="857"/>
                  <a:pt x="162" y="852"/>
                </a:cubicBezTo>
                <a:cubicBezTo>
                  <a:pt x="165" y="851"/>
                  <a:pt x="167" y="851"/>
                  <a:pt x="168" y="855"/>
                </a:cubicBezTo>
                <a:cubicBezTo>
                  <a:pt x="169" y="856"/>
                  <a:pt x="169" y="858"/>
                  <a:pt x="169" y="859"/>
                </a:cubicBezTo>
                <a:cubicBezTo>
                  <a:pt x="171" y="869"/>
                  <a:pt x="174" y="880"/>
                  <a:pt x="175" y="890"/>
                </a:cubicBezTo>
                <a:cubicBezTo>
                  <a:pt x="179" y="914"/>
                  <a:pt x="185" y="937"/>
                  <a:pt x="195" y="959"/>
                </a:cubicBezTo>
                <a:cubicBezTo>
                  <a:pt x="196" y="961"/>
                  <a:pt x="197" y="963"/>
                  <a:pt x="198" y="965"/>
                </a:cubicBezTo>
                <a:cubicBezTo>
                  <a:pt x="199" y="963"/>
                  <a:pt x="200" y="962"/>
                  <a:pt x="200" y="960"/>
                </a:cubicBezTo>
                <a:cubicBezTo>
                  <a:pt x="200" y="949"/>
                  <a:pt x="201" y="939"/>
                  <a:pt x="201" y="928"/>
                </a:cubicBezTo>
                <a:cubicBezTo>
                  <a:pt x="200" y="914"/>
                  <a:pt x="199" y="899"/>
                  <a:pt x="197" y="885"/>
                </a:cubicBezTo>
                <a:cubicBezTo>
                  <a:pt x="194" y="857"/>
                  <a:pt x="186" y="831"/>
                  <a:pt x="171" y="806"/>
                </a:cubicBezTo>
                <a:cubicBezTo>
                  <a:pt x="160" y="789"/>
                  <a:pt x="148" y="772"/>
                  <a:pt x="135" y="757"/>
                </a:cubicBezTo>
                <a:cubicBezTo>
                  <a:pt x="131" y="752"/>
                  <a:pt x="128" y="748"/>
                  <a:pt x="124" y="743"/>
                </a:cubicBezTo>
                <a:cubicBezTo>
                  <a:pt x="123" y="742"/>
                  <a:pt x="123" y="741"/>
                  <a:pt x="122" y="740"/>
                </a:cubicBezTo>
                <a:cubicBezTo>
                  <a:pt x="121" y="744"/>
                  <a:pt x="121" y="747"/>
                  <a:pt x="121" y="749"/>
                </a:cubicBezTo>
                <a:cubicBezTo>
                  <a:pt x="123" y="774"/>
                  <a:pt x="125" y="799"/>
                  <a:pt x="127" y="824"/>
                </a:cubicBezTo>
                <a:cubicBezTo>
                  <a:pt x="128" y="840"/>
                  <a:pt x="130" y="856"/>
                  <a:pt x="134" y="871"/>
                </a:cubicBezTo>
                <a:cubicBezTo>
                  <a:pt x="142" y="904"/>
                  <a:pt x="154" y="935"/>
                  <a:pt x="176" y="961"/>
                </a:cubicBezTo>
                <a:cubicBezTo>
                  <a:pt x="178" y="963"/>
                  <a:pt x="180" y="965"/>
                  <a:pt x="181" y="967"/>
                </a:cubicBezTo>
                <a:close/>
                <a:moveTo>
                  <a:pt x="276" y="1058"/>
                </a:moveTo>
                <a:cubicBezTo>
                  <a:pt x="272" y="1062"/>
                  <a:pt x="269" y="1065"/>
                  <a:pt x="265" y="1068"/>
                </a:cubicBezTo>
                <a:cubicBezTo>
                  <a:pt x="256" y="1075"/>
                  <a:pt x="246" y="1082"/>
                  <a:pt x="237" y="1090"/>
                </a:cubicBezTo>
                <a:cubicBezTo>
                  <a:pt x="215" y="1107"/>
                  <a:pt x="192" y="1122"/>
                  <a:pt x="166" y="1133"/>
                </a:cubicBezTo>
                <a:cubicBezTo>
                  <a:pt x="161" y="1135"/>
                  <a:pt x="156" y="1137"/>
                  <a:pt x="151" y="1139"/>
                </a:cubicBezTo>
                <a:cubicBezTo>
                  <a:pt x="152" y="1140"/>
                  <a:pt x="153" y="1140"/>
                  <a:pt x="154" y="1141"/>
                </a:cubicBezTo>
                <a:cubicBezTo>
                  <a:pt x="161" y="1142"/>
                  <a:pt x="167" y="1143"/>
                  <a:pt x="173" y="1141"/>
                </a:cubicBezTo>
                <a:cubicBezTo>
                  <a:pt x="189" y="1138"/>
                  <a:pt x="204" y="1132"/>
                  <a:pt x="218" y="1124"/>
                </a:cubicBezTo>
                <a:cubicBezTo>
                  <a:pt x="244" y="1109"/>
                  <a:pt x="266" y="1091"/>
                  <a:pt x="285" y="1070"/>
                </a:cubicBezTo>
                <a:cubicBezTo>
                  <a:pt x="303" y="1050"/>
                  <a:pt x="323" y="1034"/>
                  <a:pt x="345" y="1020"/>
                </a:cubicBezTo>
                <a:cubicBezTo>
                  <a:pt x="347" y="1020"/>
                  <a:pt x="348" y="1019"/>
                  <a:pt x="350" y="1018"/>
                </a:cubicBezTo>
                <a:cubicBezTo>
                  <a:pt x="346" y="1015"/>
                  <a:pt x="343" y="1014"/>
                  <a:pt x="339" y="1012"/>
                </a:cubicBezTo>
                <a:cubicBezTo>
                  <a:pt x="330" y="1005"/>
                  <a:pt x="320" y="1005"/>
                  <a:pt x="309" y="1008"/>
                </a:cubicBezTo>
                <a:cubicBezTo>
                  <a:pt x="289" y="1013"/>
                  <a:pt x="271" y="1022"/>
                  <a:pt x="254" y="1033"/>
                </a:cubicBezTo>
                <a:cubicBezTo>
                  <a:pt x="234" y="1045"/>
                  <a:pt x="217" y="1060"/>
                  <a:pt x="201" y="1077"/>
                </a:cubicBezTo>
                <a:cubicBezTo>
                  <a:pt x="189" y="1090"/>
                  <a:pt x="176" y="1104"/>
                  <a:pt x="164" y="1118"/>
                </a:cubicBezTo>
                <a:cubicBezTo>
                  <a:pt x="163" y="1119"/>
                  <a:pt x="162" y="1121"/>
                  <a:pt x="161" y="1122"/>
                </a:cubicBezTo>
                <a:cubicBezTo>
                  <a:pt x="163" y="1122"/>
                  <a:pt x="164" y="1122"/>
                  <a:pt x="166" y="1121"/>
                </a:cubicBezTo>
                <a:cubicBezTo>
                  <a:pt x="181" y="1115"/>
                  <a:pt x="194" y="1106"/>
                  <a:pt x="208" y="1097"/>
                </a:cubicBezTo>
                <a:cubicBezTo>
                  <a:pt x="229" y="1083"/>
                  <a:pt x="249" y="1070"/>
                  <a:pt x="270" y="1057"/>
                </a:cubicBezTo>
                <a:cubicBezTo>
                  <a:pt x="272" y="1055"/>
                  <a:pt x="274" y="1055"/>
                  <a:pt x="276" y="10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002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0A0FCB01-8E36-4BF7-9875-226E88C809ED}"/>
              </a:ext>
            </a:extLst>
          </p:cNvPr>
          <p:cNvSpPr/>
          <p:nvPr/>
        </p:nvSpPr>
        <p:spPr>
          <a:xfrm>
            <a:off x="12276138" y="2004432"/>
            <a:ext cx="12203112" cy="10529455"/>
          </a:xfrm>
          <a:prstGeom prst="rect">
            <a:avLst/>
          </a:prstGeom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E27121-E5FC-4CA8-B6DD-421C1D47F3A0}"/>
              </a:ext>
            </a:extLst>
          </p:cNvPr>
          <p:cNvSpPr/>
          <p:nvPr/>
        </p:nvSpPr>
        <p:spPr>
          <a:xfrm rot="16200000">
            <a:off x="-1368123" y="1254985"/>
            <a:ext cx="7648618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1500" dirty="0">
                <a:solidFill>
                  <a:schemeClr val="accent1"/>
                </a:solidFill>
                <a:latin typeface="AbbeyRoadNF" panose="02000503000000020003" pitchFamily="50" charset="0"/>
              </a:rPr>
              <a:t>Content Quality</a:t>
            </a:r>
            <a:endParaRPr lang="en-US" sz="11500" dirty="0">
              <a:solidFill>
                <a:schemeClr val="accent1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A36558-7D3F-407A-97CF-F18ECC1D1B18}"/>
              </a:ext>
            </a:extLst>
          </p:cNvPr>
          <p:cNvSpPr/>
          <p:nvPr/>
        </p:nvSpPr>
        <p:spPr>
          <a:xfrm>
            <a:off x="14580321" y="3423357"/>
            <a:ext cx="2386463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Avg. Rate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88FA56-C823-411A-9657-97E39B64D377}"/>
              </a:ext>
            </a:extLst>
          </p:cNvPr>
          <p:cNvSpPr/>
          <p:nvPr/>
        </p:nvSpPr>
        <p:spPr>
          <a:xfrm>
            <a:off x="14580321" y="4268202"/>
            <a:ext cx="421621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11500" dirty="0">
                <a:solidFill>
                  <a:schemeClr val="bg2"/>
                </a:solidFill>
                <a:latin typeface="AbbeyRoadNF" panose="02000503000000020003" pitchFamily="50" charset="0"/>
              </a:rPr>
              <a:t>95.7%</a:t>
            </a:r>
            <a:endParaRPr lang="en-US" sz="11500" dirty="0">
              <a:solidFill>
                <a:schemeClr val="bg2"/>
              </a:solidFill>
              <a:effectLst/>
              <a:latin typeface="AbbeyRoadNF" panose="02000503000000020003" pitchFamily="50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8A2765-7776-4AA2-B01E-72F713D6D223}"/>
              </a:ext>
            </a:extLst>
          </p:cNvPr>
          <p:cNvSpPr/>
          <p:nvPr/>
        </p:nvSpPr>
        <p:spPr>
          <a:xfrm>
            <a:off x="14580321" y="5969496"/>
            <a:ext cx="2386463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5.6%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Shape 4858">
            <a:extLst>
              <a:ext uri="{FF2B5EF4-FFF2-40B4-BE49-F238E27FC236}">
                <a16:creationId xmlns:a16="http://schemas.microsoft.com/office/drawing/2014/main" id="{7AE92339-F601-4D82-9261-6D7C3EFAC385}"/>
              </a:ext>
            </a:extLst>
          </p:cNvPr>
          <p:cNvSpPr>
            <a:spLocks/>
          </p:cNvSpPr>
          <p:nvPr/>
        </p:nvSpPr>
        <p:spPr bwMode="auto">
          <a:xfrm rot="16200000">
            <a:off x="15790677" y="6282778"/>
            <a:ext cx="384639" cy="38888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D41B8C-940A-4974-8294-3A67FD902388}"/>
              </a:ext>
            </a:extLst>
          </p:cNvPr>
          <p:cNvSpPr/>
          <p:nvPr/>
        </p:nvSpPr>
        <p:spPr>
          <a:xfrm>
            <a:off x="20138419" y="3423356"/>
            <a:ext cx="2386463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Revenue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BB21A2B-7BD2-42B6-9321-D878D39D6903}"/>
              </a:ext>
            </a:extLst>
          </p:cNvPr>
          <p:cNvSpPr/>
          <p:nvPr/>
        </p:nvSpPr>
        <p:spPr>
          <a:xfrm>
            <a:off x="19872758" y="4268202"/>
            <a:ext cx="382027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11500" dirty="0">
                <a:solidFill>
                  <a:schemeClr val="bg2"/>
                </a:solidFill>
                <a:effectLst/>
                <a:latin typeface="AbbeyRoadNF" panose="02000503000000020003" pitchFamily="50" charset="0"/>
              </a:rPr>
              <a:t>$768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60E7D1-4E53-4AF1-B0EE-D5CD53427A86}"/>
              </a:ext>
            </a:extLst>
          </p:cNvPr>
          <p:cNvSpPr/>
          <p:nvPr/>
        </p:nvSpPr>
        <p:spPr>
          <a:xfrm>
            <a:off x="19872758" y="5969496"/>
            <a:ext cx="2386463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4.5%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2" name="Shape 4858">
            <a:extLst>
              <a:ext uri="{FF2B5EF4-FFF2-40B4-BE49-F238E27FC236}">
                <a16:creationId xmlns:a16="http://schemas.microsoft.com/office/drawing/2014/main" id="{1E4A05ED-E416-4BB1-AD9A-52341AF4C741}"/>
              </a:ext>
            </a:extLst>
          </p:cNvPr>
          <p:cNvSpPr>
            <a:spLocks/>
          </p:cNvSpPr>
          <p:nvPr/>
        </p:nvSpPr>
        <p:spPr bwMode="auto">
          <a:xfrm rot="16200000">
            <a:off x="21083114" y="6282778"/>
            <a:ext cx="384639" cy="38888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1D9F214-E21C-488F-9A4A-C408252F7FDC}"/>
              </a:ext>
            </a:extLst>
          </p:cNvPr>
          <p:cNvSpPr/>
          <p:nvPr/>
        </p:nvSpPr>
        <p:spPr>
          <a:xfrm>
            <a:off x="14565574" y="8253969"/>
            <a:ext cx="3428654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Transactions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452938-CAB3-4F71-A1BF-F4207369C87F}"/>
              </a:ext>
            </a:extLst>
          </p:cNvPr>
          <p:cNvSpPr/>
          <p:nvPr/>
        </p:nvSpPr>
        <p:spPr>
          <a:xfrm>
            <a:off x="14565322" y="9098815"/>
            <a:ext cx="34900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11500" dirty="0">
                <a:solidFill>
                  <a:schemeClr val="bg2"/>
                </a:solidFill>
                <a:effectLst/>
                <a:latin typeface="AbbeyRoadNF" panose="02000503000000020003" pitchFamily="50" charset="0"/>
              </a:rPr>
              <a:t>251K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5630EE-7461-46A0-BC5A-7CFA27975DDE}"/>
              </a:ext>
            </a:extLst>
          </p:cNvPr>
          <p:cNvSpPr/>
          <p:nvPr/>
        </p:nvSpPr>
        <p:spPr>
          <a:xfrm>
            <a:off x="14565322" y="10800109"/>
            <a:ext cx="2386463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1.8%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6" name="Shape 4858">
            <a:extLst>
              <a:ext uri="{FF2B5EF4-FFF2-40B4-BE49-F238E27FC236}">
                <a16:creationId xmlns:a16="http://schemas.microsoft.com/office/drawing/2014/main" id="{6E002289-828F-4BB5-97A0-C681462F1CF5}"/>
              </a:ext>
            </a:extLst>
          </p:cNvPr>
          <p:cNvSpPr>
            <a:spLocks/>
          </p:cNvSpPr>
          <p:nvPr/>
        </p:nvSpPr>
        <p:spPr bwMode="auto">
          <a:xfrm rot="16200000">
            <a:off x="15775678" y="11113391"/>
            <a:ext cx="384639" cy="38888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FAF3F0-4A09-463D-8C5C-C2DD13D47DA9}"/>
              </a:ext>
            </a:extLst>
          </p:cNvPr>
          <p:cNvSpPr/>
          <p:nvPr/>
        </p:nvSpPr>
        <p:spPr>
          <a:xfrm>
            <a:off x="20007058" y="8253968"/>
            <a:ext cx="3428654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Avg. Cost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5A433BC-1D56-477E-98B0-453A8F62A935}"/>
              </a:ext>
            </a:extLst>
          </p:cNvPr>
          <p:cNvSpPr/>
          <p:nvPr/>
        </p:nvSpPr>
        <p:spPr>
          <a:xfrm>
            <a:off x="20007058" y="9098815"/>
            <a:ext cx="34900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sz="11500" dirty="0">
                <a:solidFill>
                  <a:schemeClr val="bg2"/>
                </a:solidFill>
                <a:effectLst/>
                <a:latin typeface="AbbeyRoadNF" panose="02000503000000020003" pitchFamily="50" charset="0"/>
              </a:rPr>
              <a:t>251K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CE7BEEB-B334-4258-B876-73D96D925C75}"/>
              </a:ext>
            </a:extLst>
          </p:cNvPr>
          <p:cNvSpPr/>
          <p:nvPr/>
        </p:nvSpPr>
        <p:spPr>
          <a:xfrm>
            <a:off x="20007058" y="10800109"/>
            <a:ext cx="2386463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1.5%</a:t>
            </a:r>
            <a:endParaRPr lang="en-ID" sz="3600" dirty="0">
              <a:solidFill>
                <a:schemeClr val="bg2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Shape 4858">
            <a:extLst>
              <a:ext uri="{FF2B5EF4-FFF2-40B4-BE49-F238E27FC236}">
                <a16:creationId xmlns:a16="http://schemas.microsoft.com/office/drawing/2014/main" id="{BBB03488-EB95-4A93-9679-2EEEA2AB62CC}"/>
              </a:ext>
            </a:extLst>
          </p:cNvPr>
          <p:cNvSpPr>
            <a:spLocks/>
          </p:cNvSpPr>
          <p:nvPr/>
        </p:nvSpPr>
        <p:spPr bwMode="auto">
          <a:xfrm rot="5400000">
            <a:off x="21217414" y="11113391"/>
            <a:ext cx="384639" cy="388889"/>
          </a:xfrm>
          <a:custGeom>
            <a:avLst/>
            <a:gdLst>
              <a:gd name="T0" fmla="*/ 59301 w 120000"/>
              <a:gd name="T1" fmla="*/ 119800 h 120000"/>
              <a:gd name="T2" fmla="*/ 59301 w 120000"/>
              <a:gd name="T3" fmla="*/ 119800 h 120000"/>
              <a:gd name="T4" fmla="*/ 0 w 120000"/>
              <a:gd name="T5" fmla="*/ 59202 h 120000"/>
              <a:gd name="T6" fmla="*/ 59301 w 120000"/>
              <a:gd name="T7" fmla="*/ 0 h 120000"/>
              <a:gd name="T8" fmla="*/ 119800 w 120000"/>
              <a:gd name="T9" fmla="*/ 59202 h 120000"/>
              <a:gd name="T10" fmla="*/ 59301 w 120000"/>
              <a:gd name="T11" fmla="*/ 119800 h 120000"/>
              <a:gd name="T12" fmla="*/ 59301 w 120000"/>
              <a:gd name="T13" fmla="*/ 11362 h 120000"/>
              <a:gd name="T14" fmla="*/ 59301 w 120000"/>
              <a:gd name="T15" fmla="*/ 11362 h 120000"/>
              <a:gd name="T16" fmla="*/ 11181 w 120000"/>
              <a:gd name="T17" fmla="*/ 59202 h 120000"/>
              <a:gd name="T18" fmla="*/ 59301 w 120000"/>
              <a:gd name="T19" fmla="*/ 108438 h 120000"/>
              <a:gd name="T20" fmla="*/ 108618 w 120000"/>
              <a:gd name="T21" fmla="*/ 59202 h 120000"/>
              <a:gd name="T22" fmla="*/ 59301 w 120000"/>
              <a:gd name="T23" fmla="*/ 11362 h 120000"/>
              <a:gd name="T24" fmla="*/ 87454 w 120000"/>
              <a:gd name="T25" fmla="*/ 63388 h 120000"/>
              <a:gd name="T26" fmla="*/ 87454 w 120000"/>
              <a:gd name="T27" fmla="*/ 63388 h 120000"/>
              <a:gd name="T28" fmla="*/ 69084 w 120000"/>
              <a:gd name="T29" fmla="*/ 80332 h 120000"/>
              <a:gd name="T30" fmla="*/ 64891 w 120000"/>
              <a:gd name="T31" fmla="*/ 81727 h 120000"/>
              <a:gd name="T32" fmla="*/ 59301 w 120000"/>
              <a:gd name="T33" fmla="*/ 76146 h 120000"/>
              <a:gd name="T34" fmla="*/ 62096 w 120000"/>
              <a:gd name="T35" fmla="*/ 71960 h 120000"/>
              <a:gd name="T36" fmla="*/ 69084 w 120000"/>
              <a:gd name="T37" fmla="*/ 64784 h 120000"/>
              <a:gd name="T38" fmla="*/ 35141 w 120000"/>
              <a:gd name="T39" fmla="*/ 64784 h 120000"/>
              <a:gd name="T40" fmla="*/ 29550 w 120000"/>
              <a:gd name="T41" fmla="*/ 59202 h 120000"/>
              <a:gd name="T42" fmla="*/ 35141 w 120000"/>
              <a:gd name="T43" fmla="*/ 53621 h 120000"/>
              <a:gd name="T44" fmla="*/ 69084 w 120000"/>
              <a:gd name="T45" fmla="*/ 53621 h 120000"/>
              <a:gd name="T46" fmla="*/ 62096 w 120000"/>
              <a:gd name="T47" fmla="*/ 46644 h 120000"/>
              <a:gd name="T48" fmla="*/ 59301 w 120000"/>
              <a:gd name="T49" fmla="*/ 42259 h 120000"/>
              <a:gd name="T50" fmla="*/ 64891 w 120000"/>
              <a:gd name="T51" fmla="*/ 36677 h 120000"/>
              <a:gd name="T52" fmla="*/ 69084 w 120000"/>
              <a:gd name="T53" fmla="*/ 38073 h 120000"/>
              <a:gd name="T54" fmla="*/ 87454 w 120000"/>
              <a:gd name="T55" fmla="*/ 55016 h 120000"/>
              <a:gd name="T56" fmla="*/ 90249 w 120000"/>
              <a:gd name="T57" fmla="*/ 59202 h 120000"/>
              <a:gd name="T58" fmla="*/ 87454 w 120000"/>
              <a:gd name="T59" fmla="*/ 63388 h 120000"/>
              <a:gd name="T60" fmla="*/ 0 w 120000"/>
              <a:gd name="T61" fmla="*/ 0 h 120000"/>
              <a:gd name="T62" fmla="*/ 120000 w 120000"/>
              <a:gd name="T63" fmla="*/ 120000 h 1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T60" t="T61" r="T62" b="T63"/>
            <a:pathLst>
              <a:path w="120000" h="120000" extrusionOk="0">
                <a:moveTo>
                  <a:pt x="59301" y="119800"/>
                </a:moveTo>
                <a:lnTo>
                  <a:pt x="59301" y="119800"/>
                </a:lnTo>
                <a:cubicBezTo>
                  <a:pt x="26755" y="119800"/>
                  <a:pt x="0" y="93089"/>
                  <a:pt x="0" y="59202"/>
                </a:cubicBezTo>
                <a:cubicBezTo>
                  <a:pt x="0" y="26910"/>
                  <a:pt x="26755" y="0"/>
                  <a:pt x="59301" y="0"/>
                </a:cubicBezTo>
                <a:cubicBezTo>
                  <a:pt x="93044" y="0"/>
                  <a:pt x="119800" y="26910"/>
                  <a:pt x="119800" y="59202"/>
                </a:cubicBezTo>
                <a:cubicBezTo>
                  <a:pt x="119800" y="93089"/>
                  <a:pt x="93044" y="119800"/>
                  <a:pt x="59301" y="119800"/>
                </a:cubicBezTo>
                <a:close/>
                <a:moveTo>
                  <a:pt x="59301" y="11362"/>
                </a:moveTo>
                <a:lnTo>
                  <a:pt x="59301" y="11362"/>
                </a:lnTo>
                <a:cubicBezTo>
                  <a:pt x="32346" y="11362"/>
                  <a:pt x="11181" y="32491"/>
                  <a:pt x="11181" y="59202"/>
                </a:cubicBezTo>
                <a:cubicBezTo>
                  <a:pt x="11181" y="85913"/>
                  <a:pt x="32346" y="108438"/>
                  <a:pt x="59301" y="108438"/>
                </a:cubicBezTo>
                <a:cubicBezTo>
                  <a:pt x="86056" y="108438"/>
                  <a:pt x="108618" y="85913"/>
                  <a:pt x="108618" y="59202"/>
                </a:cubicBezTo>
                <a:cubicBezTo>
                  <a:pt x="108618" y="32491"/>
                  <a:pt x="86056" y="11362"/>
                  <a:pt x="59301" y="11362"/>
                </a:cubicBezTo>
                <a:close/>
                <a:moveTo>
                  <a:pt x="87454" y="63388"/>
                </a:moveTo>
                <a:lnTo>
                  <a:pt x="87454" y="63388"/>
                </a:lnTo>
                <a:cubicBezTo>
                  <a:pt x="69084" y="80332"/>
                  <a:pt x="69084" y="80332"/>
                  <a:pt x="69084" y="80332"/>
                </a:cubicBezTo>
                <a:cubicBezTo>
                  <a:pt x="67687" y="81727"/>
                  <a:pt x="66289" y="81727"/>
                  <a:pt x="64891" y="81727"/>
                </a:cubicBezTo>
                <a:cubicBezTo>
                  <a:pt x="62096" y="81727"/>
                  <a:pt x="59301" y="80332"/>
                  <a:pt x="59301" y="76146"/>
                </a:cubicBezTo>
                <a:cubicBezTo>
                  <a:pt x="59301" y="74750"/>
                  <a:pt x="60698" y="73355"/>
                  <a:pt x="62096" y="71960"/>
                </a:cubicBezTo>
                <a:cubicBezTo>
                  <a:pt x="69084" y="64784"/>
                  <a:pt x="69084" y="64784"/>
                  <a:pt x="69084" y="64784"/>
                </a:cubicBezTo>
                <a:cubicBezTo>
                  <a:pt x="35141" y="64784"/>
                  <a:pt x="35141" y="64784"/>
                  <a:pt x="35141" y="64784"/>
                </a:cubicBezTo>
                <a:cubicBezTo>
                  <a:pt x="32346" y="64784"/>
                  <a:pt x="29550" y="63388"/>
                  <a:pt x="29550" y="59202"/>
                </a:cubicBezTo>
                <a:cubicBezTo>
                  <a:pt x="29550" y="56411"/>
                  <a:pt x="32346" y="53621"/>
                  <a:pt x="35141" y="53621"/>
                </a:cubicBezTo>
                <a:cubicBezTo>
                  <a:pt x="69084" y="53621"/>
                  <a:pt x="69084" y="53621"/>
                  <a:pt x="69084" y="53621"/>
                </a:cubicBezTo>
                <a:cubicBezTo>
                  <a:pt x="62096" y="46644"/>
                  <a:pt x="62096" y="46644"/>
                  <a:pt x="62096" y="46644"/>
                </a:cubicBezTo>
                <a:cubicBezTo>
                  <a:pt x="60698" y="46644"/>
                  <a:pt x="59301" y="45049"/>
                  <a:pt x="59301" y="42259"/>
                </a:cubicBezTo>
                <a:cubicBezTo>
                  <a:pt x="59301" y="39468"/>
                  <a:pt x="62096" y="36677"/>
                  <a:pt x="64891" y="36677"/>
                </a:cubicBezTo>
                <a:cubicBezTo>
                  <a:pt x="66289" y="36677"/>
                  <a:pt x="67687" y="38073"/>
                  <a:pt x="69084" y="38073"/>
                </a:cubicBezTo>
                <a:cubicBezTo>
                  <a:pt x="87454" y="55016"/>
                  <a:pt x="87454" y="55016"/>
                  <a:pt x="87454" y="55016"/>
                </a:cubicBezTo>
                <a:cubicBezTo>
                  <a:pt x="88851" y="56411"/>
                  <a:pt x="90249" y="57807"/>
                  <a:pt x="90249" y="59202"/>
                </a:cubicBezTo>
                <a:cubicBezTo>
                  <a:pt x="90249" y="61993"/>
                  <a:pt x="88851" y="63388"/>
                  <a:pt x="87454" y="633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45713" tIns="22850" rIns="45713" bIns="22850" anchor="ctr"/>
          <a:lstStyle/>
          <a:p>
            <a:endParaRPr lang="en-ID">
              <a:solidFill>
                <a:schemeClr val="bg2"/>
              </a:solidFill>
            </a:endParaRPr>
          </a:p>
        </p:txBody>
      </p:sp>
      <p:graphicFrame>
        <p:nvGraphicFramePr>
          <p:cNvPr id="26" name="Chart 25">
            <a:extLst>
              <a:ext uri="{FF2B5EF4-FFF2-40B4-BE49-F238E27FC236}">
                <a16:creationId xmlns:a16="http://schemas.microsoft.com/office/drawing/2014/main" id="{F1AB359E-2040-4535-8B34-9CDACB3C1C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175334"/>
              </p:ext>
            </p:extLst>
          </p:nvPr>
        </p:nvGraphicFramePr>
        <p:xfrm>
          <a:off x="1577143" y="5322091"/>
          <a:ext cx="10054098" cy="7061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CD66EFBA-E42A-4E75-AE40-E48FC0674997}"/>
              </a:ext>
            </a:extLst>
          </p:cNvPr>
          <p:cNvSpPr/>
          <p:nvPr/>
        </p:nvSpPr>
        <p:spPr>
          <a:xfrm>
            <a:off x="10043947" y="2004432"/>
            <a:ext cx="12282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dirty="0">
                <a:solidFill>
                  <a:schemeClr val="accent1"/>
                </a:solidFill>
                <a:latin typeface="AbbeyRoadNF" panose="02000503000000020003" pitchFamily="50" charset="0"/>
                <a:ea typeface="Inter Medium" panose="02000603000000020004" pitchFamily="50" charset="0"/>
                <a:cs typeface="Poppins SemiBold" panose="00000700000000000000" pitchFamily="2" charset="0"/>
              </a:rPr>
              <a:t>09</a:t>
            </a:r>
            <a:endParaRPr lang="en-ID" sz="1100" dirty="0">
              <a:solidFill>
                <a:schemeClr val="accent1"/>
              </a:solidFill>
              <a:latin typeface="AbbeyRoadNF" panose="02000503000000020003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37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hocofad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D4930"/>
      </a:accent1>
      <a:accent2>
        <a:srgbClr val="BC513B"/>
      </a:accent2>
      <a:accent3>
        <a:srgbClr val="B98671"/>
      </a:accent3>
      <a:accent4>
        <a:srgbClr val="513F2A"/>
      </a:accent4>
      <a:accent5>
        <a:srgbClr val="CD986B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737</TotalTime>
  <Words>1156</Words>
  <Application>Microsoft Office PowerPoint</Application>
  <PresentationFormat>自定义</PresentationFormat>
  <Paragraphs>225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AbbeyRoadNF</vt:lpstr>
      <vt:lpstr>Poppins</vt:lpstr>
      <vt:lpstr>Poppins SemiBold</vt:lpstr>
      <vt:lpstr>Quentin</vt:lpstr>
      <vt:lpstr>Arial</vt:lpstr>
      <vt:lpstr>Bodoni MT Poster Compressed</vt:lpstr>
      <vt:lpstr>Calibri</vt:lpstr>
      <vt:lpstr>Calibri Light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Visualin</dc:creator>
  <cp:lastModifiedBy>Administrator</cp:lastModifiedBy>
  <cp:revision>92</cp:revision>
  <dcterms:created xsi:type="dcterms:W3CDTF">2019-11-07T14:30:02Z</dcterms:created>
  <dcterms:modified xsi:type="dcterms:W3CDTF">2020-03-23T02:22:49Z</dcterms:modified>
</cp:coreProperties>
</file>