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0.xml" ContentType="application/vnd.openxmlformats-officedocument.presentationml.tags+xml"/>
  <Override PartName="/ppt/notesSlides/notesSlide2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337" r:id="rId2"/>
    <p:sldId id="313" r:id="rId3"/>
    <p:sldId id="314" r:id="rId4"/>
    <p:sldId id="271" r:id="rId5"/>
    <p:sldId id="273" r:id="rId6"/>
    <p:sldId id="262" r:id="rId7"/>
    <p:sldId id="339" r:id="rId8"/>
    <p:sldId id="274" r:id="rId9"/>
    <p:sldId id="267" r:id="rId10"/>
    <p:sldId id="315" r:id="rId11"/>
    <p:sldId id="265" r:id="rId12"/>
    <p:sldId id="269" r:id="rId13"/>
    <p:sldId id="270" r:id="rId14"/>
    <p:sldId id="278" r:id="rId15"/>
    <p:sldId id="272" r:id="rId16"/>
    <p:sldId id="316" r:id="rId17"/>
    <p:sldId id="268" r:id="rId18"/>
    <p:sldId id="264" r:id="rId19"/>
    <p:sldId id="279" r:id="rId20"/>
    <p:sldId id="317" r:id="rId21"/>
    <p:sldId id="263" r:id="rId22"/>
    <p:sldId id="266" r:id="rId23"/>
    <p:sldId id="277" r:id="rId24"/>
    <p:sldId id="275" r:id="rId25"/>
    <p:sldId id="338"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FF3737"/>
    <a:srgbClr val="C21227"/>
    <a:srgbClr val="880014"/>
    <a:srgbClr val="ED374D"/>
    <a:srgbClr val="EB1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4" autoAdjust="0"/>
    <p:restoredTop sz="94660"/>
  </p:normalViewPr>
  <p:slideViewPr>
    <p:cSldViewPr snapToGrid="0">
      <p:cViewPr varScale="1">
        <p:scale>
          <a:sx n="108" d="100"/>
          <a:sy n="108" d="100"/>
        </p:scale>
        <p:origin x="876" y="10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8F08F7-40BD-4E2B-B69C-49BCEBF305B8}" type="datetimeFigureOut">
              <a:rPr lang="zh-CN" altLang="en-US" smtClean="0"/>
              <a:t>2018\3\17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8358A4-F945-405B-B193-3D176AA8B55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8358A4-F945-405B-B193-3D176AA8B553}" type="slidenum">
              <a:rPr lang="zh-CN" altLang="en-US" smtClean="0"/>
              <a:t>1</a:t>
            </a:fld>
            <a:endParaRPr lang="zh-CN" altLang="en-US"/>
          </a:p>
        </p:txBody>
      </p:sp>
    </p:spTree>
    <p:extLst>
      <p:ext uri="{BB962C8B-B14F-4D97-AF65-F5344CB8AC3E}">
        <p14:creationId xmlns:p14="http://schemas.microsoft.com/office/powerpoint/2010/main" val="3113074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514C77-7963-42F6-9AC0-15E9499862A7}"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514C77-7963-42F6-9AC0-15E9499862A7}"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46263B-01B5-4813-8552-A112BD15E1B2}"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0A802-0140-4C44-92B2-D1A0E1570356}"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E514C77-7963-42F6-9AC0-15E9499862A7}"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CC2BEC-97A0-4B41-98C0-982C717DE2F8}"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8358A4-F945-405B-B193-3D176AA8B553}" type="slidenum">
              <a:rPr lang="zh-CN" altLang="en-US" smtClean="0"/>
              <a:t>2</a:t>
            </a:fld>
            <a:endParaRPr lang="zh-CN" altLang="en-US"/>
          </a:p>
        </p:txBody>
      </p:sp>
    </p:spTree>
    <p:extLst>
      <p:ext uri="{BB962C8B-B14F-4D97-AF65-F5344CB8AC3E}">
        <p14:creationId xmlns:p14="http://schemas.microsoft.com/office/powerpoint/2010/main" val="2585928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46263B-01B5-4813-8552-A112BD15E1B2}"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331DA4-F0DF-48D8-91AB-A19F2E17DACA}"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8358A4-F945-405B-B193-3D176AA8B553}" type="slidenum">
              <a:rPr lang="zh-CN" altLang="en-US" smtClean="0"/>
              <a:t>25</a:t>
            </a:fld>
            <a:endParaRPr lang="zh-CN" altLang="en-US"/>
          </a:p>
        </p:txBody>
      </p:sp>
    </p:spTree>
    <p:extLst>
      <p:ext uri="{BB962C8B-B14F-4D97-AF65-F5344CB8AC3E}">
        <p14:creationId xmlns:p14="http://schemas.microsoft.com/office/powerpoint/2010/main" val="3466440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AA0E3A-70CC-47E0-8F66-36F2B2996FBF}"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EEE461-41DB-4DF9-A1AC-E0AD990EAB72}"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53DB7F-D4F4-4AE4-B28C-F74E3E8373DA}"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AA0E3A-70CC-47E0-8F66-36F2B2996FBF}"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914795-0322-4489-B0C0-EA1D190BA5E2}"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7_自定义版式">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B8795048-91B6-49DA-A9A5-3C4B5CC254B5}" type="slidenum">
              <a:rPr lang="zh-CN" altLang="en-US" smtClean="0"/>
              <a:t>‹#›</a:t>
            </a:fld>
            <a:endParaRPr lang="zh-CN" altLang="en-US"/>
          </a:p>
        </p:txBody>
      </p:sp>
    </p:spTree>
  </p:cSld>
  <p:clrMapOvr>
    <a:masterClrMapping/>
  </p:clrMapOvr>
  <p:transition spd="slow" advClick="0"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6_自定义版式">
    <p:spTree>
      <p:nvGrpSpPr>
        <p:cNvPr id="1" name=""/>
        <p:cNvGrpSpPr/>
        <p:nvPr/>
      </p:nvGrpSpPr>
      <p:grpSpPr>
        <a:xfrm>
          <a:off x="0" y="0"/>
          <a:ext cx="0" cy="0"/>
          <a:chOff x="0" y="0"/>
          <a:chExt cx="0" cy="0"/>
        </a:xfrm>
      </p:grpSpPr>
      <p:sp>
        <p:nvSpPr>
          <p:cNvPr id="5" name="灯片编号占位符 2"/>
          <p:cNvSpPr>
            <a:spLocks noGrp="1"/>
          </p:cNvSpPr>
          <p:nvPr>
            <p:ph type="sldNum" sz="quarter" idx="4"/>
          </p:nvPr>
        </p:nvSpPr>
        <p:spPr>
          <a:xfrm>
            <a:off x="11025188" y="490538"/>
            <a:ext cx="584200" cy="365125"/>
          </a:xfrm>
          <a:prstGeom prst="rect">
            <a:avLst/>
          </a:prstGeom>
        </p:spPr>
        <p:txBody>
          <a:bodyPr vert="horz" lIns="91440" tIns="45720" rIns="91440" bIns="45720" rtlCol="0" anchor="ctr"/>
          <a:lstStyle>
            <a:lvl1pPr algn="ctr">
              <a:defRPr sz="1100" i="1">
                <a:solidFill>
                  <a:schemeClr val="bg1"/>
                </a:solidFill>
                <a:latin typeface="Century Gothic" panose="020B0502020202020204" pitchFamily="34" charset="0"/>
              </a:defRPr>
            </a:lvl1pPr>
          </a:lstStyle>
          <a:p>
            <a:fld id="{34FFDC9D-D022-4C4F-9F36-3FAD1C14D3EB}" type="slidenum">
              <a:rPr lang="zh-CN" altLang="en-US" smtClean="0"/>
              <a:t>‹#›</a:t>
            </a:fld>
            <a:endParaRPr lang="zh-CN" altLang="en-US" dirty="0"/>
          </a:p>
        </p:txBody>
      </p:sp>
    </p:spTree>
  </p:cSld>
  <p:clrMapOvr>
    <a:masterClrMapping/>
  </p:clrMapOvr>
  <p:transition spd="slow" advClick="0"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1_自定义版式">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Services (2)">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4_自定义版式">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slow" advClick="0" advTm="3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5.xml"/><Relationship Id="rId6" Type="http://schemas.microsoft.com/office/2007/relationships/hdphoto" Target="../media/hdphoto4.wdp"/><Relationship Id="rId5" Type="http://schemas.openxmlformats.org/officeDocument/2006/relationships/image" Target="../media/image16.pn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9.xml"/><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13.png"/><Relationship Id="rId4" Type="http://schemas.microsoft.com/office/2007/relationships/hdphoto" Target="../media/hdphoto1.wdp"/><Relationship Id="rId9"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3025aafa40f4bfbd058164a094f78f0f7361827"/>
          <p:cNvPicPr>
            <a:picLocks noChangeAspect="1"/>
          </p:cNvPicPr>
          <p:nvPr/>
        </p:nvPicPr>
        <p:blipFill>
          <a:blip r:embed="rId3"/>
          <a:srcRect b="4398"/>
          <a:stretch>
            <a:fillRect/>
          </a:stretch>
        </p:blipFill>
        <p:spPr>
          <a:xfrm>
            <a:off x="-95885" y="-33655"/>
            <a:ext cx="12329160" cy="6910070"/>
          </a:xfrm>
          <a:prstGeom prst="rect">
            <a:avLst/>
          </a:prstGeom>
        </p:spPr>
      </p:pic>
      <p:sp>
        <p:nvSpPr>
          <p:cNvPr id="6" name="矩形 5"/>
          <p:cNvSpPr/>
          <p:nvPr/>
        </p:nvSpPr>
        <p:spPr>
          <a:xfrm>
            <a:off x="-95885" y="-33655"/>
            <a:ext cx="12329795" cy="6909435"/>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502342" y="2920882"/>
            <a:ext cx="6990080" cy="1168400"/>
          </a:xfrm>
          <a:prstGeom prst="rect">
            <a:avLst/>
          </a:prstGeom>
          <a:noFill/>
        </p:spPr>
        <p:txBody>
          <a:bodyPr wrap="none" rtlCol="0">
            <a:spAutoFit/>
          </a:bodyPr>
          <a:lstStyle/>
          <a:p>
            <a:r>
              <a:rPr lang="zh-CN" altLang="en-US" sz="7000" spc="-300" dirty="0">
                <a:solidFill>
                  <a:schemeClr val="bg1"/>
                </a:solidFill>
                <a:effectLst>
                  <a:outerShdw blurRad="38100" dist="38100" dir="2700000" algn="tl">
                    <a:srgbClr val="000000">
                      <a:alpha val="43137"/>
                    </a:srgbClr>
                  </a:outerShdw>
                </a:effectLst>
                <a:latin typeface="汉仪雅酷黑W" panose="00020600040101010101" pitchFamily="18" charset="-122"/>
                <a:ea typeface="汉仪雅酷黑W" panose="00020600040101010101" pitchFamily="18" charset="-122"/>
              </a:rPr>
              <a:t>人事行政工作总结</a:t>
            </a:r>
          </a:p>
        </p:txBody>
      </p:sp>
      <p:grpSp>
        <p:nvGrpSpPr>
          <p:cNvPr id="13" name="组合 12"/>
          <p:cNvGrpSpPr/>
          <p:nvPr/>
        </p:nvGrpSpPr>
        <p:grpSpPr>
          <a:xfrm>
            <a:off x="0" y="2483890"/>
            <a:ext cx="12191999" cy="1491018"/>
            <a:chOff x="0" y="2620370"/>
            <a:chExt cx="12191999" cy="1491018"/>
          </a:xfrm>
        </p:grpSpPr>
        <p:sp>
          <p:nvSpPr>
            <p:cNvPr id="7" name="矩形 6"/>
            <p:cNvSpPr/>
            <p:nvPr/>
          </p:nvSpPr>
          <p:spPr>
            <a:xfrm>
              <a:off x="0" y="2620370"/>
              <a:ext cx="559558" cy="14910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541902" y="2620370"/>
              <a:ext cx="4650097" cy="1491018"/>
              <a:chOff x="7541902" y="2620370"/>
              <a:chExt cx="4650097" cy="1491018"/>
            </a:xfrm>
          </p:grpSpPr>
          <p:sp>
            <p:nvSpPr>
              <p:cNvPr id="9" name="矩形 8"/>
              <p:cNvSpPr/>
              <p:nvPr/>
            </p:nvSpPr>
            <p:spPr>
              <a:xfrm>
                <a:off x="7541902" y="2620370"/>
                <a:ext cx="4650097" cy="14910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86700" y="2887354"/>
                <a:ext cx="957049" cy="957049"/>
              </a:xfrm>
              <a:prstGeom prst="rect">
                <a:avLst/>
              </a:prstGeom>
            </p:spPr>
          </p:pic>
        </p:grpSp>
      </p:grpSp>
      <p:sp>
        <p:nvSpPr>
          <p:cNvPr id="11" name="文本框 10"/>
          <p:cNvSpPr txBox="1"/>
          <p:nvPr/>
        </p:nvSpPr>
        <p:spPr>
          <a:xfrm>
            <a:off x="1212611" y="2640748"/>
            <a:ext cx="6290312" cy="338554"/>
          </a:xfrm>
          <a:prstGeom prst="rect">
            <a:avLst/>
          </a:prstGeom>
          <a:noFill/>
        </p:spPr>
        <p:txBody>
          <a:bodyPr wrap="none" rtlCol="0">
            <a:spAutoFit/>
          </a:bodyPr>
          <a:lstStyle/>
          <a:p>
            <a:r>
              <a:rPr lang="en-US" altLang="zh-CN" sz="1600" b="1" spc="500" dirty="0">
                <a:solidFill>
                  <a:schemeClr val="accent1"/>
                </a:solidFill>
                <a:latin typeface="Segoe UI" panose="020B0502040204020203" pitchFamily="34" charset="0"/>
                <a:cs typeface="Segoe UI" panose="020B0502040204020203" pitchFamily="34" charset="0"/>
              </a:rPr>
              <a:t>2018 BUSINESS POWERPOINT TEMPLATE</a:t>
            </a:r>
          </a:p>
        </p:txBody>
      </p:sp>
      <p:sp>
        <p:nvSpPr>
          <p:cNvPr id="14" name="文本框 13"/>
          <p:cNvSpPr txBox="1"/>
          <p:nvPr/>
        </p:nvSpPr>
        <p:spPr>
          <a:xfrm>
            <a:off x="10480982" y="305811"/>
            <a:ext cx="1066318" cy="461665"/>
          </a:xfrm>
          <a:prstGeom prst="rect">
            <a:avLst/>
          </a:prstGeom>
          <a:noFill/>
        </p:spPr>
        <p:txBody>
          <a:bodyPr wrap="none" rtlCol="0">
            <a:spAutoFit/>
          </a:bodyPr>
          <a:lstStyle/>
          <a:p>
            <a:pPr algn="r"/>
            <a:r>
              <a:rPr lang="en-US" altLang="zh-CN" sz="2400" dirty="0">
                <a:solidFill>
                  <a:schemeClr val="bg1"/>
                </a:solidFill>
                <a:latin typeface="汉仪雅酷黑W" panose="00020600040101010101" pitchFamily="18" charset="-122"/>
                <a:ea typeface="汉仪雅酷黑W" panose="00020600040101010101" pitchFamily="18" charset="-122"/>
              </a:rPr>
              <a:t>LOGO</a:t>
            </a:r>
            <a:endParaRPr lang="zh-CN" altLang="en-US" sz="2400" dirty="0">
              <a:solidFill>
                <a:schemeClr val="bg1"/>
              </a:solidFill>
              <a:latin typeface="汉仪雅酷黑W" panose="00020600040101010101" pitchFamily="18" charset="-122"/>
              <a:ea typeface="汉仪雅酷黑W" panose="00020600040101010101" pitchFamily="18" charset="-122"/>
            </a:endParaRPr>
          </a:p>
        </p:txBody>
      </p:sp>
      <p:sp>
        <p:nvSpPr>
          <p:cNvPr id="15" name="矩形 14"/>
          <p:cNvSpPr/>
          <p:nvPr/>
        </p:nvSpPr>
        <p:spPr>
          <a:xfrm>
            <a:off x="11547300" y="300926"/>
            <a:ext cx="335633" cy="3356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106166" y="6095199"/>
            <a:ext cx="6435736" cy="338554"/>
          </a:xfrm>
          <a:prstGeom prst="rect">
            <a:avLst/>
          </a:prstGeom>
          <a:noFill/>
        </p:spPr>
        <p:txBody>
          <a:bodyPr wrap="none" rtlCol="0">
            <a:spAutoFit/>
          </a:bodyPr>
          <a:lstStyle/>
          <a:p>
            <a:r>
              <a:rPr lang="en-US" altLang="zh-CN" sz="1600" b="1" spc="500" dirty="0">
                <a:solidFill>
                  <a:schemeClr val="bg1"/>
                </a:solidFill>
                <a:latin typeface="Segoe UI" panose="020B0502040204020203" pitchFamily="34" charset="0"/>
                <a:cs typeface="Segoe UI" panose="020B0502040204020203" pitchFamily="34" charset="0"/>
              </a:rPr>
              <a:t>DESIGNED &amp; WORDPRESS ALL BY ALONIC</a:t>
            </a:r>
            <a:endParaRPr lang="zh-CN" altLang="en-US" sz="1600" b="1" spc="50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a:off x="750627" y="6150254"/>
            <a:ext cx="228444" cy="2284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554775" y="6150254"/>
            <a:ext cx="228444" cy="2284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arn(inVertical)">
                                      <p:cBhvr>
                                        <p:cTn id="19" dur="500"/>
                                        <p:tgtEl>
                                          <p:spTgt spid="15"/>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inVertical)">
                                      <p:cBhvr>
                                        <p:cTn id="25" dur="500"/>
                                        <p:tgtEl>
                                          <p:spTgt spid="18"/>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4" grpId="0"/>
      <p:bldP spid="15" grpId="0" animBg="1"/>
      <p:bldP spid="17" grpId="0"/>
      <p:bldP spid="18" grpId="0" animBg="1"/>
      <p:bldP spid="1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83025aafa40f4bfbd058164a094f78f0f7361827"/>
          <p:cNvPicPr>
            <a:picLocks noChangeAspect="1"/>
          </p:cNvPicPr>
          <p:nvPr/>
        </p:nvPicPr>
        <p:blipFill>
          <a:blip r:embed="rId3"/>
          <a:srcRect b="4398"/>
          <a:stretch>
            <a:fillRect/>
          </a:stretch>
        </p:blipFill>
        <p:spPr>
          <a:xfrm>
            <a:off x="-95885" y="-33655"/>
            <a:ext cx="12329160" cy="6910070"/>
          </a:xfrm>
          <a:prstGeom prst="rect">
            <a:avLst/>
          </a:prstGeom>
        </p:spPr>
      </p:pic>
      <p:grpSp>
        <p:nvGrpSpPr>
          <p:cNvPr id="3" name="组合 2"/>
          <p:cNvGrpSpPr/>
          <p:nvPr/>
        </p:nvGrpSpPr>
        <p:grpSpPr>
          <a:xfrm>
            <a:off x="2001488" y="1512570"/>
            <a:ext cx="8158226" cy="3314700"/>
            <a:chOff x="1750647" y="1657349"/>
            <a:chExt cx="8720868" cy="3543302"/>
          </a:xfrm>
          <a:solidFill>
            <a:schemeClr val="accent1"/>
          </a:solidFill>
        </p:grpSpPr>
        <p:sp>
          <p:nvSpPr>
            <p:cNvPr id="4" name="矩形 3"/>
            <p:cNvSpPr/>
            <p:nvPr/>
          </p:nvSpPr>
          <p:spPr>
            <a:xfrm>
              <a:off x="1750647" y="1657349"/>
              <a:ext cx="8720868" cy="354330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50647" y="1657349"/>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50647" y="4895851"/>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166715" y="1657349"/>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166715" y="4895851"/>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5447" y="1962149"/>
              <a:ext cx="8111268" cy="29337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433901" y="2801843"/>
            <a:ext cx="3298121" cy="956583"/>
            <a:chOff x="3089978" y="2647335"/>
            <a:chExt cx="3298121" cy="956583"/>
          </a:xfrm>
        </p:grpSpPr>
        <p:sp>
          <p:nvSpPr>
            <p:cNvPr id="10" name="文本框 9"/>
            <p:cNvSpPr txBox="1"/>
            <p:nvPr/>
          </p:nvSpPr>
          <p:spPr>
            <a:xfrm>
              <a:off x="3089979" y="2647335"/>
              <a:ext cx="2316480" cy="52197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bg1"/>
                  </a:solidFill>
                  <a:latin typeface="Century Gothic" panose="020B0502020202020204" pitchFamily="34" charset="0"/>
                </a:rPr>
                <a:t>主要做法经验</a:t>
              </a:r>
            </a:p>
          </p:txBody>
        </p:sp>
        <p:sp>
          <p:nvSpPr>
            <p:cNvPr id="11" name="文本框 10"/>
            <p:cNvSpPr txBox="1"/>
            <p:nvPr/>
          </p:nvSpPr>
          <p:spPr>
            <a:xfrm>
              <a:off x="3089978" y="3173031"/>
              <a:ext cx="3298121" cy="430887"/>
            </a:xfrm>
            <a:prstGeom prst="rect">
              <a:avLst/>
            </a:prstGeom>
            <a:noFill/>
          </p:spPr>
          <p:txBody>
            <a:bodyPr wrap="square" rtlCol="0">
              <a:spAutoFit/>
              <a:scene3d>
                <a:camera prst="orthographicFront"/>
                <a:lightRig rig="threePt" dir="t"/>
              </a:scene3d>
              <a:sp3d contourW="12700"/>
            </a:bodyPr>
            <a:lstStyle/>
            <a:p>
              <a:r>
                <a:rPr lang="en-US" altLang="zh-CN" sz="1100" dirty="0">
                  <a:solidFill>
                    <a:schemeClr val="bg1"/>
                  </a:solidFill>
                  <a:latin typeface="Century Gothic" panose="020B0502020202020204" pitchFamily="34" charset="0"/>
                </a:rPr>
                <a:t>print the presentation and make it into a film to be used in a wider field</a:t>
              </a:r>
            </a:p>
          </p:txBody>
        </p:sp>
      </p:grpSp>
      <p:sp>
        <p:nvSpPr>
          <p:cNvPr id="13" name="文本框 12"/>
          <p:cNvSpPr txBox="1"/>
          <p:nvPr/>
        </p:nvSpPr>
        <p:spPr>
          <a:xfrm>
            <a:off x="3075258" y="1543551"/>
            <a:ext cx="1870710" cy="3769360"/>
          </a:xfrm>
          <a:prstGeom prst="rect">
            <a:avLst/>
          </a:prstGeom>
          <a:noFill/>
        </p:spPr>
        <p:txBody>
          <a:bodyPr wrap="none" rtlCol="0">
            <a:spAutoFit/>
          </a:bodyPr>
          <a:lstStyle/>
          <a:p>
            <a:r>
              <a:rPr lang="en-US" altLang="zh-CN" sz="23900" b="1" dirty="0">
                <a:solidFill>
                  <a:schemeClr val="bg1"/>
                </a:solidFill>
              </a:rPr>
              <a:t>2</a:t>
            </a: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ppt_x</p:attrName>
                                        </p:attrNameLst>
                                      </p:cBhvr>
                                      <p:tavLst>
                                        <p:tav tm="0">
                                          <p:val>
                                            <p:strVal val="#ppt_x-#ppt_w*1.125000"/>
                                          </p:val>
                                        </p:tav>
                                        <p:tav tm="100000">
                                          <p:val>
                                            <p:strVal val="#ppt_x"/>
                                          </p:val>
                                        </p:tav>
                                      </p:tavLst>
                                    </p:anim>
                                    <p:animEffect transition="in" filter="wipe(right)">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占位符 61"/>
          <p:cNvPicPr>
            <a:picLocks noGrp="1" noChangeAspect="1"/>
          </p:cNvPicPr>
          <p:nvPr>
            <p:ph type="pic" sz="quarter" idx="4294967295"/>
          </p:nvPr>
        </p:nvPicPr>
        <p:blipFill>
          <a:blip r:embed="rId4" cstate="print">
            <a:grayscl/>
            <a:extLst>
              <a:ext uri="{28A0092B-C50C-407E-A947-70E740481C1C}">
                <a14:useLocalDpi xmlns:a14="http://schemas.microsoft.com/office/drawing/2010/main" val="0"/>
              </a:ext>
            </a:extLst>
          </a:blip>
          <a:srcRect l="16667" r="16667"/>
          <a:stretch>
            <a:fillRect/>
          </a:stretch>
        </p:blipFill>
        <p:spPr/>
      </p:pic>
      <p:sp>
        <p:nvSpPr>
          <p:cNvPr id="48" name="îŝḷîḓé-Rectangle 2"/>
          <p:cNvSpPr/>
          <p:nvPr/>
        </p:nvSpPr>
        <p:spPr>
          <a:xfrm>
            <a:off x="2858877" y="2206625"/>
            <a:ext cx="1980309" cy="19803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pic>
        <p:nvPicPr>
          <p:cNvPr id="50" name="图片占位符 61"/>
          <p:cNvPicPr>
            <a:picLocks noChangeAspect="1"/>
          </p:cNvPicPr>
          <p:nvPr/>
        </p:nvPicPr>
        <p:blipFill>
          <a:blip r:embed="rId5" cstate="print">
            <a:grayscl/>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rcRect l="16667" r="16667"/>
          <a:stretch>
            <a:fillRect/>
          </a:stretch>
        </p:blipFill>
        <p:spPr>
          <a:xfrm>
            <a:off x="1180081" y="2415954"/>
            <a:ext cx="3384770" cy="3384770"/>
          </a:xfrm>
          <a:custGeom>
            <a:avLst/>
            <a:gdLst>
              <a:gd name="connsiteX0" fmla="*/ 0 w 2996986"/>
              <a:gd name="connsiteY0" fmla="*/ 0 h 2996986"/>
              <a:gd name="connsiteX1" fmla="*/ 2996986 w 2996986"/>
              <a:gd name="connsiteY1" fmla="*/ 0 h 2996986"/>
              <a:gd name="connsiteX2" fmla="*/ 2996986 w 2996986"/>
              <a:gd name="connsiteY2" fmla="*/ 2996986 h 2996986"/>
              <a:gd name="connsiteX3" fmla="*/ 0 w 2996986"/>
              <a:gd name="connsiteY3" fmla="*/ 2996986 h 2996986"/>
            </a:gdLst>
            <a:ahLst/>
            <a:cxnLst>
              <a:cxn ang="0">
                <a:pos x="connsiteX0" y="connsiteY0"/>
              </a:cxn>
              <a:cxn ang="0">
                <a:pos x="connsiteX1" y="connsiteY1"/>
              </a:cxn>
              <a:cxn ang="0">
                <a:pos x="connsiteX2" y="connsiteY2"/>
              </a:cxn>
              <a:cxn ang="0">
                <a:pos x="connsiteX3" y="connsiteY3"/>
              </a:cxn>
            </a:cxnLst>
            <a:rect l="l" t="t" r="r" b="b"/>
            <a:pathLst>
              <a:path w="2996986" h="2996986">
                <a:moveTo>
                  <a:pt x="0" y="0"/>
                </a:moveTo>
                <a:lnTo>
                  <a:pt x="2996986" y="0"/>
                </a:lnTo>
                <a:lnTo>
                  <a:pt x="2996986" y="2996986"/>
                </a:lnTo>
                <a:lnTo>
                  <a:pt x="0" y="2996986"/>
                </a:lnTo>
                <a:close/>
              </a:path>
            </a:pathLst>
          </a:custGeom>
        </p:spPr>
      </p:pic>
      <p:sp>
        <p:nvSpPr>
          <p:cNvPr id="57" name="îŝḷîḓé-Rectangle 5"/>
          <p:cNvSpPr/>
          <p:nvPr/>
        </p:nvSpPr>
        <p:spPr>
          <a:xfrm>
            <a:off x="1348054" y="5168618"/>
            <a:ext cx="468555" cy="468555"/>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8" name="îŝḷîḓé-Rectangle 8"/>
          <p:cNvSpPr/>
          <p:nvPr/>
        </p:nvSpPr>
        <p:spPr>
          <a:xfrm>
            <a:off x="5523907" y="3973148"/>
            <a:ext cx="503918" cy="5039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îŝḷîḓé-Rectangle 9"/>
          <p:cNvSpPr/>
          <p:nvPr/>
        </p:nvSpPr>
        <p:spPr>
          <a:xfrm>
            <a:off x="5523907" y="5034394"/>
            <a:ext cx="503918" cy="5039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0" name="îŝḷîḓé-Rectangle 14"/>
          <p:cNvSpPr/>
          <p:nvPr/>
        </p:nvSpPr>
        <p:spPr>
          <a:xfrm>
            <a:off x="8455012" y="3973148"/>
            <a:ext cx="503918" cy="5039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1" name="îŝḷîḓé-Rectangle 15"/>
          <p:cNvSpPr/>
          <p:nvPr/>
        </p:nvSpPr>
        <p:spPr>
          <a:xfrm>
            <a:off x="8455012" y="5034394"/>
            <a:ext cx="503918" cy="5039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7" name="矩形 66"/>
          <p:cNvSpPr/>
          <p:nvPr/>
        </p:nvSpPr>
        <p:spPr>
          <a:xfrm>
            <a:off x="6037350" y="3861546"/>
            <a:ext cx="208865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50000"/>
                    <a:lumOff val="50000"/>
                  </a:schemeClr>
                </a:solidFill>
                <a:latin typeface="+mn-ea"/>
              </a:rPr>
              <a:t>用户可以在投影仪或者计算机上进行演示演示文稿打印出来制作成胶片用户可以在投影仪</a:t>
            </a:r>
          </a:p>
        </p:txBody>
      </p:sp>
      <p:sp>
        <p:nvSpPr>
          <p:cNvPr id="68" name="矩形 67"/>
          <p:cNvSpPr/>
          <p:nvPr/>
        </p:nvSpPr>
        <p:spPr>
          <a:xfrm>
            <a:off x="8968455" y="3861546"/>
            <a:ext cx="208865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50000"/>
                    <a:lumOff val="50000"/>
                  </a:schemeClr>
                </a:solidFill>
                <a:latin typeface="+mn-ea"/>
              </a:rPr>
              <a:t>用户可以在投影仪或者计算机上进行演示演示文稿打印出来制作成胶片用户可以在投影仪</a:t>
            </a:r>
          </a:p>
        </p:txBody>
      </p:sp>
      <p:sp>
        <p:nvSpPr>
          <p:cNvPr id="69" name="矩形 68"/>
          <p:cNvSpPr/>
          <p:nvPr/>
        </p:nvSpPr>
        <p:spPr>
          <a:xfrm>
            <a:off x="6037350" y="4910051"/>
            <a:ext cx="208865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50000"/>
                    <a:lumOff val="50000"/>
                  </a:schemeClr>
                </a:solidFill>
                <a:latin typeface="+mn-ea"/>
              </a:rPr>
              <a:t>用户可以在投影仪或者计算机上进行演示演示文稿打印出来制作成胶片用户可以在投影仪</a:t>
            </a:r>
          </a:p>
        </p:txBody>
      </p:sp>
      <p:sp>
        <p:nvSpPr>
          <p:cNvPr id="70" name="矩形 69"/>
          <p:cNvSpPr/>
          <p:nvPr/>
        </p:nvSpPr>
        <p:spPr>
          <a:xfrm>
            <a:off x="8968455" y="4910051"/>
            <a:ext cx="2088652" cy="727122"/>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100" dirty="0">
                <a:solidFill>
                  <a:schemeClr val="tx1">
                    <a:lumMod val="50000"/>
                    <a:lumOff val="50000"/>
                  </a:schemeClr>
                </a:solidFill>
                <a:latin typeface="+mn-ea"/>
              </a:rPr>
              <a:t>用户可以在投影仪或者计算机上进行演示演示文稿打印出来制作成胶片用户可以在投影仪</a:t>
            </a:r>
          </a:p>
        </p:txBody>
      </p:sp>
      <p:grpSp>
        <p:nvGrpSpPr>
          <p:cNvPr id="71" name="组合 70"/>
          <p:cNvGrpSpPr/>
          <p:nvPr/>
        </p:nvGrpSpPr>
        <p:grpSpPr>
          <a:xfrm>
            <a:off x="5407304" y="2279650"/>
            <a:ext cx="5555971" cy="1121305"/>
            <a:chOff x="7583812" y="3362125"/>
            <a:chExt cx="5555971" cy="1121305"/>
          </a:xfrm>
        </p:grpSpPr>
        <p:sp>
          <p:nvSpPr>
            <p:cNvPr id="72" name="矩形 71"/>
            <p:cNvSpPr/>
            <p:nvPr/>
          </p:nvSpPr>
          <p:spPr>
            <a:xfrm>
              <a:off x="7583812" y="3775608"/>
              <a:ext cx="5555971" cy="707822"/>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50000"/>
                      <a:lumOff val="50000"/>
                    </a:schemeClr>
                  </a:solidFill>
                  <a:latin typeface="+mn-ea"/>
                </a:rPr>
                <a:t>用户可以在投影仪或者计算机上进行演示也可以将演示文稿打印出来制作成胶片用户可以在投影仪用户可以在投影仪或者计算机上进行演示也可以将演示文稿打印出来制作成胶片用户可以在投影仪</a:t>
              </a:r>
            </a:p>
          </p:txBody>
        </p:sp>
        <p:sp>
          <p:nvSpPr>
            <p:cNvPr id="73" name="矩形 72"/>
            <p:cNvSpPr/>
            <p:nvPr/>
          </p:nvSpPr>
          <p:spPr>
            <a:xfrm>
              <a:off x="7583812" y="336212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mn-ea"/>
                </a:rPr>
                <a:t>文字添加</a:t>
              </a:r>
            </a:p>
          </p:txBody>
        </p:sp>
      </p:grpSp>
      <p:sp>
        <p:nvSpPr>
          <p:cNvPr id="74" name="îŝḷîḓé-Rectangle 8"/>
          <p:cNvSpPr/>
          <p:nvPr/>
        </p:nvSpPr>
        <p:spPr>
          <a:xfrm>
            <a:off x="5641894" y="4095165"/>
            <a:ext cx="267944" cy="257079"/>
          </a:xfrm>
          <a:custGeom>
            <a:avLst/>
            <a:gdLst>
              <a:gd name="connsiteX0" fmla="*/ 427522 w 607356"/>
              <a:gd name="connsiteY0" fmla="*/ 464667 h 582729"/>
              <a:gd name="connsiteX1" fmla="*/ 427522 w 607356"/>
              <a:gd name="connsiteY1" fmla="*/ 557525 h 582729"/>
              <a:gd name="connsiteX2" fmla="*/ 463773 w 607356"/>
              <a:gd name="connsiteY2" fmla="*/ 557525 h 582729"/>
              <a:gd name="connsiteX3" fmla="*/ 463773 w 607356"/>
              <a:gd name="connsiteY3" fmla="*/ 464667 h 582729"/>
              <a:gd name="connsiteX4" fmla="*/ 318672 w 607356"/>
              <a:gd name="connsiteY4" fmla="*/ 407910 h 582729"/>
              <a:gd name="connsiteX5" fmla="*/ 318672 w 607356"/>
              <a:gd name="connsiteY5" fmla="*/ 557525 h 582729"/>
              <a:gd name="connsiteX6" fmla="*/ 354924 w 607356"/>
              <a:gd name="connsiteY6" fmla="*/ 557525 h 582729"/>
              <a:gd name="connsiteX7" fmla="*/ 354924 w 607356"/>
              <a:gd name="connsiteY7" fmla="*/ 407910 h 582729"/>
              <a:gd name="connsiteX8" fmla="*/ 200428 w 607356"/>
              <a:gd name="connsiteY8" fmla="*/ 346511 h 582729"/>
              <a:gd name="connsiteX9" fmla="*/ 200428 w 607356"/>
              <a:gd name="connsiteY9" fmla="*/ 557525 h 582729"/>
              <a:gd name="connsiteX10" fmla="*/ 236584 w 607356"/>
              <a:gd name="connsiteY10" fmla="*/ 557525 h 582729"/>
              <a:gd name="connsiteX11" fmla="*/ 236584 w 607356"/>
              <a:gd name="connsiteY11" fmla="*/ 346511 h 582729"/>
              <a:gd name="connsiteX12" fmla="*/ 82088 w 607356"/>
              <a:gd name="connsiteY12" fmla="*/ 247305 h 582729"/>
              <a:gd name="connsiteX13" fmla="*/ 82088 w 607356"/>
              <a:gd name="connsiteY13" fmla="*/ 557525 h 582729"/>
              <a:gd name="connsiteX14" fmla="*/ 118340 w 607356"/>
              <a:gd name="connsiteY14" fmla="*/ 557525 h 582729"/>
              <a:gd name="connsiteX15" fmla="*/ 118340 w 607356"/>
              <a:gd name="connsiteY15" fmla="*/ 247305 h 582729"/>
              <a:gd name="connsiteX16" fmla="*/ 126248 w 607356"/>
              <a:gd name="connsiteY16" fmla="*/ 108462 h 582729"/>
              <a:gd name="connsiteX17" fmla="*/ 135809 w 607356"/>
              <a:gd name="connsiteY17" fmla="*/ 110203 h 582729"/>
              <a:gd name="connsiteX18" fmla="*/ 466717 w 607356"/>
              <a:gd name="connsiteY18" fmla="*/ 325367 h 582729"/>
              <a:gd name="connsiteX19" fmla="*/ 463111 w 607356"/>
              <a:gd name="connsiteY19" fmla="*/ 306324 h 582729"/>
              <a:gd name="connsiteX20" fmla="*/ 473265 w 607356"/>
              <a:gd name="connsiteY20" fmla="*/ 291638 h 582729"/>
              <a:gd name="connsiteX21" fmla="*/ 487974 w 607356"/>
              <a:gd name="connsiteY21" fmla="*/ 301681 h 582729"/>
              <a:gd name="connsiteX22" fmla="*/ 496894 w 607356"/>
              <a:gd name="connsiteY22" fmla="*/ 349148 h 582729"/>
              <a:gd name="connsiteX23" fmla="*/ 497274 w 607356"/>
              <a:gd name="connsiteY23" fmla="*/ 351232 h 582729"/>
              <a:gd name="connsiteX24" fmla="*/ 497274 w 607356"/>
              <a:gd name="connsiteY24" fmla="*/ 351327 h 582729"/>
              <a:gd name="connsiteX25" fmla="*/ 497274 w 607356"/>
              <a:gd name="connsiteY25" fmla="*/ 352180 h 582729"/>
              <a:gd name="connsiteX26" fmla="*/ 497274 w 607356"/>
              <a:gd name="connsiteY26" fmla="*/ 353033 h 582729"/>
              <a:gd name="connsiteX27" fmla="*/ 497274 w 607356"/>
              <a:gd name="connsiteY27" fmla="*/ 353127 h 582729"/>
              <a:gd name="connsiteX28" fmla="*/ 487025 w 607356"/>
              <a:gd name="connsiteY28" fmla="*/ 364686 h 582729"/>
              <a:gd name="connsiteX29" fmla="*/ 437299 w 607356"/>
              <a:gd name="connsiteY29" fmla="*/ 374161 h 582729"/>
              <a:gd name="connsiteX30" fmla="*/ 434926 w 607356"/>
              <a:gd name="connsiteY30" fmla="*/ 374350 h 582729"/>
              <a:gd name="connsiteX31" fmla="*/ 422495 w 607356"/>
              <a:gd name="connsiteY31" fmla="*/ 364118 h 582729"/>
              <a:gd name="connsiteX32" fmla="*/ 432554 w 607356"/>
              <a:gd name="connsiteY32" fmla="*/ 349338 h 582729"/>
              <a:gd name="connsiteX33" fmla="*/ 451628 w 607356"/>
              <a:gd name="connsiteY33" fmla="*/ 345737 h 582729"/>
              <a:gd name="connsiteX34" fmla="*/ 121954 w 607356"/>
              <a:gd name="connsiteY34" fmla="*/ 131426 h 582729"/>
              <a:gd name="connsiteX35" fmla="*/ 118253 w 607356"/>
              <a:gd name="connsiteY35" fmla="*/ 113898 h 582729"/>
              <a:gd name="connsiteX36" fmla="*/ 126248 w 607356"/>
              <a:gd name="connsiteY36" fmla="*/ 108462 h 582729"/>
              <a:gd name="connsiteX37" fmla="*/ 12622 w 607356"/>
              <a:gd name="connsiteY37" fmla="*/ 0 h 582729"/>
              <a:gd name="connsiteX38" fmla="*/ 25338 w 607356"/>
              <a:gd name="connsiteY38" fmla="*/ 12602 h 582729"/>
              <a:gd name="connsiteX39" fmla="*/ 25338 w 607356"/>
              <a:gd name="connsiteY39" fmla="*/ 557525 h 582729"/>
              <a:gd name="connsiteX40" fmla="*/ 56750 w 607356"/>
              <a:gd name="connsiteY40" fmla="*/ 557525 h 582729"/>
              <a:gd name="connsiteX41" fmla="*/ 56750 w 607356"/>
              <a:gd name="connsiteY41" fmla="*/ 234702 h 582729"/>
              <a:gd name="connsiteX42" fmla="*/ 69466 w 607356"/>
              <a:gd name="connsiteY42" fmla="*/ 222006 h 582729"/>
              <a:gd name="connsiteX43" fmla="*/ 130961 w 607356"/>
              <a:gd name="connsiteY43" fmla="*/ 222006 h 582729"/>
              <a:gd name="connsiteX44" fmla="*/ 143583 w 607356"/>
              <a:gd name="connsiteY44" fmla="*/ 234702 h 582729"/>
              <a:gd name="connsiteX45" fmla="*/ 143583 w 607356"/>
              <a:gd name="connsiteY45" fmla="*/ 557525 h 582729"/>
              <a:gd name="connsiteX46" fmla="*/ 175089 w 607356"/>
              <a:gd name="connsiteY46" fmla="*/ 557525 h 582729"/>
              <a:gd name="connsiteX47" fmla="*/ 175089 w 607356"/>
              <a:gd name="connsiteY47" fmla="*/ 333908 h 582729"/>
              <a:gd name="connsiteX48" fmla="*/ 187711 w 607356"/>
              <a:gd name="connsiteY48" fmla="*/ 321212 h 582729"/>
              <a:gd name="connsiteX49" fmla="*/ 249301 w 607356"/>
              <a:gd name="connsiteY49" fmla="*/ 321212 h 582729"/>
              <a:gd name="connsiteX50" fmla="*/ 261922 w 607356"/>
              <a:gd name="connsiteY50" fmla="*/ 333908 h 582729"/>
              <a:gd name="connsiteX51" fmla="*/ 261922 w 607356"/>
              <a:gd name="connsiteY51" fmla="*/ 557525 h 582729"/>
              <a:gd name="connsiteX52" fmla="*/ 293429 w 607356"/>
              <a:gd name="connsiteY52" fmla="*/ 557525 h 582729"/>
              <a:gd name="connsiteX53" fmla="*/ 293429 w 607356"/>
              <a:gd name="connsiteY53" fmla="*/ 395308 h 582729"/>
              <a:gd name="connsiteX54" fmla="*/ 306051 w 607356"/>
              <a:gd name="connsiteY54" fmla="*/ 382706 h 582729"/>
              <a:gd name="connsiteX55" fmla="*/ 367545 w 607356"/>
              <a:gd name="connsiteY55" fmla="*/ 382706 h 582729"/>
              <a:gd name="connsiteX56" fmla="*/ 380262 w 607356"/>
              <a:gd name="connsiteY56" fmla="*/ 395308 h 582729"/>
              <a:gd name="connsiteX57" fmla="*/ 380262 w 607356"/>
              <a:gd name="connsiteY57" fmla="*/ 557525 h 582729"/>
              <a:gd name="connsiteX58" fmla="*/ 402184 w 607356"/>
              <a:gd name="connsiteY58" fmla="*/ 557525 h 582729"/>
              <a:gd name="connsiteX59" fmla="*/ 402184 w 607356"/>
              <a:gd name="connsiteY59" fmla="*/ 451970 h 582729"/>
              <a:gd name="connsiteX60" fmla="*/ 414900 w 607356"/>
              <a:gd name="connsiteY60" fmla="*/ 439368 h 582729"/>
              <a:gd name="connsiteX61" fmla="*/ 476395 w 607356"/>
              <a:gd name="connsiteY61" fmla="*/ 439368 h 582729"/>
              <a:gd name="connsiteX62" fmla="*/ 489016 w 607356"/>
              <a:gd name="connsiteY62" fmla="*/ 451970 h 582729"/>
              <a:gd name="connsiteX63" fmla="*/ 489016 w 607356"/>
              <a:gd name="connsiteY63" fmla="*/ 557525 h 582729"/>
              <a:gd name="connsiteX64" fmla="*/ 594734 w 607356"/>
              <a:gd name="connsiteY64" fmla="*/ 557525 h 582729"/>
              <a:gd name="connsiteX65" fmla="*/ 607356 w 607356"/>
              <a:gd name="connsiteY65" fmla="*/ 570127 h 582729"/>
              <a:gd name="connsiteX66" fmla="*/ 594734 w 607356"/>
              <a:gd name="connsiteY66" fmla="*/ 582729 h 582729"/>
              <a:gd name="connsiteX67" fmla="*/ 476395 w 607356"/>
              <a:gd name="connsiteY67" fmla="*/ 582729 h 582729"/>
              <a:gd name="connsiteX68" fmla="*/ 414900 w 607356"/>
              <a:gd name="connsiteY68" fmla="*/ 582729 h 582729"/>
              <a:gd name="connsiteX69" fmla="*/ 367545 w 607356"/>
              <a:gd name="connsiteY69" fmla="*/ 582729 h 582729"/>
              <a:gd name="connsiteX70" fmla="*/ 306051 w 607356"/>
              <a:gd name="connsiteY70" fmla="*/ 582729 h 582729"/>
              <a:gd name="connsiteX71" fmla="*/ 249301 w 607356"/>
              <a:gd name="connsiteY71" fmla="*/ 582729 h 582729"/>
              <a:gd name="connsiteX72" fmla="*/ 187711 w 607356"/>
              <a:gd name="connsiteY72" fmla="*/ 582729 h 582729"/>
              <a:gd name="connsiteX73" fmla="*/ 130961 w 607356"/>
              <a:gd name="connsiteY73" fmla="*/ 582729 h 582729"/>
              <a:gd name="connsiteX74" fmla="*/ 69466 w 607356"/>
              <a:gd name="connsiteY74" fmla="*/ 582729 h 582729"/>
              <a:gd name="connsiteX75" fmla="*/ 12622 w 607356"/>
              <a:gd name="connsiteY75" fmla="*/ 582729 h 582729"/>
              <a:gd name="connsiteX76" fmla="*/ 0 w 607356"/>
              <a:gd name="connsiteY76" fmla="*/ 570127 h 582729"/>
              <a:gd name="connsiteX77" fmla="*/ 0 w 607356"/>
              <a:gd name="connsiteY77" fmla="*/ 12602 h 582729"/>
              <a:gd name="connsiteX78" fmla="*/ 12622 w 607356"/>
              <a:gd name="connsiteY78" fmla="*/ 0 h 582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7356" h="582729">
                <a:moveTo>
                  <a:pt x="427522" y="464667"/>
                </a:moveTo>
                <a:lnTo>
                  <a:pt x="427522" y="557525"/>
                </a:lnTo>
                <a:lnTo>
                  <a:pt x="463773" y="557525"/>
                </a:lnTo>
                <a:lnTo>
                  <a:pt x="463773" y="464667"/>
                </a:lnTo>
                <a:close/>
                <a:moveTo>
                  <a:pt x="318672" y="407910"/>
                </a:moveTo>
                <a:lnTo>
                  <a:pt x="318672" y="557525"/>
                </a:lnTo>
                <a:lnTo>
                  <a:pt x="354924" y="557525"/>
                </a:lnTo>
                <a:lnTo>
                  <a:pt x="354924" y="407910"/>
                </a:lnTo>
                <a:close/>
                <a:moveTo>
                  <a:pt x="200428" y="346511"/>
                </a:moveTo>
                <a:lnTo>
                  <a:pt x="200428" y="557525"/>
                </a:lnTo>
                <a:lnTo>
                  <a:pt x="236584" y="557525"/>
                </a:lnTo>
                <a:lnTo>
                  <a:pt x="236584" y="346511"/>
                </a:lnTo>
                <a:close/>
                <a:moveTo>
                  <a:pt x="82088" y="247305"/>
                </a:moveTo>
                <a:lnTo>
                  <a:pt x="82088" y="557525"/>
                </a:lnTo>
                <a:lnTo>
                  <a:pt x="118340" y="557525"/>
                </a:lnTo>
                <a:lnTo>
                  <a:pt x="118340" y="247305"/>
                </a:lnTo>
                <a:close/>
                <a:moveTo>
                  <a:pt x="126248" y="108462"/>
                </a:moveTo>
                <a:cubicBezTo>
                  <a:pt x="129427" y="107787"/>
                  <a:pt x="132867" y="108308"/>
                  <a:pt x="135809" y="110203"/>
                </a:cubicBezTo>
                <a:lnTo>
                  <a:pt x="466717" y="325367"/>
                </a:lnTo>
                <a:lnTo>
                  <a:pt x="463111" y="306324"/>
                </a:lnTo>
                <a:cubicBezTo>
                  <a:pt x="461877" y="299502"/>
                  <a:pt x="466337" y="292870"/>
                  <a:pt x="473265" y="291638"/>
                </a:cubicBezTo>
                <a:cubicBezTo>
                  <a:pt x="480098" y="290312"/>
                  <a:pt x="486740" y="294860"/>
                  <a:pt x="487974" y="301681"/>
                </a:cubicBezTo>
                <a:lnTo>
                  <a:pt x="496894" y="349148"/>
                </a:lnTo>
                <a:cubicBezTo>
                  <a:pt x="497084" y="349811"/>
                  <a:pt x="497179" y="350474"/>
                  <a:pt x="497274" y="351232"/>
                </a:cubicBezTo>
                <a:cubicBezTo>
                  <a:pt x="497274" y="351232"/>
                  <a:pt x="497274" y="351232"/>
                  <a:pt x="497274" y="351327"/>
                </a:cubicBezTo>
                <a:cubicBezTo>
                  <a:pt x="497274" y="351611"/>
                  <a:pt x="497274" y="351896"/>
                  <a:pt x="497274" y="352180"/>
                </a:cubicBezTo>
                <a:cubicBezTo>
                  <a:pt x="497274" y="352464"/>
                  <a:pt x="497274" y="352748"/>
                  <a:pt x="497274" y="353033"/>
                </a:cubicBezTo>
                <a:cubicBezTo>
                  <a:pt x="497274" y="353127"/>
                  <a:pt x="497274" y="353127"/>
                  <a:pt x="497274" y="353127"/>
                </a:cubicBezTo>
                <a:cubicBezTo>
                  <a:pt x="496800" y="358717"/>
                  <a:pt x="492719" y="363549"/>
                  <a:pt x="487025" y="364686"/>
                </a:cubicBezTo>
                <a:lnTo>
                  <a:pt x="437299" y="374161"/>
                </a:lnTo>
                <a:cubicBezTo>
                  <a:pt x="436445" y="374350"/>
                  <a:pt x="435685" y="374350"/>
                  <a:pt x="434926" y="374350"/>
                </a:cubicBezTo>
                <a:cubicBezTo>
                  <a:pt x="428948" y="374350"/>
                  <a:pt x="423633" y="370181"/>
                  <a:pt x="422495" y="364118"/>
                </a:cubicBezTo>
                <a:cubicBezTo>
                  <a:pt x="421166" y="357296"/>
                  <a:pt x="425626" y="350664"/>
                  <a:pt x="432554" y="349338"/>
                </a:cubicBezTo>
                <a:lnTo>
                  <a:pt x="451628" y="345737"/>
                </a:lnTo>
                <a:lnTo>
                  <a:pt x="121954" y="131426"/>
                </a:lnTo>
                <a:cubicBezTo>
                  <a:pt x="116070" y="127636"/>
                  <a:pt x="114457" y="119772"/>
                  <a:pt x="118253" y="113898"/>
                </a:cubicBezTo>
                <a:cubicBezTo>
                  <a:pt x="120151" y="111008"/>
                  <a:pt x="123069" y="109137"/>
                  <a:pt x="126248" y="108462"/>
                </a:cubicBezTo>
                <a:close/>
                <a:moveTo>
                  <a:pt x="12622" y="0"/>
                </a:moveTo>
                <a:cubicBezTo>
                  <a:pt x="19644" y="0"/>
                  <a:pt x="25338" y="5590"/>
                  <a:pt x="25338" y="12602"/>
                </a:cubicBezTo>
                <a:lnTo>
                  <a:pt x="25338" y="557525"/>
                </a:lnTo>
                <a:lnTo>
                  <a:pt x="56750" y="557525"/>
                </a:lnTo>
                <a:lnTo>
                  <a:pt x="56750" y="234702"/>
                </a:lnTo>
                <a:cubicBezTo>
                  <a:pt x="56750" y="227691"/>
                  <a:pt x="62444" y="222006"/>
                  <a:pt x="69466" y="222006"/>
                </a:cubicBezTo>
                <a:lnTo>
                  <a:pt x="130961" y="222006"/>
                </a:lnTo>
                <a:cubicBezTo>
                  <a:pt x="137984" y="222006"/>
                  <a:pt x="143583" y="227691"/>
                  <a:pt x="143583" y="234702"/>
                </a:cubicBezTo>
                <a:lnTo>
                  <a:pt x="143583" y="557525"/>
                </a:lnTo>
                <a:lnTo>
                  <a:pt x="175089" y="557525"/>
                </a:lnTo>
                <a:lnTo>
                  <a:pt x="175089" y="333908"/>
                </a:lnTo>
                <a:cubicBezTo>
                  <a:pt x="175089" y="326897"/>
                  <a:pt x="180783" y="321212"/>
                  <a:pt x="187711" y="321212"/>
                </a:cubicBezTo>
                <a:lnTo>
                  <a:pt x="249301" y="321212"/>
                </a:lnTo>
                <a:cubicBezTo>
                  <a:pt x="256228" y="321212"/>
                  <a:pt x="261922" y="326897"/>
                  <a:pt x="261922" y="333908"/>
                </a:cubicBezTo>
                <a:lnTo>
                  <a:pt x="261922" y="557525"/>
                </a:lnTo>
                <a:lnTo>
                  <a:pt x="293429" y="557525"/>
                </a:lnTo>
                <a:lnTo>
                  <a:pt x="293429" y="395308"/>
                </a:lnTo>
                <a:cubicBezTo>
                  <a:pt x="293429" y="388297"/>
                  <a:pt x="299028" y="382706"/>
                  <a:pt x="306051" y="382706"/>
                </a:cubicBezTo>
                <a:lnTo>
                  <a:pt x="367545" y="382706"/>
                </a:lnTo>
                <a:cubicBezTo>
                  <a:pt x="374568" y="382706"/>
                  <a:pt x="380262" y="388297"/>
                  <a:pt x="380262" y="395308"/>
                </a:cubicBezTo>
                <a:lnTo>
                  <a:pt x="380262" y="557525"/>
                </a:lnTo>
                <a:lnTo>
                  <a:pt x="402184" y="557525"/>
                </a:lnTo>
                <a:lnTo>
                  <a:pt x="402184" y="451970"/>
                </a:lnTo>
                <a:cubicBezTo>
                  <a:pt x="402184" y="445053"/>
                  <a:pt x="407878" y="439368"/>
                  <a:pt x="414900" y="439368"/>
                </a:cubicBezTo>
                <a:lnTo>
                  <a:pt x="476395" y="439368"/>
                </a:lnTo>
                <a:cubicBezTo>
                  <a:pt x="483417" y="439368"/>
                  <a:pt x="489016" y="445053"/>
                  <a:pt x="489016" y="451970"/>
                </a:cubicBezTo>
                <a:lnTo>
                  <a:pt x="489016" y="557525"/>
                </a:lnTo>
                <a:lnTo>
                  <a:pt x="594734" y="557525"/>
                </a:lnTo>
                <a:cubicBezTo>
                  <a:pt x="601662" y="557525"/>
                  <a:pt x="607356" y="563115"/>
                  <a:pt x="607356" y="570127"/>
                </a:cubicBezTo>
                <a:cubicBezTo>
                  <a:pt x="607356" y="577139"/>
                  <a:pt x="601662" y="582729"/>
                  <a:pt x="594734" y="582729"/>
                </a:cubicBezTo>
                <a:lnTo>
                  <a:pt x="476395" y="582729"/>
                </a:lnTo>
                <a:lnTo>
                  <a:pt x="414900" y="582729"/>
                </a:lnTo>
                <a:lnTo>
                  <a:pt x="367545" y="582729"/>
                </a:lnTo>
                <a:lnTo>
                  <a:pt x="306051" y="582729"/>
                </a:lnTo>
                <a:lnTo>
                  <a:pt x="249301" y="582729"/>
                </a:lnTo>
                <a:lnTo>
                  <a:pt x="187711" y="582729"/>
                </a:lnTo>
                <a:lnTo>
                  <a:pt x="130961" y="582729"/>
                </a:lnTo>
                <a:lnTo>
                  <a:pt x="69466" y="582729"/>
                </a:lnTo>
                <a:lnTo>
                  <a:pt x="12622" y="582729"/>
                </a:lnTo>
                <a:cubicBezTo>
                  <a:pt x="5694" y="582729"/>
                  <a:pt x="0" y="577139"/>
                  <a:pt x="0" y="570127"/>
                </a:cubicBezTo>
                <a:lnTo>
                  <a:pt x="0" y="12602"/>
                </a:lnTo>
                <a:cubicBezTo>
                  <a:pt x="0" y="5590"/>
                  <a:pt x="5694" y="0"/>
                  <a:pt x="126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75" name="îŝḷîḓé-Rectangle 9"/>
          <p:cNvSpPr/>
          <p:nvPr/>
        </p:nvSpPr>
        <p:spPr>
          <a:xfrm>
            <a:off x="5644809" y="5150978"/>
            <a:ext cx="262114" cy="267944"/>
          </a:xfrm>
          <a:custGeom>
            <a:avLst/>
            <a:gdLst>
              <a:gd name="connsiteX0" fmla="*/ 59789 w 593384"/>
              <a:gd name="connsiteY0" fmla="*/ 323835 h 606580"/>
              <a:gd name="connsiteX1" fmla="*/ 44670 w 593384"/>
              <a:gd name="connsiteY1" fmla="*/ 338857 h 606580"/>
              <a:gd name="connsiteX2" fmla="*/ 44670 w 593384"/>
              <a:gd name="connsiteY2" fmla="*/ 477027 h 606580"/>
              <a:gd name="connsiteX3" fmla="*/ 59713 w 593384"/>
              <a:gd name="connsiteY3" fmla="*/ 492048 h 606580"/>
              <a:gd name="connsiteX4" fmla="*/ 386834 w 593384"/>
              <a:gd name="connsiteY4" fmla="*/ 492048 h 606580"/>
              <a:gd name="connsiteX5" fmla="*/ 402946 w 593384"/>
              <a:gd name="connsiteY5" fmla="*/ 508138 h 606580"/>
              <a:gd name="connsiteX6" fmla="*/ 402946 w 593384"/>
              <a:gd name="connsiteY6" fmla="*/ 545959 h 606580"/>
              <a:gd name="connsiteX7" fmla="*/ 419058 w 593384"/>
              <a:gd name="connsiteY7" fmla="*/ 561972 h 606580"/>
              <a:gd name="connsiteX8" fmla="*/ 429137 w 593384"/>
              <a:gd name="connsiteY8" fmla="*/ 558388 h 606580"/>
              <a:gd name="connsiteX9" fmla="*/ 543981 w 593384"/>
              <a:gd name="connsiteY9" fmla="*/ 464369 h 606580"/>
              <a:gd name="connsiteX10" fmla="*/ 544897 w 593384"/>
              <a:gd name="connsiteY10" fmla="*/ 463606 h 606580"/>
              <a:gd name="connsiteX11" fmla="*/ 544897 w 593384"/>
              <a:gd name="connsiteY11" fmla="*/ 445000 h 606580"/>
              <a:gd name="connsiteX12" fmla="*/ 543904 w 593384"/>
              <a:gd name="connsiteY12" fmla="*/ 444162 h 606580"/>
              <a:gd name="connsiteX13" fmla="*/ 427533 w 593384"/>
              <a:gd name="connsiteY13" fmla="*/ 349990 h 606580"/>
              <a:gd name="connsiteX14" fmla="*/ 418065 w 593384"/>
              <a:gd name="connsiteY14" fmla="*/ 346634 h 606580"/>
              <a:gd name="connsiteX15" fmla="*/ 402946 w 593384"/>
              <a:gd name="connsiteY15" fmla="*/ 361656 h 606580"/>
              <a:gd name="connsiteX16" fmla="*/ 402946 w 593384"/>
              <a:gd name="connsiteY16" fmla="*/ 400469 h 606580"/>
              <a:gd name="connsiteX17" fmla="*/ 386834 w 593384"/>
              <a:gd name="connsiteY17" fmla="*/ 416482 h 606580"/>
              <a:gd name="connsiteX18" fmla="*/ 136453 w 593384"/>
              <a:gd name="connsiteY18" fmla="*/ 416482 h 606580"/>
              <a:gd name="connsiteX19" fmla="*/ 120342 w 593384"/>
              <a:gd name="connsiteY19" fmla="*/ 400469 h 606580"/>
              <a:gd name="connsiteX20" fmla="*/ 120342 w 593384"/>
              <a:gd name="connsiteY20" fmla="*/ 376602 h 606580"/>
              <a:gd name="connsiteX21" fmla="*/ 113469 w 593384"/>
              <a:gd name="connsiteY21" fmla="*/ 362342 h 606580"/>
              <a:gd name="connsiteX22" fmla="*/ 69105 w 593384"/>
              <a:gd name="connsiteY22" fmla="*/ 327114 h 606580"/>
              <a:gd name="connsiteX23" fmla="*/ 59789 w 593384"/>
              <a:gd name="connsiteY23" fmla="*/ 323835 h 606580"/>
              <a:gd name="connsiteX24" fmla="*/ 59757 w 593384"/>
              <a:gd name="connsiteY24" fmla="*/ 323324 h 606580"/>
              <a:gd name="connsiteX25" fmla="*/ 69379 w 593384"/>
              <a:gd name="connsiteY25" fmla="*/ 326755 h 606580"/>
              <a:gd name="connsiteX26" fmla="*/ 113750 w 593384"/>
              <a:gd name="connsiteY26" fmla="*/ 361977 h 606580"/>
              <a:gd name="connsiteX27" fmla="*/ 120852 w 593384"/>
              <a:gd name="connsiteY27" fmla="*/ 376615 h 606580"/>
              <a:gd name="connsiteX28" fmla="*/ 120852 w 593384"/>
              <a:gd name="connsiteY28" fmla="*/ 400477 h 606580"/>
              <a:gd name="connsiteX29" fmla="*/ 136431 w 593384"/>
              <a:gd name="connsiteY29" fmla="*/ 416030 h 606580"/>
              <a:gd name="connsiteX30" fmla="*/ 386846 w 593384"/>
              <a:gd name="connsiteY30" fmla="*/ 416030 h 606580"/>
              <a:gd name="connsiteX31" fmla="*/ 402425 w 593384"/>
              <a:gd name="connsiteY31" fmla="*/ 400477 h 606580"/>
              <a:gd name="connsiteX32" fmla="*/ 402425 w 593384"/>
              <a:gd name="connsiteY32" fmla="*/ 361672 h 606580"/>
              <a:gd name="connsiteX33" fmla="*/ 418081 w 593384"/>
              <a:gd name="connsiteY33" fmla="*/ 346119 h 606580"/>
              <a:gd name="connsiteX34" fmla="*/ 427856 w 593384"/>
              <a:gd name="connsiteY34" fmla="*/ 349626 h 606580"/>
              <a:gd name="connsiteX35" fmla="*/ 544319 w 593384"/>
              <a:gd name="connsiteY35" fmla="*/ 443781 h 606580"/>
              <a:gd name="connsiteX36" fmla="*/ 545312 w 593384"/>
              <a:gd name="connsiteY36" fmla="*/ 444696 h 606580"/>
              <a:gd name="connsiteX37" fmla="*/ 545236 w 593384"/>
              <a:gd name="connsiteY37" fmla="*/ 463908 h 606580"/>
              <a:gd name="connsiteX38" fmla="*/ 544319 w 593384"/>
              <a:gd name="connsiteY38" fmla="*/ 464746 h 606580"/>
              <a:gd name="connsiteX39" fmla="*/ 429460 w 593384"/>
              <a:gd name="connsiteY39" fmla="*/ 558748 h 606580"/>
              <a:gd name="connsiteX40" fmla="*/ 419074 w 593384"/>
              <a:gd name="connsiteY40" fmla="*/ 562484 h 606580"/>
              <a:gd name="connsiteX41" fmla="*/ 402425 w 593384"/>
              <a:gd name="connsiteY41" fmla="*/ 545940 h 606580"/>
              <a:gd name="connsiteX42" fmla="*/ 402425 w 593384"/>
              <a:gd name="connsiteY42" fmla="*/ 508126 h 606580"/>
              <a:gd name="connsiteX43" fmla="*/ 386846 w 593384"/>
              <a:gd name="connsiteY43" fmla="*/ 492573 h 606580"/>
              <a:gd name="connsiteX44" fmla="*/ 59680 w 593384"/>
              <a:gd name="connsiteY44" fmla="*/ 492573 h 606580"/>
              <a:gd name="connsiteX45" fmla="*/ 44101 w 593384"/>
              <a:gd name="connsiteY45" fmla="*/ 477021 h 606580"/>
              <a:gd name="connsiteX46" fmla="*/ 44101 w 593384"/>
              <a:gd name="connsiteY46" fmla="*/ 338877 h 606580"/>
              <a:gd name="connsiteX47" fmla="*/ 59757 w 593384"/>
              <a:gd name="connsiteY47" fmla="*/ 323324 h 606580"/>
              <a:gd name="connsiteX48" fmla="*/ 59789 w 593384"/>
              <a:gd name="connsiteY48" fmla="*/ 322767 h 606580"/>
              <a:gd name="connsiteX49" fmla="*/ 43677 w 593384"/>
              <a:gd name="connsiteY49" fmla="*/ 338857 h 606580"/>
              <a:gd name="connsiteX50" fmla="*/ 43677 w 593384"/>
              <a:gd name="connsiteY50" fmla="*/ 477027 h 606580"/>
              <a:gd name="connsiteX51" fmla="*/ 59713 w 593384"/>
              <a:gd name="connsiteY51" fmla="*/ 493116 h 606580"/>
              <a:gd name="connsiteX52" fmla="*/ 386834 w 593384"/>
              <a:gd name="connsiteY52" fmla="*/ 493116 h 606580"/>
              <a:gd name="connsiteX53" fmla="*/ 401953 w 593384"/>
              <a:gd name="connsiteY53" fmla="*/ 508138 h 606580"/>
              <a:gd name="connsiteX54" fmla="*/ 401953 w 593384"/>
              <a:gd name="connsiteY54" fmla="*/ 545959 h 606580"/>
              <a:gd name="connsiteX55" fmla="*/ 419058 w 593384"/>
              <a:gd name="connsiteY55" fmla="*/ 563040 h 606580"/>
              <a:gd name="connsiteX56" fmla="*/ 429748 w 593384"/>
              <a:gd name="connsiteY56" fmla="*/ 559151 h 606580"/>
              <a:gd name="connsiteX57" fmla="*/ 544592 w 593384"/>
              <a:gd name="connsiteY57" fmla="*/ 465131 h 606580"/>
              <a:gd name="connsiteX58" fmla="*/ 545584 w 593384"/>
              <a:gd name="connsiteY58" fmla="*/ 464292 h 606580"/>
              <a:gd name="connsiteX59" fmla="*/ 545584 w 593384"/>
              <a:gd name="connsiteY59" fmla="*/ 444314 h 606580"/>
              <a:gd name="connsiteX60" fmla="*/ 544592 w 593384"/>
              <a:gd name="connsiteY60" fmla="*/ 443399 h 606580"/>
              <a:gd name="connsiteX61" fmla="*/ 428144 w 593384"/>
              <a:gd name="connsiteY61" fmla="*/ 349227 h 606580"/>
              <a:gd name="connsiteX62" fmla="*/ 418065 w 593384"/>
              <a:gd name="connsiteY62" fmla="*/ 345567 h 606580"/>
              <a:gd name="connsiteX63" fmla="*/ 401953 w 593384"/>
              <a:gd name="connsiteY63" fmla="*/ 361656 h 606580"/>
              <a:gd name="connsiteX64" fmla="*/ 401953 w 593384"/>
              <a:gd name="connsiteY64" fmla="*/ 400469 h 606580"/>
              <a:gd name="connsiteX65" fmla="*/ 386834 w 593384"/>
              <a:gd name="connsiteY65" fmla="*/ 415491 h 606580"/>
              <a:gd name="connsiteX66" fmla="*/ 136453 w 593384"/>
              <a:gd name="connsiteY66" fmla="*/ 415491 h 606580"/>
              <a:gd name="connsiteX67" fmla="*/ 121334 w 593384"/>
              <a:gd name="connsiteY67" fmla="*/ 400469 h 606580"/>
              <a:gd name="connsiteX68" fmla="*/ 121334 w 593384"/>
              <a:gd name="connsiteY68" fmla="*/ 376602 h 606580"/>
              <a:gd name="connsiteX69" fmla="*/ 114080 w 593384"/>
              <a:gd name="connsiteY69" fmla="*/ 361580 h 606580"/>
              <a:gd name="connsiteX70" fmla="*/ 69716 w 593384"/>
              <a:gd name="connsiteY70" fmla="*/ 326351 h 606580"/>
              <a:gd name="connsiteX71" fmla="*/ 59789 w 593384"/>
              <a:gd name="connsiteY71" fmla="*/ 322767 h 606580"/>
              <a:gd name="connsiteX72" fmla="*/ 59789 w 593384"/>
              <a:gd name="connsiteY72" fmla="*/ 280218 h 606580"/>
              <a:gd name="connsiteX73" fmla="*/ 96289 w 593384"/>
              <a:gd name="connsiteY73" fmla="*/ 293029 h 606580"/>
              <a:gd name="connsiteX74" fmla="*/ 140653 w 593384"/>
              <a:gd name="connsiteY74" fmla="*/ 328258 h 606580"/>
              <a:gd name="connsiteX75" fmla="*/ 157834 w 593384"/>
              <a:gd name="connsiteY75" fmla="*/ 349761 h 606580"/>
              <a:gd name="connsiteX76" fmla="*/ 163790 w 593384"/>
              <a:gd name="connsiteY76" fmla="*/ 372484 h 606580"/>
              <a:gd name="connsiteX77" fmla="*/ 163866 w 593384"/>
              <a:gd name="connsiteY77" fmla="*/ 372942 h 606580"/>
              <a:gd name="connsiteX78" fmla="*/ 359345 w 593384"/>
              <a:gd name="connsiteY78" fmla="*/ 372942 h 606580"/>
              <a:gd name="connsiteX79" fmla="*/ 359345 w 593384"/>
              <a:gd name="connsiteY79" fmla="*/ 361656 h 606580"/>
              <a:gd name="connsiteX80" fmla="*/ 364308 w 593384"/>
              <a:gd name="connsiteY80" fmla="*/ 337942 h 606580"/>
              <a:gd name="connsiteX81" fmla="*/ 377671 w 593384"/>
              <a:gd name="connsiteY81" fmla="*/ 319107 h 606580"/>
              <a:gd name="connsiteX82" fmla="*/ 418065 w 593384"/>
              <a:gd name="connsiteY82" fmla="*/ 303018 h 606580"/>
              <a:gd name="connsiteX83" fmla="*/ 454946 w 593384"/>
              <a:gd name="connsiteY83" fmla="*/ 316133 h 606580"/>
              <a:gd name="connsiteX84" fmla="*/ 571393 w 593384"/>
              <a:gd name="connsiteY84" fmla="*/ 410305 h 606580"/>
              <a:gd name="connsiteX85" fmla="*/ 575822 w 593384"/>
              <a:gd name="connsiteY85" fmla="*/ 414271 h 606580"/>
              <a:gd name="connsiteX86" fmla="*/ 575670 w 593384"/>
              <a:gd name="connsiteY86" fmla="*/ 494412 h 606580"/>
              <a:gd name="connsiteX87" fmla="*/ 571623 w 593384"/>
              <a:gd name="connsiteY87" fmla="*/ 498072 h 606580"/>
              <a:gd name="connsiteX88" fmla="*/ 456779 w 593384"/>
              <a:gd name="connsiteY88" fmla="*/ 592016 h 606580"/>
              <a:gd name="connsiteX89" fmla="*/ 419058 w 593384"/>
              <a:gd name="connsiteY89" fmla="*/ 605589 h 606580"/>
              <a:gd name="connsiteX90" fmla="*/ 377976 w 593384"/>
              <a:gd name="connsiteY90" fmla="*/ 589271 h 606580"/>
              <a:gd name="connsiteX91" fmla="*/ 364385 w 593384"/>
              <a:gd name="connsiteY91" fmla="*/ 570131 h 606580"/>
              <a:gd name="connsiteX92" fmla="*/ 359345 w 593384"/>
              <a:gd name="connsiteY92" fmla="*/ 545959 h 606580"/>
              <a:gd name="connsiteX93" fmla="*/ 359345 w 593384"/>
              <a:gd name="connsiteY93" fmla="*/ 535665 h 606580"/>
              <a:gd name="connsiteX94" fmla="*/ 59713 w 593384"/>
              <a:gd name="connsiteY94" fmla="*/ 535665 h 606580"/>
              <a:gd name="connsiteX95" fmla="*/ 1069 w 593384"/>
              <a:gd name="connsiteY95" fmla="*/ 477027 h 606580"/>
              <a:gd name="connsiteX96" fmla="*/ 1069 w 593384"/>
              <a:gd name="connsiteY96" fmla="*/ 338857 h 606580"/>
              <a:gd name="connsiteX97" fmla="*/ 6032 w 593384"/>
              <a:gd name="connsiteY97" fmla="*/ 315142 h 606580"/>
              <a:gd name="connsiteX98" fmla="*/ 19395 w 593384"/>
              <a:gd name="connsiteY98" fmla="*/ 296308 h 606580"/>
              <a:gd name="connsiteX99" fmla="*/ 59789 w 593384"/>
              <a:gd name="connsiteY99" fmla="*/ 280218 h 606580"/>
              <a:gd name="connsiteX100" fmla="*/ 59757 w 593384"/>
              <a:gd name="connsiteY100" fmla="*/ 279792 h 606580"/>
              <a:gd name="connsiteX101" fmla="*/ 18975 w 593384"/>
              <a:gd name="connsiteY101" fmla="*/ 295955 h 606580"/>
              <a:gd name="connsiteX102" fmla="*/ 5534 w 593384"/>
              <a:gd name="connsiteY102" fmla="*/ 315014 h 606580"/>
              <a:gd name="connsiteX103" fmla="*/ 494 w 593384"/>
              <a:gd name="connsiteY103" fmla="*/ 338877 h 606580"/>
              <a:gd name="connsiteX104" fmla="*/ 494 w 593384"/>
              <a:gd name="connsiteY104" fmla="*/ 477021 h 606580"/>
              <a:gd name="connsiteX105" fmla="*/ 59680 w 593384"/>
              <a:gd name="connsiteY105" fmla="*/ 536105 h 606580"/>
              <a:gd name="connsiteX106" fmla="*/ 358818 w 593384"/>
              <a:gd name="connsiteY106" fmla="*/ 536105 h 606580"/>
              <a:gd name="connsiteX107" fmla="*/ 358818 w 593384"/>
              <a:gd name="connsiteY107" fmla="*/ 545940 h 606580"/>
              <a:gd name="connsiteX108" fmla="*/ 363935 w 593384"/>
              <a:gd name="connsiteY108" fmla="*/ 570260 h 606580"/>
              <a:gd name="connsiteX109" fmla="*/ 377605 w 593384"/>
              <a:gd name="connsiteY109" fmla="*/ 589625 h 606580"/>
              <a:gd name="connsiteX110" fmla="*/ 419074 w 593384"/>
              <a:gd name="connsiteY110" fmla="*/ 606016 h 606580"/>
              <a:gd name="connsiteX111" fmla="*/ 457106 w 593384"/>
              <a:gd name="connsiteY111" fmla="*/ 592446 h 606580"/>
              <a:gd name="connsiteX112" fmla="*/ 571965 w 593384"/>
              <a:gd name="connsiteY112" fmla="*/ 498444 h 606580"/>
              <a:gd name="connsiteX113" fmla="*/ 576089 w 593384"/>
              <a:gd name="connsiteY113" fmla="*/ 494784 h 606580"/>
              <a:gd name="connsiteX114" fmla="*/ 576165 w 593384"/>
              <a:gd name="connsiteY114" fmla="*/ 413895 h 606580"/>
              <a:gd name="connsiteX115" fmla="*/ 571736 w 593384"/>
              <a:gd name="connsiteY115" fmla="*/ 409931 h 606580"/>
              <a:gd name="connsiteX116" fmla="*/ 455273 w 593384"/>
              <a:gd name="connsiteY116" fmla="*/ 315777 h 606580"/>
              <a:gd name="connsiteX117" fmla="*/ 418081 w 593384"/>
              <a:gd name="connsiteY117" fmla="*/ 302587 h 606580"/>
              <a:gd name="connsiteX118" fmla="*/ 377300 w 593384"/>
              <a:gd name="connsiteY118" fmla="*/ 318750 h 606580"/>
              <a:gd name="connsiteX119" fmla="*/ 363859 w 593384"/>
              <a:gd name="connsiteY119" fmla="*/ 337733 h 606580"/>
              <a:gd name="connsiteX120" fmla="*/ 358818 w 593384"/>
              <a:gd name="connsiteY120" fmla="*/ 361672 h 606580"/>
              <a:gd name="connsiteX121" fmla="*/ 358818 w 593384"/>
              <a:gd name="connsiteY121" fmla="*/ 372422 h 606580"/>
              <a:gd name="connsiteX122" fmla="*/ 164306 w 593384"/>
              <a:gd name="connsiteY122" fmla="*/ 372422 h 606580"/>
              <a:gd name="connsiteX123" fmla="*/ 158273 w 593384"/>
              <a:gd name="connsiteY123" fmla="*/ 349550 h 606580"/>
              <a:gd name="connsiteX124" fmla="*/ 140937 w 593384"/>
              <a:gd name="connsiteY124" fmla="*/ 327898 h 606580"/>
              <a:gd name="connsiteX125" fmla="*/ 96566 w 593384"/>
              <a:gd name="connsiteY125" fmla="*/ 292676 h 606580"/>
              <a:gd name="connsiteX126" fmla="*/ 59757 w 593384"/>
              <a:gd name="connsiteY126" fmla="*/ 279792 h 606580"/>
              <a:gd name="connsiteX127" fmla="*/ 59789 w 593384"/>
              <a:gd name="connsiteY127" fmla="*/ 279227 h 606580"/>
              <a:gd name="connsiteX128" fmla="*/ 96899 w 593384"/>
              <a:gd name="connsiteY128" fmla="*/ 292266 h 606580"/>
              <a:gd name="connsiteX129" fmla="*/ 141264 w 593384"/>
              <a:gd name="connsiteY129" fmla="*/ 327495 h 606580"/>
              <a:gd name="connsiteX130" fmla="*/ 158750 w 593384"/>
              <a:gd name="connsiteY130" fmla="*/ 349303 h 606580"/>
              <a:gd name="connsiteX131" fmla="*/ 164782 w 593384"/>
              <a:gd name="connsiteY131" fmla="*/ 371950 h 606580"/>
              <a:gd name="connsiteX132" fmla="*/ 358276 w 593384"/>
              <a:gd name="connsiteY132" fmla="*/ 371950 h 606580"/>
              <a:gd name="connsiteX133" fmla="*/ 358276 w 593384"/>
              <a:gd name="connsiteY133" fmla="*/ 361656 h 606580"/>
              <a:gd name="connsiteX134" fmla="*/ 363392 w 593384"/>
              <a:gd name="connsiteY134" fmla="*/ 337560 h 606580"/>
              <a:gd name="connsiteX135" fmla="*/ 376984 w 593384"/>
              <a:gd name="connsiteY135" fmla="*/ 318345 h 606580"/>
              <a:gd name="connsiteX136" fmla="*/ 418065 w 593384"/>
              <a:gd name="connsiteY136" fmla="*/ 302027 h 606580"/>
              <a:gd name="connsiteX137" fmla="*/ 455557 w 593384"/>
              <a:gd name="connsiteY137" fmla="*/ 315371 h 606580"/>
              <a:gd name="connsiteX138" fmla="*/ 572004 w 593384"/>
              <a:gd name="connsiteY138" fmla="*/ 409543 h 606580"/>
              <a:gd name="connsiteX139" fmla="*/ 576510 w 593384"/>
              <a:gd name="connsiteY139" fmla="*/ 413584 h 606580"/>
              <a:gd name="connsiteX140" fmla="*/ 576357 w 593384"/>
              <a:gd name="connsiteY140" fmla="*/ 495099 h 606580"/>
              <a:gd name="connsiteX141" fmla="*/ 572233 w 593384"/>
              <a:gd name="connsiteY141" fmla="*/ 498835 h 606580"/>
              <a:gd name="connsiteX142" fmla="*/ 457390 w 593384"/>
              <a:gd name="connsiteY142" fmla="*/ 592855 h 606580"/>
              <a:gd name="connsiteX143" fmla="*/ 419058 w 593384"/>
              <a:gd name="connsiteY143" fmla="*/ 606580 h 606580"/>
              <a:gd name="connsiteX144" fmla="*/ 377289 w 593384"/>
              <a:gd name="connsiteY144" fmla="*/ 589957 h 606580"/>
              <a:gd name="connsiteX145" fmla="*/ 363468 w 593384"/>
              <a:gd name="connsiteY145" fmla="*/ 570512 h 606580"/>
              <a:gd name="connsiteX146" fmla="*/ 358276 w 593384"/>
              <a:gd name="connsiteY146" fmla="*/ 545959 h 606580"/>
              <a:gd name="connsiteX147" fmla="*/ 358276 w 593384"/>
              <a:gd name="connsiteY147" fmla="*/ 536656 h 606580"/>
              <a:gd name="connsiteX148" fmla="*/ 59713 w 593384"/>
              <a:gd name="connsiteY148" fmla="*/ 536656 h 606580"/>
              <a:gd name="connsiteX149" fmla="*/ 0 w 593384"/>
              <a:gd name="connsiteY149" fmla="*/ 477027 h 606580"/>
              <a:gd name="connsiteX150" fmla="*/ 0 w 593384"/>
              <a:gd name="connsiteY150" fmla="*/ 338857 h 606580"/>
              <a:gd name="connsiteX151" fmla="*/ 5116 w 593384"/>
              <a:gd name="connsiteY151" fmla="*/ 314761 h 606580"/>
              <a:gd name="connsiteX152" fmla="*/ 18632 w 593384"/>
              <a:gd name="connsiteY152" fmla="*/ 295621 h 606580"/>
              <a:gd name="connsiteX153" fmla="*/ 59789 w 593384"/>
              <a:gd name="connsiteY153" fmla="*/ 279227 h 606580"/>
              <a:gd name="connsiteX154" fmla="*/ 174327 w 593384"/>
              <a:gd name="connsiteY154" fmla="*/ 44608 h 606580"/>
              <a:gd name="connsiteX155" fmla="*/ 164247 w 593384"/>
              <a:gd name="connsiteY155" fmla="*/ 48192 h 606580"/>
              <a:gd name="connsiteX156" fmla="*/ 49403 w 593384"/>
              <a:gd name="connsiteY156" fmla="*/ 142211 h 606580"/>
              <a:gd name="connsiteX157" fmla="*/ 48487 w 593384"/>
              <a:gd name="connsiteY157" fmla="*/ 142974 h 606580"/>
              <a:gd name="connsiteX158" fmla="*/ 48487 w 593384"/>
              <a:gd name="connsiteY158" fmla="*/ 161580 h 606580"/>
              <a:gd name="connsiteX159" fmla="*/ 49480 w 593384"/>
              <a:gd name="connsiteY159" fmla="*/ 162418 h 606580"/>
              <a:gd name="connsiteX160" fmla="*/ 165851 w 593384"/>
              <a:gd name="connsiteY160" fmla="*/ 256590 h 606580"/>
              <a:gd name="connsiteX161" fmla="*/ 175319 w 593384"/>
              <a:gd name="connsiteY161" fmla="*/ 259946 h 606580"/>
              <a:gd name="connsiteX162" fmla="*/ 190438 w 593384"/>
              <a:gd name="connsiteY162" fmla="*/ 244924 h 606580"/>
              <a:gd name="connsiteX163" fmla="*/ 190438 w 593384"/>
              <a:gd name="connsiteY163" fmla="*/ 206111 h 606580"/>
              <a:gd name="connsiteX164" fmla="*/ 206550 w 593384"/>
              <a:gd name="connsiteY164" fmla="*/ 190098 h 606580"/>
              <a:gd name="connsiteX165" fmla="*/ 456931 w 593384"/>
              <a:gd name="connsiteY165" fmla="*/ 190098 h 606580"/>
              <a:gd name="connsiteX166" fmla="*/ 473042 w 593384"/>
              <a:gd name="connsiteY166" fmla="*/ 206111 h 606580"/>
              <a:gd name="connsiteX167" fmla="*/ 473042 w 593384"/>
              <a:gd name="connsiteY167" fmla="*/ 229978 h 606580"/>
              <a:gd name="connsiteX168" fmla="*/ 479915 w 593384"/>
              <a:gd name="connsiteY168" fmla="*/ 244238 h 606580"/>
              <a:gd name="connsiteX169" fmla="*/ 524279 w 593384"/>
              <a:gd name="connsiteY169" fmla="*/ 279466 h 606580"/>
              <a:gd name="connsiteX170" fmla="*/ 533595 w 593384"/>
              <a:gd name="connsiteY170" fmla="*/ 282745 h 606580"/>
              <a:gd name="connsiteX171" fmla="*/ 548714 w 593384"/>
              <a:gd name="connsiteY171" fmla="*/ 267723 h 606580"/>
              <a:gd name="connsiteX172" fmla="*/ 548714 w 593384"/>
              <a:gd name="connsiteY172" fmla="*/ 129553 h 606580"/>
              <a:gd name="connsiteX173" fmla="*/ 533671 w 593384"/>
              <a:gd name="connsiteY173" fmla="*/ 114532 h 606580"/>
              <a:gd name="connsiteX174" fmla="*/ 206550 w 593384"/>
              <a:gd name="connsiteY174" fmla="*/ 114532 h 606580"/>
              <a:gd name="connsiteX175" fmla="*/ 190438 w 593384"/>
              <a:gd name="connsiteY175" fmla="*/ 98442 h 606580"/>
              <a:gd name="connsiteX176" fmla="*/ 190438 w 593384"/>
              <a:gd name="connsiteY176" fmla="*/ 60621 h 606580"/>
              <a:gd name="connsiteX177" fmla="*/ 174327 w 593384"/>
              <a:gd name="connsiteY177" fmla="*/ 44608 h 606580"/>
              <a:gd name="connsiteX178" fmla="*/ 174289 w 593384"/>
              <a:gd name="connsiteY178" fmla="*/ 44097 h 606580"/>
              <a:gd name="connsiteX179" fmla="*/ 190936 w 593384"/>
              <a:gd name="connsiteY179" fmla="*/ 60641 h 606580"/>
              <a:gd name="connsiteX180" fmla="*/ 190936 w 593384"/>
              <a:gd name="connsiteY180" fmla="*/ 98455 h 606580"/>
              <a:gd name="connsiteX181" fmla="*/ 206513 w 593384"/>
              <a:gd name="connsiteY181" fmla="*/ 114008 h 606580"/>
              <a:gd name="connsiteX182" fmla="*/ 533641 w 593384"/>
              <a:gd name="connsiteY182" fmla="*/ 114008 h 606580"/>
              <a:gd name="connsiteX183" fmla="*/ 549218 w 593384"/>
              <a:gd name="connsiteY183" fmla="*/ 129560 h 606580"/>
              <a:gd name="connsiteX184" fmla="*/ 549218 w 593384"/>
              <a:gd name="connsiteY184" fmla="*/ 267704 h 606580"/>
              <a:gd name="connsiteX185" fmla="*/ 533564 w 593384"/>
              <a:gd name="connsiteY185" fmla="*/ 283257 h 606580"/>
              <a:gd name="connsiteX186" fmla="*/ 523943 w 593384"/>
              <a:gd name="connsiteY186" fmla="*/ 279826 h 606580"/>
              <a:gd name="connsiteX187" fmla="*/ 479578 w 593384"/>
              <a:gd name="connsiteY187" fmla="*/ 244604 h 606580"/>
              <a:gd name="connsiteX188" fmla="*/ 472476 w 593384"/>
              <a:gd name="connsiteY188" fmla="*/ 229966 h 606580"/>
              <a:gd name="connsiteX189" fmla="*/ 472476 w 593384"/>
              <a:gd name="connsiteY189" fmla="*/ 206104 h 606580"/>
              <a:gd name="connsiteX190" fmla="*/ 456899 w 593384"/>
              <a:gd name="connsiteY190" fmla="*/ 190551 h 606580"/>
              <a:gd name="connsiteX191" fmla="*/ 206513 w 593384"/>
              <a:gd name="connsiteY191" fmla="*/ 190551 h 606580"/>
              <a:gd name="connsiteX192" fmla="*/ 190936 w 593384"/>
              <a:gd name="connsiteY192" fmla="*/ 206104 h 606580"/>
              <a:gd name="connsiteX193" fmla="*/ 190936 w 593384"/>
              <a:gd name="connsiteY193" fmla="*/ 244909 h 606580"/>
              <a:gd name="connsiteX194" fmla="*/ 175282 w 593384"/>
              <a:gd name="connsiteY194" fmla="*/ 260462 h 606580"/>
              <a:gd name="connsiteX195" fmla="*/ 165508 w 593384"/>
              <a:gd name="connsiteY195" fmla="*/ 256955 h 606580"/>
              <a:gd name="connsiteX196" fmla="*/ 49058 w 593384"/>
              <a:gd name="connsiteY196" fmla="*/ 162800 h 606580"/>
              <a:gd name="connsiteX197" fmla="*/ 48066 w 593384"/>
              <a:gd name="connsiteY197" fmla="*/ 161885 h 606580"/>
              <a:gd name="connsiteX198" fmla="*/ 48142 w 593384"/>
              <a:gd name="connsiteY198" fmla="*/ 142673 h 606580"/>
              <a:gd name="connsiteX199" fmla="*/ 49058 w 593384"/>
              <a:gd name="connsiteY199" fmla="*/ 141835 h 606580"/>
              <a:gd name="connsiteX200" fmla="*/ 163904 w 593384"/>
              <a:gd name="connsiteY200" fmla="*/ 47833 h 606580"/>
              <a:gd name="connsiteX201" fmla="*/ 174289 w 593384"/>
              <a:gd name="connsiteY201" fmla="*/ 44097 h 606580"/>
              <a:gd name="connsiteX202" fmla="*/ 174327 w 593384"/>
              <a:gd name="connsiteY202" fmla="*/ 43540 h 606580"/>
              <a:gd name="connsiteX203" fmla="*/ 163636 w 593384"/>
              <a:gd name="connsiteY203" fmla="*/ 47429 h 606580"/>
              <a:gd name="connsiteX204" fmla="*/ 48793 w 593384"/>
              <a:gd name="connsiteY204" fmla="*/ 141449 h 606580"/>
              <a:gd name="connsiteX205" fmla="*/ 47800 w 593384"/>
              <a:gd name="connsiteY205" fmla="*/ 142288 h 606580"/>
              <a:gd name="connsiteX206" fmla="*/ 47800 w 593384"/>
              <a:gd name="connsiteY206" fmla="*/ 162266 h 606580"/>
              <a:gd name="connsiteX207" fmla="*/ 48793 w 593384"/>
              <a:gd name="connsiteY207" fmla="*/ 163181 h 606580"/>
              <a:gd name="connsiteX208" fmla="*/ 165240 w 593384"/>
              <a:gd name="connsiteY208" fmla="*/ 257353 h 606580"/>
              <a:gd name="connsiteX209" fmla="*/ 175319 w 593384"/>
              <a:gd name="connsiteY209" fmla="*/ 261013 h 606580"/>
              <a:gd name="connsiteX210" fmla="*/ 191431 w 593384"/>
              <a:gd name="connsiteY210" fmla="*/ 244924 h 606580"/>
              <a:gd name="connsiteX211" fmla="*/ 191431 w 593384"/>
              <a:gd name="connsiteY211" fmla="*/ 206111 h 606580"/>
              <a:gd name="connsiteX212" fmla="*/ 206550 w 593384"/>
              <a:gd name="connsiteY212" fmla="*/ 191089 h 606580"/>
              <a:gd name="connsiteX213" fmla="*/ 456931 w 593384"/>
              <a:gd name="connsiteY213" fmla="*/ 191089 h 606580"/>
              <a:gd name="connsiteX214" fmla="*/ 472050 w 593384"/>
              <a:gd name="connsiteY214" fmla="*/ 206111 h 606580"/>
              <a:gd name="connsiteX215" fmla="*/ 472050 w 593384"/>
              <a:gd name="connsiteY215" fmla="*/ 229978 h 606580"/>
              <a:gd name="connsiteX216" fmla="*/ 479304 w 593384"/>
              <a:gd name="connsiteY216" fmla="*/ 245000 h 606580"/>
              <a:gd name="connsiteX217" fmla="*/ 523668 w 593384"/>
              <a:gd name="connsiteY217" fmla="*/ 280229 h 606580"/>
              <a:gd name="connsiteX218" fmla="*/ 533595 w 593384"/>
              <a:gd name="connsiteY218" fmla="*/ 283813 h 606580"/>
              <a:gd name="connsiteX219" fmla="*/ 549707 w 593384"/>
              <a:gd name="connsiteY219" fmla="*/ 267723 h 606580"/>
              <a:gd name="connsiteX220" fmla="*/ 549707 w 593384"/>
              <a:gd name="connsiteY220" fmla="*/ 129553 h 606580"/>
              <a:gd name="connsiteX221" fmla="*/ 533671 w 593384"/>
              <a:gd name="connsiteY221" fmla="*/ 113464 h 606580"/>
              <a:gd name="connsiteX222" fmla="*/ 206550 w 593384"/>
              <a:gd name="connsiteY222" fmla="*/ 113464 h 606580"/>
              <a:gd name="connsiteX223" fmla="*/ 191431 w 593384"/>
              <a:gd name="connsiteY223" fmla="*/ 98442 h 606580"/>
              <a:gd name="connsiteX224" fmla="*/ 191431 w 593384"/>
              <a:gd name="connsiteY224" fmla="*/ 60621 h 606580"/>
              <a:gd name="connsiteX225" fmla="*/ 174327 w 593384"/>
              <a:gd name="connsiteY225" fmla="*/ 43540 h 606580"/>
              <a:gd name="connsiteX226" fmla="*/ 174327 w 593384"/>
              <a:gd name="connsiteY226" fmla="*/ 991 h 606580"/>
              <a:gd name="connsiteX227" fmla="*/ 215408 w 593384"/>
              <a:gd name="connsiteY227" fmla="*/ 17309 h 606580"/>
              <a:gd name="connsiteX228" fmla="*/ 228999 w 593384"/>
              <a:gd name="connsiteY228" fmla="*/ 36449 h 606580"/>
              <a:gd name="connsiteX229" fmla="*/ 234039 w 593384"/>
              <a:gd name="connsiteY229" fmla="*/ 60621 h 606580"/>
              <a:gd name="connsiteX230" fmla="*/ 234039 w 593384"/>
              <a:gd name="connsiteY230" fmla="*/ 70915 h 606580"/>
              <a:gd name="connsiteX231" fmla="*/ 533671 w 593384"/>
              <a:gd name="connsiteY231" fmla="*/ 70915 h 606580"/>
              <a:gd name="connsiteX232" fmla="*/ 592315 w 593384"/>
              <a:gd name="connsiteY232" fmla="*/ 129553 h 606580"/>
              <a:gd name="connsiteX233" fmla="*/ 592315 w 593384"/>
              <a:gd name="connsiteY233" fmla="*/ 267723 h 606580"/>
              <a:gd name="connsiteX234" fmla="*/ 587352 w 593384"/>
              <a:gd name="connsiteY234" fmla="*/ 291438 h 606580"/>
              <a:gd name="connsiteX235" fmla="*/ 573989 w 593384"/>
              <a:gd name="connsiteY235" fmla="*/ 310272 h 606580"/>
              <a:gd name="connsiteX236" fmla="*/ 533595 w 593384"/>
              <a:gd name="connsiteY236" fmla="*/ 326285 h 606580"/>
              <a:gd name="connsiteX237" fmla="*/ 497095 w 593384"/>
              <a:gd name="connsiteY237" fmla="*/ 313551 h 606580"/>
              <a:gd name="connsiteX238" fmla="*/ 452731 w 593384"/>
              <a:gd name="connsiteY238" fmla="*/ 278323 h 606580"/>
              <a:gd name="connsiteX239" fmla="*/ 435550 w 593384"/>
              <a:gd name="connsiteY239" fmla="*/ 256819 h 606580"/>
              <a:gd name="connsiteX240" fmla="*/ 429594 w 593384"/>
              <a:gd name="connsiteY240" fmla="*/ 234096 h 606580"/>
              <a:gd name="connsiteX241" fmla="*/ 429518 w 593384"/>
              <a:gd name="connsiteY241" fmla="*/ 233638 h 606580"/>
              <a:gd name="connsiteX242" fmla="*/ 234039 w 593384"/>
              <a:gd name="connsiteY242" fmla="*/ 233638 h 606580"/>
              <a:gd name="connsiteX243" fmla="*/ 234039 w 593384"/>
              <a:gd name="connsiteY243" fmla="*/ 244924 h 606580"/>
              <a:gd name="connsiteX244" fmla="*/ 229076 w 593384"/>
              <a:gd name="connsiteY244" fmla="*/ 268638 h 606580"/>
              <a:gd name="connsiteX245" fmla="*/ 215713 w 593384"/>
              <a:gd name="connsiteY245" fmla="*/ 287473 h 606580"/>
              <a:gd name="connsiteX246" fmla="*/ 175319 w 593384"/>
              <a:gd name="connsiteY246" fmla="*/ 303562 h 606580"/>
              <a:gd name="connsiteX247" fmla="*/ 138438 w 593384"/>
              <a:gd name="connsiteY247" fmla="*/ 290447 h 606580"/>
              <a:gd name="connsiteX248" fmla="*/ 21991 w 593384"/>
              <a:gd name="connsiteY248" fmla="*/ 196275 h 606580"/>
              <a:gd name="connsiteX249" fmla="*/ 17562 w 593384"/>
              <a:gd name="connsiteY249" fmla="*/ 192309 h 606580"/>
              <a:gd name="connsiteX250" fmla="*/ 17714 w 593384"/>
              <a:gd name="connsiteY250" fmla="*/ 112168 h 606580"/>
              <a:gd name="connsiteX251" fmla="*/ 21762 w 593384"/>
              <a:gd name="connsiteY251" fmla="*/ 108508 h 606580"/>
              <a:gd name="connsiteX252" fmla="*/ 136605 w 593384"/>
              <a:gd name="connsiteY252" fmla="*/ 14564 h 606580"/>
              <a:gd name="connsiteX253" fmla="*/ 174327 w 593384"/>
              <a:gd name="connsiteY253" fmla="*/ 991 h 606580"/>
              <a:gd name="connsiteX254" fmla="*/ 174289 w 593384"/>
              <a:gd name="connsiteY254" fmla="*/ 565 h 606580"/>
              <a:gd name="connsiteX255" fmla="*/ 136262 w 593384"/>
              <a:gd name="connsiteY255" fmla="*/ 14135 h 606580"/>
              <a:gd name="connsiteX256" fmla="*/ 21416 w 593384"/>
              <a:gd name="connsiteY256" fmla="*/ 108137 h 606580"/>
              <a:gd name="connsiteX257" fmla="*/ 17293 w 593384"/>
              <a:gd name="connsiteY257" fmla="*/ 111797 h 606580"/>
              <a:gd name="connsiteX258" fmla="*/ 17216 w 593384"/>
              <a:gd name="connsiteY258" fmla="*/ 192686 h 606580"/>
              <a:gd name="connsiteX259" fmla="*/ 21645 w 593384"/>
              <a:gd name="connsiteY259" fmla="*/ 196650 h 606580"/>
              <a:gd name="connsiteX260" fmla="*/ 138095 w 593384"/>
              <a:gd name="connsiteY260" fmla="*/ 290805 h 606580"/>
              <a:gd name="connsiteX261" fmla="*/ 175282 w 593384"/>
              <a:gd name="connsiteY261" fmla="*/ 303994 h 606580"/>
              <a:gd name="connsiteX262" fmla="*/ 216058 w 593384"/>
              <a:gd name="connsiteY262" fmla="*/ 287831 h 606580"/>
              <a:gd name="connsiteX263" fmla="*/ 229498 w 593384"/>
              <a:gd name="connsiteY263" fmla="*/ 268848 h 606580"/>
              <a:gd name="connsiteX264" fmla="*/ 234538 w 593384"/>
              <a:gd name="connsiteY264" fmla="*/ 244909 h 606580"/>
              <a:gd name="connsiteX265" fmla="*/ 234538 w 593384"/>
              <a:gd name="connsiteY265" fmla="*/ 234159 h 606580"/>
              <a:gd name="connsiteX266" fmla="*/ 429027 w 593384"/>
              <a:gd name="connsiteY266" fmla="*/ 234159 h 606580"/>
              <a:gd name="connsiteX267" fmla="*/ 435060 w 593384"/>
              <a:gd name="connsiteY267" fmla="*/ 257031 h 606580"/>
              <a:gd name="connsiteX268" fmla="*/ 452393 w 593384"/>
              <a:gd name="connsiteY268" fmla="*/ 278683 h 606580"/>
              <a:gd name="connsiteX269" fmla="*/ 496759 w 593384"/>
              <a:gd name="connsiteY269" fmla="*/ 313905 h 606580"/>
              <a:gd name="connsiteX270" fmla="*/ 533564 w 593384"/>
              <a:gd name="connsiteY270" fmla="*/ 326789 h 606580"/>
              <a:gd name="connsiteX271" fmla="*/ 574341 w 593384"/>
              <a:gd name="connsiteY271" fmla="*/ 310550 h 606580"/>
              <a:gd name="connsiteX272" fmla="*/ 587780 w 593384"/>
              <a:gd name="connsiteY272" fmla="*/ 291567 h 606580"/>
              <a:gd name="connsiteX273" fmla="*/ 592820 w 593384"/>
              <a:gd name="connsiteY273" fmla="*/ 267704 h 606580"/>
              <a:gd name="connsiteX274" fmla="*/ 592820 w 593384"/>
              <a:gd name="connsiteY274" fmla="*/ 129560 h 606580"/>
              <a:gd name="connsiteX275" fmla="*/ 533641 w 593384"/>
              <a:gd name="connsiteY275" fmla="*/ 70476 h 606580"/>
              <a:gd name="connsiteX276" fmla="*/ 234538 w 593384"/>
              <a:gd name="connsiteY276" fmla="*/ 70476 h 606580"/>
              <a:gd name="connsiteX277" fmla="*/ 234538 w 593384"/>
              <a:gd name="connsiteY277" fmla="*/ 60641 h 606580"/>
              <a:gd name="connsiteX278" fmla="*/ 229421 w 593384"/>
              <a:gd name="connsiteY278" fmla="*/ 36321 h 606580"/>
              <a:gd name="connsiteX279" fmla="*/ 215753 w 593384"/>
              <a:gd name="connsiteY279" fmla="*/ 16956 h 606580"/>
              <a:gd name="connsiteX280" fmla="*/ 174289 w 593384"/>
              <a:gd name="connsiteY280" fmla="*/ 565 h 606580"/>
              <a:gd name="connsiteX281" fmla="*/ 174327 w 593384"/>
              <a:gd name="connsiteY281" fmla="*/ 0 h 606580"/>
              <a:gd name="connsiteX282" fmla="*/ 216095 w 593384"/>
              <a:gd name="connsiteY282" fmla="*/ 16623 h 606580"/>
              <a:gd name="connsiteX283" fmla="*/ 229916 w 593384"/>
              <a:gd name="connsiteY283" fmla="*/ 36068 h 606580"/>
              <a:gd name="connsiteX284" fmla="*/ 235108 w 593384"/>
              <a:gd name="connsiteY284" fmla="*/ 60621 h 606580"/>
              <a:gd name="connsiteX285" fmla="*/ 235108 w 593384"/>
              <a:gd name="connsiteY285" fmla="*/ 69924 h 606580"/>
              <a:gd name="connsiteX286" fmla="*/ 533671 w 593384"/>
              <a:gd name="connsiteY286" fmla="*/ 69924 h 606580"/>
              <a:gd name="connsiteX287" fmla="*/ 593384 w 593384"/>
              <a:gd name="connsiteY287" fmla="*/ 129553 h 606580"/>
              <a:gd name="connsiteX288" fmla="*/ 593384 w 593384"/>
              <a:gd name="connsiteY288" fmla="*/ 267723 h 606580"/>
              <a:gd name="connsiteX289" fmla="*/ 588268 w 593384"/>
              <a:gd name="connsiteY289" fmla="*/ 291819 h 606580"/>
              <a:gd name="connsiteX290" fmla="*/ 574752 w 593384"/>
              <a:gd name="connsiteY290" fmla="*/ 310959 h 606580"/>
              <a:gd name="connsiteX291" fmla="*/ 533595 w 593384"/>
              <a:gd name="connsiteY291" fmla="*/ 327353 h 606580"/>
              <a:gd name="connsiteX292" fmla="*/ 496485 w 593384"/>
              <a:gd name="connsiteY292" fmla="*/ 314314 h 606580"/>
              <a:gd name="connsiteX293" fmla="*/ 452120 w 593384"/>
              <a:gd name="connsiteY293" fmla="*/ 279085 h 606580"/>
              <a:gd name="connsiteX294" fmla="*/ 434634 w 593384"/>
              <a:gd name="connsiteY294" fmla="*/ 257277 h 606580"/>
              <a:gd name="connsiteX295" fmla="*/ 428602 w 593384"/>
              <a:gd name="connsiteY295" fmla="*/ 234630 h 606580"/>
              <a:gd name="connsiteX296" fmla="*/ 235108 w 593384"/>
              <a:gd name="connsiteY296" fmla="*/ 234630 h 606580"/>
              <a:gd name="connsiteX297" fmla="*/ 235108 w 593384"/>
              <a:gd name="connsiteY297" fmla="*/ 244924 h 606580"/>
              <a:gd name="connsiteX298" fmla="*/ 229992 w 593384"/>
              <a:gd name="connsiteY298" fmla="*/ 269020 h 606580"/>
              <a:gd name="connsiteX299" fmla="*/ 216400 w 593384"/>
              <a:gd name="connsiteY299" fmla="*/ 288235 h 606580"/>
              <a:gd name="connsiteX300" fmla="*/ 175319 w 593384"/>
              <a:gd name="connsiteY300" fmla="*/ 304553 h 606580"/>
              <a:gd name="connsiteX301" fmla="*/ 137827 w 593384"/>
              <a:gd name="connsiteY301" fmla="*/ 291209 h 606580"/>
              <a:gd name="connsiteX302" fmla="*/ 21380 w 593384"/>
              <a:gd name="connsiteY302" fmla="*/ 197037 h 606580"/>
              <a:gd name="connsiteX303" fmla="*/ 16875 w 593384"/>
              <a:gd name="connsiteY303" fmla="*/ 192996 h 606580"/>
              <a:gd name="connsiteX304" fmla="*/ 17027 w 593384"/>
              <a:gd name="connsiteY304" fmla="*/ 111405 h 606580"/>
              <a:gd name="connsiteX305" fmla="*/ 21151 w 593384"/>
              <a:gd name="connsiteY305" fmla="*/ 107745 h 606580"/>
              <a:gd name="connsiteX306" fmla="*/ 135994 w 593384"/>
              <a:gd name="connsiteY306" fmla="*/ 13725 h 606580"/>
              <a:gd name="connsiteX307" fmla="*/ 174327 w 593384"/>
              <a:gd name="connsiteY307"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593384" h="606580">
                <a:moveTo>
                  <a:pt x="59789" y="323835"/>
                </a:moveTo>
                <a:cubicBezTo>
                  <a:pt x="52535" y="323835"/>
                  <a:pt x="44670" y="329554"/>
                  <a:pt x="44670" y="338857"/>
                </a:cubicBezTo>
                <a:lnTo>
                  <a:pt x="44670" y="477027"/>
                </a:lnTo>
                <a:cubicBezTo>
                  <a:pt x="44670" y="485338"/>
                  <a:pt x="51390" y="492048"/>
                  <a:pt x="59713" y="492048"/>
                </a:cubicBezTo>
                <a:lnTo>
                  <a:pt x="386834" y="492048"/>
                </a:lnTo>
                <a:cubicBezTo>
                  <a:pt x="395692" y="492048"/>
                  <a:pt x="402946" y="499292"/>
                  <a:pt x="402946" y="508138"/>
                </a:cubicBezTo>
                <a:lnTo>
                  <a:pt x="402946" y="545959"/>
                </a:lnTo>
                <a:cubicBezTo>
                  <a:pt x="402946" y="555872"/>
                  <a:pt x="411269" y="561972"/>
                  <a:pt x="419058" y="561972"/>
                </a:cubicBezTo>
                <a:cubicBezTo>
                  <a:pt x="422723" y="561972"/>
                  <a:pt x="426159" y="560752"/>
                  <a:pt x="429137" y="558388"/>
                </a:cubicBezTo>
                <a:lnTo>
                  <a:pt x="543981" y="464369"/>
                </a:lnTo>
                <a:cubicBezTo>
                  <a:pt x="544286" y="464140"/>
                  <a:pt x="544592" y="463835"/>
                  <a:pt x="544897" y="463606"/>
                </a:cubicBezTo>
                <a:cubicBezTo>
                  <a:pt x="550013" y="458497"/>
                  <a:pt x="550013" y="450109"/>
                  <a:pt x="544897" y="445000"/>
                </a:cubicBezTo>
                <a:cubicBezTo>
                  <a:pt x="544592" y="444695"/>
                  <a:pt x="544210" y="444390"/>
                  <a:pt x="543904" y="444162"/>
                </a:cubicBezTo>
                <a:lnTo>
                  <a:pt x="427533" y="349990"/>
                </a:lnTo>
                <a:cubicBezTo>
                  <a:pt x="424784" y="347778"/>
                  <a:pt x="421501" y="346634"/>
                  <a:pt x="418065" y="346634"/>
                </a:cubicBezTo>
                <a:cubicBezTo>
                  <a:pt x="410811" y="346634"/>
                  <a:pt x="402946" y="352353"/>
                  <a:pt x="402946" y="361656"/>
                </a:cubicBezTo>
                <a:lnTo>
                  <a:pt x="402946" y="400469"/>
                </a:lnTo>
                <a:cubicBezTo>
                  <a:pt x="402946" y="409314"/>
                  <a:pt x="395692" y="416482"/>
                  <a:pt x="386834" y="416482"/>
                </a:cubicBezTo>
                <a:lnTo>
                  <a:pt x="136453" y="416482"/>
                </a:lnTo>
                <a:cubicBezTo>
                  <a:pt x="127519" y="416482"/>
                  <a:pt x="120342" y="409314"/>
                  <a:pt x="120342" y="400469"/>
                </a:cubicBezTo>
                <a:lnTo>
                  <a:pt x="120342" y="376602"/>
                </a:lnTo>
                <a:cubicBezTo>
                  <a:pt x="120342" y="371035"/>
                  <a:pt x="117822" y="365850"/>
                  <a:pt x="113469" y="362342"/>
                </a:cubicBezTo>
                <a:lnTo>
                  <a:pt x="69105" y="327114"/>
                </a:lnTo>
                <a:cubicBezTo>
                  <a:pt x="66356" y="324979"/>
                  <a:pt x="63149" y="323835"/>
                  <a:pt x="59789" y="323835"/>
                </a:cubicBezTo>
                <a:close/>
                <a:moveTo>
                  <a:pt x="59757" y="323324"/>
                </a:moveTo>
                <a:cubicBezTo>
                  <a:pt x="63040" y="323324"/>
                  <a:pt x="66401" y="324391"/>
                  <a:pt x="69379" y="326755"/>
                </a:cubicBezTo>
                <a:lnTo>
                  <a:pt x="113750" y="361977"/>
                </a:lnTo>
                <a:cubicBezTo>
                  <a:pt x="118255" y="365484"/>
                  <a:pt x="120852" y="370897"/>
                  <a:pt x="120852" y="376615"/>
                </a:cubicBezTo>
                <a:lnTo>
                  <a:pt x="120852" y="400477"/>
                </a:lnTo>
                <a:cubicBezTo>
                  <a:pt x="120852" y="409016"/>
                  <a:pt x="127802" y="416030"/>
                  <a:pt x="136431" y="416030"/>
                </a:cubicBezTo>
                <a:lnTo>
                  <a:pt x="386846" y="416030"/>
                </a:lnTo>
                <a:cubicBezTo>
                  <a:pt x="395476" y="416030"/>
                  <a:pt x="402425" y="409016"/>
                  <a:pt x="402425" y="400477"/>
                </a:cubicBezTo>
                <a:lnTo>
                  <a:pt x="402425" y="361672"/>
                </a:lnTo>
                <a:cubicBezTo>
                  <a:pt x="402425" y="352447"/>
                  <a:pt x="410062" y="346119"/>
                  <a:pt x="418081" y="346119"/>
                </a:cubicBezTo>
                <a:cubicBezTo>
                  <a:pt x="421441" y="346119"/>
                  <a:pt x="424878" y="347187"/>
                  <a:pt x="427856" y="349626"/>
                </a:cubicBezTo>
                <a:lnTo>
                  <a:pt x="544319" y="443781"/>
                </a:lnTo>
                <a:cubicBezTo>
                  <a:pt x="544625" y="444086"/>
                  <a:pt x="545007" y="444314"/>
                  <a:pt x="545312" y="444696"/>
                </a:cubicBezTo>
                <a:cubicBezTo>
                  <a:pt x="550582" y="449956"/>
                  <a:pt x="550582" y="458647"/>
                  <a:pt x="545236" y="463908"/>
                </a:cubicBezTo>
                <a:cubicBezTo>
                  <a:pt x="544930" y="464213"/>
                  <a:pt x="544625" y="464518"/>
                  <a:pt x="544319" y="464746"/>
                </a:cubicBezTo>
                <a:lnTo>
                  <a:pt x="429460" y="558748"/>
                </a:lnTo>
                <a:cubicBezTo>
                  <a:pt x="426252" y="561340"/>
                  <a:pt x="422587" y="562484"/>
                  <a:pt x="419074" y="562484"/>
                </a:cubicBezTo>
                <a:cubicBezTo>
                  <a:pt x="410520" y="562484"/>
                  <a:pt x="402425" y="555775"/>
                  <a:pt x="402425" y="545940"/>
                </a:cubicBezTo>
                <a:lnTo>
                  <a:pt x="402425" y="508126"/>
                </a:lnTo>
                <a:cubicBezTo>
                  <a:pt x="402425" y="499511"/>
                  <a:pt x="395476" y="492573"/>
                  <a:pt x="386846" y="492573"/>
                </a:cubicBezTo>
                <a:lnTo>
                  <a:pt x="59680" y="492573"/>
                </a:lnTo>
                <a:cubicBezTo>
                  <a:pt x="51127" y="492573"/>
                  <a:pt x="44101" y="485636"/>
                  <a:pt x="44101" y="477021"/>
                </a:cubicBezTo>
                <a:lnTo>
                  <a:pt x="44101" y="338877"/>
                </a:lnTo>
                <a:cubicBezTo>
                  <a:pt x="44101" y="329652"/>
                  <a:pt x="51738" y="323324"/>
                  <a:pt x="59757" y="323324"/>
                </a:cubicBezTo>
                <a:close/>
                <a:moveTo>
                  <a:pt x="59789" y="322767"/>
                </a:moveTo>
                <a:cubicBezTo>
                  <a:pt x="52000" y="322767"/>
                  <a:pt x="43677" y="328944"/>
                  <a:pt x="43677" y="338857"/>
                </a:cubicBezTo>
                <a:lnTo>
                  <a:pt x="43677" y="477027"/>
                </a:lnTo>
                <a:cubicBezTo>
                  <a:pt x="43677" y="485872"/>
                  <a:pt x="50855" y="493116"/>
                  <a:pt x="59713" y="493116"/>
                </a:cubicBezTo>
                <a:lnTo>
                  <a:pt x="386834" y="493116"/>
                </a:lnTo>
                <a:cubicBezTo>
                  <a:pt x="395157" y="493116"/>
                  <a:pt x="401953" y="499826"/>
                  <a:pt x="401953" y="508138"/>
                </a:cubicBezTo>
                <a:lnTo>
                  <a:pt x="401953" y="545959"/>
                </a:lnTo>
                <a:cubicBezTo>
                  <a:pt x="401953" y="556482"/>
                  <a:pt x="410811" y="563040"/>
                  <a:pt x="419058" y="563040"/>
                </a:cubicBezTo>
                <a:cubicBezTo>
                  <a:pt x="422952" y="563040"/>
                  <a:pt x="426617" y="561667"/>
                  <a:pt x="429748" y="559151"/>
                </a:cubicBezTo>
                <a:lnTo>
                  <a:pt x="544592" y="465131"/>
                </a:lnTo>
                <a:cubicBezTo>
                  <a:pt x="544973" y="464902"/>
                  <a:pt x="545279" y="464597"/>
                  <a:pt x="545584" y="464292"/>
                </a:cubicBezTo>
                <a:cubicBezTo>
                  <a:pt x="551082" y="458802"/>
                  <a:pt x="551082" y="449804"/>
                  <a:pt x="545584" y="444314"/>
                </a:cubicBezTo>
                <a:cubicBezTo>
                  <a:pt x="545279" y="443933"/>
                  <a:pt x="544897" y="443628"/>
                  <a:pt x="544592" y="443399"/>
                </a:cubicBezTo>
                <a:lnTo>
                  <a:pt x="428144" y="349227"/>
                </a:lnTo>
                <a:cubicBezTo>
                  <a:pt x="425243" y="346863"/>
                  <a:pt x="421730" y="345567"/>
                  <a:pt x="418065" y="345567"/>
                </a:cubicBezTo>
                <a:cubicBezTo>
                  <a:pt x="410276" y="345567"/>
                  <a:pt x="401953" y="351743"/>
                  <a:pt x="401953" y="361656"/>
                </a:cubicBezTo>
                <a:lnTo>
                  <a:pt x="401953" y="400469"/>
                </a:lnTo>
                <a:cubicBezTo>
                  <a:pt x="401953" y="408704"/>
                  <a:pt x="395157" y="415491"/>
                  <a:pt x="386834" y="415491"/>
                </a:cubicBezTo>
                <a:lnTo>
                  <a:pt x="136453" y="415491"/>
                </a:lnTo>
                <a:cubicBezTo>
                  <a:pt x="128130" y="415491"/>
                  <a:pt x="121334" y="408704"/>
                  <a:pt x="121334" y="400469"/>
                </a:cubicBezTo>
                <a:lnTo>
                  <a:pt x="121334" y="376602"/>
                </a:lnTo>
                <a:cubicBezTo>
                  <a:pt x="121334" y="370730"/>
                  <a:pt x="118738" y="365240"/>
                  <a:pt x="114080" y="361580"/>
                </a:cubicBezTo>
                <a:lnTo>
                  <a:pt x="69716" y="326351"/>
                </a:lnTo>
                <a:cubicBezTo>
                  <a:pt x="66814" y="323987"/>
                  <a:pt x="63378" y="322767"/>
                  <a:pt x="59789" y="322767"/>
                </a:cubicBezTo>
                <a:close/>
                <a:moveTo>
                  <a:pt x="59789" y="280218"/>
                </a:moveTo>
                <a:cubicBezTo>
                  <a:pt x="72923" y="280218"/>
                  <a:pt x="85904" y="284793"/>
                  <a:pt x="96289" y="293029"/>
                </a:cubicBezTo>
                <a:lnTo>
                  <a:pt x="140653" y="328258"/>
                </a:lnTo>
                <a:cubicBezTo>
                  <a:pt x="147831" y="334053"/>
                  <a:pt x="153787" y="341449"/>
                  <a:pt x="157834" y="349761"/>
                </a:cubicBezTo>
                <a:cubicBezTo>
                  <a:pt x="161194" y="356776"/>
                  <a:pt x="163255" y="364630"/>
                  <a:pt x="163790" y="372484"/>
                </a:cubicBezTo>
                <a:lnTo>
                  <a:pt x="163866" y="372942"/>
                </a:lnTo>
                <a:lnTo>
                  <a:pt x="359345" y="372942"/>
                </a:lnTo>
                <a:lnTo>
                  <a:pt x="359345" y="361656"/>
                </a:lnTo>
                <a:cubicBezTo>
                  <a:pt x="359345" y="353421"/>
                  <a:pt x="361025" y="345414"/>
                  <a:pt x="364308" y="337942"/>
                </a:cubicBezTo>
                <a:cubicBezTo>
                  <a:pt x="367439" y="330850"/>
                  <a:pt x="371944" y="324445"/>
                  <a:pt x="377671" y="319107"/>
                </a:cubicBezTo>
                <a:cubicBezTo>
                  <a:pt x="388667" y="308737"/>
                  <a:pt x="403022" y="303018"/>
                  <a:pt x="418065" y="303018"/>
                </a:cubicBezTo>
                <a:cubicBezTo>
                  <a:pt x="431428" y="303018"/>
                  <a:pt x="444485" y="307669"/>
                  <a:pt x="454946" y="316133"/>
                </a:cubicBezTo>
                <a:lnTo>
                  <a:pt x="571393" y="410305"/>
                </a:lnTo>
                <a:cubicBezTo>
                  <a:pt x="572386" y="411144"/>
                  <a:pt x="573990" y="412517"/>
                  <a:pt x="575822" y="414271"/>
                </a:cubicBezTo>
                <a:cubicBezTo>
                  <a:pt x="597890" y="436384"/>
                  <a:pt x="597814" y="472375"/>
                  <a:pt x="575670" y="494412"/>
                </a:cubicBezTo>
                <a:cubicBezTo>
                  <a:pt x="574066" y="496014"/>
                  <a:pt x="572539" y="497310"/>
                  <a:pt x="571623" y="498072"/>
                </a:cubicBezTo>
                <a:lnTo>
                  <a:pt x="456779" y="592016"/>
                </a:lnTo>
                <a:cubicBezTo>
                  <a:pt x="446089" y="600785"/>
                  <a:pt x="432726" y="605589"/>
                  <a:pt x="419058" y="605589"/>
                </a:cubicBezTo>
                <a:cubicBezTo>
                  <a:pt x="403709" y="605589"/>
                  <a:pt x="389125" y="599793"/>
                  <a:pt x="377976" y="589271"/>
                </a:cubicBezTo>
                <a:cubicBezTo>
                  <a:pt x="372173" y="583780"/>
                  <a:pt x="367592" y="577375"/>
                  <a:pt x="364385" y="570131"/>
                </a:cubicBezTo>
                <a:cubicBezTo>
                  <a:pt x="361025" y="562506"/>
                  <a:pt x="359345" y="554423"/>
                  <a:pt x="359345" y="545959"/>
                </a:cubicBezTo>
                <a:lnTo>
                  <a:pt x="359345" y="535665"/>
                </a:lnTo>
                <a:lnTo>
                  <a:pt x="59713" y="535665"/>
                </a:lnTo>
                <a:cubicBezTo>
                  <a:pt x="27336" y="535665"/>
                  <a:pt x="1069" y="509358"/>
                  <a:pt x="1069" y="477027"/>
                </a:cubicBezTo>
                <a:lnTo>
                  <a:pt x="1069" y="338857"/>
                </a:lnTo>
                <a:cubicBezTo>
                  <a:pt x="1069" y="330621"/>
                  <a:pt x="2749" y="322615"/>
                  <a:pt x="6032" y="315142"/>
                </a:cubicBezTo>
                <a:cubicBezTo>
                  <a:pt x="9163" y="308051"/>
                  <a:pt x="13668" y="301722"/>
                  <a:pt x="19395" y="296308"/>
                </a:cubicBezTo>
                <a:cubicBezTo>
                  <a:pt x="30314" y="285937"/>
                  <a:pt x="44746" y="280218"/>
                  <a:pt x="59789" y="280218"/>
                </a:cubicBezTo>
                <a:close/>
                <a:moveTo>
                  <a:pt x="59757" y="279792"/>
                </a:moveTo>
                <a:cubicBezTo>
                  <a:pt x="44559" y="279792"/>
                  <a:pt x="30049" y="285510"/>
                  <a:pt x="18975" y="295955"/>
                </a:cubicBezTo>
                <a:cubicBezTo>
                  <a:pt x="13248" y="301367"/>
                  <a:pt x="8742" y="307771"/>
                  <a:pt x="5534" y="315014"/>
                </a:cubicBezTo>
                <a:cubicBezTo>
                  <a:pt x="2174" y="322562"/>
                  <a:pt x="494" y="330567"/>
                  <a:pt x="494" y="338877"/>
                </a:cubicBezTo>
                <a:lnTo>
                  <a:pt x="494" y="477021"/>
                </a:lnTo>
                <a:cubicBezTo>
                  <a:pt x="494" y="509574"/>
                  <a:pt x="27070" y="536105"/>
                  <a:pt x="59680" y="536105"/>
                </a:cubicBezTo>
                <a:lnTo>
                  <a:pt x="358818" y="536105"/>
                </a:lnTo>
                <a:lnTo>
                  <a:pt x="358818" y="545940"/>
                </a:lnTo>
                <a:cubicBezTo>
                  <a:pt x="358818" y="554403"/>
                  <a:pt x="360575" y="562636"/>
                  <a:pt x="363935" y="570260"/>
                </a:cubicBezTo>
                <a:cubicBezTo>
                  <a:pt x="367143" y="577579"/>
                  <a:pt x="371801" y="584059"/>
                  <a:pt x="377605" y="589625"/>
                </a:cubicBezTo>
                <a:cubicBezTo>
                  <a:pt x="388908" y="600222"/>
                  <a:pt x="403571" y="606016"/>
                  <a:pt x="419074" y="606016"/>
                </a:cubicBezTo>
                <a:cubicBezTo>
                  <a:pt x="432820" y="606016"/>
                  <a:pt x="446338" y="601213"/>
                  <a:pt x="457106" y="592446"/>
                </a:cubicBezTo>
                <a:lnTo>
                  <a:pt x="571965" y="498444"/>
                </a:lnTo>
                <a:cubicBezTo>
                  <a:pt x="572958" y="497681"/>
                  <a:pt x="574409" y="496385"/>
                  <a:pt x="576089" y="494784"/>
                </a:cubicBezTo>
                <a:cubicBezTo>
                  <a:pt x="598389" y="472523"/>
                  <a:pt x="598465" y="436233"/>
                  <a:pt x="576165" y="413895"/>
                </a:cubicBezTo>
                <a:cubicBezTo>
                  <a:pt x="574409" y="412142"/>
                  <a:pt x="572805" y="410770"/>
                  <a:pt x="571736" y="409931"/>
                </a:cubicBezTo>
                <a:lnTo>
                  <a:pt x="455273" y="315777"/>
                </a:lnTo>
                <a:cubicBezTo>
                  <a:pt x="444734" y="307238"/>
                  <a:pt x="431522" y="302587"/>
                  <a:pt x="418081" y="302587"/>
                </a:cubicBezTo>
                <a:cubicBezTo>
                  <a:pt x="402883" y="302587"/>
                  <a:pt x="388373" y="308305"/>
                  <a:pt x="377300" y="318750"/>
                </a:cubicBezTo>
                <a:cubicBezTo>
                  <a:pt x="371572" y="324163"/>
                  <a:pt x="367066" y="330567"/>
                  <a:pt x="363859" y="337733"/>
                </a:cubicBezTo>
                <a:cubicBezTo>
                  <a:pt x="360499" y="345281"/>
                  <a:pt x="358818" y="353362"/>
                  <a:pt x="358818" y="361672"/>
                </a:cubicBezTo>
                <a:lnTo>
                  <a:pt x="358818" y="372422"/>
                </a:lnTo>
                <a:lnTo>
                  <a:pt x="164306" y="372422"/>
                </a:lnTo>
                <a:cubicBezTo>
                  <a:pt x="163771" y="364569"/>
                  <a:pt x="161709" y="356717"/>
                  <a:pt x="158273" y="349550"/>
                </a:cubicBezTo>
                <a:cubicBezTo>
                  <a:pt x="154225" y="341164"/>
                  <a:pt x="148192" y="333693"/>
                  <a:pt x="140937" y="327898"/>
                </a:cubicBezTo>
                <a:lnTo>
                  <a:pt x="96566" y="292676"/>
                </a:lnTo>
                <a:cubicBezTo>
                  <a:pt x="86104" y="284366"/>
                  <a:pt x="73045" y="279792"/>
                  <a:pt x="59757" y="279792"/>
                </a:cubicBezTo>
                <a:close/>
                <a:moveTo>
                  <a:pt x="59789" y="279227"/>
                </a:moveTo>
                <a:cubicBezTo>
                  <a:pt x="73152" y="279227"/>
                  <a:pt x="86362" y="283878"/>
                  <a:pt x="96899" y="292266"/>
                </a:cubicBezTo>
                <a:lnTo>
                  <a:pt x="141264" y="327495"/>
                </a:lnTo>
                <a:cubicBezTo>
                  <a:pt x="148594" y="333290"/>
                  <a:pt x="154627" y="340839"/>
                  <a:pt x="158750" y="349303"/>
                </a:cubicBezTo>
                <a:cubicBezTo>
                  <a:pt x="162110" y="356319"/>
                  <a:pt x="164172" y="364096"/>
                  <a:pt x="164782" y="371950"/>
                </a:cubicBezTo>
                <a:lnTo>
                  <a:pt x="358276" y="371950"/>
                </a:lnTo>
                <a:lnTo>
                  <a:pt x="358276" y="361656"/>
                </a:lnTo>
                <a:cubicBezTo>
                  <a:pt x="358276" y="353268"/>
                  <a:pt x="360032" y="345186"/>
                  <a:pt x="363392" y="337560"/>
                </a:cubicBezTo>
                <a:cubicBezTo>
                  <a:pt x="366599" y="330316"/>
                  <a:pt x="371180" y="323835"/>
                  <a:pt x="376984" y="318345"/>
                </a:cubicBezTo>
                <a:cubicBezTo>
                  <a:pt x="388132" y="307822"/>
                  <a:pt x="402717" y="302027"/>
                  <a:pt x="418065" y="302027"/>
                </a:cubicBezTo>
                <a:cubicBezTo>
                  <a:pt x="431657" y="302027"/>
                  <a:pt x="444943" y="306754"/>
                  <a:pt x="455557" y="315371"/>
                </a:cubicBezTo>
                <a:lnTo>
                  <a:pt x="572004" y="409543"/>
                </a:lnTo>
                <a:cubicBezTo>
                  <a:pt x="573073" y="410382"/>
                  <a:pt x="574677" y="411754"/>
                  <a:pt x="576510" y="413584"/>
                </a:cubicBezTo>
                <a:cubicBezTo>
                  <a:pt x="598959" y="436079"/>
                  <a:pt x="598959" y="472680"/>
                  <a:pt x="576357" y="495099"/>
                </a:cubicBezTo>
                <a:cubicBezTo>
                  <a:pt x="574753" y="496776"/>
                  <a:pt x="573226" y="498072"/>
                  <a:pt x="572233" y="498835"/>
                </a:cubicBezTo>
                <a:lnTo>
                  <a:pt x="457390" y="592855"/>
                </a:lnTo>
                <a:cubicBezTo>
                  <a:pt x="446547" y="601700"/>
                  <a:pt x="432955" y="606580"/>
                  <a:pt x="419058" y="606580"/>
                </a:cubicBezTo>
                <a:cubicBezTo>
                  <a:pt x="403480" y="606580"/>
                  <a:pt x="388590" y="600709"/>
                  <a:pt x="377289" y="589957"/>
                </a:cubicBezTo>
                <a:cubicBezTo>
                  <a:pt x="371333" y="584467"/>
                  <a:pt x="366752" y="577909"/>
                  <a:pt x="363468" y="570512"/>
                </a:cubicBezTo>
                <a:cubicBezTo>
                  <a:pt x="360032" y="562811"/>
                  <a:pt x="358276" y="554499"/>
                  <a:pt x="358276" y="545959"/>
                </a:cubicBezTo>
                <a:lnTo>
                  <a:pt x="358276" y="536656"/>
                </a:lnTo>
                <a:lnTo>
                  <a:pt x="59713" y="536656"/>
                </a:lnTo>
                <a:cubicBezTo>
                  <a:pt x="26802" y="536656"/>
                  <a:pt x="0" y="509892"/>
                  <a:pt x="0" y="477027"/>
                </a:cubicBezTo>
                <a:lnTo>
                  <a:pt x="0" y="338857"/>
                </a:lnTo>
                <a:cubicBezTo>
                  <a:pt x="0" y="330469"/>
                  <a:pt x="1756" y="322386"/>
                  <a:pt x="5116" y="314761"/>
                </a:cubicBezTo>
                <a:cubicBezTo>
                  <a:pt x="8323" y="307517"/>
                  <a:pt x="12905" y="301035"/>
                  <a:pt x="18632" y="295621"/>
                </a:cubicBezTo>
                <a:cubicBezTo>
                  <a:pt x="29856" y="285022"/>
                  <a:pt x="44441" y="279227"/>
                  <a:pt x="59789" y="279227"/>
                </a:cubicBezTo>
                <a:close/>
                <a:moveTo>
                  <a:pt x="174327" y="44608"/>
                </a:moveTo>
                <a:cubicBezTo>
                  <a:pt x="170661" y="44608"/>
                  <a:pt x="167225" y="45828"/>
                  <a:pt x="164247" y="48192"/>
                </a:cubicBezTo>
                <a:lnTo>
                  <a:pt x="49403" y="142211"/>
                </a:lnTo>
                <a:cubicBezTo>
                  <a:pt x="49098" y="142440"/>
                  <a:pt x="48793" y="142745"/>
                  <a:pt x="48487" y="142974"/>
                </a:cubicBezTo>
                <a:cubicBezTo>
                  <a:pt x="43371" y="148083"/>
                  <a:pt x="43371" y="156394"/>
                  <a:pt x="48487" y="161580"/>
                </a:cubicBezTo>
                <a:cubicBezTo>
                  <a:pt x="48793" y="161885"/>
                  <a:pt x="49098" y="162113"/>
                  <a:pt x="49480" y="162418"/>
                </a:cubicBezTo>
                <a:lnTo>
                  <a:pt x="165851" y="256590"/>
                </a:lnTo>
                <a:cubicBezTo>
                  <a:pt x="168600" y="258802"/>
                  <a:pt x="171883" y="259946"/>
                  <a:pt x="175319" y="259946"/>
                </a:cubicBezTo>
                <a:cubicBezTo>
                  <a:pt x="182573" y="259946"/>
                  <a:pt x="190438" y="254227"/>
                  <a:pt x="190438" y="244924"/>
                </a:cubicBezTo>
                <a:lnTo>
                  <a:pt x="190438" y="206111"/>
                </a:lnTo>
                <a:cubicBezTo>
                  <a:pt x="190438" y="197266"/>
                  <a:pt x="197616" y="190098"/>
                  <a:pt x="206550" y="190098"/>
                </a:cubicBezTo>
                <a:lnTo>
                  <a:pt x="456931" y="190098"/>
                </a:lnTo>
                <a:cubicBezTo>
                  <a:pt x="465788" y="190098"/>
                  <a:pt x="473042" y="197266"/>
                  <a:pt x="473042" y="206111"/>
                </a:cubicBezTo>
                <a:lnTo>
                  <a:pt x="473042" y="229978"/>
                </a:lnTo>
                <a:cubicBezTo>
                  <a:pt x="473042" y="235545"/>
                  <a:pt x="475562" y="240730"/>
                  <a:pt x="479915" y="244238"/>
                </a:cubicBezTo>
                <a:lnTo>
                  <a:pt x="524279" y="279466"/>
                </a:lnTo>
                <a:cubicBezTo>
                  <a:pt x="526952" y="281601"/>
                  <a:pt x="530235" y="282745"/>
                  <a:pt x="533595" y="282745"/>
                </a:cubicBezTo>
                <a:cubicBezTo>
                  <a:pt x="540849" y="282745"/>
                  <a:pt x="548714" y="277026"/>
                  <a:pt x="548714" y="267723"/>
                </a:cubicBezTo>
                <a:lnTo>
                  <a:pt x="548714" y="129553"/>
                </a:lnTo>
                <a:cubicBezTo>
                  <a:pt x="548714" y="121242"/>
                  <a:pt x="541995" y="114532"/>
                  <a:pt x="533671" y="114532"/>
                </a:cubicBezTo>
                <a:lnTo>
                  <a:pt x="206550" y="114532"/>
                </a:lnTo>
                <a:cubicBezTo>
                  <a:pt x="197616" y="114532"/>
                  <a:pt x="190438" y="107288"/>
                  <a:pt x="190438" y="98442"/>
                </a:cubicBezTo>
                <a:lnTo>
                  <a:pt x="190438" y="60621"/>
                </a:lnTo>
                <a:cubicBezTo>
                  <a:pt x="190438" y="50708"/>
                  <a:pt x="182115" y="44608"/>
                  <a:pt x="174327" y="44608"/>
                </a:cubicBezTo>
                <a:close/>
                <a:moveTo>
                  <a:pt x="174289" y="44097"/>
                </a:moveTo>
                <a:cubicBezTo>
                  <a:pt x="182842" y="44097"/>
                  <a:pt x="190936" y="50806"/>
                  <a:pt x="190936" y="60641"/>
                </a:cubicBezTo>
                <a:lnTo>
                  <a:pt x="190936" y="98455"/>
                </a:lnTo>
                <a:cubicBezTo>
                  <a:pt x="190936" y="107070"/>
                  <a:pt x="197885" y="114008"/>
                  <a:pt x="206513" y="114008"/>
                </a:cubicBezTo>
                <a:lnTo>
                  <a:pt x="533641" y="114008"/>
                </a:lnTo>
                <a:cubicBezTo>
                  <a:pt x="542193" y="114008"/>
                  <a:pt x="549218" y="120945"/>
                  <a:pt x="549218" y="129560"/>
                </a:cubicBezTo>
                <a:lnTo>
                  <a:pt x="549218" y="267704"/>
                </a:lnTo>
                <a:cubicBezTo>
                  <a:pt x="549218" y="276929"/>
                  <a:pt x="541582" y="283257"/>
                  <a:pt x="533564" y="283257"/>
                </a:cubicBezTo>
                <a:cubicBezTo>
                  <a:pt x="530281" y="283257"/>
                  <a:pt x="526845" y="282190"/>
                  <a:pt x="523943" y="279826"/>
                </a:cubicBezTo>
                <a:lnTo>
                  <a:pt x="479578" y="244604"/>
                </a:lnTo>
                <a:cubicBezTo>
                  <a:pt x="475072" y="241021"/>
                  <a:pt x="472476" y="235684"/>
                  <a:pt x="472476" y="229966"/>
                </a:cubicBezTo>
                <a:lnTo>
                  <a:pt x="472476" y="206104"/>
                </a:lnTo>
                <a:cubicBezTo>
                  <a:pt x="472476" y="197565"/>
                  <a:pt x="465527" y="190551"/>
                  <a:pt x="456899" y="190551"/>
                </a:cubicBezTo>
                <a:lnTo>
                  <a:pt x="206513" y="190551"/>
                </a:lnTo>
                <a:cubicBezTo>
                  <a:pt x="197885" y="190551"/>
                  <a:pt x="190936" y="197565"/>
                  <a:pt x="190936" y="206104"/>
                </a:cubicBezTo>
                <a:lnTo>
                  <a:pt x="190936" y="244909"/>
                </a:lnTo>
                <a:cubicBezTo>
                  <a:pt x="190936" y="254134"/>
                  <a:pt x="183300" y="260462"/>
                  <a:pt x="175282" y="260462"/>
                </a:cubicBezTo>
                <a:cubicBezTo>
                  <a:pt x="171922" y="260462"/>
                  <a:pt x="168486" y="259394"/>
                  <a:pt x="165508" y="256955"/>
                </a:cubicBezTo>
                <a:lnTo>
                  <a:pt x="49058" y="162800"/>
                </a:lnTo>
                <a:cubicBezTo>
                  <a:pt x="48753" y="162495"/>
                  <a:pt x="48371" y="162190"/>
                  <a:pt x="48066" y="161885"/>
                </a:cubicBezTo>
                <a:cubicBezTo>
                  <a:pt x="42797" y="156625"/>
                  <a:pt x="42797" y="147934"/>
                  <a:pt x="48142" y="142673"/>
                </a:cubicBezTo>
                <a:cubicBezTo>
                  <a:pt x="48448" y="142368"/>
                  <a:pt x="48753" y="142063"/>
                  <a:pt x="49058" y="141835"/>
                </a:cubicBezTo>
                <a:lnTo>
                  <a:pt x="163904" y="47833"/>
                </a:lnTo>
                <a:cubicBezTo>
                  <a:pt x="167111" y="45241"/>
                  <a:pt x="170777" y="44097"/>
                  <a:pt x="174289" y="44097"/>
                </a:cubicBezTo>
                <a:close/>
                <a:moveTo>
                  <a:pt x="174327" y="43540"/>
                </a:moveTo>
                <a:cubicBezTo>
                  <a:pt x="170432" y="43540"/>
                  <a:pt x="166767" y="44913"/>
                  <a:pt x="163636" y="47429"/>
                </a:cubicBezTo>
                <a:lnTo>
                  <a:pt x="48793" y="141449"/>
                </a:lnTo>
                <a:cubicBezTo>
                  <a:pt x="48411" y="141678"/>
                  <a:pt x="48105" y="141983"/>
                  <a:pt x="47800" y="142288"/>
                </a:cubicBezTo>
                <a:cubicBezTo>
                  <a:pt x="42302" y="147778"/>
                  <a:pt x="42226" y="156776"/>
                  <a:pt x="47800" y="162266"/>
                </a:cubicBezTo>
                <a:cubicBezTo>
                  <a:pt x="48105" y="162647"/>
                  <a:pt x="48487" y="162876"/>
                  <a:pt x="48793" y="163181"/>
                </a:cubicBezTo>
                <a:lnTo>
                  <a:pt x="165240" y="257353"/>
                </a:lnTo>
                <a:cubicBezTo>
                  <a:pt x="168141" y="259717"/>
                  <a:pt x="171654" y="261013"/>
                  <a:pt x="175319" y="261013"/>
                </a:cubicBezTo>
                <a:cubicBezTo>
                  <a:pt x="183031" y="261013"/>
                  <a:pt x="191431" y="254837"/>
                  <a:pt x="191431" y="244924"/>
                </a:cubicBezTo>
                <a:lnTo>
                  <a:pt x="191431" y="206111"/>
                </a:lnTo>
                <a:cubicBezTo>
                  <a:pt x="191431" y="197876"/>
                  <a:pt x="198227" y="191089"/>
                  <a:pt x="206550" y="191089"/>
                </a:cubicBezTo>
                <a:lnTo>
                  <a:pt x="456931" y="191089"/>
                </a:lnTo>
                <a:cubicBezTo>
                  <a:pt x="465254" y="191089"/>
                  <a:pt x="472050" y="197876"/>
                  <a:pt x="472050" y="206111"/>
                </a:cubicBezTo>
                <a:lnTo>
                  <a:pt x="472050" y="229978"/>
                </a:lnTo>
                <a:cubicBezTo>
                  <a:pt x="472050" y="235850"/>
                  <a:pt x="474646" y="241340"/>
                  <a:pt x="479304" y="245000"/>
                </a:cubicBezTo>
                <a:lnTo>
                  <a:pt x="523668" y="280229"/>
                </a:lnTo>
                <a:cubicBezTo>
                  <a:pt x="526570" y="282593"/>
                  <a:pt x="530006" y="283813"/>
                  <a:pt x="533595" y="283813"/>
                </a:cubicBezTo>
                <a:cubicBezTo>
                  <a:pt x="541384" y="283813"/>
                  <a:pt x="549707" y="277636"/>
                  <a:pt x="549707" y="267723"/>
                </a:cubicBezTo>
                <a:lnTo>
                  <a:pt x="549707" y="129553"/>
                </a:lnTo>
                <a:cubicBezTo>
                  <a:pt x="549707" y="120708"/>
                  <a:pt x="542529" y="113464"/>
                  <a:pt x="533671" y="113464"/>
                </a:cubicBezTo>
                <a:lnTo>
                  <a:pt x="206550" y="113464"/>
                </a:lnTo>
                <a:cubicBezTo>
                  <a:pt x="198227" y="113464"/>
                  <a:pt x="191431" y="106754"/>
                  <a:pt x="191431" y="98442"/>
                </a:cubicBezTo>
                <a:lnTo>
                  <a:pt x="191431" y="60621"/>
                </a:lnTo>
                <a:cubicBezTo>
                  <a:pt x="191431" y="50098"/>
                  <a:pt x="182573" y="43540"/>
                  <a:pt x="174327" y="43540"/>
                </a:cubicBezTo>
                <a:close/>
                <a:moveTo>
                  <a:pt x="174327" y="991"/>
                </a:moveTo>
                <a:cubicBezTo>
                  <a:pt x="189675" y="991"/>
                  <a:pt x="204259" y="6786"/>
                  <a:pt x="215408" y="17309"/>
                </a:cubicBezTo>
                <a:cubicBezTo>
                  <a:pt x="221211" y="22800"/>
                  <a:pt x="225792" y="29205"/>
                  <a:pt x="228999" y="36449"/>
                </a:cubicBezTo>
                <a:cubicBezTo>
                  <a:pt x="232359" y="44074"/>
                  <a:pt x="234039" y="52157"/>
                  <a:pt x="234039" y="60621"/>
                </a:cubicBezTo>
                <a:lnTo>
                  <a:pt x="234039" y="70915"/>
                </a:lnTo>
                <a:lnTo>
                  <a:pt x="533671" y="70915"/>
                </a:lnTo>
                <a:cubicBezTo>
                  <a:pt x="565971" y="70915"/>
                  <a:pt x="592315" y="97222"/>
                  <a:pt x="592315" y="129553"/>
                </a:cubicBezTo>
                <a:lnTo>
                  <a:pt x="592315" y="267723"/>
                </a:lnTo>
                <a:cubicBezTo>
                  <a:pt x="592315" y="275959"/>
                  <a:pt x="590635" y="283965"/>
                  <a:pt x="587352" y="291438"/>
                </a:cubicBezTo>
                <a:cubicBezTo>
                  <a:pt x="584221" y="298529"/>
                  <a:pt x="579716" y="304858"/>
                  <a:pt x="573989" y="310272"/>
                </a:cubicBezTo>
                <a:cubicBezTo>
                  <a:pt x="562993" y="320643"/>
                  <a:pt x="548638" y="326285"/>
                  <a:pt x="533595" y="326285"/>
                </a:cubicBezTo>
                <a:cubicBezTo>
                  <a:pt x="520461" y="326285"/>
                  <a:pt x="507480" y="321787"/>
                  <a:pt x="497095" y="313551"/>
                </a:cubicBezTo>
                <a:lnTo>
                  <a:pt x="452731" y="278323"/>
                </a:lnTo>
                <a:cubicBezTo>
                  <a:pt x="445477" y="272527"/>
                  <a:pt x="439597" y="265131"/>
                  <a:pt x="435550" y="256819"/>
                </a:cubicBezTo>
                <a:cubicBezTo>
                  <a:pt x="432190" y="249804"/>
                  <a:pt x="430129" y="241950"/>
                  <a:pt x="429594" y="234096"/>
                </a:cubicBezTo>
                <a:lnTo>
                  <a:pt x="429518" y="233638"/>
                </a:lnTo>
                <a:lnTo>
                  <a:pt x="234039" y="233638"/>
                </a:lnTo>
                <a:lnTo>
                  <a:pt x="234039" y="244924"/>
                </a:lnTo>
                <a:cubicBezTo>
                  <a:pt x="234039" y="253159"/>
                  <a:pt x="232359" y="261166"/>
                  <a:pt x="229076" y="268638"/>
                </a:cubicBezTo>
                <a:cubicBezTo>
                  <a:pt x="225945" y="275730"/>
                  <a:pt x="221440" y="282059"/>
                  <a:pt x="215713" y="287473"/>
                </a:cubicBezTo>
                <a:cubicBezTo>
                  <a:pt x="204717" y="297843"/>
                  <a:pt x="190362" y="303562"/>
                  <a:pt x="175319" y="303562"/>
                </a:cubicBezTo>
                <a:cubicBezTo>
                  <a:pt x="161956" y="303562"/>
                  <a:pt x="148899" y="298911"/>
                  <a:pt x="138438" y="290447"/>
                </a:cubicBezTo>
                <a:lnTo>
                  <a:pt x="21991" y="196275"/>
                </a:lnTo>
                <a:cubicBezTo>
                  <a:pt x="20922" y="195436"/>
                  <a:pt x="19394" y="194063"/>
                  <a:pt x="17562" y="192309"/>
                </a:cubicBezTo>
                <a:cubicBezTo>
                  <a:pt x="-4506" y="170196"/>
                  <a:pt x="-4430" y="134205"/>
                  <a:pt x="17714" y="112168"/>
                </a:cubicBezTo>
                <a:cubicBezTo>
                  <a:pt x="19394" y="110490"/>
                  <a:pt x="20845" y="109270"/>
                  <a:pt x="21762" y="108508"/>
                </a:cubicBezTo>
                <a:lnTo>
                  <a:pt x="136605" y="14564"/>
                </a:lnTo>
                <a:cubicBezTo>
                  <a:pt x="147296" y="5795"/>
                  <a:pt x="160658" y="991"/>
                  <a:pt x="174327" y="991"/>
                </a:cubicBezTo>
                <a:close/>
                <a:moveTo>
                  <a:pt x="174289" y="565"/>
                </a:moveTo>
                <a:cubicBezTo>
                  <a:pt x="160544" y="565"/>
                  <a:pt x="147029" y="5368"/>
                  <a:pt x="136262" y="14135"/>
                </a:cubicBezTo>
                <a:lnTo>
                  <a:pt x="21416" y="108137"/>
                </a:lnTo>
                <a:cubicBezTo>
                  <a:pt x="20423" y="108900"/>
                  <a:pt x="18973" y="110120"/>
                  <a:pt x="17293" y="111797"/>
                </a:cubicBezTo>
                <a:cubicBezTo>
                  <a:pt x="-5005" y="134058"/>
                  <a:pt x="-5081" y="170348"/>
                  <a:pt x="17216" y="192686"/>
                </a:cubicBezTo>
                <a:cubicBezTo>
                  <a:pt x="18973" y="194439"/>
                  <a:pt x="20576" y="195811"/>
                  <a:pt x="21645" y="196650"/>
                </a:cubicBezTo>
                <a:lnTo>
                  <a:pt x="138095" y="290805"/>
                </a:lnTo>
                <a:cubicBezTo>
                  <a:pt x="148632" y="299343"/>
                  <a:pt x="161843" y="303994"/>
                  <a:pt x="175282" y="303994"/>
                </a:cubicBezTo>
                <a:cubicBezTo>
                  <a:pt x="190478" y="303994"/>
                  <a:pt x="204986" y="298276"/>
                  <a:pt x="216058" y="287831"/>
                </a:cubicBezTo>
                <a:cubicBezTo>
                  <a:pt x="221785" y="282418"/>
                  <a:pt x="226291" y="276014"/>
                  <a:pt x="229498" y="268848"/>
                </a:cubicBezTo>
                <a:cubicBezTo>
                  <a:pt x="232858" y="261300"/>
                  <a:pt x="234538" y="253219"/>
                  <a:pt x="234538" y="244909"/>
                </a:cubicBezTo>
                <a:lnTo>
                  <a:pt x="234538" y="234159"/>
                </a:lnTo>
                <a:lnTo>
                  <a:pt x="429027" y="234159"/>
                </a:lnTo>
                <a:cubicBezTo>
                  <a:pt x="429562" y="242012"/>
                  <a:pt x="431623" y="249864"/>
                  <a:pt x="435060" y="257031"/>
                </a:cubicBezTo>
                <a:cubicBezTo>
                  <a:pt x="439107" y="265417"/>
                  <a:pt x="445139" y="272888"/>
                  <a:pt x="452393" y="278683"/>
                </a:cubicBezTo>
                <a:lnTo>
                  <a:pt x="496759" y="313905"/>
                </a:lnTo>
                <a:cubicBezTo>
                  <a:pt x="507220" y="322215"/>
                  <a:pt x="520278" y="326789"/>
                  <a:pt x="533564" y="326789"/>
                </a:cubicBezTo>
                <a:cubicBezTo>
                  <a:pt x="548760" y="326789"/>
                  <a:pt x="563269" y="321071"/>
                  <a:pt x="574341" y="310550"/>
                </a:cubicBezTo>
                <a:cubicBezTo>
                  <a:pt x="580068" y="305137"/>
                  <a:pt x="584573" y="298810"/>
                  <a:pt x="587780" y="291567"/>
                </a:cubicBezTo>
                <a:cubicBezTo>
                  <a:pt x="591140" y="284019"/>
                  <a:pt x="592820" y="276014"/>
                  <a:pt x="592820" y="267704"/>
                </a:cubicBezTo>
                <a:lnTo>
                  <a:pt x="592820" y="129560"/>
                </a:lnTo>
                <a:cubicBezTo>
                  <a:pt x="592820" y="97007"/>
                  <a:pt x="566247" y="70476"/>
                  <a:pt x="533641" y="70476"/>
                </a:cubicBezTo>
                <a:lnTo>
                  <a:pt x="234538" y="70476"/>
                </a:lnTo>
                <a:lnTo>
                  <a:pt x="234538" y="60641"/>
                </a:lnTo>
                <a:cubicBezTo>
                  <a:pt x="234538" y="52102"/>
                  <a:pt x="232781" y="43945"/>
                  <a:pt x="229421" y="36321"/>
                </a:cubicBezTo>
                <a:cubicBezTo>
                  <a:pt x="226138" y="29002"/>
                  <a:pt x="221556" y="22522"/>
                  <a:pt x="215753" y="16956"/>
                </a:cubicBezTo>
                <a:cubicBezTo>
                  <a:pt x="204452" y="6359"/>
                  <a:pt x="189790" y="565"/>
                  <a:pt x="174289" y="565"/>
                </a:cubicBezTo>
                <a:close/>
                <a:moveTo>
                  <a:pt x="174327" y="0"/>
                </a:moveTo>
                <a:cubicBezTo>
                  <a:pt x="189904" y="0"/>
                  <a:pt x="204794" y="5871"/>
                  <a:pt x="216095" y="16623"/>
                </a:cubicBezTo>
                <a:cubicBezTo>
                  <a:pt x="221974" y="22113"/>
                  <a:pt x="226632" y="28671"/>
                  <a:pt x="229916" y="36068"/>
                </a:cubicBezTo>
                <a:cubicBezTo>
                  <a:pt x="233352" y="43769"/>
                  <a:pt x="235108" y="52081"/>
                  <a:pt x="235108" y="60621"/>
                </a:cubicBezTo>
                <a:lnTo>
                  <a:pt x="235108" y="69924"/>
                </a:lnTo>
                <a:lnTo>
                  <a:pt x="533671" y="69924"/>
                </a:lnTo>
                <a:cubicBezTo>
                  <a:pt x="566582" y="69924"/>
                  <a:pt x="593384" y="96688"/>
                  <a:pt x="593384" y="129553"/>
                </a:cubicBezTo>
                <a:lnTo>
                  <a:pt x="593384" y="267723"/>
                </a:lnTo>
                <a:cubicBezTo>
                  <a:pt x="593384" y="276111"/>
                  <a:pt x="591628" y="284194"/>
                  <a:pt x="588268" y="291819"/>
                </a:cubicBezTo>
                <a:cubicBezTo>
                  <a:pt x="585061" y="299063"/>
                  <a:pt x="580479" y="305545"/>
                  <a:pt x="574752" y="310959"/>
                </a:cubicBezTo>
                <a:cubicBezTo>
                  <a:pt x="563528" y="321558"/>
                  <a:pt x="548943" y="327353"/>
                  <a:pt x="533595" y="327353"/>
                </a:cubicBezTo>
                <a:cubicBezTo>
                  <a:pt x="520232" y="327353"/>
                  <a:pt x="507022" y="322702"/>
                  <a:pt x="496485" y="314314"/>
                </a:cubicBezTo>
                <a:lnTo>
                  <a:pt x="452120" y="279085"/>
                </a:lnTo>
                <a:cubicBezTo>
                  <a:pt x="444790" y="273290"/>
                  <a:pt x="438757" y="265665"/>
                  <a:pt x="434634" y="257277"/>
                </a:cubicBezTo>
                <a:cubicBezTo>
                  <a:pt x="431274" y="250261"/>
                  <a:pt x="429136" y="242407"/>
                  <a:pt x="428602" y="234630"/>
                </a:cubicBezTo>
                <a:lnTo>
                  <a:pt x="235108" y="234630"/>
                </a:lnTo>
                <a:lnTo>
                  <a:pt x="235108" y="244924"/>
                </a:lnTo>
                <a:cubicBezTo>
                  <a:pt x="235108" y="253312"/>
                  <a:pt x="233352" y="261394"/>
                  <a:pt x="229992" y="269020"/>
                </a:cubicBezTo>
                <a:cubicBezTo>
                  <a:pt x="226785" y="276264"/>
                  <a:pt x="222204" y="282745"/>
                  <a:pt x="216400" y="288235"/>
                </a:cubicBezTo>
                <a:cubicBezTo>
                  <a:pt x="205252" y="298758"/>
                  <a:pt x="190667" y="304553"/>
                  <a:pt x="175319" y="304553"/>
                </a:cubicBezTo>
                <a:cubicBezTo>
                  <a:pt x="161727" y="304553"/>
                  <a:pt x="148441" y="299826"/>
                  <a:pt x="137827" y="291209"/>
                </a:cubicBezTo>
                <a:lnTo>
                  <a:pt x="21380" y="197037"/>
                </a:lnTo>
                <a:cubicBezTo>
                  <a:pt x="20311" y="196198"/>
                  <a:pt x="18707" y="194826"/>
                  <a:pt x="16875" y="192996"/>
                </a:cubicBezTo>
                <a:cubicBezTo>
                  <a:pt x="-5575" y="170501"/>
                  <a:pt x="-5575" y="133900"/>
                  <a:pt x="17027" y="111405"/>
                </a:cubicBezTo>
                <a:cubicBezTo>
                  <a:pt x="18707" y="109804"/>
                  <a:pt x="20158" y="108508"/>
                  <a:pt x="21151" y="107745"/>
                </a:cubicBezTo>
                <a:lnTo>
                  <a:pt x="135994" y="13725"/>
                </a:lnTo>
                <a:cubicBezTo>
                  <a:pt x="146837" y="4880"/>
                  <a:pt x="160429" y="0"/>
                  <a:pt x="1743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76" name="îŝḷîḓé-Rectangle 14"/>
          <p:cNvSpPr/>
          <p:nvPr/>
        </p:nvSpPr>
        <p:spPr>
          <a:xfrm>
            <a:off x="8572999" y="4090942"/>
            <a:ext cx="267944" cy="26552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77" name="îŝḷîḓé-Rectangle 15"/>
          <p:cNvSpPr/>
          <p:nvPr/>
        </p:nvSpPr>
        <p:spPr>
          <a:xfrm>
            <a:off x="8572999" y="5161387"/>
            <a:ext cx="267944" cy="247127"/>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21" name="矩形 20"/>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322387" y="426938"/>
            <a:ext cx="4843224" cy="671613"/>
            <a:chOff x="3797607" y="424476"/>
            <a:chExt cx="3807891" cy="671613"/>
          </a:xfrm>
        </p:grpSpPr>
        <p:sp>
          <p:nvSpPr>
            <p:cNvPr id="24" name="文本框 23"/>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2 .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主要做法经验</a:t>
              </a:r>
            </a:p>
          </p:txBody>
        </p:sp>
        <p:sp>
          <p:nvSpPr>
            <p:cNvPr id="25" name="文本框 24"/>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0-#ppt_w/2"/>
                                          </p:val>
                                        </p:tav>
                                        <p:tav tm="100000">
                                          <p:val>
                                            <p:strVal val="#ppt_x"/>
                                          </p:val>
                                        </p:tav>
                                      </p:tavLst>
                                    </p:anim>
                                    <p:anim calcmode="lin" valueType="num">
                                      <p:cBhvr additive="base">
                                        <p:cTn id="13" dur="500" fill="hold"/>
                                        <p:tgtEl>
                                          <p:spTgt spid="5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500"/>
                                        <p:tgtEl>
                                          <p:spTgt spid="57"/>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 calcmode="lin" valueType="num">
                                      <p:cBhvr additive="base">
                                        <p:cTn id="25" dur="500" fill="hold"/>
                                        <p:tgtEl>
                                          <p:spTgt spid="71"/>
                                        </p:tgtEl>
                                        <p:attrNameLst>
                                          <p:attrName>ppt_x</p:attrName>
                                        </p:attrNameLst>
                                      </p:cBhvr>
                                      <p:tavLst>
                                        <p:tav tm="0">
                                          <p:val>
                                            <p:strVal val="1+#ppt_w/2"/>
                                          </p:val>
                                        </p:tav>
                                        <p:tav tm="100000">
                                          <p:val>
                                            <p:strVal val="#ppt_x"/>
                                          </p:val>
                                        </p:tav>
                                      </p:tavLst>
                                    </p:anim>
                                    <p:anim calcmode="lin" valueType="num">
                                      <p:cBhvr additive="base">
                                        <p:cTn id="26" dur="500" fill="hold"/>
                                        <p:tgtEl>
                                          <p:spTgt spid="7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Effect transition="in" filter="fade">
                                      <p:cBhvr>
                                        <p:cTn id="32" dur="500"/>
                                        <p:tgtEl>
                                          <p:spTgt spid="5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 calcmode="lin" valueType="num">
                                      <p:cBhvr>
                                        <p:cTn id="40" dur="500" fill="hold"/>
                                        <p:tgtEl>
                                          <p:spTgt spid="74"/>
                                        </p:tgtEl>
                                        <p:attrNameLst>
                                          <p:attrName>ppt_w</p:attrName>
                                        </p:attrNameLst>
                                      </p:cBhvr>
                                      <p:tavLst>
                                        <p:tav tm="0">
                                          <p:val>
                                            <p:fltVal val="0"/>
                                          </p:val>
                                        </p:tav>
                                        <p:tav tm="100000">
                                          <p:val>
                                            <p:strVal val="#ppt_w"/>
                                          </p:val>
                                        </p:tav>
                                      </p:tavLst>
                                    </p:anim>
                                    <p:anim calcmode="lin" valueType="num">
                                      <p:cBhvr>
                                        <p:cTn id="41" dur="500" fill="hold"/>
                                        <p:tgtEl>
                                          <p:spTgt spid="74"/>
                                        </p:tgtEl>
                                        <p:attrNameLst>
                                          <p:attrName>ppt_h</p:attrName>
                                        </p:attrNameLst>
                                      </p:cBhvr>
                                      <p:tavLst>
                                        <p:tav tm="0">
                                          <p:val>
                                            <p:fltVal val="0"/>
                                          </p:val>
                                        </p:tav>
                                        <p:tav tm="100000">
                                          <p:val>
                                            <p:strVal val="#ppt_h"/>
                                          </p:val>
                                        </p:tav>
                                      </p:tavLst>
                                    </p:anim>
                                    <p:animEffect transition="in" filter="fade">
                                      <p:cBhvr>
                                        <p:cTn id="42" dur="500"/>
                                        <p:tgtEl>
                                          <p:spTgt spid="7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p:cTn id="45" dur="500" fill="hold"/>
                                        <p:tgtEl>
                                          <p:spTgt spid="75"/>
                                        </p:tgtEl>
                                        <p:attrNameLst>
                                          <p:attrName>ppt_w</p:attrName>
                                        </p:attrNameLst>
                                      </p:cBhvr>
                                      <p:tavLst>
                                        <p:tav tm="0">
                                          <p:val>
                                            <p:fltVal val="0"/>
                                          </p:val>
                                        </p:tav>
                                        <p:tav tm="100000">
                                          <p:val>
                                            <p:strVal val="#ppt_w"/>
                                          </p:val>
                                        </p:tav>
                                      </p:tavLst>
                                    </p:anim>
                                    <p:anim calcmode="lin" valueType="num">
                                      <p:cBhvr>
                                        <p:cTn id="46" dur="500" fill="hold"/>
                                        <p:tgtEl>
                                          <p:spTgt spid="75"/>
                                        </p:tgtEl>
                                        <p:attrNameLst>
                                          <p:attrName>ppt_h</p:attrName>
                                        </p:attrNameLst>
                                      </p:cBhvr>
                                      <p:tavLst>
                                        <p:tav tm="0">
                                          <p:val>
                                            <p:fltVal val="0"/>
                                          </p:val>
                                        </p:tav>
                                        <p:tav tm="100000">
                                          <p:val>
                                            <p:strVal val="#ppt_h"/>
                                          </p:val>
                                        </p:tav>
                                      </p:tavLst>
                                    </p:anim>
                                    <p:animEffect transition="in" filter="fade">
                                      <p:cBhvr>
                                        <p:cTn id="47" dur="500"/>
                                        <p:tgtEl>
                                          <p:spTgt spid="7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0"/>
                                        </p:tgtEl>
                                        <p:attrNameLst>
                                          <p:attrName>style.visibility</p:attrName>
                                        </p:attrNameLst>
                                      </p:cBhvr>
                                      <p:to>
                                        <p:strVal val="visible"/>
                                      </p:to>
                                    </p:set>
                                    <p:anim calcmode="lin" valueType="num">
                                      <p:cBhvr>
                                        <p:cTn id="50" dur="500" fill="hold"/>
                                        <p:tgtEl>
                                          <p:spTgt spid="60"/>
                                        </p:tgtEl>
                                        <p:attrNameLst>
                                          <p:attrName>ppt_w</p:attrName>
                                        </p:attrNameLst>
                                      </p:cBhvr>
                                      <p:tavLst>
                                        <p:tav tm="0">
                                          <p:val>
                                            <p:fltVal val="0"/>
                                          </p:val>
                                        </p:tav>
                                        <p:tav tm="100000">
                                          <p:val>
                                            <p:strVal val="#ppt_w"/>
                                          </p:val>
                                        </p:tav>
                                      </p:tavLst>
                                    </p:anim>
                                    <p:anim calcmode="lin" valueType="num">
                                      <p:cBhvr>
                                        <p:cTn id="51" dur="500" fill="hold"/>
                                        <p:tgtEl>
                                          <p:spTgt spid="60"/>
                                        </p:tgtEl>
                                        <p:attrNameLst>
                                          <p:attrName>ppt_h</p:attrName>
                                        </p:attrNameLst>
                                      </p:cBhvr>
                                      <p:tavLst>
                                        <p:tav tm="0">
                                          <p:val>
                                            <p:fltVal val="0"/>
                                          </p:val>
                                        </p:tav>
                                        <p:tav tm="100000">
                                          <p:val>
                                            <p:strVal val="#ppt_h"/>
                                          </p:val>
                                        </p:tav>
                                      </p:tavLst>
                                    </p:anim>
                                    <p:animEffect transition="in" filter="fade">
                                      <p:cBhvr>
                                        <p:cTn id="52" dur="500"/>
                                        <p:tgtEl>
                                          <p:spTgt spid="6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 calcmode="lin" valueType="num">
                                      <p:cBhvr>
                                        <p:cTn id="55" dur="500" fill="hold"/>
                                        <p:tgtEl>
                                          <p:spTgt spid="61"/>
                                        </p:tgtEl>
                                        <p:attrNameLst>
                                          <p:attrName>ppt_w</p:attrName>
                                        </p:attrNameLst>
                                      </p:cBhvr>
                                      <p:tavLst>
                                        <p:tav tm="0">
                                          <p:val>
                                            <p:fltVal val="0"/>
                                          </p:val>
                                        </p:tav>
                                        <p:tav tm="100000">
                                          <p:val>
                                            <p:strVal val="#ppt_w"/>
                                          </p:val>
                                        </p:tav>
                                      </p:tavLst>
                                    </p:anim>
                                    <p:anim calcmode="lin" valueType="num">
                                      <p:cBhvr>
                                        <p:cTn id="56" dur="500" fill="hold"/>
                                        <p:tgtEl>
                                          <p:spTgt spid="61"/>
                                        </p:tgtEl>
                                        <p:attrNameLst>
                                          <p:attrName>ppt_h</p:attrName>
                                        </p:attrNameLst>
                                      </p:cBhvr>
                                      <p:tavLst>
                                        <p:tav tm="0">
                                          <p:val>
                                            <p:fltVal val="0"/>
                                          </p:val>
                                        </p:tav>
                                        <p:tav tm="100000">
                                          <p:val>
                                            <p:strVal val="#ppt_h"/>
                                          </p:val>
                                        </p:tav>
                                      </p:tavLst>
                                    </p:anim>
                                    <p:animEffect transition="in" filter="fade">
                                      <p:cBhvr>
                                        <p:cTn id="57" dur="500"/>
                                        <p:tgtEl>
                                          <p:spTgt spid="6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p:cTn id="60" dur="500" fill="hold"/>
                                        <p:tgtEl>
                                          <p:spTgt spid="76"/>
                                        </p:tgtEl>
                                        <p:attrNameLst>
                                          <p:attrName>ppt_w</p:attrName>
                                        </p:attrNameLst>
                                      </p:cBhvr>
                                      <p:tavLst>
                                        <p:tav tm="0">
                                          <p:val>
                                            <p:fltVal val="0"/>
                                          </p:val>
                                        </p:tav>
                                        <p:tav tm="100000">
                                          <p:val>
                                            <p:strVal val="#ppt_w"/>
                                          </p:val>
                                        </p:tav>
                                      </p:tavLst>
                                    </p:anim>
                                    <p:anim calcmode="lin" valueType="num">
                                      <p:cBhvr>
                                        <p:cTn id="61" dur="500" fill="hold"/>
                                        <p:tgtEl>
                                          <p:spTgt spid="76"/>
                                        </p:tgtEl>
                                        <p:attrNameLst>
                                          <p:attrName>ppt_h</p:attrName>
                                        </p:attrNameLst>
                                      </p:cBhvr>
                                      <p:tavLst>
                                        <p:tav tm="0">
                                          <p:val>
                                            <p:fltVal val="0"/>
                                          </p:val>
                                        </p:tav>
                                        <p:tav tm="100000">
                                          <p:val>
                                            <p:strVal val="#ppt_h"/>
                                          </p:val>
                                        </p:tav>
                                      </p:tavLst>
                                    </p:anim>
                                    <p:animEffect transition="in" filter="fade">
                                      <p:cBhvr>
                                        <p:cTn id="62" dur="500"/>
                                        <p:tgtEl>
                                          <p:spTgt spid="76"/>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fltVal val="0"/>
                                          </p:val>
                                        </p:tav>
                                        <p:tav tm="100000">
                                          <p:val>
                                            <p:strVal val="#ppt_w"/>
                                          </p:val>
                                        </p:tav>
                                      </p:tavLst>
                                    </p:anim>
                                    <p:anim calcmode="lin" valueType="num">
                                      <p:cBhvr>
                                        <p:cTn id="66" dur="500" fill="hold"/>
                                        <p:tgtEl>
                                          <p:spTgt spid="77"/>
                                        </p:tgtEl>
                                        <p:attrNameLst>
                                          <p:attrName>ppt_h</p:attrName>
                                        </p:attrNameLst>
                                      </p:cBhvr>
                                      <p:tavLst>
                                        <p:tav tm="0">
                                          <p:val>
                                            <p:fltVal val="0"/>
                                          </p:val>
                                        </p:tav>
                                        <p:tav tm="100000">
                                          <p:val>
                                            <p:strVal val="#ppt_h"/>
                                          </p:val>
                                        </p:tav>
                                      </p:tavLst>
                                    </p:anim>
                                    <p:animEffect transition="in" filter="fade">
                                      <p:cBhvr>
                                        <p:cTn id="67" dur="500"/>
                                        <p:tgtEl>
                                          <p:spTgt spid="77"/>
                                        </p:tgtEl>
                                      </p:cBhvr>
                                    </p:animEffect>
                                  </p:childTnLst>
                                </p:cTn>
                              </p:par>
                            </p:childTnLst>
                          </p:cTn>
                        </p:par>
                        <p:par>
                          <p:cTn id="68" fill="hold">
                            <p:stCondLst>
                              <p:cond delay="3000"/>
                            </p:stCondLst>
                            <p:childTnLst>
                              <p:par>
                                <p:cTn id="69" presetID="14" presetClass="entr" presetSubtype="10" fill="hold" grpId="0" nodeType="afterEffect">
                                  <p:stCondLst>
                                    <p:cond delay="0"/>
                                  </p:stCondLst>
                                  <p:childTnLst>
                                    <p:set>
                                      <p:cBhvr>
                                        <p:cTn id="70" dur="1" fill="hold">
                                          <p:stCondLst>
                                            <p:cond delay="0"/>
                                          </p:stCondLst>
                                        </p:cTn>
                                        <p:tgtEl>
                                          <p:spTgt spid="67"/>
                                        </p:tgtEl>
                                        <p:attrNameLst>
                                          <p:attrName>style.visibility</p:attrName>
                                        </p:attrNameLst>
                                      </p:cBhvr>
                                      <p:to>
                                        <p:strVal val="visible"/>
                                      </p:to>
                                    </p:set>
                                    <p:animEffect transition="in" filter="randombar(horizontal)">
                                      <p:cBhvr>
                                        <p:cTn id="71" dur="500"/>
                                        <p:tgtEl>
                                          <p:spTgt spid="67"/>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68"/>
                                        </p:tgtEl>
                                        <p:attrNameLst>
                                          <p:attrName>style.visibility</p:attrName>
                                        </p:attrNameLst>
                                      </p:cBhvr>
                                      <p:to>
                                        <p:strVal val="visible"/>
                                      </p:to>
                                    </p:set>
                                    <p:animEffect transition="in" filter="randombar(horizontal)">
                                      <p:cBhvr>
                                        <p:cTn id="74" dur="500"/>
                                        <p:tgtEl>
                                          <p:spTgt spid="68"/>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randombar(horizontal)">
                                      <p:cBhvr>
                                        <p:cTn id="77" dur="500"/>
                                        <p:tgtEl>
                                          <p:spTgt spid="70"/>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randombar(horizontal)">
                                      <p:cBhvr>
                                        <p:cTn id="8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7" grpId="0" animBg="1"/>
      <p:bldP spid="58" grpId="0" animBg="1"/>
      <p:bldP spid="59" grpId="0" animBg="1"/>
      <p:bldP spid="60" grpId="0" animBg="1"/>
      <p:bldP spid="61" grpId="0" animBg="1"/>
      <p:bldP spid="67" grpId="0"/>
      <p:bldP spid="68" grpId="0"/>
      <p:bldP spid="69" grpId="0"/>
      <p:bldP spid="70" grpId="0"/>
      <p:bldP spid="74" grpId="0" animBg="1"/>
      <p:bldP spid="75" grpId="0" animBg="1"/>
      <p:bldP spid="76" grpId="0" animBg="1"/>
      <p:bldP spid="7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322387" y="426938"/>
            <a:ext cx="4843224" cy="671613"/>
            <a:chOff x="3797607" y="424476"/>
            <a:chExt cx="3807891" cy="671613"/>
          </a:xfrm>
        </p:grpSpPr>
        <p:sp>
          <p:nvSpPr>
            <p:cNvPr id="61" name="文本框 60"/>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2 .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主要做法经验</a:t>
              </a:r>
            </a:p>
          </p:txBody>
        </p:sp>
        <p:sp>
          <p:nvSpPr>
            <p:cNvPr id="62" name="文本框 61"/>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grpSp>
        <p:nvGrpSpPr>
          <p:cNvPr id="5" name="组合 4"/>
          <p:cNvGrpSpPr/>
          <p:nvPr/>
        </p:nvGrpSpPr>
        <p:grpSpPr>
          <a:xfrm>
            <a:off x="1514474" y="2053071"/>
            <a:ext cx="4170962" cy="1626694"/>
            <a:chOff x="5231904" y="2294672"/>
            <a:chExt cx="5630184" cy="2195798"/>
          </a:xfrm>
        </p:grpSpPr>
        <p:sp>
          <p:nvSpPr>
            <p:cNvPr id="6" name="íṡľîḋê"/>
            <p:cNvSpPr/>
            <p:nvPr/>
          </p:nvSpPr>
          <p:spPr bwMode="auto">
            <a:xfrm>
              <a:off x="5342448" y="2294672"/>
              <a:ext cx="5519640" cy="1278788"/>
            </a:xfrm>
            <a:custGeom>
              <a:avLst/>
              <a:gdLst>
                <a:gd name="T0" fmla="*/ 996 w 1056"/>
                <a:gd name="T1" fmla="*/ 139 h 244"/>
                <a:gd name="T2" fmla="*/ 1051 w 1056"/>
                <a:gd name="T3" fmla="*/ 140 h 244"/>
                <a:gd name="T4" fmla="*/ 1013 w 1056"/>
                <a:gd name="T5" fmla="*/ 101 h 244"/>
                <a:gd name="T6" fmla="*/ 1056 w 1056"/>
                <a:gd name="T7" fmla="*/ 0 h 244"/>
                <a:gd name="T8" fmla="*/ 966 w 1056"/>
                <a:gd name="T9" fmla="*/ 4 h 244"/>
                <a:gd name="T10" fmla="*/ 850 w 1056"/>
                <a:gd name="T11" fmla="*/ 125 h 244"/>
                <a:gd name="T12" fmla="*/ 187 w 1056"/>
                <a:gd name="T13" fmla="*/ 143 h 244"/>
                <a:gd name="T14" fmla="*/ 163 w 1056"/>
                <a:gd name="T15" fmla="*/ 150 h 244"/>
                <a:gd name="T16" fmla="*/ 56 w 1056"/>
                <a:gd name="T17" fmla="*/ 218 h 244"/>
                <a:gd name="T18" fmla="*/ 0 w 1056"/>
                <a:gd name="T19" fmla="*/ 244 h 244"/>
                <a:gd name="T20" fmla="*/ 964 w 1056"/>
                <a:gd name="T21" fmla="*/ 220 h 244"/>
                <a:gd name="T22" fmla="*/ 996 w 1056"/>
                <a:gd name="T23" fmla="*/ 13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6" h="244">
                  <a:moveTo>
                    <a:pt x="996" y="139"/>
                  </a:moveTo>
                  <a:cubicBezTo>
                    <a:pt x="1051" y="140"/>
                    <a:pt x="1051" y="140"/>
                    <a:pt x="1051" y="140"/>
                  </a:cubicBezTo>
                  <a:cubicBezTo>
                    <a:pt x="1013" y="101"/>
                    <a:pt x="1013" y="101"/>
                    <a:pt x="1013" y="101"/>
                  </a:cubicBezTo>
                  <a:cubicBezTo>
                    <a:pt x="1056" y="0"/>
                    <a:pt x="1056" y="0"/>
                    <a:pt x="1056" y="0"/>
                  </a:cubicBezTo>
                  <a:cubicBezTo>
                    <a:pt x="966" y="4"/>
                    <a:pt x="966" y="4"/>
                    <a:pt x="966" y="4"/>
                  </a:cubicBezTo>
                  <a:cubicBezTo>
                    <a:pt x="850" y="125"/>
                    <a:pt x="850" y="125"/>
                    <a:pt x="850" y="125"/>
                  </a:cubicBezTo>
                  <a:cubicBezTo>
                    <a:pt x="187" y="143"/>
                    <a:pt x="187" y="143"/>
                    <a:pt x="187" y="143"/>
                  </a:cubicBezTo>
                  <a:cubicBezTo>
                    <a:pt x="163" y="150"/>
                    <a:pt x="163" y="150"/>
                    <a:pt x="163" y="150"/>
                  </a:cubicBezTo>
                  <a:cubicBezTo>
                    <a:pt x="56" y="218"/>
                    <a:pt x="56" y="218"/>
                    <a:pt x="56" y="218"/>
                  </a:cubicBezTo>
                  <a:cubicBezTo>
                    <a:pt x="56" y="218"/>
                    <a:pt x="21" y="230"/>
                    <a:pt x="0" y="244"/>
                  </a:cubicBezTo>
                  <a:cubicBezTo>
                    <a:pt x="964" y="220"/>
                    <a:pt x="964" y="220"/>
                    <a:pt x="964" y="220"/>
                  </a:cubicBezTo>
                  <a:lnTo>
                    <a:pt x="996" y="139"/>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 name="iS1íḓè"/>
            <p:cNvSpPr/>
            <p:nvPr/>
          </p:nvSpPr>
          <p:spPr bwMode="auto">
            <a:xfrm>
              <a:off x="5231904" y="3447843"/>
              <a:ext cx="5150324" cy="1042627"/>
            </a:xfrm>
            <a:custGeom>
              <a:avLst/>
              <a:gdLst>
                <a:gd name="T0" fmla="*/ 962 w 985"/>
                <a:gd name="T1" fmla="*/ 59 h 199"/>
                <a:gd name="T2" fmla="*/ 985 w 985"/>
                <a:gd name="T3" fmla="*/ 0 h 199"/>
                <a:gd name="T4" fmla="*/ 21 w 985"/>
                <a:gd name="T5" fmla="*/ 24 h 199"/>
                <a:gd name="T6" fmla="*/ 5 w 985"/>
                <a:gd name="T7" fmla="*/ 41 h 199"/>
                <a:gd name="T8" fmla="*/ 30 w 985"/>
                <a:gd name="T9" fmla="*/ 85 h 199"/>
                <a:gd name="T10" fmla="*/ 410 w 985"/>
                <a:gd name="T11" fmla="*/ 84 h 199"/>
                <a:gd name="T12" fmla="*/ 660 w 985"/>
                <a:gd name="T13" fmla="*/ 199 h 199"/>
                <a:gd name="T14" fmla="*/ 790 w 985"/>
                <a:gd name="T15" fmla="*/ 196 h 199"/>
                <a:gd name="T16" fmla="*/ 642 w 985"/>
                <a:gd name="T17" fmla="*/ 81 h 199"/>
                <a:gd name="T18" fmla="*/ 785 w 985"/>
                <a:gd name="T19" fmla="*/ 76 h 199"/>
                <a:gd name="T20" fmla="*/ 962 w 985"/>
                <a:gd name="T21" fmla="*/ 5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5" h="199">
                  <a:moveTo>
                    <a:pt x="962" y="59"/>
                  </a:moveTo>
                  <a:cubicBezTo>
                    <a:pt x="985" y="0"/>
                    <a:pt x="985" y="0"/>
                    <a:pt x="985" y="0"/>
                  </a:cubicBezTo>
                  <a:cubicBezTo>
                    <a:pt x="21" y="24"/>
                    <a:pt x="21" y="24"/>
                    <a:pt x="21" y="24"/>
                  </a:cubicBezTo>
                  <a:cubicBezTo>
                    <a:pt x="12" y="30"/>
                    <a:pt x="6" y="36"/>
                    <a:pt x="5" y="41"/>
                  </a:cubicBezTo>
                  <a:cubicBezTo>
                    <a:pt x="4" y="59"/>
                    <a:pt x="0" y="76"/>
                    <a:pt x="30" y="85"/>
                  </a:cubicBezTo>
                  <a:cubicBezTo>
                    <a:pt x="60" y="94"/>
                    <a:pt x="410" y="84"/>
                    <a:pt x="410" y="84"/>
                  </a:cubicBezTo>
                  <a:cubicBezTo>
                    <a:pt x="660" y="199"/>
                    <a:pt x="660" y="199"/>
                    <a:pt x="660" y="199"/>
                  </a:cubicBezTo>
                  <a:cubicBezTo>
                    <a:pt x="790" y="196"/>
                    <a:pt x="790" y="196"/>
                    <a:pt x="790" y="196"/>
                  </a:cubicBezTo>
                  <a:cubicBezTo>
                    <a:pt x="642" y="81"/>
                    <a:pt x="642" y="81"/>
                    <a:pt x="642" y="81"/>
                  </a:cubicBezTo>
                  <a:cubicBezTo>
                    <a:pt x="785" y="76"/>
                    <a:pt x="785" y="76"/>
                    <a:pt x="785" y="76"/>
                  </a:cubicBezTo>
                  <a:lnTo>
                    <a:pt x="962" y="59"/>
                  </a:lnTo>
                  <a:close/>
                </a:path>
              </a:pathLst>
            </a:custGeom>
            <a:solidFill>
              <a:srgbClr val="D9D9D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 name="ïš1ïdé"/>
            <p:cNvSpPr/>
            <p:nvPr/>
          </p:nvSpPr>
          <p:spPr bwMode="auto">
            <a:xfrm>
              <a:off x="7224199" y="2631327"/>
              <a:ext cx="1102924" cy="391927"/>
            </a:xfrm>
            <a:custGeom>
              <a:avLst/>
              <a:gdLst>
                <a:gd name="T0" fmla="*/ 21 w 439"/>
                <a:gd name="T1" fmla="*/ 146 h 156"/>
                <a:gd name="T2" fmla="*/ 233 w 439"/>
                <a:gd name="T3" fmla="*/ 2 h 156"/>
                <a:gd name="T4" fmla="*/ 439 w 439"/>
                <a:gd name="T5" fmla="*/ 0 h 156"/>
                <a:gd name="T6" fmla="*/ 360 w 439"/>
                <a:gd name="T7" fmla="*/ 146 h 156"/>
                <a:gd name="T8" fmla="*/ 0 w 439"/>
                <a:gd name="T9" fmla="*/ 156 h 156"/>
                <a:gd name="T10" fmla="*/ 21 w 439"/>
                <a:gd name="T11" fmla="*/ 146 h 156"/>
              </a:gdLst>
              <a:ahLst/>
              <a:cxnLst>
                <a:cxn ang="0">
                  <a:pos x="T0" y="T1"/>
                </a:cxn>
                <a:cxn ang="0">
                  <a:pos x="T2" y="T3"/>
                </a:cxn>
                <a:cxn ang="0">
                  <a:pos x="T4" y="T5"/>
                </a:cxn>
                <a:cxn ang="0">
                  <a:pos x="T6" y="T7"/>
                </a:cxn>
                <a:cxn ang="0">
                  <a:pos x="T8" y="T9"/>
                </a:cxn>
                <a:cxn ang="0">
                  <a:pos x="T10" y="T11"/>
                </a:cxn>
              </a:cxnLst>
              <a:rect l="0" t="0" r="r" b="b"/>
              <a:pathLst>
                <a:path w="439" h="156">
                  <a:moveTo>
                    <a:pt x="21" y="146"/>
                  </a:moveTo>
                  <a:lnTo>
                    <a:pt x="233" y="2"/>
                  </a:lnTo>
                  <a:lnTo>
                    <a:pt x="439" y="0"/>
                  </a:lnTo>
                  <a:lnTo>
                    <a:pt x="360" y="146"/>
                  </a:lnTo>
                  <a:lnTo>
                    <a:pt x="0" y="156"/>
                  </a:lnTo>
                  <a:lnTo>
                    <a:pt x="21" y="14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 name="îSľïḍè"/>
            <p:cNvSpPr/>
            <p:nvPr/>
          </p:nvSpPr>
          <p:spPr bwMode="auto">
            <a:xfrm>
              <a:off x="5636392" y="3013205"/>
              <a:ext cx="741145" cy="424588"/>
            </a:xfrm>
            <a:custGeom>
              <a:avLst/>
              <a:gdLst>
                <a:gd name="T0" fmla="*/ 0 w 142"/>
                <a:gd name="T1" fmla="*/ 81 h 81"/>
                <a:gd name="T2" fmla="*/ 94 w 142"/>
                <a:gd name="T3" fmla="*/ 78 h 81"/>
                <a:gd name="T4" fmla="*/ 114 w 142"/>
                <a:gd name="T5" fmla="*/ 17 h 81"/>
                <a:gd name="T6" fmla="*/ 0 w 142"/>
                <a:gd name="T7" fmla="*/ 81 h 81"/>
              </a:gdLst>
              <a:ahLst/>
              <a:cxnLst>
                <a:cxn ang="0">
                  <a:pos x="T0" y="T1"/>
                </a:cxn>
                <a:cxn ang="0">
                  <a:pos x="T2" y="T3"/>
                </a:cxn>
                <a:cxn ang="0">
                  <a:pos x="T4" y="T5"/>
                </a:cxn>
                <a:cxn ang="0">
                  <a:pos x="T6" y="T7"/>
                </a:cxn>
              </a:cxnLst>
              <a:rect l="0" t="0" r="r" b="b"/>
              <a:pathLst>
                <a:path w="142" h="81">
                  <a:moveTo>
                    <a:pt x="0" y="81"/>
                  </a:moveTo>
                  <a:cubicBezTo>
                    <a:pt x="94" y="78"/>
                    <a:pt x="94" y="78"/>
                    <a:pt x="94" y="78"/>
                  </a:cubicBezTo>
                  <a:cubicBezTo>
                    <a:pt x="94" y="78"/>
                    <a:pt x="142" y="35"/>
                    <a:pt x="114" y="17"/>
                  </a:cubicBezTo>
                  <a:cubicBezTo>
                    <a:pt x="86" y="0"/>
                    <a:pt x="10" y="41"/>
                    <a:pt x="0" y="81"/>
                  </a:cubicBezTo>
                  <a:close/>
                </a:path>
              </a:pathLst>
            </a:custGeom>
            <a:solidFill>
              <a:srgbClr val="D9D9D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 name="isḻîḍe"/>
            <p:cNvSpPr/>
            <p:nvPr/>
          </p:nvSpPr>
          <p:spPr bwMode="auto">
            <a:xfrm>
              <a:off x="9392361" y="3553361"/>
              <a:ext cx="831590" cy="429613"/>
            </a:xfrm>
            <a:custGeom>
              <a:avLst/>
              <a:gdLst>
                <a:gd name="T0" fmla="*/ 105 w 159"/>
                <a:gd name="T1" fmla="*/ 13 h 82"/>
                <a:gd name="T2" fmla="*/ 0 w 159"/>
                <a:gd name="T3" fmla="*/ 10 h 82"/>
                <a:gd name="T4" fmla="*/ 2 w 159"/>
                <a:gd name="T5" fmla="*/ 75 h 82"/>
                <a:gd name="T6" fmla="*/ 106 w 159"/>
                <a:gd name="T7" fmla="*/ 67 h 82"/>
                <a:gd name="T8" fmla="*/ 159 w 159"/>
                <a:gd name="T9" fmla="*/ 38 h 82"/>
                <a:gd name="T10" fmla="*/ 105 w 159"/>
                <a:gd name="T11" fmla="*/ 13 h 82"/>
              </a:gdLst>
              <a:ahLst/>
              <a:cxnLst>
                <a:cxn ang="0">
                  <a:pos x="T0" y="T1"/>
                </a:cxn>
                <a:cxn ang="0">
                  <a:pos x="T2" y="T3"/>
                </a:cxn>
                <a:cxn ang="0">
                  <a:pos x="T4" y="T5"/>
                </a:cxn>
                <a:cxn ang="0">
                  <a:pos x="T6" y="T7"/>
                </a:cxn>
                <a:cxn ang="0">
                  <a:pos x="T8" y="T9"/>
                </a:cxn>
                <a:cxn ang="0">
                  <a:pos x="T10" y="T11"/>
                </a:cxn>
              </a:cxnLst>
              <a:rect l="0" t="0" r="r" b="b"/>
              <a:pathLst>
                <a:path w="159" h="82">
                  <a:moveTo>
                    <a:pt x="105" y="13"/>
                  </a:moveTo>
                  <a:cubicBezTo>
                    <a:pt x="45" y="0"/>
                    <a:pt x="0" y="10"/>
                    <a:pt x="0" y="10"/>
                  </a:cubicBezTo>
                  <a:cubicBezTo>
                    <a:pt x="2" y="75"/>
                    <a:pt x="2" y="75"/>
                    <a:pt x="2" y="75"/>
                  </a:cubicBezTo>
                  <a:cubicBezTo>
                    <a:pt x="2" y="75"/>
                    <a:pt x="47" y="82"/>
                    <a:pt x="106" y="67"/>
                  </a:cubicBezTo>
                  <a:cubicBezTo>
                    <a:pt x="157" y="54"/>
                    <a:pt x="159" y="42"/>
                    <a:pt x="159" y="38"/>
                  </a:cubicBezTo>
                  <a:cubicBezTo>
                    <a:pt x="159" y="35"/>
                    <a:pt x="156" y="23"/>
                    <a:pt x="105" y="13"/>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 name="íṡḻide"/>
            <p:cNvSpPr/>
            <p:nvPr/>
          </p:nvSpPr>
          <p:spPr bwMode="auto">
            <a:xfrm>
              <a:off x="9304428" y="3606120"/>
              <a:ext cx="178378" cy="334144"/>
            </a:xfrm>
            <a:custGeom>
              <a:avLst/>
              <a:gdLst>
                <a:gd name="T0" fmla="*/ 17 w 34"/>
                <a:gd name="T1" fmla="*/ 64 h 64"/>
                <a:gd name="T2" fmla="*/ 0 w 34"/>
                <a:gd name="T3" fmla="*/ 32 h 64"/>
                <a:gd name="T4" fmla="*/ 17 w 34"/>
                <a:gd name="T5" fmla="*/ 0 h 64"/>
                <a:gd name="T6" fmla="*/ 33 w 34"/>
                <a:gd name="T7" fmla="*/ 32 h 64"/>
                <a:gd name="T8" fmla="*/ 17 w 34"/>
                <a:gd name="T9" fmla="*/ 64 h 64"/>
              </a:gdLst>
              <a:ahLst/>
              <a:cxnLst>
                <a:cxn ang="0">
                  <a:pos x="T0" y="T1"/>
                </a:cxn>
                <a:cxn ang="0">
                  <a:pos x="T2" y="T3"/>
                </a:cxn>
                <a:cxn ang="0">
                  <a:pos x="T4" y="T5"/>
                </a:cxn>
                <a:cxn ang="0">
                  <a:pos x="T6" y="T7"/>
                </a:cxn>
                <a:cxn ang="0">
                  <a:pos x="T8" y="T9"/>
                </a:cxn>
              </a:cxnLst>
              <a:rect l="0" t="0" r="r" b="b"/>
              <a:pathLst>
                <a:path w="34" h="64">
                  <a:moveTo>
                    <a:pt x="17" y="64"/>
                  </a:moveTo>
                  <a:cubicBezTo>
                    <a:pt x="8" y="64"/>
                    <a:pt x="0" y="50"/>
                    <a:pt x="0" y="32"/>
                  </a:cubicBezTo>
                  <a:cubicBezTo>
                    <a:pt x="0" y="15"/>
                    <a:pt x="7" y="0"/>
                    <a:pt x="17" y="0"/>
                  </a:cubicBezTo>
                  <a:cubicBezTo>
                    <a:pt x="26" y="0"/>
                    <a:pt x="33" y="14"/>
                    <a:pt x="33" y="32"/>
                  </a:cubicBezTo>
                  <a:cubicBezTo>
                    <a:pt x="34" y="50"/>
                    <a:pt x="26" y="64"/>
                    <a:pt x="17" y="64"/>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 name="ï$ļíḑe"/>
            <p:cNvSpPr/>
            <p:nvPr/>
          </p:nvSpPr>
          <p:spPr bwMode="auto">
            <a:xfrm>
              <a:off x="7025724" y="3158921"/>
              <a:ext cx="303996" cy="303995"/>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 name="îšlïḓé"/>
            <p:cNvSpPr/>
            <p:nvPr/>
          </p:nvSpPr>
          <p:spPr bwMode="auto">
            <a:xfrm>
              <a:off x="7596027" y="3163946"/>
              <a:ext cx="296458" cy="303995"/>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 name="iŝliḋè"/>
            <p:cNvSpPr/>
            <p:nvPr/>
          </p:nvSpPr>
          <p:spPr bwMode="auto">
            <a:xfrm>
              <a:off x="8148745" y="3163946"/>
              <a:ext cx="303996" cy="303995"/>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 name="ïś1ïḍe"/>
            <p:cNvSpPr/>
            <p:nvPr/>
          </p:nvSpPr>
          <p:spPr bwMode="auto">
            <a:xfrm>
              <a:off x="8744174" y="3153897"/>
              <a:ext cx="303996" cy="303995"/>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ïṥļïďè"/>
            <p:cNvSpPr/>
            <p:nvPr/>
          </p:nvSpPr>
          <p:spPr bwMode="auto">
            <a:xfrm>
              <a:off x="6513204" y="3128773"/>
              <a:ext cx="391927" cy="743656"/>
            </a:xfrm>
            <a:custGeom>
              <a:avLst/>
              <a:gdLst>
                <a:gd name="T0" fmla="*/ 44 w 75"/>
                <a:gd name="T1" fmla="*/ 142 h 142"/>
                <a:gd name="T2" fmla="*/ 31 w 75"/>
                <a:gd name="T3" fmla="*/ 142 h 142"/>
                <a:gd name="T4" fmla="*/ 0 w 75"/>
                <a:gd name="T5" fmla="*/ 111 h 142"/>
                <a:gd name="T6" fmla="*/ 0 w 75"/>
                <a:gd name="T7" fmla="*/ 32 h 142"/>
                <a:gd name="T8" fmla="*/ 31 w 75"/>
                <a:gd name="T9" fmla="*/ 0 h 142"/>
                <a:gd name="T10" fmla="*/ 44 w 75"/>
                <a:gd name="T11" fmla="*/ 0 h 142"/>
                <a:gd name="T12" fmla="*/ 75 w 75"/>
                <a:gd name="T13" fmla="*/ 32 h 142"/>
                <a:gd name="T14" fmla="*/ 75 w 75"/>
                <a:gd name="T15" fmla="*/ 111 h 142"/>
                <a:gd name="T16" fmla="*/ 44 w 75"/>
                <a:gd name="T1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42">
                  <a:moveTo>
                    <a:pt x="44" y="142"/>
                  </a:moveTo>
                  <a:cubicBezTo>
                    <a:pt x="31" y="142"/>
                    <a:pt x="31" y="142"/>
                    <a:pt x="31" y="142"/>
                  </a:cubicBezTo>
                  <a:cubicBezTo>
                    <a:pt x="14" y="142"/>
                    <a:pt x="0" y="128"/>
                    <a:pt x="0" y="111"/>
                  </a:cubicBezTo>
                  <a:cubicBezTo>
                    <a:pt x="0" y="32"/>
                    <a:pt x="0" y="32"/>
                    <a:pt x="0" y="32"/>
                  </a:cubicBezTo>
                  <a:cubicBezTo>
                    <a:pt x="0" y="14"/>
                    <a:pt x="14" y="0"/>
                    <a:pt x="31" y="0"/>
                  </a:cubicBezTo>
                  <a:cubicBezTo>
                    <a:pt x="44" y="0"/>
                    <a:pt x="44" y="0"/>
                    <a:pt x="44" y="0"/>
                  </a:cubicBezTo>
                  <a:cubicBezTo>
                    <a:pt x="61" y="0"/>
                    <a:pt x="75" y="14"/>
                    <a:pt x="75" y="32"/>
                  </a:cubicBezTo>
                  <a:cubicBezTo>
                    <a:pt x="75" y="111"/>
                    <a:pt x="75" y="111"/>
                    <a:pt x="75" y="111"/>
                  </a:cubicBezTo>
                  <a:cubicBezTo>
                    <a:pt x="75" y="128"/>
                    <a:pt x="61" y="142"/>
                    <a:pt x="44" y="14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nvGrpSpPr>
          <p:cNvPr id="35" name="组合 34"/>
          <p:cNvGrpSpPr/>
          <p:nvPr/>
        </p:nvGrpSpPr>
        <p:grpSpPr>
          <a:xfrm>
            <a:off x="6295602" y="2004204"/>
            <a:ext cx="4734348" cy="851900"/>
            <a:chOff x="1085274" y="2349127"/>
            <a:chExt cx="4734348" cy="851900"/>
          </a:xfrm>
        </p:grpSpPr>
        <p:sp>
          <p:nvSpPr>
            <p:cNvPr id="36" name="文本框 35"/>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accent1"/>
                  </a:solidFill>
                  <a:latin typeface="Century Gothic" panose="020B0502020202020204" pitchFamily="34" charset="0"/>
                </a:rPr>
                <a:t>标题文字添加</a:t>
              </a:r>
            </a:p>
          </p:txBody>
        </p:sp>
        <p:sp>
          <p:nvSpPr>
            <p:cNvPr id="37" name="文本框 36"/>
            <p:cNvSpPr txBox="1"/>
            <p:nvPr/>
          </p:nvSpPr>
          <p:spPr>
            <a:xfrm>
              <a:off x="1085274" y="2687681"/>
              <a:ext cx="4734348"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solidFill>
                    <a:schemeClr val="tx1">
                      <a:lumMod val="50000"/>
                      <a:lumOff val="50000"/>
                    </a:schemeClr>
                  </a:solidFill>
                  <a:latin typeface="Century Gothic" panose="020B0502020202020204" pitchFamily="34" charset="0"/>
                  <a:ea typeface="+mj-ea"/>
                </a:rPr>
                <a:t>The user can demonstrate on a projector or computer, or print the and make it film to be used in a wider field</a:t>
              </a:r>
            </a:p>
          </p:txBody>
        </p:sp>
      </p:grpSp>
      <p:grpSp>
        <p:nvGrpSpPr>
          <p:cNvPr id="63" name="组合 62"/>
          <p:cNvGrpSpPr/>
          <p:nvPr/>
        </p:nvGrpSpPr>
        <p:grpSpPr>
          <a:xfrm>
            <a:off x="6295602" y="3368194"/>
            <a:ext cx="4734348" cy="851900"/>
            <a:chOff x="1085274" y="2349127"/>
            <a:chExt cx="4734348" cy="851900"/>
          </a:xfrm>
        </p:grpSpPr>
        <p:sp>
          <p:nvSpPr>
            <p:cNvPr id="64" name="文本框 63"/>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accent1"/>
                  </a:solidFill>
                  <a:latin typeface="Century Gothic" panose="020B0502020202020204" pitchFamily="34" charset="0"/>
                </a:rPr>
                <a:t>标题文字添加</a:t>
              </a:r>
            </a:p>
          </p:txBody>
        </p:sp>
        <p:sp>
          <p:nvSpPr>
            <p:cNvPr id="65" name="文本框 64"/>
            <p:cNvSpPr txBox="1"/>
            <p:nvPr/>
          </p:nvSpPr>
          <p:spPr>
            <a:xfrm>
              <a:off x="1085274" y="2687681"/>
              <a:ext cx="4734348"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solidFill>
                    <a:schemeClr val="tx1">
                      <a:lumMod val="50000"/>
                      <a:lumOff val="50000"/>
                    </a:schemeClr>
                  </a:solidFill>
                  <a:latin typeface="Century Gothic" panose="020B0502020202020204" pitchFamily="34" charset="0"/>
                  <a:ea typeface="+mj-ea"/>
                </a:rPr>
                <a:t>The user can demonstrate on a projector or computer, or print the and make it film to be used in a wider field</a:t>
              </a:r>
            </a:p>
          </p:txBody>
        </p:sp>
      </p:grpSp>
      <p:grpSp>
        <p:nvGrpSpPr>
          <p:cNvPr id="66" name="组合 65"/>
          <p:cNvGrpSpPr/>
          <p:nvPr/>
        </p:nvGrpSpPr>
        <p:grpSpPr>
          <a:xfrm>
            <a:off x="6295602" y="4732183"/>
            <a:ext cx="4734348" cy="851900"/>
            <a:chOff x="1085274" y="2349127"/>
            <a:chExt cx="4734348" cy="851900"/>
          </a:xfrm>
        </p:grpSpPr>
        <p:sp>
          <p:nvSpPr>
            <p:cNvPr id="67" name="文本框 66"/>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accent1"/>
                  </a:solidFill>
                  <a:latin typeface="Century Gothic" panose="020B0502020202020204" pitchFamily="34" charset="0"/>
                </a:rPr>
                <a:t>标题文字添加</a:t>
              </a:r>
            </a:p>
          </p:txBody>
        </p:sp>
        <p:sp>
          <p:nvSpPr>
            <p:cNvPr id="68" name="文本框 67"/>
            <p:cNvSpPr txBox="1"/>
            <p:nvPr/>
          </p:nvSpPr>
          <p:spPr>
            <a:xfrm>
              <a:off x="1085274" y="2687681"/>
              <a:ext cx="4734348"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solidFill>
                    <a:schemeClr val="tx1">
                      <a:lumMod val="50000"/>
                      <a:lumOff val="50000"/>
                    </a:schemeClr>
                  </a:solidFill>
                  <a:latin typeface="Century Gothic" panose="020B0502020202020204" pitchFamily="34" charset="0"/>
                  <a:ea typeface="+mj-ea"/>
                </a:rPr>
                <a:t>The user can demonstrate on a projector or computer, or print the and make it film to be used in a wider field</a:t>
              </a:r>
            </a:p>
          </p:txBody>
        </p:sp>
      </p:grpSp>
      <p:grpSp>
        <p:nvGrpSpPr>
          <p:cNvPr id="92" name="组合 91"/>
          <p:cNvGrpSpPr/>
          <p:nvPr/>
        </p:nvGrpSpPr>
        <p:grpSpPr>
          <a:xfrm>
            <a:off x="2089214" y="3313326"/>
            <a:ext cx="3123476" cy="2220801"/>
            <a:chOff x="2089214" y="3313326"/>
            <a:chExt cx="3123476" cy="2220801"/>
          </a:xfrm>
        </p:grpSpPr>
        <p:grpSp>
          <p:nvGrpSpPr>
            <p:cNvPr id="74" name="组合 73"/>
            <p:cNvGrpSpPr/>
            <p:nvPr/>
          </p:nvGrpSpPr>
          <p:grpSpPr>
            <a:xfrm>
              <a:off x="2292073" y="4585634"/>
              <a:ext cx="2697655" cy="573496"/>
              <a:chOff x="5024136" y="3228091"/>
              <a:chExt cx="2182287" cy="463934"/>
            </a:xfrm>
          </p:grpSpPr>
          <p:sp>
            <p:nvSpPr>
              <p:cNvPr id="69" name="iṥḻïḓe"/>
              <p:cNvSpPr/>
              <p:nvPr/>
            </p:nvSpPr>
            <p:spPr>
              <a:xfrm>
                <a:off x="5867116" y="3228091"/>
                <a:ext cx="463934" cy="46393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sp>
            <p:nvSpPr>
              <p:cNvPr id="70" name="iṡḻíďe"/>
              <p:cNvSpPr/>
              <p:nvPr/>
            </p:nvSpPr>
            <p:spPr bwMode="auto">
              <a:xfrm>
                <a:off x="5962964" y="3328950"/>
                <a:ext cx="272240" cy="262216"/>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scene3d>
                  <a:camera prst="orthographicFront"/>
                  <a:lightRig rig="threePt" dir="t"/>
                </a:scene3d>
                <a:sp3d contourW="12700"/>
              </a:bodyPr>
              <a:lstStyle/>
              <a:p>
                <a:pPr algn="ctr"/>
                <a:endParaRPr/>
              </a:p>
            </p:txBody>
          </p:sp>
          <p:sp>
            <p:nvSpPr>
              <p:cNvPr id="71" name="ïśľíḑè"/>
              <p:cNvSpPr/>
              <p:nvPr/>
            </p:nvSpPr>
            <p:spPr>
              <a:xfrm>
                <a:off x="6742489" y="3228091"/>
                <a:ext cx="463934" cy="46393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sp>
            <p:nvSpPr>
              <p:cNvPr id="72" name="iṡḻïḋé"/>
              <p:cNvSpPr/>
              <p:nvPr/>
            </p:nvSpPr>
            <p:spPr bwMode="auto">
              <a:xfrm>
                <a:off x="6838337" y="3328950"/>
                <a:ext cx="272240" cy="262216"/>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scene3d>
                  <a:camera prst="orthographicFront"/>
                  <a:lightRig rig="threePt" dir="t"/>
                </a:scene3d>
                <a:sp3d contourW="12700"/>
              </a:bodyPr>
              <a:lstStyle/>
              <a:p>
                <a:pPr algn="ctr"/>
                <a:endParaRPr/>
              </a:p>
            </p:txBody>
          </p:sp>
          <p:sp>
            <p:nvSpPr>
              <p:cNvPr id="73" name="ïšlïḍe"/>
              <p:cNvSpPr/>
              <p:nvPr/>
            </p:nvSpPr>
            <p:spPr>
              <a:xfrm>
                <a:off x="5024136" y="3228091"/>
                <a:ext cx="463934" cy="46393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sp>
            <p:nvSpPr>
              <p:cNvPr id="75" name="îṡľîḑé"/>
              <p:cNvSpPr/>
              <p:nvPr/>
            </p:nvSpPr>
            <p:spPr bwMode="auto">
              <a:xfrm>
                <a:off x="5119984" y="3328950"/>
                <a:ext cx="272240" cy="262216"/>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scene3d>
                  <a:camera prst="orthographicFront"/>
                  <a:lightRig rig="threePt" dir="t"/>
                </a:scene3d>
                <a:sp3d contourW="12700"/>
              </a:bodyPr>
              <a:lstStyle/>
              <a:p>
                <a:pPr algn="ctr"/>
                <a:endParaRPr/>
              </a:p>
            </p:txBody>
          </p:sp>
        </p:grpSp>
        <p:cxnSp>
          <p:nvCxnSpPr>
            <p:cNvPr id="78" name="直接连接符 77"/>
            <p:cNvCxnSpPr/>
            <p:nvPr/>
          </p:nvCxnSpPr>
          <p:spPr>
            <a:xfrm>
              <a:off x="2590800" y="3313326"/>
              <a:ext cx="0" cy="1192615"/>
            </a:xfrm>
            <a:prstGeom prst="line">
              <a:avLst/>
            </a:prstGeom>
            <a:ln>
              <a:solidFill>
                <a:schemeClr val="accent1">
                  <a:lumMod val="40000"/>
                  <a:lumOff val="60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608658" y="3601727"/>
              <a:ext cx="0" cy="904214"/>
            </a:xfrm>
            <a:prstGeom prst="line">
              <a:avLst/>
            </a:prstGeom>
            <a:ln>
              <a:solidFill>
                <a:schemeClr val="accent1">
                  <a:lumMod val="40000"/>
                  <a:lumOff val="60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4723083" y="3436076"/>
              <a:ext cx="0" cy="1069865"/>
            </a:xfrm>
            <a:prstGeom prst="line">
              <a:avLst/>
            </a:prstGeom>
            <a:ln>
              <a:solidFill>
                <a:schemeClr val="accent1">
                  <a:lumMod val="40000"/>
                  <a:lumOff val="60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85" name="文本框 84"/>
            <p:cNvSpPr txBox="1"/>
            <p:nvPr/>
          </p:nvSpPr>
          <p:spPr>
            <a:xfrm>
              <a:off x="2089214" y="5226350"/>
              <a:ext cx="979214"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accent1"/>
                  </a:solidFill>
                  <a:latin typeface="Century Gothic" panose="020B0502020202020204" pitchFamily="34" charset="0"/>
                </a:rPr>
                <a:t>文字添加</a:t>
              </a:r>
            </a:p>
          </p:txBody>
        </p:sp>
        <p:sp>
          <p:nvSpPr>
            <p:cNvPr id="86" name="文本框 85"/>
            <p:cNvSpPr txBox="1"/>
            <p:nvPr/>
          </p:nvSpPr>
          <p:spPr>
            <a:xfrm>
              <a:off x="3119051" y="5226350"/>
              <a:ext cx="979214"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accent1"/>
                  </a:solidFill>
                  <a:latin typeface="Century Gothic" panose="020B0502020202020204" pitchFamily="34" charset="0"/>
                </a:rPr>
                <a:t>文字添加</a:t>
              </a:r>
            </a:p>
          </p:txBody>
        </p:sp>
        <p:sp>
          <p:nvSpPr>
            <p:cNvPr id="87" name="文本框 86"/>
            <p:cNvSpPr txBox="1"/>
            <p:nvPr/>
          </p:nvSpPr>
          <p:spPr>
            <a:xfrm>
              <a:off x="4233476" y="5226350"/>
              <a:ext cx="979214"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accent1"/>
                  </a:solidFill>
                  <a:latin typeface="Century Gothic" panose="020B0502020202020204" pitchFamily="34" charset="0"/>
                </a:rPr>
                <a:t>文字添加</a:t>
              </a:r>
            </a:p>
          </p:txBody>
        </p:sp>
      </p:gr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fade">
                                      <p:cBhvr>
                                        <p:cTn id="12" dur="1000"/>
                                        <p:tgtEl>
                                          <p:spTgt spid="92"/>
                                        </p:tgtEl>
                                      </p:cBhvr>
                                    </p:animEffect>
                                    <p:anim calcmode="lin" valueType="num">
                                      <p:cBhvr>
                                        <p:cTn id="13" dur="1000" fill="hold"/>
                                        <p:tgtEl>
                                          <p:spTgt spid="92"/>
                                        </p:tgtEl>
                                        <p:attrNameLst>
                                          <p:attrName>ppt_x</p:attrName>
                                        </p:attrNameLst>
                                      </p:cBhvr>
                                      <p:tavLst>
                                        <p:tav tm="0">
                                          <p:val>
                                            <p:strVal val="#ppt_x"/>
                                          </p:val>
                                        </p:tav>
                                        <p:tav tm="100000">
                                          <p:val>
                                            <p:strVal val="#ppt_x"/>
                                          </p:val>
                                        </p:tav>
                                      </p:tavLst>
                                    </p:anim>
                                    <p:anim calcmode="lin" valueType="num">
                                      <p:cBhvr>
                                        <p:cTn id="14" dur="1000" fill="hold"/>
                                        <p:tgtEl>
                                          <p:spTgt spid="9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p:tgtEl>
                                          <p:spTgt spid="35"/>
                                        </p:tgtEl>
                                        <p:attrNameLst>
                                          <p:attrName>ppt_x</p:attrName>
                                        </p:attrNameLst>
                                      </p:cBhvr>
                                      <p:tavLst>
                                        <p:tav tm="0">
                                          <p:val>
                                            <p:strVal val="#ppt_x-#ppt_w*1.125000"/>
                                          </p:val>
                                        </p:tav>
                                        <p:tav tm="100000">
                                          <p:val>
                                            <p:strVal val="#ppt_x"/>
                                          </p:val>
                                        </p:tav>
                                      </p:tavLst>
                                    </p:anim>
                                    <p:animEffect transition="in" filter="wipe(right)">
                                      <p:cBhvr>
                                        <p:cTn id="19" dur="500"/>
                                        <p:tgtEl>
                                          <p:spTgt spid="35"/>
                                        </p:tgtEl>
                                      </p:cBhvr>
                                    </p:animEffect>
                                  </p:childTnLst>
                                </p:cTn>
                              </p:par>
                              <p:par>
                                <p:cTn id="20" presetID="12" presetClass="entr" presetSubtype="8" fill="hold" nodeType="with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500"/>
                                        <p:tgtEl>
                                          <p:spTgt spid="63"/>
                                        </p:tgtEl>
                                        <p:attrNameLst>
                                          <p:attrName>ppt_x</p:attrName>
                                        </p:attrNameLst>
                                      </p:cBhvr>
                                      <p:tavLst>
                                        <p:tav tm="0">
                                          <p:val>
                                            <p:strVal val="#ppt_x-#ppt_w*1.125000"/>
                                          </p:val>
                                        </p:tav>
                                        <p:tav tm="100000">
                                          <p:val>
                                            <p:strVal val="#ppt_x"/>
                                          </p:val>
                                        </p:tav>
                                      </p:tavLst>
                                    </p:anim>
                                    <p:animEffect transition="in" filter="wipe(right)">
                                      <p:cBhvr>
                                        <p:cTn id="23" dur="500"/>
                                        <p:tgtEl>
                                          <p:spTgt spid="63"/>
                                        </p:tgtEl>
                                      </p:cBhvr>
                                    </p:animEffect>
                                  </p:childTnLst>
                                </p:cTn>
                              </p:par>
                              <p:par>
                                <p:cTn id="24" presetID="12" presetClass="entr" presetSubtype="8" fill="hold" nodeType="with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additive="base">
                                        <p:cTn id="26" dur="500"/>
                                        <p:tgtEl>
                                          <p:spTgt spid="66"/>
                                        </p:tgtEl>
                                        <p:attrNameLst>
                                          <p:attrName>ppt_x</p:attrName>
                                        </p:attrNameLst>
                                      </p:cBhvr>
                                      <p:tavLst>
                                        <p:tav tm="0">
                                          <p:val>
                                            <p:strVal val="#ppt_x-#ppt_w*1.125000"/>
                                          </p:val>
                                        </p:tav>
                                        <p:tav tm="100000">
                                          <p:val>
                                            <p:strVal val="#ppt_x"/>
                                          </p:val>
                                        </p:tav>
                                      </p:tavLst>
                                    </p:anim>
                                    <p:animEffect transition="in" filter="wipe(right)">
                                      <p:cBhvr>
                                        <p:cTn id="2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1322387" y="426938"/>
            <a:ext cx="4843224" cy="671613"/>
            <a:chOff x="3797607" y="424476"/>
            <a:chExt cx="3807891" cy="671613"/>
          </a:xfrm>
        </p:grpSpPr>
        <p:sp>
          <p:nvSpPr>
            <p:cNvPr id="51" name="文本框 50"/>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2 .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主要做法经验</a:t>
              </a:r>
            </a:p>
          </p:txBody>
        </p:sp>
        <p:sp>
          <p:nvSpPr>
            <p:cNvPr id="52" name="文本框 51"/>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grpSp>
        <p:nvGrpSpPr>
          <p:cNvPr id="3" name="a417bf34-d299-4453-a191-a54692244ff8" descr="OQAAAB+LCAAAAAAABACrVlIpqSxIVbJSCs5NLCpxyUxML0rM9SxJzVXSUfJMUbLKK83J0VFyysxLycxLdy/KLy0oVrKKjq0FALpUkis5AAAA" title="iSlide™ 版权声明  COPYRIGHT NOTICE"/>
          <p:cNvGrpSpPr>
            <a:grpSpLocks noChangeAspect="1"/>
          </p:cNvGrpSpPr>
          <p:nvPr>
            <p:custDataLst>
              <p:tags r:id="rId2"/>
            </p:custDataLst>
          </p:nvPr>
        </p:nvGrpSpPr>
        <p:grpSpPr>
          <a:xfrm>
            <a:off x="4178042" y="1931677"/>
            <a:ext cx="3725448" cy="3467722"/>
            <a:chOff x="3514018" y="1340768"/>
            <a:chExt cx="4958246" cy="4615237"/>
          </a:xfrm>
        </p:grpSpPr>
        <p:cxnSp>
          <p:nvCxnSpPr>
            <p:cNvPr id="4" name="直接连接符 3"/>
            <p:cNvCxnSpPr/>
            <p:nvPr/>
          </p:nvCxnSpPr>
          <p:spPr>
            <a:xfrm flipH="1">
              <a:off x="3514018" y="4200153"/>
              <a:ext cx="1897540" cy="0"/>
            </a:xfrm>
            <a:prstGeom prst="line">
              <a:avLst/>
            </a:prstGeom>
            <a:ln w="19050" cap="rnd">
              <a:solidFill>
                <a:schemeClr val="accent1">
                  <a:lumMod val="60000"/>
                  <a:lumOff val="40000"/>
                </a:schemeClr>
              </a:solidFill>
              <a:prstDash val="dash"/>
              <a:round/>
              <a:headEnd type="none"/>
              <a:tailEnd type="oval" w="lg" len="lg"/>
            </a:ln>
          </p:spPr>
          <p:style>
            <a:lnRef idx="1">
              <a:schemeClr val="accent1"/>
            </a:lnRef>
            <a:fillRef idx="0">
              <a:schemeClr val="accent1"/>
            </a:fillRef>
            <a:effectRef idx="0">
              <a:schemeClr val="accent1"/>
            </a:effectRef>
            <a:fontRef idx="minor">
              <a:schemeClr val="tx1"/>
            </a:fontRef>
          </p:style>
        </p:cxnSp>
        <p:grpSp>
          <p:nvGrpSpPr>
            <p:cNvPr id="5" name="iŝļíḑè"/>
            <p:cNvGrpSpPr/>
            <p:nvPr/>
          </p:nvGrpSpPr>
          <p:grpSpPr>
            <a:xfrm>
              <a:off x="5227208" y="1340768"/>
              <a:ext cx="1352065" cy="4615237"/>
              <a:chOff x="5227208" y="612555"/>
              <a:chExt cx="1649781" cy="5631482"/>
            </a:xfrm>
          </p:grpSpPr>
          <p:sp>
            <p:nvSpPr>
              <p:cNvPr id="6" name="iş1íḑé"/>
              <p:cNvSpPr/>
              <p:nvPr/>
            </p:nvSpPr>
            <p:spPr bwMode="auto">
              <a:xfrm>
                <a:off x="5579775" y="4483121"/>
                <a:ext cx="1232066" cy="1760916"/>
              </a:xfrm>
              <a:custGeom>
                <a:avLst/>
                <a:gdLst>
                  <a:gd name="T0" fmla="*/ 103 w 270"/>
                  <a:gd name="T1" fmla="*/ 388 h 388"/>
                  <a:gd name="T2" fmla="*/ 0 w 270"/>
                  <a:gd name="T3" fmla="*/ 267 h 388"/>
                  <a:gd name="T4" fmla="*/ 243 w 270"/>
                  <a:gd name="T5" fmla="*/ 0 h 388"/>
                  <a:gd name="T6" fmla="*/ 260 w 270"/>
                  <a:gd name="T7" fmla="*/ 109 h 388"/>
                  <a:gd name="T8" fmla="*/ 269 w 270"/>
                  <a:gd name="T9" fmla="*/ 178 h 388"/>
                  <a:gd name="T10" fmla="*/ 264 w 270"/>
                  <a:gd name="T11" fmla="*/ 200 h 388"/>
                  <a:gd name="T12" fmla="*/ 108 w 270"/>
                  <a:gd name="T13" fmla="*/ 384 h 388"/>
                  <a:gd name="T14" fmla="*/ 103 w 270"/>
                  <a:gd name="T15" fmla="*/ 388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88">
                    <a:moveTo>
                      <a:pt x="103" y="388"/>
                    </a:moveTo>
                    <a:cubicBezTo>
                      <a:pt x="69" y="347"/>
                      <a:pt x="35" y="308"/>
                      <a:pt x="0" y="267"/>
                    </a:cubicBezTo>
                    <a:cubicBezTo>
                      <a:pt x="81" y="179"/>
                      <a:pt x="160" y="91"/>
                      <a:pt x="243" y="0"/>
                    </a:cubicBezTo>
                    <a:cubicBezTo>
                      <a:pt x="249" y="39"/>
                      <a:pt x="255" y="74"/>
                      <a:pt x="260" y="109"/>
                    </a:cubicBezTo>
                    <a:cubicBezTo>
                      <a:pt x="263" y="132"/>
                      <a:pt x="267" y="155"/>
                      <a:pt x="269" y="178"/>
                    </a:cubicBezTo>
                    <a:cubicBezTo>
                      <a:pt x="270" y="185"/>
                      <a:pt x="268" y="195"/>
                      <a:pt x="264" y="200"/>
                    </a:cubicBezTo>
                    <a:cubicBezTo>
                      <a:pt x="212" y="262"/>
                      <a:pt x="160" y="323"/>
                      <a:pt x="108" y="384"/>
                    </a:cubicBezTo>
                    <a:cubicBezTo>
                      <a:pt x="107" y="385"/>
                      <a:pt x="106" y="386"/>
                      <a:pt x="103" y="388"/>
                    </a:cubicBezTo>
                    <a:close/>
                  </a:path>
                </a:pathLst>
              </a:custGeom>
              <a:solidFill>
                <a:schemeClr val="accent4"/>
              </a:solidFill>
              <a:ln w="9525">
                <a:noFill/>
                <a:round/>
              </a:ln>
            </p:spPr>
            <p:txBody>
              <a:bodyPr anchor="ctr"/>
              <a:lstStyle/>
              <a:p>
                <a:pPr algn="ctr"/>
                <a:endParaRPr/>
              </a:p>
            </p:txBody>
          </p:sp>
          <p:sp>
            <p:nvSpPr>
              <p:cNvPr id="7" name="ïṩľiḋè"/>
              <p:cNvSpPr/>
              <p:nvPr/>
            </p:nvSpPr>
            <p:spPr bwMode="auto">
              <a:xfrm>
                <a:off x="5227208" y="612555"/>
                <a:ext cx="1649781" cy="1628703"/>
              </a:xfrm>
              <a:custGeom>
                <a:avLst/>
                <a:gdLst>
                  <a:gd name="T0" fmla="*/ 114 w 361"/>
                  <a:gd name="T1" fmla="*/ 359 h 359"/>
                  <a:gd name="T2" fmla="*/ 129 w 361"/>
                  <a:gd name="T3" fmla="*/ 254 h 359"/>
                  <a:gd name="T4" fmla="*/ 118 w 361"/>
                  <a:gd name="T5" fmla="*/ 225 h 359"/>
                  <a:gd name="T6" fmla="*/ 28 w 361"/>
                  <a:gd name="T7" fmla="*/ 130 h 359"/>
                  <a:gd name="T8" fmla="*/ 43 w 361"/>
                  <a:gd name="T9" fmla="*/ 55 h 359"/>
                  <a:gd name="T10" fmla="*/ 318 w 361"/>
                  <a:gd name="T11" fmla="*/ 53 h 359"/>
                  <a:gd name="T12" fmla="*/ 325 w 361"/>
                  <a:gd name="T13" fmla="*/ 58 h 359"/>
                  <a:gd name="T14" fmla="*/ 337 w 361"/>
                  <a:gd name="T15" fmla="*/ 125 h 359"/>
                  <a:gd name="T16" fmla="*/ 244 w 361"/>
                  <a:gd name="T17" fmla="*/ 226 h 359"/>
                  <a:gd name="T18" fmla="*/ 232 w 361"/>
                  <a:gd name="T19" fmla="*/ 249 h 359"/>
                  <a:gd name="T20" fmla="*/ 226 w 361"/>
                  <a:gd name="T21" fmla="*/ 260 h 359"/>
                  <a:gd name="T22" fmla="*/ 120 w 361"/>
                  <a:gd name="T23" fmla="*/ 357 h 359"/>
                  <a:gd name="T24" fmla="*/ 114 w 361"/>
                  <a:gd name="T25" fmla="*/ 35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1" h="359">
                    <a:moveTo>
                      <a:pt x="114" y="359"/>
                    </a:moveTo>
                    <a:cubicBezTo>
                      <a:pt x="119" y="324"/>
                      <a:pt x="124" y="289"/>
                      <a:pt x="129" y="254"/>
                    </a:cubicBezTo>
                    <a:cubicBezTo>
                      <a:pt x="131" y="242"/>
                      <a:pt x="128" y="234"/>
                      <a:pt x="118" y="225"/>
                    </a:cubicBezTo>
                    <a:cubicBezTo>
                      <a:pt x="87" y="195"/>
                      <a:pt x="55" y="164"/>
                      <a:pt x="28" y="130"/>
                    </a:cubicBezTo>
                    <a:cubicBezTo>
                      <a:pt x="0" y="96"/>
                      <a:pt x="5" y="78"/>
                      <a:pt x="43" y="55"/>
                    </a:cubicBezTo>
                    <a:cubicBezTo>
                      <a:pt x="134" y="0"/>
                      <a:pt x="226" y="0"/>
                      <a:pt x="318" y="53"/>
                    </a:cubicBezTo>
                    <a:cubicBezTo>
                      <a:pt x="320" y="55"/>
                      <a:pt x="323" y="56"/>
                      <a:pt x="325" y="58"/>
                    </a:cubicBezTo>
                    <a:cubicBezTo>
                      <a:pt x="356" y="81"/>
                      <a:pt x="361" y="96"/>
                      <a:pt x="337" y="125"/>
                    </a:cubicBezTo>
                    <a:cubicBezTo>
                      <a:pt x="308" y="161"/>
                      <a:pt x="275" y="192"/>
                      <a:pt x="244" y="226"/>
                    </a:cubicBezTo>
                    <a:cubicBezTo>
                      <a:pt x="238" y="232"/>
                      <a:pt x="236" y="241"/>
                      <a:pt x="232" y="249"/>
                    </a:cubicBezTo>
                    <a:cubicBezTo>
                      <a:pt x="230" y="253"/>
                      <a:pt x="229" y="258"/>
                      <a:pt x="226" y="260"/>
                    </a:cubicBezTo>
                    <a:cubicBezTo>
                      <a:pt x="191" y="293"/>
                      <a:pt x="156" y="325"/>
                      <a:pt x="120" y="357"/>
                    </a:cubicBezTo>
                    <a:cubicBezTo>
                      <a:pt x="119" y="358"/>
                      <a:pt x="117" y="359"/>
                      <a:pt x="114" y="359"/>
                    </a:cubicBezTo>
                    <a:close/>
                  </a:path>
                </a:pathLst>
              </a:custGeom>
              <a:solidFill>
                <a:schemeClr val="accent1"/>
              </a:solidFill>
              <a:ln w="9525">
                <a:noFill/>
                <a:round/>
              </a:ln>
            </p:spPr>
            <p:txBody>
              <a:bodyPr anchor="ctr"/>
              <a:lstStyle/>
              <a:p>
                <a:pPr algn="ctr"/>
                <a:endParaRPr/>
              </a:p>
            </p:txBody>
          </p:sp>
          <p:sp>
            <p:nvSpPr>
              <p:cNvPr id="8" name="iśļídé"/>
              <p:cNvSpPr/>
              <p:nvPr/>
            </p:nvSpPr>
            <p:spPr bwMode="auto">
              <a:xfrm>
                <a:off x="5300021" y="3686014"/>
                <a:ext cx="1402601" cy="1732174"/>
              </a:xfrm>
              <a:custGeom>
                <a:avLst/>
                <a:gdLst>
                  <a:gd name="T0" fmla="*/ 4 w 307"/>
                  <a:gd name="T1" fmla="*/ 382 h 382"/>
                  <a:gd name="T2" fmla="*/ 1 w 307"/>
                  <a:gd name="T3" fmla="*/ 350 h 382"/>
                  <a:gd name="T4" fmla="*/ 6 w 307"/>
                  <a:gd name="T5" fmla="*/ 310 h 382"/>
                  <a:gd name="T6" fmla="*/ 15 w 307"/>
                  <a:gd name="T7" fmla="*/ 287 h 382"/>
                  <a:gd name="T8" fmla="*/ 268 w 307"/>
                  <a:gd name="T9" fmla="*/ 10 h 382"/>
                  <a:gd name="T10" fmla="*/ 278 w 307"/>
                  <a:gd name="T11" fmla="*/ 0 h 382"/>
                  <a:gd name="T12" fmla="*/ 289 w 307"/>
                  <a:gd name="T13" fmla="*/ 66 h 382"/>
                  <a:gd name="T14" fmla="*/ 289 w 307"/>
                  <a:gd name="T15" fmla="*/ 72 h 382"/>
                  <a:gd name="T16" fmla="*/ 255 w 307"/>
                  <a:gd name="T17" fmla="*/ 162 h 382"/>
                  <a:gd name="T18" fmla="*/ 24 w 307"/>
                  <a:gd name="T19" fmla="*/ 371 h 382"/>
                  <a:gd name="T20" fmla="*/ 12 w 307"/>
                  <a:gd name="T21" fmla="*/ 382 h 382"/>
                  <a:gd name="T22" fmla="*/ 4 w 307"/>
                  <a:gd name="T23"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7" h="382">
                    <a:moveTo>
                      <a:pt x="4" y="382"/>
                    </a:moveTo>
                    <a:cubicBezTo>
                      <a:pt x="3" y="371"/>
                      <a:pt x="0" y="360"/>
                      <a:pt x="1" y="350"/>
                    </a:cubicBezTo>
                    <a:cubicBezTo>
                      <a:pt x="1" y="337"/>
                      <a:pt x="3" y="323"/>
                      <a:pt x="6" y="310"/>
                    </a:cubicBezTo>
                    <a:cubicBezTo>
                      <a:pt x="7" y="302"/>
                      <a:pt x="10" y="293"/>
                      <a:pt x="15" y="287"/>
                    </a:cubicBezTo>
                    <a:cubicBezTo>
                      <a:pt x="99" y="195"/>
                      <a:pt x="184" y="102"/>
                      <a:pt x="268" y="10"/>
                    </a:cubicBezTo>
                    <a:cubicBezTo>
                      <a:pt x="270" y="7"/>
                      <a:pt x="273" y="5"/>
                      <a:pt x="278" y="0"/>
                    </a:cubicBezTo>
                    <a:cubicBezTo>
                      <a:pt x="282" y="24"/>
                      <a:pt x="285" y="45"/>
                      <a:pt x="289" y="66"/>
                    </a:cubicBezTo>
                    <a:cubicBezTo>
                      <a:pt x="289" y="68"/>
                      <a:pt x="288" y="71"/>
                      <a:pt x="289" y="72"/>
                    </a:cubicBezTo>
                    <a:cubicBezTo>
                      <a:pt x="307" y="114"/>
                      <a:pt x="283" y="137"/>
                      <a:pt x="255" y="162"/>
                    </a:cubicBezTo>
                    <a:cubicBezTo>
                      <a:pt x="177" y="231"/>
                      <a:pt x="101" y="301"/>
                      <a:pt x="24" y="371"/>
                    </a:cubicBezTo>
                    <a:cubicBezTo>
                      <a:pt x="20" y="375"/>
                      <a:pt x="16" y="378"/>
                      <a:pt x="12" y="382"/>
                    </a:cubicBezTo>
                    <a:cubicBezTo>
                      <a:pt x="9" y="382"/>
                      <a:pt x="7" y="382"/>
                      <a:pt x="4" y="382"/>
                    </a:cubicBezTo>
                    <a:close/>
                  </a:path>
                </a:pathLst>
              </a:custGeom>
              <a:solidFill>
                <a:schemeClr val="accent3"/>
              </a:solidFill>
              <a:ln w="9525">
                <a:noFill/>
                <a:round/>
              </a:ln>
            </p:spPr>
            <p:txBody>
              <a:bodyPr anchor="ctr"/>
              <a:lstStyle/>
              <a:p>
                <a:pPr algn="ctr"/>
                <a:endParaRPr/>
              </a:p>
            </p:txBody>
          </p:sp>
          <p:sp>
            <p:nvSpPr>
              <p:cNvPr id="9" name="îŝḷîḑé"/>
              <p:cNvSpPr/>
              <p:nvPr/>
            </p:nvSpPr>
            <p:spPr bwMode="auto">
              <a:xfrm>
                <a:off x="5428402" y="2881243"/>
                <a:ext cx="1099853" cy="1521401"/>
              </a:xfrm>
              <a:custGeom>
                <a:avLst/>
                <a:gdLst>
                  <a:gd name="T0" fmla="*/ 225 w 241"/>
                  <a:gd name="T1" fmla="*/ 0 h 335"/>
                  <a:gd name="T2" fmla="*/ 240 w 241"/>
                  <a:gd name="T3" fmla="*/ 107 h 335"/>
                  <a:gd name="T4" fmla="*/ 233 w 241"/>
                  <a:gd name="T5" fmla="*/ 126 h 335"/>
                  <a:gd name="T6" fmla="*/ 7 w 241"/>
                  <a:gd name="T7" fmla="*/ 332 h 335"/>
                  <a:gd name="T8" fmla="*/ 0 w 241"/>
                  <a:gd name="T9" fmla="*/ 335 h 335"/>
                  <a:gd name="T10" fmla="*/ 16 w 241"/>
                  <a:gd name="T11" fmla="*/ 232 h 335"/>
                  <a:gd name="T12" fmla="*/ 23 w 241"/>
                  <a:gd name="T13" fmla="*/ 220 h 335"/>
                  <a:gd name="T14" fmla="*/ 217 w 241"/>
                  <a:gd name="T15" fmla="*/ 6 h 335"/>
                  <a:gd name="T16" fmla="*/ 225 w 241"/>
                  <a:gd name="T17"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335">
                    <a:moveTo>
                      <a:pt x="225" y="0"/>
                    </a:moveTo>
                    <a:cubicBezTo>
                      <a:pt x="230" y="37"/>
                      <a:pt x="236" y="72"/>
                      <a:pt x="240" y="107"/>
                    </a:cubicBezTo>
                    <a:cubicBezTo>
                      <a:pt x="241" y="113"/>
                      <a:pt x="238" y="122"/>
                      <a:pt x="233" y="126"/>
                    </a:cubicBezTo>
                    <a:cubicBezTo>
                      <a:pt x="158" y="195"/>
                      <a:pt x="83" y="263"/>
                      <a:pt x="7" y="332"/>
                    </a:cubicBezTo>
                    <a:cubicBezTo>
                      <a:pt x="6" y="333"/>
                      <a:pt x="4" y="333"/>
                      <a:pt x="0" y="335"/>
                    </a:cubicBezTo>
                    <a:cubicBezTo>
                      <a:pt x="5" y="299"/>
                      <a:pt x="10" y="266"/>
                      <a:pt x="16" y="232"/>
                    </a:cubicBezTo>
                    <a:cubicBezTo>
                      <a:pt x="16" y="227"/>
                      <a:pt x="20" y="223"/>
                      <a:pt x="23" y="220"/>
                    </a:cubicBezTo>
                    <a:cubicBezTo>
                      <a:pt x="87" y="148"/>
                      <a:pt x="152" y="77"/>
                      <a:pt x="217" y="6"/>
                    </a:cubicBezTo>
                    <a:cubicBezTo>
                      <a:pt x="219" y="4"/>
                      <a:pt x="220" y="3"/>
                      <a:pt x="225" y="0"/>
                    </a:cubicBezTo>
                    <a:close/>
                  </a:path>
                </a:pathLst>
              </a:custGeom>
              <a:solidFill>
                <a:schemeClr val="accent2"/>
              </a:solidFill>
              <a:ln w="9525">
                <a:noFill/>
                <a:round/>
              </a:ln>
            </p:spPr>
            <p:txBody>
              <a:bodyPr anchor="ctr"/>
              <a:lstStyle/>
              <a:p>
                <a:pPr algn="ctr"/>
                <a:endParaRPr/>
              </a:p>
            </p:txBody>
          </p:sp>
          <p:sp>
            <p:nvSpPr>
              <p:cNvPr id="10" name="íṣḷïdé"/>
              <p:cNvSpPr/>
              <p:nvPr/>
            </p:nvSpPr>
            <p:spPr bwMode="auto">
              <a:xfrm>
                <a:off x="5593188" y="2084136"/>
                <a:ext cx="812435" cy="1233982"/>
              </a:xfrm>
              <a:custGeom>
                <a:avLst/>
                <a:gdLst>
                  <a:gd name="T0" fmla="*/ 0 w 178"/>
                  <a:gd name="T1" fmla="*/ 270 h 272"/>
                  <a:gd name="T2" fmla="*/ 16 w 178"/>
                  <a:gd name="T3" fmla="*/ 162 h 272"/>
                  <a:gd name="T4" fmla="*/ 24 w 178"/>
                  <a:gd name="T5" fmla="*/ 149 h 272"/>
                  <a:gd name="T6" fmla="*/ 156 w 178"/>
                  <a:gd name="T7" fmla="*/ 4 h 272"/>
                  <a:gd name="T8" fmla="*/ 163 w 178"/>
                  <a:gd name="T9" fmla="*/ 0 h 272"/>
                  <a:gd name="T10" fmla="*/ 178 w 178"/>
                  <a:gd name="T11" fmla="*/ 107 h 272"/>
                  <a:gd name="T12" fmla="*/ 173 w 178"/>
                  <a:gd name="T13" fmla="*/ 118 h 272"/>
                  <a:gd name="T14" fmla="*/ 5 w 178"/>
                  <a:gd name="T15" fmla="*/ 272 h 272"/>
                  <a:gd name="T16" fmla="*/ 0 w 178"/>
                  <a:gd name="T17" fmla="*/ 27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272">
                    <a:moveTo>
                      <a:pt x="0" y="270"/>
                    </a:moveTo>
                    <a:cubicBezTo>
                      <a:pt x="5" y="234"/>
                      <a:pt x="10" y="198"/>
                      <a:pt x="16" y="162"/>
                    </a:cubicBezTo>
                    <a:cubicBezTo>
                      <a:pt x="16" y="158"/>
                      <a:pt x="20" y="153"/>
                      <a:pt x="24" y="149"/>
                    </a:cubicBezTo>
                    <a:cubicBezTo>
                      <a:pt x="68" y="101"/>
                      <a:pt x="112" y="53"/>
                      <a:pt x="156" y="4"/>
                    </a:cubicBezTo>
                    <a:cubicBezTo>
                      <a:pt x="157" y="3"/>
                      <a:pt x="159" y="2"/>
                      <a:pt x="163" y="0"/>
                    </a:cubicBezTo>
                    <a:cubicBezTo>
                      <a:pt x="168" y="36"/>
                      <a:pt x="173" y="71"/>
                      <a:pt x="178" y="107"/>
                    </a:cubicBezTo>
                    <a:cubicBezTo>
                      <a:pt x="178" y="110"/>
                      <a:pt x="176" y="116"/>
                      <a:pt x="173" y="118"/>
                    </a:cubicBezTo>
                    <a:cubicBezTo>
                      <a:pt x="117" y="170"/>
                      <a:pt x="61" y="221"/>
                      <a:pt x="5" y="272"/>
                    </a:cubicBezTo>
                    <a:cubicBezTo>
                      <a:pt x="3" y="271"/>
                      <a:pt x="1" y="271"/>
                      <a:pt x="0" y="270"/>
                    </a:cubicBezTo>
                    <a:close/>
                  </a:path>
                </a:pathLst>
              </a:custGeom>
              <a:solidFill>
                <a:schemeClr val="accent1"/>
              </a:solidFill>
              <a:ln w="9525">
                <a:noFill/>
                <a:round/>
              </a:ln>
            </p:spPr>
            <p:txBody>
              <a:bodyPr anchor="ctr"/>
              <a:lstStyle/>
              <a:p>
                <a:pPr algn="ctr"/>
                <a:endParaRPr/>
              </a:p>
            </p:txBody>
          </p:sp>
        </p:grpSp>
        <p:cxnSp>
          <p:nvCxnSpPr>
            <p:cNvPr id="33" name="直接连接符 32"/>
            <p:cNvCxnSpPr/>
            <p:nvPr/>
          </p:nvCxnSpPr>
          <p:spPr>
            <a:xfrm>
              <a:off x="6192970" y="2512055"/>
              <a:ext cx="2279294" cy="0"/>
            </a:xfrm>
            <a:prstGeom prst="line">
              <a:avLst/>
            </a:prstGeom>
            <a:ln w="19050" cap="rnd">
              <a:solidFill>
                <a:schemeClr val="accent1">
                  <a:lumMod val="60000"/>
                  <a:lumOff val="40000"/>
                </a:schemeClr>
              </a:solidFill>
              <a:prstDash val="dash"/>
              <a:round/>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384032" y="4077072"/>
              <a:ext cx="2088232" cy="0"/>
            </a:xfrm>
            <a:prstGeom prst="line">
              <a:avLst/>
            </a:prstGeom>
            <a:ln w="19050" cap="rnd">
              <a:solidFill>
                <a:schemeClr val="accent1">
                  <a:lumMod val="60000"/>
                  <a:lumOff val="40000"/>
                </a:schemeClr>
              </a:solidFill>
              <a:prstDash val="dash"/>
              <a:round/>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3514018" y="5683696"/>
              <a:ext cx="2149934" cy="0"/>
            </a:xfrm>
            <a:prstGeom prst="line">
              <a:avLst/>
            </a:prstGeom>
            <a:ln w="19050" cap="rnd">
              <a:solidFill>
                <a:schemeClr val="accent1">
                  <a:lumMod val="60000"/>
                  <a:lumOff val="40000"/>
                </a:schemeClr>
              </a:solidFill>
              <a:prstDash val="dash"/>
              <a:round/>
              <a:headEnd type="none"/>
              <a:tailEnd type="oval" w="lg" len="lg"/>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8095827" y="2385791"/>
            <a:ext cx="2916661" cy="851900"/>
            <a:chOff x="1085274" y="2349127"/>
            <a:chExt cx="2916661" cy="851900"/>
          </a:xfrm>
        </p:grpSpPr>
        <p:sp>
          <p:nvSpPr>
            <p:cNvPr id="54" name="文本框 53"/>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accent1"/>
                  </a:solidFill>
                  <a:latin typeface="Century Gothic" panose="020B0502020202020204" pitchFamily="34" charset="0"/>
                </a:rPr>
                <a:t>标题文字添加</a:t>
              </a:r>
            </a:p>
          </p:txBody>
        </p:sp>
        <p:sp>
          <p:nvSpPr>
            <p:cNvPr id="55" name="文本框 54"/>
            <p:cNvSpPr txBox="1"/>
            <p:nvPr/>
          </p:nvSpPr>
          <p:spPr>
            <a:xfrm>
              <a:off x="1085274" y="2687681"/>
              <a:ext cx="2916661"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nvGrpSpPr>
          <p:cNvPr id="56" name="组合 55"/>
          <p:cNvGrpSpPr/>
          <p:nvPr/>
        </p:nvGrpSpPr>
        <p:grpSpPr>
          <a:xfrm>
            <a:off x="8095827" y="3561687"/>
            <a:ext cx="2916661" cy="851900"/>
            <a:chOff x="1085274" y="2349127"/>
            <a:chExt cx="2916661" cy="851900"/>
          </a:xfrm>
        </p:grpSpPr>
        <p:sp>
          <p:nvSpPr>
            <p:cNvPr id="57" name="文本框 56"/>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accent1"/>
                  </a:solidFill>
                  <a:latin typeface="Century Gothic" panose="020B0502020202020204" pitchFamily="34" charset="0"/>
                </a:rPr>
                <a:t>标题文字添加</a:t>
              </a:r>
            </a:p>
          </p:txBody>
        </p:sp>
        <p:sp>
          <p:nvSpPr>
            <p:cNvPr id="58" name="文本框 57"/>
            <p:cNvSpPr txBox="1"/>
            <p:nvPr/>
          </p:nvSpPr>
          <p:spPr>
            <a:xfrm>
              <a:off x="1085274" y="2687681"/>
              <a:ext cx="2916661"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nvGrpSpPr>
          <p:cNvPr id="59" name="组合 58"/>
          <p:cNvGrpSpPr/>
          <p:nvPr/>
        </p:nvGrpSpPr>
        <p:grpSpPr>
          <a:xfrm>
            <a:off x="1089937" y="3654165"/>
            <a:ext cx="2916661" cy="851900"/>
            <a:chOff x="1085274" y="2349127"/>
            <a:chExt cx="2916661" cy="851900"/>
          </a:xfrm>
        </p:grpSpPr>
        <p:sp>
          <p:nvSpPr>
            <p:cNvPr id="60" name="文本框 59"/>
            <p:cNvSpPr txBox="1"/>
            <p:nvPr/>
          </p:nvSpPr>
          <p:spPr>
            <a:xfrm>
              <a:off x="1868154"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accent1"/>
                  </a:solidFill>
                  <a:latin typeface="Century Gothic" panose="020B0502020202020204" pitchFamily="34" charset="0"/>
                </a:rPr>
                <a:t>标题文字添加</a:t>
              </a:r>
            </a:p>
          </p:txBody>
        </p:sp>
        <p:sp>
          <p:nvSpPr>
            <p:cNvPr id="61" name="文本框 60"/>
            <p:cNvSpPr txBox="1"/>
            <p:nvPr/>
          </p:nvSpPr>
          <p:spPr>
            <a:xfrm>
              <a:off x="1085274" y="2687681"/>
              <a:ext cx="2916661" cy="513346"/>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20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nvGrpSpPr>
          <p:cNvPr id="62" name="组合 61"/>
          <p:cNvGrpSpPr/>
          <p:nvPr/>
        </p:nvGrpSpPr>
        <p:grpSpPr>
          <a:xfrm>
            <a:off x="1089937" y="4768846"/>
            <a:ext cx="2916661" cy="851900"/>
            <a:chOff x="1085274" y="2349127"/>
            <a:chExt cx="2916661" cy="851900"/>
          </a:xfrm>
        </p:grpSpPr>
        <p:sp>
          <p:nvSpPr>
            <p:cNvPr id="63" name="文本框 62"/>
            <p:cNvSpPr txBox="1"/>
            <p:nvPr/>
          </p:nvSpPr>
          <p:spPr>
            <a:xfrm>
              <a:off x="1868154"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accent1"/>
                  </a:solidFill>
                  <a:latin typeface="Century Gothic" panose="020B0502020202020204" pitchFamily="34" charset="0"/>
                </a:rPr>
                <a:t>标题文字添加</a:t>
              </a:r>
            </a:p>
          </p:txBody>
        </p:sp>
        <p:sp>
          <p:nvSpPr>
            <p:cNvPr id="64" name="文本框 63"/>
            <p:cNvSpPr txBox="1"/>
            <p:nvPr/>
          </p:nvSpPr>
          <p:spPr>
            <a:xfrm>
              <a:off x="1085274" y="2687681"/>
              <a:ext cx="2916661" cy="513346"/>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20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additive="base">
                                        <p:cTn id="13" dur="500" fill="hold"/>
                                        <p:tgtEl>
                                          <p:spTgt spid="53"/>
                                        </p:tgtEl>
                                        <p:attrNameLst>
                                          <p:attrName>ppt_x</p:attrName>
                                        </p:attrNameLst>
                                      </p:cBhvr>
                                      <p:tavLst>
                                        <p:tav tm="0">
                                          <p:val>
                                            <p:strVal val="1+#ppt_w/2"/>
                                          </p:val>
                                        </p:tav>
                                        <p:tav tm="100000">
                                          <p:val>
                                            <p:strVal val="#ppt_x"/>
                                          </p:val>
                                        </p:tav>
                                      </p:tavLst>
                                    </p:anim>
                                    <p:anim calcmode="lin" valueType="num">
                                      <p:cBhvr additive="base">
                                        <p:cTn id="14" dur="500" fill="hold"/>
                                        <p:tgtEl>
                                          <p:spTgt spid="5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1+#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0-#ppt_w/2"/>
                                          </p:val>
                                        </p:tav>
                                        <p:tav tm="100000">
                                          <p:val>
                                            <p:strVal val="#ppt_x"/>
                                          </p:val>
                                        </p:tav>
                                      </p:tavLst>
                                    </p:anim>
                                    <p:anim calcmode="lin" valueType="num">
                                      <p:cBhvr additive="base">
                                        <p:cTn id="26"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322387" y="426938"/>
            <a:ext cx="4843224" cy="671613"/>
            <a:chOff x="3797607" y="424476"/>
            <a:chExt cx="3807891" cy="671613"/>
          </a:xfrm>
        </p:grpSpPr>
        <p:sp>
          <p:nvSpPr>
            <p:cNvPr id="23" name="文本框 22"/>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2 .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主要做法经验</a:t>
              </a:r>
            </a:p>
          </p:txBody>
        </p:sp>
        <p:sp>
          <p:nvSpPr>
            <p:cNvPr id="24" name="文本框 23"/>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grpSp>
        <p:nvGrpSpPr>
          <p:cNvPr id="4" name="iṧḷiďê"/>
          <p:cNvGrpSpPr/>
          <p:nvPr/>
        </p:nvGrpSpPr>
        <p:grpSpPr>
          <a:xfrm>
            <a:off x="4469374" y="2160712"/>
            <a:ext cx="3253252" cy="3257302"/>
            <a:chOff x="4566553" y="2187922"/>
            <a:chExt cx="3253252" cy="3257302"/>
          </a:xfrm>
        </p:grpSpPr>
        <p:sp>
          <p:nvSpPr>
            <p:cNvPr id="2" name="ïŝḷïdè"/>
            <p:cNvSpPr/>
            <p:nvPr/>
          </p:nvSpPr>
          <p:spPr bwMode="auto">
            <a:xfrm rot="18900000">
              <a:off x="4574966" y="3268496"/>
              <a:ext cx="3244839" cy="1083067"/>
            </a:xfrm>
            <a:custGeom>
              <a:avLst/>
              <a:gdLst>
                <a:gd name="T0" fmla="*/ 4132846 w 19679"/>
                <a:gd name="T1" fmla="*/ 1514203 h 19679"/>
                <a:gd name="T2" fmla="*/ 4132846 w 19679"/>
                <a:gd name="T3" fmla="*/ 1514203 h 19679"/>
                <a:gd name="T4" fmla="*/ 4132846 w 19679"/>
                <a:gd name="T5" fmla="*/ 1514203 h 19679"/>
                <a:gd name="T6" fmla="*/ 4132846 w 19679"/>
                <a:gd name="T7" fmla="*/ 151420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noFill/>
            <a:ln w="12700" cap="flat" cmpd="sng">
              <a:solidFill>
                <a:schemeClr val="bg2">
                  <a:lumMod val="75000"/>
                </a:schemeClr>
              </a:solidFill>
              <a:prstDash val="dash"/>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scene3d>
                <a:camera prst="orthographicFront"/>
                <a:lightRig rig="threePt" dir="t"/>
              </a:scene3d>
              <a:sp3d contourW="12700"/>
            </a:bodyPr>
            <a:lstStyle/>
            <a:p>
              <a:endParaRPr lang="id-ID">
                <a:solidFill>
                  <a:schemeClr val="tx2"/>
                </a:solidFill>
              </a:endParaRPr>
            </a:p>
          </p:txBody>
        </p:sp>
        <p:sp>
          <p:nvSpPr>
            <p:cNvPr id="3" name="íṧḻîdè"/>
            <p:cNvSpPr/>
            <p:nvPr/>
          </p:nvSpPr>
          <p:spPr bwMode="auto">
            <a:xfrm rot="13500000">
              <a:off x="4575278" y="3268808"/>
              <a:ext cx="3244216" cy="1082444"/>
            </a:xfrm>
            <a:custGeom>
              <a:avLst/>
              <a:gdLst>
                <a:gd name="T0" fmla="*/ 4132053 w 19679"/>
                <a:gd name="T1" fmla="*/ 1513332 h 19679"/>
                <a:gd name="T2" fmla="*/ 4132053 w 19679"/>
                <a:gd name="T3" fmla="*/ 1513332 h 19679"/>
                <a:gd name="T4" fmla="*/ 4132053 w 19679"/>
                <a:gd name="T5" fmla="*/ 1513332 h 19679"/>
                <a:gd name="T6" fmla="*/ 4132053 w 19679"/>
                <a:gd name="T7" fmla="*/ 151333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noFill/>
            <a:ln w="12700" cap="flat" cmpd="sng">
              <a:solidFill>
                <a:schemeClr val="bg2">
                  <a:lumMod val="75000"/>
                </a:schemeClr>
              </a:solidFill>
              <a:prstDash val="dash"/>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scene3d>
                <a:camera prst="orthographicFront"/>
                <a:lightRig rig="threePt" dir="t"/>
              </a:scene3d>
              <a:sp3d contourW="12700"/>
            </a:bodyPr>
            <a:lstStyle/>
            <a:p>
              <a:endParaRPr lang="id-ID">
                <a:solidFill>
                  <a:schemeClr val="tx2"/>
                </a:solidFill>
              </a:endParaRPr>
            </a:p>
          </p:txBody>
        </p:sp>
        <p:sp>
          <p:nvSpPr>
            <p:cNvPr id="5" name="ï$ľíḍé"/>
            <p:cNvSpPr/>
            <p:nvPr/>
          </p:nvSpPr>
          <p:spPr bwMode="auto">
            <a:xfrm>
              <a:off x="4650992" y="2356800"/>
              <a:ext cx="648095" cy="648095"/>
            </a:xfrm>
            <a:custGeom>
              <a:avLst/>
              <a:gdLst>
                <a:gd name="T0" fmla="*/ 825458 w 19679"/>
                <a:gd name="T1" fmla="*/ 906083 h 19679"/>
                <a:gd name="T2" fmla="*/ 825458 w 19679"/>
                <a:gd name="T3" fmla="*/ 906083 h 19679"/>
                <a:gd name="T4" fmla="*/ 825458 w 19679"/>
                <a:gd name="T5" fmla="*/ 906083 h 19679"/>
                <a:gd name="T6" fmla="*/ 825458 w 19679"/>
                <a:gd name="T7" fmla="*/ 9060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1"/>
            </a:solidFill>
            <a:ln>
              <a:noFill/>
            </a:ln>
            <a:effectLst/>
          </p:spPr>
          <p:txBody>
            <a:bodyPr lIns="0" tIns="0" rIns="0" bIns="0" anchor="ctr">
              <a:scene3d>
                <a:camera prst="orthographicFront"/>
                <a:lightRig rig="threePt" dir="t"/>
              </a:scene3d>
              <a:sp3d contourW="12700"/>
            </a:bodyPr>
            <a:lstStyle/>
            <a:p>
              <a:endParaRPr lang="id-ID" dirty="0">
                <a:solidFill>
                  <a:schemeClr val="tx2"/>
                </a:solidFill>
              </a:endParaRPr>
            </a:p>
          </p:txBody>
        </p:sp>
        <p:sp>
          <p:nvSpPr>
            <p:cNvPr id="6" name="ïṥlîḓe"/>
            <p:cNvSpPr/>
            <p:nvPr/>
          </p:nvSpPr>
          <p:spPr bwMode="auto">
            <a:xfrm>
              <a:off x="7091944" y="4626380"/>
              <a:ext cx="648095" cy="648095"/>
            </a:xfrm>
            <a:custGeom>
              <a:avLst/>
              <a:gdLst>
                <a:gd name="T0" fmla="*/ 825458 w 19679"/>
                <a:gd name="T1" fmla="*/ 906083 h 19679"/>
                <a:gd name="T2" fmla="*/ 825458 w 19679"/>
                <a:gd name="T3" fmla="*/ 906083 h 19679"/>
                <a:gd name="T4" fmla="*/ 825458 w 19679"/>
                <a:gd name="T5" fmla="*/ 906083 h 19679"/>
                <a:gd name="T6" fmla="*/ 825458 w 19679"/>
                <a:gd name="T7" fmla="*/ 9060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3"/>
            </a:solidFill>
            <a:ln>
              <a:noFill/>
            </a:ln>
            <a:effectLst/>
          </p:spPr>
          <p:txBody>
            <a:bodyPr lIns="50800" tIns="50800" rIns="50800" bIns="50800" anchor="ctr">
              <a:scene3d>
                <a:camera prst="orthographicFront"/>
                <a:lightRig rig="threePt" dir="t"/>
              </a:scene3d>
              <a:sp3d contourW="12700"/>
            </a:bodyPr>
            <a:lstStyle/>
            <a:p>
              <a:endParaRPr lang="id-ID">
                <a:solidFill>
                  <a:schemeClr val="tx2"/>
                </a:solidFill>
              </a:endParaRPr>
            </a:p>
          </p:txBody>
        </p:sp>
        <p:sp>
          <p:nvSpPr>
            <p:cNvPr id="7" name="iṡ1iḑé"/>
            <p:cNvSpPr/>
            <p:nvPr/>
          </p:nvSpPr>
          <p:spPr bwMode="auto">
            <a:xfrm>
              <a:off x="5785393" y="3425146"/>
              <a:ext cx="795942" cy="795942"/>
            </a:xfrm>
            <a:custGeom>
              <a:avLst/>
              <a:gdLst>
                <a:gd name="T0" fmla="*/ 825458 w 19679"/>
                <a:gd name="T1" fmla="*/ 906083 h 19679"/>
                <a:gd name="T2" fmla="*/ 825458 w 19679"/>
                <a:gd name="T3" fmla="*/ 906083 h 19679"/>
                <a:gd name="T4" fmla="*/ 825458 w 19679"/>
                <a:gd name="T5" fmla="*/ 906083 h 19679"/>
                <a:gd name="T6" fmla="*/ 825458 w 19679"/>
                <a:gd name="T7" fmla="*/ 9060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tx1">
                <a:lumMod val="60000"/>
                <a:lumOff val="40000"/>
              </a:schemeClr>
            </a:solidFill>
            <a:ln>
              <a:noFill/>
            </a:ln>
            <a:effectLst/>
          </p:spPr>
          <p:txBody>
            <a:bodyPr wrap="none" lIns="50800" tIns="50800" rIns="50800" bIns="50800" anchor="ctr">
              <a:normAutofit/>
              <a:scene3d>
                <a:camera prst="orthographicFront"/>
                <a:lightRig rig="threePt" dir="t"/>
              </a:scene3d>
              <a:sp3d contourW="12700"/>
            </a:bodyPr>
            <a:lstStyle/>
            <a:p>
              <a:pPr algn="ctr"/>
              <a:r>
                <a:rPr lang="zh-CN" altLang="en-US" sz="1400" dirty="0">
                  <a:solidFill>
                    <a:schemeClr val="bg1"/>
                  </a:solidFill>
                </a:rPr>
                <a:t>关键词</a:t>
              </a:r>
            </a:p>
          </p:txBody>
        </p:sp>
        <p:sp>
          <p:nvSpPr>
            <p:cNvPr id="25" name="î$ḷidè"/>
            <p:cNvSpPr/>
            <p:nvPr/>
          </p:nvSpPr>
          <p:spPr bwMode="auto">
            <a:xfrm>
              <a:off x="4650992" y="4641337"/>
              <a:ext cx="648095" cy="648095"/>
            </a:xfrm>
            <a:custGeom>
              <a:avLst/>
              <a:gdLst>
                <a:gd name="T0" fmla="*/ 825458 w 19679"/>
                <a:gd name="T1" fmla="*/ 906083 h 19679"/>
                <a:gd name="T2" fmla="*/ 825458 w 19679"/>
                <a:gd name="T3" fmla="*/ 906083 h 19679"/>
                <a:gd name="T4" fmla="*/ 825458 w 19679"/>
                <a:gd name="T5" fmla="*/ 906083 h 19679"/>
                <a:gd name="T6" fmla="*/ 825458 w 19679"/>
                <a:gd name="T7" fmla="*/ 9060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4"/>
            </a:solidFill>
            <a:ln>
              <a:noFill/>
            </a:ln>
            <a:effectLst/>
          </p:spPr>
          <p:txBody>
            <a:bodyPr lIns="50800" tIns="50800" rIns="50800" bIns="50800" anchor="ctr">
              <a:scene3d>
                <a:camera prst="orthographicFront"/>
                <a:lightRig rig="threePt" dir="t"/>
              </a:scene3d>
              <a:sp3d contourW="12700"/>
            </a:bodyPr>
            <a:lstStyle/>
            <a:p>
              <a:endParaRPr lang="id-ID">
                <a:solidFill>
                  <a:schemeClr val="tx2"/>
                </a:solidFill>
              </a:endParaRPr>
            </a:p>
          </p:txBody>
        </p:sp>
        <p:sp>
          <p:nvSpPr>
            <p:cNvPr id="26" name="îşļiḋê"/>
            <p:cNvSpPr/>
            <p:nvPr/>
          </p:nvSpPr>
          <p:spPr bwMode="auto">
            <a:xfrm>
              <a:off x="7091944" y="2356800"/>
              <a:ext cx="648095" cy="648095"/>
            </a:xfrm>
            <a:custGeom>
              <a:avLst/>
              <a:gdLst>
                <a:gd name="T0" fmla="*/ 825458 w 19679"/>
                <a:gd name="T1" fmla="*/ 906083 h 19679"/>
                <a:gd name="T2" fmla="*/ 825458 w 19679"/>
                <a:gd name="T3" fmla="*/ 906083 h 19679"/>
                <a:gd name="T4" fmla="*/ 825458 w 19679"/>
                <a:gd name="T5" fmla="*/ 906083 h 19679"/>
                <a:gd name="T6" fmla="*/ 825458 w 19679"/>
                <a:gd name="T7" fmla="*/ 90608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2"/>
            </a:solidFill>
            <a:ln>
              <a:noFill/>
            </a:ln>
            <a:effectLst/>
          </p:spPr>
          <p:txBody>
            <a:bodyPr lIns="50800" tIns="50800" rIns="50800" bIns="50800" anchor="ctr">
              <a:scene3d>
                <a:camera prst="orthographicFront"/>
                <a:lightRig rig="threePt" dir="t"/>
              </a:scene3d>
              <a:sp3d contourW="12700"/>
            </a:bodyPr>
            <a:lstStyle/>
            <a:p>
              <a:endParaRPr lang="id-ID">
                <a:solidFill>
                  <a:schemeClr val="tx2"/>
                </a:solidFill>
              </a:endParaRPr>
            </a:p>
          </p:txBody>
        </p:sp>
        <p:sp>
          <p:nvSpPr>
            <p:cNvPr id="8" name="i$ľïḓe"/>
            <p:cNvSpPr/>
            <p:nvPr/>
          </p:nvSpPr>
          <p:spPr bwMode="auto">
            <a:xfrm>
              <a:off x="5304073" y="3628064"/>
              <a:ext cx="126503" cy="126503"/>
            </a:xfrm>
            <a:custGeom>
              <a:avLst/>
              <a:gdLst>
                <a:gd name="T0" fmla="*/ 161123 w 19679"/>
                <a:gd name="T1" fmla="*/ 176861 h 19679"/>
                <a:gd name="T2" fmla="*/ 161123 w 19679"/>
                <a:gd name="T3" fmla="*/ 176861 h 19679"/>
                <a:gd name="T4" fmla="*/ 161123 w 19679"/>
                <a:gd name="T5" fmla="*/ 176861 h 19679"/>
                <a:gd name="T6" fmla="*/ 161123 w 19679"/>
                <a:gd name="T7" fmla="*/ 17686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1"/>
            </a:solidFill>
            <a:ln>
              <a:noFill/>
            </a:ln>
            <a:effectLst/>
          </p:spPr>
          <p:txBody>
            <a:bodyPr lIns="50800" tIns="50800" rIns="50800" bIns="50800" anchor="ctr">
              <a:scene3d>
                <a:camera prst="orthographicFront"/>
                <a:lightRig rig="threePt" dir="t"/>
              </a:scene3d>
              <a:sp3d contourW="12700"/>
            </a:bodyPr>
            <a:lstStyle/>
            <a:p>
              <a:endParaRPr lang="id-ID">
                <a:solidFill>
                  <a:schemeClr val="tx2"/>
                </a:solidFill>
              </a:endParaRPr>
            </a:p>
          </p:txBody>
        </p:sp>
        <p:sp>
          <p:nvSpPr>
            <p:cNvPr id="9" name="ïṩḷïḍè"/>
            <p:cNvSpPr/>
            <p:nvPr/>
          </p:nvSpPr>
          <p:spPr bwMode="auto">
            <a:xfrm>
              <a:off x="6964194" y="3889172"/>
              <a:ext cx="126503" cy="126503"/>
            </a:xfrm>
            <a:custGeom>
              <a:avLst/>
              <a:gdLst>
                <a:gd name="T0" fmla="*/ 161123 w 19679"/>
                <a:gd name="T1" fmla="*/ 176860 h 19679"/>
                <a:gd name="T2" fmla="*/ 161123 w 19679"/>
                <a:gd name="T3" fmla="*/ 176860 h 19679"/>
                <a:gd name="T4" fmla="*/ 161123 w 19679"/>
                <a:gd name="T5" fmla="*/ 176860 h 19679"/>
                <a:gd name="T6" fmla="*/ 161123 w 19679"/>
                <a:gd name="T7" fmla="*/ 176860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p:spPr>
          <p:txBody>
            <a:bodyPr lIns="0" tIns="0" rIns="0" bIns="0" anchor="ctr">
              <a:scene3d>
                <a:camera prst="orthographicFront"/>
                <a:lightRig rig="threePt" dir="t"/>
              </a:scene3d>
              <a:sp3d contourW="12700"/>
            </a:bodyPr>
            <a:lstStyle/>
            <a:p>
              <a:endParaRPr lang="id-ID">
                <a:solidFill>
                  <a:schemeClr val="tx2"/>
                </a:solidFill>
              </a:endParaRPr>
            </a:p>
          </p:txBody>
        </p:sp>
        <p:sp>
          <p:nvSpPr>
            <p:cNvPr id="10" name="ïśḻîďé"/>
            <p:cNvSpPr/>
            <p:nvPr/>
          </p:nvSpPr>
          <p:spPr bwMode="auto">
            <a:xfrm>
              <a:off x="5982080" y="4593353"/>
              <a:ext cx="126503" cy="126503"/>
            </a:xfrm>
            <a:custGeom>
              <a:avLst/>
              <a:gdLst>
                <a:gd name="T0" fmla="*/ 161123 w 19679"/>
                <a:gd name="T1" fmla="*/ 176860 h 19679"/>
                <a:gd name="T2" fmla="*/ 161123 w 19679"/>
                <a:gd name="T3" fmla="*/ 176860 h 19679"/>
                <a:gd name="T4" fmla="*/ 161123 w 19679"/>
                <a:gd name="T5" fmla="*/ 176860 h 19679"/>
                <a:gd name="T6" fmla="*/ 161123 w 19679"/>
                <a:gd name="T7" fmla="*/ 176860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4"/>
            </a:solidFill>
            <a:ln>
              <a:noFill/>
            </a:ln>
            <a:effectLst/>
          </p:spPr>
          <p:txBody>
            <a:bodyPr lIns="50800" tIns="50800" rIns="50800" bIns="50800" anchor="ctr">
              <a:scene3d>
                <a:camera prst="orthographicFront"/>
                <a:lightRig rig="threePt" dir="t"/>
              </a:scene3d>
              <a:sp3d contourW="12700"/>
            </a:bodyPr>
            <a:lstStyle/>
            <a:p>
              <a:endParaRPr lang="id-ID">
                <a:solidFill>
                  <a:schemeClr val="tx2"/>
                </a:solidFill>
              </a:endParaRPr>
            </a:p>
          </p:txBody>
        </p:sp>
        <p:sp>
          <p:nvSpPr>
            <p:cNvPr id="30" name="iṡlídê"/>
            <p:cNvSpPr/>
            <p:nvPr/>
          </p:nvSpPr>
          <p:spPr bwMode="auto">
            <a:xfrm>
              <a:off x="6285564" y="2933232"/>
              <a:ext cx="126503" cy="125880"/>
            </a:xfrm>
            <a:custGeom>
              <a:avLst/>
              <a:gdLst>
                <a:gd name="T0" fmla="*/ 161123 w 19679"/>
                <a:gd name="T1" fmla="*/ 175989 h 19679"/>
                <a:gd name="T2" fmla="*/ 161123 w 19679"/>
                <a:gd name="T3" fmla="*/ 175989 h 19679"/>
                <a:gd name="T4" fmla="*/ 161123 w 19679"/>
                <a:gd name="T5" fmla="*/ 175989 h 19679"/>
                <a:gd name="T6" fmla="*/ 161123 w 19679"/>
                <a:gd name="T7" fmla="*/ 17598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2"/>
            </a:solidFill>
            <a:ln>
              <a:noFill/>
            </a:ln>
            <a:effectLst/>
          </p:spPr>
          <p:txBody>
            <a:bodyPr lIns="50800" tIns="50800" rIns="50800" bIns="50800" anchor="ctr">
              <a:scene3d>
                <a:camera prst="orthographicFront"/>
                <a:lightRig rig="threePt" dir="t"/>
              </a:scene3d>
              <a:sp3d contourW="12700"/>
            </a:bodyPr>
            <a:lstStyle/>
            <a:p>
              <a:endParaRPr lang="id-ID">
                <a:solidFill>
                  <a:schemeClr val="tx2"/>
                </a:solidFill>
              </a:endParaRPr>
            </a:p>
          </p:txBody>
        </p:sp>
        <p:sp>
          <p:nvSpPr>
            <p:cNvPr id="31" name="îṧ1iďé"/>
            <p:cNvSpPr/>
            <p:nvPr/>
          </p:nvSpPr>
          <p:spPr bwMode="auto">
            <a:xfrm>
              <a:off x="4818625" y="2564939"/>
              <a:ext cx="254876" cy="231196"/>
            </a:xfrm>
            <a:custGeom>
              <a:avLst/>
              <a:gdLst>
                <a:gd name="T0" fmla="*/ 324644 w 20518"/>
                <a:gd name="T1" fmla="*/ 294482 h 21600"/>
                <a:gd name="T2" fmla="*/ 324644 w 20518"/>
                <a:gd name="T3" fmla="*/ 294482 h 21600"/>
                <a:gd name="T4" fmla="*/ 324644 w 20518"/>
                <a:gd name="T5" fmla="*/ 294482 h 21600"/>
                <a:gd name="T6" fmla="*/ 324644 w 20518"/>
                <a:gd name="T7" fmla="*/ 2944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518" h="21600">
                  <a:moveTo>
                    <a:pt x="8387" y="7104"/>
                  </a:moveTo>
                  <a:lnTo>
                    <a:pt x="6117" y="8734"/>
                  </a:lnTo>
                  <a:cubicBezTo>
                    <a:pt x="5879" y="8892"/>
                    <a:pt x="5575" y="8894"/>
                    <a:pt x="5439" y="8618"/>
                  </a:cubicBezTo>
                  <a:cubicBezTo>
                    <a:pt x="5303" y="8344"/>
                    <a:pt x="5384" y="8089"/>
                    <a:pt x="5620" y="7929"/>
                  </a:cubicBezTo>
                  <a:lnTo>
                    <a:pt x="7891" y="6205"/>
                  </a:lnTo>
                  <a:cubicBezTo>
                    <a:pt x="8127" y="6046"/>
                    <a:pt x="8431" y="6140"/>
                    <a:pt x="8569" y="6415"/>
                  </a:cubicBezTo>
                  <a:cubicBezTo>
                    <a:pt x="8705" y="6690"/>
                    <a:pt x="8624" y="6946"/>
                    <a:pt x="8387" y="7104"/>
                  </a:cubicBezTo>
                  <a:cubicBezTo>
                    <a:pt x="8387" y="7104"/>
                    <a:pt x="8387" y="7104"/>
                    <a:pt x="8387" y="7104"/>
                  </a:cubicBezTo>
                  <a:close/>
                  <a:moveTo>
                    <a:pt x="8869" y="2876"/>
                  </a:moveTo>
                  <a:lnTo>
                    <a:pt x="4627" y="7716"/>
                  </a:lnTo>
                  <a:cubicBezTo>
                    <a:pt x="4627" y="7721"/>
                    <a:pt x="4628" y="7726"/>
                    <a:pt x="4628" y="7734"/>
                  </a:cubicBezTo>
                  <a:lnTo>
                    <a:pt x="4628" y="13865"/>
                  </a:lnTo>
                  <a:cubicBezTo>
                    <a:pt x="4628" y="13886"/>
                    <a:pt x="4622" y="13906"/>
                    <a:pt x="4622" y="13927"/>
                  </a:cubicBezTo>
                  <a:lnTo>
                    <a:pt x="8759" y="18723"/>
                  </a:lnTo>
                  <a:cubicBezTo>
                    <a:pt x="9999" y="16491"/>
                    <a:pt x="9913" y="13651"/>
                    <a:pt x="9913" y="10799"/>
                  </a:cubicBezTo>
                  <a:cubicBezTo>
                    <a:pt x="9913" y="7948"/>
                    <a:pt x="10109" y="5106"/>
                    <a:pt x="8869" y="2876"/>
                  </a:cubicBezTo>
                  <a:cubicBezTo>
                    <a:pt x="8869" y="2876"/>
                    <a:pt x="8869" y="2876"/>
                    <a:pt x="8869" y="2876"/>
                  </a:cubicBezTo>
                  <a:close/>
                  <a:moveTo>
                    <a:pt x="3966" y="8499"/>
                  </a:moveTo>
                  <a:cubicBezTo>
                    <a:pt x="3966" y="8076"/>
                    <a:pt x="3671" y="7734"/>
                    <a:pt x="3305" y="7734"/>
                  </a:cubicBezTo>
                  <a:lnTo>
                    <a:pt x="2726" y="7734"/>
                  </a:lnTo>
                  <a:lnTo>
                    <a:pt x="1983" y="7734"/>
                  </a:lnTo>
                  <a:cubicBezTo>
                    <a:pt x="1618" y="7734"/>
                    <a:pt x="1322" y="8076"/>
                    <a:pt x="1322" y="8499"/>
                  </a:cubicBezTo>
                  <a:lnTo>
                    <a:pt x="1322" y="13097"/>
                  </a:lnTo>
                  <a:cubicBezTo>
                    <a:pt x="1322" y="13523"/>
                    <a:pt x="1618" y="13865"/>
                    <a:pt x="1983" y="13865"/>
                  </a:cubicBezTo>
                  <a:lnTo>
                    <a:pt x="2726" y="13865"/>
                  </a:lnTo>
                  <a:lnTo>
                    <a:pt x="3305" y="13865"/>
                  </a:lnTo>
                  <a:cubicBezTo>
                    <a:pt x="3671" y="13865"/>
                    <a:pt x="3966" y="13523"/>
                    <a:pt x="3966" y="13097"/>
                  </a:cubicBezTo>
                  <a:lnTo>
                    <a:pt x="3966" y="8499"/>
                  </a:lnTo>
                  <a:cubicBezTo>
                    <a:pt x="3966" y="8499"/>
                    <a:pt x="3966" y="8499"/>
                    <a:pt x="3966" y="8499"/>
                  </a:cubicBezTo>
                  <a:close/>
                  <a:moveTo>
                    <a:pt x="4084" y="15397"/>
                  </a:moveTo>
                  <a:lnTo>
                    <a:pt x="3305" y="15397"/>
                  </a:lnTo>
                  <a:lnTo>
                    <a:pt x="2726" y="15397"/>
                  </a:lnTo>
                  <a:lnTo>
                    <a:pt x="1322" y="15397"/>
                  </a:lnTo>
                  <a:cubicBezTo>
                    <a:pt x="591" y="15397"/>
                    <a:pt x="0" y="14711"/>
                    <a:pt x="0" y="13865"/>
                  </a:cubicBezTo>
                  <a:lnTo>
                    <a:pt x="0" y="7734"/>
                  </a:lnTo>
                  <a:cubicBezTo>
                    <a:pt x="0" y="6886"/>
                    <a:pt x="591" y="6200"/>
                    <a:pt x="1322" y="6200"/>
                  </a:cubicBezTo>
                  <a:lnTo>
                    <a:pt x="2726" y="6200"/>
                  </a:lnTo>
                  <a:lnTo>
                    <a:pt x="3305" y="6200"/>
                  </a:lnTo>
                  <a:lnTo>
                    <a:pt x="4084" y="6200"/>
                  </a:lnTo>
                  <a:lnTo>
                    <a:pt x="9335" y="0"/>
                  </a:lnTo>
                  <a:cubicBezTo>
                    <a:pt x="10572" y="3311"/>
                    <a:pt x="11239" y="6960"/>
                    <a:pt x="11239" y="10799"/>
                  </a:cubicBezTo>
                  <a:cubicBezTo>
                    <a:pt x="11239" y="14636"/>
                    <a:pt x="10572" y="18287"/>
                    <a:pt x="9335" y="21600"/>
                  </a:cubicBezTo>
                  <a:lnTo>
                    <a:pt x="4084" y="15397"/>
                  </a:lnTo>
                  <a:cubicBezTo>
                    <a:pt x="4084" y="15397"/>
                    <a:pt x="4084" y="15397"/>
                    <a:pt x="4084" y="15397"/>
                  </a:cubicBezTo>
                  <a:close/>
                  <a:moveTo>
                    <a:pt x="13502" y="16488"/>
                  </a:moveTo>
                  <a:lnTo>
                    <a:pt x="12972" y="15875"/>
                  </a:lnTo>
                  <a:cubicBezTo>
                    <a:pt x="14956" y="12888"/>
                    <a:pt x="14954" y="8710"/>
                    <a:pt x="12971" y="5725"/>
                  </a:cubicBezTo>
                  <a:lnTo>
                    <a:pt x="13501" y="5111"/>
                  </a:lnTo>
                  <a:cubicBezTo>
                    <a:pt x="15768" y="8439"/>
                    <a:pt x="15769" y="13159"/>
                    <a:pt x="13502" y="16488"/>
                  </a:cubicBezTo>
                  <a:cubicBezTo>
                    <a:pt x="13502" y="16488"/>
                    <a:pt x="13502" y="16488"/>
                    <a:pt x="13502" y="16488"/>
                  </a:cubicBezTo>
                  <a:close/>
                  <a:moveTo>
                    <a:pt x="15404" y="18692"/>
                  </a:moveTo>
                  <a:lnTo>
                    <a:pt x="14825" y="18023"/>
                  </a:lnTo>
                  <a:cubicBezTo>
                    <a:pt x="17837" y="13847"/>
                    <a:pt x="17840" y="7746"/>
                    <a:pt x="14832" y="3568"/>
                  </a:cubicBezTo>
                  <a:lnTo>
                    <a:pt x="15411" y="2897"/>
                  </a:lnTo>
                  <a:cubicBezTo>
                    <a:pt x="18682" y="7419"/>
                    <a:pt x="18679" y="14171"/>
                    <a:pt x="15404" y="18692"/>
                  </a:cubicBezTo>
                  <a:cubicBezTo>
                    <a:pt x="15404" y="18692"/>
                    <a:pt x="15404" y="18692"/>
                    <a:pt x="15404" y="18692"/>
                  </a:cubicBezTo>
                  <a:close/>
                  <a:moveTo>
                    <a:pt x="17273" y="20861"/>
                  </a:moveTo>
                  <a:lnTo>
                    <a:pt x="16726" y="20225"/>
                  </a:lnTo>
                  <a:cubicBezTo>
                    <a:pt x="20777" y="14823"/>
                    <a:pt x="20778" y="6770"/>
                    <a:pt x="16731" y="1367"/>
                  </a:cubicBezTo>
                  <a:lnTo>
                    <a:pt x="17281" y="729"/>
                  </a:lnTo>
                  <a:cubicBezTo>
                    <a:pt x="21599" y="6497"/>
                    <a:pt x="21597" y="15093"/>
                    <a:pt x="17273" y="20861"/>
                  </a:cubicBezTo>
                  <a:cubicBezTo>
                    <a:pt x="17273" y="20861"/>
                    <a:pt x="17273" y="20861"/>
                    <a:pt x="17273" y="20861"/>
                  </a:cubicBezTo>
                  <a:close/>
                </a:path>
              </a:pathLst>
            </a:custGeom>
            <a:solidFill>
              <a:schemeClr val="bg1"/>
            </a:solidFill>
            <a:ln>
              <a:noFill/>
            </a:ln>
            <a:effectLst/>
          </p:spPr>
          <p:txBody>
            <a:bodyPr lIns="0" tIns="0" rIns="0" bIns="0" anchor="ctr">
              <a:scene3d>
                <a:camera prst="orthographicFront"/>
                <a:lightRig rig="threePt" dir="t"/>
              </a:scene3d>
              <a:sp3d contourW="12700"/>
            </a:bodyPr>
            <a:lstStyle/>
            <a:p>
              <a:endParaRPr lang="id-ID">
                <a:solidFill>
                  <a:schemeClr val="tx2"/>
                </a:solidFill>
              </a:endParaRPr>
            </a:p>
          </p:txBody>
        </p:sp>
        <p:sp>
          <p:nvSpPr>
            <p:cNvPr id="32" name="iṣlíḑé"/>
            <p:cNvSpPr/>
            <p:nvPr/>
          </p:nvSpPr>
          <p:spPr bwMode="auto">
            <a:xfrm>
              <a:off x="7317531" y="2537519"/>
              <a:ext cx="196921" cy="286658"/>
            </a:xfrm>
            <a:custGeom>
              <a:avLst/>
              <a:gdLst>
                <a:gd name="T0" fmla="*/ 250825 w 21600"/>
                <a:gd name="T1" fmla="*/ 365125 h 21600"/>
                <a:gd name="T2" fmla="*/ 250825 w 21600"/>
                <a:gd name="T3" fmla="*/ 365125 h 21600"/>
                <a:gd name="T4" fmla="*/ 250825 w 21600"/>
                <a:gd name="T5" fmla="*/ 365125 h 21600"/>
                <a:gd name="T6" fmla="*/ 250825 w 21600"/>
                <a:gd name="T7" fmla="*/ 3651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712" y="7438"/>
                  </a:moveTo>
                  <a:cubicBezTo>
                    <a:pt x="15705" y="5571"/>
                    <a:pt x="13513" y="4060"/>
                    <a:pt x="10803" y="4052"/>
                  </a:cubicBezTo>
                  <a:lnTo>
                    <a:pt x="10803" y="3317"/>
                  </a:lnTo>
                  <a:cubicBezTo>
                    <a:pt x="14101" y="3325"/>
                    <a:pt x="16772" y="5166"/>
                    <a:pt x="16777" y="7438"/>
                  </a:cubicBezTo>
                  <a:lnTo>
                    <a:pt x="15712" y="7438"/>
                  </a:lnTo>
                  <a:cubicBezTo>
                    <a:pt x="15712" y="7438"/>
                    <a:pt x="15712" y="7438"/>
                    <a:pt x="15712" y="7438"/>
                  </a:cubicBezTo>
                  <a:close/>
                  <a:moveTo>
                    <a:pt x="10799" y="1441"/>
                  </a:moveTo>
                  <a:cubicBezTo>
                    <a:pt x="5973" y="1441"/>
                    <a:pt x="2060" y="4136"/>
                    <a:pt x="2060" y="7460"/>
                  </a:cubicBezTo>
                  <a:cubicBezTo>
                    <a:pt x="2060" y="9178"/>
                    <a:pt x="3116" y="10719"/>
                    <a:pt x="4791" y="11813"/>
                  </a:cubicBezTo>
                  <a:cubicBezTo>
                    <a:pt x="4630" y="11707"/>
                    <a:pt x="4466" y="11599"/>
                    <a:pt x="4316" y="11485"/>
                  </a:cubicBezTo>
                  <a:lnTo>
                    <a:pt x="4224" y="11485"/>
                  </a:lnTo>
                  <a:cubicBezTo>
                    <a:pt x="5161" y="12281"/>
                    <a:pt x="5887" y="13197"/>
                    <a:pt x="6332" y="14205"/>
                  </a:cubicBezTo>
                  <a:cubicBezTo>
                    <a:pt x="6529" y="14268"/>
                    <a:pt x="6734" y="14319"/>
                    <a:pt x="6938" y="14372"/>
                  </a:cubicBezTo>
                  <a:cubicBezTo>
                    <a:pt x="6978" y="14459"/>
                    <a:pt x="7038" y="14540"/>
                    <a:pt x="7122" y="14609"/>
                  </a:cubicBezTo>
                  <a:cubicBezTo>
                    <a:pt x="6958" y="14685"/>
                    <a:pt x="6858" y="14770"/>
                    <a:pt x="6858" y="14857"/>
                  </a:cubicBezTo>
                  <a:cubicBezTo>
                    <a:pt x="6858" y="15248"/>
                    <a:pt x="8624" y="15565"/>
                    <a:pt x="10799" y="15565"/>
                  </a:cubicBezTo>
                  <a:cubicBezTo>
                    <a:pt x="12975" y="15565"/>
                    <a:pt x="14741" y="15248"/>
                    <a:pt x="14741" y="14857"/>
                  </a:cubicBezTo>
                  <a:cubicBezTo>
                    <a:pt x="14741" y="14770"/>
                    <a:pt x="14639" y="14685"/>
                    <a:pt x="14478" y="14609"/>
                  </a:cubicBezTo>
                  <a:cubicBezTo>
                    <a:pt x="14561" y="14540"/>
                    <a:pt x="14621" y="14459"/>
                    <a:pt x="14661" y="14372"/>
                  </a:cubicBezTo>
                  <a:cubicBezTo>
                    <a:pt x="14866" y="14319"/>
                    <a:pt x="15070" y="14268"/>
                    <a:pt x="15267" y="14205"/>
                  </a:cubicBezTo>
                  <a:cubicBezTo>
                    <a:pt x="15712" y="13197"/>
                    <a:pt x="16439" y="12281"/>
                    <a:pt x="17375" y="11485"/>
                  </a:cubicBezTo>
                  <a:lnTo>
                    <a:pt x="17283" y="11485"/>
                  </a:lnTo>
                  <a:cubicBezTo>
                    <a:pt x="17133" y="11599"/>
                    <a:pt x="16969" y="11707"/>
                    <a:pt x="16806" y="11813"/>
                  </a:cubicBezTo>
                  <a:cubicBezTo>
                    <a:pt x="18483" y="10719"/>
                    <a:pt x="19539" y="9178"/>
                    <a:pt x="19539" y="7460"/>
                  </a:cubicBezTo>
                  <a:cubicBezTo>
                    <a:pt x="19539" y="4136"/>
                    <a:pt x="15626" y="1441"/>
                    <a:pt x="10799" y="1441"/>
                  </a:cubicBezTo>
                  <a:cubicBezTo>
                    <a:pt x="10799" y="1441"/>
                    <a:pt x="10799" y="1441"/>
                    <a:pt x="10799" y="1441"/>
                  </a:cubicBezTo>
                  <a:close/>
                  <a:moveTo>
                    <a:pt x="7861" y="17073"/>
                  </a:moveTo>
                  <a:lnTo>
                    <a:pt x="12562" y="16205"/>
                  </a:lnTo>
                  <a:lnTo>
                    <a:pt x="8842" y="16205"/>
                  </a:lnTo>
                  <a:cubicBezTo>
                    <a:pt x="8299" y="16205"/>
                    <a:pt x="7861" y="16506"/>
                    <a:pt x="7861" y="16880"/>
                  </a:cubicBezTo>
                  <a:lnTo>
                    <a:pt x="7861" y="17073"/>
                  </a:lnTo>
                  <a:cubicBezTo>
                    <a:pt x="7861" y="17073"/>
                    <a:pt x="7861" y="17073"/>
                    <a:pt x="7861" y="17073"/>
                  </a:cubicBezTo>
                  <a:close/>
                  <a:moveTo>
                    <a:pt x="7861" y="18759"/>
                  </a:moveTo>
                  <a:lnTo>
                    <a:pt x="13738" y="17675"/>
                  </a:lnTo>
                  <a:lnTo>
                    <a:pt x="13738" y="16985"/>
                  </a:lnTo>
                  <a:lnTo>
                    <a:pt x="7861" y="18068"/>
                  </a:lnTo>
                  <a:lnTo>
                    <a:pt x="7861" y="18759"/>
                  </a:lnTo>
                  <a:cubicBezTo>
                    <a:pt x="7861" y="18759"/>
                    <a:pt x="7861" y="18759"/>
                    <a:pt x="7861" y="18759"/>
                  </a:cubicBezTo>
                  <a:close/>
                  <a:moveTo>
                    <a:pt x="8842" y="19577"/>
                  </a:moveTo>
                  <a:lnTo>
                    <a:pt x="12757" y="19577"/>
                  </a:lnTo>
                  <a:cubicBezTo>
                    <a:pt x="13297" y="19577"/>
                    <a:pt x="13738" y="19275"/>
                    <a:pt x="13738" y="18903"/>
                  </a:cubicBezTo>
                  <a:lnTo>
                    <a:pt x="13738" y="18670"/>
                  </a:lnTo>
                  <a:lnTo>
                    <a:pt x="8833" y="19575"/>
                  </a:lnTo>
                  <a:cubicBezTo>
                    <a:pt x="8835" y="19575"/>
                    <a:pt x="8838" y="19577"/>
                    <a:pt x="8842" y="19577"/>
                  </a:cubicBezTo>
                  <a:cubicBezTo>
                    <a:pt x="8842" y="19577"/>
                    <a:pt x="8842" y="19577"/>
                    <a:pt x="8842" y="19577"/>
                  </a:cubicBezTo>
                  <a:close/>
                  <a:moveTo>
                    <a:pt x="19625" y="11693"/>
                  </a:moveTo>
                  <a:cubicBezTo>
                    <a:pt x="18120" y="12700"/>
                    <a:pt x="17092" y="14035"/>
                    <a:pt x="16765" y="15531"/>
                  </a:cubicBezTo>
                  <a:lnTo>
                    <a:pt x="16674" y="15531"/>
                  </a:lnTo>
                  <a:cubicBezTo>
                    <a:pt x="16674" y="15806"/>
                    <a:pt x="16311" y="16061"/>
                    <a:pt x="15694" y="16275"/>
                  </a:cubicBezTo>
                  <a:lnTo>
                    <a:pt x="15694" y="19577"/>
                  </a:lnTo>
                  <a:cubicBezTo>
                    <a:pt x="15694" y="20323"/>
                    <a:pt x="14818" y="20926"/>
                    <a:pt x="13738" y="20926"/>
                  </a:cubicBezTo>
                  <a:lnTo>
                    <a:pt x="12757" y="20926"/>
                  </a:lnTo>
                  <a:cubicBezTo>
                    <a:pt x="12757" y="21298"/>
                    <a:pt x="12319" y="21599"/>
                    <a:pt x="11779" y="21599"/>
                  </a:cubicBezTo>
                  <a:lnTo>
                    <a:pt x="9820" y="21599"/>
                  </a:lnTo>
                  <a:cubicBezTo>
                    <a:pt x="9280" y="21599"/>
                    <a:pt x="8842" y="21298"/>
                    <a:pt x="8842" y="20926"/>
                  </a:cubicBezTo>
                  <a:lnTo>
                    <a:pt x="7861" y="20926"/>
                  </a:lnTo>
                  <a:cubicBezTo>
                    <a:pt x="6781" y="20926"/>
                    <a:pt x="5905" y="20323"/>
                    <a:pt x="5905" y="19577"/>
                  </a:cubicBezTo>
                  <a:lnTo>
                    <a:pt x="5905" y="16275"/>
                  </a:lnTo>
                  <a:cubicBezTo>
                    <a:pt x="5288" y="16061"/>
                    <a:pt x="4925" y="15806"/>
                    <a:pt x="4925" y="15531"/>
                  </a:cubicBezTo>
                  <a:lnTo>
                    <a:pt x="4834" y="15531"/>
                  </a:lnTo>
                  <a:cubicBezTo>
                    <a:pt x="4507" y="14035"/>
                    <a:pt x="3479" y="12700"/>
                    <a:pt x="1974" y="11693"/>
                  </a:cubicBezTo>
                  <a:cubicBezTo>
                    <a:pt x="740" y="10488"/>
                    <a:pt x="0" y="9026"/>
                    <a:pt x="0" y="7438"/>
                  </a:cubicBezTo>
                  <a:cubicBezTo>
                    <a:pt x="0" y="3329"/>
                    <a:pt x="4834" y="0"/>
                    <a:pt x="10799" y="0"/>
                  </a:cubicBezTo>
                  <a:cubicBezTo>
                    <a:pt x="16765" y="0"/>
                    <a:pt x="21600" y="3329"/>
                    <a:pt x="21600" y="7438"/>
                  </a:cubicBezTo>
                  <a:cubicBezTo>
                    <a:pt x="21600" y="9026"/>
                    <a:pt x="20859" y="10488"/>
                    <a:pt x="19625" y="11693"/>
                  </a:cubicBezTo>
                  <a:cubicBezTo>
                    <a:pt x="19625" y="11693"/>
                    <a:pt x="19625" y="11693"/>
                    <a:pt x="19625" y="11693"/>
                  </a:cubicBezTo>
                  <a:close/>
                </a:path>
              </a:pathLst>
            </a:custGeom>
            <a:solidFill>
              <a:schemeClr val="bg1"/>
            </a:solidFill>
            <a:ln>
              <a:noFill/>
            </a:ln>
            <a:effectLst/>
          </p:spPr>
          <p:txBody>
            <a:bodyPr lIns="0" tIns="0" rIns="0" bIns="0" anchor="ctr">
              <a:scene3d>
                <a:camera prst="orthographicFront"/>
                <a:lightRig rig="threePt" dir="t"/>
              </a:scene3d>
              <a:sp3d contourW="12700"/>
            </a:bodyPr>
            <a:lstStyle/>
            <a:p>
              <a:endParaRPr lang="id-ID">
                <a:solidFill>
                  <a:schemeClr val="tx2"/>
                </a:solidFill>
              </a:endParaRPr>
            </a:p>
          </p:txBody>
        </p:sp>
        <p:sp>
          <p:nvSpPr>
            <p:cNvPr id="33" name="îsḷïde"/>
            <p:cNvSpPr/>
            <p:nvPr/>
          </p:nvSpPr>
          <p:spPr bwMode="auto">
            <a:xfrm>
              <a:off x="7290735" y="4823925"/>
              <a:ext cx="251760" cy="252383"/>
            </a:xfrm>
            <a:custGeom>
              <a:avLst/>
              <a:gdLst>
                <a:gd name="T0" fmla="*/ 320675 w 21430"/>
                <a:gd name="T1" fmla="*/ 321469 h 21430"/>
                <a:gd name="T2" fmla="*/ 320675 w 21430"/>
                <a:gd name="T3" fmla="*/ 321469 h 21430"/>
                <a:gd name="T4" fmla="*/ 320675 w 21430"/>
                <a:gd name="T5" fmla="*/ 321469 h 21430"/>
                <a:gd name="T6" fmla="*/ 320675 w 21430"/>
                <a:gd name="T7" fmla="*/ 321469 h 214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30" h="21430">
                  <a:moveTo>
                    <a:pt x="16377" y="4093"/>
                  </a:moveTo>
                  <a:cubicBezTo>
                    <a:pt x="15846" y="4093"/>
                    <a:pt x="15415" y="4522"/>
                    <a:pt x="15415" y="5054"/>
                  </a:cubicBezTo>
                  <a:cubicBezTo>
                    <a:pt x="15415" y="5583"/>
                    <a:pt x="15846" y="6014"/>
                    <a:pt x="16377" y="6014"/>
                  </a:cubicBezTo>
                  <a:cubicBezTo>
                    <a:pt x="16907" y="6014"/>
                    <a:pt x="17337" y="5583"/>
                    <a:pt x="17337" y="5054"/>
                  </a:cubicBezTo>
                  <a:cubicBezTo>
                    <a:pt x="17337" y="4522"/>
                    <a:pt x="16907" y="4093"/>
                    <a:pt x="16377" y="4093"/>
                  </a:cubicBezTo>
                  <a:cubicBezTo>
                    <a:pt x="16377" y="4093"/>
                    <a:pt x="16377" y="4093"/>
                    <a:pt x="16377" y="4093"/>
                  </a:cubicBezTo>
                  <a:close/>
                  <a:moveTo>
                    <a:pt x="16377" y="6745"/>
                  </a:moveTo>
                  <a:cubicBezTo>
                    <a:pt x="15441" y="6745"/>
                    <a:pt x="14685" y="5988"/>
                    <a:pt x="14685" y="5054"/>
                  </a:cubicBezTo>
                  <a:cubicBezTo>
                    <a:pt x="14685" y="4120"/>
                    <a:pt x="15441" y="3362"/>
                    <a:pt x="16377" y="3362"/>
                  </a:cubicBezTo>
                  <a:cubicBezTo>
                    <a:pt x="17311" y="3362"/>
                    <a:pt x="18067" y="4120"/>
                    <a:pt x="18067" y="5054"/>
                  </a:cubicBezTo>
                  <a:cubicBezTo>
                    <a:pt x="18067" y="5988"/>
                    <a:pt x="17311" y="6745"/>
                    <a:pt x="16377" y="6745"/>
                  </a:cubicBezTo>
                  <a:cubicBezTo>
                    <a:pt x="16377" y="6745"/>
                    <a:pt x="16377" y="6745"/>
                    <a:pt x="16377" y="6745"/>
                  </a:cubicBezTo>
                  <a:close/>
                  <a:moveTo>
                    <a:pt x="15333" y="1442"/>
                  </a:moveTo>
                  <a:cubicBezTo>
                    <a:pt x="12760" y="1442"/>
                    <a:pt x="10675" y="3525"/>
                    <a:pt x="10675" y="6098"/>
                  </a:cubicBezTo>
                  <a:cubicBezTo>
                    <a:pt x="10675" y="6795"/>
                    <a:pt x="10841" y="7451"/>
                    <a:pt x="11115" y="8046"/>
                  </a:cubicBezTo>
                  <a:lnTo>
                    <a:pt x="1710" y="17452"/>
                  </a:lnTo>
                  <a:cubicBezTo>
                    <a:pt x="1571" y="17590"/>
                    <a:pt x="1515" y="17705"/>
                    <a:pt x="1431" y="17957"/>
                  </a:cubicBezTo>
                  <a:cubicBezTo>
                    <a:pt x="1431" y="17957"/>
                    <a:pt x="1338" y="18447"/>
                    <a:pt x="1346" y="18943"/>
                  </a:cubicBezTo>
                  <a:lnTo>
                    <a:pt x="11129" y="9160"/>
                  </a:lnTo>
                  <a:cubicBezTo>
                    <a:pt x="11259" y="9030"/>
                    <a:pt x="11470" y="9030"/>
                    <a:pt x="11601" y="9160"/>
                  </a:cubicBezTo>
                  <a:cubicBezTo>
                    <a:pt x="11732" y="9290"/>
                    <a:pt x="11732" y="9502"/>
                    <a:pt x="11601" y="9632"/>
                  </a:cubicBezTo>
                  <a:lnTo>
                    <a:pt x="1565" y="19669"/>
                  </a:lnTo>
                  <a:cubicBezTo>
                    <a:pt x="1546" y="19688"/>
                    <a:pt x="1519" y="19683"/>
                    <a:pt x="1498" y="19697"/>
                  </a:cubicBezTo>
                  <a:cubicBezTo>
                    <a:pt x="1526" y="19748"/>
                    <a:pt x="1552" y="19801"/>
                    <a:pt x="1589" y="19840"/>
                  </a:cubicBezTo>
                  <a:cubicBezTo>
                    <a:pt x="2031" y="20281"/>
                    <a:pt x="3474" y="19998"/>
                    <a:pt x="3474" y="19998"/>
                  </a:cubicBezTo>
                  <a:cubicBezTo>
                    <a:pt x="3614" y="19859"/>
                    <a:pt x="3838" y="19859"/>
                    <a:pt x="3977" y="19719"/>
                  </a:cubicBezTo>
                  <a:lnTo>
                    <a:pt x="4947" y="18751"/>
                  </a:lnTo>
                  <a:lnTo>
                    <a:pt x="6019" y="18751"/>
                  </a:lnTo>
                  <a:lnTo>
                    <a:pt x="6019" y="17677"/>
                  </a:lnTo>
                  <a:lnTo>
                    <a:pt x="6952" y="16747"/>
                  </a:lnTo>
                  <a:lnTo>
                    <a:pt x="8023" y="16747"/>
                  </a:lnTo>
                  <a:lnTo>
                    <a:pt x="8023" y="15673"/>
                  </a:lnTo>
                  <a:lnTo>
                    <a:pt x="8956" y="14742"/>
                  </a:lnTo>
                  <a:lnTo>
                    <a:pt x="10028" y="14742"/>
                  </a:lnTo>
                  <a:lnTo>
                    <a:pt x="10028" y="13669"/>
                  </a:lnTo>
                  <a:lnTo>
                    <a:pt x="13384" y="10314"/>
                  </a:lnTo>
                  <a:cubicBezTo>
                    <a:pt x="13978" y="10590"/>
                    <a:pt x="14634" y="10753"/>
                    <a:pt x="15333" y="10753"/>
                  </a:cubicBezTo>
                  <a:cubicBezTo>
                    <a:pt x="17904" y="10753"/>
                    <a:pt x="19989" y="8669"/>
                    <a:pt x="19989" y="6098"/>
                  </a:cubicBezTo>
                  <a:cubicBezTo>
                    <a:pt x="19989" y="3525"/>
                    <a:pt x="17904" y="1442"/>
                    <a:pt x="15333" y="1442"/>
                  </a:cubicBezTo>
                  <a:cubicBezTo>
                    <a:pt x="15333" y="1442"/>
                    <a:pt x="15333" y="1442"/>
                    <a:pt x="15333" y="1442"/>
                  </a:cubicBezTo>
                  <a:close/>
                  <a:moveTo>
                    <a:pt x="15373" y="12111"/>
                  </a:moveTo>
                  <a:cubicBezTo>
                    <a:pt x="14825" y="12111"/>
                    <a:pt x="14293" y="12032"/>
                    <a:pt x="13789" y="11893"/>
                  </a:cubicBezTo>
                  <a:lnTo>
                    <a:pt x="11357" y="14324"/>
                  </a:lnTo>
                  <a:lnTo>
                    <a:pt x="11365" y="14324"/>
                  </a:lnTo>
                  <a:lnTo>
                    <a:pt x="11365" y="16077"/>
                  </a:lnTo>
                  <a:lnTo>
                    <a:pt x="9611" y="16077"/>
                  </a:lnTo>
                  <a:lnTo>
                    <a:pt x="9611" y="16071"/>
                  </a:lnTo>
                  <a:lnTo>
                    <a:pt x="9353" y="16329"/>
                  </a:lnTo>
                  <a:lnTo>
                    <a:pt x="9360" y="16329"/>
                  </a:lnTo>
                  <a:lnTo>
                    <a:pt x="9360" y="18082"/>
                  </a:lnTo>
                  <a:lnTo>
                    <a:pt x="7607" y="18082"/>
                  </a:lnTo>
                  <a:lnTo>
                    <a:pt x="7607" y="18075"/>
                  </a:lnTo>
                  <a:lnTo>
                    <a:pt x="7348" y="18332"/>
                  </a:lnTo>
                  <a:lnTo>
                    <a:pt x="7356" y="18332"/>
                  </a:lnTo>
                  <a:lnTo>
                    <a:pt x="7356" y="20088"/>
                  </a:lnTo>
                  <a:lnTo>
                    <a:pt x="5603" y="20088"/>
                  </a:lnTo>
                  <a:lnTo>
                    <a:pt x="5603" y="20080"/>
                  </a:lnTo>
                  <a:lnTo>
                    <a:pt x="4507" y="21173"/>
                  </a:lnTo>
                  <a:cubicBezTo>
                    <a:pt x="4247" y="21435"/>
                    <a:pt x="3601" y="21397"/>
                    <a:pt x="3339" y="21397"/>
                  </a:cubicBezTo>
                  <a:cubicBezTo>
                    <a:pt x="3339" y="21397"/>
                    <a:pt x="1038" y="21600"/>
                    <a:pt x="434" y="20995"/>
                  </a:cubicBezTo>
                  <a:cubicBezTo>
                    <a:pt x="-170" y="20391"/>
                    <a:pt x="32" y="18090"/>
                    <a:pt x="32" y="18090"/>
                  </a:cubicBezTo>
                  <a:cubicBezTo>
                    <a:pt x="32" y="17718"/>
                    <a:pt x="-6" y="17183"/>
                    <a:pt x="256" y="16922"/>
                  </a:cubicBezTo>
                  <a:lnTo>
                    <a:pt x="9535" y="7642"/>
                  </a:lnTo>
                  <a:cubicBezTo>
                    <a:pt x="9399" y="7135"/>
                    <a:pt x="9318" y="6606"/>
                    <a:pt x="9318" y="6056"/>
                  </a:cubicBezTo>
                  <a:cubicBezTo>
                    <a:pt x="9318" y="2712"/>
                    <a:pt x="12029" y="0"/>
                    <a:pt x="15373" y="0"/>
                  </a:cubicBezTo>
                  <a:cubicBezTo>
                    <a:pt x="18719" y="0"/>
                    <a:pt x="21430" y="2712"/>
                    <a:pt x="21430" y="6056"/>
                  </a:cubicBezTo>
                  <a:cubicBezTo>
                    <a:pt x="21430" y="9400"/>
                    <a:pt x="18719" y="12111"/>
                    <a:pt x="15373" y="12111"/>
                  </a:cubicBezTo>
                  <a:cubicBezTo>
                    <a:pt x="15373" y="12111"/>
                    <a:pt x="15373" y="12111"/>
                    <a:pt x="15373" y="12111"/>
                  </a:cubicBezTo>
                  <a:close/>
                </a:path>
              </a:pathLst>
            </a:custGeom>
            <a:solidFill>
              <a:schemeClr val="bg1"/>
            </a:solidFill>
            <a:ln>
              <a:noFill/>
            </a:ln>
            <a:effectLst/>
          </p:spPr>
          <p:txBody>
            <a:bodyPr lIns="51954" tIns="51954" rIns="51954" bIns="51954" anchor="ctr">
              <a:scene3d>
                <a:camera prst="orthographicFront"/>
                <a:lightRig rig="threePt" dir="t"/>
              </a:scene3d>
              <a:sp3d contourW="12700"/>
            </a:bodyPr>
            <a:lstStyle/>
            <a:p>
              <a:endParaRPr lang="id-ID">
                <a:solidFill>
                  <a:schemeClr val="tx2"/>
                </a:solidFill>
              </a:endParaRPr>
            </a:p>
          </p:txBody>
        </p:sp>
        <p:sp>
          <p:nvSpPr>
            <p:cNvPr id="11" name="ïšḷíḋê"/>
            <p:cNvSpPr/>
            <p:nvPr/>
          </p:nvSpPr>
          <p:spPr bwMode="auto">
            <a:xfrm>
              <a:off x="4818625" y="4851968"/>
              <a:ext cx="281672" cy="226210"/>
            </a:xfrm>
            <a:custGeom>
              <a:avLst/>
              <a:gdLst>
                <a:gd name="T0" fmla="*/ 358758 w 21335"/>
                <a:gd name="T1" fmla="*/ 292570 h 21422"/>
                <a:gd name="T2" fmla="*/ 358758 w 21335"/>
                <a:gd name="T3" fmla="*/ 292570 h 21422"/>
                <a:gd name="T4" fmla="*/ 358758 w 21335"/>
                <a:gd name="T5" fmla="*/ 292570 h 21422"/>
                <a:gd name="T6" fmla="*/ 358758 w 21335"/>
                <a:gd name="T7" fmla="*/ 292570 h 214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35" h="21422">
                  <a:moveTo>
                    <a:pt x="19499" y="4188"/>
                  </a:moveTo>
                  <a:lnTo>
                    <a:pt x="17977" y="2290"/>
                  </a:lnTo>
                  <a:cubicBezTo>
                    <a:pt x="17713" y="1961"/>
                    <a:pt x="17284" y="1961"/>
                    <a:pt x="17018" y="2290"/>
                  </a:cubicBezTo>
                  <a:lnTo>
                    <a:pt x="8914" y="12399"/>
                  </a:lnTo>
                  <a:cubicBezTo>
                    <a:pt x="8384" y="13060"/>
                    <a:pt x="7524" y="13060"/>
                    <a:pt x="6996" y="12399"/>
                  </a:cubicBezTo>
                  <a:lnTo>
                    <a:pt x="4317" y="9058"/>
                  </a:lnTo>
                  <a:cubicBezTo>
                    <a:pt x="4051" y="8728"/>
                    <a:pt x="3622" y="8728"/>
                    <a:pt x="3358" y="9058"/>
                  </a:cubicBezTo>
                  <a:lnTo>
                    <a:pt x="1836" y="10956"/>
                  </a:lnTo>
                  <a:cubicBezTo>
                    <a:pt x="1572" y="11286"/>
                    <a:pt x="1572" y="11821"/>
                    <a:pt x="1836" y="12152"/>
                  </a:cubicBezTo>
                  <a:lnTo>
                    <a:pt x="7523" y="19246"/>
                  </a:lnTo>
                  <a:cubicBezTo>
                    <a:pt x="7788" y="19575"/>
                    <a:pt x="8218" y="19575"/>
                    <a:pt x="8482" y="19246"/>
                  </a:cubicBezTo>
                  <a:lnTo>
                    <a:pt x="10004" y="17348"/>
                  </a:lnTo>
                  <a:cubicBezTo>
                    <a:pt x="10076" y="17257"/>
                    <a:pt x="10125" y="17149"/>
                    <a:pt x="10158" y="17036"/>
                  </a:cubicBezTo>
                  <a:lnTo>
                    <a:pt x="19499" y="5385"/>
                  </a:lnTo>
                  <a:cubicBezTo>
                    <a:pt x="19763" y="5053"/>
                    <a:pt x="19763" y="4518"/>
                    <a:pt x="19499" y="4188"/>
                  </a:cubicBezTo>
                  <a:cubicBezTo>
                    <a:pt x="19499" y="4188"/>
                    <a:pt x="19499" y="4188"/>
                    <a:pt x="19499" y="4188"/>
                  </a:cubicBezTo>
                  <a:close/>
                  <a:moveTo>
                    <a:pt x="20938" y="5983"/>
                  </a:moveTo>
                  <a:lnTo>
                    <a:pt x="8951" y="20934"/>
                  </a:lnTo>
                  <a:cubicBezTo>
                    <a:pt x="8675" y="21278"/>
                    <a:pt x="8314" y="21434"/>
                    <a:pt x="7955" y="21420"/>
                  </a:cubicBezTo>
                  <a:cubicBezTo>
                    <a:pt x="7597" y="21434"/>
                    <a:pt x="7233" y="21278"/>
                    <a:pt x="6958" y="20934"/>
                  </a:cubicBezTo>
                  <a:lnTo>
                    <a:pt x="397" y="12750"/>
                  </a:lnTo>
                  <a:cubicBezTo>
                    <a:pt x="-132" y="12090"/>
                    <a:pt x="-132" y="11019"/>
                    <a:pt x="397" y="10358"/>
                  </a:cubicBezTo>
                  <a:lnTo>
                    <a:pt x="2878" y="7263"/>
                  </a:lnTo>
                  <a:cubicBezTo>
                    <a:pt x="3408" y="6602"/>
                    <a:pt x="4267" y="6602"/>
                    <a:pt x="4797" y="7263"/>
                  </a:cubicBezTo>
                  <a:lnTo>
                    <a:pt x="7955" y="11203"/>
                  </a:lnTo>
                  <a:lnTo>
                    <a:pt x="16538" y="495"/>
                  </a:lnTo>
                  <a:cubicBezTo>
                    <a:pt x="17068" y="-165"/>
                    <a:pt x="17928" y="-165"/>
                    <a:pt x="18458" y="495"/>
                  </a:cubicBezTo>
                  <a:lnTo>
                    <a:pt x="20938" y="3590"/>
                  </a:lnTo>
                  <a:cubicBezTo>
                    <a:pt x="21467" y="4251"/>
                    <a:pt x="21467" y="5322"/>
                    <a:pt x="20938" y="5983"/>
                  </a:cubicBezTo>
                  <a:cubicBezTo>
                    <a:pt x="20938" y="5983"/>
                    <a:pt x="20938" y="5983"/>
                    <a:pt x="20938" y="5983"/>
                  </a:cubicBezTo>
                  <a:close/>
                </a:path>
              </a:pathLst>
            </a:custGeom>
            <a:solidFill>
              <a:schemeClr val="bg1"/>
            </a:solidFill>
            <a:ln>
              <a:noFill/>
            </a:ln>
            <a:effectLst/>
          </p:spPr>
          <p:txBody>
            <a:bodyPr lIns="51954" tIns="51954" rIns="51954" bIns="51954" anchor="ctr">
              <a:scene3d>
                <a:camera prst="orthographicFront"/>
                <a:lightRig rig="threePt" dir="t"/>
              </a:scene3d>
              <a:sp3d contourW="12700"/>
            </a:bodyPr>
            <a:lstStyle/>
            <a:p>
              <a:endParaRPr lang="id-ID">
                <a:solidFill>
                  <a:schemeClr val="tx2"/>
                </a:solidFill>
              </a:endParaRPr>
            </a:p>
          </p:txBody>
        </p:sp>
        <p:sp>
          <p:nvSpPr>
            <p:cNvPr id="35" name="íş1ïďê"/>
            <p:cNvSpPr/>
            <p:nvPr/>
          </p:nvSpPr>
          <p:spPr bwMode="auto">
            <a:xfrm>
              <a:off x="4566553" y="3281583"/>
              <a:ext cx="3244839" cy="1083067"/>
            </a:xfrm>
            <a:custGeom>
              <a:avLst/>
              <a:gdLst>
                <a:gd name="T0" fmla="*/ 4132846 w 19679"/>
                <a:gd name="T1" fmla="*/ 1514203 h 19679"/>
                <a:gd name="T2" fmla="*/ 4132846 w 19679"/>
                <a:gd name="T3" fmla="*/ 1514203 h 19679"/>
                <a:gd name="T4" fmla="*/ 4132846 w 19679"/>
                <a:gd name="T5" fmla="*/ 1514203 h 19679"/>
                <a:gd name="T6" fmla="*/ 4132846 w 19679"/>
                <a:gd name="T7" fmla="*/ 1514203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noFill/>
            <a:ln w="12700" cap="flat" cmpd="sng">
              <a:solidFill>
                <a:schemeClr val="bg2">
                  <a:lumMod val="75000"/>
                </a:schemeClr>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scene3d>
                <a:camera prst="orthographicFront"/>
                <a:lightRig rig="threePt" dir="t"/>
              </a:scene3d>
              <a:sp3d contourW="12700"/>
            </a:bodyPr>
            <a:lstStyle/>
            <a:p>
              <a:endParaRPr lang="id-ID">
                <a:solidFill>
                  <a:schemeClr val="tx2"/>
                </a:solidFill>
              </a:endParaRPr>
            </a:p>
          </p:txBody>
        </p:sp>
        <p:sp>
          <p:nvSpPr>
            <p:cNvPr id="12" name="îŝ1îḋê"/>
            <p:cNvSpPr/>
            <p:nvPr/>
          </p:nvSpPr>
          <p:spPr bwMode="auto">
            <a:xfrm rot="16200000">
              <a:off x="4566865" y="3281894"/>
              <a:ext cx="3244216" cy="1082444"/>
            </a:xfrm>
            <a:custGeom>
              <a:avLst/>
              <a:gdLst>
                <a:gd name="T0" fmla="*/ 4132053 w 19679"/>
                <a:gd name="T1" fmla="*/ 1513332 h 19679"/>
                <a:gd name="T2" fmla="*/ 4132053 w 19679"/>
                <a:gd name="T3" fmla="*/ 1513332 h 19679"/>
                <a:gd name="T4" fmla="*/ 4132053 w 19679"/>
                <a:gd name="T5" fmla="*/ 1513332 h 19679"/>
                <a:gd name="T6" fmla="*/ 4132053 w 19679"/>
                <a:gd name="T7" fmla="*/ 151333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noFill/>
            <a:ln w="12700" cap="flat" cmpd="sng">
              <a:solidFill>
                <a:schemeClr val="bg2">
                  <a:lumMod val="75000"/>
                </a:schemeClr>
              </a:solidFill>
              <a:prstDash val="solid"/>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0800" tIns="50800" rIns="50800" bIns="50800" anchor="ctr">
              <a:scene3d>
                <a:camera prst="orthographicFront"/>
                <a:lightRig rig="threePt" dir="t"/>
              </a:scene3d>
              <a:sp3d contourW="12700"/>
            </a:bodyPr>
            <a:lstStyle/>
            <a:p>
              <a:endParaRPr lang="id-ID">
                <a:solidFill>
                  <a:schemeClr val="tx2"/>
                </a:solidFill>
              </a:endParaRPr>
            </a:p>
          </p:txBody>
        </p:sp>
      </p:grpSp>
      <p:grpSp>
        <p:nvGrpSpPr>
          <p:cNvPr id="37" name="组合 36"/>
          <p:cNvGrpSpPr/>
          <p:nvPr/>
        </p:nvGrpSpPr>
        <p:grpSpPr>
          <a:xfrm>
            <a:off x="7780858" y="2122123"/>
            <a:ext cx="3279861" cy="1062407"/>
            <a:chOff x="1085274" y="2349127"/>
            <a:chExt cx="3279861" cy="1062407"/>
          </a:xfrm>
        </p:grpSpPr>
        <p:sp>
          <p:nvSpPr>
            <p:cNvPr id="13" name="文本框 12"/>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accent1"/>
                  </a:solidFill>
                  <a:latin typeface="Century Gothic" panose="020B0502020202020204" pitchFamily="34" charset="0"/>
                </a:rPr>
                <a:t>标题文字添加</a:t>
              </a:r>
            </a:p>
          </p:txBody>
        </p:sp>
        <p:sp>
          <p:nvSpPr>
            <p:cNvPr id="14" name="文本框 13"/>
            <p:cNvSpPr txBox="1"/>
            <p:nvPr/>
          </p:nvSpPr>
          <p:spPr>
            <a:xfrm>
              <a:off x="1085274" y="2687681"/>
              <a:ext cx="3279861" cy="723853"/>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solidFill>
                    <a:schemeClr val="tx1">
                      <a:lumMod val="50000"/>
                      <a:lumOff val="50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15" name="组合 14"/>
          <p:cNvGrpSpPr/>
          <p:nvPr/>
        </p:nvGrpSpPr>
        <p:grpSpPr>
          <a:xfrm>
            <a:off x="7780858" y="4406659"/>
            <a:ext cx="3279861" cy="1062407"/>
            <a:chOff x="1085274" y="2349127"/>
            <a:chExt cx="3279861" cy="1062407"/>
          </a:xfrm>
        </p:grpSpPr>
        <p:sp>
          <p:nvSpPr>
            <p:cNvPr id="16" name="文本框 15"/>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accent1"/>
                  </a:solidFill>
                  <a:latin typeface="Century Gothic" panose="020B0502020202020204" pitchFamily="34" charset="0"/>
                </a:rPr>
                <a:t>标题文字添加</a:t>
              </a:r>
            </a:p>
          </p:txBody>
        </p:sp>
        <p:sp>
          <p:nvSpPr>
            <p:cNvPr id="42" name="文本框 41"/>
            <p:cNvSpPr txBox="1"/>
            <p:nvPr/>
          </p:nvSpPr>
          <p:spPr>
            <a:xfrm>
              <a:off x="1085274" y="2687681"/>
              <a:ext cx="3279861" cy="723853"/>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solidFill>
                    <a:schemeClr val="tx1">
                      <a:lumMod val="50000"/>
                      <a:lumOff val="50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43" name="组合 42"/>
          <p:cNvGrpSpPr/>
          <p:nvPr/>
        </p:nvGrpSpPr>
        <p:grpSpPr>
          <a:xfrm>
            <a:off x="1143000" y="2122123"/>
            <a:ext cx="3279861" cy="1062407"/>
            <a:chOff x="1085274" y="2349127"/>
            <a:chExt cx="3279861" cy="1062407"/>
          </a:xfrm>
        </p:grpSpPr>
        <p:sp>
          <p:nvSpPr>
            <p:cNvPr id="44" name="文本框 43"/>
            <p:cNvSpPr txBox="1"/>
            <p:nvPr/>
          </p:nvSpPr>
          <p:spPr>
            <a:xfrm>
              <a:off x="2231354"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accent1"/>
                  </a:solidFill>
                  <a:latin typeface="Century Gothic" panose="020B0502020202020204" pitchFamily="34" charset="0"/>
                </a:rPr>
                <a:t>标题文字添加</a:t>
              </a:r>
            </a:p>
          </p:txBody>
        </p:sp>
        <p:sp>
          <p:nvSpPr>
            <p:cNvPr id="17" name="文本框 16"/>
            <p:cNvSpPr txBox="1"/>
            <p:nvPr/>
          </p:nvSpPr>
          <p:spPr>
            <a:xfrm>
              <a:off x="1085274" y="2687681"/>
              <a:ext cx="3279861" cy="72385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200" dirty="0">
                  <a:solidFill>
                    <a:schemeClr val="tx1">
                      <a:lumMod val="50000"/>
                      <a:lumOff val="50000"/>
                    </a:schemeClr>
                  </a:solidFill>
                  <a:latin typeface="Century Gothic" panose="020B0502020202020204" pitchFamily="34" charset="0"/>
                  <a:ea typeface="+mj-ea"/>
                </a:rPr>
                <a:t>The user can demonstrate on a projector or computer, or presentation and make it film to be used in a wider field</a:t>
              </a:r>
            </a:p>
          </p:txBody>
        </p:sp>
      </p:grpSp>
      <p:grpSp>
        <p:nvGrpSpPr>
          <p:cNvPr id="18" name="组合 17"/>
          <p:cNvGrpSpPr/>
          <p:nvPr/>
        </p:nvGrpSpPr>
        <p:grpSpPr>
          <a:xfrm>
            <a:off x="1143000" y="4406659"/>
            <a:ext cx="3279861" cy="1062407"/>
            <a:chOff x="1085274" y="2349127"/>
            <a:chExt cx="3279861" cy="1062407"/>
          </a:xfrm>
        </p:grpSpPr>
        <p:sp>
          <p:nvSpPr>
            <p:cNvPr id="19" name="文本框 18"/>
            <p:cNvSpPr txBox="1"/>
            <p:nvPr/>
          </p:nvSpPr>
          <p:spPr>
            <a:xfrm>
              <a:off x="2231354"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accent1"/>
                  </a:solidFill>
                  <a:latin typeface="Century Gothic" panose="020B0502020202020204" pitchFamily="34" charset="0"/>
                </a:rPr>
                <a:t>标题文字添加</a:t>
              </a:r>
            </a:p>
          </p:txBody>
        </p:sp>
        <p:sp>
          <p:nvSpPr>
            <p:cNvPr id="54" name="文本框 53"/>
            <p:cNvSpPr txBox="1"/>
            <p:nvPr/>
          </p:nvSpPr>
          <p:spPr>
            <a:xfrm>
              <a:off x="1085274" y="2687681"/>
              <a:ext cx="3279861" cy="723853"/>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200" dirty="0">
                  <a:solidFill>
                    <a:schemeClr val="tx1">
                      <a:lumMod val="50000"/>
                      <a:lumOff val="50000"/>
                    </a:schemeClr>
                  </a:solidFill>
                  <a:latin typeface="Century Gothic" panose="020B0502020202020204" pitchFamily="34" charset="0"/>
                  <a:ea typeface="+mj-ea"/>
                </a:rPr>
                <a:t>The user can demonstrate on a projector or computer, or presentation and make it film to be used in a wider field</a:t>
              </a: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3"/>
                                        </p:tgtEl>
                                        <p:attrNameLst>
                                          <p:attrName>style.visibility</p:attrName>
                                        </p:attrNameLst>
                                      </p:cBhvr>
                                      <p:to>
                                        <p:strVal val="visible"/>
                                      </p:to>
                                    </p:set>
                                    <p:anim calcmode="lin" valueType="num">
                                      <p:cBhvr additive="base">
                                        <p:cTn id="14" dur="500" fill="hold"/>
                                        <p:tgtEl>
                                          <p:spTgt spid="43"/>
                                        </p:tgtEl>
                                        <p:attrNameLst>
                                          <p:attrName>ppt_x</p:attrName>
                                        </p:attrNameLst>
                                      </p:cBhvr>
                                      <p:tavLst>
                                        <p:tav tm="0">
                                          <p:val>
                                            <p:strVal val="0-#ppt_w/2"/>
                                          </p:val>
                                        </p:tav>
                                        <p:tav tm="100000">
                                          <p:val>
                                            <p:strVal val="#ppt_x"/>
                                          </p:val>
                                        </p:tav>
                                      </p:tavLst>
                                    </p:anim>
                                    <p:anim calcmode="lin" valueType="num">
                                      <p:cBhvr additive="base">
                                        <p:cTn id="15" dur="500" fill="hold"/>
                                        <p:tgtEl>
                                          <p:spTgt spid="43"/>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1+#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1+#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4713" y="2036590"/>
            <a:ext cx="6106146" cy="3811760"/>
          </a:xfrm>
          <a:prstGeom prst="rect">
            <a:avLst/>
          </a:prstGeom>
        </p:spPr>
      </p:pic>
      <p:grpSp>
        <p:nvGrpSpPr>
          <p:cNvPr id="26" name="组合 25"/>
          <p:cNvGrpSpPr/>
          <p:nvPr/>
        </p:nvGrpSpPr>
        <p:grpSpPr>
          <a:xfrm>
            <a:off x="7107859" y="2036590"/>
            <a:ext cx="614825" cy="614825"/>
            <a:chOff x="7991475" y="1649875"/>
            <a:chExt cx="1123950" cy="1123950"/>
          </a:xfrm>
        </p:grpSpPr>
        <p:sp>
          <p:nvSpPr>
            <p:cNvPr id="27" name="椭圆 26"/>
            <p:cNvSpPr/>
            <p:nvPr/>
          </p:nvSpPr>
          <p:spPr>
            <a:xfrm>
              <a:off x="7991475" y="1649875"/>
              <a:ext cx="1123950" cy="11239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椭圆 3"/>
            <p:cNvSpPr/>
            <p:nvPr/>
          </p:nvSpPr>
          <p:spPr>
            <a:xfrm>
              <a:off x="8332239" y="1927860"/>
              <a:ext cx="442421" cy="567980"/>
            </a:xfrm>
            <a:custGeom>
              <a:avLst/>
              <a:gdLst>
                <a:gd name="connsiteX0" fmla="*/ 281697 w 473423"/>
                <a:gd name="connsiteY0" fmla="*/ 495228 h 607780"/>
                <a:gd name="connsiteX1" fmla="*/ 394602 w 473423"/>
                <a:gd name="connsiteY1" fmla="*/ 495228 h 607780"/>
                <a:gd name="connsiteX2" fmla="*/ 394602 w 473423"/>
                <a:gd name="connsiteY2" fmla="*/ 517738 h 607780"/>
                <a:gd name="connsiteX3" fmla="*/ 281697 w 473423"/>
                <a:gd name="connsiteY3" fmla="*/ 517738 h 607780"/>
                <a:gd name="connsiteX4" fmla="*/ 281697 w 473423"/>
                <a:gd name="connsiteY4" fmla="*/ 450278 h 607780"/>
                <a:gd name="connsiteX5" fmla="*/ 417112 w 473423"/>
                <a:gd name="connsiteY5" fmla="*/ 450278 h 607780"/>
                <a:gd name="connsiteX6" fmla="*/ 417112 w 473423"/>
                <a:gd name="connsiteY6" fmla="*/ 472788 h 607780"/>
                <a:gd name="connsiteX7" fmla="*/ 281697 w 473423"/>
                <a:gd name="connsiteY7" fmla="*/ 472788 h 607780"/>
                <a:gd name="connsiteX8" fmla="*/ 110813 w 473423"/>
                <a:gd name="connsiteY8" fmla="*/ 410759 h 607780"/>
                <a:gd name="connsiteX9" fmla="*/ 74755 w 473423"/>
                <a:gd name="connsiteY9" fmla="*/ 446773 h 607780"/>
                <a:gd name="connsiteX10" fmla="*/ 143389 w 473423"/>
                <a:gd name="connsiteY10" fmla="*/ 527803 h 607780"/>
                <a:gd name="connsiteX11" fmla="*/ 212022 w 473423"/>
                <a:gd name="connsiteY11" fmla="*/ 446773 h 607780"/>
                <a:gd name="connsiteX12" fmla="*/ 175964 w 473423"/>
                <a:gd name="connsiteY12" fmla="*/ 410759 h 607780"/>
                <a:gd name="connsiteX13" fmla="*/ 151174 w 473423"/>
                <a:gd name="connsiteY13" fmla="*/ 420581 h 607780"/>
                <a:gd name="connsiteX14" fmla="*/ 135603 w 473423"/>
                <a:gd name="connsiteY14" fmla="*/ 420581 h 607780"/>
                <a:gd name="connsiteX15" fmla="*/ 110813 w 473423"/>
                <a:gd name="connsiteY15" fmla="*/ 410759 h 607780"/>
                <a:gd name="connsiteX16" fmla="*/ 110813 w 473423"/>
                <a:gd name="connsiteY16" fmla="*/ 388251 h 607780"/>
                <a:gd name="connsiteX17" fmla="*/ 143389 w 473423"/>
                <a:gd name="connsiteY17" fmla="*/ 398073 h 607780"/>
                <a:gd name="connsiteX18" fmla="*/ 175964 w 473423"/>
                <a:gd name="connsiteY18" fmla="*/ 388251 h 607780"/>
                <a:gd name="connsiteX19" fmla="*/ 234559 w 473423"/>
                <a:gd name="connsiteY19" fmla="*/ 446773 h 607780"/>
                <a:gd name="connsiteX20" fmla="*/ 177398 w 473423"/>
                <a:gd name="connsiteY20" fmla="*/ 528621 h 607780"/>
                <a:gd name="connsiteX21" fmla="*/ 144003 w 473423"/>
                <a:gd name="connsiteY21" fmla="*/ 551539 h 607780"/>
                <a:gd name="connsiteX22" fmla="*/ 142979 w 473423"/>
                <a:gd name="connsiteY22" fmla="*/ 551539 h 607780"/>
                <a:gd name="connsiteX23" fmla="*/ 108559 w 473423"/>
                <a:gd name="connsiteY23" fmla="*/ 528008 h 607780"/>
                <a:gd name="connsiteX24" fmla="*/ 52218 w 473423"/>
                <a:gd name="connsiteY24" fmla="*/ 446773 h 607780"/>
                <a:gd name="connsiteX25" fmla="*/ 110813 w 473423"/>
                <a:gd name="connsiteY25" fmla="*/ 388251 h 607780"/>
                <a:gd name="connsiteX26" fmla="*/ 259143 w 473423"/>
                <a:gd name="connsiteY26" fmla="*/ 22503 h 607780"/>
                <a:gd name="connsiteX27" fmla="*/ 259143 w 473423"/>
                <a:gd name="connsiteY27" fmla="*/ 180431 h 607780"/>
                <a:gd name="connsiteX28" fmla="*/ 303392 w 473423"/>
                <a:gd name="connsiteY28" fmla="*/ 148518 h 607780"/>
                <a:gd name="connsiteX29" fmla="*/ 309948 w 473423"/>
                <a:gd name="connsiteY29" fmla="*/ 146268 h 607780"/>
                <a:gd name="connsiteX30" fmla="*/ 316503 w 473423"/>
                <a:gd name="connsiteY30" fmla="*/ 148518 h 607780"/>
                <a:gd name="connsiteX31" fmla="*/ 360752 w 473423"/>
                <a:gd name="connsiteY31" fmla="*/ 180431 h 607780"/>
                <a:gd name="connsiteX32" fmla="*/ 360752 w 473423"/>
                <a:gd name="connsiteY32" fmla="*/ 22503 h 607780"/>
                <a:gd name="connsiteX33" fmla="*/ 56335 w 473423"/>
                <a:gd name="connsiteY33" fmla="*/ 22503 h 607780"/>
                <a:gd name="connsiteX34" fmla="*/ 22534 w 473423"/>
                <a:gd name="connsiteY34" fmla="*/ 56257 h 607780"/>
                <a:gd name="connsiteX35" fmla="*/ 22534 w 473423"/>
                <a:gd name="connsiteY35" fmla="*/ 551523 h 607780"/>
                <a:gd name="connsiteX36" fmla="*/ 56335 w 473423"/>
                <a:gd name="connsiteY36" fmla="*/ 585277 h 607780"/>
                <a:gd name="connsiteX37" fmla="*/ 417088 w 473423"/>
                <a:gd name="connsiteY37" fmla="*/ 585277 h 607780"/>
                <a:gd name="connsiteX38" fmla="*/ 450889 w 473423"/>
                <a:gd name="connsiteY38" fmla="*/ 551523 h 607780"/>
                <a:gd name="connsiteX39" fmla="*/ 450889 w 473423"/>
                <a:gd name="connsiteY39" fmla="*/ 56257 h 607780"/>
                <a:gd name="connsiteX40" fmla="*/ 417088 w 473423"/>
                <a:gd name="connsiteY40" fmla="*/ 22503 h 607780"/>
                <a:gd name="connsiteX41" fmla="*/ 383286 w 473423"/>
                <a:gd name="connsiteY41" fmla="*/ 22503 h 607780"/>
                <a:gd name="connsiteX42" fmla="*/ 383286 w 473423"/>
                <a:gd name="connsiteY42" fmla="*/ 202525 h 607780"/>
                <a:gd name="connsiteX43" fmla="*/ 377141 w 473423"/>
                <a:gd name="connsiteY43" fmla="*/ 212549 h 607780"/>
                <a:gd name="connsiteX44" fmla="*/ 372019 w 473423"/>
                <a:gd name="connsiteY44" fmla="*/ 213777 h 607780"/>
                <a:gd name="connsiteX45" fmla="*/ 365259 w 473423"/>
                <a:gd name="connsiteY45" fmla="*/ 211731 h 607780"/>
                <a:gd name="connsiteX46" fmla="*/ 309948 w 473423"/>
                <a:gd name="connsiteY46" fmla="*/ 171430 h 607780"/>
                <a:gd name="connsiteX47" fmla="*/ 254636 w 473423"/>
                <a:gd name="connsiteY47" fmla="*/ 211731 h 607780"/>
                <a:gd name="connsiteX48" fmla="*/ 242755 w 473423"/>
                <a:gd name="connsiteY48" fmla="*/ 212549 h 607780"/>
                <a:gd name="connsiteX49" fmla="*/ 236609 w 473423"/>
                <a:gd name="connsiteY49" fmla="*/ 202525 h 607780"/>
                <a:gd name="connsiteX50" fmla="*/ 236609 w 473423"/>
                <a:gd name="connsiteY50" fmla="*/ 22503 h 607780"/>
                <a:gd name="connsiteX51" fmla="*/ 56335 w 473423"/>
                <a:gd name="connsiteY51" fmla="*/ 0 h 607780"/>
                <a:gd name="connsiteX52" fmla="*/ 247876 w 473423"/>
                <a:gd name="connsiteY52" fmla="*/ 0 h 607780"/>
                <a:gd name="connsiteX53" fmla="*/ 372019 w 473423"/>
                <a:gd name="connsiteY53" fmla="*/ 0 h 607780"/>
                <a:gd name="connsiteX54" fmla="*/ 417088 w 473423"/>
                <a:gd name="connsiteY54" fmla="*/ 0 h 607780"/>
                <a:gd name="connsiteX55" fmla="*/ 473423 w 473423"/>
                <a:gd name="connsiteY55" fmla="*/ 56257 h 607780"/>
                <a:gd name="connsiteX56" fmla="*/ 473423 w 473423"/>
                <a:gd name="connsiteY56" fmla="*/ 551523 h 607780"/>
                <a:gd name="connsiteX57" fmla="*/ 417088 w 473423"/>
                <a:gd name="connsiteY57" fmla="*/ 607780 h 607780"/>
                <a:gd name="connsiteX58" fmla="*/ 56335 w 473423"/>
                <a:gd name="connsiteY58" fmla="*/ 607780 h 607780"/>
                <a:gd name="connsiteX59" fmla="*/ 0 w 473423"/>
                <a:gd name="connsiteY59" fmla="*/ 551523 h 607780"/>
                <a:gd name="connsiteX60" fmla="*/ 0 w 473423"/>
                <a:gd name="connsiteY60" fmla="*/ 56257 h 607780"/>
                <a:gd name="connsiteX61" fmla="*/ 56335 w 473423"/>
                <a:gd name="connsiteY61" fmla="*/ 0 h 60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73423" h="607780">
                  <a:moveTo>
                    <a:pt x="281697" y="495228"/>
                  </a:moveTo>
                  <a:lnTo>
                    <a:pt x="394602" y="495228"/>
                  </a:lnTo>
                  <a:lnTo>
                    <a:pt x="394602" y="517738"/>
                  </a:lnTo>
                  <a:lnTo>
                    <a:pt x="281697" y="517738"/>
                  </a:lnTo>
                  <a:close/>
                  <a:moveTo>
                    <a:pt x="281697" y="450278"/>
                  </a:moveTo>
                  <a:lnTo>
                    <a:pt x="417112" y="450278"/>
                  </a:lnTo>
                  <a:lnTo>
                    <a:pt x="417112" y="472788"/>
                  </a:lnTo>
                  <a:lnTo>
                    <a:pt x="281697" y="472788"/>
                  </a:lnTo>
                  <a:close/>
                  <a:moveTo>
                    <a:pt x="110813" y="410759"/>
                  </a:moveTo>
                  <a:cubicBezTo>
                    <a:pt x="94218" y="410759"/>
                    <a:pt x="74755" y="420172"/>
                    <a:pt x="74755" y="446773"/>
                  </a:cubicBezTo>
                  <a:cubicBezTo>
                    <a:pt x="74755" y="466416"/>
                    <a:pt x="126384" y="516344"/>
                    <a:pt x="143389" y="527803"/>
                  </a:cubicBezTo>
                  <a:cubicBezTo>
                    <a:pt x="160393" y="516344"/>
                    <a:pt x="212022" y="466621"/>
                    <a:pt x="212022" y="446773"/>
                  </a:cubicBezTo>
                  <a:cubicBezTo>
                    <a:pt x="212022" y="420172"/>
                    <a:pt x="192559" y="410759"/>
                    <a:pt x="175964" y="410759"/>
                  </a:cubicBezTo>
                  <a:cubicBezTo>
                    <a:pt x="166745" y="410759"/>
                    <a:pt x="157935" y="414238"/>
                    <a:pt x="151174" y="420581"/>
                  </a:cubicBezTo>
                  <a:cubicBezTo>
                    <a:pt x="146871" y="424674"/>
                    <a:pt x="140110" y="424674"/>
                    <a:pt x="135603" y="420581"/>
                  </a:cubicBezTo>
                  <a:cubicBezTo>
                    <a:pt x="129047" y="414238"/>
                    <a:pt x="120237" y="410759"/>
                    <a:pt x="110813" y="410759"/>
                  </a:cubicBezTo>
                  <a:close/>
                  <a:moveTo>
                    <a:pt x="110813" y="388251"/>
                  </a:moveTo>
                  <a:cubicBezTo>
                    <a:pt x="122696" y="388251"/>
                    <a:pt x="133964" y="391730"/>
                    <a:pt x="143389" y="398073"/>
                  </a:cubicBezTo>
                  <a:cubicBezTo>
                    <a:pt x="153018" y="391730"/>
                    <a:pt x="164286" y="388251"/>
                    <a:pt x="175964" y="388251"/>
                  </a:cubicBezTo>
                  <a:cubicBezTo>
                    <a:pt x="210383" y="388251"/>
                    <a:pt x="234559" y="412396"/>
                    <a:pt x="234559" y="446773"/>
                  </a:cubicBezTo>
                  <a:cubicBezTo>
                    <a:pt x="234559" y="473987"/>
                    <a:pt x="194608" y="513070"/>
                    <a:pt x="177398" y="528621"/>
                  </a:cubicBezTo>
                  <a:cubicBezTo>
                    <a:pt x="154657" y="549288"/>
                    <a:pt x="147896" y="551539"/>
                    <a:pt x="144003" y="551539"/>
                  </a:cubicBezTo>
                  <a:cubicBezTo>
                    <a:pt x="143593" y="551539"/>
                    <a:pt x="143184" y="551539"/>
                    <a:pt x="142979" y="551539"/>
                  </a:cubicBezTo>
                  <a:cubicBezTo>
                    <a:pt x="139086" y="551539"/>
                    <a:pt x="131915" y="549288"/>
                    <a:pt x="108559" y="528008"/>
                  </a:cubicBezTo>
                  <a:cubicBezTo>
                    <a:pt x="91554" y="512661"/>
                    <a:pt x="52218" y="473783"/>
                    <a:pt x="52218" y="446773"/>
                  </a:cubicBezTo>
                  <a:cubicBezTo>
                    <a:pt x="52218" y="412396"/>
                    <a:pt x="76394" y="388251"/>
                    <a:pt x="110813" y="388251"/>
                  </a:cubicBezTo>
                  <a:close/>
                  <a:moveTo>
                    <a:pt x="259143" y="22503"/>
                  </a:moveTo>
                  <a:lnTo>
                    <a:pt x="259143" y="180431"/>
                  </a:lnTo>
                  <a:lnTo>
                    <a:pt x="303392" y="148518"/>
                  </a:lnTo>
                  <a:cubicBezTo>
                    <a:pt x="305236" y="147086"/>
                    <a:pt x="307694" y="146268"/>
                    <a:pt x="309948" y="146268"/>
                  </a:cubicBezTo>
                  <a:cubicBezTo>
                    <a:pt x="312201" y="146268"/>
                    <a:pt x="314659" y="147086"/>
                    <a:pt x="316503" y="148518"/>
                  </a:cubicBezTo>
                  <a:lnTo>
                    <a:pt x="360752" y="180431"/>
                  </a:lnTo>
                  <a:lnTo>
                    <a:pt x="360752" y="22503"/>
                  </a:lnTo>
                  <a:close/>
                  <a:moveTo>
                    <a:pt x="56335" y="22503"/>
                  </a:moveTo>
                  <a:cubicBezTo>
                    <a:pt x="37694" y="22503"/>
                    <a:pt x="22534" y="37641"/>
                    <a:pt x="22534" y="56257"/>
                  </a:cubicBezTo>
                  <a:lnTo>
                    <a:pt x="22534" y="551523"/>
                  </a:lnTo>
                  <a:cubicBezTo>
                    <a:pt x="22534" y="570139"/>
                    <a:pt x="37694" y="585277"/>
                    <a:pt x="56335" y="585277"/>
                  </a:cubicBezTo>
                  <a:lnTo>
                    <a:pt x="417088" y="585277"/>
                  </a:lnTo>
                  <a:cubicBezTo>
                    <a:pt x="435729" y="585277"/>
                    <a:pt x="450889" y="570139"/>
                    <a:pt x="450889" y="551523"/>
                  </a:cubicBezTo>
                  <a:lnTo>
                    <a:pt x="450889" y="56257"/>
                  </a:lnTo>
                  <a:cubicBezTo>
                    <a:pt x="450889" y="37641"/>
                    <a:pt x="435729" y="22503"/>
                    <a:pt x="417088" y="22503"/>
                  </a:cubicBezTo>
                  <a:lnTo>
                    <a:pt x="383286" y="22503"/>
                  </a:lnTo>
                  <a:lnTo>
                    <a:pt x="383286" y="202525"/>
                  </a:lnTo>
                  <a:cubicBezTo>
                    <a:pt x="383286" y="206821"/>
                    <a:pt x="380828" y="210708"/>
                    <a:pt x="377141" y="212549"/>
                  </a:cubicBezTo>
                  <a:cubicBezTo>
                    <a:pt x="375502" y="213367"/>
                    <a:pt x="373658" y="213777"/>
                    <a:pt x="372019" y="213777"/>
                  </a:cubicBezTo>
                  <a:cubicBezTo>
                    <a:pt x="369561" y="213777"/>
                    <a:pt x="367307" y="213163"/>
                    <a:pt x="365259" y="211731"/>
                  </a:cubicBezTo>
                  <a:lnTo>
                    <a:pt x="309948" y="171430"/>
                  </a:lnTo>
                  <a:lnTo>
                    <a:pt x="254636" y="211731"/>
                  </a:lnTo>
                  <a:cubicBezTo>
                    <a:pt x="251154" y="214186"/>
                    <a:pt x="246647" y="214595"/>
                    <a:pt x="242755" y="212549"/>
                  </a:cubicBezTo>
                  <a:cubicBezTo>
                    <a:pt x="239067" y="210708"/>
                    <a:pt x="236609" y="206821"/>
                    <a:pt x="236609" y="202525"/>
                  </a:cubicBezTo>
                  <a:lnTo>
                    <a:pt x="236609" y="22503"/>
                  </a:lnTo>
                  <a:close/>
                  <a:moveTo>
                    <a:pt x="56335" y="0"/>
                  </a:moveTo>
                  <a:lnTo>
                    <a:pt x="247876" y="0"/>
                  </a:lnTo>
                  <a:lnTo>
                    <a:pt x="372019" y="0"/>
                  </a:lnTo>
                  <a:lnTo>
                    <a:pt x="417088" y="0"/>
                  </a:lnTo>
                  <a:cubicBezTo>
                    <a:pt x="448021" y="0"/>
                    <a:pt x="473423" y="25162"/>
                    <a:pt x="473423" y="56257"/>
                  </a:cubicBezTo>
                  <a:lnTo>
                    <a:pt x="473423" y="551523"/>
                  </a:lnTo>
                  <a:cubicBezTo>
                    <a:pt x="473423" y="582618"/>
                    <a:pt x="448021" y="607780"/>
                    <a:pt x="417088" y="607780"/>
                  </a:cubicBezTo>
                  <a:lnTo>
                    <a:pt x="56335" y="607780"/>
                  </a:lnTo>
                  <a:cubicBezTo>
                    <a:pt x="25402" y="607780"/>
                    <a:pt x="0" y="582618"/>
                    <a:pt x="0" y="551523"/>
                  </a:cubicBezTo>
                  <a:lnTo>
                    <a:pt x="0" y="56257"/>
                  </a:lnTo>
                  <a:cubicBezTo>
                    <a:pt x="0" y="25162"/>
                    <a:pt x="25402" y="0"/>
                    <a:pt x="563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9" name="组合 28"/>
          <p:cNvGrpSpPr/>
          <p:nvPr/>
        </p:nvGrpSpPr>
        <p:grpSpPr>
          <a:xfrm>
            <a:off x="7107859" y="3460419"/>
            <a:ext cx="614825" cy="614825"/>
            <a:chOff x="7991475" y="1649875"/>
            <a:chExt cx="1123950" cy="1123950"/>
          </a:xfrm>
        </p:grpSpPr>
        <p:sp>
          <p:nvSpPr>
            <p:cNvPr id="30" name="椭圆 29"/>
            <p:cNvSpPr/>
            <p:nvPr/>
          </p:nvSpPr>
          <p:spPr>
            <a:xfrm>
              <a:off x="7991475" y="1649875"/>
              <a:ext cx="1123950" cy="11239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7"/>
            <p:cNvSpPr/>
            <p:nvPr/>
          </p:nvSpPr>
          <p:spPr>
            <a:xfrm>
              <a:off x="8269460" y="1929770"/>
              <a:ext cx="567980" cy="564160"/>
            </a:xfrm>
            <a:custGeom>
              <a:avLst/>
              <a:gdLst>
                <a:gd name="connsiteX0" fmla="*/ 243617 w 608485"/>
                <a:gd name="connsiteY0" fmla="*/ 410283 h 604393"/>
                <a:gd name="connsiteX1" fmla="*/ 46885 w 608485"/>
                <a:gd name="connsiteY1" fmla="*/ 579086 h 604393"/>
                <a:gd name="connsiteX2" fmla="*/ 561600 w 608485"/>
                <a:gd name="connsiteY2" fmla="*/ 579086 h 604393"/>
                <a:gd name="connsiteX3" fmla="*/ 364868 w 608485"/>
                <a:gd name="connsiteY3" fmla="*/ 410283 h 604393"/>
                <a:gd name="connsiteX4" fmla="*/ 304242 w 608485"/>
                <a:gd name="connsiteY4" fmla="*/ 448475 h 604393"/>
                <a:gd name="connsiteX5" fmla="*/ 583139 w 608485"/>
                <a:gd name="connsiteY5" fmla="*/ 272904 h 604393"/>
                <a:gd name="connsiteX6" fmla="*/ 387243 w 608485"/>
                <a:gd name="connsiteY6" fmla="*/ 396193 h 604393"/>
                <a:gd name="connsiteX7" fmla="*/ 583139 w 608485"/>
                <a:gd name="connsiteY7" fmla="*/ 564162 h 604393"/>
                <a:gd name="connsiteX8" fmla="*/ 25346 w 608485"/>
                <a:gd name="connsiteY8" fmla="*/ 272904 h 604393"/>
                <a:gd name="connsiteX9" fmla="*/ 25346 w 608485"/>
                <a:gd name="connsiteY9" fmla="*/ 564162 h 604393"/>
                <a:gd name="connsiteX10" fmla="*/ 221149 w 608485"/>
                <a:gd name="connsiteY10" fmla="*/ 396193 h 604393"/>
                <a:gd name="connsiteX11" fmla="*/ 190126 w 608485"/>
                <a:gd name="connsiteY11" fmla="*/ 231002 h 604393"/>
                <a:gd name="connsiteX12" fmla="*/ 190126 w 608485"/>
                <a:gd name="connsiteY12" fmla="*/ 288006 h 604393"/>
                <a:gd name="connsiteX13" fmla="*/ 215483 w 608485"/>
                <a:gd name="connsiteY13" fmla="*/ 288006 h 604393"/>
                <a:gd name="connsiteX14" fmla="*/ 215483 w 608485"/>
                <a:gd name="connsiteY14" fmla="*/ 231002 h 604393"/>
                <a:gd name="connsiteX15" fmla="*/ 164770 w 608485"/>
                <a:gd name="connsiteY15" fmla="*/ 205698 h 604393"/>
                <a:gd name="connsiteX16" fmla="*/ 240839 w 608485"/>
                <a:gd name="connsiteY16" fmla="*/ 205698 h 604393"/>
                <a:gd name="connsiteX17" fmla="*/ 240839 w 608485"/>
                <a:gd name="connsiteY17" fmla="*/ 313310 h 604393"/>
                <a:gd name="connsiteX18" fmla="*/ 164770 w 608485"/>
                <a:gd name="connsiteY18" fmla="*/ 313310 h 604393"/>
                <a:gd name="connsiteX19" fmla="*/ 519728 w 608485"/>
                <a:gd name="connsiteY19" fmla="*/ 203658 h 604393"/>
                <a:gd name="connsiteX20" fmla="*/ 519728 w 608485"/>
                <a:gd name="connsiteY20" fmla="*/ 282915 h 604393"/>
                <a:gd name="connsiteX21" fmla="*/ 574226 w 608485"/>
                <a:gd name="connsiteY21" fmla="*/ 248617 h 604393"/>
                <a:gd name="connsiteX22" fmla="*/ 88757 w 608485"/>
                <a:gd name="connsiteY22" fmla="*/ 203658 h 604393"/>
                <a:gd name="connsiteX23" fmla="*/ 34259 w 608485"/>
                <a:gd name="connsiteY23" fmla="*/ 248617 h 604393"/>
                <a:gd name="connsiteX24" fmla="*/ 88757 w 608485"/>
                <a:gd name="connsiteY24" fmla="*/ 282915 h 604393"/>
                <a:gd name="connsiteX25" fmla="*/ 291528 w 608485"/>
                <a:gd name="connsiteY25" fmla="*/ 184007 h 604393"/>
                <a:gd name="connsiteX26" fmla="*/ 291528 w 608485"/>
                <a:gd name="connsiteY26" fmla="*/ 288006 h 604393"/>
                <a:gd name="connsiteX27" fmla="*/ 316885 w 608485"/>
                <a:gd name="connsiteY27" fmla="*/ 288006 h 604393"/>
                <a:gd name="connsiteX28" fmla="*/ 316885 w 608485"/>
                <a:gd name="connsiteY28" fmla="*/ 184007 h 604393"/>
                <a:gd name="connsiteX29" fmla="*/ 266172 w 608485"/>
                <a:gd name="connsiteY29" fmla="*/ 158702 h 604393"/>
                <a:gd name="connsiteX30" fmla="*/ 342241 w 608485"/>
                <a:gd name="connsiteY30" fmla="*/ 158702 h 604393"/>
                <a:gd name="connsiteX31" fmla="*/ 342241 w 608485"/>
                <a:gd name="connsiteY31" fmla="*/ 313311 h 604393"/>
                <a:gd name="connsiteX32" fmla="*/ 266172 w 608485"/>
                <a:gd name="connsiteY32" fmla="*/ 313311 h 604393"/>
                <a:gd name="connsiteX33" fmla="*/ 393017 w 608485"/>
                <a:gd name="connsiteY33" fmla="*/ 148793 h 604393"/>
                <a:gd name="connsiteX34" fmla="*/ 393017 w 608485"/>
                <a:gd name="connsiteY34" fmla="*/ 288008 h 604393"/>
                <a:gd name="connsiteX35" fmla="*/ 418366 w 608485"/>
                <a:gd name="connsiteY35" fmla="*/ 288008 h 604393"/>
                <a:gd name="connsiteX36" fmla="*/ 418366 w 608485"/>
                <a:gd name="connsiteY36" fmla="*/ 148793 h 604393"/>
                <a:gd name="connsiteX37" fmla="*/ 367575 w 608485"/>
                <a:gd name="connsiteY37" fmla="*/ 123490 h 604393"/>
                <a:gd name="connsiteX38" fmla="*/ 443715 w 608485"/>
                <a:gd name="connsiteY38" fmla="*/ 123490 h 604393"/>
                <a:gd name="connsiteX39" fmla="*/ 443715 w 608485"/>
                <a:gd name="connsiteY39" fmla="*/ 313311 h 604393"/>
                <a:gd name="connsiteX40" fmla="*/ 367575 w 608485"/>
                <a:gd name="connsiteY40" fmla="*/ 313311 h 604393"/>
                <a:gd name="connsiteX41" fmla="*/ 114103 w 608485"/>
                <a:gd name="connsiteY41" fmla="*/ 98167 h 604393"/>
                <a:gd name="connsiteX42" fmla="*/ 114103 w 608485"/>
                <a:gd name="connsiteY42" fmla="*/ 298859 h 604393"/>
                <a:gd name="connsiteX43" fmla="*/ 304242 w 608485"/>
                <a:gd name="connsiteY43" fmla="*/ 418533 h 604393"/>
                <a:gd name="connsiteX44" fmla="*/ 494382 w 608485"/>
                <a:gd name="connsiteY44" fmla="*/ 298859 h 604393"/>
                <a:gd name="connsiteX45" fmla="*/ 494382 w 608485"/>
                <a:gd name="connsiteY45" fmla="*/ 98167 h 604393"/>
                <a:gd name="connsiteX46" fmla="*/ 304242 w 608485"/>
                <a:gd name="connsiteY46" fmla="*/ 31703 h 604393"/>
                <a:gd name="connsiteX47" fmla="*/ 249930 w 608485"/>
                <a:gd name="connsiteY47" fmla="*/ 72768 h 604393"/>
                <a:gd name="connsiteX48" fmla="*/ 358555 w 608485"/>
                <a:gd name="connsiteY48" fmla="*/ 72768 h 604393"/>
                <a:gd name="connsiteX49" fmla="*/ 304242 w 608485"/>
                <a:gd name="connsiteY49" fmla="*/ 0 h 604393"/>
                <a:gd name="connsiteX50" fmla="*/ 400519 w 608485"/>
                <a:gd name="connsiteY50" fmla="*/ 72768 h 604393"/>
                <a:gd name="connsiteX51" fmla="*/ 519728 w 608485"/>
                <a:gd name="connsiteY51" fmla="*/ 72768 h 604393"/>
                <a:gd name="connsiteX52" fmla="*/ 519728 w 608485"/>
                <a:gd name="connsiteY52" fmla="*/ 170843 h 604393"/>
                <a:gd name="connsiteX53" fmla="*/ 603843 w 608485"/>
                <a:gd name="connsiteY53" fmla="*/ 240274 h 604393"/>
                <a:gd name="connsiteX54" fmla="*/ 601243 w 608485"/>
                <a:gd name="connsiteY54" fmla="*/ 243426 h 604393"/>
                <a:gd name="connsiteX55" fmla="*/ 608485 w 608485"/>
                <a:gd name="connsiteY55" fmla="*/ 250656 h 604393"/>
                <a:gd name="connsiteX56" fmla="*/ 608485 w 608485"/>
                <a:gd name="connsiteY56" fmla="*/ 604393 h 604393"/>
                <a:gd name="connsiteX57" fmla="*/ 0 w 608485"/>
                <a:gd name="connsiteY57" fmla="*/ 604393 h 604393"/>
                <a:gd name="connsiteX58" fmla="*/ 0 w 608485"/>
                <a:gd name="connsiteY58" fmla="*/ 237957 h 604393"/>
                <a:gd name="connsiteX59" fmla="*/ 7799 w 608485"/>
                <a:gd name="connsiteY59" fmla="*/ 237586 h 604393"/>
                <a:gd name="connsiteX60" fmla="*/ 88757 w 608485"/>
                <a:gd name="connsiteY60" fmla="*/ 170843 h 604393"/>
                <a:gd name="connsiteX61" fmla="*/ 88757 w 608485"/>
                <a:gd name="connsiteY61" fmla="*/ 72768 h 604393"/>
                <a:gd name="connsiteX62" fmla="*/ 207873 w 608485"/>
                <a:gd name="connsiteY62" fmla="*/ 72768 h 604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485" h="604393">
                  <a:moveTo>
                    <a:pt x="243617" y="410283"/>
                  </a:moveTo>
                  <a:lnTo>
                    <a:pt x="46885" y="579086"/>
                  </a:lnTo>
                  <a:lnTo>
                    <a:pt x="561600" y="579086"/>
                  </a:lnTo>
                  <a:lnTo>
                    <a:pt x="364868" y="410283"/>
                  </a:lnTo>
                  <a:lnTo>
                    <a:pt x="304242" y="448475"/>
                  </a:lnTo>
                  <a:close/>
                  <a:moveTo>
                    <a:pt x="583139" y="272904"/>
                  </a:moveTo>
                  <a:lnTo>
                    <a:pt x="387243" y="396193"/>
                  </a:lnTo>
                  <a:lnTo>
                    <a:pt x="583139" y="564162"/>
                  </a:lnTo>
                  <a:close/>
                  <a:moveTo>
                    <a:pt x="25346" y="272904"/>
                  </a:moveTo>
                  <a:lnTo>
                    <a:pt x="25346" y="564162"/>
                  </a:lnTo>
                  <a:lnTo>
                    <a:pt x="221149" y="396193"/>
                  </a:lnTo>
                  <a:close/>
                  <a:moveTo>
                    <a:pt x="190126" y="231002"/>
                  </a:moveTo>
                  <a:lnTo>
                    <a:pt x="190126" y="288006"/>
                  </a:lnTo>
                  <a:lnTo>
                    <a:pt x="215483" y="288006"/>
                  </a:lnTo>
                  <a:lnTo>
                    <a:pt x="215483" y="231002"/>
                  </a:lnTo>
                  <a:close/>
                  <a:moveTo>
                    <a:pt x="164770" y="205698"/>
                  </a:moveTo>
                  <a:lnTo>
                    <a:pt x="240839" y="205698"/>
                  </a:lnTo>
                  <a:lnTo>
                    <a:pt x="240839" y="313310"/>
                  </a:lnTo>
                  <a:lnTo>
                    <a:pt x="164770" y="313310"/>
                  </a:lnTo>
                  <a:close/>
                  <a:moveTo>
                    <a:pt x="519728" y="203658"/>
                  </a:moveTo>
                  <a:lnTo>
                    <a:pt x="519728" y="282915"/>
                  </a:lnTo>
                  <a:lnTo>
                    <a:pt x="574226" y="248617"/>
                  </a:lnTo>
                  <a:close/>
                  <a:moveTo>
                    <a:pt x="88757" y="203658"/>
                  </a:moveTo>
                  <a:lnTo>
                    <a:pt x="34259" y="248617"/>
                  </a:lnTo>
                  <a:lnTo>
                    <a:pt x="88757" y="282915"/>
                  </a:lnTo>
                  <a:close/>
                  <a:moveTo>
                    <a:pt x="291528" y="184007"/>
                  </a:moveTo>
                  <a:lnTo>
                    <a:pt x="291528" y="288006"/>
                  </a:lnTo>
                  <a:lnTo>
                    <a:pt x="316885" y="288006"/>
                  </a:lnTo>
                  <a:lnTo>
                    <a:pt x="316885" y="184007"/>
                  </a:lnTo>
                  <a:close/>
                  <a:moveTo>
                    <a:pt x="266172" y="158702"/>
                  </a:moveTo>
                  <a:lnTo>
                    <a:pt x="342241" y="158702"/>
                  </a:lnTo>
                  <a:lnTo>
                    <a:pt x="342241" y="313311"/>
                  </a:lnTo>
                  <a:lnTo>
                    <a:pt x="266172" y="313311"/>
                  </a:lnTo>
                  <a:close/>
                  <a:moveTo>
                    <a:pt x="393017" y="148793"/>
                  </a:moveTo>
                  <a:lnTo>
                    <a:pt x="393017" y="288008"/>
                  </a:lnTo>
                  <a:lnTo>
                    <a:pt x="418366" y="288008"/>
                  </a:lnTo>
                  <a:lnTo>
                    <a:pt x="418366" y="148793"/>
                  </a:lnTo>
                  <a:close/>
                  <a:moveTo>
                    <a:pt x="367575" y="123490"/>
                  </a:moveTo>
                  <a:lnTo>
                    <a:pt x="443715" y="123490"/>
                  </a:lnTo>
                  <a:lnTo>
                    <a:pt x="443715" y="313311"/>
                  </a:lnTo>
                  <a:lnTo>
                    <a:pt x="367575" y="313311"/>
                  </a:lnTo>
                  <a:close/>
                  <a:moveTo>
                    <a:pt x="114103" y="98167"/>
                  </a:moveTo>
                  <a:lnTo>
                    <a:pt x="114103" y="298859"/>
                  </a:lnTo>
                  <a:lnTo>
                    <a:pt x="304242" y="418533"/>
                  </a:lnTo>
                  <a:lnTo>
                    <a:pt x="494382" y="298859"/>
                  </a:lnTo>
                  <a:lnTo>
                    <a:pt x="494382" y="98167"/>
                  </a:lnTo>
                  <a:close/>
                  <a:moveTo>
                    <a:pt x="304242" y="31703"/>
                  </a:moveTo>
                  <a:lnTo>
                    <a:pt x="249930" y="72768"/>
                  </a:lnTo>
                  <a:lnTo>
                    <a:pt x="358555" y="72768"/>
                  </a:lnTo>
                  <a:close/>
                  <a:moveTo>
                    <a:pt x="304242" y="0"/>
                  </a:moveTo>
                  <a:lnTo>
                    <a:pt x="400519" y="72768"/>
                  </a:lnTo>
                  <a:lnTo>
                    <a:pt x="519728" y="72768"/>
                  </a:lnTo>
                  <a:lnTo>
                    <a:pt x="519728" y="170843"/>
                  </a:lnTo>
                  <a:lnTo>
                    <a:pt x="603843" y="240274"/>
                  </a:lnTo>
                  <a:lnTo>
                    <a:pt x="601243" y="243426"/>
                  </a:lnTo>
                  <a:lnTo>
                    <a:pt x="608485" y="250656"/>
                  </a:lnTo>
                  <a:lnTo>
                    <a:pt x="608485" y="604393"/>
                  </a:lnTo>
                  <a:lnTo>
                    <a:pt x="0" y="604393"/>
                  </a:lnTo>
                  <a:lnTo>
                    <a:pt x="0" y="237957"/>
                  </a:lnTo>
                  <a:lnTo>
                    <a:pt x="7799" y="237586"/>
                  </a:lnTo>
                  <a:lnTo>
                    <a:pt x="88757" y="170843"/>
                  </a:lnTo>
                  <a:lnTo>
                    <a:pt x="88757" y="72768"/>
                  </a:lnTo>
                  <a:lnTo>
                    <a:pt x="207873" y="7276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2" name="组合 31"/>
          <p:cNvGrpSpPr/>
          <p:nvPr/>
        </p:nvGrpSpPr>
        <p:grpSpPr>
          <a:xfrm>
            <a:off x="7107859" y="4884248"/>
            <a:ext cx="614825" cy="614825"/>
            <a:chOff x="7991475" y="1649875"/>
            <a:chExt cx="1123950" cy="1123950"/>
          </a:xfrm>
        </p:grpSpPr>
        <p:sp>
          <p:nvSpPr>
            <p:cNvPr id="33" name="椭圆 32"/>
            <p:cNvSpPr/>
            <p:nvPr/>
          </p:nvSpPr>
          <p:spPr>
            <a:xfrm>
              <a:off x="7991475" y="1649875"/>
              <a:ext cx="1123950" cy="11239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椭圆 10"/>
            <p:cNvSpPr/>
            <p:nvPr/>
          </p:nvSpPr>
          <p:spPr>
            <a:xfrm>
              <a:off x="8269460" y="1975711"/>
              <a:ext cx="567980" cy="472278"/>
            </a:xfrm>
            <a:custGeom>
              <a:avLst/>
              <a:gdLst>
                <a:gd name="connsiteX0" fmla="*/ 429142 w 608536"/>
                <a:gd name="connsiteY0" fmla="*/ 368388 h 506001"/>
                <a:gd name="connsiteX1" fmla="*/ 419096 w 608536"/>
                <a:gd name="connsiteY1" fmla="*/ 378422 h 506001"/>
                <a:gd name="connsiteX2" fmla="*/ 419096 w 608536"/>
                <a:gd name="connsiteY2" fmla="*/ 389890 h 506001"/>
                <a:gd name="connsiteX3" fmla="*/ 429142 w 608536"/>
                <a:gd name="connsiteY3" fmla="*/ 399924 h 506001"/>
                <a:gd name="connsiteX4" fmla="*/ 545389 w 608536"/>
                <a:gd name="connsiteY4" fmla="*/ 399924 h 506001"/>
                <a:gd name="connsiteX5" fmla="*/ 555435 w 608536"/>
                <a:gd name="connsiteY5" fmla="*/ 389890 h 506001"/>
                <a:gd name="connsiteX6" fmla="*/ 555435 w 608536"/>
                <a:gd name="connsiteY6" fmla="*/ 378422 h 506001"/>
                <a:gd name="connsiteX7" fmla="*/ 545389 w 608536"/>
                <a:gd name="connsiteY7" fmla="*/ 368388 h 506001"/>
                <a:gd name="connsiteX8" fmla="*/ 318637 w 608536"/>
                <a:gd name="connsiteY8" fmla="*/ 278174 h 506001"/>
                <a:gd name="connsiteX9" fmla="*/ 370364 w 608536"/>
                <a:gd name="connsiteY9" fmla="*/ 278174 h 506001"/>
                <a:gd name="connsiteX10" fmla="*/ 343064 w 608536"/>
                <a:gd name="connsiteY10" fmla="*/ 323923 h 506001"/>
                <a:gd name="connsiteX11" fmla="*/ 330132 w 608536"/>
                <a:gd name="connsiteY11" fmla="*/ 323923 h 506001"/>
                <a:gd name="connsiteX12" fmla="*/ 330132 w 608536"/>
                <a:gd name="connsiteY12" fmla="*/ 315345 h 506001"/>
                <a:gd name="connsiteX13" fmla="*/ 318637 w 608536"/>
                <a:gd name="connsiteY13" fmla="*/ 278174 h 506001"/>
                <a:gd name="connsiteX14" fmla="*/ 487983 w 608536"/>
                <a:gd name="connsiteY14" fmla="*/ 262311 h 506001"/>
                <a:gd name="connsiteX15" fmla="*/ 608536 w 608536"/>
                <a:gd name="connsiteY15" fmla="*/ 384156 h 506001"/>
                <a:gd name="connsiteX16" fmla="*/ 487983 w 608536"/>
                <a:gd name="connsiteY16" fmla="*/ 506001 h 506001"/>
                <a:gd name="connsiteX17" fmla="*/ 365995 w 608536"/>
                <a:gd name="connsiteY17" fmla="*/ 384156 h 506001"/>
                <a:gd name="connsiteX18" fmla="*/ 487983 w 608536"/>
                <a:gd name="connsiteY18" fmla="*/ 262311 h 506001"/>
                <a:gd name="connsiteX19" fmla="*/ 289997 w 608536"/>
                <a:gd name="connsiteY19" fmla="*/ 196561 h 506001"/>
                <a:gd name="connsiteX20" fmla="*/ 420662 w 608536"/>
                <a:gd name="connsiteY20" fmla="*/ 196561 h 506001"/>
                <a:gd name="connsiteX21" fmla="*/ 433585 w 608536"/>
                <a:gd name="connsiteY21" fmla="*/ 209428 h 506001"/>
                <a:gd name="connsiteX22" fmla="*/ 433585 w 608536"/>
                <a:gd name="connsiteY22" fmla="*/ 229443 h 506001"/>
                <a:gd name="connsiteX23" fmla="*/ 432149 w 608536"/>
                <a:gd name="connsiteY23" fmla="*/ 235162 h 506001"/>
                <a:gd name="connsiteX24" fmla="*/ 416354 w 608536"/>
                <a:gd name="connsiteY24" fmla="*/ 242310 h 506001"/>
                <a:gd name="connsiteX25" fmla="*/ 264151 w 608536"/>
                <a:gd name="connsiteY25" fmla="*/ 242310 h 506001"/>
                <a:gd name="connsiteX26" fmla="*/ 264151 w 608536"/>
                <a:gd name="connsiteY26" fmla="*/ 229443 h 506001"/>
                <a:gd name="connsiteX27" fmla="*/ 265587 w 608536"/>
                <a:gd name="connsiteY27" fmla="*/ 228013 h 506001"/>
                <a:gd name="connsiteX28" fmla="*/ 289997 w 608536"/>
                <a:gd name="connsiteY28" fmla="*/ 196561 h 506001"/>
                <a:gd name="connsiteX29" fmla="*/ 271278 w 608536"/>
                <a:gd name="connsiteY29" fmla="*/ 114718 h 506001"/>
                <a:gd name="connsiteX30" fmla="*/ 420658 w 608536"/>
                <a:gd name="connsiteY30" fmla="*/ 114718 h 506001"/>
                <a:gd name="connsiteX31" fmla="*/ 433585 w 608536"/>
                <a:gd name="connsiteY31" fmla="*/ 127600 h 506001"/>
                <a:gd name="connsiteX32" fmla="*/ 433585 w 608536"/>
                <a:gd name="connsiteY32" fmla="*/ 147638 h 506001"/>
                <a:gd name="connsiteX33" fmla="*/ 420658 w 608536"/>
                <a:gd name="connsiteY33" fmla="*/ 159088 h 506001"/>
                <a:gd name="connsiteX34" fmla="*/ 287078 w 608536"/>
                <a:gd name="connsiteY34" fmla="*/ 159088 h 506001"/>
                <a:gd name="connsiteX35" fmla="*/ 279896 w 608536"/>
                <a:gd name="connsiteY35" fmla="*/ 150500 h 506001"/>
                <a:gd name="connsiteX36" fmla="*/ 271278 w 608536"/>
                <a:gd name="connsiteY36" fmla="*/ 114718 h 506001"/>
                <a:gd name="connsiteX37" fmla="*/ 206650 w 608536"/>
                <a:gd name="connsiteY37" fmla="*/ 91728 h 506001"/>
                <a:gd name="connsiteX38" fmla="*/ 264047 w 608536"/>
                <a:gd name="connsiteY38" fmla="*/ 163409 h 506001"/>
                <a:gd name="connsiteX39" fmla="*/ 266916 w 608536"/>
                <a:gd name="connsiteY39" fmla="*/ 163409 h 506001"/>
                <a:gd name="connsiteX40" fmla="*/ 276961 w 608536"/>
                <a:gd name="connsiteY40" fmla="*/ 184914 h 506001"/>
                <a:gd name="connsiteX41" fmla="*/ 259742 w 608536"/>
                <a:gd name="connsiteY41" fmla="*/ 213586 h 506001"/>
                <a:gd name="connsiteX42" fmla="*/ 255437 w 608536"/>
                <a:gd name="connsiteY42" fmla="*/ 212152 h 506001"/>
                <a:gd name="connsiteX43" fmla="*/ 236783 w 608536"/>
                <a:gd name="connsiteY43" fmla="*/ 242258 h 506001"/>
                <a:gd name="connsiteX44" fmla="*/ 233913 w 608536"/>
                <a:gd name="connsiteY44" fmla="*/ 249427 h 506001"/>
                <a:gd name="connsiteX45" fmla="*/ 246827 w 608536"/>
                <a:gd name="connsiteY45" fmla="*/ 262329 h 506001"/>
                <a:gd name="connsiteX46" fmla="*/ 259742 w 608536"/>
                <a:gd name="connsiteY46" fmla="*/ 262329 h 506001"/>
                <a:gd name="connsiteX47" fmla="*/ 314269 w 608536"/>
                <a:gd name="connsiteY47" fmla="*/ 315373 h 506001"/>
                <a:gd name="connsiteX48" fmla="*/ 314269 w 608536"/>
                <a:gd name="connsiteY48" fmla="*/ 329710 h 506001"/>
                <a:gd name="connsiteX49" fmla="*/ 297050 w 608536"/>
                <a:gd name="connsiteY49" fmla="*/ 346913 h 506001"/>
                <a:gd name="connsiteX50" fmla="*/ 117684 w 608536"/>
                <a:gd name="connsiteY50" fmla="*/ 346913 h 506001"/>
                <a:gd name="connsiteX51" fmla="*/ 100465 w 608536"/>
                <a:gd name="connsiteY51" fmla="*/ 329710 h 506001"/>
                <a:gd name="connsiteX52" fmla="*/ 100465 w 608536"/>
                <a:gd name="connsiteY52" fmla="*/ 315373 h 506001"/>
                <a:gd name="connsiteX53" fmla="*/ 154992 w 608536"/>
                <a:gd name="connsiteY53" fmla="*/ 262329 h 506001"/>
                <a:gd name="connsiteX54" fmla="*/ 167907 w 608536"/>
                <a:gd name="connsiteY54" fmla="*/ 262329 h 506001"/>
                <a:gd name="connsiteX55" fmla="*/ 180821 w 608536"/>
                <a:gd name="connsiteY55" fmla="*/ 249427 h 506001"/>
                <a:gd name="connsiteX56" fmla="*/ 177951 w 608536"/>
                <a:gd name="connsiteY56" fmla="*/ 242258 h 506001"/>
                <a:gd name="connsiteX57" fmla="*/ 159297 w 608536"/>
                <a:gd name="connsiteY57" fmla="*/ 212152 h 506001"/>
                <a:gd name="connsiteX58" fmla="*/ 156427 w 608536"/>
                <a:gd name="connsiteY58" fmla="*/ 213586 h 506001"/>
                <a:gd name="connsiteX59" fmla="*/ 139208 w 608536"/>
                <a:gd name="connsiteY59" fmla="*/ 184914 h 506001"/>
                <a:gd name="connsiteX60" fmla="*/ 147818 w 608536"/>
                <a:gd name="connsiteY60" fmla="*/ 163409 h 506001"/>
                <a:gd name="connsiteX61" fmla="*/ 150687 w 608536"/>
                <a:gd name="connsiteY61" fmla="*/ 163409 h 506001"/>
                <a:gd name="connsiteX62" fmla="*/ 206650 w 608536"/>
                <a:gd name="connsiteY62" fmla="*/ 91728 h 506001"/>
                <a:gd name="connsiteX63" fmla="*/ 87567 w 608536"/>
                <a:gd name="connsiteY63" fmla="*/ 0 h 506001"/>
                <a:gd name="connsiteX64" fmla="*/ 469417 w 608536"/>
                <a:gd name="connsiteY64" fmla="*/ 0 h 506001"/>
                <a:gd name="connsiteX65" fmla="*/ 558419 w 608536"/>
                <a:gd name="connsiteY65" fmla="*/ 106077 h 506001"/>
                <a:gd name="connsiteX66" fmla="*/ 558419 w 608536"/>
                <a:gd name="connsiteY66" fmla="*/ 240823 h 506001"/>
                <a:gd name="connsiteX67" fmla="*/ 522531 w 608536"/>
                <a:gd name="connsiteY67" fmla="*/ 227921 h 506001"/>
                <a:gd name="connsiteX68" fmla="*/ 522531 w 608536"/>
                <a:gd name="connsiteY68" fmla="*/ 106077 h 506001"/>
                <a:gd name="connsiteX69" fmla="*/ 469417 w 608536"/>
                <a:gd name="connsiteY69" fmla="*/ 34403 h 506001"/>
                <a:gd name="connsiteX70" fmla="*/ 87567 w 608536"/>
                <a:gd name="connsiteY70" fmla="*/ 34403 h 506001"/>
                <a:gd name="connsiteX71" fmla="*/ 34453 w 608536"/>
                <a:gd name="connsiteY71" fmla="*/ 106077 h 506001"/>
                <a:gd name="connsiteX72" fmla="*/ 34453 w 608536"/>
                <a:gd name="connsiteY72" fmla="*/ 356933 h 506001"/>
                <a:gd name="connsiteX73" fmla="*/ 87567 w 608536"/>
                <a:gd name="connsiteY73" fmla="*/ 427173 h 506001"/>
                <a:gd name="connsiteX74" fmla="*/ 341655 w 608536"/>
                <a:gd name="connsiteY74" fmla="*/ 427173 h 506001"/>
                <a:gd name="connsiteX75" fmla="*/ 357446 w 608536"/>
                <a:gd name="connsiteY75" fmla="*/ 463010 h 506001"/>
                <a:gd name="connsiteX76" fmla="*/ 87567 w 608536"/>
                <a:gd name="connsiteY76" fmla="*/ 463010 h 506001"/>
                <a:gd name="connsiteX77" fmla="*/ 0 w 608536"/>
                <a:gd name="connsiteY77" fmla="*/ 356933 h 506001"/>
                <a:gd name="connsiteX78" fmla="*/ 0 w 608536"/>
                <a:gd name="connsiteY78" fmla="*/ 106077 h 506001"/>
                <a:gd name="connsiteX79" fmla="*/ 87567 w 608536"/>
                <a:gd name="connsiteY79" fmla="*/ 0 h 50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8536" h="506001">
                  <a:moveTo>
                    <a:pt x="429142" y="368388"/>
                  </a:moveTo>
                  <a:cubicBezTo>
                    <a:pt x="423401" y="368388"/>
                    <a:pt x="419096" y="372688"/>
                    <a:pt x="419096" y="378422"/>
                  </a:cubicBezTo>
                  <a:lnTo>
                    <a:pt x="419096" y="389890"/>
                  </a:lnTo>
                  <a:cubicBezTo>
                    <a:pt x="419096" y="395624"/>
                    <a:pt x="423401" y="399924"/>
                    <a:pt x="429142" y="399924"/>
                  </a:cubicBezTo>
                  <a:lnTo>
                    <a:pt x="545389" y="399924"/>
                  </a:lnTo>
                  <a:cubicBezTo>
                    <a:pt x="551130" y="399924"/>
                    <a:pt x="555435" y="395624"/>
                    <a:pt x="555435" y="389890"/>
                  </a:cubicBezTo>
                  <a:lnTo>
                    <a:pt x="555435" y="378422"/>
                  </a:lnTo>
                  <a:cubicBezTo>
                    <a:pt x="555435" y="372688"/>
                    <a:pt x="551130" y="368388"/>
                    <a:pt x="545389" y="368388"/>
                  </a:cubicBezTo>
                  <a:close/>
                  <a:moveTo>
                    <a:pt x="318637" y="278174"/>
                  </a:moveTo>
                  <a:lnTo>
                    <a:pt x="370364" y="278174"/>
                  </a:lnTo>
                  <a:cubicBezTo>
                    <a:pt x="358869" y="292471"/>
                    <a:pt x="350248" y="306767"/>
                    <a:pt x="343064" y="323923"/>
                  </a:cubicBezTo>
                  <a:lnTo>
                    <a:pt x="330132" y="323923"/>
                  </a:lnTo>
                  <a:lnTo>
                    <a:pt x="330132" y="315345"/>
                  </a:lnTo>
                  <a:cubicBezTo>
                    <a:pt x="330132" y="302478"/>
                    <a:pt x="325821" y="289611"/>
                    <a:pt x="318637" y="278174"/>
                  </a:cubicBezTo>
                  <a:close/>
                  <a:moveTo>
                    <a:pt x="487983" y="262311"/>
                  </a:moveTo>
                  <a:cubicBezTo>
                    <a:pt x="554000" y="262311"/>
                    <a:pt x="608536" y="316783"/>
                    <a:pt x="608536" y="384156"/>
                  </a:cubicBezTo>
                  <a:cubicBezTo>
                    <a:pt x="608536" y="451529"/>
                    <a:pt x="554000" y="506001"/>
                    <a:pt x="487983" y="506001"/>
                  </a:cubicBezTo>
                  <a:cubicBezTo>
                    <a:pt x="420531" y="506001"/>
                    <a:pt x="365995" y="451529"/>
                    <a:pt x="365995" y="384156"/>
                  </a:cubicBezTo>
                  <a:cubicBezTo>
                    <a:pt x="365995" y="316783"/>
                    <a:pt x="420531" y="262311"/>
                    <a:pt x="487983" y="262311"/>
                  </a:cubicBezTo>
                  <a:close/>
                  <a:moveTo>
                    <a:pt x="289997" y="196561"/>
                  </a:moveTo>
                  <a:lnTo>
                    <a:pt x="420662" y="196561"/>
                  </a:lnTo>
                  <a:cubicBezTo>
                    <a:pt x="427841" y="196561"/>
                    <a:pt x="433585" y="202280"/>
                    <a:pt x="433585" y="209428"/>
                  </a:cubicBezTo>
                  <a:lnTo>
                    <a:pt x="433585" y="229443"/>
                  </a:lnTo>
                  <a:cubicBezTo>
                    <a:pt x="433585" y="230873"/>
                    <a:pt x="433585" y="232302"/>
                    <a:pt x="432149" y="235162"/>
                  </a:cubicBezTo>
                  <a:cubicBezTo>
                    <a:pt x="426406" y="236591"/>
                    <a:pt x="422098" y="239451"/>
                    <a:pt x="416354" y="242310"/>
                  </a:cubicBezTo>
                  <a:lnTo>
                    <a:pt x="264151" y="242310"/>
                  </a:lnTo>
                  <a:lnTo>
                    <a:pt x="264151" y="229443"/>
                  </a:lnTo>
                  <a:cubicBezTo>
                    <a:pt x="265587" y="229443"/>
                    <a:pt x="265587" y="228013"/>
                    <a:pt x="265587" y="228013"/>
                  </a:cubicBezTo>
                  <a:cubicBezTo>
                    <a:pt x="278510" y="223724"/>
                    <a:pt x="287125" y="209428"/>
                    <a:pt x="289997" y="196561"/>
                  </a:cubicBezTo>
                  <a:close/>
                  <a:moveTo>
                    <a:pt x="271278" y="114718"/>
                  </a:moveTo>
                  <a:lnTo>
                    <a:pt x="420658" y="114718"/>
                  </a:lnTo>
                  <a:cubicBezTo>
                    <a:pt x="427840" y="114718"/>
                    <a:pt x="433585" y="120443"/>
                    <a:pt x="433585" y="127600"/>
                  </a:cubicBezTo>
                  <a:lnTo>
                    <a:pt x="433585" y="147638"/>
                  </a:lnTo>
                  <a:cubicBezTo>
                    <a:pt x="433585" y="153363"/>
                    <a:pt x="427840" y="159088"/>
                    <a:pt x="420658" y="159088"/>
                  </a:cubicBezTo>
                  <a:lnTo>
                    <a:pt x="287078" y="159088"/>
                  </a:lnTo>
                  <a:cubicBezTo>
                    <a:pt x="285641" y="156225"/>
                    <a:pt x="282769" y="151932"/>
                    <a:pt x="279896" y="150500"/>
                  </a:cubicBezTo>
                  <a:cubicBezTo>
                    <a:pt x="278460" y="136187"/>
                    <a:pt x="275587" y="124737"/>
                    <a:pt x="271278" y="114718"/>
                  </a:cubicBezTo>
                  <a:close/>
                  <a:moveTo>
                    <a:pt x="206650" y="91728"/>
                  </a:moveTo>
                  <a:cubicBezTo>
                    <a:pt x="255437" y="91728"/>
                    <a:pt x="264047" y="131869"/>
                    <a:pt x="264047" y="163409"/>
                  </a:cubicBezTo>
                  <a:cubicBezTo>
                    <a:pt x="265482" y="163409"/>
                    <a:pt x="266916" y="163409"/>
                    <a:pt x="266916" y="163409"/>
                  </a:cubicBezTo>
                  <a:cubicBezTo>
                    <a:pt x="275526" y="163409"/>
                    <a:pt x="276961" y="172011"/>
                    <a:pt x="276961" y="184914"/>
                  </a:cubicBezTo>
                  <a:cubicBezTo>
                    <a:pt x="276961" y="196383"/>
                    <a:pt x="266916" y="213586"/>
                    <a:pt x="259742" y="213586"/>
                  </a:cubicBezTo>
                  <a:cubicBezTo>
                    <a:pt x="258307" y="213586"/>
                    <a:pt x="256872" y="212152"/>
                    <a:pt x="255437" y="212152"/>
                  </a:cubicBezTo>
                  <a:cubicBezTo>
                    <a:pt x="251132" y="223621"/>
                    <a:pt x="243958" y="233657"/>
                    <a:pt x="236783" y="242258"/>
                  </a:cubicBezTo>
                  <a:cubicBezTo>
                    <a:pt x="233913" y="243692"/>
                    <a:pt x="233913" y="246559"/>
                    <a:pt x="233913" y="249427"/>
                  </a:cubicBezTo>
                  <a:cubicBezTo>
                    <a:pt x="233913" y="256595"/>
                    <a:pt x="239653" y="262329"/>
                    <a:pt x="246827" y="262329"/>
                  </a:cubicBezTo>
                  <a:lnTo>
                    <a:pt x="259742" y="262329"/>
                  </a:lnTo>
                  <a:cubicBezTo>
                    <a:pt x="289875" y="262329"/>
                    <a:pt x="314269" y="285267"/>
                    <a:pt x="314269" y="315373"/>
                  </a:cubicBezTo>
                  <a:lnTo>
                    <a:pt x="314269" y="329710"/>
                  </a:lnTo>
                  <a:cubicBezTo>
                    <a:pt x="314269" y="339745"/>
                    <a:pt x="305659" y="346913"/>
                    <a:pt x="297050" y="346913"/>
                  </a:cubicBezTo>
                  <a:lnTo>
                    <a:pt x="117684" y="346913"/>
                  </a:lnTo>
                  <a:cubicBezTo>
                    <a:pt x="107640" y="346913"/>
                    <a:pt x="100465" y="339745"/>
                    <a:pt x="100465" y="329710"/>
                  </a:cubicBezTo>
                  <a:lnTo>
                    <a:pt x="100465" y="315373"/>
                  </a:lnTo>
                  <a:cubicBezTo>
                    <a:pt x="100465" y="285267"/>
                    <a:pt x="124859" y="262329"/>
                    <a:pt x="154992" y="262329"/>
                  </a:cubicBezTo>
                  <a:lnTo>
                    <a:pt x="167907" y="262329"/>
                  </a:lnTo>
                  <a:cubicBezTo>
                    <a:pt x="175081" y="262329"/>
                    <a:pt x="180821" y="256595"/>
                    <a:pt x="180821" y="249427"/>
                  </a:cubicBezTo>
                  <a:cubicBezTo>
                    <a:pt x="180821" y="246559"/>
                    <a:pt x="180821" y="243692"/>
                    <a:pt x="177951" y="242258"/>
                  </a:cubicBezTo>
                  <a:cubicBezTo>
                    <a:pt x="170776" y="233657"/>
                    <a:pt x="163602" y="223621"/>
                    <a:pt x="159297" y="212152"/>
                  </a:cubicBezTo>
                  <a:cubicBezTo>
                    <a:pt x="157862" y="213586"/>
                    <a:pt x="156427" y="213586"/>
                    <a:pt x="156427" y="213586"/>
                  </a:cubicBezTo>
                  <a:cubicBezTo>
                    <a:pt x="147818" y="213586"/>
                    <a:pt x="139208" y="196383"/>
                    <a:pt x="139208" y="184914"/>
                  </a:cubicBezTo>
                  <a:cubicBezTo>
                    <a:pt x="139208" y="172011"/>
                    <a:pt x="140643" y="163409"/>
                    <a:pt x="147818" y="163409"/>
                  </a:cubicBezTo>
                  <a:cubicBezTo>
                    <a:pt x="149252" y="163409"/>
                    <a:pt x="149252" y="163409"/>
                    <a:pt x="150687" y="163409"/>
                  </a:cubicBezTo>
                  <a:cubicBezTo>
                    <a:pt x="150687" y="131869"/>
                    <a:pt x="156427" y="91728"/>
                    <a:pt x="206650" y="91728"/>
                  </a:cubicBezTo>
                  <a:close/>
                  <a:moveTo>
                    <a:pt x="87567" y="0"/>
                  </a:moveTo>
                  <a:lnTo>
                    <a:pt x="469417" y="0"/>
                  </a:lnTo>
                  <a:cubicBezTo>
                    <a:pt x="518224" y="0"/>
                    <a:pt x="558419" y="47304"/>
                    <a:pt x="558419" y="106077"/>
                  </a:cubicBezTo>
                  <a:lnTo>
                    <a:pt x="558419" y="240823"/>
                  </a:lnTo>
                  <a:cubicBezTo>
                    <a:pt x="546935" y="235089"/>
                    <a:pt x="535451" y="230788"/>
                    <a:pt x="522531" y="227921"/>
                  </a:cubicBezTo>
                  <a:lnTo>
                    <a:pt x="522531" y="106077"/>
                  </a:lnTo>
                  <a:cubicBezTo>
                    <a:pt x="522531" y="65940"/>
                    <a:pt x="499563" y="34403"/>
                    <a:pt x="469417" y="34403"/>
                  </a:cubicBezTo>
                  <a:lnTo>
                    <a:pt x="87567" y="34403"/>
                  </a:lnTo>
                  <a:cubicBezTo>
                    <a:pt x="58857" y="34403"/>
                    <a:pt x="34453" y="65940"/>
                    <a:pt x="34453" y="106077"/>
                  </a:cubicBezTo>
                  <a:lnTo>
                    <a:pt x="34453" y="356933"/>
                  </a:lnTo>
                  <a:cubicBezTo>
                    <a:pt x="34453" y="395637"/>
                    <a:pt x="58857" y="427173"/>
                    <a:pt x="87567" y="427173"/>
                  </a:cubicBezTo>
                  <a:lnTo>
                    <a:pt x="341655" y="427173"/>
                  </a:lnTo>
                  <a:cubicBezTo>
                    <a:pt x="345961" y="440075"/>
                    <a:pt x="351703" y="451542"/>
                    <a:pt x="357446" y="463010"/>
                  </a:cubicBezTo>
                  <a:lnTo>
                    <a:pt x="87567" y="463010"/>
                  </a:lnTo>
                  <a:cubicBezTo>
                    <a:pt x="38759" y="463010"/>
                    <a:pt x="0" y="415706"/>
                    <a:pt x="0" y="356933"/>
                  </a:cubicBezTo>
                  <a:lnTo>
                    <a:pt x="0" y="106077"/>
                  </a:lnTo>
                  <a:cubicBezTo>
                    <a:pt x="0" y="47304"/>
                    <a:pt x="38759" y="0"/>
                    <a:pt x="8756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6" name="组合 15"/>
          <p:cNvGrpSpPr/>
          <p:nvPr/>
        </p:nvGrpSpPr>
        <p:grpSpPr>
          <a:xfrm>
            <a:off x="7862048" y="1902375"/>
            <a:ext cx="3329370" cy="883254"/>
            <a:chOff x="7805426" y="3341205"/>
            <a:chExt cx="3329370" cy="883254"/>
          </a:xfrm>
        </p:grpSpPr>
        <p:sp>
          <p:nvSpPr>
            <p:cNvPr id="17" name="矩形 16"/>
            <p:cNvSpPr/>
            <p:nvPr/>
          </p:nvSpPr>
          <p:spPr>
            <a:xfrm>
              <a:off x="7805426" y="3708933"/>
              <a:ext cx="3329370"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用户可以在投影仪或者计算机上进行演示也可以将演示文稿打印出来制作成胶片用户以在投影仪</a:t>
              </a:r>
            </a:p>
          </p:txBody>
        </p:sp>
        <p:sp>
          <p:nvSpPr>
            <p:cNvPr id="18" name="矩形 17"/>
            <p:cNvSpPr/>
            <p:nvPr/>
          </p:nvSpPr>
          <p:spPr>
            <a:xfrm>
              <a:off x="7805427" y="3341205"/>
              <a:ext cx="2050552"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标题文字添加</a:t>
              </a:r>
            </a:p>
          </p:txBody>
        </p:sp>
      </p:grpSp>
      <p:grpSp>
        <p:nvGrpSpPr>
          <p:cNvPr id="19" name="组合 18"/>
          <p:cNvGrpSpPr/>
          <p:nvPr/>
        </p:nvGrpSpPr>
        <p:grpSpPr>
          <a:xfrm>
            <a:off x="7862048" y="3326204"/>
            <a:ext cx="3329370" cy="883254"/>
            <a:chOff x="7805426" y="3341205"/>
            <a:chExt cx="3329370" cy="883254"/>
          </a:xfrm>
        </p:grpSpPr>
        <p:sp>
          <p:nvSpPr>
            <p:cNvPr id="20" name="矩形 19"/>
            <p:cNvSpPr/>
            <p:nvPr/>
          </p:nvSpPr>
          <p:spPr>
            <a:xfrm>
              <a:off x="7805426" y="3708933"/>
              <a:ext cx="3329370"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用户可以在投影仪或者计算机上进行演示也可以将演示文稿打印出来制作成胶片用户以在投影仪</a:t>
              </a:r>
            </a:p>
          </p:txBody>
        </p:sp>
        <p:sp>
          <p:nvSpPr>
            <p:cNvPr id="21" name="矩形 20"/>
            <p:cNvSpPr/>
            <p:nvPr/>
          </p:nvSpPr>
          <p:spPr>
            <a:xfrm>
              <a:off x="7805427" y="3341205"/>
              <a:ext cx="2050552"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标题文字添加</a:t>
              </a:r>
            </a:p>
          </p:txBody>
        </p:sp>
      </p:grpSp>
      <p:grpSp>
        <p:nvGrpSpPr>
          <p:cNvPr id="22" name="组合 21"/>
          <p:cNvGrpSpPr/>
          <p:nvPr/>
        </p:nvGrpSpPr>
        <p:grpSpPr>
          <a:xfrm>
            <a:off x="7862048" y="4750033"/>
            <a:ext cx="3329370" cy="883254"/>
            <a:chOff x="7805426" y="3341205"/>
            <a:chExt cx="3329370" cy="883254"/>
          </a:xfrm>
        </p:grpSpPr>
        <p:sp>
          <p:nvSpPr>
            <p:cNvPr id="23" name="矩形 22"/>
            <p:cNvSpPr/>
            <p:nvPr/>
          </p:nvSpPr>
          <p:spPr>
            <a:xfrm>
              <a:off x="7805426" y="3708933"/>
              <a:ext cx="3329370"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用户可以在投影仪或者计算机上进行演示也可以将演示文稿打印出来制作成胶片用户以在投影仪</a:t>
              </a:r>
            </a:p>
          </p:txBody>
        </p:sp>
        <p:sp>
          <p:nvSpPr>
            <p:cNvPr id="24" name="矩形 23"/>
            <p:cNvSpPr/>
            <p:nvPr/>
          </p:nvSpPr>
          <p:spPr>
            <a:xfrm>
              <a:off x="7805427" y="3341205"/>
              <a:ext cx="2050552"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标题文字添加</a:t>
              </a:r>
            </a:p>
          </p:txBody>
        </p:sp>
      </p:grpSp>
      <p:sp>
        <p:nvSpPr>
          <p:cNvPr id="4" name="矩形 3"/>
          <p:cNvSpPr/>
          <p:nvPr/>
        </p:nvSpPr>
        <p:spPr>
          <a:xfrm>
            <a:off x="2019533" y="2499351"/>
            <a:ext cx="3758967" cy="2384897"/>
          </a:xfrm>
          <a:prstGeom prst="rect">
            <a:avLst/>
          </a:prstGeom>
          <a:blipFill>
            <a:blip r:embed="rId4"/>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322387" y="426938"/>
            <a:ext cx="4843224" cy="671613"/>
            <a:chOff x="3797607" y="424476"/>
            <a:chExt cx="3807891" cy="671613"/>
          </a:xfrm>
        </p:grpSpPr>
        <p:sp>
          <p:nvSpPr>
            <p:cNvPr id="37" name="文本框 36"/>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2 .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主要做法经验</a:t>
              </a:r>
            </a:p>
          </p:txBody>
        </p:sp>
        <p:sp>
          <p:nvSpPr>
            <p:cNvPr id="38" name="文本框 37"/>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par>
                                <p:cTn id="21" presetID="53" presetClass="entr" presetSubtype="16"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par>
                                <p:cTn id="26" presetID="53" presetClass="entr" presetSubtype="16"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par>
                          <p:cTn id="31" fill="hold">
                            <p:stCondLst>
                              <p:cond delay="1500"/>
                            </p:stCondLst>
                            <p:childTnLst>
                              <p:par>
                                <p:cTn id="32" presetID="2" presetClass="entr" presetSubtype="2"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1+#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25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1+#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5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83025aafa40f4bfbd058164a094f78f0f7361827"/>
          <p:cNvPicPr>
            <a:picLocks noChangeAspect="1"/>
          </p:cNvPicPr>
          <p:nvPr/>
        </p:nvPicPr>
        <p:blipFill>
          <a:blip r:embed="rId3"/>
          <a:srcRect b="4398"/>
          <a:stretch>
            <a:fillRect/>
          </a:stretch>
        </p:blipFill>
        <p:spPr>
          <a:xfrm>
            <a:off x="-95885" y="-33655"/>
            <a:ext cx="12329160" cy="6910070"/>
          </a:xfrm>
          <a:prstGeom prst="rect">
            <a:avLst/>
          </a:prstGeom>
        </p:spPr>
      </p:pic>
      <p:grpSp>
        <p:nvGrpSpPr>
          <p:cNvPr id="3" name="组合 2"/>
          <p:cNvGrpSpPr/>
          <p:nvPr/>
        </p:nvGrpSpPr>
        <p:grpSpPr>
          <a:xfrm>
            <a:off x="2001488" y="1512570"/>
            <a:ext cx="8158226" cy="3314700"/>
            <a:chOff x="1750647" y="1657349"/>
            <a:chExt cx="8720868" cy="3543302"/>
          </a:xfrm>
          <a:solidFill>
            <a:schemeClr val="accent1"/>
          </a:solidFill>
        </p:grpSpPr>
        <p:sp>
          <p:nvSpPr>
            <p:cNvPr id="4" name="矩形 3"/>
            <p:cNvSpPr/>
            <p:nvPr/>
          </p:nvSpPr>
          <p:spPr>
            <a:xfrm>
              <a:off x="1750647" y="1657349"/>
              <a:ext cx="8720868" cy="354330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50647" y="1657349"/>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50647" y="4895851"/>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166715" y="1657349"/>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166715" y="4895851"/>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5447" y="1962149"/>
              <a:ext cx="8111268" cy="29337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433901" y="2801843"/>
            <a:ext cx="3298121" cy="956583"/>
            <a:chOff x="3089978" y="2647335"/>
            <a:chExt cx="3298121" cy="956583"/>
          </a:xfrm>
        </p:grpSpPr>
        <p:sp>
          <p:nvSpPr>
            <p:cNvPr id="10" name="文本框 9"/>
            <p:cNvSpPr txBox="1"/>
            <p:nvPr/>
          </p:nvSpPr>
          <p:spPr>
            <a:xfrm>
              <a:off x="3089979" y="2647335"/>
              <a:ext cx="2316480" cy="52197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bg1"/>
                  </a:solidFill>
                  <a:latin typeface="Century Gothic" panose="020B0502020202020204" pitchFamily="34" charset="0"/>
                </a:rPr>
                <a:t>当前形势分析</a:t>
              </a:r>
            </a:p>
          </p:txBody>
        </p:sp>
        <p:sp>
          <p:nvSpPr>
            <p:cNvPr id="11" name="文本框 10"/>
            <p:cNvSpPr txBox="1"/>
            <p:nvPr/>
          </p:nvSpPr>
          <p:spPr>
            <a:xfrm>
              <a:off x="3089978" y="3173031"/>
              <a:ext cx="3298121" cy="430887"/>
            </a:xfrm>
            <a:prstGeom prst="rect">
              <a:avLst/>
            </a:prstGeom>
            <a:noFill/>
          </p:spPr>
          <p:txBody>
            <a:bodyPr wrap="square" rtlCol="0">
              <a:spAutoFit/>
              <a:scene3d>
                <a:camera prst="orthographicFront"/>
                <a:lightRig rig="threePt" dir="t"/>
              </a:scene3d>
              <a:sp3d contourW="12700"/>
            </a:bodyPr>
            <a:lstStyle/>
            <a:p>
              <a:r>
                <a:rPr lang="en-US" altLang="zh-CN" sz="1100" dirty="0">
                  <a:solidFill>
                    <a:schemeClr val="bg1"/>
                  </a:solidFill>
                  <a:latin typeface="Century Gothic" panose="020B0502020202020204" pitchFamily="34" charset="0"/>
                </a:rPr>
                <a:t>print the presentation and make it into a film to be used in a wider field</a:t>
              </a:r>
            </a:p>
          </p:txBody>
        </p:sp>
      </p:grpSp>
      <p:sp>
        <p:nvSpPr>
          <p:cNvPr id="13" name="文本框 12"/>
          <p:cNvSpPr txBox="1"/>
          <p:nvPr/>
        </p:nvSpPr>
        <p:spPr>
          <a:xfrm>
            <a:off x="3075258" y="1543551"/>
            <a:ext cx="1870710" cy="3769360"/>
          </a:xfrm>
          <a:prstGeom prst="rect">
            <a:avLst/>
          </a:prstGeom>
          <a:noFill/>
        </p:spPr>
        <p:txBody>
          <a:bodyPr wrap="none" rtlCol="0">
            <a:spAutoFit/>
          </a:bodyPr>
          <a:lstStyle/>
          <a:p>
            <a:r>
              <a:rPr lang="en-US" altLang="zh-CN" sz="23900" b="1" dirty="0">
                <a:solidFill>
                  <a:schemeClr val="bg1"/>
                </a:solidFill>
              </a:rPr>
              <a:t>3</a:t>
            </a: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ppt_x</p:attrName>
                                        </p:attrNameLst>
                                      </p:cBhvr>
                                      <p:tavLst>
                                        <p:tav tm="0">
                                          <p:val>
                                            <p:strVal val="#ppt_x-#ppt_w*1.125000"/>
                                          </p:val>
                                        </p:tav>
                                        <p:tav tm="100000">
                                          <p:val>
                                            <p:strVal val="#ppt_x"/>
                                          </p:val>
                                        </p:tav>
                                      </p:tavLst>
                                    </p:anim>
                                    <p:animEffect transition="in" filter="wipe(right)">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3"/>
          <p:cNvGrpSpPr/>
          <p:nvPr/>
        </p:nvGrpSpPr>
        <p:grpSpPr>
          <a:xfrm>
            <a:off x="1655755" y="1957538"/>
            <a:ext cx="2834754" cy="4025629"/>
            <a:chOff x="7810500" y="2767013"/>
            <a:chExt cx="1927226" cy="2736850"/>
          </a:xfrm>
        </p:grpSpPr>
        <p:sp>
          <p:nvSpPr>
            <p:cNvPr id="34" name="is1ide-Rectangle 14"/>
            <p:cNvSpPr>
              <a:spLocks noChangeAspect="1"/>
            </p:cNvSpPr>
            <p:nvPr/>
          </p:nvSpPr>
          <p:spPr bwMode="auto">
            <a:xfrm>
              <a:off x="7832725" y="2767013"/>
              <a:ext cx="1884363"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 name="is1ide-Freeform: Shape 15"/>
            <p:cNvSpPr/>
            <p:nvPr/>
          </p:nvSpPr>
          <p:spPr bwMode="auto">
            <a:xfrm>
              <a:off x="7810500" y="4384676"/>
              <a:ext cx="1927226" cy="1098550"/>
            </a:xfrm>
            <a:custGeom>
              <a:avLst/>
              <a:gdLst>
                <a:gd name="T0" fmla="*/ 1122 w 1214"/>
                <a:gd name="T1" fmla="*/ 300 h 692"/>
                <a:gd name="T2" fmla="*/ 1122 w 1214"/>
                <a:gd name="T3" fmla="*/ 378 h 692"/>
                <a:gd name="T4" fmla="*/ 937 w 1214"/>
                <a:gd name="T5" fmla="*/ 483 h 692"/>
                <a:gd name="T6" fmla="*/ 937 w 1214"/>
                <a:gd name="T7" fmla="*/ 483 h 692"/>
                <a:gd name="T8" fmla="*/ 963 w 1214"/>
                <a:gd name="T9" fmla="*/ 496 h 692"/>
                <a:gd name="T10" fmla="*/ 977 w 1214"/>
                <a:gd name="T11" fmla="*/ 483 h 692"/>
                <a:gd name="T12" fmla="*/ 977 w 1214"/>
                <a:gd name="T13" fmla="*/ 457 h 692"/>
                <a:gd name="T14" fmla="*/ 1016 w 1214"/>
                <a:gd name="T15" fmla="*/ 444 h 692"/>
                <a:gd name="T16" fmla="*/ 1016 w 1214"/>
                <a:gd name="T17" fmla="*/ 470 h 692"/>
                <a:gd name="T18" fmla="*/ 1214 w 1214"/>
                <a:gd name="T19" fmla="*/ 352 h 692"/>
                <a:gd name="T20" fmla="*/ 1122 w 1214"/>
                <a:gd name="T21" fmla="*/ 300 h 692"/>
                <a:gd name="T22" fmla="*/ 607 w 1214"/>
                <a:gd name="T23" fmla="*/ 0 h 692"/>
                <a:gd name="T24" fmla="*/ 0 w 1214"/>
                <a:gd name="T25" fmla="*/ 352 h 692"/>
                <a:gd name="T26" fmla="*/ 607 w 1214"/>
                <a:gd name="T27" fmla="*/ 692 h 692"/>
                <a:gd name="T28" fmla="*/ 845 w 1214"/>
                <a:gd name="T29" fmla="*/ 561 h 692"/>
                <a:gd name="T30" fmla="*/ 818 w 1214"/>
                <a:gd name="T31" fmla="*/ 548 h 692"/>
                <a:gd name="T32" fmla="*/ 647 w 1214"/>
                <a:gd name="T33" fmla="*/ 653 h 692"/>
                <a:gd name="T34" fmla="*/ 647 w 1214"/>
                <a:gd name="T35" fmla="*/ 26 h 692"/>
                <a:gd name="T36" fmla="*/ 607 w 1214"/>
                <a:gd name="T3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4" h="692">
                  <a:moveTo>
                    <a:pt x="1122" y="300"/>
                  </a:moveTo>
                  <a:lnTo>
                    <a:pt x="1122" y="378"/>
                  </a:lnTo>
                  <a:lnTo>
                    <a:pt x="937" y="483"/>
                  </a:lnTo>
                  <a:lnTo>
                    <a:pt x="937" y="483"/>
                  </a:lnTo>
                  <a:lnTo>
                    <a:pt x="963" y="496"/>
                  </a:lnTo>
                  <a:lnTo>
                    <a:pt x="977" y="483"/>
                  </a:lnTo>
                  <a:lnTo>
                    <a:pt x="977" y="457"/>
                  </a:lnTo>
                  <a:lnTo>
                    <a:pt x="1016" y="444"/>
                  </a:lnTo>
                  <a:lnTo>
                    <a:pt x="1016" y="470"/>
                  </a:lnTo>
                  <a:lnTo>
                    <a:pt x="1214" y="352"/>
                  </a:lnTo>
                  <a:lnTo>
                    <a:pt x="1122" y="300"/>
                  </a:lnTo>
                  <a:close/>
                  <a:moveTo>
                    <a:pt x="607" y="0"/>
                  </a:moveTo>
                  <a:lnTo>
                    <a:pt x="0" y="352"/>
                  </a:lnTo>
                  <a:lnTo>
                    <a:pt x="607" y="692"/>
                  </a:lnTo>
                  <a:lnTo>
                    <a:pt x="845" y="561"/>
                  </a:lnTo>
                  <a:lnTo>
                    <a:pt x="818" y="548"/>
                  </a:lnTo>
                  <a:lnTo>
                    <a:pt x="647" y="653"/>
                  </a:lnTo>
                  <a:lnTo>
                    <a:pt x="647" y="26"/>
                  </a:lnTo>
                  <a:lnTo>
                    <a:pt x="607" y="0"/>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 name="iS1ide-Freeform: Shape 16"/>
            <p:cNvSpPr/>
            <p:nvPr/>
          </p:nvSpPr>
          <p:spPr bwMode="auto">
            <a:xfrm>
              <a:off x="7810500" y="4384676"/>
              <a:ext cx="1927226" cy="1098550"/>
            </a:xfrm>
            <a:custGeom>
              <a:avLst/>
              <a:gdLst>
                <a:gd name="T0" fmla="*/ 1122 w 1214"/>
                <a:gd name="T1" fmla="*/ 300 h 692"/>
                <a:gd name="T2" fmla="*/ 1122 w 1214"/>
                <a:gd name="T3" fmla="*/ 378 h 692"/>
                <a:gd name="T4" fmla="*/ 937 w 1214"/>
                <a:gd name="T5" fmla="*/ 483 h 692"/>
                <a:gd name="T6" fmla="*/ 937 w 1214"/>
                <a:gd name="T7" fmla="*/ 483 h 692"/>
                <a:gd name="T8" fmla="*/ 963 w 1214"/>
                <a:gd name="T9" fmla="*/ 496 h 692"/>
                <a:gd name="T10" fmla="*/ 977 w 1214"/>
                <a:gd name="T11" fmla="*/ 483 h 692"/>
                <a:gd name="T12" fmla="*/ 977 w 1214"/>
                <a:gd name="T13" fmla="*/ 457 h 692"/>
                <a:gd name="T14" fmla="*/ 1016 w 1214"/>
                <a:gd name="T15" fmla="*/ 444 h 692"/>
                <a:gd name="T16" fmla="*/ 1016 w 1214"/>
                <a:gd name="T17" fmla="*/ 470 h 692"/>
                <a:gd name="T18" fmla="*/ 1214 w 1214"/>
                <a:gd name="T19" fmla="*/ 352 h 692"/>
                <a:gd name="T20" fmla="*/ 1122 w 1214"/>
                <a:gd name="T21" fmla="*/ 300 h 692"/>
                <a:gd name="T22" fmla="*/ 607 w 1214"/>
                <a:gd name="T23" fmla="*/ 0 h 692"/>
                <a:gd name="T24" fmla="*/ 0 w 1214"/>
                <a:gd name="T25" fmla="*/ 352 h 692"/>
                <a:gd name="T26" fmla="*/ 607 w 1214"/>
                <a:gd name="T27" fmla="*/ 692 h 692"/>
                <a:gd name="T28" fmla="*/ 845 w 1214"/>
                <a:gd name="T29" fmla="*/ 561 h 692"/>
                <a:gd name="T30" fmla="*/ 818 w 1214"/>
                <a:gd name="T31" fmla="*/ 548 h 692"/>
                <a:gd name="T32" fmla="*/ 647 w 1214"/>
                <a:gd name="T33" fmla="*/ 653 h 692"/>
                <a:gd name="T34" fmla="*/ 647 w 1214"/>
                <a:gd name="T35" fmla="*/ 26 h 692"/>
                <a:gd name="T36" fmla="*/ 607 w 1214"/>
                <a:gd name="T3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4" h="692">
                  <a:moveTo>
                    <a:pt x="1122" y="300"/>
                  </a:moveTo>
                  <a:lnTo>
                    <a:pt x="1122" y="378"/>
                  </a:lnTo>
                  <a:lnTo>
                    <a:pt x="937" y="483"/>
                  </a:lnTo>
                  <a:lnTo>
                    <a:pt x="937" y="483"/>
                  </a:lnTo>
                  <a:lnTo>
                    <a:pt x="963" y="496"/>
                  </a:lnTo>
                  <a:lnTo>
                    <a:pt x="977" y="483"/>
                  </a:lnTo>
                  <a:lnTo>
                    <a:pt x="977" y="457"/>
                  </a:lnTo>
                  <a:lnTo>
                    <a:pt x="1016" y="444"/>
                  </a:lnTo>
                  <a:lnTo>
                    <a:pt x="1016" y="470"/>
                  </a:lnTo>
                  <a:lnTo>
                    <a:pt x="1214" y="352"/>
                  </a:lnTo>
                  <a:lnTo>
                    <a:pt x="1122" y="300"/>
                  </a:lnTo>
                  <a:moveTo>
                    <a:pt x="607" y="0"/>
                  </a:moveTo>
                  <a:lnTo>
                    <a:pt x="0" y="352"/>
                  </a:lnTo>
                  <a:lnTo>
                    <a:pt x="607" y="692"/>
                  </a:lnTo>
                  <a:lnTo>
                    <a:pt x="845" y="561"/>
                  </a:lnTo>
                  <a:lnTo>
                    <a:pt x="818" y="548"/>
                  </a:lnTo>
                  <a:lnTo>
                    <a:pt x="647" y="653"/>
                  </a:lnTo>
                  <a:lnTo>
                    <a:pt x="647" y="26"/>
                  </a:lnTo>
                  <a:lnTo>
                    <a:pt x="6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7" name="iS1ide-Freeform: Shape 17"/>
            <p:cNvSpPr/>
            <p:nvPr/>
          </p:nvSpPr>
          <p:spPr bwMode="auto">
            <a:xfrm>
              <a:off x="9151938" y="5172076"/>
              <a:ext cx="439738" cy="228600"/>
            </a:xfrm>
            <a:custGeom>
              <a:avLst/>
              <a:gdLst>
                <a:gd name="T0" fmla="*/ 118 w 277"/>
                <a:gd name="T1" fmla="*/ 0 h 144"/>
                <a:gd name="T2" fmla="*/ 0 w 277"/>
                <a:gd name="T3" fmla="*/ 65 h 144"/>
                <a:gd name="T4" fmla="*/ 118 w 277"/>
                <a:gd name="T5" fmla="*/ 144 h 144"/>
                <a:gd name="T6" fmla="*/ 250 w 277"/>
                <a:gd name="T7" fmla="*/ 65 h 144"/>
                <a:gd name="T8" fmla="*/ 237 w 277"/>
                <a:gd name="T9" fmla="*/ 65 h 144"/>
                <a:gd name="T10" fmla="*/ 277 w 277"/>
                <a:gd name="T11" fmla="*/ 52 h 144"/>
                <a:gd name="T12" fmla="*/ 250 w 277"/>
                <a:gd name="T13" fmla="*/ 26 h 144"/>
                <a:gd name="T14" fmla="*/ 211 w 277"/>
                <a:gd name="T15" fmla="*/ 52 h 144"/>
                <a:gd name="T16" fmla="*/ 171 w 277"/>
                <a:gd name="T17" fmla="*/ 26 h 144"/>
                <a:gd name="T18" fmla="*/ 171 w 277"/>
                <a:gd name="T19" fmla="*/ 105 h 144"/>
                <a:gd name="T20" fmla="*/ 132 w 277"/>
                <a:gd name="T21" fmla="*/ 118 h 144"/>
                <a:gd name="T22" fmla="*/ 132 w 277"/>
                <a:gd name="T23" fmla="*/ 13 h 144"/>
                <a:gd name="T24" fmla="*/ 118 w 277"/>
                <a:gd name="T2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144">
                  <a:moveTo>
                    <a:pt x="118" y="0"/>
                  </a:moveTo>
                  <a:lnTo>
                    <a:pt x="0" y="65"/>
                  </a:lnTo>
                  <a:lnTo>
                    <a:pt x="118" y="144"/>
                  </a:lnTo>
                  <a:lnTo>
                    <a:pt x="250" y="65"/>
                  </a:lnTo>
                  <a:lnTo>
                    <a:pt x="237" y="65"/>
                  </a:lnTo>
                  <a:lnTo>
                    <a:pt x="277" y="52"/>
                  </a:lnTo>
                  <a:lnTo>
                    <a:pt x="250" y="26"/>
                  </a:lnTo>
                  <a:lnTo>
                    <a:pt x="211" y="52"/>
                  </a:lnTo>
                  <a:lnTo>
                    <a:pt x="171" y="26"/>
                  </a:lnTo>
                  <a:lnTo>
                    <a:pt x="171" y="105"/>
                  </a:lnTo>
                  <a:lnTo>
                    <a:pt x="132" y="118"/>
                  </a:lnTo>
                  <a:lnTo>
                    <a:pt x="132" y="13"/>
                  </a:lnTo>
                  <a:lnTo>
                    <a:pt x="118" y="0"/>
                  </a:lnTo>
                  <a:close/>
                </a:path>
              </a:pathLst>
            </a:custGeom>
            <a:solidFill>
              <a:srgbClr val="D8D8D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8" name="iS1ide-Freeform: Shape 18"/>
            <p:cNvSpPr/>
            <p:nvPr/>
          </p:nvSpPr>
          <p:spPr bwMode="auto">
            <a:xfrm>
              <a:off x="9151938" y="5172076"/>
              <a:ext cx="439738" cy="228600"/>
            </a:xfrm>
            <a:custGeom>
              <a:avLst/>
              <a:gdLst>
                <a:gd name="T0" fmla="*/ 118 w 277"/>
                <a:gd name="T1" fmla="*/ 0 h 144"/>
                <a:gd name="T2" fmla="*/ 0 w 277"/>
                <a:gd name="T3" fmla="*/ 65 h 144"/>
                <a:gd name="T4" fmla="*/ 118 w 277"/>
                <a:gd name="T5" fmla="*/ 144 h 144"/>
                <a:gd name="T6" fmla="*/ 250 w 277"/>
                <a:gd name="T7" fmla="*/ 65 h 144"/>
                <a:gd name="T8" fmla="*/ 237 w 277"/>
                <a:gd name="T9" fmla="*/ 65 h 144"/>
                <a:gd name="T10" fmla="*/ 277 w 277"/>
                <a:gd name="T11" fmla="*/ 52 h 144"/>
                <a:gd name="T12" fmla="*/ 250 w 277"/>
                <a:gd name="T13" fmla="*/ 26 h 144"/>
                <a:gd name="T14" fmla="*/ 211 w 277"/>
                <a:gd name="T15" fmla="*/ 52 h 144"/>
                <a:gd name="T16" fmla="*/ 171 w 277"/>
                <a:gd name="T17" fmla="*/ 26 h 144"/>
                <a:gd name="T18" fmla="*/ 171 w 277"/>
                <a:gd name="T19" fmla="*/ 105 h 144"/>
                <a:gd name="T20" fmla="*/ 132 w 277"/>
                <a:gd name="T21" fmla="*/ 118 h 144"/>
                <a:gd name="T22" fmla="*/ 132 w 277"/>
                <a:gd name="T23" fmla="*/ 13 h 144"/>
                <a:gd name="T24" fmla="*/ 118 w 277"/>
                <a:gd name="T2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144">
                  <a:moveTo>
                    <a:pt x="118" y="0"/>
                  </a:moveTo>
                  <a:lnTo>
                    <a:pt x="0" y="65"/>
                  </a:lnTo>
                  <a:lnTo>
                    <a:pt x="118" y="144"/>
                  </a:lnTo>
                  <a:lnTo>
                    <a:pt x="250" y="65"/>
                  </a:lnTo>
                  <a:lnTo>
                    <a:pt x="237" y="65"/>
                  </a:lnTo>
                  <a:lnTo>
                    <a:pt x="277" y="52"/>
                  </a:lnTo>
                  <a:lnTo>
                    <a:pt x="250" y="26"/>
                  </a:lnTo>
                  <a:lnTo>
                    <a:pt x="211" y="52"/>
                  </a:lnTo>
                  <a:lnTo>
                    <a:pt x="171" y="26"/>
                  </a:lnTo>
                  <a:lnTo>
                    <a:pt x="171" y="105"/>
                  </a:lnTo>
                  <a:lnTo>
                    <a:pt x="132" y="118"/>
                  </a:lnTo>
                  <a:lnTo>
                    <a:pt x="132" y="13"/>
                  </a:lnTo>
                  <a:lnTo>
                    <a:pt x="1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iS1ide-Freeform: Shape 19"/>
            <p:cNvSpPr/>
            <p:nvPr/>
          </p:nvSpPr>
          <p:spPr bwMode="auto">
            <a:xfrm>
              <a:off x="9109075" y="5151438"/>
              <a:ext cx="230188" cy="123825"/>
            </a:xfrm>
            <a:custGeom>
              <a:avLst/>
              <a:gdLst>
                <a:gd name="T0" fmla="*/ 119 w 145"/>
                <a:gd name="T1" fmla="*/ 0 h 78"/>
                <a:gd name="T2" fmla="*/ 119 w 145"/>
                <a:gd name="T3" fmla="*/ 0 h 78"/>
                <a:gd name="T4" fmla="*/ 0 w 145"/>
                <a:gd name="T5" fmla="*/ 65 h 78"/>
                <a:gd name="T6" fmla="*/ 0 w 145"/>
                <a:gd name="T7" fmla="*/ 65 h 78"/>
                <a:gd name="T8" fmla="*/ 0 w 145"/>
                <a:gd name="T9" fmla="*/ 65 h 78"/>
                <a:gd name="T10" fmla="*/ 27 w 145"/>
                <a:gd name="T11" fmla="*/ 78 h 78"/>
                <a:gd name="T12" fmla="*/ 145 w 145"/>
                <a:gd name="T13" fmla="*/ 13 h 78"/>
                <a:gd name="T14" fmla="*/ 119 w 145"/>
                <a:gd name="T15" fmla="*/ 0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78">
                  <a:moveTo>
                    <a:pt x="119" y="0"/>
                  </a:moveTo>
                  <a:lnTo>
                    <a:pt x="119" y="0"/>
                  </a:lnTo>
                  <a:lnTo>
                    <a:pt x="0" y="65"/>
                  </a:lnTo>
                  <a:lnTo>
                    <a:pt x="0" y="65"/>
                  </a:lnTo>
                  <a:lnTo>
                    <a:pt x="0" y="65"/>
                  </a:lnTo>
                  <a:lnTo>
                    <a:pt x="27" y="78"/>
                  </a:lnTo>
                  <a:lnTo>
                    <a:pt x="145" y="13"/>
                  </a:lnTo>
                  <a:lnTo>
                    <a:pt x="119" y="0"/>
                  </a:lnTo>
                  <a:close/>
                </a:path>
              </a:pathLst>
            </a:custGeom>
            <a:solidFill>
              <a:srgbClr val="C2C4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0" name="iS1ide-Freeform: Shape 20"/>
            <p:cNvSpPr/>
            <p:nvPr/>
          </p:nvSpPr>
          <p:spPr bwMode="auto">
            <a:xfrm>
              <a:off x="9109075" y="5151438"/>
              <a:ext cx="230188" cy="123825"/>
            </a:xfrm>
            <a:custGeom>
              <a:avLst/>
              <a:gdLst>
                <a:gd name="T0" fmla="*/ 119 w 145"/>
                <a:gd name="T1" fmla="*/ 0 h 78"/>
                <a:gd name="T2" fmla="*/ 119 w 145"/>
                <a:gd name="T3" fmla="*/ 0 h 78"/>
                <a:gd name="T4" fmla="*/ 0 w 145"/>
                <a:gd name="T5" fmla="*/ 65 h 78"/>
                <a:gd name="T6" fmla="*/ 0 w 145"/>
                <a:gd name="T7" fmla="*/ 65 h 78"/>
                <a:gd name="T8" fmla="*/ 0 w 145"/>
                <a:gd name="T9" fmla="*/ 65 h 78"/>
                <a:gd name="T10" fmla="*/ 27 w 145"/>
                <a:gd name="T11" fmla="*/ 78 h 78"/>
                <a:gd name="T12" fmla="*/ 145 w 145"/>
                <a:gd name="T13" fmla="*/ 13 h 78"/>
                <a:gd name="T14" fmla="*/ 119 w 145"/>
                <a:gd name="T15" fmla="*/ 0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78">
                  <a:moveTo>
                    <a:pt x="119" y="0"/>
                  </a:moveTo>
                  <a:lnTo>
                    <a:pt x="119" y="0"/>
                  </a:lnTo>
                  <a:lnTo>
                    <a:pt x="0" y="65"/>
                  </a:lnTo>
                  <a:lnTo>
                    <a:pt x="0" y="65"/>
                  </a:lnTo>
                  <a:lnTo>
                    <a:pt x="0" y="65"/>
                  </a:lnTo>
                  <a:lnTo>
                    <a:pt x="27" y="78"/>
                  </a:lnTo>
                  <a:lnTo>
                    <a:pt x="145" y="13"/>
                  </a:lnTo>
                  <a:lnTo>
                    <a:pt x="1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iS1ide-Freeform: Shape 21"/>
            <p:cNvSpPr/>
            <p:nvPr/>
          </p:nvSpPr>
          <p:spPr bwMode="auto">
            <a:xfrm>
              <a:off x="9571038" y="4984751"/>
              <a:ext cx="41275" cy="269875"/>
            </a:xfrm>
            <a:custGeom>
              <a:avLst/>
              <a:gdLst>
                <a:gd name="T0" fmla="*/ 26 w 26"/>
                <a:gd name="T1" fmla="*/ 157 h 170"/>
                <a:gd name="T2" fmla="*/ 0 w 26"/>
                <a:gd name="T3" fmla="*/ 170 h 170"/>
                <a:gd name="T4" fmla="*/ 0 w 26"/>
                <a:gd name="T5" fmla="*/ 14 h 170"/>
                <a:gd name="T6" fmla="*/ 26 w 26"/>
                <a:gd name="T7" fmla="*/ 0 h 170"/>
                <a:gd name="T8" fmla="*/ 26 w 26"/>
                <a:gd name="T9" fmla="*/ 157 h 170"/>
              </a:gdLst>
              <a:ahLst/>
              <a:cxnLst>
                <a:cxn ang="0">
                  <a:pos x="T0" y="T1"/>
                </a:cxn>
                <a:cxn ang="0">
                  <a:pos x="T2" y="T3"/>
                </a:cxn>
                <a:cxn ang="0">
                  <a:pos x="T4" y="T5"/>
                </a:cxn>
                <a:cxn ang="0">
                  <a:pos x="T6" y="T7"/>
                </a:cxn>
                <a:cxn ang="0">
                  <a:pos x="T8" y="T9"/>
                </a:cxn>
              </a:cxnLst>
              <a:rect l="0" t="0" r="r" b="b"/>
              <a:pathLst>
                <a:path w="26" h="170">
                  <a:moveTo>
                    <a:pt x="26" y="157"/>
                  </a:moveTo>
                  <a:lnTo>
                    <a:pt x="0" y="170"/>
                  </a:lnTo>
                  <a:lnTo>
                    <a:pt x="0" y="14"/>
                  </a:lnTo>
                  <a:lnTo>
                    <a:pt x="26" y="0"/>
                  </a:lnTo>
                  <a:lnTo>
                    <a:pt x="26" y="157"/>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iS1ide-Freeform: Shape 22"/>
            <p:cNvSpPr/>
            <p:nvPr/>
          </p:nvSpPr>
          <p:spPr bwMode="auto">
            <a:xfrm>
              <a:off x="9528175" y="4984751"/>
              <a:ext cx="42863" cy="269875"/>
            </a:xfrm>
            <a:custGeom>
              <a:avLst/>
              <a:gdLst>
                <a:gd name="T0" fmla="*/ 0 w 27"/>
                <a:gd name="T1" fmla="*/ 0 h 170"/>
                <a:gd name="T2" fmla="*/ 0 w 27"/>
                <a:gd name="T3" fmla="*/ 157 h 170"/>
                <a:gd name="T4" fmla="*/ 27 w 27"/>
                <a:gd name="T5" fmla="*/ 170 h 170"/>
                <a:gd name="T6" fmla="*/ 27 w 27"/>
                <a:gd name="T7" fmla="*/ 14 h 170"/>
                <a:gd name="T8" fmla="*/ 0 w 27"/>
                <a:gd name="T9" fmla="*/ 0 h 170"/>
              </a:gdLst>
              <a:ahLst/>
              <a:cxnLst>
                <a:cxn ang="0">
                  <a:pos x="T0" y="T1"/>
                </a:cxn>
                <a:cxn ang="0">
                  <a:pos x="T2" y="T3"/>
                </a:cxn>
                <a:cxn ang="0">
                  <a:pos x="T4" y="T5"/>
                </a:cxn>
                <a:cxn ang="0">
                  <a:pos x="T6" y="T7"/>
                </a:cxn>
                <a:cxn ang="0">
                  <a:pos x="T8" y="T9"/>
                </a:cxn>
              </a:cxnLst>
              <a:rect l="0" t="0" r="r" b="b"/>
              <a:pathLst>
                <a:path w="27" h="170">
                  <a:moveTo>
                    <a:pt x="0" y="0"/>
                  </a:moveTo>
                  <a:lnTo>
                    <a:pt x="0" y="157"/>
                  </a:lnTo>
                  <a:lnTo>
                    <a:pt x="27" y="170"/>
                  </a:lnTo>
                  <a:lnTo>
                    <a:pt x="27" y="14"/>
                  </a:lnTo>
                  <a:lnTo>
                    <a:pt x="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iS1ide-Freeform: Shape 23"/>
            <p:cNvSpPr/>
            <p:nvPr/>
          </p:nvSpPr>
          <p:spPr bwMode="auto">
            <a:xfrm>
              <a:off x="9361488" y="5089526"/>
              <a:ext cx="61913" cy="269875"/>
            </a:xfrm>
            <a:custGeom>
              <a:avLst/>
              <a:gdLst>
                <a:gd name="T0" fmla="*/ 39 w 39"/>
                <a:gd name="T1" fmla="*/ 157 h 170"/>
                <a:gd name="T2" fmla="*/ 0 w 39"/>
                <a:gd name="T3" fmla="*/ 170 h 170"/>
                <a:gd name="T4" fmla="*/ 0 w 39"/>
                <a:gd name="T5" fmla="*/ 13 h 170"/>
                <a:gd name="T6" fmla="*/ 39 w 39"/>
                <a:gd name="T7" fmla="*/ 0 h 170"/>
                <a:gd name="T8" fmla="*/ 39 w 39"/>
                <a:gd name="T9" fmla="*/ 157 h 170"/>
              </a:gdLst>
              <a:ahLst/>
              <a:cxnLst>
                <a:cxn ang="0">
                  <a:pos x="T0" y="T1"/>
                </a:cxn>
                <a:cxn ang="0">
                  <a:pos x="T2" y="T3"/>
                </a:cxn>
                <a:cxn ang="0">
                  <a:pos x="T4" y="T5"/>
                </a:cxn>
                <a:cxn ang="0">
                  <a:pos x="T6" y="T7"/>
                </a:cxn>
                <a:cxn ang="0">
                  <a:pos x="T8" y="T9"/>
                </a:cxn>
              </a:cxnLst>
              <a:rect l="0" t="0" r="r" b="b"/>
              <a:pathLst>
                <a:path w="39" h="170">
                  <a:moveTo>
                    <a:pt x="39" y="157"/>
                  </a:moveTo>
                  <a:lnTo>
                    <a:pt x="0" y="170"/>
                  </a:lnTo>
                  <a:lnTo>
                    <a:pt x="0" y="13"/>
                  </a:lnTo>
                  <a:lnTo>
                    <a:pt x="39" y="0"/>
                  </a:lnTo>
                  <a:lnTo>
                    <a:pt x="39" y="157"/>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iS1ide-Freeform: Shape 24"/>
            <p:cNvSpPr/>
            <p:nvPr/>
          </p:nvSpPr>
          <p:spPr bwMode="auto">
            <a:xfrm>
              <a:off x="9361488" y="5089526"/>
              <a:ext cx="61913" cy="269875"/>
            </a:xfrm>
            <a:custGeom>
              <a:avLst/>
              <a:gdLst>
                <a:gd name="T0" fmla="*/ 39 w 39"/>
                <a:gd name="T1" fmla="*/ 157 h 170"/>
                <a:gd name="T2" fmla="*/ 0 w 39"/>
                <a:gd name="T3" fmla="*/ 170 h 170"/>
                <a:gd name="T4" fmla="*/ 0 w 39"/>
                <a:gd name="T5" fmla="*/ 13 h 170"/>
                <a:gd name="T6" fmla="*/ 39 w 39"/>
                <a:gd name="T7" fmla="*/ 0 h 170"/>
                <a:gd name="T8" fmla="*/ 39 w 39"/>
                <a:gd name="T9" fmla="*/ 157 h 170"/>
              </a:gdLst>
              <a:ahLst/>
              <a:cxnLst>
                <a:cxn ang="0">
                  <a:pos x="T0" y="T1"/>
                </a:cxn>
                <a:cxn ang="0">
                  <a:pos x="T2" y="T3"/>
                </a:cxn>
                <a:cxn ang="0">
                  <a:pos x="T4" y="T5"/>
                </a:cxn>
                <a:cxn ang="0">
                  <a:pos x="T6" y="T7"/>
                </a:cxn>
                <a:cxn ang="0">
                  <a:pos x="T8" y="T9"/>
                </a:cxn>
              </a:cxnLst>
              <a:rect l="0" t="0" r="r" b="b"/>
              <a:pathLst>
                <a:path w="39" h="170">
                  <a:moveTo>
                    <a:pt x="39" y="157"/>
                  </a:moveTo>
                  <a:lnTo>
                    <a:pt x="0" y="170"/>
                  </a:lnTo>
                  <a:lnTo>
                    <a:pt x="0" y="13"/>
                  </a:lnTo>
                  <a:lnTo>
                    <a:pt x="39" y="0"/>
                  </a:lnTo>
                  <a:lnTo>
                    <a:pt x="39" y="1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5" name="iS1ide-Freeform: Shape 25"/>
            <p:cNvSpPr/>
            <p:nvPr/>
          </p:nvSpPr>
          <p:spPr bwMode="auto">
            <a:xfrm>
              <a:off x="8083550" y="2954338"/>
              <a:ext cx="1508125" cy="849313"/>
            </a:xfrm>
            <a:custGeom>
              <a:avLst/>
              <a:gdLst>
                <a:gd name="T0" fmla="*/ 475 w 950"/>
                <a:gd name="T1" fmla="*/ 535 h 535"/>
                <a:gd name="T2" fmla="*/ 0 w 950"/>
                <a:gd name="T3" fmla="*/ 274 h 535"/>
                <a:gd name="T4" fmla="*/ 475 w 950"/>
                <a:gd name="T5" fmla="*/ 0 h 535"/>
                <a:gd name="T6" fmla="*/ 950 w 950"/>
                <a:gd name="T7" fmla="*/ 274 h 535"/>
                <a:gd name="T8" fmla="*/ 475 w 950"/>
                <a:gd name="T9" fmla="*/ 535 h 535"/>
              </a:gdLst>
              <a:ahLst/>
              <a:cxnLst>
                <a:cxn ang="0">
                  <a:pos x="T0" y="T1"/>
                </a:cxn>
                <a:cxn ang="0">
                  <a:pos x="T2" y="T3"/>
                </a:cxn>
                <a:cxn ang="0">
                  <a:pos x="T4" y="T5"/>
                </a:cxn>
                <a:cxn ang="0">
                  <a:pos x="T6" y="T7"/>
                </a:cxn>
                <a:cxn ang="0">
                  <a:pos x="T8" y="T9"/>
                </a:cxn>
              </a:cxnLst>
              <a:rect l="0" t="0" r="r" b="b"/>
              <a:pathLst>
                <a:path w="950" h="535">
                  <a:moveTo>
                    <a:pt x="475" y="535"/>
                  </a:moveTo>
                  <a:lnTo>
                    <a:pt x="0" y="274"/>
                  </a:lnTo>
                  <a:lnTo>
                    <a:pt x="475" y="0"/>
                  </a:lnTo>
                  <a:lnTo>
                    <a:pt x="950" y="274"/>
                  </a:lnTo>
                  <a:lnTo>
                    <a:pt x="475" y="535"/>
                  </a:ln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iS1ide-Freeform: Shape 26"/>
            <p:cNvSpPr/>
            <p:nvPr/>
          </p:nvSpPr>
          <p:spPr bwMode="auto">
            <a:xfrm>
              <a:off x="8837613" y="3389313"/>
              <a:ext cx="754063" cy="2032000"/>
            </a:xfrm>
            <a:custGeom>
              <a:avLst/>
              <a:gdLst>
                <a:gd name="T0" fmla="*/ 475 w 475"/>
                <a:gd name="T1" fmla="*/ 1005 h 1280"/>
                <a:gd name="T2" fmla="*/ 0 w 475"/>
                <a:gd name="T3" fmla="*/ 1280 h 1280"/>
                <a:gd name="T4" fmla="*/ 0 w 475"/>
                <a:gd name="T5" fmla="*/ 261 h 1280"/>
                <a:gd name="T6" fmla="*/ 475 w 475"/>
                <a:gd name="T7" fmla="*/ 0 h 1280"/>
                <a:gd name="T8" fmla="*/ 475 w 475"/>
                <a:gd name="T9" fmla="*/ 1005 h 1280"/>
              </a:gdLst>
              <a:ahLst/>
              <a:cxnLst>
                <a:cxn ang="0">
                  <a:pos x="T0" y="T1"/>
                </a:cxn>
                <a:cxn ang="0">
                  <a:pos x="T2" y="T3"/>
                </a:cxn>
                <a:cxn ang="0">
                  <a:pos x="T4" y="T5"/>
                </a:cxn>
                <a:cxn ang="0">
                  <a:pos x="T6" y="T7"/>
                </a:cxn>
                <a:cxn ang="0">
                  <a:pos x="T8" y="T9"/>
                </a:cxn>
              </a:cxnLst>
              <a:rect l="0" t="0" r="r" b="b"/>
              <a:pathLst>
                <a:path w="475" h="1280">
                  <a:moveTo>
                    <a:pt x="475" y="1005"/>
                  </a:moveTo>
                  <a:lnTo>
                    <a:pt x="0" y="1280"/>
                  </a:lnTo>
                  <a:lnTo>
                    <a:pt x="0" y="261"/>
                  </a:lnTo>
                  <a:lnTo>
                    <a:pt x="475" y="0"/>
                  </a:lnTo>
                  <a:lnTo>
                    <a:pt x="475" y="1005"/>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7" name="iS1ide-Freeform: Shape 27"/>
            <p:cNvSpPr/>
            <p:nvPr/>
          </p:nvSpPr>
          <p:spPr bwMode="auto">
            <a:xfrm>
              <a:off x="8837613" y="3389313"/>
              <a:ext cx="754063" cy="2032000"/>
            </a:xfrm>
            <a:custGeom>
              <a:avLst/>
              <a:gdLst>
                <a:gd name="T0" fmla="*/ 475 w 475"/>
                <a:gd name="T1" fmla="*/ 1005 h 1280"/>
                <a:gd name="T2" fmla="*/ 0 w 475"/>
                <a:gd name="T3" fmla="*/ 1280 h 1280"/>
                <a:gd name="T4" fmla="*/ 0 w 475"/>
                <a:gd name="T5" fmla="*/ 261 h 1280"/>
                <a:gd name="T6" fmla="*/ 475 w 475"/>
                <a:gd name="T7" fmla="*/ 0 h 1280"/>
                <a:gd name="T8" fmla="*/ 475 w 475"/>
                <a:gd name="T9" fmla="*/ 1005 h 1280"/>
              </a:gdLst>
              <a:ahLst/>
              <a:cxnLst>
                <a:cxn ang="0">
                  <a:pos x="T0" y="T1"/>
                </a:cxn>
                <a:cxn ang="0">
                  <a:pos x="T2" y="T3"/>
                </a:cxn>
                <a:cxn ang="0">
                  <a:pos x="T4" y="T5"/>
                </a:cxn>
                <a:cxn ang="0">
                  <a:pos x="T6" y="T7"/>
                </a:cxn>
                <a:cxn ang="0">
                  <a:pos x="T8" y="T9"/>
                </a:cxn>
              </a:cxnLst>
              <a:rect l="0" t="0" r="r" b="b"/>
              <a:pathLst>
                <a:path w="475" h="1280">
                  <a:moveTo>
                    <a:pt x="475" y="1005"/>
                  </a:moveTo>
                  <a:lnTo>
                    <a:pt x="0" y="1280"/>
                  </a:lnTo>
                  <a:lnTo>
                    <a:pt x="0" y="261"/>
                  </a:lnTo>
                  <a:lnTo>
                    <a:pt x="475" y="0"/>
                  </a:lnTo>
                  <a:lnTo>
                    <a:pt x="475" y="10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iS1ide-Rectangle 28"/>
            <p:cNvSpPr/>
            <p:nvPr/>
          </p:nvSpPr>
          <p:spPr bwMode="auto">
            <a:xfrm>
              <a:off x="9297988" y="5151438"/>
              <a:ext cx="1588" cy="1588"/>
            </a:xfrm>
            <a:prstGeom prst="rect">
              <a:avLst/>
            </a:prstGeom>
            <a:solidFill>
              <a:srgbClr val="CFD1D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iS1ide-Freeform: Shape 29"/>
            <p:cNvSpPr/>
            <p:nvPr/>
          </p:nvSpPr>
          <p:spPr bwMode="auto">
            <a:xfrm>
              <a:off x="9297988" y="515143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 name="iS1ide-Freeform: Shape 30"/>
            <p:cNvSpPr/>
            <p:nvPr/>
          </p:nvSpPr>
          <p:spPr bwMode="auto">
            <a:xfrm>
              <a:off x="9109075" y="5151438"/>
              <a:ext cx="188913" cy="103188"/>
            </a:xfrm>
            <a:custGeom>
              <a:avLst/>
              <a:gdLst>
                <a:gd name="T0" fmla="*/ 119 w 119"/>
                <a:gd name="T1" fmla="*/ 0 h 65"/>
                <a:gd name="T2" fmla="*/ 0 w 119"/>
                <a:gd name="T3" fmla="*/ 65 h 65"/>
                <a:gd name="T4" fmla="*/ 0 w 119"/>
                <a:gd name="T5" fmla="*/ 65 h 65"/>
                <a:gd name="T6" fmla="*/ 119 w 119"/>
                <a:gd name="T7" fmla="*/ 0 h 65"/>
                <a:gd name="T8" fmla="*/ 119 w 119"/>
                <a:gd name="T9" fmla="*/ 0 h 65"/>
                <a:gd name="T10" fmla="*/ 119 w 119"/>
                <a:gd name="T11" fmla="*/ 0 h 65"/>
              </a:gdLst>
              <a:ahLst/>
              <a:cxnLst>
                <a:cxn ang="0">
                  <a:pos x="T0" y="T1"/>
                </a:cxn>
                <a:cxn ang="0">
                  <a:pos x="T2" y="T3"/>
                </a:cxn>
                <a:cxn ang="0">
                  <a:pos x="T4" y="T5"/>
                </a:cxn>
                <a:cxn ang="0">
                  <a:pos x="T6" y="T7"/>
                </a:cxn>
                <a:cxn ang="0">
                  <a:pos x="T8" y="T9"/>
                </a:cxn>
                <a:cxn ang="0">
                  <a:pos x="T10" y="T11"/>
                </a:cxn>
              </a:cxnLst>
              <a:rect l="0" t="0" r="r" b="b"/>
              <a:pathLst>
                <a:path w="119" h="65">
                  <a:moveTo>
                    <a:pt x="119" y="0"/>
                  </a:moveTo>
                  <a:lnTo>
                    <a:pt x="0" y="65"/>
                  </a:lnTo>
                  <a:lnTo>
                    <a:pt x="0" y="65"/>
                  </a:lnTo>
                  <a:lnTo>
                    <a:pt x="119" y="0"/>
                  </a:lnTo>
                  <a:lnTo>
                    <a:pt x="119" y="0"/>
                  </a:lnTo>
                  <a:lnTo>
                    <a:pt x="119" y="0"/>
                  </a:lnTo>
                  <a:close/>
                </a:path>
              </a:pathLst>
            </a:custGeom>
            <a:solidFill>
              <a:srgbClr val="AFB2B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iS1ide-Freeform: Shape 31"/>
            <p:cNvSpPr/>
            <p:nvPr/>
          </p:nvSpPr>
          <p:spPr bwMode="auto">
            <a:xfrm>
              <a:off x="9109075" y="5151438"/>
              <a:ext cx="188913" cy="103188"/>
            </a:xfrm>
            <a:custGeom>
              <a:avLst/>
              <a:gdLst>
                <a:gd name="T0" fmla="*/ 119 w 119"/>
                <a:gd name="T1" fmla="*/ 0 h 65"/>
                <a:gd name="T2" fmla="*/ 0 w 119"/>
                <a:gd name="T3" fmla="*/ 65 h 65"/>
                <a:gd name="T4" fmla="*/ 0 w 119"/>
                <a:gd name="T5" fmla="*/ 65 h 65"/>
                <a:gd name="T6" fmla="*/ 119 w 119"/>
                <a:gd name="T7" fmla="*/ 0 h 65"/>
                <a:gd name="T8" fmla="*/ 119 w 119"/>
                <a:gd name="T9" fmla="*/ 0 h 65"/>
                <a:gd name="T10" fmla="*/ 119 w 119"/>
                <a:gd name="T11" fmla="*/ 0 h 65"/>
              </a:gdLst>
              <a:ahLst/>
              <a:cxnLst>
                <a:cxn ang="0">
                  <a:pos x="T0" y="T1"/>
                </a:cxn>
                <a:cxn ang="0">
                  <a:pos x="T2" y="T3"/>
                </a:cxn>
                <a:cxn ang="0">
                  <a:pos x="T4" y="T5"/>
                </a:cxn>
                <a:cxn ang="0">
                  <a:pos x="T6" y="T7"/>
                </a:cxn>
                <a:cxn ang="0">
                  <a:pos x="T8" y="T9"/>
                </a:cxn>
                <a:cxn ang="0">
                  <a:pos x="T10" y="T11"/>
                </a:cxn>
              </a:cxnLst>
              <a:rect l="0" t="0" r="r" b="b"/>
              <a:pathLst>
                <a:path w="119" h="65">
                  <a:moveTo>
                    <a:pt x="119" y="0"/>
                  </a:moveTo>
                  <a:lnTo>
                    <a:pt x="0" y="65"/>
                  </a:lnTo>
                  <a:lnTo>
                    <a:pt x="0" y="65"/>
                  </a:lnTo>
                  <a:lnTo>
                    <a:pt x="119" y="0"/>
                  </a:lnTo>
                  <a:lnTo>
                    <a:pt x="119" y="0"/>
                  </a:lnTo>
                  <a:lnTo>
                    <a:pt x="1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2" name="iS1ide-Freeform: Shape 32"/>
            <p:cNvSpPr/>
            <p:nvPr/>
          </p:nvSpPr>
          <p:spPr bwMode="auto">
            <a:xfrm>
              <a:off x="9109075" y="4840288"/>
              <a:ext cx="293688" cy="414338"/>
            </a:xfrm>
            <a:custGeom>
              <a:avLst/>
              <a:gdLst>
                <a:gd name="T0" fmla="*/ 185 w 185"/>
                <a:gd name="T1" fmla="*/ 0 h 261"/>
                <a:gd name="T2" fmla="*/ 0 w 185"/>
                <a:gd name="T3" fmla="*/ 65 h 261"/>
                <a:gd name="T4" fmla="*/ 0 w 185"/>
                <a:gd name="T5" fmla="*/ 261 h 261"/>
                <a:gd name="T6" fmla="*/ 119 w 185"/>
                <a:gd name="T7" fmla="*/ 196 h 261"/>
                <a:gd name="T8" fmla="*/ 119 w 185"/>
                <a:gd name="T9" fmla="*/ 196 h 261"/>
                <a:gd name="T10" fmla="*/ 185 w 185"/>
                <a:gd name="T11" fmla="*/ 0 h 261"/>
              </a:gdLst>
              <a:ahLst/>
              <a:cxnLst>
                <a:cxn ang="0">
                  <a:pos x="T0" y="T1"/>
                </a:cxn>
                <a:cxn ang="0">
                  <a:pos x="T2" y="T3"/>
                </a:cxn>
                <a:cxn ang="0">
                  <a:pos x="T4" y="T5"/>
                </a:cxn>
                <a:cxn ang="0">
                  <a:pos x="T6" y="T7"/>
                </a:cxn>
                <a:cxn ang="0">
                  <a:pos x="T8" y="T9"/>
                </a:cxn>
                <a:cxn ang="0">
                  <a:pos x="T10" y="T11"/>
                </a:cxn>
              </a:cxnLst>
              <a:rect l="0" t="0" r="r" b="b"/>
              <a:pathLst>
                <a:path w="185" h="261">
                  <a:moveTo>
                    <a:pt x="185" y="0"/>
                  </a:moveTo>
                  <a:lnTo>
                    <a:pt x="0" y="65"/>
                  </a:lnTo>
                  <a:lnTo>
                    <a:pt x="0" y="261"/>
                  </a:lnTo>
                  <a:lnTo>
                    <a:pt x="119" y="196"/>
                  </a:lnTo>
                  <a:lnTo>
                    <a:pt x="119" y="196"/>
                  </a:lnTo>
                  <a:lnTo>
                    <a:pt x="185" y="0"/>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3" name="iS1ide-Freeform: Shape 33"/>
            <p:cNvSpPr/>
            <p:nvPr/>
          </p:nvSpPr>
          <p:spPr bwMode="auto">
            <a:xfrm>
              <a:off x="9109075" y="4840288"/>
              <a:ext cx="293688" cy="414338"/>
            </a:xfrm>
            <a:custGeom>
              <a:avLst/>
              <a:gdLst>
                <a:gd name="T0" fmla="*/ 185 w 185"/>
                <a:gd name="T1" fmla="*/ 0 h 261"/>
                <a:gd name="T2" fmla="*/ 0 w 185"/>
                <a:gd name="T3" fmla="*/ 65 h 261"/>
                <a:gd name="T4" fmla="*/ 0 w 185"/>
                <a:gd name="T5" fmla="*/ 261 h 261"/>
                <a:gd name="T6" fmla="*/ 119 w 185"/>
                <a:gd name="T7" fmla="*/ 196 h 261"/>
                <a:gd name="T8" fmla="*/ 119 w 185"/>
                <a:gd name="T9" fmla="*/ 196 h 261"/>
                <a:gd name="T10" fmla="*/ 185 w 185"/>
                <a:gd name="T11" fmla="*/ 0 h 261"/>
              </a:gdLst>
              <a:ahLst/>
              <a:cxnLst>
                <a:cxn ang="0">
                  <a:pos x="T0" y="T1"/>
                </a:cxn>
                <a:cxn ang="0">
                  <a:pos x="T2" y="T3"/>
                </a:cxn>
                <a:cxn ang="0">
                  <a:pos x="T4" y="T5"/>
                </a:cxn>
                <a:cxn ang="0">
                  <a:pos x="T6" y="T7"/>
                </a:cxn>
                <a:cxn ang="0">
                  <a:pos x="T8" y="T9"/>
                </a:cxn>
                <a:cxn ang="0">
                  <a:pos x="T10" y="T11"/>
                </a:cxn>
              </a:cxnLst>
              <a:rect l="0" t="0" r="r" b="b"/>
              <a:pathLst>
                <a:path w="185" h="261">
                  <a:moveTo>
                    <a:pt x="185" y="0"/>
                  </a:moveTo>
                  <a:lnTo>
                    <a:pt x="0" y="65"/>
                  </a:lnTo>
                  <a:lnTo>
                    <a:pt x="0" y="261"/>
                  </a:lnTo>
                  <a:lnTo>
                    <a:pt x="119" y="196"/>
                  </a:lnTo>
                  <a:lnTo>
                    <a:pt x="119" y="196"/>
                  </a:lnTo>
                  <a:lnTo>
                    <a:pt x="1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iS1ide-Freeform: Shape 34"/>
            <p:cNvSpPr/>
            <p:nvPr/>
          </p:nvSpPr>
          <p:spPr bwMode="auto">
            <a:xfrm>
              <a:off x="8083550" y="3368676"/>
              <a:ext cx="754063" cy="2052638"/>
            </a:xfrm>
            <a:custGeom>
              <a:avLst/>
              <a:gdLst>
                <a:gd name="T0" fmla="*/ 475 w 475"/>
                <a:gd name="T1" fmla="*/ 1293 h 1293"/>
                <a:gd name="T2" fmla="*/ 0 w 475"/>
                <a:gd name="T3" fmla="*/ 1018 h 1293"/>
                <a:gd name="T4" fmla="*/ 0 w 475"/>
                <a:gd name="T5" fmla="*/ 0 h 1293"/>
                <a:gd name="T6" fmla="*/ 475 w 475"/>
                <a:gd name="T7" fmla="*/ 274 h 1293"/>
                <a:gd name="T8" fmla="*/ 475 w 475"/>
                <a:gd name="T9" fmla="*/ 1293 h 1293"/>
              </a:gdLst>
              <a:ahLst/>
              <a:cxnLst>
                <a:cxn ang="0">
                  <a:pos x="T0" y="T1"/>
                </a:cxn>
                <a:cxn ang="0">
                  <a:pos x="T2" y="T3"/>
                </a:cxn>
                <a:cxn ang="0">
                  <a:pos x="T4" y="T5"/>
                </a:cxn>
                <a:cxn ang="0">
                  <a:pos x="T6" y="T7"/>
                </a:cxn>
                <a:cxn ang="0">
                  <a:pos x="T8" y="T9"/>
                </a:cxn>
              </a:cxnLst>
              <a:rect l="0" t="0" r="r" b="b"/>
              <a:pathLst>
                <a:path w="475" h="1293">
                  <a:moveTo>
                    <a:pt x="475" y="1293"/>
                  </a:moveTo>
                  <a:lnTo>
                    <a:pt x="0" y="1018"/>
                  </a:lnTo>
                  <a:lnTo>
                    <a:pt x="0" y="0"/>
                  </a:lnTo>
                  <a:lnTo>
                    <a:pt x="475" y="274"/>
                  </a:lnTo>
                  <a:lnTo>
                    <a:pt x="475" y="1293"/>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5" name="iS1ide-Freeform: Shape 35"/>
            <p:cNvSpPr/>
            <p:nvPr/>
          </p:nvSpPr>
          <p:spPr bwMode="auto">
            <a:xfrm>
              <a:off x="8334375" y="2787651"/>
              <a:ext cx="1004888" cy="352425"/>
            </a:xfrm>
            <a:custGeom>
              <a:avLst/>
              <a:gdLst>
                <a:gd name="T0" fmla="*/ 317 w 633"/>
                <a:gd name="T1" fmla="*/ 222 h 222"/>
                <a:gd name="T2" fmla="*/ 0 w 633"/>
                <a:gd name="T3" fmla="*/ 170 h 222"/>
                <a:gd name="T4" fmla="*/ 317 w 633"/>
                <a:gd name="T5" fmla="*/ 0 h 222"/>
                <a:gd name="T6" fmla="*/ 633 w 633"/>
                <a:gd name="T7" fmla="*/ 39 h 222"/>
                <a:gd name="T8" fmla="*/ 317 w 633"/>
                <a:gd name="T9" fmla="*/ 222 h 222"/>
              </a:gdLst>
              <a:ahLst/>
              <a:cxnLst>
                <a:cxn ang="0">
                  <a:pos x="T0" y="T1"/>
                </a:cxn>
                <a:cxn ang="0">
                  <a:pos x="T2" y="T3"/>
                </a:cxn>
                <a:cxn ang="0">
                  <a:pos x="T4" y="T5"/>
                </a:cxn>
                <a:cxn ang="0">
                  <a:pos x="T6" y="T7"/>
                </a:cxn>
                <a:cxn ang="0">
                  <a:pos x="T8" y="T9"/>
                </a:cxn>
              </a:cxnLst>
              <a:rect l="0" t="0" r="r" b="b"/>
              <a:pathLst>
                <a:path w="633" h="222">
                  <a:moveTo>
                    <a:pt x="317" y="222"/>
                  </a:moveTo>
                  <a:lnTo>
                    <a:pt x="0" y="170"/>
                  </a:lnTo>
                  <a:lnTo>
                    <a:pt x="317" y="0"/>
                  </a:lnTo>
                  <a:lnTo>
                    <a:pt x="633" y="39"/>
                  </a:lnTo>
                  <a:lnTo>
                    <a:pt x="317" y="222"/>
                  </a:ln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6" name="iS1ide-Freeform: Shape 36"/>
            <p:cNvSpPr/>
            <p:nvPr/>
          </p:nvSpPr>
          <p:spPr bwMode="auto">
            <a:xfrm>
              <a:off x="8837613" y="2849563"/>
              <a:ext cx="501650" cy="809625"/>
            </a:xfrm>
            <a:custGeom>
              <a:avLst/>
              <a:gdLst>
                <a:gd name="T0" fmla="*/ 316 w 316"/>
                <a:gd name="T1" fmla="*/ 327 h 510"/>
                <a:gd name="T2" fmla="*/ 0 w 316"/>
                <a:gd name="T3" fmla="*/ 510 h 510"/>
                <a:gd name="T4" fmla="*/ 0 w 316"/>
                <a:gd name="T5" fmla="*/ 183 h 510"/>
                <a:gd name="T6" fmla="*/ 316 w 316"/>
                <a:gd name="T7" fmla="*/ 0 h 510"/>
                <a:gd name="T8" fmla="*/ 316 w 316"/>
                <a:gd name="T9" fmla="*/ 327 h 510"/>
              </a:gdLst>
              <a:ahLst/>
              <a:cxnLst>
                <a:cxn ang="0">
                  <a:pos x="T0" y="T1"/>
                </a:cxn>
                <a:cxn ang="0">
                  <a:pos x="T2" y="T3"/>
                </a:cxn>
                <a:cxn ang="0">
                  <a:pos x="T4" y="T5"/>
                </a:cxn>
                <a:cxn ang="0">
                  <a:pos x="T6" y="T7"/>
                </a:cxn>
                <a:cxn ang="0">
                  <a:pos x="T8" y="T9"/>
                </a:cxn>
              </a:cxnLst>
              <a:rect l="0" t="0" r="r" b="b"/>
              <a:pathLst>
                <a:path w="316" h="510">
                  <a:moveTo>
                    <a:pt x="316" y="327"/>
                  </a:moveTo>
                  <a:lnTo>
                    <a:pt x="0" y="510"/>
                  </a:lnTo>
                  <a:lnTo>
                    <a:pt x="0" y="183"/>
                  </a:lnTo>
                  <a:lnTo>
                    <a:pt x="316" y="0"/>
                  </a:lnTo>
                  <a:lnTo>
                    <a:pt x="316" y="32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7" name="iS1ide-Freeform: Shape 37"/>
            <p:cNvSpPr/>
            <p:nvPr/>
          </p:nvSpPr>
          <p:spPr bwMode="auto">
            <a:xfrm>
              <a:off x="8334375" y="3057526"/>
              <a:ext cx="503238" cy="601663"/>
            </a:xfrm>
            <a:custGeom>
              <a:avLst/>
              <a:gdLst>
                <a:gd name="T0" fmla="*/ 317 w 317"/>
                <a:gd name="T1" fmla="*/ 379 h 379"/>
                <a:gd name="T2" fmla="*/ 0 w 317"/>
                <a:gd name="T3" fmla="*/ 196 h 379"/>
                <a:gd name="T4" fmla="*/ 0 w 317"/>
                <a:gd name="T5" fmla="*/ 0 h 379"/>
                <a:gd name="T6" fmla="*/ 317 w 317"/>
                <a:gd name="T7" fmla="*/ 52 h 379"/>
                <a:gd name="T8" fmla="*/ 317 w 317"/>
                <a:gd name="T9" fmla="*/ 379 h 379"/>
              </a:gdLst>
              <a:ahLst/>
              <a:cxnLst>
                <a:cxn ang="0">
                  <a:pos x="T0" y="T1"/>
                </a:cxn>
                <a:cxn ang="0">
                  <a:pos x="T2" y="T3"/>
                </a:cxn>
                <a:cxn ang="0">
                  <a:pos x="T4" y="T5"/>
                </a:cxn>
                <a:cxn ang="0">
                  <a:pos x="T6" y="T7"/>
                </a:cxn>
                <a:cxn ang="0">
                  <a:pos x="T8" y="T9"/>
                </a:cxn>
              </a:cxnLst>
              <a:rect l="0" t="0" r="r" b="b"/>
              <a:pathLst>
                <a:path w="317" h="379">
                  <a:moveTo>
                    <a:pt x="317" y="379"/>
                  </a:moveTo>
                  <a:lnTo>
                    <a:pt x="0" y="196"/>
                  </a:lnTo>
                  <a:lnTo>
                    <a:pt x="0" y="0"/>
                  </a:lnTo>
                  <a:lnTo>
                    <a:pt x="317" y="52"/>
                  </a:lnTo>
                  <a:lnTo>
                    <a:pt x="317" y="379"/>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8" name="iS1ide-Freeform: Shape 38"/>
            <p:cNvSpPr/>
            <p:nvPr/>
          </p:nvSpPr>
          <p:spPr bwMode="auto">
            <a:xfrm>
              <a:off x="8208963" y="3638551"/>
              <a:ext cx="503238" cy="434975"/>
            </a:xfrm>
            <a:custGeom>
              <a:avLst/>
              <a:gdLst>
                <a:gd name="T0" fmla="*/ 198 w 317"/>
                <a:gd name="T1" fmla="*/ 104 h 274"/>
                <a:gd name="T2" fmla="*/ 119 w 317"/>
                <a:gd name="T3" fmla="*/ 65 h 274"/>
                <a:gd name="T4" fmla="*/ 79 w 317"/>
                <a:gd name="T5" fmla="*/ 39 h 274"/>
                <a:gd name="T6" fmla="*/ 53 w 317"/>
                <a:gd name="T7" fmla="*/ 26 h 274"/>
                <a:gd name="T8" fmla="*/ 0 w 317"/>
                <a:gd name="T9" fmla="*/ 0 h 274"/>
                <a:gd name="T10" fmla="*/ 0 w 317"/>
                <a:gd name="T11" fmla="*/ 91 h 274"/>
                <a:gd name="T12" fmla="*/ 53 w 317"/>
                <a:gd name="T13" fmla="*/ 117 h 274"/>
                <a:gd name="T14" fmla="*/ 79 w 317"/>
                <a:gd name="T15" fmla="*/ 130 h 274"/>
                <a:gd name="T16" fmla="*/ 119 w 317"/>
                <a:gd name="T17" fmla="*/ 156 h 274"/>
                <a:gd name="T18" fmla="*/ 198 w 317"/>
                <a:gd name="T19" fmla="*/ 209 h 274"/>
                <a:gd name="T20" fmla="*/ 317 w 317"/>
                <a:gd name="T21" fmla="*/ 274 h 274"/>
                <a:gd name="T22" fmla="*/ 317 w 317"/>
                <a:gd name="T23" fmla="*/ 182 h 274"/>
                <a:gd name="T24" fmla="*/ 198 w 317"/>
                <a:gd name="T25" fmla="*/ 10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7" h="274">
                  <a:moveTo>
                    <a:pt x="198" y="104"/>
                  </a:moveTo>
                  <a:lnTo>
                    <a:pt x="119" y="65"/>
                  </a:lnTo>
                  <a:lnTo>
                    <a:pt x="79" y="39"/>
                  </a:lnTo>
                  <a:lnTo>
                    <a:pt x="53" y="26"/>
                  </a:lnTo>
                  <a:lnTo>
                    <a:pt x="0" y="0"/>
                  </a:lnTo>
                  <a:lnTo>
                    <a:pt x="0" y="91"/>
                  </a:lnTo>
                  <a:lnTo>
                    <a:pt x="53" y="117"/>
                  </a:lnTo>
                  <a:lnTo>
                    <a:pt x="79" y="130"/>
                  </a:lnTo>
                  <a:lnTo>
                    <a:pt x="119" y="156"/>
                  </a:lnTo>
                  <a:lnTo>
                    <a:pt x="198" y="209"/>
                  </a:lnTo>
                  <a:lnTo>
                    <a:pt x="317" y="274"/>
                  </a:lnTo>
                  <a:lnTo>
                    <a:pt x="317" y="182"/>
                  </a:lnTo>
                  <a:lnTo>
                    <a:pt x="198" y="104"/>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9" name="iS1ide-Freeform: Shape 39"/>
            <p:cNvSpPr/>
            <p:nvPr/>
          </p:nvSpPr>
          <p:spPr bwMode="auto">
            <a:xfrm>
              <a:off x="8208963" y="3824288"/>
              <a:ext cx="125413" cy="228600"/>
            </a:xfrm>
            <a:custGeom>
              <a:avLst/>
              <a:gdLst>
                <a:gd name="T0" fmla="*/ 0 w 79"/>
                <a:gd name="T1" fmla="*/ 92 h 144"/>
                <a:gd name="T2" fmla="*/ 79 w 79"/>
                <a:gd name="T3" fmla="*/ 144 h 144"/>
                <a:gd name="T4" fmla="*/ 79 w 79"/>
                <a:gd name="T5" fmla="*/ 52 h 144"/>
                <a:gd name="T6" fmla="*/ 0 w 79"/>
                <a:gd name="T7" fmla="*/ 0 h 144"/>
                <a:gd name="T8" fmla="*/ 0 w 79"/>
                <a:gd name="T9" fmla="*/ 92 h 144"/>
              </a:gdLst>
              <a:ahLst/>
              <a:cxnLst>
                <a:cxn ang="0">
                  <a:pos x="T0" y="T1"/>
                </a:cxn>
                <a:cxn ang="0">
                  <a:pos x="T2" y="T3"/>
                </a:cxn>
                <a:cxn ang="0">
                  <a:pos x="T4" y="T5"/>
                </a:cxn>
                <a:cxn ang="0">
                  <a:pos x="T6" y="T7"/>
                </a:cxn>
                <a:cxn ang="0">
                  <a:pos x="T8" y="T9"/>
                </a:cxn>
              </a:cxnLst>
              <a:rect l="0" t="0" r="r" b="b"/>
              <a:pathLst>
                <a:path w="79" h="144">
                  <a:moveTo>
                    <a:pt x="0" y="92"/>
                  </a:moveTo>
                  <a:lnTo>
                    <a:pt x="79" y="144"/>
                  </a:lnTo>
                  <a:lnTo>
                    <a:pt x="79" y="52"/>
                  </a:lnTo>
                  <a:lnTo>
                    <a:pt x="0" y="0"/>
                  </a:lnTo>
                  <a:lnTo>
                    <a:pt x="0" y="9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0" name="iS1ide-Freeform: Shape 40"/>
            <p:cNvSpPr/>
            <p:nvPr/>
          </p:nvSpPr>
          <p:spPr bwMode="auto">
            <a:xfrm>
              <a:off x="8397875" y="3927476"/>
              <a:ext cx="125413" cy="228600"/>
            </a:xfrm>
            <a:custGeom>
              <a:avLst/>
              <a:gdLst>
                <a:gd name="T0" fmla="*/ 0 w 79"/>
                <a:gd name="T1" fmla="*/ 105 h 144"/>
                <a:gd name="T2" fmla="*/ 79 w 79"/>
                <a:gd name="T3" fmla="*/ 144 h 144"/>
                <a:gd name="T4" fmla="*/ 79 w 79"/>
                <a:gd name="T5" fmla="*/ 53 h 144"/>
                <a:gd name="T6" fmla="*/ 0 w 79"/>
                <a:gd name="T7" fmla="*/ 0 h 144"/>
                <a:gd name="T8" fmla="*/ 0 w 79"/>
                <a:gd name="T9" fmla="*/ 105 h 144"/>
              </a:gdLst>
              <a:ahLst/>
              <a:cxnLst>
                <a:cxn ang="0">
                  <a:pos x="T0" y="T1"/>
                </a:cxn>
                <a:cxn ang="0">
                  <a:pos x="T2" y="T3"/>
                </a:cxn>
                <a:cxn ang="0">
                  <a:pos x="T4" y="T5"/>
                </a:cxn>
                <a:cxn ang="0">
                  <a:pos x="T6" y="T7"/>
                </a:cxn>
                <a:cxn ang="0">
                  <a:pos x="T8" y="T9"/>
                </a:cxn>
              </a:cxnLst>
              <a:rect l="0" t="0" r="r" b="b"/>
              <a:pathLst>
                <a:path w="79" h="144">
                  <a:moveTo>
                    <a:pt x="0" y="105"/>
                  </a:moveTo>
                  <a:lnTo>
                    <a:pt x="79" y="144"/>
                  </a:lnTo>
                  <a:lnTo>
                    <a:pt x="79" y="53"/>
                  </a:lnTo>
                  <a:lnTo>
                    <a:pt x="0" y="0"/>
                  </a:lnTo>
                  <a:lnTo>
                    <a:pt x="0" y="105"/>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1" name="iS1ide-Freeform: Shape 41"/>
            <p:cNvSpPr/>
            <p:nvPr/>
          </p:nvSpPr>
          <p:spPr bwMode="auto">
            <a:xfrm>
              <a:off x="8585200" y="4052888"/>
              <a:ext cx="127000" cy="206375"/>
            </a:xfrm>
            <a:custGeom>
              <a:avLst/>
              <a:gdLst>
                <a:gd name="T0" fmla="*/ 0 w 80"/>
                <a:gd name="T1" fmla="*/ 91 h 130"/>
                <a:gd name="T2" fmla="*/ 80 w 80"/>
                <a:gd name="T3" fmla="*/ 130 h 130"/>
                <a:gd name="T4" fmla="*/ 80 w 80"/>
                <a:gd name="T5" fmla="*/ 39 h 130"/>
                <a:gd name="T6" fmla="*/ 0 w 80"/>
                <a:gd name="T7" fmla="*/ 0 h 130"/>
                <a:gd name="T8" fmla="*/ 0 w 80"/>
                <a:gd name="T9" fmla="*/ 91 h 130"/>
              </a:gdLst>
              <a:ahLst/>
              <a:cxnLst>
                <a:cxn ang="0">
                  <a:pos x="T0" y="T1"/>
                </a:cxn>
                <a:cxn ang="0">
                  <a:pos x="T2" y="T3"/>
                </a:cxn>
                <a:cxn ang="0">
                  <a:pos x="T4" y="T5"/>
                </a:cxn>
                <a:cxn ang="0">
                  <a:pos x="T6" y="T7"/>
                </a:cxn>
                <a:cxn ang="0">
                  <a:pos x="T8" y="T9"/>
                </a:cxn>
              </a:cxnLst>
              <a:rect l="0" t="0" r="r" b="b"/>
              <a:pathLst>
                <a:path w="80" h="130">
                  <a:moveTo>
                    <a:pt x="0" y="91"/>
                  </a:moveTo>
                  <a:lnTo>
                    <a:pt x="80" y="130"/>
                  </a:lnTo>
                  <a:lnTo>
                    <a:pt x="80" y="39"/>
                  </a:lnTo>
                  <a:lnTo>
                    <a:pt x="0" y="0"/>
                  </a:lnTo>
                  <a:lnTo>
                    <a:pt x="0" y="91"/>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2" name="iS1ide-Freeform: Shape 42"/>
            <p:cNvSpPr/>
            <p:nvPr/>
          </p:nvSpPr>
          <p:spPr bwMode="auto">
            <a:xfrm>
              <a:off x="8208963" y="4032251"/>
              <a:ext cx="125413" cy="227013"/>
            </a:xfrm>
            <a:custGeom>
              <a:avLst/>
              <a:gdLst>
                <a:gd name="T0" fmla="*/ 0 w 79"/>
                <a:gd name="T1" fmla="*/ 91 h 143"/>
                <a:gd name="T2" fmla="*/ 79 w 79"/>
                <a:gd name="T3" fmla="*/ 143 h 143"/>
                <a:gd name="T4" fmla="*/ 79 w 79"/>
                <a:gd name="T5" fmla="*/ 52 h 143"/>
                <a:gd name="T6" fmla="*/ 0 w 79"/>
                <a:gd name="T7" fmla="*/ 0 h 143"/>
                <a:gd name="T8" fmla="*/ 0 w 79"/>
                <a:gd name="T9" fmla="*/ 91 h 143"/>
              </a:gdLst>
              <a:ahLst/>
              <a:cxnLst>
                <a:cxn ang="0">
                  <a:pos x="T0" y="T1"/>
                </a:cxn>
                <a:cxn ang="0">
                  <a:pos x="T2" y="T3"/>
                </a:cxn>
                <a:cxn ang="0">
                  <a:pos x="T4" y="T5"/>
                </a:cxn>
                <a:cxn ang="0">
                  <a:pos x="T6" y="T7"/>
                </a:cxn>
                <a:cxn ang="0">
                  <a:pos x="T8" y="T9"/>
                </a:cxn>
              </a:cxnLst>
              <a:rect l="0" t="0" r="r" b="b"/>
              <a:pathLst>
                <a:path w="79" h="143">
                  <a:moveTo>
                    <a:pt x="0" y="91"/>
                  </a:moveTo>
                  <a:lnTo>
                    <a:pt x="79" y="143"/>
                  </a:lnTo>
                  <a:lnTo>
                    <a:pt x="79" y="52"/>
                  </a:lnTo>
                  <a:lnTo>
                    <a:pt x="0" y="0"/>
                  </a:lnTo>
                  <a:lnTo>
                    <a:pt x="0" y="91"/>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3" name="iS1ide-Freeform: Shape 43"/>
            <p:cNvSpPr/>
            <p:nvPr/>
          </p:nvSpPr>
          <p:spPr bwMode="auto">
            <a:xfrm>
              <a:off x="8397875" y="4135438"/>
              <a:ext cx="125413" cy="228600"/>
            </a:xfrm>
            <a:custGeom>
              <a:avLst/>
              <a:gdLst>
                <a:gd name="T0" fmla="*/ 0 w 79"/>
                <a:gd name="T1" fmla="*/ 91 h 144"/>
                <a:gd name="T2" fmla="*/ 79 w 79"/>
                <a:gd name="T3" fmla="*/ 144 h 144"/>
                <a:gd name="T4" fmla="*/ 79 w 79"/>
                <a:gd name="T5" fmla="*/ 52 h 144"/>
                <a:gd name="T6" fmla="*/ 0 w 79"/>
                <a:gd name="T7" fmla="*/ 0 h 144"/>
                <a:gd name="T8" fmla="*/ 0 w 79"/>
                <a:gd name="T9" fmla="*/ 91 h 144"/>
              </a:gdLst>
              <a:ahLst/>
              <a:cxnLst>
                <a:cxn ang="0">
                  <a:pos x="T0" y="T1"/>
                </a:cxn>
                <a:cxn ang="0">
                  <a:pos x="T2" y="T3"/>
                </a:cxn>
                <a:cxn ang="0">
                  <a:pos x="T4" y="T5"/>
                </a:cxn>
                <a:cxn ang="0">
                  <a:pos x="T6" y="T7"/>
                </a:cxn>
                <a:cxn ang="0">
                  <a:pos x="T8" y="T9"/>
                </a:cxn>
              </a:cxnLst>
              <a:rect l="0" t="0" r="r" b="b"/>
              <a:pathLst>
                <a:path w="79" h="144">
                  <a:moveTo>
                    <a:pt x="0" y="91"/>
                  </a:moveTo>
                  <a:lnTo>
                    <a:pt x="79" y="144"/>
                  </a:lnTo>
                  <a:lnTo>
                    <a:pt x="79" y="52"/>
                  </a:lnTo>
                  <a:lnTo>
                    <a:pt x="0" y="0"/>
                  </a:lnTo>
                  <a:lnTo>
                    <a:pt x="0" y="91"/>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4" name="iS1ide-Freeform: Shape 44"/>
            <p:cNvSpPr/>
            <p:nvPr/>
          </p:nvSpPr>
          <p:spPr bwMode="auto">
            <a:xfrm>
              <a:off x="8585200" y="4238626"/>
              <a:ext cx="127000" cy="228600"/>
            </a:xfrm>
            <a:custGeom>
              <a:avLst/>
              <a:gdLst>
                <a:gd name="T0" fmla="*/ 0 w 80"/>
                <a:gd name="T1" fmla="*/ 92 h 144"/>
                <a:gd name="T2" fmla="*/ 80 w 80"/>
                <a:gd name="T3" fmla="*/ 144 h 144"/>
                <a:gd name="T4" fmla="*/ 80 w 80"/>
                <a:gd name="T5" fmla="*/ 53 h 144"/>
                <a:gd name="T6" fmla="*/ 0 w 80"/>
                <a:gd name="T7" fmla="*/ 0 h 144"/>
                <a:gd name="T8" fmla="*/ 0 w 80"/>
                <a:gd name="T9" fmla="*/ 92 h 144"/>
              </a:gdLst>
              <a:ahLst/>
              <a:cxnLst>
                <a:cxn ang="0">
                  <a:pos x="T0" y="T1"/>
                </a:cxn>
                <a:cxn ang="0">
                  <a:pos x="T2" y="T3"/>
                </a:cxn>
                <a:cxn ang="0">
                  <a:pos x="T4" y="T5"/>
                </a:cxn>
                <a:cxn ang="0">
                  <a:pos x="T6" y="T7"/>
                </a:cxn>
                <a:cxn ang="0">
                  <a:pos x="T8" y="T9"/>
                </a:cxn>
              </a:cxnLst>
              <a:rect l="0" t="0" r="r" b="b"/>
              <a:pathLst>
                <a:path w="80" h="144">
                  <a:moveTo>
                    <a:pt x="0" y="92"/>
                  </a:moveTo>
                  <a:lnTo>
                    <a:pt x="80" y="144"/>
                  </a:lnTo>
                  <a:lnTo>
                    <a:pt x="80" y="53"/>
                  </a:lnTo>
                  <a:lnTo>
                    <a:pt x="0" y="0"/>
                  </a:lnTo>
                  <a:lnTo>
                    <a:pt x="0" y="9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5" name="iS1ide-Freeform: Shape 45"/>
            <p:cNvSpPr/>
            <p:nvPr/>
          </p:nvSpPr>
          <p:spPr bwMode="auto">
            <a:xfrm>
              <a:off x="8208963" y="4238626"/>
              <a:ext cx="125413" cy="207963"/>
            </a:xfrm>
            <a:custGeom>
              <a:avLst/>
              <a:gdLst>
                <a:gd name="T0" fmla="*/ 0 w 79"/>
                <a:gd name="T1" fmla="*/ 92 h 131"/>
                <a:gd name="T2" fmla="*/ 79 w 79"/>
                <a:gd name="T3" fmla="*/ 131 h 131"/>
                <a:gd name="T4" fmla="*/ 79 w 79"/>
                <a:gd name="T5" fmla="*/ 39 h 131"/>
                <a:gd name="T6" fmla="*/ 0 w 79"/>
                <a:gd name="T7" fmla="*/ 0 h 131"/>
                <a:gd name="T8" fmla="*/ 0 w 79"/>
                <a:gd name="T9" fmla="*/ 92 h 131"/>
              </a:gdLst>
              <a:ahLst/>
              <a:cxnLst>
                <a:cxn ang="0">
                  <a:pos x="T0" y="T1"/>
                </a:cxn>
                <a:cxn ang="0">
                  <a:pos x="T2" y="T3"/>
                </a:cxn>
                <a:cxn ang="0">
                  <a:pos x="T4" y="T5"/>
                </a:cxn>
                <a:cxn ang="0">
                  <a:pos x="T6" y="T7"/>
                </a:cxn>
                <a:cxn ang="0">
                  <a:pos x="T8" y="T9"/>
                </a:cxn>
              </a:cxnLst>
              <a:rect l="0" t="0" r="r" b="b"/>
              <a:pathLst>
                <a:path w="79" h="131">
                  <a:moveTo>
                    <a:pt x="0" y="92"/>
                  </a:moveTo>
                  <a:lnTo>
                    <a:pt x="79" y="131"/>
                  </a:lnTo>
                  <a:lnTo>
                    <a:pt x="79" y="39"/>
                  </a:lnTo>
                  <a:lnTo>
                    <a:pt x="0" y="0"/>
                  </a:lnTo>
                  <a:lnTo>
                    <a:pt x="0" y="9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6" name="iS1ide-Freeform: Shape 46"/>
            <p:cNvSpPr/>
            <p:nvPr/>
          </p:nvSpPr>
          <p:spPr bwMode="auto">
            <a:xfrm>
              <a:off x="8397875" y="4343401"/>
              <a:ext cx="125413" cy="206375"/>
            </a:xfrm>
            <a:custGeom>
              <a:avLst/>
              <a:gdLst>
                <a:gd name="T0" fmla="*/ 0 w 79"/>
                <a:gd name="T1" fmla="*/ 91 h 130"/>
                <a:gd name="T2" fmla="*/ 79 w 79"/>
                <a:gd name="T3" fmla="*/ 130 h 130"/>
                <a:gd name="T4" fmla="*/ 79 w 79"/>
                <a:gd name="T5" fmla="*/ 39 h 130"/>
                <a:gd name="T6" fmla="*/ 0 w 79"/>
                <a:gd name="T7" fmla="*/ 0 h 130"/>
                <a:gd name="T8" fmla="*/ 0 w 79"/>
                <a:gd name="T9" fmla="*/ 91 h 130"/>
              </a:gdLst>
              <a:ahLst/>
              <a:cxnLst>
                <a:cxn ang="0">
                  <a:pos x="T0" y="T1"/>
                </a:cxn>
                <a:cxn ang="0">
                  <a:pos x="T2" y="T3"/>
                </a:cxn>
                <a:cxn ang="0">
                  <a:pos x="T4" y="T5"/>
                </a:cxn>
                <a:cxn ang="0">
                  <a:pos x="T6" y="T7"/>
                </a:cxn>
                <a:cxn ang="0">
                  <a:pos x="T8" y="T9"/>
                </a:cxn>
              </a:cxnLst>
              <a:rect l="0" t="0" r="r" b="b"/>
              <a:pathLst>
                <a:path w="79" h="130">
                  <a:moveTo>
                    <a:pt x="0" y="91"/>
                  </a:moveTo>
                  <a:lnTo>
                    <a:pt x="79" y="130"/>
                  </a:lnTo>
                  <a:lnTo>
                    <a:pt x="79" y="39"/>
                  </a:lnTo>
                  <a:lnTo>
                    <a:pt x="0" y="0"/>
                  </a:lnTo>
                  <a:lnTo>
                    <a:pt x="0" y="91"/>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7" name="iS1ide-Freeform: Shape 47"/>
            <p:cNvSpPr/>
            <p:nvPr/>
          </p:nvSpPr>
          <p:spPr bwMode="auto">
            <a:xfrm>
              <a:off x="8585200" y="4446588"/>
              <a:ext cx="127000" cy="228600"/>
            </a:xfrm>
            <a:custGeom>
              <a:avLst/>
              <a:gdLst>
                <a:gd name="T0" fmla="*/ 0 w 80"/>
                <a:gd name="T1" fmla="*/ 91 h 144"/>
                <a:gd name="T2" fmla="*/ 80 w 80"/>
                <a:gd name="T3" fmla="*/ 144 h 144"/>
                <a:gd name="T4" fmla="*/ 80 w 80"/>
                <a:gd name="T5" fmla="*/ 39 h 144"/>
                <a:gd name="T6" fmla="*/ 0 w 80"/>
                <a:gd name="T7" fmla="*/ 0 h 144"/>
                <a:gd name="T8" fmla="*/ 0 w 80"/>
                <a:gd name="T9" fmla="*/ 91 h 144"/>
              </a:gdLst>
              <a:ahLst/>
              <a:cxnLst>
                <a:cxn ang="0">
                  <a:pos x="T0" y="T1"/>
                </a:cxn>
                <a:cxn ang="0">
                  <a:pos x="T2" y="T3"/>
                </a:cxn>
                <a:cxn ang="0">
                  <a:pos x="T4" y="T5"/>
                </a:cxn>
                <a:cxn ang="0">
                  <a:pos x="T6" y="T7"/>
                </a:cxn>
                <a:cxn ang="0">
                  <a:pos x="T8" y="T9"/>
                </a:cxn>
              </a:cxnLst>
              <a:rect l="0" t="0" r="r" b="b"/>
              <a:pathLst>
                <a:path w="80" h="144">
                  <a:moveTo>
                    <a:pt x="0" y="91"/>
                  </a:moveTo>
                  <a:lnTo>
                    <a:pt x="80" y="144"/>
                  </a:lnTo>
                  <a:lnTo>
                    <a:pt x="80" y="39"/>
                  </a:lnTo>
                  <a:lnTo>
                    <a:pt x="0" y="0"/>
                  </a:lnTo>
                  <a:lnTo>
                    <a:pt x="0" y="91"/>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8" name="iS1ide-Freeform: Shape 48"/>
            <p:cNvSpPr/>
            <p:nvPr/>
          </p:nvSpPr>
          <p:spPr bwMode="auto">
            <a:xfrm>
              <a:off x="8208963" y="4425951"/>
              <a:ext cx="125413" cy="228600"/>
            </a:xfrm>
            <a:custGeom>
              <a:avLst/>
              <a:gdLst>
                <a:gd name="T0" fmla="*/ 0 w 79"/>
                <a:gd name="T1" fmla="*/ 91 h 144"/>
                <a:gd name="T2" fmla="*/ 79 w 79"/>
                <a:gd name="T3" fmla="*/ 144 h 144"/>
                <a:gd name="T4" fmla="*/ 79 w 79"/>
                <a:gd name="T5" fmla="*/ 52 h 144"/>
                <a:gd name="T6" fmla="*/ 0 w 79"/>
                <a:gd name="T7" fmla="*/ 0 h 144"/>
                <a:gd name="T8" fmla="*/ 0 w 79"/>
                <a:gd name="T9" fmla="*/ 91 h 144"/>
              </a:gdLst>
              <a:ahLst/>
              <a:cxnLst>
                <a:cxn ang="0">
                  <a:pos x="T0" y="T1"/>
                </a:cxn>
                <a:cxn ang="0">
                  <a:pos x="T2" y="T3"/>
                </a:cxn>
                <a:cxn ang="0">
                  <a:pos x="T4" y="T5"/>
                </a:cxn>
                <a:cxn ang="0">
                  <a:pos x="T6" y="T7"/>
                </a:cxn>
                <a:cxn ang="0">
                  <a:pos x="T8" y="T9"/>
                </a:cxn>
              </a:cxnLst>
              <a:rect l="0" t="0" r="r" b="b"/>
              <a:pathLst>
                <a:path w="79" h="144">
                  <a:moveTo>
                    <a:pt x="0" y="91"/>
                  </a:moveTo>
                  <a:lnTo>
                    <a:pt x="79" y="144"/>
                  </a:lnTo>
                  <a:lnTo>
                    <a:pt x="79" y="52"/>
                  </a:lnTo>
                  <a:lnTo>
                    <a:pt x="0" y="0"/>
                  </a:lnTo>
                  <a:lnTo>
                    <a:pt x="0" y="91"/>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9" name="iS1ide-Freeform: Shape 49"/>
            <p:cNvSpPr/>
            <p:nvPr/>
          </p:nvSpPr>
          <p:spPr bwMode="auto">
            <a:xfrm>
              <a:off x="8397875" y="4529138"/>
              <a:ext cx="125413" cy="228600"/>
            </a:xfrm>
            <a:custGeom>
              <a:avLst/>
              <a:gdLst>
                <a:gd name="T0" fmla="*/ 0 w 79"/>
                <a:gd name="T1" fmla="*/ 92 h 144"/>
                <a:gd name="T2" fmla="*/ 79 w 79"/>
                <a:gd name="T3" fmla="*/ 144 h 144"/>
                <a:gd name="T4" fmla="*/ 79 w 79"/>
                <a:gd name="T5" fmla="*/ 52 h 144"/>
                <a:gd name="T6" fmla="*/ 0 w 79"/>
                <a:gd name="T7" fmla="*/ 0 h 144"/>
                <a:gd name="T8" fmla="*/ 0 w 79"/>
                <a:gd name="T9" fmla="*/ 92 h 144"/>
              </a:gdLst>
              <a:ahLst/>
              <a:cxnLst>
                <a:cxn ang="0">
                  <a:pos x="T0" y="T1"/>
                </a:cxn>
                <a:cxn ang="0">
                  <a:pos x="T2" y="T3"/>
                </a:cxn>
                <a:cxn ang="0">
                  <a:pos x="T4" y="T5"/>
                </a:cxn>
                <a:cxn ang="0">
                  <a:pos x="T6" y="T7"/>
                </a:cxn>
                <a:cxn ang="0">
                  <a:pos x="T8" y="T9"/>
                </a:cxn>
              </a:cxnLst>
              <a:rect l="0" t="0" r="r" b="b"/>
              <a:pathLst>
                <a:path w="79" h="144">
                  <a:moveTo>
                    <a:pt x="0" y="92"/>
                  </a:moveTo>
                  <a:lnTo>
                    <a:pt x="79" y="144"/>
                  </a:lnTo>
                  <a:lnTo>
                    <a:pt x="79" y="52"/>
                  </a:lnTo>
                  <a:lnTo>
                    <a:pt x="0" y="0"/>
                  </a:lnTo>
                  <a:lnTo>
                    <a:pt x="0" y="9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0" name="iS1ide-Freeform: Shape 50"/>
            <p:cNvSpPr/>
            <p:nvPr/>
          </p:nvSpPr>
          <p:spPr bwMode="auto">
            <a:xfrm>
              <a:off x="8585200" y="4632326"/>
              <a:ext cx="127000" cy="228600"/>
            </a:xfrm>
            <a:custGeom>
              <a:avLst/>
              <a:gdLst>
                <a:gd name="T0" fmla="*/ 0 w 80"/>
                <a:gd name="T1" fmla="*/ 105 h 144"/>
                <a:gd name="T2" fmla="*/ 80 w 80"/>
                <a:gd name="T3" fmla="*/ 144 h 144"/>
                <a:gd name="T4" fmla="*/ 80 w 80"/>
                <a:gd name="T5" fmla="*/ 53 h 144"/>
                <a:gd name="T6" fmla="*/ 0 w 80"/>
                <a:gd name="T7" fmla="*/ 0 h 144"/>
                <a:gd name="T8" fmla="*/ 0 w 80"/>
                <a:gd name="T9" fmla="*/ 105 h 144"/>
              </a:gdLst>
              <a:ahLst/>
              <a:cxnLst>
                <a:cxn ang="0">
                  <a:pos x="T0" y="T1"/>
                </a:cxn>
                <a:cxn ang="0">
                  <a:pos x="T2" y="T3"/>
                </a:cxn>
                <a:cxn ang="0">
                  <a:pos x="T4" y="T5"/>
                </a:cxn>
                <a:cxn ang="0">
                  <a:pos x="T6" y="T7"/>
                </a:cxn>
                <a:cxn ang="0">
                  <a:pos x="T8" y="T9"/>
                </a:cxn>
              </a:cxnLst>
              <a:rect l="0" t="0" r="r" b="b"/>
              <a:pathLst>
                <a:path w="80" h="144">
                  <a:moveTo>
                    <a:pt x="0" y="105"/>
                  </a:moveTo>
                  <a:lnTo>
                    <a:pt x="80" y="144"/>
                  </a:lnTo>
                  <a:lnTo>
                    <a:pt x="80" y="53"/>
                  </a:lnTo>
                  <a:lnTo>
                    <a:pt x="0" y="0"/>
                  </a:lnTo>
                  <a:lnTo>
                    <a:pt x="0" y="105"/>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1" name="iS1ide-Freeform: Shape 51"/>
            <p:cNvSpPr/>
            <p:nvPr/>
          </p:nvSpPr>
          <p:spPr bwMode="auto">
            <a:xfrm>
              <a:off x="8983663" y="3638551"/>
              <a:ext cx="503238" cy="434975"/>
            </a:xfrm>
            <a:custGeom>
              <a:avLst/>
              <a:gdLst>
                <a:gd name="T0" fmla="*/ 198 w 317"/>
                <a:gd name="T1" fmla="*/ 65 h 274"/>
                <a:gd name="T2" fmla="*/ 119 w 317"/>
                <a:gd name="T3" fmla="*/ 104 h 274"/>
                <a:gd name="T4" fmla="*/ 79 w 317"/>
                <a:gd name="T5" fmla="*/ 130 h 274"/>
                <a:gd name="T6" fmla="*/ 40 w 317"/>
                <a:gd name="T7" fmla="*/ 143 h 274"/>
                <a:gd name="T8" fmla="*/ 0 w 317"/>
                <a:gd name="T9" fmla="*/ 182 h 274"/>
                <a:gd name="T10" fmla="*/ 0 w 317"/>
                <a:gd name="T11" fmla="*/ 274 h 274"/>
                <a:gd name="T12" fmla="*/ 40 w 317"/>
                <a:gd name="T13" fmla="*/ 248 h 274"/>
                <a:gd name="T14" fmla="*/ 79 w 317"/>
                <a:gd name="T15" fmla="*/ 222 h 274"/>
                <a:gd name="T16" fmla="*/ 119 w 317"/>
                <a:gd name="T17" fmla="*/ 209 h 274"/>
                <a:gd name="T18" fmla="*/ 198 w 317"/>
                <a:gd name="T19" fmla="*/ 156 h 274"/>
                <a:gd name="T20" fmla="*/ 317 w 317"/>
                <a:gd name="T21" fmla="*/ 91 h 274"/>
                <a:gd name="T22" fmla="*/ 317 w 317"/>
                <a:gd name="T23" fmla="*/ 0 h 274"/>
                <a:gd name="T24" fmla="*/ 198 w 317"/>
                <a:gd name="T25" fmla="*/ 65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7" h="274">
                  <a:moveTo>
                    <a:pt x="198" y="65"/>
                  </a:moveTo>
                  <a:lnTo>
                    <a:pt x="119" y="104"/>
                  </a:lnTo>
                  <a:lnTo>
                    <a:pt x="79" y="130"/>
                  </a:lnTo>
                  <a:lnTo>
                    <a:pt x="40" y="143"/>
                  </a:lnTo>
                  <a:lnTo>
                    <a:pt x="0" y="182"/>
                  </a:lnTo>
                  <a:lnTo>
                    <a:pt x="0" y="274"/>
                  </a:lnTo>
                  <a:lnTo>
                    <a:pt x="40" y="248"/>
                  </a:lnTo>
                  <a:lnTo>
                    <a:pt x="79" y="222"/>
                  </a:lnTo>
                  <a:lnTo>
                    <a:pt x="119" y="209"/>
                  </a:lnTo>
                  <a:lnTo>
                    <a:pt x="198" y="156"/>
                  </a:lnTo>
                  <a:lnTo>
                    <a:pt x="317" y="91"/>
                  </a:lnTo>
                  <a:lnTo>
                    <a:pt x="317" y="0"/>
                  </a:lnTo>
                  <a:lnTo>
                    <a:pt x="198" y="65"/>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2" name="iS1ide-Freeform: Shape 52"/>
            <p:cNvSpPr/>
            <p:nvPr/>
          </p:nvSpPr>
          <p:spPr bwMode="auto">
            <a:xfrm>
              <a:off x="8983663" y="4052888"/>
              <a:ext cx="125413" cy="206375"/>
            </a:xfrm>
            <a:custGeom>
              <a:avLst/>
              <a:gdLst>
                <a:gd name="T0" fmla="*/ 0 w 79"/>
                <a:gd name="T1" fmla="*/ 130 h 130"/>
                <a:gd name="T2" fmla="*/ 79 w 79"/>
                <a:gd name="T3" fmla="*/ 91 h 130"/>
                <a:gd name="T4" fmla="*/ 79 w 79"/>
                <a:gd name="T5" fmla="*/ 0 h 130"/>
                <a:gd name="T6" fmla="*/ 0 w 79"/>
                <a:gd name="T7" fmla="*/ 39 h 130"/>
                <a:gd name="T8" fmla="*/ 0 w 79"/>
                <a:gd name="T9" fmla="*/ 130 h 130"/>
              </a:gdLst>
              <a:ahLst/>
              <a:cxnLst>
                <a:cxn ang="0">
                  <a:pos x="T0" y="T1"/>
                </a:cxn>
                <a:cxn ang="0">
                  <a:pos x="T2" y="T3"/>
                </a:cxn>
                <a:cxn ang="0">
                  <a:pos x="T4" y="T5"/>
                </a:cxn>
                <a:cxn ang="0">
                  <a:pos x="T6" y="T7"/>
                </a:cxn>
                <a:cxn ang="0">
                  <a:pos x="T8" y="T9"/>
                </a:cxn>
              </a:cxnLst>
              <a:rect l="0" t="0" r="r" b="b"/>
              <a:pathLst>
                <a:path w="79" h="130">
                  <a:moveTo>
                    <a:pt x="0" y="130"/>
                  </a:moveTo>
                  <a:lnTo>
                    <a:pt x="79" y="91"/>
                  </a:lnTo>
                  <a:lnTo>
                    <a:pt x="79" y="0"/>
                  </a:lnTo>
                  <a:lnTo>
                    <a:pt x="0" y="39"/>
                  </a:lnTo>
                  <a:lnTo>
                    <a:pt x="0" y="13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3" name="iS1ide-Freeform: Shape 53"/>
            <p:cNvSpPr/>
            <p:nvPr/>
          </p:nvSpPr>
          <p:spPr bwMode="auto">
            <a:xfrm>
              <a:off x="9172575" y="3927476"/>
              <a:ext cx="125413" cy="228600"/>
            </a:xfrm>
            <a:custGeom>
              <a:avLst/>
              <a:gdLst>
                <a:gd name="T0" fmla="*/ 0 w 79"/>
                <a:gd name="T1" fmla="*/ 144 h 144"/>
                <a:gd name="T2" fmla="*/ 79 w 79"/>
                <a:gd name="T3" fmla="*/ 105 h 144"/>
                <a:gd name="T4" fmla="*/ 79 w 79"/>
                <a:gd name="T5" fmla="*/ 0 h 144"/>
                <a:gd name="T6" fmla="*/ 0 w 79"/>
                <a:gd name="T7" fmla="*/ 53 h 144"/>
                <a:gd name="T8" fmla="*/ 0 w 79"/>
                <a:gd name="T9" fmla="*/ 144 h 144"/>
              </a:gdLst>
              <a:ahLst/>
              <a:cxnLst>
                <a:cxn ang="0">
                  <a:pos x="T0" y="T1"/>
                </a:cxn>
                <a:cxn ang="0">
                  <a:pos x="T2" y="T3"/>
                </a:cxn>
                <a:cxn ang="0">
                  <a:pos x="T4" y="T5"/>
                </a:cxn>
                <a:cxn ang="0">
                  <a:pos x="T6" y="T7"/>
                </a:cxn>
                <a:cxn ang="0">
                  <a:pos x="T8" y="T9"/>
                </a:cxn>
              </a:cxnLst>
              <a:rect l="0" t="0" r="r" b="b"/>
              <a:pathLst>
                <a:path w="79" h="144">
                  <a:moveTo>
                    <a:pt x="0" y="144"/>
                  </a:moveTo>
                  <a:lnTo>
                    <a:pt x="79" y="105"/>
                  </a:lnTo>
                  <a:lnTo>
                    <a:pt x="79" y="0"/>
                  </a:lnTo>
                  <a:lnTo>
                    <a:pt x="0" y="53"/>
                  </a:lnTo>
                  <a:lnTo>
                    <a:pt x="0" y="144"/>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4" name="iS1ide-Freeform: Shape 54"/>
            <p:cNvSpPr/>
            <p:nvPr/>
          </p:nvSpPr>
          <p:spPr bwMode="auto">
            <a:xfrm>
              <a:off x="9339263" y="3824288"/>
              <a:ext cx="147638" cy="228600"/>
            </a:xfrm>
            <a:custGeom>
              <a:avLst/>
              <a:gdLst>
                <a:gd name="T0" fmla="*/ 0 w 93"/>
                <a:gd name="T1" fmla="*/ 144 h 144"/>
                <a:gd name="T2" fmla="*/ 93 w 93"/>
                <a:gd name="T3" fmla="*/ 92 h 144"/>
                <a:gd name="T4" fmla="*/ 93 w 93"/>
                <a:gd name="T5" fmla="*/ 0 h 144"/>
                <a:gd name="T6" fmla="*/ 0 w 93"/>
                <a:gd name="T7" fmla="*/ 52 h 144"/>
                <a:gd name="T8" fmla="*/ 0 w 93"/>
                <a:gd name="T9" fmla="*/ 144 h 144"/>
              </a:gdLst>
              <a:ahLst/>
              <a:cxnLst>
                <a:cxn ang="0">
                  <a:pos x="T0" y="T1"/>
                </a:cxn>
                <a:cxn ang="0">
                  <a:pos x="T2" y="T3"/>
                </a:cxn>
                <a:cxn ang="0">
                  <a:pos x="T4" y="T5"/>
                </a:cxn>
                <a:cxn ang="0">
                  <a:pos x="T6" y="T7"/>
                </a:cxn>
                <a:cxn ang="0">
                  <a:pos x="T8" y="T9"/>
                </a:cxn>
              </a:cxnLst>
              <a:rect l="0" t="0" r="r" b="b"/>
              <a:pathLst>
                <a:path w="93" h="144">
                  <a:moveTo>
                    <a:pt x="0" y="144"/>
                  </a:moveTo>
                  <a:lnTo>
                    <a:pt x="93" y="92"/>
                  </a:lnTo>
                  <a:lnTo>
                    <a:pt x="93" y="0"/>
                  </a:lnTo>
                  <a:lnTo>
                    <a:pt x="0" y="52"/>
                  </a:lnTo>
                  <a:lnTo>
                    <a:pt x="0" y="144"/>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5" name="iS1ide-Freeform: Shape 55"/>
            <p:cNvSpPr/>
            <p:nvPr/>
          </p:nvSpPr>
          <p:spPr bwMode="auto">
            <a:xfrm>
              <a:off x="8983663" y="4238626"/>
              <a:ext cx="125413" cy="228600"/>
            </a:xfrm>
            <a:custGeom>
              <a:avLst/>
              <a:gdLst>
                <a:gd name="T0" fmla="*/ 0 w 79"/>
                <a:gd name="T1" fmla="*/ 144 h 144"/>
                <a:gd name="T2" fmla="*/ 79 w 79"/>
                <a:gd name="T3" fmla="*/ 92 h 144"/>
                <a:gd name="T4" fmla="*/ 79 w 79"/>
                <a:gd name="T5" fmla="*/ 0 h 144"/>
                <a:gd name="T6" fmla="*/ 0 w 79"/>
                <a:gd name="T7" fmla="*/ 53 h 144"/>
                <a:gd name="T8" fmla="*/ 0 w 79"/>
                <a:gd name="T9" fmla="*/ 144 h 144"/>
              </a:gdLst>
              <a:ahLst/>
              <a:cxnLst>
                <a:cxn ang="0">
                  <a:pos x="T0" y="T1"/>
                </a:cxn>
                <a:cxn ang="0">
                  <a:pos x="T2" y="T3"/>
                </a:cxn>
                <a:cxn ang="0">
                  <a:pos x="T4" y="T5"/>
                </a:cxn>
                <a:cxn ang="0">
                  <a:pos x="T6" y="T7"/>
                </a:cxn>
                <a:cxn ang="0">
                  <a:pos x="T8" y="T9"/>
                </a:cxn>
              </a:cxnLst>
              <a:rect l="0" t="0" r="r" b="b"/>
              <a:pathLst>
                <a:path w="79" h="144">
                  <a:moveTo>
                    <a:pt x="0" y="144"/>
                  </a:moveTo>
                  <a:lnTo>
                    <a:pt x="79" y="92"/>
                  </a:lnTo>
                  <a:lnTo>
                    <a:pt x="79" y="0"/>
                  </a:lnTo>
                  <a:lnTo>
                    <a:pt x="0" y="53"/>
                  </a:lnTo>
                  <a:lnTo>
                    <a:pt x="0" y="144"/>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6" name="iS1ide-Freeform: Shape 56"/>
            <p:cNvSpPr/>
            <p:nvPr/>
          </p:nvSpPr>
          <p:spPr bwMode="auto">
            <a:xfrm>
              <a:off x="9172575" y="4135438"/>
              <a:ext cx="125413" cy="228600"/>
            </a:xfrm>
            <a:custGeom>
              <a:avLst/>
              <a:gdLst>
                <a:gd name="T0" fmla="*/ 0 w 79"/>
                <a:gd name="T1" fmla="*/ 144 h 144"/>
                <a:gd name="T2" fmla="*/ 79 w 79"/>
                <a:gd name="T3" fmla="*/ 91 h 144"/>
                <a:gd name="T4" fmla="*/ 79 w 79"/>
                <a:gd name="T5" fmla="*/ 0 h 144"/>
                <a:gd name="T6" fmla="*/ 0 w 79"/>
                <a:gd name="T7" fmla="*/ 52 h 144"/>
                <a:gd name="T8" fmla="*/ 0 w 79"/>
                <a:gd name="T9" fmla="*/ 144 h 144"/>
              </a:gdLst>
              <a:ahLst/>
              <a:cxnLst>
                <a:cxn ang="0">
                  <a:pos x="T0" y="T1"/>
                </a:cxn>
                <a:cxn ang="0">
                  <a:pos x="T2" y="T3"/>
                </a:cxn>
                <a:cxn ang="0">
                  <a:pos x="T4" y="T5"/>
                </a:cxn>
                <a:cxn ang="0">
                  <a:pos x="T6" y="T7"/>
                </a:cxn>
                <a:cxn ang="0">
                  <a:pos x="T8" y="T9"/>
                </a:cxn>
              </a:cxnLst>
              <a:rect l="0" t="0" r="r" b="b"/>
              <a:pathLst>
                <a:path w="79" h="144">
                  <a:moveTo>
                    <a:pt x="0" y="144"/>
                  </a:moveTo>
                  <a:lnTo>
                    <a:pt x="79" y="91"/>
                  </a:lnTo>
                  <a:lnTo>
                    <a:pt x="79" y="0"/>
                  </a:lnTo>
                  <a:lnTo>
                    <a:pt x="0" y="52"/>
                  </a:lnTo>
                  <a:lnTo>
                    <a:pt x="0" y="144"/>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7" name="iS1ide-Freeform: Shape 57"/>
            <p:cNvSpPr/>
            <p:nvPr/>
          </p:nvSpPr>
          <p:spPr bwMode="auto">
            <a:xfrm>
              <a:off x="9339263" y="4032251"/>
              <a:ext cx="147638" cy="227013"/>
            </a:xfrm>
            <a:custGeom>
              <a:avLst/>
              <a:gdLst>
                <a:gd name="T0" fmla="*/ 0 w 93"/>
                <a:gd name="T1" fmla="*/ 143 h 143"/>
                <a:gd name="T2" fmla="*/ 93 w 93"/>
                <a:gd name="T3" fmla="*/ 91 h 143"/>
                <a:gd name="T4" fmla="*/ 93 w 93"/>
                <a:gd name="T5" fmla="*/ 0 h 143"/>
                <a:gd name="T6" fmla="*/ 0 w 93"/>
                <a:gd name="T7" fmla="*/ 52 h 143"/>
                <a:gd name="T8" fmla="*/ 0 w 93"/>
                <a:gd name="T9" fmla="*/ 143 h 143"/>
              </a:gdLst>
              <a:ahLst/>
              <a:cxnLst>
                <a:cxn ang="0">
                  <a:pos x="T0" y="T1"/>
                </a:cxn>
                <a:cxn ang="0">
                  <a:pos x="T2" y="T3"/>
                </a:cxn>
                <a:cxn ang="0">
                  <a:pos x="T4" y="T5"/>
                </a:cxn>
                <a:cxn ang="0">
                  <a:pos x="T6" y="T7"/>
                </a:cxn>
                <a:cxn ang="0">
                  <a:pos x="T8" y="T9"/>
                </a:cxn>
              </a:cxnLst>
              <a:rect l="0" t="0" r="r" b="b"/>
              <a:pathLst>
                <a:path w="93" h="143">
                  <a:moveTo>
                    <a:pt x="0" y="143"/>
                  </a:moveTo>
                  <a:lnTo>
                    <a:pt x="93" y="91"/>
                  </a:lnTo>
                  <a:lnTo>
                    <a:pt x="93" y="0"/>
                  </a:lnTo>
                  <a:lnTo>
                    <a:pt x="0" y="52"/>
                  </a:lnTo>
                  <a:lnTo>
                    <a:pt x="0" y="143"/>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8" name="iS1ide-Freeform: Shape 58"/>
            <p:cNvSpPr/>
            <p:nvPr/>
          </p:nvSpPr>
          <p:spPr bwMode="auto">
            <a:xfrm>
              <a:off x="8983663" y="4446588"/>
              <a:ext cx="125413" cy="228600"/>
            </a:xfrm>
            <a:custGeom>
              <a:avLst/>
              <a:gdLst>
                <a:gd name="T0" fmla="*/ 0 w 79"/>
                <a:gd name="T1" fmla="*/ 144 h 144"/>
                <a:gd name="T2" fmla="*/ 79 w 79"/>
                <a:gd name="T3" fmla="*/ 91 h 144"/>
                <a:gd name="T4" fmla="*/ 79 w 79"/>
                <a:gd name="T5" fmla="*/ 0 h 144"/>
                <a:gd name="T6" fmla="*/ 0 w 79"/>
                <a:gd name="T7" fmla="*/ 39 h 144"/>
                <a:gd name="T8" fmla="*/ 0 w 79"/>
                <a:gd name="T9" fmla="*/ 144 h 144"/>
              </a:gdLst>
              <a:ahLst/>
              <a:cxnLst>
                <a:cxn ang="0">
                  <a:pos x="T0" y="T1"/>
                </a:cxn>
                <a:cxn ang="0">
                  <a:pos x="T2" y="T3"/>
                </a:cxn>
                <a:cxn ang="0">
                  <a:pos x="T4" y="T5"/>
                </a:cxn>
                <a:cxn ang="0">
                  <a:pos x="T6" y="T7"/>
                </a:cxn>
                <a:cxn ang="0">
                  <a:pos x="T8" y="T9"/>
                </a:cxn>
              </a:cxnLst>
              <a:rect l="0" t="0" r="r" b="b"/>
              <a:pathLst>
                <a:path w="79" h="144">
                  <a:moveTo>
                    <a:pt x="0" y="144"/>
                  </a:moveTo>
                  <a:lnTo>
                    <a:pt x="79" y="91"/>
                  </a:lnTo>
                  <a:lnTo>
                    <a:pt x="79" y="0"/>
                  </a:lnTo>
                  <a:lnTo>
                    <a:pt x="0" y="39"/>
                  </a:lnTo>
                  <a:lnTo>
                    <a:pt x="0" y="144"/>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9" name="iS1ide-Freeform: Shape 59"/>
            <p:cNvSpPr/>
            <p:nvPr/>
          </p:nvSpPr>
          <p:spPr bwMode="auto">
            <a:xfrm>
              <a:off x="9172575" y="4343401"/>
              <a:ext cx="125413" cy="206375"/>
            </a:xfrm>
            <a:custGeom>
              <a:avLst/>
              <a:gdLst>
                <a:gd name="T0" fmla="*/ 0 w 79"/>
                <a:gd name="T1" fmla="*/ 130 h 130"/>
                <a:gd name="T2" fmla="*/ 79 w 79"/>
                <a:gd name="T3" fmla="*/ 91 h 130"/>
                <a:gd name="T4" fmla="*/ 79 w 79"/>
                <a:gd name="T5" fmla="*/ 0 h 130"/>
                <a:gd name="T6" fmla="*/ 0 w 79"/>
                <a:gd name="T7" fmla="*/ 39 h 130"/>
                <a:gd name="T8" fmla="*/ 0 w 79"/>
                <a:gd name="T9" fmla="*/ 130 h 130"/>
              </a:gdLst>
              <a:ahLst/>
              <a:cxnLst>
                <a:cxn ang="0">
                  <a:pos x="T0" y="T1"/>
                </a:cxn>
                <a:cxn ang="0">
                  <a:pos x="T2" y="T3"/>
                </a:cxn>
                <a:cxn ang="0">
                  <a:pos x="T4" y="T5"/>
                </a:cxn>
                <a:cxn ang="0">
                  <a:pos x="T6" y="T7"/>
                </a:cxn>
                <a:cxn ang="0">
                  <a:pos x="T8" y="T9"/>
                </a:cxn>
              </a:cxnLst>
              <a:rect l="0" t="0" r="r" b="b"/>
              <a:pathLst>
                <a:path w="79" h="130">
                  <a:moveTo>
                    <a:pt x="0" y="130"/>
                  </a:moveTo>
                  <a:lnTo>
                    <a:pt x="79" y="91"/>
                  </a:lnTo>
                  <a:lnTo>
                    <a:pt x="79" y="0"/>
                  </a:lnTo>
                  <a:lnTo>
                    <a:pt x="0" y="39"/>
                  </a:lnTo>
                  <a:lnTo>
                    <a:pt x="0" y="13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0" name="iS1ide-Freeform: Shape 60"/>
            <p:cNvSpPr/>
            <p:nvPr/>
          </p:nvSpPr>
          <p:spPr bwMode="auto">
            <a:xfrm>
              <a:off x="9339263" y="4238626"/>
              <a:ext cx="147638" cy="207963"/>
            </a:xfrm>
            <a:custGeom>
              <a:avLst/>
              <a:gdLst>
                <a:gd name="T0" fmla="*/ 0 w 93"/>
                <a:gd name="T1" fmla="*/ 131 h 131"/>
                <a:gd name="T2" fmla="*/ 93 w 93"/>
                <a:gd name="T3" fmla="*/ 92 h 131"/>
                <a:gd name="T4" fmla="*/ 93 w 93"/>
                <a:gd name="T5" fmla="*/ 0 h 131"/>
                <a:gd name="T6" fmla="*/ 0 w 93"/>
                <a:gd name="T7" fmla="*/ 39 h 131"/>
                <a:gd name="T8" fmla="*/ 0 w 93"/>
                <a:gd name="T9" fmla="*/ 131 h 131"/>
              </a:gdLst>
              <a:ahLst/>
              <a:cxnLst>
                <a:cxn ang="0">
                  <a:pos x="T0" y="T1"/>
                </a:cxn>
                <a:cxn ang="0">
                  <a:pos x="T2" y="T3"/>
                </a:cxn>
                <a:cxn ang="0">
                  <a:pos x="T4" y="T5"/>
                </a:cxn>
                <a:cxn ang="0">
                  <a:pos x="T6" y="T7"/>
                </a:cxn>
                <a:cxn ang="0">
                  <a:pos x="T8" y="T9"/>
                </a:cxn>
              </a:cxnLst>
              <a:rect l="0" t="0" r="r" b="b"/>
              <a:pathLst>
                <a:path w="93" h="131">
                  <a:moveTo>
                    <a:pt x="0" y="131"/>
                  </a:moveTo>
                  <a:lnTo>
                    <a:pt x="93" y="92"/>
                  </a:lnTo>
                  <a:lnTo>
                    <a:pt x="93" y="0"/>
                  </a:lnTo>
                  <a:lnTo>
                    <a:pt x="0" y="39"/>
                  </a:lnTo>
                  <a:lnTo>
                    <a:pt x="0" y="13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1" name="iS1ide-Freeform: Shape 61"/>
            <p:cNvSpPr/>
            <p:nvPr/>
          </p:nvSpPr>
          <p:spPr bwMode="auto">
            <a:xfrm>
              <a:off x="8983663" y="4632326"/>
              <a:ext cx="125413" cy="228600"/>
            </a:xfrm>
            <a:custGeom>
              <a:avLst/>
              <a:gdLst>
                <a:gd name="T0" fmla="*/ 0 w 79"/>
                <a:gd name="T1" fmla="*/ 144 h 144"/>
                <a:gd name="T2" fmla="*/ 79 w 79"/>
                <a:gd name="T3" fmla="*/ 105 h 144"/>
                <a:gd name="T4" fmla="*/ 79 w 79"/>
                <a:gd name="T5" fmla="*/ 0 h 144"/>
                <a:gd name="T6" fmla="*/ 0 w 79"/>
                <a:gd name="T7" fmla="*/ 53 h 144"/>
                <a:gd name="T8" fmla="*/ 0 w 79"/>
                <a:gd name="T9" fmla="*/ 144 h 144"/>
              </a:gdLst>
              <a:ahLst/>
              <a:cxnLst>
                <a:cxn ang="0">
                  <a:pos x="T0" y="T1"/>
                </a:cxn>
                <a:cxn ang="0">
                  <a:pos x="T2" y="T3"/>
                </a:cxn>
                <a:cxn ang="0">
                  <a:pos x="T4" y="T5"/>
                </a:cxn>
                <a:cxn ang="0">
                  <a:pos x="T6" y="T7"/>
                </a:cxn>
                <a:cxn ang="0">
                  <a:pos x="T8" y="T9"/>
                </a:cxn>
              </a:cxnLst>
              <a:rect l="0" t="0" r="r" b="b"/>
              <a:pathLst>
                <a:path w="79" h="144">
                  <a:moveTo>
                    <a:pt x="0" y="144"/>
                  </a:moveTo>
                  <a:lnTo>
                    <a:pt x="79" y="105"/>
                  </a:lnTo>
                  <a:lnTo>
                    <a:pt x="79" y="0"/>
                  </a:lnTo>
                  <a:lnTo>
                    <a:pt x="0" y="53"/>
                  </a:lnTo>
                  <a:lnTo>
                    <a:pt x="0" y="144"/>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2" name="iS1ide-Freeform: Shape 62"/>
            <p:cNvSpPr/>
            <p:nvPr/>
          </p:nvSpPr>
          <p:spPr bwMode="auto">
            <a:xfrm>
              <a:off x="9172575" y="4529138"/>
              <a:ext cx="125413" cy="228600"/>
            </a:xfrm>
            <a:custGeom>
              <a:avLst/>
              <a:gdLst>
                <a:gd name="T0" fmla="*/ 0 w 79"/>
                <a:gd name="T1" fmla="*/ 144 h 144"/>
                <a:gd name="T2" fmla="*/ 79 w 79"/>
                <a:gd name="T3" fmla="*/ 92 h 144"/>
                <a:gd name="T4" fmla="*/ 79 w 79"/>
                <a:gd name="T5" fmla="*/ 0 h 144"/>
                <a:gd name="T6" fmla="*/ 0 w 79"/>
                <a:gd name="T7" fmla="*/ 52 h 144"/>
                <a:gd name="T8" fmla="*/ 0 w 79"/>
                <a:gd name="T9" fmla="*/ 144 h 144"/>
              </a:gdLst>
              <a:ahLst/>
              <a:cxnLst>
                <a:cxn ang="0">
                  <a:pos x="T0" y="T1"/>
                </a:cxn>
                <a:cxn ang="0">
                  <a:pos x="T2" y="T3"/>
                </a:cxn>
                <a:cxn ang="0">
                  <a:pos x="T4" y="T5"/>
                </a:cxn>
                <a:cxn ang="0">
                  <a:pos x="T6" y="T7"/>
                </a:cxn>
                <a:cxn ang="0">
                  <a:pos x="T8" y="T9"/>
                </a:cxn>
              </a:cxnLst>
              <a:rect l="0" t="0" r="r" b="b"/>
              <a:pathLst>
                <a:path w="79" h="144">
                  <a:moveTo>
                    <a:pt x="0" y="144"/>
                  </a:moveTo>
                  <a:lnTo>
                    <a:pt x="79" y="92"/>
                  </a:lnTo>
                  <a:lnTo>
                    <a:pt x="79" y="0"/>
                  </a:lnTo>
                  <a:lnTo>
                    <a:pt x="0" y="52"/>
                  </a:lnTo>
                  <a:lnTo>
                    <a:pt x="0" y="144"/>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3" name="iS1ide-Freeform: Shape 63"/>
            <p:cNvSpPr/>
            <p:nvPr/>
          </p:nvSpPr>
          <p:spPr bwMode="auto">
            <a:xfrm>
              <a:off x="9339263" y="4425951"/>
              <a:ext cx="147638" cy="228600"/>
            </a:xfrm>
            <a:custGeom>
              <a:avLst/>
              <a:gdLst>
                <a:gd name="T0" fmla="*/ 0 w 93"/>
                <a:gd name="T1" fmla="*/ 144 h 144"/>
                <a:gd name="T2" fmla="*/ 93 w 93"/>
                <a:gd name="T3" fmla="*/ 91 h 144"/>
                <a:gd name="T4" fmla="*/ 93 w 93"/>
                <a:gd name="T5" fmla="*/ 0 h 144"/>
                <a:gd name="T6" fmla="*/ 0 w 93"/>
                <a:gd name="T7" fmla="*/ 52 h 144"/>
                <a:gd name="T8" fmla="*/ 0 w 93"/>
                <a:gd name="T9" fmla="*/ 144 h 144"/>
              </a:gdLst>
              <a:ahLst/>
              <a:cxnLst>
                <a:cxn ang="0">
                  <a:pos x="T0" y="T1"/>
                </a:cxn>
                <a:cxn ang="0">
                  <a:pos x="T2" y="T3"/>
                </a:cxn>
                <a:cxn ang="0">
                  <a:pos x="T4" y="T5"/>
                </a:cxn>
                <a:cxn ang="0">
                  <a:pos x="T6" y="T7"/>
                </a:cxn>
                <a:cxn ang="0">
                  <a:pos x="T8" y="T9"/>
                </a:cxn>
              </a:cxnLst>
              <a:rect l="0" t="0" r="r" b="b"/>
              <a:pathLst>
                <a:path w="93" h="144">
                  <a:moveTo>
                    <a:pt x="0" y="144"/>
                  </a:moveTo>
                  <a:lnTo>
                    <a:pt x="93" y="91"/>
                  </a:lnTo>
                  <a:lnTo>
                    <a:pt x="93" y="0"/>
                  </a:lnTo>
                  <a:lnTo>
                    <a:pt x="0" y="52"/>
                  </a:lnTo>
                  <a:lnTo>
                    <a:pt x="0" y="144"/>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4" name="iS1ide-Freeform: Shape 64"/>
            <p:cNvSpPr/>
            <p:nvPr/>
          </p:nvSpPr>
          <p:spPr bwMode="auto">
            <a:xfrm>
              <a:off x="9339263" y="4778376"/>
              <a:ext cx="293688" cy="228600"/>
            </a:xfrm>
            <a:custGeom>
              <a:avLst/>
              <a:gdLst>
                <a:gd name="T0" fmla="*/ 0 w 185"/>
                <a:gd name="T1" fmla="*/ 0 h 144"/>
                <a:gd name="T2" fmla="*/ 0 w 185"/>
                <a:gd name="T3" fmla="*/ 39 h 144"/>
                <a:gd name="T4" fmla="*/ 132 w 185"/>
                <a:gd name="T5" fmla="*/ 117 h 144"/>
                <a:gd name="T6" fmla="*/ 172 w 185"/>
                <a:gd name="T7" fmla="*/ 130 h 144"/>
                <a:gd name="T8" fmla="*/ 185 w 185"/>
                <a:gd name="T9" fmla="*/ 144 h 144"/>
                <a:gd name="T10" fmla="*/ 185 w 185"/>
                <a:gd name="T11" fmla="*/ 104 h 144"/>
                <a:gd name="T12" fmla="*/ 0 w 185"/>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185" h="144">
                  <a:moveTo>
                    <a:pt x="0" y="0"/>
                  </a:moveTo>
                  <a:lnTo>
                    <a:pt x="0" y="39"/>
                  </a:lnTo>
                  <a:lnTo>
                    <a:pt x="132" y="117"/>
                  </a:lnTo>
                  <a:lnTo>
                    <a:pt x="172" y="130"/>
                  </a:lnTo>
                  <a:lnTo>
                    <a:pt x="185" y="144"/>
                  </a:lnTo>
                  <a:lnTo>
                    <a:pt x="185" y="104"/>
                  </a:lnTo>
                  <a:lnTo>
                    <a:pt x="0" y="0"/>
                  </a:lnTo>
                  <a:close/>
                </a:path>
              </a:pathLst>
            </a:custGeom>
            <a:solidFill>
              <a:srgbClr val="D8861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5" name="iS1ide-Freeform: Shape 65"/>
            <p:cNvSpPr/>
            <p:nvPr/>
          </p:nvSpPr>
          <p:spPr bwMode="auto">
            <a:xfrm>
              <a:off x="9109075" y="4902201"/>
              <a:ext cx="293688" cy="457200"/>
            </a:xfrm>
            <a:custGeom>
              <a:avLst/>
              <a:gdLst>
                <a:gd name="T0" fmla="*/ 185 w 185"/>
                <a:gd name="T1" fmla="*/ 105 h 288"/>
                <a:gd name="T2" fmla="*/ 0 w 185"/>
                <a:gd name="T3" fmla="*/ 0 h 288"/>
                <a:gd name="T4" fmla="*/ 0 w 185"/>
                <a:gd name="T5" fmla="*/ 39 h 288"/>
                <a:gd name="T6" fmla="*/ 132 w 185"/>
                <a:gd name="T7" fmla="*/ 118 h 288"/>
                <a:gd name="T8" fmla="*/ 132 w 185"/>
                <a:gd name="T9" fmla="*/ 275 h 288"/>
                <a:gd name="T10" fmla="*/ 172 w 185"/>
                <a:gd name="T11" fmla="*/ 288 h 288"/>
                <a:gd name="T12" fmla="*/ 172 w 185"/>
                <a:gd name="T13" fmla="*/ 131 h 288"/>
                <a:gd name="T14" fmla="*/ 185 w 185"/>
                <a:gd name="T15" fmla="*/ 144 h 288"/>
                <a:gd name="T16" fmla="*/ 185 w 185"/>
                <a:gd name="T17" fmla="*/ 10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288">
                  <a:moveTo>
                    <a:pt x="185" y="105"/>
                  </a:moveTo>
                  <a:lnTo>
                    <a:pt x="0" y="0"/>
                  </a:lnTo>
                  <a:lnTo>
                    <a:pt x="0" y="39"/>
                  </a:lnTo>
                  <a:lnTo>
                    <a:pt x="132" y="118"/>
                  </a:lnTo>
                  <a:lnTo>
                    <a:pt x="132" y="275"/>
                  </a:lnTo>
                  <a:lnTo>
                    <a:pt x="172" y="288"/>
                  </a:lnTo>
                  <a:lnTo>
                    <a:pt x="172" y="131"/>
                  </a:lnTo>
                  <a:lnTo>
                    <a:pt x="185" y="144"/>
                  </a:lnTo>
                  <a:lnTo>
                    <a:pt x="185" y="105"/>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6" name="iS1ide-Freeform: Shape 66"/>
            <p:cNvSpPr/>
            <p:nvPr/>
          </p:nvSpPr>
          <p:spPr bwMode="auto">
            <a:xfrm>
              <a:off x="9109075" y="4778376"/>
              <a:ext cx="523875" cy="352425"/>
            </a:xfrm>
            <a:custGeom>
              <a:avLst/>
              <a:gdLst>
                <a:gd name="T0" fmla="*/ 145 w 330"/>
                <a:gd name="T1" fmla="*/ 0 h 222"/>
                <a:gd name="T2" fmla="*/ 0 w 330"/>
                <a:gd name="T3" fmla="*/ 78 h 222"/>
                <a:gd name="T4" fmla="*/ 185 w 330"/>
                <a:gd name="T5" fmla="*/ 183 h 222"/>
                <a:gd name="T6" fmla="*/ 185 w 330"/>
                <a:gd name="T7" fmla="*/ 222 h 222"/>
                <a:gd name="T8" fmla="*/ 330 w 330"/>
                <a:gd name="T9" fmla="*/ 144 h 222"/>
                <a:gd name="T10" fmla="*/ 330 w 330"/>
                <a:gd name="T11" fmla="*/ 104 h 222"/>
                <a:gd name="T12" fmla="*/ 145 w 330"/>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330" h="222">
                  <a:moveTo>
                    <a:pt x="145" y="0"/>
                  </a:moveTo>
                  <a:lnTo>
                    <a:pt x="0" y="78"/>
                  </a:lnTo>
                  <a:lnTo>
                    <a:pt x="185" y="183"/>
                  </a:lnTo>
                  <a:lnTo>
                    <a:pt x="185" y="222"/>
                  </a:lnTo>
                  <a:lnTo>
                    <a:pt x="330" y="144"/>
                  </a:lnTo>
                  <a:lnTo>
                    <a:pt x="330" y="104"/>
                  </a:lnTo>
                  <a:lnTo>
                    <a:pt x="145" y="0"/>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7" name="iS1ide-Freeform: Shape 67"/>
            <p:cNvSpPr/>
            <p:nvPr/>
          </p:nvSpPr>
          <p:spPr bwMode="auto">
            <a:xfrm>
              <a:off x="9109075" y="4778376"/>
              <a:ext cx="523875" cy="290513"/>
            </a:xfrm>
            <a:custGeom>
              <a:avLst/>
              <a:gdLst>
                <a:gd name="T0" fmla="*/ 145 w 330"/>
                <a:gd name="T1" fmla="*/ 0 h 183"/>
                <a:gd name="T2" fmla="*/ 0 w 330"/>
                <a:gd name="T3" fmla="*/ 78 h 183"/>
                <a:gd name="T4" fmla="*/ 185 w 330"/>
                <a:gd name="T5" fmla="*/ 183 h 183"/>
                <a:gd name="T6" fmla="*/ 330 w 330"/>
                <a:gd name="T7" fmla="*/ 104 h 183"/>
                <a:gd name="T8" fmla="*/ 145 w 330"/>
                <a:gd name="T9" fmla="*/ 0 h 183"/>
              </a:gdLst>
              <a:ahLst/>
              <a:cxnLst>
                <a:cxn ang="0">
                  <a:pos x="T0" y="T1"/>
                </a:cxn>
                <a:cxn ang="0">
                  <a:pos x="T2" y="T3"/>
                </a:cxn>
                <a:cxn ang="0">
                  <a:pos x="T4" y="T5"/>
                </a:cxn>
                <a:cxn ang="0">
                  <a:pos x="T6" y="T7"/>
                </a:cxn>
                <a:cxn ang="0">
                  <a:pos x="T8" y="T9"/>
                </a:cxn>
              </a:cxnLst>
              <a:rect l="0" t="0" r="r" b="b"/>
              <a:pathLst>
                <a:path w="330" h="183">
                  <a:moveTo>
                    <a:pt x="145" y="0"/>
                  </a:moveTo>
                  <a:lnTo>
                    <a:pt x="0" y="78"/>
                  </a:lnTo>
                  <a:lnTo>
                    <a:pt x="185" y="183"/>
                  </a:lnTo>
                  <a:lnTo>
                    <a:pt x="330" y="104"/>
                  </a:lnTo>
                  <a:lnTo>
                    <a:pt x="145" y="0"/>
                  </a:ln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30" name="iS1ide-Freeform: Shape 7"/>
          <p:cNvSpPr/>
          <p:nvPr/>
        </p:nvSpPr>
        <p:spPr bwMode="auto">
          <a:xfrm>
            <a:off x="5975412" y="2149341"/>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anchor="ctr"/>
          <a:lstStyle/>
          <a:p>
            <a:pPr algn="ctr"/>
            <a:endParaRPr/>
          </a:p>
        </p:txBody>
      </p:sp>
      <p:sp>
        <p:nvSpPr>
          <p:cNvPr id="26" name="iS1ide-Freeform: Shape 8"/>
          <p:cNvSpPr/>
          <p:nvPr/>
        </p:nvSpPr>
        <p:spPr bwMode="auto">
          <a:xfrm>
            <a:off x="5975412" y="3205751"/>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ln>
        </p:spPr>
        <p:txBody>
          <a:bodyPr anchor="ctr"/>
          <a:lstStyle/>
          <a:p>
            <a:pPr algn="ctr"/>
            <a:endParaRPr/>
          </a:p>
        </p:txBody>
      </p:sp>
      <p:sp>
        <p:nvSpPr>
          <p:cNvPr id="22" name="iS1ide-Freeform: Shape 9"/>
          <p:cNvSpPr/>
          <p:nvPr/>
        </p:nvSpPr>
        <p:spPr bwMode="auto">
          <a:xfrm>
            <a:off x="5975412" y="4262161"/>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ln>
        </p:spPr>
        <p:txBody>
          <a:bodyPr anchor="ctr"/>
          <a:lstStyle/>
          <a:p>
            <a:pPr algn="ctr"/>
            <a:endParaRPr/>
          </a:p>
        </p:txBody>
      </p:sp>
      <p:sp>
        <p:nvSpPr>
          <p:cNvPr id="18" name="iS1ide-Freeform: Shape 10"/>
          <p:cNvSpPr/>
          <p:nvPr/>
        </p:nvSpPr>
        <p:spPr bwMode="auto">
          <a:xfrm>
            <a:off x="5975412" y="5318572"/>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ln>
        </p:spPr>
        <p:txBody>
          <a:bodyPr anchor="ctr"/>
          <a:lstStyle/>
          <a:p>
            <a:pPr algn="ctr"/>
            <a:endParaRPr/>
          </a:p>
        </p:txBody>
      </p:sp>
      <p:grpSp>
        <p:nvGrpSpPr>
          <p:cNvPr id="91" name="组合 90"/>
          <p:cNvGrpSpPr/>
          <p:nvPr/>
        </p:nvGrpSpPr>
        <p:grpSpPr>
          <a:xfrm>
            <a:off x="6541108" y="1928963"/>
            <a:ext cx="3955442" cy="835176"/>
            <a:chOff x="7805427" y="3341205"/>
            <a:chExt cx="3955442" cy="835176"/>
          </a:xfrm>
        </p:grpSpPr>
        <p:sp>
          <p:nvSpPr>
            <p:cNvPr id="92" name="矩形 91"/>
            <p:cNvSpPr/>
            <p:nvPr/>
          </p:nvSpPr>
          <p:spPr>
            <a:xfrm>
              <a:off x="7805427" y="3660855"/>
              <a:ext cx="3955442"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用户可以在投影仪或者计算机上进行演示也可以将演示文稿打印出来制作成胶片用户以在投影仪</a:t>
              </a:r>
            </a:p>
          </p:txBody>
        </p:sp>
        <p:sp>
          <p:nvSpPr>
            <p:cNvPr id="93" name="矩形 92"/>
            <p:cNvSpPr/>
            <p:nvPr/>
          </p:nvSpPr>
          <p:spPr>
            <a:xfrm>
              <a:off x="7805427" y="3341205"/>
              <a:ext cx="2050552"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标题文字添加</a:t>
              </a:r>
            </a:p>
          </p:txBody>
        </p:sp>
      </p:grpSp>
      <p:grpSp>
        <p:nvGrpSpPr>
          <p:cNvPr id="94" name="组合 93"/>
          <p:cNvGrpSpPr/>
          <p:nvPr/>
        </p:nvGrpSpPr>
        <p:grpSpPr>
          <a:xfrm>
            <a:off x="6541108" y="2981075"/>
            <a:ext cx="3955442" cy="835176"/>
            <a:chOff x="7805427" y="3341205"/>
            <a:chExt cx="3955442" cy="835176"/>
          </a:xfrm>
        </p:grpSpPr>
        <p:sp>
          <p:nvSpPr>
            <p:cNvPr id="95" name="矩形 94"/>
            <p:cNvSpPr/>
            <p:nvPr/>
          </p:nvSpPr>
          <p:spPr>
            <a:xfrm>
              <a:off x="7805427" y="3660855"/>
              <a:ext cx="3955442"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用户可以在投影仪或者计算机上进行演示也可以将演示文稿打印出来制作成胶片用户以在投影仪</a:t>
              </a:r>
            </a:p>
          </p:txBody>
        </p:sp>
        <p:sp>
          <p:nvSpPr>
            <p:cNvPr id="96" name="矩形 95"/>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标题文字添加</a:t>
              </a:r>
            </a:p>
          </p:txBody>
        </p:sp>
      </p:grpSp>
      <p:grpSp>
        <p:nvGrpSpPr>
          <p:cNvPr id="97" name="组合 96"/>
          <p:cNvGrpSpPr/>
          <p:nvPr/>
        </p:nvGrpSpPr>
        <p:grpSpPr>
          <a:xfrm>
            <a:off x="6541108" y="4033187"/>
            <a:ext cx="3955442" cy="835176"/>
            <a:chOff x="7805427" y="3341205"/>
            <a:chExt cx="3955442" cy="835176"/>
          </a:xfrm>
        </p:grpSpPr>
        <p:sp>
          <p:nvSpPr>
            <p:cNvPr id="98" name="矩形 97"/>
            <p:cNvSpPr/>
            <p:nvPr/>
          </p:nvSpPr>
          <p:spPr>
            <a:xfrm>
              <a:off x="7805427" y="3660855"/>
              <a:ext cx="3955442"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用户可以在投影仪或者计算机上进行演示也可以将演示文稿打印出来制作成胶片用户以在投影仪</a:t>
              </a:r>
            </a:p>
          </p:txBody>
        </p:sp>
        <p:sp>
          <p:nvSpPr>
            <p:cNvPr id="99" name="矩形 98"/>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标题文字添加</a:t>
              </a:r>
            </a:p>
          </p:txBody>
        </p:sp>
      </p:grpSp>
      <p:grpSp>
        <p:nvGrpSpPr>
          <p:cNvPr id="100" name="组合 99"/>
          <p:cNvGrpSpPr/>
          <p:nvPr/>
        </p:nvGrpSpPr>
        <p:grpSpPr>
          <a:xfrm>
            <a:off x="6541108" y="5085298"/>
            <a:ext cx="3955442" cy="835176"/>
            <a:chOff x="7805427" y="3341205"/>
            <a:chExt cx="3955442" cy="835176"/>
          </a:xfrm>
        </p:grpSpPr>
        <p:sp>
          <p:nvSpPr>
            <p:cNvPr id="101" name="矩形 100"/>
            <p:cNvSpPr/>
            <p:nvPr/>
          </p:nvSpPr>
          <p:spPr>
            <a:xfrm>
              <a:off x="7805427" y="3660855"/>
              <a:ext cx="3955442"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用户可以在投影仪或者计算机上进行演示也可以将演示文稿打印出来制作成胶片用户以在投影仪</a:t>
              </a:r>
            </a:p>
          </p:txBody>
        </p:sp>
        <p:sp>
          <p:nvSpPr>
            <p:cNvPr id="102" name="矩形 101"/>
            <p:cNvSpPr/>
            <p:nvPr/>
          </p:nvSpPr>
          <p:spPr>
            <a:xfrm>
              <a:off x="7805427" y="334120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标题文字添加</a:t>
              </a:r>
            </a:p>
          </p:txBody>
        </p:sp>
      </p:grpSp>
      <p:sp>
        <p:nvSpPr>
          <p:cNvPr id="88" name="矩形 87"/>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1322387" y="426938"/>
            <a:ext cx="4843224" cy="671613"/>
            <a:chOff x="3797607" y="424476"/>
            <a:chExt cx="3807891" cy="671613"/>
          </a:xfrm>
        </p:grpSpPr>
        <p:sp>
          <p:nvSpPr>
            <p:cNvPr id="103" name="文本框 102"/>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3 .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当前形式分析</a:t>
              </a:r>
            </a:p>
          </p:txBody>
        </p:sp>
        <p:sp>
          <p:nvSpPr>
            <p:cNvPr id="104" name="文本框 103"/>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par>
                          <p:cTn id="31" fill="hold">
                            <p:stCondLst>
                              <p:cond delay="1500"/>
                            </p:stCondLst>
                            <p:childTnLst>
                              <p:par>
                                <p:cTn id="32" presetID="2" presetClass="entr" presetSubtype="2" fill="hold" nodeType="afterEffect">
                                  <p:stCondLst>
                                    <p:cond delay="0"/>
                                  </p:stCondLst>
                                  <p:childTnLst>
                                    <p:set>
                                      <p:cBhvr>
                                        <p:cTn id="33" dur="1" fill="hold">
                                          <p:stCondLst>
                                            <p:cond delay="0"/>
                                          </p:stCondLst>
                                        </p:cTn>
                                        <p:tgtEl>
                                          <p:spTgt spid="91"/>
                                        </p:tgtEl>
                                        <p:attrNameLst>
                                          <p:attrName>style.visibility</p:attrName>
                                        </p:attrNameLst>
                                      </p:cBhvr>
                                      <p:to>
                                        <p:strVal val="visible"/>
                                      </p:to>
                                    </p:set>
                                    <p:anim calcmode="lin" valueType="num">
                                      <p:cBhvr additive="base">
                                        <p:cTn id="34" dur="500" fill="hold"/>
                                        <p:tgtEl>
                                          <p:spTgt spid="91"/>
                                        </p:tgtEl>
                                        <p:attrNameLst>
                                          <p:attrName>ppt_x</p:attrName>
                                        </p:attrNameLst>
                                      </p:cBhvr>
                                      <p:tavLst>
                                        <p:tav tm="0">
                                          <p:val>
                                            <p:strVal val="1+#ppt_w/2"/>
                                          </p:val>
                                        </p:tav>
                                        <p:tav tm="100000">
                                          <p:val>
                                            <p:strVal val="#ppt_x"/>
                                          </p:val>
                                        </p:tav>
                                      </p:tavLst>
                                    </p:anim>
                                    <p:anim calcmode="lin" valueType="num">
                                      <p:cBhvr additive="base">
                                        <p:cTn id="35" dur="500" fill="hold"/>
                                        <p:tgtEl>
                                          <p:spTgt spid="91"/>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2" fill="hold" nodeType="afterEffect">
                                  <p:stCondLst>
                                    <p:cond delay="0"/>
                                  </p:stCondLst>
                                  <p:childTnLst>
                                    <p:set>
                                      <p:cBhvr>
                                        <p:cTn id="38" dur="1" fill="hold">
                                          <p:stCondLst>
                                            <p:cond delay="0"/>
                                          </p:stCondLst>
                                        </p:cTn>
                                        <p:tgtEl>
                                          <p:spTgt spid="94"/>
                                        </p:tgtEl>
                                        <p:attrNameLst>
                                          <p:attrName>style.visibility</p:attrName>
                                        </p:attrNameLst>
                                      </p:cBhvr>
                                      <p:to>
                                        <p:strVal val="visible"/>
                                      </p:to>
                                    </p:set>
                                    <p:anim calcmode="lin" valueType="num">
                                      <p:cBhvr additive="base">
                                        <p:cTn id="39" dur="500" fill="hold"/>
                                        <p:tgtEl>
                                          <p:spTgt spid="94"/>
                                        </p:tgtEl>
                                        <p:attrNameLst>
                                          <p:attrName>ppt_x</p:attrName>
                                        </p:attrNameLst>
                                      </p:cBhvr>
                                      <p:tavLst>
                                        <p:tav tm="0">
                                          <p:val>
                                            <p:strVal val="1+#ppt_w/2"/>
                                          </p:val>
                                        </p:tav>
                                        <p:tav tm="100000">
                                          <p:val>
                                            <p:strVal val="#ppt_x"/>
                                          </p:val>
                                        </p:tav>
                                      </p:tavLst>
                                    </p:anim>
                                    <p:anim calcmode="lin" valueType="num">
                                      <p:cBhvr additive="base">
                                        <p:cTn id="40" dur="500" fill="hold"/>
                                        <p:tgtEl>
                                          <p:spTgt spid="94"/>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 presetClass="entr" presetSubtype="2" fill="hold" nodeType="afterEffect">
                                  <p:stCondLst>
                                    <p:cond delay="0"/>
                                  </p:stCondLst>
                                  <p:childTnLst>
                                    <p:set>
                                      <p:cBhvr>
                                        <p:cTn id="43" dur="1" fill="hold">
                                          <p:stCondLst>
                                            <p:cond delay="0"/>
                                          </p:stCondLst>
                                        </p:cTn>
                                        <p:tgtEl>
                                          <p:spTgt spid="97"/>
                                        </p:tgtEl>
                                        <p:attrNameLst>
                                          <p:attrName>style.visibility</p:attrName>
                                        </p:attrNameLst>
                                      </p:cBhvr>
                                      <p:to>
                                        <p:strVal val="visible"/>
                                      </p:to>
                                    </p:set>
                                    <p:anim calcmode="lin" valueType="num">
                                      <p:cBhvr additive="base">
                                        <p:cTn id="44" dur="500" fill="hold"/>
                                        <p:tgtEl>
                                          <p:spTgt spid="97"/>
                                        </p:tgtEl>
                                        <p:attrNameLst>
                                          <p:attrName>ppt_x</p:attrName>
                                        </p:attrNameLst>
                                      </p:cBhvr>
                                      <p:tavLst>
                                        <p:tav tm="0">
                                          <p:val>
                                            <p:strVal val="1+#ppt_w/2"/>
                                          </p:val>
                                        </p:tav>
                                        <p:tav tm="100000">
                                          <p:val>
                                            <p:strVal val="#ppt_x"/>
                                          </p:val>
                                        </p:tav>
                                      </p:tavLst>
                                    </p:anim>
                                    <p:anim calcmode="lin" valueType="num">
                                      <p:cBhvr additive="base">
                                        <p:cTn id="45" dur="500" fill="hold"/>
                                        <p:tgtEl>
                                          <p:spTgt spid="97"/>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fill="hold" nodeType="after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additive="base">
                                        <p:cTn id="49" dur="500" fill="hold"/>
                                        <p:tgtEl>
                                          <p:spTgt spid="100"/>
                                        </p:tgtEl>
                                        <p:attrNameLst>
                                          <p:attrName>ppt_x</p:attrName>
                                        </p:attrNameLst>
                                      </p:cBhvr>
                                      <p:tavLst>
                                        <p:tav tm="0">
                                          <p:val>
                                            <p:strVal val="1+#ppt_w/2"/>
                                          </p:val>
                                        </p:tav>
                                        <p:tav tm="100000">
                                          <p:val>
                                            <p:strVal val="#ppt_x"/>
                                          </p:val>
                                        </p:tav>
                                      </p:tavLst>
                                    </p:anim>
                                    <p:anim calcmode="lin" valueType="num">
                                      <p:cBhvr additive="base">
                                        <p:cTn id="50" dur="500" fill="hold"/>
                                        <p:tgtEl>
                                          <p:spTgt spid="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6" grpId="0" animBg="1"/>
      <p:bldP spid="22"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1322387" y="426938"/>
            <a:ext cx="4843224" cy="671613"/>
            <a:chOff x="3797607" y="424476"/>
            <a:chExt cx="3807891" cy="671613"/>
          </a:xfrm>
        </p:grpSpPr>
        <p:sp>
          <p:nvSpPr>
            <p:cNvPr id="36" name="文本框 35"/>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3 .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当前形式分析</a:t>
              </a:r>
            </a:p>
          </p:txBody>
        </p:sp>
        <p:sp>
          <p:nvSpPr>
            <p:cNvPr id="37" name="文本框 36"/>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cxnSp>
        <p:nvCxnSpPr>
          <p:cNvPr id="2" name="直接连接符 1"/>
          <p:cNvCxnSpPr/>
          <p:nvPr/>
        </p:nvCxnSpPr>
        <p:spPr>
          <a:xfrm>
            <a:off x="1162150" y="3794508"/>
            <a:ext cx="4457228"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9" name="íṥ1ïďe"/>
          <p:cNvGrpSpPr/>
          <p:nvPr/>
        </p:nvGrpSpPr>
        <p:grpSpPr>
          <a:xfrm>
            <a:off x="5717392" y="2232559"/>
            <a:ext cx="5630999" cy="3113608"/>
            <a:chOff x="503602" y="2132856"/>
            <a:chExt cx="5859098" cy="3239723"/>
          </a:xfrm>
        </p:grpSpPr>
        <p:grpSp>
          <p:nvGrpSpPr>
            <p:cNvPr id="3" name="ïṣļîḑe"/>
            <p:cNvGrpSpPr/>
            <p:nvPr/>
          </p:nvGrpSpPr>
          <p:grpSpPr>
            <a:xfrm>
              <a:off x="503602" y="5249660"/>
              <a:ext cx="5859098" cy="122919"/>
              <a:chOff x="-1348120" y="5777968"/>
              <a:chExt cx="9361040" cy="187524"/>
            </a:xfrm>
          </p:grpSpPr>
          <p:sp>
            <p:nvSpPr>
              <p:cNvPr id="6" name="ïṡľîḍe"/>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2" name="iṧḻíḑe"/>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grpSp>
          <p:nvGrpSpPr>
            <p:cNvPr id="15" name="ïṩlíḍe"/>
            <p:cNvGrpSpPr/>
            <p:nvPr/>
          </p:nvGrpSpPr>
          <p:grpSpPr>
            <a:xfrm>
              <a:off x="1002671" y="2132856"/>
              <a:ext cx="4860960" cy="3080807"/>
              <a:chOff x="-375492" y="1139528"/>
              <a:chExt cx="7415785" cy="4700016"/>
            </a:xfrm>
          </p:grpSpPr>
          <p:grpSp>
            <p:nvGrpSpPr>
              <p:cNvPr id="16" name="ïsľiďe"/>
              <p:cNvGrpSpPr/>
              <p:nvPr/>
            </p:nvGrpSpPr>
            <p:grpSpPr>
              <a:xfrm>
                <a:off x="-375492" y="1139528"/>
                <a:ext cx="7415785" cy="4700016"/>
                <a:chOff x="-375492" y="1139528"/>
                <a:chExt cx="7415785" cy="4700016"/>
              </a:xfrm>
            </p:grpSpPr>
            <p:sp>
              <p:nvSpPr>
                <p:cNvPr id="38" name="îsľíḍe"/>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9" name="íṡlïḓé"/>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0" name="ïsľîḑé"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41" name="îṥļidè"/>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grpSp>
        <p:sp>
          <p:nvSpPr>
            <p:cNvPr id="42" name="í$lïḓé"/>
            <p:cNvSpPr/>
            <p:nvPr/>
          </p:nvSpPr>
          <p:spPr>
            <a:xfrm>
              <a:off x="1125953" y="2313358"/>
              <a:ext cx="4588140" cy="2699819"/>
            </a:xfrm>
            <a:prstGeom prst="rect">
              <a:avLst/>
            </a:prstGeom>
            <a:blipFill>
              <a:blip r:embed="rId3">
                <a:grayscl/>
              </a:blip>
              <a:srcRect/>
              <a:stretch>
                <a:fillRect t="-6679" b="-6616"/>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45" name="组合 44"/>
          <p:cNvGrpSpPr/>
          <p:nvPr/>
        </p:nvGrpSpPr>
        <p:grpSpPr>
          <a:xfrm>
            <a:off x="1152625" y="2434944"/>
            <a:ext cx="4856143" cy="1030309"/>
            <a:chOff x="1152625" y="2434944"/>
            <a:chExt cx="4856143" cy="1030309"/>
          </a:xfrm>
        </p:grpSpPr>
        <p:grpSp>
          <p:nvGrpSpPr>
            <p:cNvPr id="43" name="işļîḑè"/>
            <p:cNvGrpSpPr/>
            <p:nvPr/>
          </p:nvGrpSpPr>
          <p:grpSpPr>
            <a:xfrm>
              <a:off x="1152625" y="2434944"/>
              <a:ext cx="1190855" cy="1009650"/>
              <a:chOff x="905188" y="4738440"/>
              <a:chExt cx="1190855" cy="1009650"/>
            </a:xfrm>
          </p:grpSpPr>
          <p:sp>
            <p:nvSpPr>
              <p:cNvPr id="44" name="iṥļïḍe"/>
              <p:cNvSpPr/>
              <p:nvPr/>
            </p:nvSpPr>
            <p:spPr bwMode="auto">
              <a:xfrm>
                <a:off x="905188" y="4738440"/>
                <a:ext cx="964142" cy="1009650"/>
              </a:xfrm>
              <a:prstGeom prst="rect">
                <a:avLst/>
              </a:prstGeom>
              <a:noFill/>
              <a:ln>
                <a:noFill/>
              </a:ln>
            </p:spPr>
            <p:txBody>
              <a:bodyPr wrap="none" lIns="0" tIns="0" rIns="0" bIns="0" anchor="ctr">
                <a:normAutofit/>
              </a:bodyPr>
              <a:lstStyle/>
              <a:p>
                <a:pPr algn="l"/>
                <a:r>
                  <a:rPr lang="en-US" sz="5400" dirty="0">
                    <a:solidFill>
                      <a:schemeClr val="accent1"/>
                    </a:solidFill>
                    <a:latin typeface="Century Gothic" panose="020B0502020202020204" pitchFamily="34" charset="0"/>
                  </a:rPr>
                  <a:t>47</a:t>
                </a:r>
              </a:p>
            </p:txBody>
          </p:sp>
          <p:sp>
            <p:nvSpPr>
              <p:cNvPr id="46" name="ïṡ1iďé"/>
              <p:cNvSpPr/>
              <p:nvPr/>
            </p:nvSpPr>
            <p:spPr bwMode="auto">
              <a:xfrm>
                <a:off x="1701716" y="4955928"/>
                <a:ext cx="365125" cy="492125"/>
              </a:xfrm>
              <a:prstGeom prst="rect">
                <a:avLst/>
              </a:prstGeom>
              <a:noFill/>
              <a:ln>
                <a:noFill/>
              </a:ln>
            </p:spPr>
            <p:txBody>
              <a:bodyPr wrap="none" lIns="0" tIns="0" rIns="0" bIns="0" anchor="ctr">
                <a:normAutofit/>
              </a:bodyPr>
              <a:lstStyle/>
              <a:p>
                <a:pPr algn="l"/>
                <a:r>
                  <a:rPr lang="en-US" sz="3200" dirty="0">
                    <a:solidFill>
                      <a:schemeClr val="accent1"/>
                    </a:solidFill>
                  </a:rPr>
                  <a:t>%</a:t>
                </a:r>
              </a:p>
            </p:txBody>
          </p:sp>
          <p:cxnSp>
            <p:nvCxnSpPr>
              <p:cNvPr id="47" name="直接连接符 46"/>
              <p:cNvCxnSpPr/>
              <p:nvPr/>
            </p:nvCxnSpPr>
            <p:spPr>
              <a:xfrm>
                <a:off x="2096043" y="4955928"/>
                <a:ext cx="0" cy="77732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433536" y="2613353"/>
              <a:ext cx="3575232" cy="851900"/>
              <a:chOff x="1085274" y="2349127"/>
              <a:chExt cx="3575232" cy="851900"/>
            </a:xfrm>
          </p:grpSpPr>
          <p:sp>
            <p:nvSpPr>
              <p:cNvPr id="49" name="文本框 48"/>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accent1"/>
                    </a:solidFill>
                    <a:latin typeface="Century Gothic" panose="020B0502020202020204" pitchFamily="34" charset="0"/>
                  </a:rPr>
                  <a:t>标题文字添加</a:t>
                </a:r>
              </a:p>
            </p:txBody>
          </p:sp>
          <p:sp>
            <p:nvSpPr>
              <p:cNvPr id="50" name="文本框 49"/>
              <p:cNvSpPr txBox="1"/>
              <p:nvPr/>
            </p:nvSpPr>
            <p:spPr>
              <a:xfrm>
                <a:off x="1085274" y="2687681"/>
                <a:ext cx="3575232"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grpSp>
        <p:nvGrpSpPr>
          <p:cNvPr id="51" name="组合 50"/>
          <p:cNvGrpSpPr/>
          <p:nvPr/>
        </p:nvGrpSpPr>
        <p:grpSpPr>
          <a:xfrm>
            <a:off x="1152625" y="4042056"/>
            <a:ext cx="4856143" cy="1032102"/>
            <a:chOff x="1152625" y="4042056"/>
            <a:chExt cx="4856143" cy="1032102"/>
          </a:xfrm>
        </p:grpSpPr>
        <p:grpSp>
          <p:nvGrpSpPr>
            <p:cNvPr id="52" name="ïṩlíḓe"/>
            <p:cNvGrpSpPr/>
            <p:nvPr/>
          </p:nvGrpSpPr>
          <p:grpSpPr>
            <a:xfrm>
              <a:off x="1152625" y="4042056"/>
              <a:ext cx="1190855" cy="1009650"/>
              <a:chOff x="905188" y="4738440"/>
              <a:chExt cx="1190855" cy="1009650"/>
            </a:xfrm>
          </p:grpSpPr>
          <p:sp>
            <p:nvSpPr>
              <p:cNvPr id="53" name="iśļïďê"/>
              <p:cNvSpPr/>
              <p:nvPr/>
            </p:nvSpPr>
            <p:spPr bwMode="auto">
              <a:xfrm>
                <a:off x="905188" y="4738440"/>
                <a:ext cx="964142" cy="1009650"/>
              </a:xfrm>
              <a:prstGeom prst="rect">
                <a:avLst/>
              </a:prstGeom>
              <a:noFill/>
              <a:ln>
                <a:noFill/>
              </a:ln>
            </p:spPr>
            <p:txBody>
              <a:bodyPr wrap="none" lIns="0" tIns="0" rIns="0" bIns="0" anchor="ctr">
                <a:normAutofit/>
              </a:bodyPr>
              <a:lstStyle/>
              <a:p>
                <a:pPr algn="l"/>
                <a:r>
                  <a:rPr lang="en-US" sz="5400" dirty="0">
                    <a:solidFill>
                      <a:schemeClr val="accent3"/>
                    </a:solidFill>
                    <a:latin typeface="Century Gothic" panose="020B0502020202020204" pitchFamily="34" charset="0"/>
                  </a:rPr>
                  <a:t>33</a:t>
                </a:r>
              </a:p>
            </p:txBody>
          </p:sp>
          <p:sp>
            <p:nvSpPr>
              <p:cNvPr id="54" name="ïṣ1ïḋe"/>
              <p:cNvSpPr/>
              <p:nvPr/>
            </p:nvSpPr>
            <p:spPr bwMode="auto">
              <a:xfrm>
                <a:off x="1701716" y="4955928"/>
                <a:ext cx="365125" cy="492125"/>
              </a:xfrm>
              <a:prstGeom prst="rect">
                <a:avLst/>
              </a:prstGeom>
              <a:noFill/>
              <a:ln>
                <a:noFill/>
              </a:ln>
            </p:spPr>
            <p:txBody>
              <a:bodyPr wrap="none" lIns="0" tIns="0" rIns="0" bIns="0" anchor="ctr">
                <a:normAutofit/>
              </a:bodyPr>
              <a:lstStyle/>
              <a:p>
                <a:pPr algn="l"/>
                <a:r>
                  <a:rPr lang="en-US" sz="3200">
                    <a:solidFill>
                      <a:schemeClr val="accent3"/>
                    </a:solidFill>
                  </a:rPr>
                  <a:t>%</a:t>
                </a:r>
                <a:endParaRPr lang="en-US" sz="3200" dirty="0">
                  <a:solidFill>
                    <a:schemeClr val="accent3"/>
                  </a:solidFill>
                </a:endParaRPr>
              </a:p>
            </p:txBody>
          </p:sp>
          <p:cxnSp>
            <p:nvCxnSpPr>
              <p:cNvPr id="55" name="直接连接符 54"/>
              <p:cNvCxnSpPr/>
              <p:nvPr/>
            </p:nvCxnSpPr>
            <p:spPr>
              <a:xfrm>
                <a:off x="2096043" y="4955928"/>
                <a:ext cx="0" cy="77732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a:off x="2433536" y="4222258"/>
              <a:ext cx="3575232" cy="851900"/>
              <a:chOff x="1085274" y="2349127"/>
              <a:chExt cx="3575232" cy="851900"/>
            </a:xfrm>
          </p:grpSpPr>
          <p:sp>
            <p:nvSpPr>
              <p:cNvPr id="57" name="文本框 56"/>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accent1"/>
                    </a:solidFill>
                    <a:latin typeface="Century Gothic" panose="020B0502020202020204" pitchFamily="34" charset="0"/>
                  </a:rPr>
                  <a:t>标题文字添加</a:t>
                </a:r>
              </a:p>
            </p:txBody>
          </p:sp>
          <p:sp>
            <p:nvSpPr>
              <p:cNvPr id="58" name="文本框 57"/>
              <p:cNvSpPr txBox="1"/>
              <p:nvPr/>
            </p:nvSpPr>
            <p:spPr>
              <a:xfrm>
                <a:off x="1085274" y="2687681"/>
                <a:ext cx="3575232"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1000"/>
                                        <p:tgtEl>
                                          <p:spTgt spid="51"/>
                                        </p:tgtEl>
                                      </p:cBhvr>
                                    </p:animEffect>
                                    <p:anim calcmode="lin" valueType="num">
                                      <p:cBhvr>
                                        <p:cTn id="19" dur="1000" fill="hold"/>
                                        <p:tgtEl>
                                          <p:spTgt spid="51"/>
                                        </p:tgtEl>
                                        <p:attrNameLst>
                                          <p:attrName>ppt_x</p:attrName>
                                        </p:attrNameLst>
                                      </p:cBhvr>
                                      <p:tavLst>
                                        <p:tav tm="0">
                                          <p:val>
                                            <p:strVal val="#ppt_x"/>
                                          </p:val>
                                        </p:tav>
                                        <p:tav tm="100000">
                                          <p:val>
                                            <p:strVal val="#ppt_x"/>
                                          </p:val>
                                        </p:tav>
                                      </p:tavLst>
                                    </p:anim>
                                    <p:anim calcmode="lin" valueType="num">
                                      <p:cBhvr>
                                        <p:cTn id="20" dur="1000" fill="hold"/>
                                        <p:tgtEl>
                                          <p:spTgt spid="5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071563" y="3183618"/>
            <a:ext cx="10048875" cy="0"/>
          </a:xfrm>
          <a:prstGeom prst="line">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144712" y="2556555"/>
            <a:ext cx="1254126" cy="12541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793162" y="2556555"/>
            <a:ext cx="1254126" cy="12541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124450" y="2212068"/>
            <a:ext cx="1943100" cy="19431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弧形 14"/>
          <p:cNvSpPr/>
          <p:nvPr/>
        </p:nvSpPr>
        <p:spPr>
          <a:xfrm>
            <a:off x="4989690" y="2077308"/>
            <a:ext cx="2212620" cy="2212620"/>
          </a:xfrm>
          <a:prstGeom prst="arc">
            <a:avLst>
              <a:gd name="adj1" fmla="val 7953905"/>
              <a:gd name="adj2" fmla="val 2851907"/>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p:cNvSpPr/>
          <p:nvPr/>
        </p:nvSpPr>
        <p:spPr>
          <a:xfrm>
            <a:off x="4851400" y="1939018"/>
            <a:ext cx="2489200" cy="2489200"/>
          </a:xfrm>
          <a:prstGeom prst="arc">
            <a:avLst>
              <a:gd name="adj1" fmla="val 7953905"/>
              <a:gd name="adj2" fmla="val 2851907"/>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椭圆 18"/>
          <p:cNvSpPr/>
          <p:nvPr/>
        </p:nvSpPr>
        <p:spPr>
          <a:xfrm>
            <a:off x="2501899" y="2937784"/>
            <a:ext cx="539752" cy="491668"/>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椭圆 19"/>
          <p:cNvSpPr/>
          <p:nvPr/>
        </p:nvSpPr>
        <p:spPr>
          <a:xfrm>
            <a:off x="9185856" y="2913742"/>
            <a:ext cx="468737" cy="539752"/>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20"/>
          <p:cNvSpPr/>
          <p:nvPr/>
        </p:nvSpPr>
        <p:spPr>
          <a:xfrm>
            <a:off x="5677863" y="2765481"/>
            <a:ext cx="836274" cy="836274"/>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2" name="组合 21"/>
          <p:cNvGrpSpPr/>
          <p:nvPr/>
        </p:nvGrpSpPr>
        <p:grpSpPr>
          <a:xfrm>
            <a:off x="1508125" y="3974405"/>
            <a:ext cx="2527300" cy="1220554"/>
            <a:chOff x="1274881" y="3325188"/>
            <a:chExt cx="2527300" cy="1220554"/>
          </a:xfrm>
        </p:grpSpPr>
        <p:sp>
          <p:nvSpPr>
            <p:cNvPr id="23" name="矩形 22"/>
            <p:cNvSpPr/>
            <p:nvPr/>
          </p:nvSpPr>
          <p:spPr>
            <a:xfrm>
              <a:off x="1274881" y="3677812"/>
              <a:ext cx="252730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rPr>
                <a:t>用户可以在投影仪或者计算机上进行演示也可以将演示文稿打印出来制作成胶片</a:t>
              </a:r>
            </a:p>
          </p:txBody>
        </p:sp>
        <p:sp>
          <p:nvSpPr>
            <p:cNvPr id="24" name="矩形 23"/>
            <p:cNvSpPr/>
            <p:nvPr/>
          </p:nvSpPr>
          <p:spPr>
            <a:xfrm>
              <a:off x="1417544" y="3325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文字添加</a:t>
              </a:r>
            </a:p>
          </p:txBody>
        </p:sp>
      </p:grpSp>
      <p:grpSp>
        <p:nvGrpSpPr>
          <p:cNvPr id="25" name="组合 24"/>
          <p:cNvGrpSpPr/>
          <p:nvPr/>
        </p:nvGrpSpPr>
        <p:grpSpPr>
          <a:xfrm>
            <a:off x="8156575" y="3974405"/>
            <a:ext cx="2527300" cy="1220554"/>
            <a:chOff x="1274881" y="3325188"/>
            <a:chExt cx="2527300" cy="1220554"/>
          </a:xfrm>
        </p:grpSpPr>
        <p:sp>
          <p:nvSpPr>
            <p:cNvPr id="26" name="矩形 25"/>
            <p:cNvSpPr/>
            <p:nvPr/>
          </p:nvSpPr>
          <p:spPr>
            <a:xfrm>
              <a:off x="1274881" y="3677812"/>
              <a:ext cx="252730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rPr>
                <a:t>用户可以在投影仪或者计算机上进行演示也可以将演示文稿打印出来制作成胶片</a:t>
              </a:r>
            </a:p>
          </p:txBody>
        </p:sp>
        <p:sp>
          <p:nvSpPr>
            <p:cNvPr id="27" name="矩形 26"/>
            <p:cNvSpPr/>
            <p:nvPr/>
          </p:nvSpPr>
          <p:spPr>
            <a:xfrm>
              <a:off x="1417544" y="3325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文字添加</a:t>
              </a:r>
            </a:p>
          </p:txBody>
        </p:sp>
      </p:grpSp>
      <p:grpSp>
        <p:nvGrpSpPr>
          <p:cNvPr id="28" name="组合 27"/>
          <p:cNvGrpSpPr/>
          <p:nvPr/>
        </p:nvGrpSpPr>
        <p:grpSpPr>
          <a:xfrm>
            <a:off x="4851400" y="4361595"/>
            <a:ext cx="2527300" cy="1220554"/>
            <a:chOff x="1274881" y="3325188"/>
            <a:chExt cx="2527300" cy="1220554"/>
          </a:xfrm>
        </p:grpSpPr>
        <p:sp>
          <p:nvSpPr>
            <p:cNvPr id="29" name="矩形 28"/>
            <p:cNvSpPr/>
            <p:nvPr/>
          </p:nvSpPr>
          <p:spPr>
            <a:xfrm>
              <a:off x="1274881" y="3677812"/>
              <a:ext cx="252730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rPr>
                <a:t>用户可以在投影仪或者计算机上进行演示也可以将演示文稿打印出来制作成胶片</a:t>
              </a:r>
            </a:p>
          </p:txBody>
        </p:sp>
        <p:sp>
          <p:nvSpPr>
            <p:cNvPr id="30" name="矩形 29"/>
            <p:cNvSpPr/>
            <p:nvPr/>
          </p:nvSpPr>
          <p:spPr>
            <a:xfrm>
              <a:off x="1417544" y="3325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文字添加</a:t>
              </a:r>
            </a:p>
          </p:txBody>
        </p:sp>
      </p:grpSp>
      <p:sp>
        <p:nvSpPr>
          <p:cNvPr id="20" name="矩形 19"/>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322387" y="426938"/>
            <a:ext cx="4843224" cy="671613"/>
            <a:chOff x="3797607" y="424476"/>
            <a:chExt cx="3807891" cy="671613"/>
          </a:xfrm>
        </p:grpSpPr>
        <p:sp>
          <p:nvSpPr>
            <p:cNvPr id="35" name="文本框 34"/>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3 .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当前形式分析</a:t>
              </a:r>
            </a:p>
          </p:txBody>
        </p:sp>
        <p:sp>
          <p:nvSpPr>
            <p:cNvPr id="36" name="文本框 35"/>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childTnLst>
                          </p:cTn>
                        </p:par>
                        <p:par>
                          <p:cTn id="49" fill="hold">
                            <p:stCondLst>
                              <p:cond delay="1000"/>
                            </p:stCondLst>
                            <p:childTnLst>
                              <p:par>
                                <p:cTn id="50" presetID="2" presetClass="entr" presetSubtype="4" decel="100000"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1000" fill="hold"/>
                                        <p:tgtEl>
                                          <p:spTgt spid="22"/>
                                        </p:tgtEl>
                                        <p:attrNameLst>
                                          <p:attrName>ppt_x</p:attrName>
                                        </p:attrNameLst>
                                      </p:cBhvr>
                                      <p:tavLst>
                                        <p:tav tm="0">
                                          <p:val>
                                            <p:strVal val="#ppt_x"/>
                                          </p:val>
                                        </p:tav>
                                        <p:tav tm="100000">
                                          <p:val>
                                            <p:strVal val="#ppt_x"/>
                                          </p:val>
                                        </p:tav>
                                      </p:tavLst>
                                    </p:anim>
                                    <p:anim calcmode="lin" valueType="num">
                                      <p:cBhvr additive="base">
                                        <p:cTn id="53" dur="1000" fill="hold"/>
                                        <p:tgtEl>
                                          <p:spTgt spid="22"/>
                                        </p:tgtEl>
                                        <p:attrNameLst>
                                          <p:attrName>ppt_y</p:attrName>
                                        </p:attrNameLst>
                                      </p:cBhvr>
                                      <p:tavLst>
                                        <p:tav tm="0">
                                          <p:val>
                                            <p:strVal val="1+#ppt_h/2"/>
                                          </p:val>
                                        </p:tav>
                                        <p:tav tm="100000">
                                          <p:val>
                                            <p:strVal val="#ppt_y"/>
                                          </p:val>
                                        </p:tav>
                                      </p:tavLst>
                                    </p:anim>
                                  </p:childTnLst>
                                </p:cTn>
                              </p:par>
                              <p:par>
                                <p:cTn id="54" presetID="2" presetClass="entr" presetSubtype="4" decel="100000"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1000" fill="hold"/>
                                        <p:tgtEl>
                                          <p:spTgt spid="25"/>
                                        </p:tgtEl>
                                        <p:attrNameLst>
                                          <p:attrName>ppt_x</p:attrName>
                                        </p:attrNameLst>
                                      </p:cBhvr>
                                      <p:tavLst>
                                        <p:tav tm="0">
                                          <p:val>
                                            <p:strVal val="#ppt_x"/>
                                          </p:val>
                                        </p:tav>
                                        <p:tav tm="100000">
                                          <p:val>
                                            <p:strVal val="#ppt_x"/>
                                          </p:val>
                                        </p:tav>
                                      </p:tavLst>
                                    </p:anim>
                                    <p:anim calcmode="lin" valueType="num">
                                      <p:cBhvr additive="base">
                                        <p:cTn id="57" dur="1000" fill="hold"/>
                                        <p:tgtEl>
                                          <p:spTgt spid="25"/>
                                        </p:tgtEl>
                                        <p:attrNameLst>
                                          <p:attrName>ppt_y</p:attrName>
                                        </p:attrNameLst>
                                      </p:cBhvr>
                                      <p:tavLst>
                                        <p:tav tm="0">
                                          <p:val>
                                            <p:strVal val="1+#ppt_h/2"/>
                                          </p:val>
                                        </p:tav>
                                        <p:tav tm="100000">
                                          <p:val>
                                            <p:strVal val="#ppt_y"/>
                                          </p:val>
                                        </p:tav>
                                      </p:tavLst>
                                    </p:anim>
                                  </p:childTnLst>
                                </p:cTn>
                              </p:par>
                              <p:par>
                                <p:cTn id="58" presetID="2" presetClass="entr" presetSubtype="4" decel="100000" fill="hold"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additive="base">
                                        <p:cTn id="60" dur="1000" fill="hold"/>
                                        <p:tgtEl>
                                          <p:spTgt spid="28"/>
                                        </p:tgtEl>
                                        <p:attrNameLst>
                                          <p:attrName>ppt_x</p:attrName>
                                        </p:attrNameLst>
                                      </p:cBhvr>
                                      <p:tavLst>
                                        <p:tav tm="0">
                                          <p:val>
                                            <p:strVal val="#ppt_x"/>
                                          </p:val>
                                        </p:tav>
                                        <p:tav tm="100000">
                                          <p:val>
                                            <p:strVal val="#ppt_x"/>
                                          </p:val>
                                        </p:tav>
                                      </p:tavLst>
                                    </p:anim>
                                    <p:anim calcmode="lin" valueType="num">
                                      <p:cBhvr additive="base">
                                        <p:cTn id="61" dur="10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5" grpId="0" animBg="1"/>
      <p:bldP spid="18" grpId="0" animBg="1"/>
      <p:bldP spid="31" grpId="0" animBg="1"/>
      <p:bldP spid="33" grpId="0" animBg="1"/>
      <p:bldP spid="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screen"/>
          <a:srcRect/>
          <a:stretch>
            <a:fillRect/>
          </a:stretch>
        </p:blipFill>
        <p:spPr>
          <a:xfrm>
            <a:off x="0" y="0"/>
            <a:ext cx="3413922" cy="6858000"/>
          </a:xfrm>
          <a:prstGeom prst="rect">
            <a:avLst/>
          </a:prstGeom>
        </p:spPr>
      </p:pic>
      <p:sp>
        <p:nvSpPr>
          <p:cNvPr id="18" name="矩形 17"/>
          <p:cNvSpPr/>
          <p:nvPr/>
        </p:nvSpPr>
        <p:spPr>
          <a:xfrm>
            <a:off x="0" y="-31058"/>
            <a:ext cx="3413922" cy="6889058"/>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Segoe UI" panose="020B0502040204020203" pitchFamily="34" charset="0"/>
              <a:ea typeface="微软雅黑" panose="020B0503020204020204" pitchFamily="34" charset="-122"/>
              <a:sym typeface="Segoe UI" panose="020B0502040204020203" pitchFamily="34" charset="0"/>
            </a:endParaRPr>
          </a:p>
        </p:txBody>
      </p:sp>
      <p:grpSp>
        <p:nvGrpSpPr>
          <p:cNvPr id="19" name="组合 4"/>
          <p:cNvGrpSpPr/>
          <p:nvPr/>
        </p:nvGrpSpPr>
        <p:grpSpPr>
          <a:xfrm>
            <a:off x="411561" y="908719"/>
            <a:ext cx="2590800" cy="1210653"/>
            <a:chOff x="335361" y="908719"/>
            <a:chExt cx="2590800" cy="1210653"/>
          </a:xfrm>
        </p:grpSpPr>
        <p:sp>
          <p:nvSpPr>
            <p:cNvPr id="20" name="TextBox 2"/>
            <p:cNvSpPr txBox="1"/>
            <p:nvPr/>
          </p:nvSpPr>
          <p:spPr>
            <a:xfrm>
              <a:off x="335361" y="908719"/>
              <a:ext cx="1683939" cy="748988"/>
            </a:xfrm>
            <a:prstGeom prst="rect">
              <a:avLst/>
            </a:prstGeom>
            <a:noFill/>
          </p:spPr>
          <p:txBody>
            <a:bodyPr wrap="square" rtlCol="0">
              <a:spAutoFit/>
            </a:bodyPr>
            <a:lstStyle/>
            <a:p>
              <a:r>
                <a:rPr lang="zh-CN" altLang="en-US" sz="4265" b="1">
                  <a:solidFill>
                    <a:prstClr val="white"/>
                  </a:solidFill>
                  <a:latin typeface="Segoe UI" panose="020B0502040204020203" pitchFamily="34" charset="0"/>
                  <a:ea typeface="微软雅黑" panose="020B0503020204020204" pitchFamily="34" charset="-122"/>
                  <a:sym typeface="Segoe UI" panose="020B0502040204020203" pitchFamily="34" charset="0"/>
                </a:rPr>
                <a:t>目 录</a:t>
              </a:r>
              <a:endParaRPr lang="zh-CN" altLang="en-US" sz="4265" b="1" dirty="0">
                <a:solidFill>
                  <a:prstClr val="whit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1" name="TextBox 3"/>
            <p:cNvSpPr txBox="1"/>
            <p:nvPr/>
          </p:nvSpPr>
          <p:spPr>
            <a:xfrm>
              <a:off x="1028700" y="1657707"/>
              <a:ext cx="1897461" cy="461665"/>
            </a:xfrm>
            <a:prstGeom prst="rect">
              <a:avLst/>
            </a:prstGeom>
            <a:noFill/>
          </p:spPr>
          <p:txBody>
            <a:bodyPr wrap="square" rtlCol="0">
              <a:spAutoFit/>
            </a:bodyPr>
            <a:lstStyle/>
            <a:p>
              <a:r>
                <a:rPr lang="en-US" altLang="zh-CN" sz="2400">
                  <a:solidFill>
                    <a:prstClr val="white"/>
                  </a:solidFill>
                  <a:latin typeface="Segoe UI" panose="020B0502040204020203" pitchFamily="34" charset="0"/>
                  <a:ea typeface="微软雅黑" panose="020B0503020204020204" pitchFamily="34" charset="-122"/>
                  <a:sym typeface="Segoe UI" panose="020B0502040204020203" pitchFamily="34" charset="0"/>
                </a:rPr>
                <a:t>CONTENTS</a:t>
              </a:r>
              <a:endParaRPr lang="zh-CN" altLang="en-US" sz="2400" dirty="0">
                <a:solidFill>
                  <a:prstClr val="white"/>
                </a:solidFill>
                <a:latin typeface="Segoe UI" panose="020B0502040204020203" pitchFamily="34" charset="0"/>
                <a:ea typeface="微软雅黑" panose="020B0503020204020204" pitchFamily="34" charset="-122"/>
                <a:sym typeface="Segoe UI" panose="020B0502040204020203" pitchFamily="34" charset="0"/>
              </a:endParaRPr>
            </a:p>
          </p:txBody>
        </p:sp>
        <p:cxnSp>
          <p:nvCxnSpPr>
            <p:cNvPr id="22" name="直接连接符 10"/>
            <p:cNvCxnSpPr/>
            <p:nvPr/>
          </p:nvCxnSpPr>
          <p:spPr>
            <a:xfrm>
              <a:off x="1028700" y="908719"/>
              <a:ext cx="0" cy="11677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6"/>
            <p:cNvCxnSpPr/>
            <p:nvPr/>
          </p:nvCxnSpPr>
          <p:spPr>
            <a:xfrm>
              <a:off x="335361" y="1657707"/>
              <a:ext cx="24459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 name="组合 28"/>
          <p:cNvGrpSpPr/>
          <p:nvPr/>
        </p:nvGrpSpPr>
        <p:grpSpPr>
          <a:xfrm>
            <a:off x="4548780" y="722897"/>
            <a:ext cx="5698306" cy="1084452"/>
            <a:chOff x="7181850" y="2590770"/>
            <a:chExt cx="5698306" cy="1084452"/>
          </a:xfrm>
        </p:grpSpPr>
        <p:cxnSp>
          <p:nvCxnSpPr>
            <p:cNvPr id="25" name="直接连接符 29"/>
            <p:cNvCxnSpPr/>
            <p:nvPr/>
          </p:nvCxnSpPr>
          <p:spPr>
            <a:xfrm flipH="1">
              <a:off x="7334250" y="2941529"/>
              <a:ext cx="533400" cy="62865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7181850" y="2590770"/>
              <a:ext cx="552450" cy="707886"/>
            </a:xfrm>
            <a:prstGeom prst="rect">
              <a:avLst/>
            </a:prstGeom>
            <a:noFill/>
          </p:spPr>
          <p:txBody>
            <a:bodyPr wrap="square" rtlCol="0">
              <a:spAutoFit/>
            </a:bodyPr>
            <a:lstStyle/>
            <a:p>
              <a:r>
                <a:rPr lang="en-US" altLang="zh-CN" sz="4000" dirty="0">
                  <a:solidFill>
                    <a:srgbClr val="151515"/>
                  </a:solidFill>
                  <a:latin typeface="Segoe UI" panose="020B0502040204020203" pitchFamily="34" charset="0"/>
                  <a:ea typeface="微软雅黑" panose="020B0503020204020204" pitchFamily="34" charset="-122"/>
                  <a:sym typeface="Segoe UI" panose="020B0502040204020203" pitchFamily="34" charset="0"/>
                </a:rPr>
                <a:t>1</a:t>
              </a:r>
              <a:endParaRPr lang="zh-CN" altLang="en-US" sz="4000" dirty="0">
                <a:solidFill>
                  <a:srgbClr val="151515"/>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7" name="文本框 26"/>
            <p:cNvSpPr txBox="1"/>
            <p:nvPr/>
          </p:nvSpPr>
          <p:spPr>
            <a:xfrm>
              <a:off x="7886699" y="2844225"/>
              <a:ext cx="3812721" cy="460375"/>
            </a:xfrm>
            <a:prstGeom prst="rect">
              <a:avLst/>
            </a:prstGeom>
            <a:noFill/>
          </p:spPr>
          <p:txBody>
            <a:bodyPr wrap="square" rtlCol="0">
              <a:spAutoFit/>
            </a:bodyPr>
            <a:lstStyle/>
            <a:p>
              <a:r>
                <a:rPr lang="zh-CN" altLang="en-US" sz="2400" b="1" dirty="0">
                  <a:solidFill>
                    <a:srgbClr val="151515"/>
                  </a:solidFill>
                  <a:latin typeface="Segoe UI" panose="020B0502040204020203" pitchFamily="34" charset="0"/>
                  <a:ea typeface="微软雅黑" panose="020B0503020204020204" pitchFamily="34" charset="-122"/>
                  <a:sym typeface="Segoe UI" panose="020B0502040204020203" pitchFamily="34" charset="0"/>
                </a:rPr>
                <a:t>前期工作亮点</a:t>
              </a:r>
            </a:p>
          </p:txBody>
        </p:sp>
        <p:sp>
          <p:nvSpPr>
            <p:cNvPr id="28" name="文本框 27"/>
            <p:cNvSpPr txBox="1"/>
            <p:nvPr/>
          </p:nvSpPr>
          <p:spPr>
            <a:xfrm>
              <a:off x="7886700" y="3305890"/>
              <a:ext cx="4993456" cy="369332"/>
            </a:xfrm>
            <a:prstGeom prst="rect">
              <a:avLst/>
            </a:prstGeom>
            <a:noFill/>
          </p:spPr>
          <p:txBody>
            <a:bodyPr wrap="square" rtlCol="0">
              <a:spAutoFit/>
            </a:bodyPr>
            <a:lstStyle/>
            <a:p>
              <a:r>
                <a:rPr lang="en-US" altLang="zh-CN" dirty="0">
                  <a:solidFill>
                    <a:srgbClr val="151515"/>
                  </a:solidFill>
                  <a:latin typeface="+mj-lt"/>
                  <a:ea typeface="微软雅黑" panose="020B0503020204020204" pitchFamily="34" charset="-122"/>
                  <a:sym typeface="Segoe UI" panose="020B0502040204020203" pitchFamily="34" charset="0"/>
                </a:rPr>
                <a:t>Chinese boutique design agency PPT</a:t>
              </a:r>
            </a:p>
          </p:txBody>
        </p:sp>
      </p:grpSp>
      <p:grpSp>
        <p:nvGrpSpPr>
          <p:cNvPr id="29" name="组合 53"/>
          <p:cNvGrpSpPr/>
          <p:nvPr/>
        </p:nvGrpSpPr>
        <p:grpSpPr>
          <a:xfrm>
            <a:off x="4548780" y="2171832"/>
            <a:ext cx="5698306" cy="1084452"/>
            <a:chOff x="7181850" y="2590770"/>
            <a:chExt cx="5698306" cy="1084452"/>
          </a:xfrm>
        </p:grpSpPr>
        <p:cxnSp>
          <p:nvCxnSpPr>
            <p:cNvPr id="30" name="直接连接符 54"/>
            <p:cNvCxnSpPr/>
            <p:nvPr/>
          </p:nvCxnSpPr>
          <p:spPr>
            <a:xfrm flipH="1">
              <a:off x="7334250" y="2941529"/>
              <a:ext cx="533400" cy="62865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7181850" y="2590770"/>
              <a:ext cx="552450" cy="707886"/>
            </a:xfrm>
            <a:prstGeom prst="rect">
              <a:avLst/>
            </a:prstGeom>
            <a:noFill/>
          </p:spPr>
          <p:txBody>
            <a:bodyPr wrap="square" rtlCol="0">
              <a:spAutoFit/>
            </a:bodyPr>
            <a:lstStyle/>
            <a:p>
              <a:r>
                <a:rPr lang="en-US" altLang="zh-CN" sz="4000">
                  <a:solidFill>
                    <a:srgbClr val="151515"/>
                  </a:solidFill>
                  <a:latin typeface="Segoe UI" panose="020B0502040204020203" pitchFamily="34" charset="0"/>
                  <a:ea typeface="微软雅黑" panose="020B0503020204020204" pitchFamily="34" charset="-122"/>
                  <a:sym typeface="Segoe UI" panose="020B0502040204020203" pitchFamily="34" charset="0"/>
                </a:rPr>
                <a:t>2</a:t>
              </a:r>
              <a:endParaRPr lang="zh-CN" altLang="en-US" sz="4000" dirty="0">
                <a:solidFill>
                  <a:srgbClr val="151515"/>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2" name="文本框 31"/>
            <p:cNvSpPr txBox="1"/>
            <p:nvPr/>
          </p:nvSpPr>
          <p:spPr>
            <a:xfrm>
              <a:off x="7886699" y="2844225"/>
              <a:ext cx="3812721" cy="460375"/>
            </a:xfrm>
            <a:prstGeom prst="rect">
              <a:avLst/>
            </a:prstGeom>
            <a:noFill/>
          </p:spPr>
          <p:txBody>
            <a:bodyPr wrap="square" rtlCol="0">
              <a:spAutoFit/>
            </a:bodyPr>
            <a:lstStyle/>
            <a:p>
              <a:r>
                <a:rPr lang="zh-CN" altLang="en-US" sz="2400" b="1" dirty="0">
                  <a:solidFill>
                    <a:srgbClr val="151515"/>
                  </a:solidFill>
                  <a:latin typeface="Segoe UI" panose="020B0502040204020203" pitchFamily="34" charset="0"/>
                  <a:ea typeface="微软雅黑" panose="020B0503020204020204" pitchFamily="34" charset="-122"/>
                  <a:sym typeface="Segoe UI" panose="020B0502040204020203" pitchFamily="34" charset="0"/>
                </a:rPr>
                <a:t>主要做法经验</a:t>
              </a:r>
            </a:p>
          </p:txBody>
        </p:sp>
        <p:sp>
          <p:nvSpPr>
            <p:cNvPr id="33" name="文本框 32"/>
            <p:cNvSpPr txBox="1"/>
            <p:nvPr/>
          </p:nvSpPr>
          <p:spPr>
            <a:xfrm>
              <a:off x="7886700" y="3305890"/>
              <a:ext cx="4993456" cy="369332"/>
            </a:xfrm>
            <a:prstGeom prst="rect">
              <a:avLst/>
            </a:prstGeom>
            <a:noFill/>
          </p:spPr>
          <p:txBody>
            <a:bodyPr wrap="square" rtlCol="0">
              <a:spAutoFit/>
            </a:bodyPr>
            <a:lstStyle/>
            <a:p>
              <a:r>
                <a:rPr lang="en-US" altLang="zh-CN" dirty="0">
                  <a:solidFill>
                    <a:srgbClr val="151515"/>
                  </a:solidFill>
                  <a:latin typeface="+mj-lt"/>
                  <a:ea typeface="微软雅黑" panose="020B0503020204020204" pitchFamily="34" charset="-122"/>
                  <a:sym typeface="Segoe UI" panose="020B0502040204020203" pitchFamily="34" charset="0"/>
                </a:rPr>
                <a:t>Chinese boutique design agency PPT</a:t>
              </a:r>
            </a:p>
          </p:txBody>
        </p:sp>
      </p:grpSp>
      <p:grpSp>
        <p:nvGrpSpPr>
          <p:cNvPr id="34" name="组合 58"/>
          <p:cNvGrpSpPr/>
          <p:nvPr/>
        </p:nvGrpSpPr>
        <p:grpSpPr>
          <a:xfrm>
            <a:off x="4548780" y="3620767"/>
            <a:ext cx="5698306" cy="1084452"/>
            <a:chOff x="7181850" y="2590770"/>
            <a:chExt cx="5698306" cy="1084452"/>
          </a:xfrm>
        </p:grpSpPr>
        <p:cxnSp>
          <p:nvCxnSpPr>
            <p:cNvPr id="35" name="直接连接符 59"/>
            <p:cNvCxnSpPr/>
            <p:nvPr/>
          </p:nvCxnSpPr>
          <p:spPr>
            <a:xfrm flipH="1">
              <a:off x="7334250" y="2941529"/>
              <a:ext cx="533400" cy="62865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7181850" y="2590770"/>
              <a:ext cx="552450" cy="707886"/>
            </a:xfrm>
            <a:prstGeom prst="rect">
              <a:avLst/>
            </a:prstGeom>
            <a:noFill/>
          </p:spPr>
          <p:txBody>
            <a:bodyPr wrap="square" rtlCol="0">
              <a:spAutoFit/>
            </a:bodyPr>
            <a:lstStyle/>
            <a:p>
              <a:r>
                <a:rPr lang="en-US" altLang="zh-CN" sz="4000">
                  <a:solidFill>
                    <a:srgbClr val="151515"/>
                  </a:solidFill>
                  <a:latin typeface="Segoe UI" panose="020B0502040204020203" pitchFamily="34" charset="0"/>
                  <a:ea typeface="微软雅黑" panose="020B0503020204020204" pitchFamily="34" charset="-122"/>
                  <a:sym typeface="Segoe UI" panose="020B0502040204020203" pitchFamily="34" charset="0"/>
                </a:rPr>
                <a:t>3</a:t>
              </a:r>
              <a:endParaRPr lang="zh-CN" altLang="en-US" sz="4000" dirty="0">
                <a:solidFill>
                  <a:srgbClr val="151515"/>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7" name="文本框 36"/>
            <p:cNvSpPr txBox="1"/>
            <p:nvPr/>
          </p:nvSpPr>
          <p:spPr>
            <a:xfrm>
              <a:off x="7886699" y="2844225"/>
              <a:ext cx="3812721" cy="460375"/>
            </a:xfrm>
            <a:prstGeom prst="rect">
              <a:avLst/>
            </a:prstGeom>
            <a:noFill/>
          </p:spPr>
          <p:txBody>
            <a:bodyPr wrap="square" rtlCol="0">
              <a:spAutoFit/>
            </a:bodyPr>
            <a:lstStyle/>
            <a:p>
              <a:r>
                <a:rPr lang="zh-CN" altLang="en-US" sz="2400" b="1" dirty="0">
                  <a:solidFill>
                    <a:srgbClr val="151515"/>
                  </a:solidFill>
                  <a:latin typeface="Segoe UI" panose="020B0502040204020203" pitchFamily="34" charset="0"/>
                  <a:ea typeface="微软雅黑" panose="020B0503020204020204" pitchFamily="34" charset="-122"/>
                  <a:sym typeface="Segoe UI" panose="020B0502040204020203" pitchFamily="34" charset="0"/>
                </a:rPr>
                <a:t>当前形势分析</a:t>
              </a:r>
            </a:p>
          </p:txBody>
        </p:sp>
        <p:sp>
          <p:nvSpPr>
            <p:cNvPr id="38" name="文本框 37"/>
            <p:cNvSpPr txBox="1"/>
            <p:nvPr/>
          </p:nvSpPr>
          <p:spPr>
            <a:xfrm>
              <a:off x="7886700" y="3305890"/>
              <a:ext cx="4993456" cy="369332"/>
            </a:xfrm>
            <a:prstGeom prst="rect">
              <a:avLst/>
            </a:prstGeom>
            <a:noFill/>
          </p:spPr>
          <p:txBody>
            <a:bodyPr wrap="square" rtlCol="0">
              <a:spAutoFit/>
            </a:bodyPr>
            <a:lstStyle/>
            <a:p>
              <a:r>
                <a:rPr lang="en-US" altLang="zh-CN" dirty="0">
                  <a:solidFill>
                    <a:srgbClr val="151515"/>
                  </a:solidFill>
                  <a:latin typeface="+mj-lt"/>
                  <a:ea typeface="微软雅黑" panose="020B0503020204020204" pitchFamily="34" charset="-122"/>
                  <a:sym typeface="Segoe UI" panose="020B0502040204020203" pitchFamily="34" charset="0"/>
                </a:rPr>
                <a:t>Chinese boutique design agency PPT</a:t>
              </a:r>
            </a:p>
          </p:txBody>
        </p:sp>
      </p:grpSp>
      <p:grpSp>
        <p:nvGrpSpPr>
          <p:cNvPr id="39" name="组合 63"/>
          <p:cNvGrpSpPr/>
          <p:nvPr/>
        </p:nvGrpSpPr>
        <p:grpSpPr>
          <a:xfrm>
            <a:off x="4548780" y="5069701"/>
            <a:ext cx="5698306" cy="1084452"/>
            <a:chOff x="7181850" y="2590770"/>
            <a:chExt cx="5698306" cy="1084452"/>
          </a:xfrm>
        </p:grpSpPr>
        <p:cxnSp>
          <p:nvCxnSpPr>
            <p:cNvPr id="40" name="直接连接符 64"/>
            <p:cNvCxnSpPr/>
            <p:nvPr/>
          </p:nvCxnSpPr>
          <p:spPr>
            <a:xfrm flipH="1">
              <a:off x="7334250" y="2941529"/>
              <a:ext cx="533400" cy="628650"/>
            </a:xfrm>
            <a:prstGeom prst="line">
              <a:avLst/>
            </a:prstGeom>
            <a:ln>
              <a:solidFill>
                <a:srgbClr val="151515"/>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7181850" y="2590770"/>
              <a:ext cx="552450" cy="707886"/>
            </a:xfrm>
            <a:prstGeom prst="rect">
              <a:avLst/>
            </a:prstGeom>
            <a:noFill/>
          </p:spPr>
          <p:txBody>
            <a:bodyPr wrap="square" rtlCol="0">
              <a:spAutoFit/>
            </a:bodyPr>
            <a:lstStyle/>
            <a:p>
              <a:r>
                <a:rPr lang="en-US" altLang="zh-CN" sz="4000">
                  <a:solidFill>
                    <a:srgbClr val="151515"/>
                  </a:solidFill>
                  <a:latin typeface="Segoe UI" panose="020B0502040204020203" pitchFamily="34" charset="0"/>
                  <a:ea typeface="微软雅黑" panose="020B0503020204020204" pitchFamily="34" charset="-122"/>
                  <a:sym typeface="Segoe UI" panose="020B0502040204020203" pitchFamily="34" charset="0"/>
                </a:rPr>
                <a:t>4</a:t>
              </a:r>
              <a:endParaRPr lang="zh-CN" altLang="en-US" sz="4000" dirty="0">
                <a:solidFill>
                  <a:srgbClr val="151515"/>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42" name="文本框 41"/>
            <p:cNvSpPr txBox="1"/>
            <p:nvPr/>
          </p:nvSpPr>
          <p:spPr>
            <a:xfrm>
              <a:off x="7886699" y="2844225"/>
              <a:ext cx="3812721" cy="460375"/>
            </a:xfrm>
            <a:prstGeom prst="rect">
              <a:avLst/>
            </a:prstGeom>
            <a:noFill/>
          </p:spPr>
          <p:txBody>
            <a:bodyPr wrap="square" rtlCol="0">
              <a:spAutoFit/>
            </a:bodyPr>
            <a:lstStyle/>
            <a:p>
              <a:r>
                <a:rPr lang="zh-CN" altLang="en-US" sz="2400" b="1" dirty="0">
                  <a:solidFill>
                    <a:srgbClr val="151515"/>
                  </a:solidFill>
                  <a:latin typeface="Segoe UI" panose="020B0502040204020203" pitchFamily="34" charset="0"/>
                  <a:ea typeface="微软雅黑" panose="020B0503020204020204" pitchFamily="34" charset="-122"/>
                  <a:sym typeface="Segoe UI" panose="020B0502040204020203" pitchFamily="34" charset="0"/>
                </a:rPr>
                <a:t>下步工作重点</a:t>
              </a:r>
            </a:p>
          </p:txBody>
        </p:sp>
        <p:sp>
          <p:nvSpPr>
            <p:cNvPr id="43" name="文本框 42"/>
            <p:cNvSpPr txBox="1"/>
            <p:nvPr/>
          </p:nvSpPr>
          <p:spPr>
            <a:xfrm>
              <a:off x="7886700" y="3305890"/>
              <a:ext cx="4993456" cy="369332"/>
            </a:xfrm>
            <a:prstGeom prst="rect">
              <a:avLst/>
            </a:prstGeom>
            <a:noFill/>
          </p:spPr>
          <p:txBody>
            <a:bodyPr wrap="square" rtlCol="0">
              <a:spAutoFit/>
            </a:bodyPr>
            <a:lstStyle/>
            <a:p>
              <a:r>
                <a:rPr lang="en-US" altLang="zh-CN" dirty="0">
                  <a:solidFill>
                    <a:srgbClr val="151515"/>
                  </a:solidFill>
                  <a:latin typeface="+mj-lt"/>
                  <a:ea typeface="微软雅黑" panose="020B0503020204020204" pitchFamily="34" charset="-122"/>
                  <a:sym typeface="Segoe UI" panose="020B0502040204020203" pitchFamily="34" charset="0"/>
                </a:rPr>
                <a:t>Chinese boutique design agency PPT</a:t>
              </a: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53" presetClass="entr" presetSubtype="16" fill="hold" nodeType="withEffect">
                                  <p:stCondLst>
                                    <p:cond delay="60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12" presetClass="entr" presetSubtype="8" fill="hold" nodeType="withEffect">
                                  <p:stCondLst>
                                    <p:cond delay="90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p:tgtEl>
                                          <p:spTgt spid="24"/>
                                        </p:tgtEl>
                                        <p:attrNameLst>
                                          <p:attrName>ppt_x</p:attrName>
                                        </p:attrNameLst>
                                      </p:cBhvr>
                                      <p:tavLst>
                                        <p:tav tm="0">
                                          <p:val>
                                            <p:strVal val="#ppt_x-#ppt_w*1.125000"/>
                                          </p:val>
                                        </p:tav>
                                        <p:tav tm="100000">
                                          <p:val>
                                            <p:strVal val="#ppt_x"/>
                                          </p:val>
                                        </p:tav>
                                      </p:tavLst>
                                    </p:anim>
                                    <p:animEffect transition="in" filter="wipe(right)">
                                      <p:cBhvr>
                                        <p:cTn id="19" dur="500"/>
                                        <p:tgtEl>
                                          <p:spTgt spid="24"/>
                                        </p:tgtEl>
                                      </p:cBhvr>
                                    </p:animEffect>
                                  </p:childTnLst>
                                </p:cTn>
                              </p:par>
                              <p:par>
                                <p:cTn id="20" presetID="12" presetClass="entr" presetSubtype="8" fill="hold" nodeType="withEffect">
                                  <p:stCondLst>
                                    <p:cond delay="120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p:tgtEl>
                                          <p:spTgt spid="29"/>
                                        </p:tgtEl>
                                        <p:attrNameLst>
                                          <p:attrName>ppt_x</p:attrName>
                                        </p:attrNameLst>
                                      </p:cBhvr>
                                      <p:tavLst>
                                        <p:tav tm="0">
                                          <p:val>
                                            <p:strVal val="#ppt_x-#ppt_w*1.125000"/>
                                          </p:val>
                                        </p:tav>
                                        <p:tav tm="100000">
                                          <p:val>
                                            <p:strVal val="#ppt_x"/>
                                          </p:val>
                                        </p:tav>
                                      </p:tavLst>
                                    </p:anim>
                                    <p:animEffect transition="in" filter="wipe(right)">
                                      <p:cBhvr>
                                        <p:cTn id="23" dur="500"/>
                                        <p:tgtEl>
                                          <p:spTgt spid="29"/>
                                        </p:tgtEl>
                                      </p:cBhvr>
                                    </p:animEffect>
                                  </p:childTnLst>
                                </p:cTn>
                              </p:par>
                              <p:par>
                                <p:cTn id="24" presetID="12" presetClass="entr" presetSubtype="8" fill="hold" nodeType="withEffect">
                                  <p:stCondLst>
                                    <p:cond delay="150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p:tgtEl>
                                          <p:spTgt spid="34"/>
                                        </p:tgtEl>
                                        <p:attrNameLst>
                                          <p:attrName>ppt_x</p:attrName>
                                        </p:attrNameLst>
                                      </p:cBhvr>
                                      <p:tavLst>
                                        <p:tav tm="0">
                                          <p:val>
                                            <p:strVal val="#ppt_x-#ppt_w*1.125000"/>
                                          </p:val>
                                        </p:tav>
                                        <p:tav tm="100000">
                                          <p:val>
                                            <p:strVal val="#ppt_x"/>
                                          </p:val>
                                        </p:tav>
                                      </p:tavLst>
                                    </p:anim>
                                    <p:animEffect transition="in" filter="wipe(right)">
                                      <p:cBhvr>
                                        <p:cTn id="27" dur="500"/>
                                        <p:tgtEl>
                                          <p:spTgt spid="34"/>
                                        </p:tgtEl>
                                      </p:cBhvr>
                                    </p:animEffect>
                                  </p:childTnLst>
                                </p:cTn>
                              </p:par>
                              <p:par>
                                <p:cTn id="28" presetID="12" presetClass="entr" presetSubtype="8" fill="hold" nodeType="withEffect">
                                  <p:stCondLst>
                                    <p:cond delay="18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p:tgtEl>
                                          <p:spTgt spid="39"/>
                                        </p:tgtEl>
                                        <p:attrNameLst>
                                          <p:attrName>ppt_x</p:attrName>
                                        </p:attrNameLst>
                                      </p:cBhvr>
                                      <p:tavLst>
                                        <p:tav tm="0">
                                          <p:val>
                                            <p:strVal val="#ppt_x-#ppt_w*1.125000"/>
                                          </p:val>
                                        </p:tav>
                                        <p:tav tm="100000">
                                          <p:val>
                                            <p:strVal val="#ppt_x"/>
                                          </p:val>
                                        </p:tav>
                                      </p:tavLst>
                                    </p:anim>
                                    <p:animEffect transition="in" filter="wipe(right)">
                                      <p:cBhvr>
                                        <p:cTn id="3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83025aafa40f4bfbd058164a094f78f0f7361827"/>
          <p:cNvPicPr>
            <a:picLocks noChangeAspect="1"/>
          </p:cNvPicPr>
          <p:nvPr/>
        </p:nvPicPr>
        <p:blipFill>
          <a:blip r:embed="rId3"/>
          <a:srcRect b="4398"/>
          <a:stretch>
            <a:fillRect/>
          </a:stretch>
        </p:blipFill>
        <p:spPr>
          <a:xfrm>
            <a:off x="-95885" y="-33655"/>
            <a:ext cx="12329160" cy="6910070"/>
          </a:xfrm>
          <a:prstGeom prst="rect">
            <a:avLst/>
          </a:prstGeom>
        </p:spPr>
      </p:pic>
      <p:grpSp>
        <p:nvGrpSpPr>
          <p:cNvPr id="3" name="组合 2"/>
          <p:cNvGrpSpPr/>
          <p:nvPr/>
        </p:nvGrpSpPr>
        <p:grpSpPr>
          <a:xfrm>
            <a:off x="2001488" y="1512570"/>
            <a:ext cx="8158226" cy="3314700"/>
            <a:chOff x="1750647" y="1657349"/>
            <a:chExt cx="8720868" cy="3543302"/>
          </a:xfrm>
          <a:solidFill>
            <a:schemeClr val="accent1"/>
          </a:solidFill>
        </p:grpSpPr>
        <p:sp>
          <p:nvSpPr>
            <p:cNvPr id="4" name="矩形 3"/>
            <p:cNvSpPr/>
            <p:nvPr/>
          </p:nvSpPr>
          <p:spPr>
            <a:xfrm>
              <a:off x="1750647" y="1657349"/>
              <a:ext cx="8720868" cy="354330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50647" y="1657349"/>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50647" y="4895851"/>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166715" y="1657349"/>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166715" y="4895851"/>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5447" y="1962149"/>
              <a:ext cx="8111268" cy="29337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433901" y="2801843"/>
            <a:ext cx="3298121" cy="956583"/>
            <a:chOff x="3089978" y="2647335"/>
            <a:chExt cx="3298121" cy="956583"/>
          </a:xfrm>
        </p:grpSpPr>
        <p:sp>
          <p:nvSpPr>
            <p:cNvPr id="10" name="文本框 9"/>
            <p:cNvSpPr txBox="1"/>
            <p:nvPr/>
          </p:nvSpPr>
          <p:spPr>
            <a:xfrm>
              <a:off x="3089979" y="2647335"/>
              <a:ext cx="2316480" cy="52197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bg1"/>
                  </a:solidFill>
                  <a:latin typeface="Century Gothic" panose="020B0502020202020204" pitchFamily="34" charset="0"/>
                </a:rPr>
                <a:t>下步工作重点</a:t>
              </a:r>
            </a:p>
          </p:txBody>
        </p:sp>
        <p:sp>
          <p:nvSpPr>
            <p:cNvPr id="11" name="文本框 10"/>
            <p:cNvSpPr txBox="1"/>
            <p:nvPr/>
          </p:nvSpPr>
          <p:spPr>
            <a:xfrm>
              <a:off x="3089978" y="3173031"/>
              <a:ext cx="3298121" cy="430887"/>
            </a:xfrm>
            <a:prstGeom prst="rect">
              <a:avLst/>
            </a:prstGeom>
            <a:noFill/>
          </p:spPr>
          <p:txBody>
            <a:bodyPr wrap="square" rtlCol="0">
              <a:spAutoFit/>
              <a:scene3d>
                <a:camera prst="orthographicFront"/>
                <a:lightRig rig="threePt" dir="t"/>
              </a:scene3d>
              <a:sp3d contourW="12700"/>
            </a:bodyPr>
            <a:lstStyle/>
            <a:p>
              <a:r>
                <a:rPr lang="en-US" altLang="zh-CN" sz="1100" dirty="0">
                  <a:solidFill>
                    <a:schemeClr val="bg1"/>
                  </a:solidFill>
                  <a:latin typeface="Century Gothic" panose="020B0502020202020204" pitchFamily="34" charset="0"/>
                </a:rPr>
                <a:t>print the presentation and make it into a film to be used in a wider field</a:t>
              </a:r>
            </a:p>
          </p:txBody>
        </p:sp>
      </p:grpSp>
      <p:sp>
        <p:nvSpPr>
          <p:cNvPr id="13" name="文本框 12"/>
          <p:cNvSpPr txBox="1"/>
          <p:nvPr/>
        </p:nvSpPr>
        <p:spPr>
          <a:xfrm>
            <a:off x="3075258" y="1543551"/>
            <a:ext cx="1870710" cy="3769360"/>
          </a:xfrm>
          <a:prstGeom prst="rect">
            <a:avLst/>
          </a:prstGeom>
          <a:noFill/>
        </p:spPr>
        <p:txBody>
          <a:bodyPr wrap="none" rtlCol="0">
            <a:spAutoFit/>
          </a:bodyPr>
          <a:lstStyle/>
          <a:p>
            <a:r>
              <a:rPr lang="en-US" altLang="zh-CN" sz="23900" b="1" dirty="0">
                <a:solidFill>
                  <a:schemeClr val="bg1"/>
                </a:solidFill>
              </a:rPr>
              <a:t>4</a:t>
            </a: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ppt_x</p:attrName>
                                        </p:attrNameLst>
                                      </p:cBhvr>
                                      <p:tavLst>
                                        <p:tav tm="0">
                                          <p:val>
                                            <p:strVal val="#ppt_x-#ppt_w*1.125000"/>
                                          </p:val>
                                        </p:tav>
                                        <p:tav tm="100000">
                                          <p:val>
                                            <p:strVal val="#ppt_x"/>
                                          </p:val>
                                        </p:tav>
                                      </p:tavLst>
                                    </p:anim>
                                    <p:animEffect transition="in" filter="wipe(right)">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1322387" y="426938"/>
            <a:ext cx="4843224" cy="671613"/>
            <a:chOff x="3797607" y="424476"/>
            <a:chExt cx="3807891" cy="671613"/>
          </a:xfrm>
        </p:grpSpPr>
        <p:sp>
          <p:nvSpPr>
            <p:cNvPr id="48" name="文本框 47"/>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3 .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当前形式分析</a:t>
              </a:r>
            </a:p>
          </p:txBody>
        </p:sp>
        <p:sp>
          <p:nvSpPr>
            <p:cNvPr id="49" name="文本框 48"/>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grpSp>
        <p:nvGrpSpPr>
          <p:cNvPr id="4" name="c73c5dc9-c36e-4d33-9832-9851530ac367" descr="OQAAAB+LCAAAAAAABACrVlIpqSxIVbJSCs5NLCpxyUxML0rM9SxJzVXSUfJMUbLKK83J0VFyysxLycxLdy/KLy0oVrKKjq0FALpUkis5AAAA" title="iSlide™ 版权声明  COPYRIGHT NOTICE"/>
          <p:cNvGrpSpPr>
            <a:grpSpLocks noChangeAspect="1"/>
          </p:cNvGrpSpPr>
          <p:nvPr>
            <p:custDataLst>
              <p:tags r:id="rId1"/>
            </p:custDataLst>
          </p:nvPr>
        </p:nvGrpSpPr>
        <p:grpSpPr>
          <a:xfrm>
            <a:off x="1876425" y="1999315"/>
            <a:ext cx="8439150" cy="3586618"/>
            <a:chOff x="1512918" y="1844824"/>
            <a:chExt cx="9166164" cy="3895599"/>
          </a:xfrm>
        </p:grpSpPr>
        <p:grpSp>
          <p:nvGrpSpPr>
            <p:cNvPr id="5" name="îṧľîḋê"/>
            <p:cNvGrpSpPr/>
            <p:nvPr/>
          </p:nvGrpSpPr>
          <p:grpSpPr>
            <a:xfrm>
              <a:off x="1512918" y="1844824"/>
              <a:ext cx="3576784" cy="2180077"/>
              <a:chOff x="1487488" y="1844824"/>
              <a:chExt cx="3576784" cy="2180077"/>
            </a:xfrm>
          </p:grpSpPr>
          <p:grpSp>
            <p:nvGrpSpPr>
              <p:cNvPr id="6" name="iṡ1iḍè"/>
              <p:cNvGrpSpPr/>
              <p:nvPr/>
            </p:nvGrpSpPr>
            <p:grpSpPr>
              <a:xfrm>
                <a:off x="1487488" y="2420888"/>
                <a:ext cx="1440160" cy="1440160"/>
                <a:chOff x="1487488" y="2420888"/>
                <a:chExt cx="1440160" cy="1440160"/>
              </a:xfrm>
            </p:grpSpPr>
            <p:sp>
              <p:nvSpPr>
                <p:cNvPr id="7" name="îṥḻíḍe"/>
                <p:cNvSpPr/>
                <p:nvPr/>
              </p:nvSpPr>
              <p:spPr>
                <a:xfrm>
                  <a:off x="1487488" y="2420888"/>
                  <a:ext cx="1440160" cy="14401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sp>
              <p:nvSpPr>
                <p:cNvPr id="8" name="iṡḻiḋé"/>
                <p:cNvSpPr/>
                <p:nvPr/>
              </p:nvSpPr>
              <p:spPr>
                <a:xfrm>
                  <a:off x="1800118" y="2733770"/>
                  <a:ext cx="814900" cy="814396"/>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grpSp>
          <p:sp>
            <p:nvSpPr>
              <p:cNvPr id="9" name="iṥḷïḑe"/>
              <p:cNvSpPr/>
              <p:nvPr/>
            </p:nvSpPr>
            <p:spPr>
              <a:xfrm>
                <a:off x="3071664" y="2883810"/>
                <a:ext cx="568192" cy="568192"/>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sp>
            <p:nvSpPr>
              <p:cNvPr id="21" name="îṣliḍê"/>
              <p:cNvSpPr/>
              <p:nvPr/>
            </p:nvSpPr>
            <p:spPr>
              <a:xfrm>
                <a:off x="3783872" y="2883810"/>
                <a:ext cx="568192" cy="568192"/>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sp>
            <p:nvSpPr>
              <p:cNvPr id="23" name="iṡlîdé"/>
              <p:cNvSpPr/>
              <p:nvPr/>
            </p:nvSpPr>
            <p:spPr>
              <a:xfrm>
                <a:off x="4496080" y="2883810"/>
                <a:ext cx="568192" cy="568192"/>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sp>
            <p:nvSpPr>
              <p:cNvPr id="24" name="iṧļîḋè"/>
              <p:cNvSpPr txBox="1"/>
              <p:nvPr/>
            </p:nvSpPr>
            <p:spPr>
              <a:xfrm>
                <a:off x="2614464" y="1844824"/>
                <a:ext cx="774484" cy="732505"/>
              </a:xfrm>
              <a:prstGeom prst="rect">
                <a:avLst/>
              </a:prstGeom>
              <a:noFill/>
            </p:spPr>
            <p:txBody>
              <a:bodyPr wrap="none" lIns="90000" tIns="46800" rIns="90000" bIns="46800" anchor="ctr" anchorCtr="0">
                <a:prstTxWarp prst="textSlantUp">
                  <a:avLst/>
                </a:prstTxWarp>
                <a:normAutofit/>
                <a:scene3d>
                  <a:camera prst="orthographicFront"/>
                  <a:lightRig rig="threePt" dir="t"/>
                </a:scene3d>
                <a:sp3d contourW="12700"/>
              </a:bodyPr>
              <a:lstStyle/>
              <a:p>
                <a:pPr algn="ctr"/>
                <a:r>
                  <a:rPr lang="en-US" altLang="zh-CN" sz="700" b="1">
                    <a:solidFill>
                      <a:schemeClr val="accent1"/>
                    </a:solidFill>
                  </a:rPr>
                  <a:t>Step 01</a:t>
                </a:r>
                <a:endParaRPr lang="en-US" altLang="zh-CN" sz="700" b="1" dirty="0">
                  <a:solidFill>
                    <a:schemeClr val="accent1"/>
                  </a:solidFill>
                </a:endParaRPr>
              </a:p>
            </p:txBody>
          </p:sp>
          <p:sp>
            <p:nvSpPr>
              <p:cNvPr id="50" name="ísḻîďe"/>
              <p:cNvSpPr txBox="1"/>
              <p:nvPr/>
            </p:nvSpPr>
            <p:spPr>
              <a:xfrm>
                <a:off x="2819636" y="3548166"/>
                <a:ext cx="504056" cy="476735"/>
              </a:xfrm>
              <a:prstGeom prst="rect">
                <a:avLst/>
              </a:prstGeom>
              <a:noFill/>
            </p:spPr>
            <p:txBody>
              <a:bodyPr wrap="none" lIns="90000" tIns="46800" rIns="90000" bIns="46800" anchor="ctr" anchorCtr="0">
                <a:prstTxWarp prst="textSlantUp">
                  <a:avLst/>
                </a:prstTxWarp>
                <a:normAutofit/>
                <a:scene3d>
                  <a:camera prst="orthographicFront"/>
                  <a:lightRig rig="threePt" dir="t"/>
                </a:scene3d>
                <a:sp3d contourW="12700"/>
              </a:bodyPr>
              <a:lstStyle/>
              <a:p>
                <a:pPr algn="ctr"/>
                <a:r>
                  <a:rPr lang="zh-CN" altLang="en-US" sz="700" b="1">
                    <a:solidFill>
                      <a:schemeClr val="accent1"/>
                    </a:solidFill>
                  </a:rPr>
                  <a:t>关键词</a:t>
                </a:r>
                <a:endParaRPr lang="zh-CN" altLang="en-US" sz="700" b="1" dirty="0">
                  <a:solidFill>
                    <a:schemeClr val="accent1"/>
                  </a:solidFill>
                </a:endParaRPr>
              </a:p>
            </p:txBody>
          </p:sp>
          <p:sp>
            <p:nvSpPr>
              <p:cNvPr id="51" name="iṡḷïďe"/>
              <p:cNvSpPr txBox="1"/>
              <p:nvPr/>
            </p:nvSpPr>
            <p:spPr>
              <a:xfrm>
                <a:off x="3576758" y="3548166"/>
                <a:ext cx="504056" cy="476735"/>
              </a:xfrm>
              <a:prstGeom prst="rect">
                <a:avLst/>
              </a:prstGeom>
              <a:noFill/>
            </p:spPr>
            <p:txBody>
              <a:bodyPr wrap="none" lIns="90000" tIns="46800" rIns="90000" bIns="46800" anchor="ctr" anchorCtr="0">
                <a:prstTxWarp prst="textSlantUp">
                  <a:avLst/>
                </a:prstTxWarp>
                <a:normAutofit/>
                <a:scene3d>
                  <a:camera prst="orthographicFront"/>
                  <a:lightRig rig="threePt" dir="t"/>
                </a:scene3d>
                <a:sp3d contourW="12700"/>
              </a:bodyPr>
              <a:lstStyle/>
              <a:p>
                <a:pPr algn="ctr"/>
                <a:r>
                  <a:rPr lang="zh-CN" altLang="en-US" sz="700" b="1">
                    <a:solidFill>
                      <a:schemeClr val="accent1"/>
                    </a:solidFill>
                  </a:rPr>
                  <a:t>关键词</a:t>
                </a:r>
                <a:endParaRPr lang="zh-CN" altLang="en-US" sz="700" b="1" dirty="0">
                  <a:solidFill>
                    <a:schemeClr val="accent1"/>
                  </a:solidFill>
                </a:endParaRPr>
              </a:p>
            </p:txBody>
          </p:sp>
          <p:sp>
            <p:nvSpPr>
              <p:cNvPr id="52" name="iṣľídé"/>
              <p:cNvSpPr txBox="1"/>
              <p:nvPr/>
            </p:nvSpPr>
            <p:spPr>
              <a:xfrm>
                <a:off x="4316136" y="3548166"/>
                <a:ext cx="504056" cy="476735"/>
              </a:xfrm>
              <a:prstGeom prst="rect">
                <a:avLst/>
              </a:prstGeom>
              <a:noFill/>
            </p:spPr>
            <p:txBody>
              <a:bodyPr wrap="none" lIns="90000" tIns="46800" rIns="90000" bIns="46800" anchor="ctr" anchorCtr="0">
                <a:prstTxWarp prst="textSlantUp">
                  <a:avLst/>
                </a:prstTxWarp>
                <a:normAutofit/>
                <a:scene3d>
                  <a:camera prst="orthographicFront"/>
                  <a:lightRig rig="threePt" dir="t"/>
                </a:scene3d>
                <a:sp3d contourW="12700"/>
              </a:bodyPr>
              <a:lstStyle/>
              <a:p>
                <a:pPr algn="ctr"/>
                <a:r>
                  <a:rPr lang="zh-CN" altLang="en-US" sz="700" b="1">
                    <a:solidFill>
                      <a:schemeClr val="accent1"/>
                    </a:solidFill>
                  </a:rPr>
                  <a:t>关键词</a:t>
                </a:r>
                <a:endParaRPr lang="zh-CN" altLang="en-US" sz="700" b="1" dirty="0">
                  <a:solidFill>
                    <a:schemeClr val="accent1"/>
                  </a:solidFill>
                </a:endParaRPr>
              </a:p>
            </p:txBody>
          </p:sp>
        </p:grpSp>
        <p:grpSp>
          <p:nvGrpSpPr>
            <p:cNvPr id="53" name="is1îdé"/>
            <p:cNvGrpSpPr/>
            <p:nvPr/>
          </p:nvGrpSpPr>
          <p:grpSpPr>
            <a:xfrm>
              <a:off x="5375920" y="1844824"/>
              <a:ext cx="2864576" cy="2180077"/>
              <a:chOff x="1487488" y="1844824"/>
              <a:chExt cx="2864576" cy="2180077"/>
            </a:xfrm>
          </p:grpSpPr>
          <p:grpSp>
            <p:nvGrpSpPr>
              <p:cNvPr id="54" name="ísḻíḑe"/>
              <p:cNvGrpSpPr/>
              <p:nvPr/>
            </p:nvGrpSpPr>
            <p:grpSpPr>
              <a:xfrm>
                <a:off x="1487488" y="2420888"/>
                <a:ext cx="1440160" cy="1440160"/>
                <a:chOff x="1487488" y="2420888"/>
                <a:chExt cx="1440160" cy="1440160"/>
              </a:xfrm>
            </p:grpSpPr>
            <p:sp>
              <p:nvSpPr>
                <p:cNvPr id="55" name="îṡ1ïḋe"/>
                <p:cNvSpPr/>
                <p:nvPr/>
              </p:nvSpPr>
              <p:spPr>
                <a:xfrm>
                  <a:off x="1487488" y="2420888"/>
                  <a:ext cx="1440160" cy="14401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sp>
              <p:nvSpPr>
                <p:cNvPr id="56" name="ïṩlidè"/>
                <p:cNvSpPr/>
                <p:nvPr/>
              </p:nvSpPr>
              <p:spPr>
                <a:xfrm>
                  <a:off x="1800118" y="2733770"/>
                  <a:ext cx="814900" cy="814396"/>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grpSp>
          <p:sp>
            <p:nvSpPr>
              <p:cNvPr id="57" name="iṥlíḑé"/>
              <p:cNvSpPr/>
              <p:nvPr/>
            </p:nvSpPr>
            <p:spPr>
              <a:xfrm>
                <a:off x="3071664" y="2883810"/>
                <a:ext cx="568192" cy="568192"/>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sp>
            <p:nvSpPr>
              <p:cNvPr id="58" name="iSļiďe"/>
              <p:cNvSpPr/>
              <p:nvPr/>
            </p:nvSpPr>
            <p:spPr>
              <a:xfrm>
                <a:off x="3783872" y="2883810"/>
                <a:ext cx="568192" cy="568192"/>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sp>
            <p:nvSpPr>
              <p:cNvPr id="59" name="iSļíḑè"/>
              <p:cNvSpPr txBox="1"/>
              <p:nvPr/>
            </p:nvSpPr>
            <p:spPr>
              <a:xfrm>
                <a:off x="2614464" y="1844824"/>
                <a:ext cx="774484" cy="732505"/>
              </a:xfrm>
              <a:prstGeom prst="rect">
                <a:avLst/>
              </a:prstGeom>
              <a:noFill/>
            </p:spPr>
            <p:txBody>
              <a:bodyPr wrap="none" lIns="90000" tIns="46800" rIns="90000" bIns="46800" anchor="ctr" anchorCtr="0">
                <a:prstTxWarp prst="textSlantUp">
                  <a:avLst/>
                </a:prstTxWarp>
                <a:normAutofit/>
                <a:scene3d>
                  <a:camera prst="orthographicFront"/>
                  <a:lightRig rig="threePt" dir="t"/>
                </a:scene3d>
                <a:sp3d contourW="12700"/>
              </a:bodyPr>
              <a:lstStyle/>
              <a:p>
                <a:pPr algn="ctr"/>
                <a:r>
                  <a:rPr lang="en-US" altLang="zh-CN" sz="700" b="1">
                    <a:solidFill>
                      <a:schemeClr val="accent2"/>
                    </a:solidFill>
                  </a:rPr>
                  <a:t>Step 02</a:t>
                </a:r>
                <a:endParaRPr lang="en-US" altLang="zh-CN" sz="700" b="1" dirty="0">
                  <a:solidFill>
                    <a:schemeClr val="accent2"/>
                  </a:solidFill>
                </a:endParaRPr>
              </a:p>
            </p:txBody>
          </p:sp>
          <p:sp>
            <p:nvSpPr>
              <p:cNvPr id="60" name="íṣļïḋê"/>
              <p:cNvSpPr txBox="1"/>
              <p:nvPr/>
            </p:nvSpPr>
            <p:spPr>
              <a:xfrm>
                <a:off x="2819636" y="3548166"/>
                <a:ext cx="504056" cy="476735"/>
              </a:xfrm>
              <a:prstGeom prst="rect">
                <a:avLst/>
              </a:prstGeom>
              <a:noFill/>
            </p:spPr>
            <p:txBody>
              <a:bodyPr wrap="none" lIns="90000" tIns="46800" rIns="90000" bIns="46800" anchor="ctr" anchorCtr="0">
                <a:prstTxWarp prst="textSlantUp">
                  <a:avLst/>
                </a:prstTxWarp>
                <a:normAutofit/>
                <a:scene3d>
                  <a:camera prst="orthographicFront"/>
                  <a:lightRig rig="threePt" dir="t"/>
                </a:scene3d>
                <a:sp3d contourW="12700"/>
              </a:bodyPr>
              <a:lstStyle/>
              <a:p>
                <a:pPr algn="ctr"/>
                <a:r>
                  <a:rPr lang="zh-CN" altLang="en-US" sz="700" b="1">
                    <a:solidFill>
                      <a:schemeClr val="accent2"/>
                    </a:solidFill>
                  </a:rPr>
                  <a:t>关键词</a:t>
                </a:r>
                <a:endParaRPr lang="zh-CN" altLang="en-US" sz="700" b="1" dirty="0">
                  <a:solidFill>
                    <a:schemeClr val="accent2"/>
                  </a:solidFill>
                </a:endParaRPr>
              </a:p>
            </p:txBody>
          </p:sp>
          <p:sp>
            <p:nvSpPr>
              <p:cNvPr id="61" name="íṩḷïḓè"/>
              <p:cNvSpPr txBox="1"/>
              <p:nvPr/>
            </p:nvSpPr>
            <p:spPr>
              <a:xfrm>
                <a:off x="3576758" y="3548166"/>
                <a:ext cx="504056" cy="476735"/>
              </a:xfrm>
              <a:prstGeom prst="rect">
                <a:avLst/>
              </a:prstGeom>
              <a:noFill/>
            </p:spPr>
            <p:txBody>
              <a:bodyPr wrap="none" lIns="90000" tIns="46800" rIns="90000" bIns="46800" anchor="ctr" anchorCtr="0">
                <a:prstTxWarp prst="textSlantUp">
                  <a:avLst/>
                </a:prstTxWarp>
                <a:normAutofit/>
                <a:scene3d>
                  <a:camera prst="orthographicFront"/>
                  <a:lightRig rig="threePt" dir="t"/>
                </a:scene3d>
                <a:sp3d contourW="12700"/>
              </a:bodyPr>
              <a:lstStyle/>
              <a:p>
                <a:pPr algn="ctr"/>
                <a:r>
                  <a:rPr lang="zh-CN" altLang="en-US" sz="700" b="1">
                    <a:solidFill>
                      <a:schemeClr val="accent2"/>
                    </a:solidFill>
                  </a:rPr>
                  <a:t>关键词</a:t>
                </a:r>
                <a:endParaRPr lang="zh-CN" altLang="en-US" sz="700" b="1" dirty="0">
                  <a:solidFill>
                    <a:schemeClr val="accent2"/>
                  </a:solidFill>
                </a:endParaRPr>
              </a:p>
            </p:txBody>
          </p:sp>
        </p:grpSp>
        <p:grpSp>
          <p:nvGrpSpPr>
            <p:cNvPr id="62" name="ïş1idè"/>
            <p:cNvGrpSpPr/>
            <p:nvPr/>
          </p:nvGrpSpPr>
          <p:grpSpPr>
            <a:xfrm>
              <a:off x="8526714" y="1844824"/>
              <a:ext cx="2152368" cy="2180077"/>
              <a:chOff x="1487488" y="1844824"/>
              <a:chExt cx="2152368" cy="2180077"/>
            </a:xfrm>
          </p:grpSpPr>
          <p:grpSp>
            <p:nvGrpSpPr>
              <p:cNvPr id="63" name="iṣliďe"/>
              <p:cNvGrpSpPr/>
              <p:nvPr/>
            </p:nvGrpSpPr>
            <p:grpSpPr>
              <a:xfrm>
                <a:off x="1487488" y="2420888"/>
                <a:ext cx="1440160" cy="1440160"/>
                <a:chOff x="1487488" y="2420888"/>
                <a:chExt cx="1440160" cy="1440160"/>
              </a:xfrm>
            </p:grpSpPr>
            <p:sp>
              <p:nvSpPr>
                <p:cNvPr id="64" name="ïşlíďè"/>
                <p:cNvSpPr/>
                <p:nvPr/>
              </p:nvSpPr>
              <p:spPr>
                <a:xfrm>
                  <a:off x="1487488" y="2420888"/>
                  <a:ext cx="1440160" cy="1440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sp>
              <p:nvSpPr>
                <p:cNvPr id="65" name="îŝ1ïḍe"/>
                <p:cNvSpPr/>
                <p:nvPr/>
              </p:nvSpPr>
              <p:spPr>
                <a:xfrm>
                  <a:off x="1800118" y="2733770"/>
                  <a:ext cx="814900" cy="814396"/>
                </a:xfrm>
                <a:custGeom>
                  <a:avLst/>
                  <a:gdLst>
                    <a:gd name="connsiteX0" fmla="*/ 482620 w 607097"/>
                    <a:gd name="connsiteY0" fmla="*/ 381169 h 606722"/>
                    <a:gd name="connsiteX1" fmla="*/ 496768 w 607097"/>
                    <a:gd name="connsiteY1" fmla="*/ 381169 h 606722"/>
                    <a:gd name="connsiteX2" fmla="*/ 510916 w 607097"/>
                    <a:gd name="connsiteY2" fmla="*/ 395381 h 606722"/>
                    <a:gd name="connsiteX3" fmla="*/ 510916 w 607097"/>
                    <a:gd name="connsiteY3" fmla="*/ 409505 h 606722"/>
                    <a:gd name="connsiteX4" fmla="*/ 503887 w 607097"/>
                    <a:gd name="connsiteY4" fmla="*/ 412525 h 606722"/>
                    <a:gd name="connsiteX5" fmla="*/ 496768 w 607097"/>
                    <a:gd name="connsiteY5" fmla="*/ 409505 h 606722"/>
                    <a:gd name="connsiteX6" fmla="*/ 482620 w 607097"/>
                    <a:gd name="connsiteY6" fmla="*/ 395381 h 606722"/>
                    <a:gd name="connsiteX7" fmla="*/ 482620 w 607097"/>
                    <a:gd name="connsiteY7" fmla="*/ 381169 h 606722"/>
                    <a:gd name="connsiteX8" fmla="*/ 546398 w 607097"/>
                    <a:gd name="connsiteY8" fmla="*/ 242745 h 606722"/>
                    <a:gd name="connsiteX9" fmla="*/ 566606 w 607097"/>
                    <a:gd name="connsiteY9" fmla="*/ 242745 h 606722"/>
                    <a:gd name="connsiteX10" fmla="*/ 576754 w 607097"/>
                    <a:gd name="connsiteY10" fmla="*/ 252756 h 606722"/>
                    <a:gd name="connsiteX11" fmla="*/ 566606 w 607097"/>
                    <a:gd name="connsiteY11" fmla="*/ 262856 h 606722"/>
                    <a:gd name="connsiteX12" fmla="*/ 546398 w 607097"/>
                    <a:gd name="connsiteY12" fmla="*/ 262856 h 606722"/>
                    <a:gd name="connsiteX13" fmla="*/ 536249 w 607097"/>
                    <a:gd name="connsiteY13" fmla="*/ 252756 h 606722"/>
                    <a:gd name="connsiteX14" fmla="*/ 546398 w 607097"/>
                    <a:gd name="connsiteY14" fmla="*/ 242745 h 606722"/>
                    <a:gd name="connsiteX15" fmla="*/ 353968 w 607097"/>
                    <a:gd name="connsiteY15" fmla="*/ 101120 h 606722"/>
                    <a:gd name="connsiteX16" fmla="*/ 364118 w 607097"/>
                    <a:gd name="connsiteY16" fmla="*/ 111251 h 606722"/>
                    <a:gd name="connsiteX17" fmla="*/ 364118 w 607097"/>
                    <a:gd name="connsiteY17" fmla="*/ 242683 h 606722"/>
                    <a:gd name="connsiteX18" fmla="*/ 424838 w 607097"/>
                    <a:gd name="connsiteY18" fmla="*/ 242683 h 606722"/>
                    <a:gd name="connsiteX19" fmla="*/ 434988 w 607097"/>
                    <a:gd name="connsiteY19" fmla="*/ 252725 h 606722"/>
                    <a:gd name="connsiteX20" fmla="*/ 424838 w 607097"/>
                    <a:gd name="connsiteY20" fmla="*/ 262856 h 606722"/>
                    <a:gd name="connsiteX21" fmla="*/ 353968 w 607097"/>
                    <a:gd name="connsiteY21" fmla="*/ 262856 h 606722"/>
                    <a:gd name="connsiteX22" fmla="*/ 343818 w 607097"/>
                    <a:gd name="connsiteY22" fmla="*/ 252725 h 606722"/>
                    <a:gd name="connsiteX23" fmla="*/ 343818 w 607097"/>
                    <a:gd name="connsiteY23" fmla="*/ 111251 h 606722"/>
                    <a:gd name="connsiteX24" fmla="*/ 353968 w 607097"/>
                    <a:gd name="connsiteY24" fmla="*/ 101120 h 606722"/>
                    <a:gd name="connsiteX25" fmla="*/ 496768 w 607097"/>
                    <a:gd name="connsiteY25" fmla="*/ 96101 h 606722"/>
                    <a:gd name="connsiteX26" fmla="*/ 510916 w 607097"/>
                    <a:gd name="connsiteY26" fmla="*/ 96101 h 606722"/>
                    <a:gd name="connsiteX27" fmla="*/ 510916 w 607097"/>
                    <a:gd name="connsiteY27" fmla="*/ 110217 h 606722"/>
                    <a:gd name="connsiteX28" fmla="*/ 496768 w 607097"/>
                    <a:gd name="connsiteY28" fmla="*/ 124334 h 606722"/>
                    <a:gd name="connsiteX29" fmla="*/ 489650 w 607097"/>
                    <a:gd name="connsiteY29" fmla="*/ 127441 h 606722"/>
                    <a:gd name="connsiteX30" fmla="*/ 482620 w 607097"/>
                    <a:gd name="connsiteY30" fmla="*/ 124334 h 606722"/>
                    <a:gd name="connsiteX31" fmla="*/ 482620 w 607097"/>
                    <a:gd name="connsiteY31" fmla="*/ 110217 h 606722"/>
                    <a:gd name="connsiteX32" fmla="*/ 196955 w 607097"/>
                    <a:gd name="connsiteY32" fmla="*/ 96101 h 606722"/>
                    <a:gd name="connsiteX33" fmla="*/ 211110 w 607097"/>
                    <a:gd name="connsiteY33" fmla="*/ 96101 h 606722"/>
                    <a:gd name="connsiteX34" fmla="*/ 225355 w 607097"/>
                    <a:gd name="connsiteY34" fmla="*/ 110217 h 606722"/>
                    <a:gd name="connsiteX35" fmla="*/ 225355 w 607097"/>
                    <a:gd name="connsiteY35" fmla="*/ 124334 h 606722"/>
                    <a:gd name="connsiteX36" fmla="*/ 218233 w 607097"/>
                    <a:gd name="connsiteY36" fmla="*/ 127441 h 606722"/>
                    <a:gd name="connsiteX37" fmla="*/ 211110 w 607097"/>
                    <a:gd name="connsiteY37" fmla="*/ 124334 h 606722"/>
                    <a:gd name="connsiteX38" fmla="*/ 196955 w 607097"/>
                    <a:gd name="connsiteY38" fmla="*/ 110217 h 606722"/>
                    <a:gd name="connsiteX39" fmla="*/ 196955 w 607097"/>
                    <a:gd name="connsiteY39" fmla="*/ 96101 h 606722"/>
                    <a:gd name="connsiteX40" fmla="*/ 103963 w 607097"/>
                    <a:gd name="connsiteY40" fmla="*/ 81761 h 606722"/>
                    <a:gd name="connsiteX41" fmla="*/ 87598 w 607097"/>
                    <a:gd name="connsiteY41" fmla="*/ 90026 h 606722"/>
                    <a:gd name="connsiteX42" fmla="*/ 62322 w 607097"/>
                    <a:gd name="connsiteY42" fmla="*/ 115266 h 606722"/>
                    <a:gd name="connsiteX43" fmla="*/ 34998 w 607097"/>
                    <a:gd name="connsiteY43" fmla="*/ 265902 h 606722"/>
                    <a:gd name="connsiteX44" fmla="*/ 75494 w 607097"/>
                    <a:gd name="connsiteY44" fmla="*/ 322602 h 606722"/>
                    <a:gd name="connsiteX45" fmla="*/ 283044 w 607097"/>
                    <a:gd name="connsiteY45" fmla="*/ 530826 h 606722"/>
                    <a:gd name="connsiteX46" fmla="*/ 327634 w 607097"/>
                    <a:gd name="connsiteY46" fmla="*/ 565219 h 606722"/>
                    <a:gd name="connsiteX47" fmla="*/ 490684 w 607097"/>
                    <a:gd name="connsiteY47" fmla="*/ 545046 h 606722"/>
                    <a:gd name="connsiteX48" fmla="*/ 515960 w 607097"/>
                    <a:gd name="connsiteY48" fmla="*/ 519717 h 606722"/>
                    <a:gd name="connsiteX49" fmla="*/ 521033 w 607097"/>
                    <a:gd name="connsiteY49" fmla="*/ 485324 h 606722"/>
                    <a:gd name="connsiteX50" fmla="*/ 434969 w 607097"/>
                    <a:gd name="connsiteY50" fmla="*/ 411561 h 606722"/>
                    <a:gd name="connsiteX51" fmla="*/ 414321 w 607097"/>
                    <a:gd name="connsiteY51" fmla="*/ 406318 h 606722"/>
                    <a:gd name="connsiteX52" fmla="*/ 413698 w 607097"/>
                    <a:gd name="connsiteY52" fmla="*/ 406496 h 606722"/>
                    <a:gd name="connsiteX53" fmla="*/ 405599 w 607097"/>
                    <a:gd name="connsiteY53" fmla="*/ 413605 h 606722"/>
                    <a:gd name="connsiteX54" fmla="*/ 404620 w 607097"/>
                    <a:gd name="connsiteY54" fmla="*/ 414583 h 606722"/>
                    <a:gd name="connsiteX55" fmla="*/ 373202 w 607097"/>
                    <a:gd name="connsiteY55" fmla="*/ 447910 h 606722"/>
                    <a:gd name="connsiteX56" fmla="*/ 349528 w 607097"/>
                    <a:gd name="connsiteY56" fmla="*/ 459552 h 606722"/>
                    <a:gd name="connsiteX57" fmla="*/ 405599 w 607097"/>
                    <a:gd name="connsiteY57" fmla="*/ 475282 h 606722"/>
                    <a:gd name="connsiteX58" fmla="*/ 414677 w 607097"/>
                    <a:gd name="connsiteY58" fmla="*/ 486391 h 606722"/>
                    <a:gd name="connsiteX59" fmla="*/ 404620 w 607097"/>
                    <a:gd name="connsiteY59" fmla="*/ 495456 h 606722"/>
                    <a:gd name="connsiteX60" fmla="*/ 403552 w 607097"/>
                    <a:gd name="connsiteY60" fmla="*/ 495456 h 606722"/>
                    <a:gd name="connsiteX61" fmla="*/ 287138 w 607097"/>
                    <a:gd name="connsiteY61" fmla="*/ 441866 h 606722"/>
                    <a:gd name="connsiteX62" fmla="*/ 286426 w 607097"/>
                    <a:gd name="connsiteY62" fmla="*/ 441067 h 606722"/>
                    <a:gd name="connsiteX63" fmla="*/ 284112 w 607097"/>
                    <a:gd name="connsiteY63" fmla="*/ 438845 h 606722"/>
                    <a:gd name="connsiteX64" fmla="*/ 176777 w 607097"/>
                    <a:gd name="connsiteY64" fmla="*/ 331666 h 606722"/>
                    <a:gd name="connsiteX65" fmla="*/ 111895 w 607097"/>
                    <a:gd name="connsiteY65" fmla="*/ 213379 h 606722"/>
                    <a:gd name="connsiteX66" fmla="*/ 121062 w 607097"/>
                    <a:gd name="connsiteY66" fmla="*/ 202270 h 606722"/>
                    <a:gd name="connsiteX67" fmla="*/ 132188 w 607097"/>
                    <a:gd name="connsiteY67" fmla="*/ 211335 h 606722"/>
                    <a:gd name="connsiteX68" fmla="*/ 146428 w 607097"/>
                    <a:gd name="connsiteY68" fmla="*/ 259325 h 606722"/>
                    <a:gd name="connsiteX69" fmla="*/ 158532 w 607097"/>
                    <a:gd name="connsiteY69" fmla="*/ 233553 h 606722"/>
                    <a:gd name="connsiteX70" fmla="*/ 191907 w 607097"/>
                    <a:gd name="connsiteY70" fmla="*/ 202270 h 606722"/>
                    <a:gd name="connsiteX71" fmla="*/ 192975 w 607097"/>
                    <a:gd name="connsiteY71" fmla="*/ 201204 h 606722"/>
                    <a:gd name="connsiteX72" fmla="*/ 200006 w 607097"/>
                    <a:gd name="connsiteY72" fmla="*/ 193117 h 606722"/>
                    <a:gd name="connsiteX73" fmla="*/ 194933 w 607097"/>
                    <a:gd name="connsiteY73" fmla="*/ 170899 h 606722"/>
                    <a:gd name="connsiteX74" fmla="*/ 121062 w 607097"/>
                    <a:gd name="connsiteY74" fmla="*/ 84961 h 606722"/>
                    <a:gd name="connsiteX75" fmla="*/ 103963 w 607097"/>
                    <a:gd name="connsiteY75" fmla="*/ 81761 h 606722"/>
                    <a:gd name="connsiteX76" fmla="*/ 353980 w 607097"/>
                    <a:gd name="connsiteY76" fmla="*/ 30273 h 606722"/>
                    <a:gd name="connsiteX77" fmla="*/ 364141 w 607097"/>
                    <a:gd name="connsiteY77" fmla="*/ 40422 h 606722"/>
                    <a:gd name="connsiteX78" fmla="*/ 364141 w 607097"/>
                    <a:gd name="connsiteY78" fmla="*/ 60719 h 606722"/>
                    <a:gd name="connsiteX79" fmla="*/ 353980 w 607097"/>
                    <a:gd name="connsiteY79" fmla="*/ 70778 h 606722"/>
                    <a:gd name="connsiteX80" fmla="*/ 343818 w 607097"/>
                    <a:gd name="connsiteY80" fmla="*/ 60719 h 606722"/>
                    <a:gd name="connsiteX81" fmla="*/ 343818 w 607097"/>
                    <a:gd name="connsiteY81" fmla="*/ 40422 h 606722"/>
                    <a:gd name="connsiteX82" fmla="*/ 353980 w 607097"/>
                    <a:gd name="connsiteY82" fmla="*/ 30273 h 606722"/>
                    <a:gd name="connsiteX83" fmla="*/ 353978 w 607097"/>
                    <a:gd name="connsiteY83" fmla="*/ 20263 h 606722"/>
                    <a:gd name="connsiteX84" fmla="*/ 174819 w 607097"/>
                    <a:gd name="connsiteY84" fmla="*/ 104957 h 606722"/>
                    <a:gd name="connsiteX85" fmla="*/ 214246 w 607097"/>
                    <a:gd name="connsiteY85" fmla="*/ 160768 h 606722"/>
                    <a:gd name="connsiteX86" fmla="*/ 221278 w 607097"/>
                    <a:gd name="connsiteY86" fmla="*/ 198182 h 606722"/>
                    <a:gd name="connsiteX87" fmla="*/ 215938 w 607097"/>
                    <a:gd name="connsiteY87" fmla="*/ 209025 h 606722"/>
                    <a:gd name="connsiteX88" fmla="*/ 210152 w 607097"/>
                    <a:gd name="connsiteY88" fmla="*/ 215157 h 606722"/>
                    <a:gd name="connsiteX89" fmla="*/ 206147 w 607097"/>
                    <a:gd name="connsiteY89" fmla="*/ 218445 h 606722"/>
                    <a:gd name="connsiteX90" fmla="*/ 176777 w 607097"/>
                    <a:gd name="connsiteY90" fmla="*/ 244662 h 606722"/>
                    <a:gd name="connsiteX91" fmla="*/ 182829 w 607097"/>
                    <a:gd name="connsiteY91" fmla="*/ 308382 h 606722"/>
                    <a:gd name="connsiteX92" fmla="*/ 189504 w 607097"/>
                    <a:gd name="connsiteY92" fmla="*/ 315136 h 606722"/>
                    <a:gd name="connsiteX93" fmla="*/ 189949 w 607097"/>
                    <a:gd name="connsiteY93" fmla="*/ 315492 h 606722"/>
                    <a:gd name="connsiteX94" fmla="*/ 191640 w 607097"/>
                    <a:gd name="connsiteY94" fmla="*/ 317269 h 606722"/>
                    <a:gd name="connsiteX95" fmla="*/ 298263 w 607097"/>
                    <a:gd name="connsiteY95" fmla="*/ 424714 h 606722"/>
                    <a:gd name="connsiteX96" fmla="*/ 362077 w 607097"/>
                    <a:gd name="connsiteY96" fmla="*/ 430758 h 606722"/>
                    <a:gd name="connsiteX97" fmla="*/ 388422 w 607097"/>
                    <a:gd name="connsiteY97" fmla="*/ 401430 h 606722"/>
                    <a:gd name="connsiteX98" fmla="*/ 408625 w 607097"/>
                    <a:gd name="connsiteY98" fmla="*/ 386233 h 606722"/>
                    <a:gd name="connsiteX99" fmla="*/ 419661 w 607097"/>
                    <a:gd name="connsiteY99" fmla="*/ 384900 h 606722"/>
                    <a:gd name="connsiteX100" fmla="*/ 446094 w 607097"/>
                    <a:gd name="connsiteY100" fmla="*/ 392365 h 606722"/>
                    <a:gd name="connsiteX101" fmla="*/ 501987 w 607097"/>
                    <a:gd name="connsiteY101" fmla="*/ 431646 h 606722"/>
                    <a:gd name="connsiteX102" fmla="*/ 586894 w 607097"/>
                    <a:gd name="connsiteY102" fmla="*/ 252749 h 606722"/>
                    <a:gd name="connsiteX103" fmla="*/ 353978 w 607097"/>
                    <a:gd name="connsiteY103" fmla="*/ 20263 h 606722"/>
                    <a:gd name="connsiteX104" fmla="*/ 353978 w 607097"/>
                    <a:gd name="connsiteY104" fmla="*/ 0 h 606722"/>
                    <a:gd name="connsiteX105" fmla="*/ 607097 w 607097"/>
                    <a:gd name="connsiteY105" fmla="*/ 252749 h 606722"/>
                    <a:gd name="connsiteX106" fmla="*/ 517384 w 607097"/>
                    <a:gd name="connsiteY106" fmla="*/ 445421 h 606722"/>
                    <a:gd name="connsiteX107" fmla="*/ 540257 w 607097"/>
                    <a:gd name="connsiteY107" fmla="*/ 474215 h 606722"/>
                    <a:gd name="connsiteX108" fmla="*/ 531179 w 607097"/>
                    <a:gd name="connsiteY108" fmla="*/ 532870 h 606722"/>
                    <a:gd name="connsiteX109" fmla="*/ 505814 w 607097"/>
                    <a:gd name="connsiteY109" fmla="*/ 559176 h 606722"/>
                    <a:gd name="connsiteX110" fmla="*/ 401505 w 607097"/>
                    <a:gd name="connsiteY110" fmla="*/ 606722 h 606722"/>
                    <a:gd name="connsiteX111" fmla="*/ 318556 w 607097"/>
                    <a:gd name="connsiteY111" fmla="*/ 582460 h 606722"/>
                    <a:gd name="connsiteX112" fmla="*/ 268893 w 607097"/>
                    <a:gd name="connsiteY112" fmla="*/ 543979 h 606722"/>
                    <a:gd name="connsiteX113" fmla="*/ 61343 w 607097"/>
                    <a:gd name="connsiteY113" fmla="*/ 336732 h 606722"/>
                    <a:gd name="connsiteX114" fmla="*/ 16753 w 607097"/>
                    <a:gd name="connsiteY114" fmla="*/ 275056 h 606722"/>
                    <a:gd name="connsiteX115" fmla="*/ 48171 w 607097"/>
                    <a:gd name="connsiteY115" fmla="*/ 101135 h 606722"/>
                    <a:gd name="connsiteX116" fmla="*/ 73447 w 607097"/>
                    <a:gd name="connsiteY116" fmla="*/ 75807 h 606722"/>
                    <a:gd name="connsiteX117" fmla="*/ 132188 w 607097"/>
                    <a:gd name="connsiteY117" fmla="*/ 66742 h 606722"/>
                    <a:gd name="connsiteX118" fmla="*/ 160757 w 607097"/>
                    <a:gd name="connsiteY118" fmla="*/ 89315 h 606722"/>
                    <a:gd name="connsiteX119" fmla="*/ 353978 w 607097"/>
                    <a:gd name="connsiteY11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097" h="606722">
                      <a:moveTo>
                        <a:pt x="482620" y="381169"/>
                      </a:moveTo>
                      <a:cubicBezTo>
                        <a:pt x="486624" y="377172"/>
                        <a:pt x="492675" y="377172"/>
                        <a:pt x="496768" y="381169"/>
                      </a:cubicBezTo>
                      <a:lnTo>
                        <a:pt x="510916" y="395381"/>
                      </a:lnTo>
                      <a:cubicBezTo>
                        <a:pt x="515009" y="399379"/>
                        <a:pt x="515009" y="405419"/>
                        <a:pt x="510916" y="409505"/>
                      </a:cubicBezTo>
                      <a:cubicBezTo>
                        <a:pt x="509937" y="412525"/>
                        <a:pt x="506912" y="412525"/>
                        <a:pt x="503887" y="412525"/>
                      </a:cubicBezTo>
                      <a:cubicBezTo>
                        <a:pt x="500861" y="412525"/>
                        <a:pt x="498815" y="411548"/>
                        <a:pt x="496768" y="409505"/>
                      </a:cubicBezTo>
                      <a:lnTo>
                        <a:pt x="482620" y="395381"/>
                      </a:lnTo>
                      <a:cubicBezTo>
                        <a:pt x="478527" y="391295"/>
                        <a:pt x="478527" y="385255"/>
                        <a:pt x="482620" y="381169"/>
                      </a:cubicBezTo>
                      <a:close/>
                      <a:moveTo>
                        <a:pt x="546398" y="242745"/>
                      </a:moveTo>
                      <a:lnTo>
                        <a:pt x="566606" y="242745"/>
                      </a:lnTo>
                      <a:cubicBezTo>
                        <a:pt x="572659" y="242745"/>
                        <a:pt x="576754" y="246732"/>
                        <a:pt x="576754" y="252756"/>
                      </a:cubicBezTo>
                      <a:cubicBezTo>
                        <a:pt x="576754" y="258869"/>
                        <a:pt x="572659" y="262856"/>
                        <a:pt x="566606" y="262856"/>
                      </a:cubicBezTo>
                      <a:lnTo>
                        <a:pt x="546398" y="262856"/>
                      </a:lnTo>
                      <a:cubicBezTo>
                        <a:pt x="540255" y="262856"/>
                        <a:pt x="536249" y="258869"/>
                        <a:pt x="536249" y="252756"/>
                      </a:cubicBezTo>
                      <a:cubicBezTo>
                        <a:pt x="536249" y="246732"/>
                        <a:pt x="540255" y="242745"/>
                        <a:pt x="546398" y="242745"/>
                      </a:cubicBezTo>
                      <a:close/>
                      <a:moveTo>
                        <a:pt x="353968" y="101120"/>
                      </a:moveTo>
                      <a:cubicBezTo>
                        <a:pt x="360022" y="101120"/>
                        <a:pt x="364118" y="105119"/>
                        <a:pt x="364118" y="111251"/>
                      </a:cubicBezTo>
                      <a:lnTo>
                        <a:pt x="364118" y="242683"/>
                      </a:lnTo>
                      <a:lnTo>
                        <a:pt x="424838" y="242683"/>
                      </a:lnTo>
                      <a:cubicBezTo>
                        <a:pt x="430893" y="242683"/>
                        <a:pt x="434988" y="246682"/>
                        <a:pt x="434988" y="252725"/>
                      </a:cubicBezTo>
                      <a:cubicBezTo>
                        <a:pt x="434988" y="258857"/>
                        <a:pt x="430893" y="262856"/>
                        <a:pt x="424838" y="262856"/>
                      </a:cubicBezTo>
                      <a:lnTo>
                        <a:pt x="353968" y="262856"/>
                      </a:lnTo>
                      <a:cubicBezTo>
                        <a:pt x="347825" y="262856"/>
                        <a:pt x="343818" y="258857"/>
                        <a:pt x="343818" y="252725"/>
                      </a:cubicBezTo>
                      <a:lnTo>
                        <a:pt x="343818" y="111251"/>
                      </a:lnTo>
                      <a:cubicBezTo>
                        <a:pt x="343818" y="105119"/>
                        <a:pt x="347825" y="101120"/>
                        <a:pt x="353968" y="101120"/>
                      </a:cubicBezTo>
                      <a:close/>
                      <a:moveTo>
                        <a:pt x="496768" y="96101"/>
                      </a:moveTo>
                      <a:cubicBezTo>
                        <a:pt x="500861" y="92017"/>
                        <a:pt x="506912" y="92017"/>
                        <a:pt x="510916" y="96101"/>
                      </a:cubicBezTo>
                      <a:cubicBezTo>
                        <a:pt x="515009" y="100096"/>
                        <a:pt x="515009" y="106222"/>
                        <a:pt x="510916" y="110217"/>
                      </a:cubicBezTo>
                      <a:lnTo>
                        <a:pt x="496768" y="124334"/>
                      </a:lnTo>
                      <a:cubicBezTo>
                        <a:pt x="494722" y="126376"/>
                        <a:pt x="492675" y="127441"/>
                        <a:pt x="489650" y="127441"/>
                      </a:cubicBezTo>
                      <a:cubicBezTo>
                        <a:pt x="486624" y="127441"/>
                        <a:pt x="484578" y="126376"/>
                        <a:pt x="482620" y="124334"/>
                      </a:cubicBezTo>
                      <a:cubicBezTo>
                        <a:pt x="478527" y="120338"/>
                        <a:pt x="478527" y="114301"/>
                        <a:pt x="482620" y="110217"/>
                      </a:cubicBezTo>
                      <a:close/>
                      <a:moveTo>
                        <a:pt x="196955" y="96101"/>
                      </a:moveTo>
                      <a:cubicBezTo>
                        <a:pt x="201050" y="92017"/>
                        <a:pt x="207104" y="92017"/>
                        <a:pt x="211110" y="96101"/>
                      </a:cubicBezTo>
                      <a:lnTo>
                        <a:pt x="225355" y="110217"/>
                      </a:lnTo>
                      <a:cubicBezTo>
                        <a:pt x="229361" y="114301"/>
                        <a:pt x="229361" y="120338"/>
                        <a:pt x="225355" y="124334"/>
                      </a:cubicBezTo>
                      <a:cubicBezTo>
                        <a:pt x="223307" y="126376"/>
                        <a:pt x="220280" y="127441"/>
                        <a:pt x="218233" y="127441"/>
                      </a:cubicBezTo>
                      <a:cubicBezTo>
                        <a:pt x="215206" y="127441"/>
                        <a:pt x="213158" y="126376"/>
                        <a:pt x="211110" y="124334"/>
                      </a:cubicBezTo>
                      <a:lnTo>
                        <a:pt x="196955" y="110217"/>
                      </a:lnTo>
                      <a:cubicBezTo>
                        <a:pt x="192949" y="106222"/>
                        <a:pt x="192949" y="100096"/>
                        <a:pt x="196955" y="96101"/>
                      </a:cubicBezTo>
                      <a:close/>
                      <a:moveTo>
                        <a:pt x="103963" y="81761"/>
                      </a:moveTo>
                      <a:cubicBezTo>
                        <a:pt x="98011" y="82650"/>
                        <a:pt x="92182" y="85449"/>
                        <a:pt x="87598" y="90026"/>
                      </a:cubicBezTo>
                      <a:lnTo>
                        <a:pt x="62322" y="115266"/>
                      </a:lnTo>
                      <a:cubicBezTo>
                        <a:pt x="17732" y="159790"/>
                        <a:pt x="8654" y="209291"/>
                        <a:pt x="34998" y="265902"/>
                      </a:cubicBezTo>
                      <a:cubicBezTo>
                        <a:pt x="44077" y="285187"/>
                        <a:pt x="57249" y="304383"/>
                        <a:pt x="75494" y="322602"/>
                      </a:cubicBezTo>
                      <a:lnTo>
                        <a:pt x="283044" y="530826"/>
                      </a:lnTo>
                      <a:cubicBezTo>
                        <a:pt x="297284" y="545046"/>
                        <a:pt x="312415" y="557132"/>
                        <a:pt x="327634" y="565219"/>
                      </a:cubicBezTo>
                      <a:cubicBezTo>
                        <a:pt x="389401" y="599612"/>
                        <a:pt x="443068" y="592503"/>
                        <a:pt x="490684" y="545046"/>
                      </a:cubicBezTo>
                      <a:lnTo>
                        <a:pt x="515960" y="519717"/>
                      </a:lnTo>
                      <a:cubicBezTo>
                        <a:pt x="525127" y="510653"/>
                        <a:pt x="527085" y="496433"/>
                        <a:pt x="521033" y="485324"/>
                      </a:cubicBezTo>
                      <a:cubicBezTo>
                        <a:pt x="503856" y="451998"/>
                        <a:pt x="434969" y="411561"/>
                        <a:pt x="434969" y="411561"/>
                      </a:cubicBezTo>
                      <a:cubicBezTo>
                        <a:pt x="427582" y="407829"/>
                        <a:pt x="420195" y="405874"/>
                        <a:pt x="414321" y="406318"/>
                      </a:cubicBezTo>
                      <a:cubicBezTo>
                        <a:pt x="414143" y="406318"/>
                        <a:pt x="413876" y="406407"/>
                        <a:pt x="413698" y="406496"/>
                      </a:cubicBezTo>
                      <a:cubicBezTo>
                        <a:pt x="409604" y="407473"/>
                        <a:pt x="407646" y="409517"/>
                        <a:pt x="405599" y="413605"/>
                      </a:cubicBezTo>
                      <a:lnTo>
                        <a:pt x="404620" y="414583"/>
                      </a:lnTo>
                      <a:cubicBezTo>
                        <a:pt x="397500" y="423648"/>
                        <a:pt x="380323" y="443910"/>
                        <a:pt x="373202" y="447910"/>
                      </a:cubicBezTo>
                      <a:cubicBezTo>
                        <a:pt x="365548" y="453242"/>
                        <a:pt x="357538" y="457152"/>
                        <a:pt x="349528" y="459552"/>
                      </a:cubicBezTo>
                      <a:cubicBezTo>
                        <a:pt x="365281" y="466839"/>
                        <a:pt x="384328" y="473149"/>
                        <a:pt x="405599" y="475282"/>
                      </a:cubicBezTo>
                      <a:cubicBezTo>
                        <a:pt x="410672" y="476259"/>
                        <a:pt x="414677" y="480259"/>
                        <a:pt x="414677" y="486391"/>
                      </a:cubicBezTo>
                      <a:cubicBezTo>
                        <a:pt x="413698" y="491456"/>
                        <a:pt x="409604" y="495456"/>
                        <a:pt x="404620" y="495456"/>
                      </a:cubicBezTo>
                      <a:lnTo>
                        <a:pt x="403552" y="495456"/>
                      </a:lnTo>
                      <a:cubicBezTo>
                        <a:pt x="333686" y="488346"/>
                        <a:pt x="288117" y="443910"/>
                        <a:pt x="287138" y="441866"/>
                      </a:cubicBezTo>
                      <a:cubicBezTo>
                        <a:pt x="286871" y="441600"/>
                        <a:pt x="286604" y="441333"/>
                        <a:pt x="286426" y="441067"/>
                      </a:cubicBezTo>
                      <a:cubicBezTo>
                        <a:pt x="285625" y="440356"/>
                        <a:pt x="284824" y="439645"/>
                        <a:pt x="284112" y="438845"/>
                      </a:cubicBezTo>
                      <a:lnTo>
                        <a:pt x="176777" y="331666"/>
                      </a:lnTo>
                      <a:cubicBezTo>
                        <a:pt x="174730" y="329622"/>
                        <a:pt x="119015" y="284120"/>
                        <a:pt x="111895" y="213379"/>
                      </a:cubicBezTo>
                      <a:cubicBezTo>
                        <a:pt x="110916" y="208314"/>
                        <a:pt x="115010" y="203248"/>
                        <a:pt x="121062" y="202270"/>
                      </a:cubicBezTo>
                      <a:cubicBezTo>
                        <a:pt x="127115" y="201204"/>
                        <a:pt x="131209" y="205292"/>
                        <a:pt x="132188" y="211335"/>
                      </a:cubicBezTo>
                      <a:cubicBezTo>
                        <a:pt x="133968" y="229109"/>
                        <a:pt x="139486" y="245284"/>
                        <a:pt x="146428" y="259325"/>
                      </a:cubicBezTo>
                      <a:cubicBezTo>
                        <a:pt x="148653" y="250794"/>
                        <a:pt x="152658" y="242262"/>
                        <a:pt x="158532" y="233553"/>
                      </a:cubicBezTo>
                      <a:cubicBezTo>
                        <a:pt x="162537" y="227510"/>
                        <a:pt x="183808" y="210358"/>
                        <a:pt x="191907" y="202270"/>
                      </a:cubicBezTo>
                      <a:lnTo>
                        <a:pt x="192975" y="201204"/>
                      </a:lnTo>
                      <a:cubicBezTo>
                        <a:pt x="196980" y="199160"/>
                        <a:pt x="199027" y="196138"/>
                        <a:pt x="200006" y="193117"/>
                      </a:cubicBezTo>
                      <a:cubicBezTo>
                        <a:pt x="202053" y="187073"/>
                        <a:pt x="200006" y="178986"/>
                        <a:pt x="194933" y="170899"/>
                      </a:cubicBezTo>
                      <a:cubicBezTo>
                        <a:pt x="194933" y="169832"/>
                        <a:pt x="154438" y="102113"/>
                        <a:pt x="121062" y="84961"/>
                      </a:cubicBezTo>
                      <a:cubicBezTo>
                        <a:pt x="115989" y="81895"/>
                        <a:pt x="109915" y="80873"/>
                        <a:pt x="103963" y="81761"/>
                      </a:cubicBezTo>
                      <a:close/>
                      <a:moveTo>
                        <a:pt x="353980" y="30273"/>
                      </a:moveTo>
                      <a:cubicBezTo>
                        <a:pt x="360041" y="30273"/>
                        <a:pt x="364141" y="34368"/>
                        <a:pt x="364141" y="40422"/>
                      </a:cubicBezTo>
                      <a:lnTo>
                        <a:pt x="364141" y="60719"/>
                      </a:lnTo>
                      <a:cubicBezTo>
                        <a:pt x="364141" y="66772"/>
                        <a:pt x="360041" y="70778"/>
                        <a:pt x="353980" y="70778"/>
                      </a:cubicBezTo>
                      <a:cubicBezTo>
                        <a:pt x="347829" y="70778"/>
                        <a:pt x="343818" y="66772"/>
                        <a:pt x="343818" y="60719"/>
                      </a:cubicBezTo>
                      <a:lnTo>
                        <a:pt x="343818" y="40422"/>
                      </a:lnTo>
                      <a:cubicBezTo>
                        <a:pt x="343818" y="34368"/>
                        <a:pt x="347829" y="30273"/>
                        <a:pt x="353980" y="30273"/>
                      </a:cubicBezTo>
                      <a:close/>
                      <a:moveTo>
                        <a:pt x="353978" y="20263"/>
                      </a:moveTo>
                      <a:cubicBezTo>
                        <a:pt x="284112" y="20263"/>
                        <a:pt x="219409" y="50479"/>
                        <a:pt x="174819" y="104957"/>
                      </a:cubicBezTo>
                      <a:cubicBezTo>
                        <a:pt x="196446" y="130818"/>
                        <a:pt x="212911" y="158901"/>
                        <a:pt x="214246" y="160768"/>
                      </a:cubicBezTo>
                      <a:cubicBezTo>
                        <a:pt x="221278" y="173920"/>
                        <a:pt x="224304" y="187073"/>
                        <a:pt x="221278" y="198182"/>
                      </a:cubicBezTo>
                      <a:cubicBezTo>
                        <a:pt x="220299" y="202093"/>
                        <a:pt x="218430" y="205736"/>
                        <a:pt x="215938" y="209025"/>
                      </a:cubicBezTo>
                      <a:cubicBezTo>
                        <a:pt x="214336" y="211335"/>
                        <a:pt x="212466" y="213379"/>
                        <a:pt x="210152" y="215157"/>
                      </a:cubicBezTo>
                      <a:cubicBezTo>
                        <a:pt x="208906" y="216312"/>
                        <a:pt x="207482" y="217378"/>
                        <a:pt x="206147" y="218445"/>
                      </a:cubicBezTo>
                      <a:cubicBezTo>
                        <a:pt x="193954" y="228487"/>
                        <a:pt x="179803" y="241640"/>
                        <a:pt x="176777" y="244662"/>
                      </a:cubicBezTo>
                      <a:cubicBezTo>
                        <a:pt x="160579" y="269012"/>
                        <a:pt x="162537" y="287142"/>
                        <a:pt x="182829" y="308382"/>
                      </a:cubicBezTo>
                      <a:lnTo>
                        <a:pt x="189504" y="315136"/>
                      </a:lnTo>
                      <a:cubicBezTo>
                        <a:pt x="189771" y="315403"/>
                        <a:pt x="189949" y="315492"/>
                        <a:pt x="189949" y="315492"/>
                      </a:cubicBezTo>
                      <a:cubicBezTo>
                        <a:pt x="190572" y="316025"/>
                        <a:pt x="191195" y="316647"/>
                        <a:pt x="191640" y="317269"/>
                      </a:cubicBezTo>
                      <a:lnTo>
                        <a:pt x="298263" y="424714"/>
                      </a:lnTo>
                      <a:cubicBezTo>
                        <a:pt x="318556" y="444888"/>
                        <a:pt x="337780" y="446932"/>
                        <a:pt x="362077" y="430758"/>
                      </a:cubicBezTo>
                      <a:cubicBezTo>
                        <a:pt x="365103" y="428713"/>
                        <a:pt x="378275" y="414583"/>
                        <a:pt x="388422" y="401430"/>
                      </a:cubicBezTo>
                      <a:cubicBezTo>
                        <a:pt x="393406" y="393343"/>
                        <a:pt x="400526" y="388277"/>
                        <a:pt x="408625" y="386233"/>
                      </a:cubicBezTo>
                      <a:cubicBezTo>
                        <a:pt x="412096" y="385344"/>
                        <a:pt x="415834" y="384900"/>
                        <a:pt x="419661" y="384900"/>
                      </a:cubicBezTo>
                      <a:cubicBezTo>
                        <a:pt x="428294" y="384989"/>
                        <a:pt x="437728" y="387477"/>
                        <a:pt x="446094" y="392365"/>
                      </a:cubicBezTo>
                      <a:cubicBezTo>
                        <a:pt x="447963" y="393609"/>
                        <a:pt x="476088" y="410051"/>
                        <a:pt x="501987" y="431646"/>
                      </a:cubicBezTo>
                      <a:cubicBezTo>
                        <a:pt x="556545" y="387122"/>
                        <a:pt x="586894" y="322513"/>
                        <a:pt x="586894" y="252749"/>
                      </a:cubicBezTo>
                      <a:cubicBezTo>
                        <a:pt x="586894" y="124330"/>
                        <a:pt x="482585" y="20263"/>
                        <a:pt x="353978" y="20263"/>
                      </a:cubicBezTo>
                      <a:close/>
                      <a:moveTo>
                        <a:pt x="353978" y="0"/>
                      </a:moveTo>
                      <a:cubicBezTo>
                        <a:pt x="493710" y="0"/>
                        <a:pt x="607097" y="113222"/>
                        <a:pt x="607097" y="252749"/>
                      </a:cubicBezTo>
                      <a:cubicBezTo>
                        <a:pt x="607097" y="327578"/>
                        <a:pt x="574345" y="397786"/>
                        <a:pt x="517384" y="445421"/>
                      </a:cubicBezTo>
                      <a:cubicBezTo>
                        <a:pt x="526907" y="454753"/>
                        <a:pt x="535184" y="464617"/>
                        <a:pt x="540257" y="474215"/>
                      </a:cubicBezTo>
                      <a:cubicBezTo>
                        <a:pt x="550403" y="493412"/>
                        <a:pt x="547377" y="517673"/>
                        <a:pt x="531179" y="532870"/>
                      </a:cubicBezTo>
                      <a:lnTo>
                        <a:pt x="505814" y="559176"/>
                      </a:lnTo>
                      <a:cubicBezTo>
                        <a:pt x="474486" y="590548"/>
                        <a:pt x="438974" y="606722"/>
                        <a:pt x="401505" y="606722"/>
                      </a:cubicBezTo>
                      <a:cubicBezTo>
                        <a:pt x="375249" y="606722"/>
                        <a:pt x="346858" y="598635"/>
                        <a:pt x="318556" y="582460"/>
                      </a:cubicBezTo>
                      <a:cubicBezTo>
                        <a:pt x="301289" y="573307"/>
                        <a:pt x="285091" y="560154"/>
                        <a:pt x="268893" y="543979"/>
                      </a:cubicBezTo>
                      <a:lnTo>
                        <a:pt x="61343" y="336732"/>
                      </a:lnTo>
                      <a:cubicBezTo>
                        <a:pt x="42030" y="317536"/>
                        <a:pt x="26899" y="296296"/>
                        <a:pt x="16753" y="275056"/>
                      </a:cubicBezTo>
                      <a:cubicBezTo>
                        <a:pt x="-13596" y="210358"/>
                        <a:pt x="-2471" y="151703"/>
                        <a:pt x="48171" y="101135"/>
                      </a:cubicBezTo>
                      <a:lnTo>
                        <a:pt x="73447" y="75807"/>
                      </a:lnTo>
                      <a:cubicBezTo>
                        <a:pt x="88666" y="60699"/>
                        <a:pt x="112963" y="56611"/>
                        <a:pt x="132188" y="66742"/>
                      </a:cubicBezTo>
                      <a:cubicBezTo>
                        <a:pt x="141711" y="71719"/>
                        <a:pt x="151412" y="79895"/>
                        <a:pt x="160757" y="89315"/>
                      </a:cubicBezTo>
                      <a:cubicBezTo>
                        <a:pt x="209173" y="32971"/>
                        <a:pt x="278772" y="0"/>
                        <a:pt x="3539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grpSp>
          <p:sp>
            <p:nvSpPr>
              <p:cNvPr id="66" name="ïṥľiḑe"/>
              <p:cNvSpPr/>
              <p:nvPr/>
            </p:nvSpPr>
            <p:spPr>
              <a:xfrm>
                <a:off x="3071664" y="2883810"/>
                <a:ext cx="568192" cy="568192"/>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p>
            </p:txBody>
          </p:sp>
          <p:sp>
            <p:nvSpPr>
              <p:cNvPr id="67" name="îŝḻïďè"/>
              <p:cNvSpPr txBox="1"/>
              <p:nvPr/>
            </p:nvSpPr>
            <p:spPr>
              <a:xfrm>
                <a:off x="2614464" y="1844824"/>
                <a:ext cx="774484" cy="732505"/>
              </a:xfrm>
              <a:prstGeom prst="rect">
                <a:avLst/>
              </a:prstGeom>
              <a:noFill/>
            </p:spPr>
            <p:txBody>
              <a:bodyPr wrap="none" lIns="90000" tIns="46800" rIns="90000" bIns="46800" anchor="ctr" anchorCtr="0">
                <a:prstTxWarp prst="textSlantUp">
                  <a:avLst/>
                </a:prstTxWarp>
                <a:normAutofit/>
                <a:scene3d>
                  <a:camera prst="orthographicFront"/>
                  <a:lightRig rig="threePt" dir="t"/>
                </a:scene3d>
                <a:sp3d contourW="12700"/>
              </a:bodyPr>
              <a:lstStyle/>
              <a:p>
                <a:pPr algn="ctr"/>
                <a:r>
                  <a:rPr lang="en-US" altLang="zh-CN" sz="700" b="1">
                    <a:solidFill>
                      <a:schemeClr val="accent3"/>
                    </a:solidFill>
                  </a:rPr>
                  <a:t>Step 03</a:t>
                </a:r>
                <a:endParaRPr lang="en-US" altLang="zh-CN" sz="700" b="1" dirty="0">
                  <a:solidFill>
                    <a:schemeClr val="accent3"/>
                  </a:solidFill>
                </a:endParaRPr>
              </a:p>
            </p:txBody>
          </p:sp>
          <p:sp>
            <p:nvSpPr>
              <p:cNvPr id="68" name="îSlíde"/>
              <p:cNvSpPr txBox="1"/>
              <p:nvPr/>
            </p:nvSpPr>
            <p:spPr>
              <a:xfrm>
                <a:off x="2819636" y="3548166"/>
                <a:ext cx="504056" cy="476735"/>
              </a:xfrm>
              <a:prstGeom prst="rect">
                <a:avLst/>
              </a:prstGeom>
              <a:noFill/>
            </p:spPr>
            <p:txBody>
              <a:bodyPr wrap="none" lIns="90000" tIns="46800" rIns="90000" bIns="46800" anchor="ctr" anchorCtr="0">
                <a:prstTxWarp prst="textSlantUp">
                  <a:avLst/>
                </a:prstTxWarp>
                <a:normAutofit/>
                <a:scene3d>
                  <a:camera prst="orthographicFront"/>
                  <a:lightRig rig="threePt" dir="t"/>
                </a:scene3d>
                <a:sp3d contourW="12700"/>
              </a:bodyPr>
              <a:lstStyle/>
              <a:p>
                <a:pPr algn="ctr"/>
                <a:r>
                  <a:rPr lang="zh-CN" altLang="en-US" sz="700" b="1">
                    <a:solidFill>
                      <a:schemeClr val="accent3"/>
                    </a:solidFill>
                  </a:rPr>
                  <a:t>关键词</a:t>
                </a:r>
                <a:endParaRPr lang="zh-CN" altLang="en-US" sz="700" b="1" dirty="0">
                  <a:solidFill>
                    <a:schemeClr val="accent3"/>
                  </a:solidFill>
                </a:endParaRPr>
              </a:p>
            </p:txBody>
          </p:sp>
        </p:grpSp>
        <p:cxnSp>
          <p:nvCxnSpPr>
            <p:cNvPr id="69" name="直接连接符 68"/>
            <p:cNvCxnSpPr/>
            <p:nvPr/>
          </p:nvCxnSpPr>
          <p:spPr>
            <a:xfrm>
              <a:off x="4520603" y="4831885"/>
              <a:ext cx="0" cy="90853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7671397" y="4831885"/>
              <a:ext cx="0" cy="90853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a:xfrm>
            <a:off x="5141350" y="4655055"/>
            <a:ext cx="1909300" cy="930878"/>
            <a:chOff x="1918240" y="2349127"/>
            <a:chExt cx="1909300" cy="930878"/>
          </a:xfrm>
        </p:grpSpPr>
        <p:sp>
          <p:nvSpPr>
            <p:cNvPr id="72" name="文本框 71"/>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accent1"/>
                  </a:solidFill>
                  <a:latin typeface="Century Gothic" panose="020B0502020202020204" pitchFamily="34" charset="0"/>
                </a:rPr>
                <a:t>标题文字添加</a:t>
              </a:r>
            </a:p>
          </p:txBody>
        </p:sp>
        <p:sp>
          <p:nvSpPr>
            <p:cNvPr id="73" name="文本框 72"/>
            <p:cNvSpPr txBox="1"/>
            <p:nvPr/>
          </p:nvSpPr>
          <p:spPr>
            <a:xfrm>
              <a:off x="1918240" y="2635020"/>
              <a:ext cx="1909300" cy="6449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nvGrpSpPr>
          <p:cNvPr id="74" name="组合 73"/>
          <p:cNvGrpSpPr/>
          <p:nvPr/>
        </p:nvGrpSpPr>
        <p:grpSpPr>
          <a:xfrm>
            <a:off x="2658438" y="4655055"/>
            <a:ext cx="1909300" cy="930878"/>
            <a:chOff x="1918240" y="2349127"/>
            <a:chExt cx="1909300" cy="930878"/>
          </a:xfrm>
        </p:grpSpPr>
        <p:sp>
          <p:nvSpPr>
            <p:cNvPr id="75" name="文本框 74"/>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accent1"/>
                  </a:solidFill>
                  <a:latin typeface="Century Gothic" panose="020B0502020202020204" pitchFamily="34" charset="0"/>
                </a:rPr>
                <a:t>标题文字添加</a:t>
              </a:r>
            </a:p>
          </p:txBody>
        </p:sp>
        <p:sp>
          <p:nvSpPr>
            <p:cNvPr id="76" name="文本框 75"/>
            <p:cNvSpPr txBox="1"/>
            <p:nvPr/>
          </p:nvSpPr>
          <p:spPr>
            <a:xfrm>
              <a:off x="1918240" y="2635020"/>
              <a:ext cx="1909300" cy="6449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nvGrpSpPr>
          <p:cNvPr id="77" name="组合 76"/>
          <p:cNvGrpSpPr/>
          <p:nvPr/>
        </p:nvGrpSpPr>
        <p:grpSpPr>
          <a:xfrm>
            <a:off x="8042239" y="4655055"/>
            <a:ext cx="1909300" cy="930878"/>
            <a:chOff x="1918240" y="2349127"/>
            <a:chExt cx="1909300" cy="930878"/>
          </a:xfrm>
        </p:grpSpPr>
        <p:sp>
          <p:nvSpPr>
            <p:cNvPr id="78" name="文本框 77"/>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accent1"/>
                  </a:solidFill>
                  <a:latin typeface="Century Gothic" panose="020B0502020202020204" pitchFamily="34" charset="0"/>
                </a:rPr>
                <a:t>标题文字添加</a:t>
              </a:r>
            </a:p>
          </p:txBody>
        </p:sp>
        <p:sp>
          <p:nvSpPr>
            <p:cNvPr id="79" name="文本框 78"/>
            <p:cNvSpPr txBox="1"/>
            <p:nvPr/>
          </p:nvSpPr>
          <p:spPr>
            <a:xfrm>
              <a:off x="1918240" y="2635020"/>
              <a:ext cx="1909300" cy="64498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p:cTn id="13" dur="500" fill="hold"/>
                                        <p:tgtEl>
                                          <p:spTgt spid="74"/>
                                        </p:tgtEl>
                                        <p:attrNameLst>
                                          <p:attrName>ppt_w</p:attrName>
                                        </p:attrNameLst>
                                      </p:cBhvr>
                                      <p:tavLst>
                                        <p:tav tm="0">
                                          <p:val>
                                            <p:fltVal val="0"/>
                                          </p:val>
                                        </p:tav>
                                        <p:tav tm="100000">
                                          <p:val>
                                            <p:strVal val="#ppt_w"/>
                                          </p:val>
                                        </p:tav>
                                      </p:tavLst>
                                    </p:anim>
                                    <p:anim calcmode="lin" valueType="num">
                                      <p:cBhvr>
                                        <p:cTn id="14" dur="500" fill="hold"/>
                                        <p:tgtEl>
                                          <p:spTgt spid="74"/>
                                        </p:tgtEl>
                                        <p:attrNameLst>
                                          <p:attrName>ppt_h</p:attrName>
                                        </p:attrNameLst>
                                      </p:cBhvr>
                                      <p:tavLst>
                                        <p:tav tm="0">
                                          <p:val>
                                            <p:fltVal val="0"/>
                                          </p:val>
                                        </p:tav>
                                        <p:tav tm="100000">
                                          <p:val>
                                            <p:strVal val="#ppt_h"/>
                                          </p:val>
                                        </p:tav>
                                      </p:tavLst>
                                    </p:anim>
                                    <p:animEffect transition="in" filter="fade">
                                      <p:cBhvr>
                                        <p:cTn id="15" dur="500"/>
                                        <p:tgtEl>
                                          <p:spTgt spid="74"/>
                                        </p:tgtEl>
                                      </p:cBhvr>
                                    </p:animEffect>
                                  </p:childTnLst>
                                </p:cTn>
                              </p:par>
                              <p:par>
                                <p:cTn id="16" presetID="53" presetClass="entr" presetSubtype="16" fill="hold" nodeType="withEffect">
                                  <p:stCondLst>
                                    <p:cond delay="0"/>
                                  </p:stCondLst>
                                  <p:childTnLst>
                                    <p:set>
                                      <p:cBhvr>
                                        <p:cTn id="17" dur="1" fill="hold">
                                          <p:stCondLst>
                                            <p:cond delay="0"/>
                                          </p:stCondLst>
                                        </p:cTn>
                                        <p:tgtEl>
                                          <p:spTgt spid="71"/>
                                        </p:tgtEl>
                                        <p:attrNameLst>
                                          <p:attrName>style.visibility</p:attrName>
                                        </p:attrNameLst>
                                      </p:cBhvr>
                                      <p:to>
                                        <p:strVal val="visible"/>
                                      </p:to>
                                    </p:set>
                                    <p:anim calcmode="lin" valueType="num">
                                      <p:cBhvr>
                                        <p:cTn id="18" dur="500" fill="hold"/>
                                        <p:tgtEl>
                                          <p:spTgt spid="71"/>
                                        </p:tgtEl>
                                        <p:attrNameLst>
                                          <p:attrName>ppt_w</p:attrName>
                                        </p:attrNameLst>
                                      </p:cBhvr>
                                      <p:tavLst>
                                        <p:tav tm="0">
                                          <p:val>
                                            <p:fltVal val="0"/>
                                          </p:val>
                                        </p:tav>
                                        <p:tav tm="100000">
                                          <p:val>
                                            <p:strVal val="#ppt_w"/>
                                          </p:val>
                                        </p:tav>
                                      </p:tavLst>
                                    </p:anim>
                                    <p:anim calcmode="lin" valueType="num">
                                      <p:cBhvr>
                                        <p:cTn id="19" dur="500" fill="hold"/>
                                        <p:tgtEl>
                                          <p:spTgt spid="71"/>
                                        </p:tgtEl>
                                        <p:attrNameLst>
                                          <p:attrName>ppt_h</p:attrName>
                                        </p:attrNameLst>
                                      </p:cBhvr>
                                      <p:tavLst>
                                        <p:tav tm="0">
                                          <p:val>
                                            <p:fltVal val="0"/>
                                          </p:val>
                                        </p:tav>
                                        <p:tav tm="100000">
                                          <p:val>
                                            <p:strVal val="#ppt_h"/>
                                          </p:val>
                                        </p:tav>
                                      </p:tavLst>
                                    </p:anim>
                                    <p:animEffect transition="in" filter="fade">
                                      <p:cBhvr>
                                        <p:cTn id="20" dur="500"/>
                                        <p:tgtEl>
                                          <p:spTgt spid="71"/>
                                        </p:tgtEl>
                                      </p:cBhvr>
                                    </p:animEffect>
                                  </p:childTnLst>
                                </p:cTn>
                              </p:par>
                              <p:par>
                                <p:cTn id="21" presetID="53" presetClass="entr" presetSubtype="16" fill="hold" nodeType="withEffect">
                                  <p:stCondLst>
                                    <p:cond delay="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322387" y="426938"/>
            <a:ext cx="4843224" cy="671613"/>
            <a:chOff x="3797607" y="424476"/>
            <a:chExt cx="3807891" cy="671613"/>
          </a:xfrm>
        </p:grpSpPr>
        <p:sp>
          <p:nvSpPr>
            <p:cNvPr id="32" name="文本框 31"/>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4 .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下步工作重点</a:t>
              </a:r>
            </a:p>
          </p:txBody>
        </p:sp>
        <p:sp>
          <p:nvSpPr>
            <p:cNvPr id="33" name="文本框 32"/>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grpSp>
        <p:nvGrpSpPr>
          <p:cNvPr id="13" name="0caeb83b-2a95-498a-bae5-6b8f66704a65" descr="OQAAAB+LCAAAAAAABACrVlIpqSxIVbJSCs5NLCpxyUxML0rM9SxJzVXSUfJMUbLKK83J0VFyysxLycxLdy/KLy0oVrKKjq0FALpUkis5AAAA" title="iSlide™ 版权声明  COPYRIGHT NOTICE"/>
          <p:cNvGrpSpPr>
            <a:grpSpLocks noChangeAspect="1"/>
          </p:cNvGrpSpPr>
          <p:nvPr>
            <p:custDataLst>
              <p:tags r:id="rId2"/>
            </p:custDataLst>
          </p:nvPr>
        </p:nvGrpSpPr>
        <p:grpSpPr>
          <a:xfrm>
            <a:off x="2139579" y="1647826"/>
            <a:ext cx="7912842" cy="4317264"/>
            <a:chOff x="1912682" y="1221640"/>
            <a:chExt cx="9021196" cy="4921985"/>
          </a:xfrm>
        </p:grpSpPr>
        <p:sp>
          <p:nvSpPr>
            <p:cNvPr id="14" name="íṥḷîḋè"/>
            <p:cNvSpPr/>
            <p:nvPr/>
          </p:nvSpPr>
          <p:spPr bwMode="auto">
            <a:xfrm>
              <a:off x="2381833" y="3373997"/>
              <a:ext cx="1163638" cy="1447800"/>
            </a:xfrm>
            <a:custGeom>
              <a:avLst/>
              <a:gdLst>
                <a:gd name="T0" fmla="*/ 276 w 310"/>
                <a:gd name="T1" fmla="*/ 353 h 385"/>
                <a:gd name="T2" fmla="*/ 253 w 310"/>
                <a:gd name="T3" fmla="*/ 325 h 385"/>
                <a:gd name="T4" fmla="*/ 246 w 310"/>
                <a:gd name="T5" fmla="*/ 228 h 385"/>
                <a:gd name="T6" fmla="*/ 246 w 310"/>
                <a:gd name="T7" fmla="*/ 158 h 385"/>
                <a:gd name="T8" fmla="*/ 245 w 310"/>
                <a:gd name="T9" fmla="*/ 100 h 385"/>
                <a:gd name="T10" fmla="*/ 209 w 310"/>
                <a:gd name="T11" fmla="*/ 52 h 385"/>
                <a:gd name="T12" fmla="*/ 121 w 310"/>
                <a:gd name="T13" fmla="*/ 44 h 385"/>
                <a:gd name="T14" fmla="*/ 71 w 310"/>
                <a:gd name="T15" fmla="*/ 73 h 385"/>
                <a:gd name="T16" fmla="*/ 58 w 310"/>
                <a:gd name="T17" fmla="*/ 145 h 385"/>
                <a:gd name="T18" fmla="*/ 58 w 310"/>
                <a:gd name="T19" fmla="*/ 204 h 385"/>
                <a:gd name="T20" fmla="*/ 54 w 310"/>
                <a:gd name="T21" fmla="*/ 308 h 385"/>
                <a:gd name="T22" fmla="*/ 51 w 310"/>
                <a:gd name="T23" fmla="*/ 332 h 385"/>
                <a:gd name="T24" fmla="*/ 28 w 310"/>
                <a:gd name="T25" fmla="*/ 355 h 385"/>
                <a:gd name="T26" fmla="*/ 16 w 310"/>
                <a:gd name="T27" fmla="*/ 375 h 385"/>
                <a:gd name="T28" fmla="*/ 43 w 310"/>
                <a:gd name="T29" fmla="*/ 363 h 385"/>
                <a:gd name="T30" fmla="*/ 67 w 310"/>
                <a:gd name="T31" fmla="*/ 381 h 385"/>
                <a:gd name="T32" fmla="*/ 64 w 310"/>
                <a:gd name="T33" fmla="*/ 371 h 385"/>
                <a:gd name="T34" fmla="*/ 75 w 310"/>
                <a:gd name="T35" fmla="*/ 326 h 385"/>
                <a:gd name="T36" fmla="*/ 85 w 310"/>
                <a:gd name="T37" fmla="*/ 236 h 385"/>
                <a:gd name="T38" fmla="*/ 92 w 310"/>
                <a:gd name="T39" fmla="*/ 165 h 385"/>
                <a:gd name="T40" fmla="*/ 94 w 310"/>
                <a:gd name="T41" fmla="*/ 130 h 385"/>
                <a:gd name="T42" fmla="*/ 115 w 310"/>
                <a:gd name="T43" fmla="*/ 137 h 385"/>
                <a:gd name="T44" fmla="*/ 99 w 310"/>
                <a:gd name="T45" fmla="*/ 212 h 385"/>
                <a:gd name="T46" fmla="*/ 106 w 310"/>
                <a:gd name="T47" fmla="*/ 272 h 385"/>
                <a:gd name="T48" fmla="*/ 97 w 310"/>
                <a:gd name="T49" fmla="*/ 317 h 385"/>
                <a:gd name="T50" fmla="*/ 125 w 310"/>
                <a:gd name="T51" fmla="*/ 350 h 385"/>
                <a:gd name="T52" fmla="*/ 133 w 310"/>
                <a:gd name="T53" fmla="*/ 289 h 385"/>
                <a:gd name="T54" fmla="*/ 130 w 310"/>
                <a:gd name="T55" fmla="*/ 258 h 385"/>
                <a:gd name="T56" fmla="*/ 148 w 310"/>
                <a:gd name="T57" fmla="*/ 221 h 385"/>
                <a:gd name="T58" fmla="*/ 161 w 310"/>
                <a:gd name="T59" fmla="*/ 209 h 385"/>
                <a:gd name="T60" fmla="*/ 172 w 310"/>
                <a:gd name="T61" fmla="*/ 301 h 385"/>
                <a:gd name="T62" fmla="*/ 179 w 310"/>
                <a:gd name="T63" fmla="*/ 341 h 385"/>
                <a:gd name="T64" fmla="*/ 212 w 310"/>
                <a:gd name="T65" fmla="*/ 322 h 385"/>
                <a:gd name="T66" fmla="*/ 221 w 310"/>
                <a:gd name="T67" fmla="*/ 269 h 385"/>
                <a:gd name="T68" fmla="*/ 235 w 310"/>
                <a:gd name="T69" fmla="*/ 337 h 385"/>
                <a:gd name="T70" fmla="*/ 239 w 310"/>
                <a:gd name="T71" fmla="*/ 372 h 385"/>
                <a:gd name="T72" fmla="*/ 251 w 310"/>
                <a:gd name="T73" fmla="*/ 369 h 385"/>
                <a:gd name="T74" fmla="*/ 278 w 310"/>
                <a:gd name="T75" fmla="*/ 377 h 385"/>
                <a:gd name="T76" fmla="*/ 295 w 310"/>
                <a:gd name="T77" fmla="*/ 370 h 385"/>
                <a:gd name="T78" fmla="*/ 204 w 310"/>
                <a:gd name="T79" fmla="*/ 130 h 385"/>
                <a:gd name="T80" fmla="*/ 211 w 310"/>
                <a:gd name="T81" fmla="*/ 142 h 385"/>
                <a:gd name="T82" fmla="*/ 221 w 310"/>
                <a:gd name="T83" fmla="*/ 2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0" h="385">
                  <a:moveTo>
                    <a:pt x="295" y="370"/>
                  </a:moveTo>
                  <a:cubicBezTo>
                    <a:pt x="285" y="370"/>
                    <a:pt x="278" y="355"/>
                    <a:pt x="276" y="353"/>
                  </a:cubicBezTo>
                  <a:cubicBezTo>
                    <a:pt x="274" y="351"/>
                    <a:pt x="276" y="348"/>
                    <a:pt x="272" y="345"/>
                  </a:cubicBezTo>
                  <a:cubicBezTo>
                    <a:pt x="267" y="342"/>
                    <a:pt x="254" y="332"/>
                    <a:pt x="253" y="325"/>
                  </a:cubicBezTo>
                  <a:cubicBezTo>
                    <a:pt x="252" y="319"/>
                    <a:pt x="248" y="289"/>
                    <a:pt x="249" y="281"/>
                  </a:cubicBezTo>
                  <a:cubicBezTo>
                    <a:pt x="250" y="273"/>
                    <a:pt x="245" y="235"/>
                    <a:pt x="246" y="228"/>
                  </a:cubicBezTo>
                  <a:cubicBezTo>
                    <a:pt x="247" y="221"/>
                    <a:pt x="243" y="212"/>
                    <a:pt x="243" y="201"/>
                  </a:cubicBezTo>
                  <a:cubicBezTo>
                    <a:pt x="243" y="190"/>
                    <a:pt x="247" y="164"/>
                    <a:pt x="246" y="158"/>
                  </a:cubicBezTo>
                  <a:cubicBezTo>
                    <a:pt x="246" y="152"/>
                    <a:pt x="241" y="139"/>
                    <a:pt x="241" y="133"/>
                  </a:cubicBezTo>
                  <a:cubicBezTo>
                    <a:pt x="242" y="127"/>
                    <a:pt x="246" y="112"/>
                    <a:pt x="245" y="100"/>
                  </a:cubicBezTo>
                  <a:cubicBezTo>
                    <a:pt x="244" y="89"/>
                    <a:pt x="235" y="73"/>
                    <a:pt x="227" y="68"/>
                  </a:cubicBezTo>
                  <a:cubicBezTo>
                    <a:pt x="219" y="63"/>
                    <a:pt x="209" y="52"/>
                    <a:pt x="209" y="52"/>
                  </a:cubicBezTo>
                  <a:cubicBezTo>
                    <a:pt x="201" y="41"/>
                    <a:pt x="186" y="42"/>
                    <a:pt x="186" y="42"/>
                  </a:cubicBezTo>
                  <a:cubicBezTo>
                    <a:pt x="148" y="0"/>
                    <a:pt x="121" y="44"/>
                    <a:pt x="121" y="44"/>
                  </a:cubicBezTo>
                  <a:cubicBezTo>
                    <a:pt x="112" y="40"/>
                    <a:pt x="98" y="54"/>
                    <a:pt x="93" y="58"/>
                  </a:cubicBezTo>
                  <a:cubicBezTo>
                    <a:pt x="88" y="62"/>
                    <a:pt x="84" y="66"/>
                    <a:pt x="71" y="73"/>
                  </a:cubicBezTo>
                  <a:cubicBezTo>
                    <a:pt x="58" y="79"/>
                    <a:pt x="58" y="106"/>
                    <a:pt x="61" y="115"/>
                  </a:cubicBezTo>
                  <a:cubicBezTo>
                    <a:pt x="63" y="124"/>
                    <a:pt x="61" y="135"/>
                    <a:pt x="58" y="145"/>
                  </a:cubicBezTo>
                  <a:cubicBezTo>
                    <a:pt x="55" y="157"/>
                    <a:pt x="59" y="165"/>
                    <a:pt x="59" y="171"/>
                  </a:cubicBezTo>
                  <a:cubicBezTo>
                    <a:pt x="59" y="177"/>
                    <a:pt x="61" y="199"/>
                    <a:pt x="58" y="204"/>
                  </a:cubicBezTo>
                  <a:cubicBezTo>
                    <a:pt x="55" y="210"/>
                    <a:pt x="57" y="227"/>
                    <a:pt x="55" y="233"/>
                  </a:cubicBezTo>
                  <a:cubicBezTo>
                    <a:pt x="53" y="238"/>
                    <a:pt x="54" y="301"/>
                    <a:pt x="54" y="308"/>
                  </a:cubicBezTo>
                  <a:cubicBezTo>
                    <a:pt x="54" y="314"/>
                    <a:pt x="55" y="320"/>
                    <a:pt x="53" y="323"/>
                  </a:cubicBezTo>
                  <a:cubicBezTo>
                    <a:pt x="51" y="326"/>
                    <a:pt x="53" y="330"/>
                    <a:pt x="51" y="332"/>
                  </a:cubicBezTo>
                  <a:cubicBezTo>
                    <a:pt x="50" y="334"/>
                    <a:pt x="41" y="340"/>
                    <a:pt x="34" y="343"/>
                  </a:cubicBezTo>
                  <a:cubicBezTo>
                    <a:pt x="27" y="346"/>
                    <a:pt x="30" y="352"/>
                    <a:pt x="28" y="355"/>
                  </a:cubicBezTo>
                  <a:cubicBezTo>
                    <a:pt x="26" y="358"/>
                    <a:pt x="24" y="367"/>
                    <a:pt x="22" y="371"/>
                  </a:cubicBezTo>
                  <a:cubicBezTo>
                    <a:pt x="21" y="375"/>
                    <a:pt x="16" y="375"/>
                    <a:pt x="16" y="375"/>
                  </a:cubicBezTo>
                  <a:cubicBezTo>
                    <a:pt x="0" y="381"/>
                    <a:pt x="25" y="382"/>
                    <a:pt x="29" y="380"/>
                  </a:cubicBezTo>
                  <a:cubicBezTo>
                    <a:pt x="33" y="378"/>
                    <a:pt x="43" y="363"/>
                    <a:pt x="43" y="363"/>
                  </a:cubicBezTo>
                  <a:cubicBezTo>
                    <a:pt x="46" y="360"/>
                    <a:pt x="55" y="375"/>
                    <a:pt x="55" y="375"/>
                  </a:cubicBezTo>
                  <a:cubicBezTo>
                    <a:pt x="57" y="385"/>
                    <a:pt x="67" y="381"/>
                    <a:pt x="67" y="381"/>
                  </a:cubicBezTo>
                  <a:cubicBezTo>
                    <a:pt x="73" y="381"/>
                    <a:pt x="74" y="376"/>
                    <a:pt x="69" y="377"/>
                  </a:cubicBezTo>
                  <a:cubicBezTo>
                    <a:pt x="65" y="377"/>
                    <a:pt x="64" y="371"/>
                    <a:pt x="64" y="371"/>
                  </a:cubicBezTo>
                  <a:cubicBezTo>
                    <a:pt x="61" y="367"/>
                    <a:pt x="67" y="357"/>
                    <a:pt x="67" y="357"/>
                  </a:cubicBezTo>
                  <a:cubicBezTo>
                    <a:pt x="73" y="350"/>
                    <a:pt x="75" y="332"/>
                    <a:pt x="75" y="326"/>
                  </a:cubicBezTo>
                  <a:cubicBezTo>
                    <a:pt x="74" y="319"/>
                    <a:pt x="77" y="289"/>
                    <a:pt x="78" y="283"/>
                  </a:cubicBezTo>
                  <a:cubicBezTo>
                    <a:pt x="79" y="278"/>
                    <a:pt x="85" y="236"/>
                    <a:pt x="85" y="236"/>
                  </a:cubicBezTo>
                  <a:cubicBezTo>
                    <a:pt x="89" y="229"/>
                    <a:pt x="87" y="215"/>
                    <a:pt x="87" y="215"/>
                  </a:cubicBezTo>
                  <a:cubicBezTo>
                    <a:pt x="90" y="209"/>
                    <a:pt x="92" y="173"/>
                    <a:pt x="92" y="165"/>
                  </a:cubicBezTo>
                  <a:cubicBezTo>
                    <a:pt x="92" y="156"/>
                    <a:pt x="94" y="132"/>
                    <a:pt x="94" y="132"/>
                  </a:cubicBezTo>
                  <a:cubicBezTo>
                    <a:pt x="94" y="132"/>
                    <a:pt x="90" y="151"/>
                    <a:pt x="94" y="130"/>
                  </a:cubicBezTo>
                  <a:cubicBezTo>
                    <a:pt x="97" y="109"/>
                    <a:pt x="108" y="121"/>
                    <a:pt x="108" y="121"/>
                  </a:cubicBezTo>
                  <a:cubicBezTo>
                    <a:pt x="113" y="123"/>
                    <a:pt x="115" y="137"/>
                    <a:pt x="115" y="137"/>
                  </a:cubicBezTo>
                  <a:cubicBezTo>
                    <a:pt x="103" y="141"/>
                    <a:pt x="99" y="171"/>
                    <a:pt x="99" y="171"/>
                  </a:cubicBezTo>
                  <a:cubicBezTo>
                    <a:pt x="90" y="188"/>
                    <a:pt x="99" y="212"/>
                    <a:pt x="99" y="212"/>
                  </a:cubicBezTo>
                  <a:cubicBezTo>
                    <a:pt x="98" y="214"/>
                    <a:pt x="99" y="221"/>
                    <a:pt x="99" y="221"/>
                  </a:cubicBezTo>
                  <a:cubicBezTo>
                    <a:pt x="82" y="226"/>
                    <a:pt x="106" y="272"/>
                    <a:pt x="106" y="272"/>
                  </a:cubicBezTo>
                  <a:cubicBezTo>
                    <a:pt x="103" y="276"/>
                    <a:pt x="101" y="293"/>
                    <a:pt x="102" y="296"/>
                  </a:cubicBezTo>
                  <a:cubicBezTo>
                    <a:pt x="103" y="300"/>
                    <a:pt x="103" y="294"/>
                    <a:pt x="97" y="317"/>
                  </a:cubicBezTo>
                  <a:cubicBezTo>
                    <a:pt x="91" y="341"/>
                    <a:pt x="108" y="351"/>
                    <a:pt x="108" y="351"/>
                  </a:cubicBezTo>
                  <a:cubicBezTo>
                    <a:pt x="125" y="350"/>
                    <a:pt x="125" y="350"/>
                    <a:pt x="125" y="350"/>
                  </a:cubicBezTo>
                  <a:cubicBezTo>
                    <a:pt x="133" y="345"/>
                    <a:pt x="137" y="325"/>
                    <a:pt x="131" y="316"/>
                  </a:cubicBezTo>
                  <a:cubicBezTo>
                    <a:pt x="126" y="306"/>
                    <a:pt x="133" y="289"/>
                    <a:pt x="133" y="289"/>
                  </a:cubicBezTo>
                  <a:cubicBezTo>
                    <a:pt x="136" y="280"/>
                    <a:pt x="135" y="270"/>
                    <a:pt x="131" y="267"/>
                  </a:cubicBezTo>
                  <a:cubicBezTo>
                    <a:pt x="128" y="264"/>
                    <a:pt x="130" y="258"/>
                    <a:pt x="130" y="258"/>
                  </a:cubicBezTo>
                  <a:cubicBezTo>
                    <a:pt x="153" y="250"/>
                    <a:pt x="143" y="232"/>
                    <a:pt x="143" y="232"/>
                  </a:cubicBezTo>
                  <a:cubicBezTo>
                    <a:pt x="145" y="230"/>
                    <a:pt x="148" y="221"/>
                    <a:pt x="148" y="221"/>
                  </a:cubicBezTo>
                  <a:cubicBezTo>
                    <a:pt x="152" y="219"/>
                    <a:pt x="157" y="209"/>
                    <a:pt x="157" y="209"/>
                  </a:cubicBezTo>
                  <a:cubicBezTo>
                    <a:pt x="159" y="210"/>
                    <a:pt x="161" y="209"/>
                    <a:pt x="161" y="209"/>
                  </a:cubicBezTo>
                  <a:cubicBezTo>
                    <a:pt x="153" y="228"/>
                    <a:pt x="168" y="267"/>
                    <a:pt x="169" y="270"/>
                  </a:cubicBezTo>
                  <a:cubicBezTo>
                    <a:pt x="170" y="272"/>
                    <a:pt x="173" y="294"/>
                    <a:pt x="172" y="301"/>
                  </a:cubicBezTo>
                  <a:cubicBezTo>
                    <a:pt x="172" y="309"/>
                    <a:pt x="174" y="328"/>
                    <a:pt x="174" y="328"/>
                  </a:cubicBezTo>
                  <a:cubicBezTo>
                    <a:pt x="176" y="330"/>
                    <a:pt x="179" y="341"/>
                    <a:pt x="179" y="341"/>
                  </a:cubicBezTo>
                  <a:cubicBezTo>
                    <a:pt x="186" y="356"/>
                    <a:pt x="202" y="350"/>
                    <a:pt x="202" y="350"/>
                  </a:cubicBezTo>
                  <a:cubicBezTo>
                    <a:pt x="208" y="347"/>
                    <a:pt x="211" y="332"/>
                    <a:pt x="212" y="322"/>
                  </a:cubicBezTo>
                  <a:cubicBezTo>
                    <a:pt x="214" y="313"/>
                    <a:pt x="221" y="269"/>
                    <a:pt x="221" y="268"/>
                  </a:cubicBezTo>
                  <a:cubicBezTo>
                    <a:pt x="221" y="268"/>
                    <a:pt x="221" y="268"/>
                    <a:pt x="221" y="269"/>
                  </a:cubicBezTo>
                  <a:cubicBezTo>
                    <a:pt x="225" y="278"/>
                    <a:pt x="233" y="319"/>
                    <a:pt x="232" y="324"/>
                  </a:cubicBezTo>
                  <a:cubicBezTo>
                    <a:pt x="231" y="331"/>
                    <a:pt x="234" y="338"/>
                    <a:pt x="235" y="337"/>
                  </a:cubicBezTo>
                  <a:cubicBezTo>
                    <a:pt x="235" y="336"/>
                    <a:pt x="241" y="362"/>
                    <a:pt x="242" y="366"/>
                  </a:cubicBezTo>
                  <a:cubicBezTo>
                    <a:pt x="243" y="370"/>
                    <a:pt x="239" y="372"/>
                    <a:pt x="239" y="372"/>
                  </a:cubicBezTo>
                  <a:cubicBezTo>
                    <a:pt x="226" y="379"/>
                    <a:pt x="245" y="378"/>
                    <a:pt x="248" y="377"/>
                  </a:cubicBezTo>
                  <a:cubicBezTo>
                    <a:pt x="252" y="376"/>
                    <a:pt x="250" y="374"/>
                    <a:pt x="251" y="369"/>
                  </a:cubicBezTo>
                  <a:cubicBezTo>
                    <a:pt x="251" y="364"/>
                    <a:pt x="258" y="361"/>
                    <a:pt x="258" y="361"/>
                  </a:cubicBezTo>
                  <a:cubicBezTo>
                    <a:pt x="265" y="359"/>
                    <a:pt x="278" y="377"/>
                    <a:pt x="278" y="377"/>
                  </a:cubicBezTo>
                  <a:cubicBezTo>
                    <a:pt x="283" y="381"/>
                    <a:pt x="299" y="376"/>
                    <a:pt x="299" y="376"/>
                  </a:cubicBezTo>
                  <a:cubicBezTo>
                    <a:pt x="310" y="373"/>
                    <a:pt x="295" y="370"/>
                    <a:pt x="295" y="370"/>
                  </a:cubicBezTo>
                  <a:close/>
                  <a:moveTo>
                    <a:pt x="211" y="142"/>
                  </a:moveTo>
                  <a:cubicBezTo>
                    <a:pt x="210" y="140"/>
                    <a:pt x="205" y="132"/>
                    <a:pt x="204" y="130"/>
                  </a:cubicBezTo>
                  <a:cubicBezTo>
                    <a:pt x="203" y="128"/>
                    <a:pt x="207" y="126"/>
                    <a:pt x="207" y="126"/>
                  </a:cubicBezTo>
                  <a:cubicBezTo>
                    <a:pt x="214" y="127"/>
                    <a:pt x="211" y="142"/>
                    <a:pt x="211" y="142"/>
                  </a:cubicBezTo>
                  <a:close/>
                  <a:moveTo>
                    <a:pt x="221" y="267"/>
                  </a:moveTo>
                  <a:cubicBezTo>
                    <a:pt x="221" y="267"/>
                    <a:pt x="221" y="267"/>
                    <a:pt x="221" y="268"/>
                  </a:cubicBezTo>
                  <a:cubicBezTo>
                    <a:pt x="221" y="267"/>
                    <a:pt x="218" y="263"/>
                    <a:pt x="221" y="267"/>
                  </a:cubicBezTo>
                  <a:close/>
                </a:path>
              </a:pathLst>
            </a:custGeom>
            <a:solidFill>
              <a:schemeClr val="accent1"/>
            </a:solidFill>
            <a:ln>
              <a:noFill/>
            </a:ln>
            <a:effectLst>
              <a:outerShdw blurRad="76200" dir="18900000" sy="23000" kx="-1200000" algn="bl" rotWithShape="0">
                <a:prstClr val="black">
                  <a:alpha val="20000"/>
                </a:prstClr>
              </a:outerShdw>
            </a:effectLst>
          </p:spPr>
          <p:txBody>
            <a:bodyPr anchor="ctr"/>
            <a:lstStyle/>
            <a:p>
              <a:pPr algn="ctr"/>
              <a:endParaRPr/>
            </a:p>
          </p:txBody>
        </p:sp>
        <p:sp>
          <p:nvSpPr>
            <p:cNvPr id="15" name="îṥ1íḑé"/>
            <p:cNvSpPr/>
            <p:nvPr/>
          </p:nvSpPr>
          <p:spPr bwMode="auto">
            <a:xfrm>
              <a:off x="4859738" y="2886188"/>
              <a:ext cx="1219200" cy="1184275"/>
            </a:xfrm>
            <a:custGeom>
              <a:avLst/>
              <a:gdLst>
                <a:gd name="T0" fmla="*/ 14 w 325"/>
                <a:gd name="T1" fmla="*/ 312 h 315"/>
                <a:gd name="T2" fmla="*/ 59 w 325"/>
                <a:gd name="T3" fmla="*/ 310 h 315"/>
                <a:gd name="T4" fmla="*/ 80 w 325"/>
                <a:gd name="T5" fmla="*/ 312 h 315"/>
                <a:gd name="T6" fmla="*/ 78 w 325"/>
                <a:gd name="T7" fmla="*/ 301 h 315"/>
                <a:gd name="T8" fmla="*/ 65 w 325"/>
                <a:gd name="T9" fmla="*/ 273 h 315"/>
                <a:gd name="T10" fmla="*/ 84 w 325"/>
                <a:gd name="T11" fmla="*/ 265 h 315"/>
                <a:gd name="T12" fmla="*/ 112 w 325"/>
                <a:gd name="T13" fmla="*/ 258 h 315"/>
                <a:gd name="T14" fmla="*/ 123 w 325"/>
                <a:gd name="T15" fmla="*/ 236 h 315"/>
                <a:gd name="T16" fmla="*/ 125 w 325"/>
                <a:gd name="T17" fmla="*/ 161 h 315"/>
                <a:gd name="T18" fmla="*/ 165 w 325"/>
                <a:gd name="T19" fmla="*/ 186 h 315"/>
                <a:gd name="T20" fmla="*/ 147 w 325"/>
                <a:gd name="T21" fmla="*/ 230 h 315"/>
                <a:gd name="T22" fmla="*/ 134 w 325"/>
                <a:gd name="T23" fmla="*/ 255 h 315"/>
                <a:gd name="T24" fmla="*/ 124 w 325"/>
                <a:gd name="T25" fmla="*/ 273 h 315"/>
                <a:gd name="T26" fmla="*/ 132 w 325"/>
                <a:gd name="T27" fmla="*/ 293 h 315"/>
                <a:gd name="T28" fmla="*/ 148 w 325"/>
                <a:gd name="T29" fmla="*/ 307 h 315"/>
                <a:gd name="T30" fmla="*/ 163 w 325"/>
                <a:gd name="T31" fmla="*/ 292 h 315"/>
                <a:gd name="T32" fmla="*/ 154 w 325"/>
                <a:gd name="T33" fmla="*/ 269 h 315"/>
                <a:gd name="T34" fmla="*/ 182 w 325"/>
                <a:gd name="T35" fmla="*/ 235 h 315"/>
                <a:gd name="T36" fmla="*/ 211 w 325"/>
                <a:gd name="T37" fmla="*/ 172 h 315"/>
                <a:gd name="T38" fmla="*/ 209 w 325"/>
                <a:gd name="T39" fmla="*/ 136 h 315"/>
                <a:gd name="T40" fmla="*/ 227 w 325"/>
                <a:gd name="T41" fmla="*/ 140 h 315"/>
                <a:gd name="T42" fmla="*/ 241 w 325"/>
                <a:gd name="T43" fmla="*/ 208 h 315"/>
                <a:gd name="T44" fmla="*/ 266 w 325"/>
                <a:gd name="T45" fmla="*/ 269 h 315"/>
                <a:gd name="T46" fmla="*/ 270 w 325"/>
                <a:gd name="T47" fmla="*/ 301 h 315"/>
                <a:gd name="T48" fmla="*/ 264 w 325"/>
                <a:gd name="T49" fmla="*/ 312 h 315"/>
                <a:gd name="T50" fmla="*/ 284 w 325"/>
                <a:gd name="T51" fmla="*/ 310 h 315"/>
                <a:gd name="T52" fmla="*/ 317 w 325"/>
                <a:gd name="T53" fmla="*/ 312 h 315"/>
                <a:gd name="T54" fmla="*/ 307 w 325"/>
                <a:gd name="T55" fmla="*/ 307 h 315"/>
                <a:gd name="T56" fmla="*/ 292 w 325"/>
                <a:gd name="T57" fmla="*/ 301 h 315"/>
                <a:gd name="T58" fmla="*/ 284 w 325"/>
                <a:gd name="T59" fmla="*/ 270 h 315"/>
                <a:gd name="T60" fmla="*/ 275 w 325"/>
                <a:gd name="T61" fmla="*/ 221 h 315"/>
                <a:gd name="T62" fmla="*/ 259 w 325"/>
                <a:gd name="T63" fmla="*/ 169 h 315"/>
                <a:gd name="T64" fmla="*/ 250 w 325"/>
                <a:gd name="T65" fmla="*/ 115 h 315"/>
                <a:gd name="T66" fmla="*/ 235 w 325"/>
                <a:gd name="T67" fmla="*/ 89 h 315"/>
                <a:gd name="T68" fmla="*/ 246 w 325"/>
                <a:gd name="T69" fmla="*/ 64 h 315"/>
                <a:gd name="T70" fmla="*/ 199 w 325"/>
                <a:gd name="T71" fmla="*/ 15 h 315"/>
                <a:gd name="T72" fmla="*/ 180 w 325"/>
                <a:gd name="T73" fmla="*/ 64 h 315"/>
                <a:gd name="T74" fmla="*/ 119 w 325"/>
                <a:gd name="T75" fmla="*/ 77 h 315"/>
                <a:gd name="T76" fmla="*/ 74 w 325"/>
                <a:gd name="T77" fmla="*/ 145 h 315"/>
                <a:gd name="T78" fmla="*/ 79 w 325"/>
                <a:gd name="T79" fmla="*/ 193 h 315"/>
                <a:gd name="T80" fmla="*/ 51 w 325"/>
                <a:gd name="T81" fmla="*/ 243 h 315"/>
                <a:gd name="T82" fmla="*/ 38 w 325"/>
                <a:gd name="T83" fmla="*/ 242 h 315"/>
                <a:gd name="T84" fmla="*/ 29 w 325"/>
                <a:gd name="T85" fmla="*/ 269 h 315"/>
                <a:gd name="T86" fmla="*/ 33 w 325"/>
                <a:gd name="T87" fmla="*/ 297 h 315"/>
                <a:gd name="T88" fmla="*/ 13 w 325"/>
                <a:gd name="T89" fmla="*/ 305 h 315"/>
                <a:gd name="T90" fmla="*/ 80 w 325"/>
                <a:gd name="T91" fmla="*/ 242 h 315"/>
                <a:gd name="T92" fmla="*/ 84 w 325"/>
                <a:gd name="T93" fmla="*/ 235 h 315"/>
                <a:gd name="T94" fmla="*/ 84 w 325"/>
                <a:gd name="T95" fmla="*/ 24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5" h="315">
                  <a:moveTo>
                    <a:pt x="2" y="310"/>
                  </a:moveTo>
                  <a:cubicBezTo>
                    <a:pt x="3" y="312"/>
                    <a:pt x="10" y="312"/>
                    <a:pt x="14" y="312"/>
                  </a:cubicBezTo>
                  <a:cubicBezTo>
                    <a:pt x="14" y="312"/>
                    <a:pt x="30" y="312"/>
                    <a:pt x="35" y="312"/>
                  </a:cubicBezTo>
                  <a:cubicBezTo>
                    <a:pt x="35" y="312"/>
                    <a:pt x="56" y="315"/>
                    <a:pt x="59" y="310"/>
                  </a:cubicBezTo>
                  <a:cubicBezTo>
                    <a:pt x="59" y="310"/>
                    <a:pt x="65" y="305"/>
                    <a:pt x="71" y="307"/>
                  </a:cubicBezTo>
                  <a:cubicBezTo>
                    <a:pt x="71" y="307"/>
                    <a:pt x="78" y="311"/>
                    <a:pt x="80" y="312"/>
                  </a:cubicBezTo>
                  <a:cubicBezTo>
                    <a:pt x="80" y="312"/>
                    <a:pt x="102" y="313"/>
                    <a:pt x="87" y="307"/>
                  </a:cubicBezTo>
                  <a:cubicBezTo>
                    <a:pt x="87" y="307"/>
                    <a:pt x="81" y="303"/>
                    <a:pt x="78" y="301"/>
                  </a:cubicBezTo>
                  <a:cubicBezTo>
                    <a:pt x="74" y="300"/>
                    <a:pt x="72" y="290"/>
                    <a:pt x="69" y="287"/>
                  </a:cubicBezTo>
                  <a:cubicBezTo>
                    <a:pt x="66" y="283"/>
                    <a:pt x="63" y="277"/>
                    <a:pt x="65" y="273"/>
                  </a:cubicBezTo>
                  <a:cubicBezTo>
                    <a:pt x="67" y="269"/>
                    <a:pt x="70" y="264"/>
                    <a:pt x="70" y="264"/>
                  </a:cubicBezTo>
                  <a:cubicBezTo>
                    <a:pt x="70" y="264"/>
                    <a:pt x="80" y="265"/>
                    <a:pt x="84" y="265"/>
                  </a:cubicBezTo>
                  <a:cubicBezTo>
                    <a:pt x="84" y="265"/>
                    <a:pt x="88" y="264"/>
                    <a:pt x="91" y="265"/>
                  </a:cubicBezTo>
                  <a:cubicBezTo>
                    <a:pt x="91" y="265"/>
                    <a:pt x="107" y="267"/>
                    <a:pt x="112" y="258"/>
                  </a:cubicBezTo>
                  <a:cubicBezTo>
                    <a:pt x="112" y="258"/>
                    <a:pt x="116" y="254"/>
                    <a:pt x="117" y="253"/>
                  </a:cubicBezTo>
                  <a:cubicBezTo>
                    <a:pt x="118" y="252"/>
                    <a:pt x="123" y="243"/>
                    <a:pt x="123" y="236"/>
                  </a:cubicBezTo>
                  <a:cubicBezTo>
                    <a:pt x="123" y="228"/>
                    <a:pt x="122" y="199"/>
                    <a:pt x="122" y="195"/>
                  </a:cubicBezTo>
                  <a:cubicBezTo>
                    <a:pt x="122" y="190"/>
                    <a:pt x="127" y="164"/>
                    <a:pt x="125" y="161"/>
                  </a:cubicBezTo>
                  <a:cubicBezTo>
                    <a:pt x="125" y="161"/>
                    <a:pt x="128" y="152"/>
                    <a:pt x="131" y="155"/>
                  </a:cubicBezTo>
                  <a:cubicBezTo>
                    <a:pt x="131" y="155"/>
                    <a:pt x="156" y="182"/>
                    <a:pt x="165" y="186"/>
                  </a:cubicBezTo>
                  <a:cubicBezTo>
                    <a:pt x="165" y="186"/>
                    <a:pt x="170" y="194"/>
                    <a:pt x="171" y="195"/>
                  </a:cubicBezTo>
                  <a:cubicBezTo>
                    <a:pt x="171" y="195"/>
                    <a:pt x="150" y="215"/>
                    <a:pt x="147" y="230"/>
                  </a:cubicBezTo>
                  <a:cubicBezTo>
                    <a:pt x="147" y="230"/>
                    <a:pt x="141" y="245"/>
                    <a:pt x="137" y="250"/>
                  </a:cubicBezTo>
                  <a:cubicBezTo>
                    <a:pt x="134" y="254"/>
                    <a:pt x="134" y="255"/>
                    <a:pt x="134" y="255"/>
                  </a:cubicBezTo>
                  <a:cubicBezTo>
                    <a:pt x="134" y="255"/>
                    <a:pt x="130" y="254"/>
                    <a:pt x="129" y="259"/>
                  </a:cubicBezTo>
                  <a:cubicBezTo>
                    <a:pt x="128" y="264"/>
                    <a:pt x="126" y="270"/>
                    <a:pt x="124" y="273"/>
                  </a:cubicBezTo>
                  <a:cubicBezTo>
                    <a:pt x="121" y="276"/>
                    <a:pt x="117" y="276"/>
                    <a:pt x="121" y="283"/>
                  </a:cubicBezTo>
                  <a:cubicBezTo>
                    <a:pt x="121" y="283"/>
                    <a:pt x="130" y="292"/>
                    <a:pt x="132" y="293"/>
                  </a:cubicBezTo>
                  <a:cubicBezTo>
                    <a:pt x="135" y="295"/>
                    <a:pt x="134" y="297"/>
                    <a:pt x="133" y="300"/>
                  </a:cubicBezTo>
                  <a:cubicBezTo>
                    <a:pt x="133" y="300"/>
                    <a:pt x="131" y="307"/>
                    <a:pt x="148" y="307"/>
                  </a:cubicBezTo>
                  <a:cubicBezTo>
                    <a:pt x="148" y="307"/>
                    <a:pt x="166" y="308"/>
                    <a:pt x="167" y="304"/>
                  </a:cubicBezTo>
                  <a:cubicBezTo>
                    <a:pt x="167" y="304"/>
                    <a:pt x="169" y="297"/>
                    <a:pt x="163" y="292"/>
                  </a:cubicBezTo>
                  <a:cubicBezTo>
                    <a:pt x="163" y="292"/>
                    <a:pt x="157" y="284"/>
                    <a:pt x="155" y="277"/>
                  </a:cubicBezTo>
                  <a:cubicBezTo>
                    <a:pt x="154" y="271"/>
                    <a:pt x="154" y="269"/>
                    <a:pt x="154" y="269"/>
                  </a:cubicBezTo>
                  <a:cubicBezTo>
                    <a:pt x="154" y="269"/>
                    <a:pt x="156" y="262"/>
                    <a:pt x="152" y="261"/>
                  </a:cubicBezTo>
                  <a:cubicBezTo>
                    <a:pt x="152" y="261"/>
                    <a:pt x="177" y="238"/>
                    <a:pt x="182" y="235"/>
                  </a:cubicBezTo>
                  <a:cubicBezTo>
                    <a:pt x="187" y="232"/>
                    <a:pt x="205" y="213"/>
                    <a:pt x="204" y="209"/>
                  </a:cubicBezTo>
                  <a:cubicBezTo>
                    <a:pt x="204" y="209"/>
                    <a:pt x="219" y="185"/>
                    <a:pt x="211" y="172"/>
                  </a:cubicBezTo>
                  <a:cubicBezTo>
                    <a:pt x="203" y="159"/>
                    <a:pt x="205" y="147"/>
                    <a:pt x="199" y="144"/>
                  </a:cubicBezTo>
                  <a:cubicBezTo>
                    <a:pt x="199" y="144"/>
                    <a:pt x="208" y="138"/>
                    <a:pt x="209" y="136"/>
                  </a:cubicBezTo>
                  <a:cubicBezTo>
                    <a:pt x="209" y="136"/>
                    <a:pt x="219" y="137"/>
                    <a:pt x="221" y="135"/>
                  </a:cubicBezTo>
                  <a:cubicBezTo>
                    <a:pt x="221" y="135"/>
                    <a:pt x="227" y="136"/>
                    <a:pt x="227" y="140"/>
                  </a:cubicBezTo>
                  <a:cubicBezTo>
                    <a:pt x="227" y="144"/>
                    <a:pt x="233" y="176"/>
                    <a:pt x="235" y="183"/>
                  </a:cubicBezTo>
                  <a:cubicBezTo>
                    <a:pt x="238" y="190"/>
                    <a:pt x="240" y="202"/>
                    <a:pt x="241" y="208"/>
                  </a:cubicBezTo>
                  <a:cubicBezTo>
                    <a:pt x="241" y="214"/>
                    <a:pt x="249" y="231"/>
                    <a:pt x="254" y="239"/>
                  </a:cubicBezTo>
                  <a:cubicBezTo>
                    <a:pt x="258" y="248"/>
                    <a:pt x="265" y="264"/>
                    <a:pt x="266" y="269"/>
                  </a:cubicBezTo>
                  <a:cubicBezTo>
                    <a:pt x="268" y="274"/>
                    <a:pt x="272" y="281"/>
                    <a:pt x="272" y="286"/>
                  </a:cubicBezTo>
                  <a:cubicBezTo>
                    <a:pt x="271" y="291"/>
                    <a:pt x="270" y="299"/>
                    <a:pt x="270" y="301"/>
                  </a:cubicBezTo>
                  <a:cubicBezTo>
                    <a:pt x="270" y="303"/>
                    <a:pt x="270" y="306"/>
                    <a:pt x="266" y="307"/>
                  </a:cubicBezTo>
                  <a:cubicBezTo>
                    <a:pt x="263" y="309"/>
                    <a:pt x="261" y="310"/>
                    <a:pt x="264" y="312"/>
                  </a:cubicBezTo>
                  <a:cubicBezTo>
                    <a:pt x="264" y="312"/>
                    <a:pt x="270" y="313"/>
                    <a:pt x="273" y="311"/>
                  </a:cubicBezTo>
                  <a:cubicBezTo>
                    <a:pt x="273" y="311"/>
                    <a:pt x="277" y="307"/>
                    <a:pt x="284" y="310"/>
                  </a:cubicBezTo>
                  <a:cubicBezTo>
                    <a:pt x="284" y="310"/>
                    <a:pt x="291" y="312"/>
                    <a:pt x="295" y="312"/>
                  </a:cubicBezTo>
                  <a:cubicBezTo>
                    <a:pt x="295" y="312"/>
                    <a:pt x="316" y="313"/>
                    <a:pt x="317" y="312"/>
                  </a:cubicBezTo>
                  <a:cubicBezTo>
                    <a:pt x="317" y="312"/>
                    <a:pt x="325" y="311"/>
                    <a:pt x="317" y="307"/>
                  </a:cubicBezTo>
                  <a:cubicBezTo>
                    <a:pt x="317" y="307"/>
                    <a:pt x="311" y="307"/>
                    <a:pt x="307" y="307"/>
                  </a:cubicBezTo>
                  <a:cubicBezTo>
                    <a:pt x="304" y="307"/>
                    <a:pt x="302" y="304"/>
                    <a:pt x="299" y="305"/>
                  </a:cubicBezTo>
                  <a:cubicBezTo>
                    <a:pt x="295" y="305"/>
                    <a:pt x="296" y="304"/>
                    <a:pt x="292" y="301"/>
                  </a:cubicBezTo>
                  <a:cubicBezTo>
                    <a:pt x="289" y="297"/>
                    <a:pt x="285" y="279"/>
                    <a:pt x="285" y="277"/>
                  </a:cubicBezTo>
                  <a:cubicBezTo>
                    <a:pt x="285" y="276"/>
                    <a:pt x="285" y="272"/>
                    <a:pt x="284" y="270"/>
                  </a:cubicBezTo>
                  <a:cubicBezTo>
                    <a:pt x="283" y="268"/>
                    <a:pt x="280" y="246"/>
                    <a:pt x="279" y="241"/>
                  </a:cubicBezTo>
                  <a:cubicBezTo>
                    <a:pt x="278" y="235"/>
                    <a:pt x="277" y="225"/>
                    <a:pt x="275" y="221"/>
                  </a:cubicBezTo>
                  <a:cubicBezTo>
                    <a:pt x="274" y="217"/>
                    <a:pt x="276" y="205"/>
                    <a:pt x="269" y="196"/>
                  </a:cubicBezTo>
                  <a:cubicBezTo>
                    <a:pt x="261" y="186"/>
                    <a:pt x="259" y="178"/>
                    <a:pt x="259" y="169"/>
                  </a:cubicBezTo>
                  <a:cubicBezTo>
                    <a:pt x="258" y="160"/>
                    <a:pt x="255" y="149"/>
                    <a:pt x="254" y="146"/>
                  </a:cubicBezTo>
                  <a:cubicBezTo>
                    <a:pt x="254" y="142"/>
                    <a:pt x="255" y="128"/>
                    <a:pt x="250" y="115"/>
                  </a:cubicBezTo>
                  <a:cubicBezTo>
                    <a:pt x="245" y="101"/>
                    <a:pt x="239" y="91"/>
                    <a:pt x="234" y="89"/>
                  </a:cubicBezTo>
                  <a:cubicBezTo>
                    <a:pt x="235" y="89"/>
                    <a:pt x="235" y="89"/>
                    <a:pt x="235" y="89"/>
                  </a:cubicBezTo>
                  <a:cubicBezTo>
                    <a:pt x="235" y="89"/>
                    <a:pt x="243" y="78"/>
                    <a:pt x="242" y="70"/>
                  </a:cubicBezTo>
                  <a:cubicBezTo>
                    <a:pt x="242" y="70"/>
                    <a:pt x="244" y="65"/>
                    <a:pt x="246" y="64"/>
                  </a:cubicBezTo>
                  <a:cubicBezTo>
                    <a:pt x="246" y="64"/>
                    <a:pt x="259" y="40"/>
                    <a:pt x="245" y="25"/>
                  </a:cubicBezTo>
                  <a:cubicBezTo>
                    <a:pt x="245" y="25"/>
                    <a:pt x="226" y="0"/>
                    <a:pt x="199" y="15"/>
                  </a:cubicBezTo>
                  <a:cubicBezTo>
                    <a:pt x="199" y="15"/>
                    <a:pt x="182" y="28"/>
                    <a:pt x="181" y="45"/>
                  </a:cubicBezTo>
                  <a:cubicBezTo>
                    <a:pt x="181" y="45"/>
                    <a:pt x="176" y="48"/>
                    <a:pt x="180" y="64"/>
                  </a:cubicBezTo>
                  <a:cubicBezTo>
                    <a:pt x="180" y="64"/>
                    <a:pt x="164" y="56"/>
                    <a:pt x="155" y="60"/>
                  </a:cubicBezTo>
                  <a:cubicBezTo>
                    <a:pt x="155" y="60"/>
                    <a:pt x="131" y="66"/>
                    <a:pt x="119" y="77"/>
                  </a:cubicBezTo>
                  <a:cubicBezTo>
                    <a:pt x="119" y="77"/>
                    <a:pt x="97" y="90"/>
                    <a:pt x="87" y="104"/>
                  </a:cubicBezTo>
                  <a:cubicBezTo>
                    <a:pt x="78" y="118"/>
                    <a:pt x="74" y="132"/>
                    <a:pt x="74" y="145"/>
                  </a:cubicBezTo>
                  <a:cubicBezTo>
                    <a:pt x="74" y="158"/>
                    <a:pt x="71" y="161"/>
                    <a:pt x="75" y="163"/>
                  </a:cubicBezTo>
                  <a:cubicBezTo>
                    <a:pt x="75" y="163"/>
                    <a:pt x="78" y="189"/>
                    <a:pt x="79" y="193"/>
                  </a:cubicBezTo>
                  <a:cubicBezTo>
                    <a:pt x="79" y="193"/>
                    <a:pt x="59" y="231"/>
                    <a:pt x="57" y="240"/>
                  </a:cubicBezTo>
                  <a:cubicBezTo>
                    <a:pt x="57" y="240"/>
                    <a:pt x="55" y="244"/>
                    <a:pt x="51" y="243"/>
                  </a:cubicBezTo>
                  <a:cubicBezTo>
                    <a:pt x="51" y="243"/>
                    <a:pt x="49" y="240"/>
                    <a:pt x="42" y="242"/>
                  </a:cubicBezTo>
                  <a:cubicBezTo>
                    <a:pt x="42" y="242"/>
                    <a:pt x="39" y="243"/>
                    <a:pt x="38" y="242"/>
                  </a:cubicBezTo>
                  <a:cubicBezTo>
                    <a:pt x="36" y="241"/>
                    <a:pt x="30" y="240"/>
                    <a:pt x="27" y="245"/>
                  </a:cubicBezTo>
                  <a:cubicBezTo>
                    <a:pt x="25" y="251"/>
                    <a:pt x="27" y="263"/>
                    <a:pt x="29" y="269"/>
                  </a:cubicBezTo>
                  <a:cubicBezTo>
                    <a:pt x="30" y="276"/>
                    <a:pt x="28" y="281"/>
                    <a:pt x="28" y="285"/>
                  </a:cubicBezTo>
                  <a:cubicBezTo>
                    <a:pt x="28" y="288"/>
                    <a:pt x="30" y="295"/>
                    <a:pt x="33" y="297"/>
                  </a:cubicBezTo>
                  <a:cubicBezTo>
                    <a:pt x="33" y="297"/>
                    <a:pt x="31" y="301"/>
                    <a:pt x="27" y="302"/>
                  </a:cubicBezTo>
                  <a:cubicBezTo>
                    <a:pt x="24" y="303"/>
                    <a:pt x="16" y="304"/>
                    <a:pt x="13" y="305"/>
                  </a:cubicBezTo>
                  <a:cubicBezTo>
                    <a:pt x="10" y="306"/>
                    <a:pt x="0" y="307"/>
                    <a:pt x="2" y="310"/>
                  </a:cubicBezTo>
                  <a:close/>
                  <a:moveTo>
                    <a:pt x="80" y="242"/>
                  </a:moveTo>
                  <a:cubicBezTo>
                    <a:pt x="80" y="242"/>
                    <a:pt x="84" y="237"/>
                    <a:pt x="84" y="235"/>
                  </a:cubicBezTo>
                  <a:cubicBezTo>
                    <a:pt x="84" y="235"/>
                    <a:pt x="84" y="235"/>
                    <a:pt x="84" y="235"/>
                  </a:cubicBezTo>
                  <a:cubicBezTo>
                    <a:pt x="84" y="235"/>
                    <a:pt x="84" y="235"/>
                    <a:pt x="84" y="235"/>
                  </a:cubicBezTo>
                  <a:cubicBezTo>
                    <a:pt x="84" y="236"/>
                    <a:pt x="83" y="240"/>
                    <a:pt x="84" y="241"/>
                  </a:cubicBezTo>
                  <a:cubicBezTo>
                    <a:pt x="84" y="241"/>
                    <a:pt x="81" y="241"/>
                    <a:pt x="80" y="242"/>
                  </a:cubicBezTo>
                  <a:close/>
                </a:path>
              </a:pathLst>
            </a:custGeom>
            <a:solidFill>
              <a:schemeClr val="accent2"/>
            </a:solidFill>
            <a:ln>
              <a:noFill/>
            </a:ln>
            <a:effectLst>
              <a:outerShdw blurRad="76200" dir="18900000" sy="23000" kx="-1200000" algn="bl" rotWithShape="0">
                <a:prstClr val="black">
                  <a:alpha val="20000"/>
                </a:prstClr>
              </a:outerShdw>
            </a:effectLst>
          </p:spPr>
          <p:txBody>
            <a:bodyPr anchor="ctr"/>
            <a:lstStyle/>
            <a:p>
              <a:pPr algn="ctr"/>
              <a:endParaRPr/>
            </a:p>
          </p:txBody>
        </p:sp>
        <p:sp>
          <p:nvSpPr>
            <p:cNvPr id="16" name="ïṣlîḍè"/>
            <p:cNvSpPr/>
            <p:nvPr/>
          </p:nvSpPr>
          <p:spPr bwMode="auto">
            <a:xfrm>
              <a:off x="7051767" y="2125378"/>
              <a:ext cx="728663" cy="1639888"/>
            </a:xfrm>
            <a:custGeom>
              <a:avLst/>
              <a:gdLst>
                <a:gd name="T0" fmla="*/ 186 w 194"/>
                <a:gd name="T1" fmla="*/ 40 h 436"/>
                <a:gd name="T2" fmla="*/ 128 w 194"/>
                <a:gd name="T3" fmla="*/ 42 h 436"/>
                <a:gd name="T4" fmla="*/ 120 w 194"/>
                <a:gd name="T5" fmla="*/ 39 h 436"/>
                <a:gd name="T6" fmla="*/ 67 w 194"/>
                <a:gd name="T7" fmla="*/ 41 h 436"/>
                <a:gd name="T8" fmla="*/ 38 w 194"/>
                <a:gd name="T9" fmla="*/ 71 h 436"/>
                <a:gd name="T10" fmla="*/ 6 w 194"/>
                <a:gd name="T11" fmla="*/ 146 h 436"/>
                <a:gd name="T12" fmla="*/ 4 w 194"/>
                <a:gd name="T13" fmla="*/ 176 h 436"/>
                <a:gd name="T14" fmla="*/ 17 w 194"/>
                <a:gd name="T15" fmla="*/ 183 h 436"/>
                <a:gd name="T16" fmla="*/ 42 w 194"/>
                <a:gd name="T17" fmla="*/ 183 h 436"/>
                <a:gd name="T18" fmla="*/ 39 w 194"/>
                <a:gd name="T19" fmla="*/ 230 h 436"/>
                <a:gd name="T20" fmla="*/ 48 w 194"/>
                <a:gd name="T21" fmla="*/ 275 h 436"/>
                <a:gd name="T22" fmla="*/ 54 w 194"/>
                <a:gd name="T23" fmla="*/ 336 h 436"/>
                <a:gd name="T24" fmla="*/ 43 w 194"/>
                <a:gd name="T25" fmla="*/ 376 h 436"/>
                <a:gd name="T26" fmla="*/ 71 w 194"/>
                <a:gd name="T27" fmla="*/ 367 h 436"/>
                <a:gd name="T28" fmla="*/ 69 w 194"/>
                <a:gd name="T29" fmla="*/ 332 h 436"/>
                <a:gd name="T30" fmla="*/ 75 w 194"/>
                <a:gd name="T31" fmla="*/ 285 h 436"/>
                <a:gd name="T32" fmla="*/ 82 w 194"/>
                <a:gd name="T33" fmla="*/ 262 h 436"/>
                <a:gd name="T34" fmla="*/ 94 w 194"/>
                <a:gd name="T35" fmla="*/ 221 h 436"/>
                <a:gd name="T36" fmla="*/ 99 w 194"/>
                <a:gd name="T37" fmla="*/ 233 h 436"/>
                <a:gd name="T38" fmla="*/ 103 w 194"/>
                <a:gd name="T39" fmla="*/ 281 h 436"/>
                <a:gd name="T40" fmla="*/ 102 w 194"/>
                <a:gd name="T41" fmla="*/ 354 h 436"/>
                <a:gd name="T42" fmla="*/ 92 w 194"/>
                <a:gd name="T43" fmla="*/ 395 h 436"/>
                <a:gd name="T44" fmla="*/ 82 w 194"/>
                <a:gd name="T45" fmla="*/ 426 h 436"/>
                <a:gd name="T46" fmla="*/ 117 w 194"/>
                <a:gd name="T47" fmla="*/ 413 h 436"/>
                <a:gd name="T48" fmla="*/ 120 w 194"/>
                <a:gd name="T49" fmla="*/ 363 h 436"/>
                <a:gd name="T50" fmla="*/ 132 w 194"/>
                <a:gd name="T51" fmla="*/ 275 h 436"/>
                <a:gd name="T52" fmla="*/ 150 w 194"/>
                <a:gd name="T53" fmla="*/ 207 h 436"/>
                <a:gd name="T54" fmla="*/ 152 w 194"/>
                <a:gd name="T55" fmla="*/ 201 h 436"/>
                <a:gd name="T56" fmla="*/ 153 w 194"/>
                <a:gd name="T57" fmla="*/ 186 h 436"/>
                <a:gd name="T58" fmla="*/ 152 w 194"/>
                <a:gd name="T59" fmla="*/ 171 h 436"/>
                <a:gd name="T60" fmla="*/ 144 w 194"/>
                <a:gd name="T61" fmla="*/ 141 h 436"/>
                <a:gd name="T62" fmla="*/ 146 w 194"/>
                <a:gd name="T63" fmla="*/ 113 h 436"/>
                <a:gd name="T64" fmla="*/ 167 w 194"/>
                <a:gd name="T65" fmla="*/ 78 h 436"/>
                <a:gd name="T66" fmla="*/ 173 w 194"/>
                <a:gd name="T67" fmla="*/ 117 h 436"/>
                <a:gd name="T68" fmla="*/ 162 w 194"/>
                <a:gd name="T69" fmla="*/ 132 h 436"/>
                <a:gd name="T70" fmla="*/ 165 w 194"/>
                <a:gd name="T71" fmla="*/ 135 h 436"/>
                <a:gd name="T72" fmla="*/ 176 w 194"/>
                <a:gd name="T73" fmla="*/ 138 h 436"/>
                <a:gd name="T74" fmla="*/ 176 w 194"/>
                <a:gd name="T75" fmla="*/ 144 h 436"/>
                <a:gd name="T76" fmla="*/ 172 w 194"/>
                <a:gd name="T77" fmla="*/ 147 h 436"/>
                <a:gd name="T78" fmla="*/ 171 w 194"/>
                <a:gd name="T79" fmla="*/ 151 h 436"/>
                <a:gd name="T80" fmla="*/ 181 w 194"/>
                <a:gd name="T81" fmla="*/ 148 h 436"/>
                <a:gd name="T82" fmla="*/ 189 w 194"/>
                <a:gd name="T83" fmla="*/ 118 h 436"/>
                <a:gd name="T84" fmla="*/ 189 w 194"/>
                <a:gd name="T85" fmla="*/ 53 h 436"/>
                <a:gd name="T86" fmla="*/ 42 w 194"/>
                <a:gd name="T87" fmla="*/ 153 h 436"/>
                <a:gd name="T88" fmla="*/ 48 w 194"/>
                <a:gd name="T89" fmla="*/ 122 h 436"/>
                <a:gd name="T90" fmla="*/ 57 w 194"/>
                <a:gd name="T91" fmla="*/ 12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4" h="436">
                  <a:moveTo>
                    <a:pt x="189" y="53"/>
                  </a:moveTo>
                  <a:cubicBezTo>
                    <a:pt x="186" y="48"/>
                    <a:pt x="186" y="40"/>
                    <a:pt x="186" y="40"/>
                  </a:cubicBezTo>
                  <a:cubicBezTo>
                    <a:pt x="177" y="24"/>
                    <a:pt x="147" y="38"/>
                    <a:pt x="147" y="38"/>
                  </a:cubicBezTo>
                  <a:cubicBezTo>
                    <a:pt x="140" y="37"/>
                    <a:pt x="131" y="42"/>
                    <a:pt x="128" y="42"/>
                  </a:cubicBezTo>
                  <a:cubicBezTo>
                    <a:pt x="126" y="42"/>
                    <a:pt x="123" y="42"/>
                    <a:pt x="123" y="42"/>
                  </a:cubicBezTo>
                  <a:cubicBezTo>
                    <a:pt x="123" y="38"/>
                    <a:pt x="120" y="39"/>
                    <a:pt x="120" y="39"/>
                  </a:cubicBezTo>
                  <a:cubicBezTo>
                    <a:pt x="125" y="0"/>
                    <a:pt x="94" y="2"/>
                    <a:pt x="94" y="2"/>
                  </a:cubicBezTo>
                  <a:cubicBezTo>
                    <a:pt x="59" y="2"/>
                    <a:pt x="67" y="41"/>
                    <a:pt x="67" y="41"/>
                  </a:cubicBezTo>
                  <a:cubicBezTo>
                    <a:pt x="59" y="32"/>
                    <a:pt x="67" y="52"/>
                    <a:pt x="67" y="52"/>
                  </a:cubicBezTo>
                  <a:cubicBezTo>
                    <a:pt x="56" y="53"/>
                    <a:pt x="38" y="71"/>
                    <a:pt x="38" y="71"/>
                  </a:cubicBezTo>
                  <a:cubicBezTo>
                    <a:pt x="23" y="79"/>
                    <a:pt x="26" y="104"/>
                    <a:pt x="21" y="108"/>
                  </a:cubicBezTo>
                  <a:cubicBezTo>
                    <a:pt x="15" y="113"/>
                    <a:pt x="6" y="143"/>
                    <a:pt x="6" y="146"/>
                  </a:cubicBezTo>
                  <a:cubicBezTo>
                    <a:pt x="5" y="149"/>
                    <a:pt x="6" y="154"/>
                    <a:pt x="3" y="161"/>
                  </a:cubicBezTo>
                  <a:cubicBezTo>
                    <a:pt x="0" y="168"/>
                    <a:pt x="0" y="167"/>
                    <a:pt x="4" y="176"/>
                  </a:cubicBezTo>
                  <a:cubicBezTo>
                    <a:pt x="8" y="185"/>
                    <a:pt x="11" y="183"/>
                    <a:pt x="11" y="183"/>
                  </a:cubicBezTo>
                  <a:cubicBezTo>
                    <a:pt x="13" y="182"/>
                    <a:pt x="17" y="183"/>
                    <a:pt x="17" y="183"/>
                  </a:cubicBezTo>
                  <a:cubicBezTo>
                    <a:pt x="25" y="185"/>
                    <a:pt x="42" y="181"/>
                    <a:pt x="42" y="181"/>
                  </a:cubicBezTo>
                  <a:cubicBezTo>
                    <a:pt x="42" y="183"/>
                    <a:pt x="42" y="183"/>
                    <a:pt x="42" y="183"/>
                  </a:cubicBezTo>
                  <a:cubicBezTo>
                    <a:pt x="39" y="184"/>
                    <a:pt x="40" y="191"/>
                    <a:pt x="40" y="191"/>
                  </a:cubicBezTo>
                  <a:cubicBezTo>
                    <a:pt x="38" y="196"/>
                    <a:pt x="41" y="216"/>
                    <a:pt x="39" y="230"/>
                  </a:cubicBezTo>
                  <a:cubicBezTo>
                    <a:pt x="37" y="244"/>
                    <a:pt x="48" y="258"/>
                    <a:pt x="48" y="258"/>
                  </a:cubicBezTo>
                  <a:cubicBezTo>
                    <a:pt x="49" y="260"/>
                    <a:pt x="48" y="275"/>
                    <a:pt x="48" y="275"/>
                  </a:cubicBezTo>
                  <a:cubicBezTo>
                    <a:pt x="42" y="286"/>
                    <a:pt x="44" y="301"/>
                    <a:pt x="46" y="306"/>
                  </a:cubicBezTo>
                  <a:cubicBezTo>
                    <a:pt x="48" y="311"/>
                    <a:pt x="53" y="328"/>
                    <a:pt x="54" y="336"/>
                  </a:cubicBezTo>
                  <a:cubicBezTo>
                    <a:pt x="56" y="343"/>
                    <a:pt x="51" y="355"/>
                    <a:pt x="49" y="359"/>
                  </a:cubicBezTo>
                  <a:cubicBezTo>
                    <a:pt x="47" y="364"/>
                    <a:pt x="43" y="376"/>
                    <a:pt x="43" y="376"/>
                  </a:cubicBezTo>
                  <a:cubicBezTo>
                    <a:pt x="39" y="387"/>
                    <a:pt x="68" y="383"/>
                    <a:pt x="68" y="383"/>
                  </a:cubicBezTo>
                  <a:cubicBezTo>
                    <a:pt x="73" y="380"/>
                    <a:pt x="71" y="374"/>
                    <a:pt x="71" y="367"/>
                  </a:cubicBezTo>
                  <a:cubicBezTo>
                    <a:pt x="72" y="360"/>
                    <a:pt x="75" y="359"/>
                    <a:pt x="75" y="354"/>
                  </a:cubicBezTo>
                  <a:cubicBezTo>
                    <a:pt x="74" y="350"/>
                    <a:pt x="70" y="338"/>
                    <a:pt x="69" y="332"/>
                  </a:cubicBezTo>
                  <a:cubicBezTo>
                    <a:pt x="67" y="326"/>
                    <a:pt x="67" y="321"/>
                    <a:pt x="70" y="314"/>
                  </a:cubicBezTo>
                  <a:cubicBezTo>
                    <a:pt x="73" y="306"/>
                    <a:pt x="77" y="290"/>
                    <a:pt x="75" y="285"/>
                  </a:cubicBezTo>
                  <a:cubicBezTo>
                    <a:pt x="74" y="280"/>
                    <a:pt x="75" y="275"/>
                    <a:pt x="75" y="275"/>
                  </a:cubicBezTo>
                  <a:cubicBezTo>
                    <a:pt x="76" y="273"/>
                    <a:pt x="82" y="262"/>
                    <a:pt x="82" y="262"/>
                  </a:cubicBezTo>
                  <a:cubicBezTo>
                    <a:pt x="85" y="260"/>
                    <a:pt x="89" y="240"/>
                    <a:pt x="89" y="239"/>
                  </a:cubicBezTo>
                  <a:cubicBezTo>
                    <a:pt x="90" y="238"/>
                    <a:pt x="91" y="224"/>
                    <a:pt x="94" y="221"/>
                  </a:cubicBezTo>
                  <a:cubicBezTo>
                    <a:pt x="97" y="219"/>
                    <a:pt x="98" y="226"/>
                    <a:pt x="98" y="227"/>
                  </a:cubicBezTo>
                  <a:cubicBezTo>
                    <a:pt x="98" y="228"/>
                    <a:pt x="99" y="233"/>
                    <a:pt x="99" y="233"/>
                  </a:cubicBezTo>
                  <a:cubicBezTo>
                    <a:pt x="98" y="237"/>
                    <a:pt x="103" y="261"/>
                    <a:pt x="103" y="261"/>
                  </a:cubicBezTo>
                  <a:cubicBezTo>
                    <a:pt x="100" y="266"/>
                    <a:pt x="103" y="281"/>
                    <a:pt x="103" y="281"/>
                  </a:cubicBezTo>
                  <a:cubicBezTo>
                    <a:pt x="105" y="285"/>
                    <a:pt x="105" y="292"/>
                    <a:pt x="105" y="292"/>
                  </a:cubicBezTo>
                  <a:cubicBezTo>
                    <a:pt x="99" y="303"/>
                    <a:pt x="102" y="348"/>
                    <a:pt x="102" y="354"/>
                  </a:cubicBezTo>
                  <a:cubicBezTo>
                    <a:pt x="101" y="360"/>
                    <a:pt x="100" y="378"/>
                    <a:pt x="97" y="382"/>
                  </a:cubicBezTo>
                  <a:cubicBezTo>
                    <a:pt x="94" y="386"/>
                    <a:pt x="93" y="390"/>
                    <a:pt x="92" y="395"/>
                  </a:cubicBezTo>
                  <a:cubicBezTo>
                    <a:pt x="91" y="400"/>
                    <a:pt x="89" y="409"/>
                    <a:pt x="89" y="409"/>
                  </a:cubicBezTo>
                  <a:cubicBezTo>
                    <a:pt x="84" y="413"/>
                    <a:pt x="82" y="426"/>
                    <a:pt x="82" y="426"/>
                  </a:cubicBezTo>
                  <a:cubicBezTo>
                    <a:pt x="81" y="436"/>
                    <a:pt x="115" y="430"/>
                    <a:pt x="115" y="430"/>
                  </a:cubicBezTo>
                  <a:cubicBezTo>
                    <a:pt x="120" y="426"/>
                    <a:pt x="118" y="418"/>
                    <a:pt x="117" y="413"/>
                  </a:cubicBezTo>
                  <a:cubicBezTo>
                    <a:pt x="117" y="407"/>
                    <a:pt x="116" y="389"/>
                    <a:pt x="116" y="389"/>
                  </a:cubicBezTo>
                  <a:cubicBezTo>
                    <a:pt x="112" y="381"/>
                    <a:pt x="120" y="363"/>
                    <a:pt x="120" y="363"/>
                  </a:cubicBezTo>
                  <a:cubicBezTo>
                    <a:pt x="141" y="300"/>
                    <a:pt x="132" y="287"/>
                    <a:pt x="132" y="287"/>
                  </a:cubicBezTo>
                  <a:cubicBezTo>
                    <a:pt x="132" y="287"/>
                    <a:pt x="132" y="280"/>
                    <a:pt x="132" y="275"/>
                  </a:cubicBezTo>
                  <a:cubicBezTo>
                    <a:pt x="132" y="269"/>
                    <a:pt x="128" y="271"/>
                    <a:pt x="138" y="252"/>
                  </a:cubicBezTo>
                  <a:cubicBezTo>
                    <a:pt x="148" y="234"/>
                    <a:pt x="150" y="208"/>
                    <a:pt x="150" y="207"/>
                  </a:cubicBezTo>
                  <a:cubicBezTo>
                    <a:pt x="151" y="206"/>
                    <a:pt x="151" y="205"/>
                    <a:pt x="150" y="203"/>
                  </a:cubicBezTo>
                  <a:cubicBezTo>
                    <a:pt x="149" y="201"/>
                    <a:pt x="150" y="203"/>
                    <a:pt x="152" y="201"/>
                  </a:cubicBezTo>
                  <a:cubicBezTo>
                    <a:pt x="153" y="199"/>
                    <a:pt x="152" y="195"/>
                    <a:pt x="152" y="194"/>
                  </a:cubicBezTo>
                  <a:cubicBezTo>
                    <a:pt x="153" y="192"/>
                    <a:pt x="153" y="188"/>
                    <a:pt x="153" y="186"/>
                  </a:cubicBezTo>
                  <a:cubicBezTo>
                    <a:pt x="153" y="184"/>
                    <a:pt x="153" y="180"/>
                    <a:pt x="153" y="178"/>
                  </a:cubicBezTo>
                  <a:cubicBezTo>
                    <a:pt x="153" y="176"/>
                    <a:pt x="151" y="176"/>
                    <a:pt x="152" y="171"/>
                  </a:cubicBezTo>
                  <a:cubicBezTo>
                    <a:pt x="153" y="167"/>
                    <a:pt x="151" y="162"/>
                    <a:pt x="151" y="162"/>
                  </a:cubicBezTo>
                  <a:cubicBezTo>
                    <a:pt x="152" y="153"/>
                    <a:pt x="143" y="143"/>
                    <a:pt x="144" y="141"/>
                  </a:cubicBezTo>
                  <a:cubicBezTo>
                    <a:pt x="144" y="138"/>
                    <a:pt x="143" y="128"/>
                    <a:pt x="142" y="126"/>
                  </a:cubicBezTo>
                  <a:cubicBezTo>
                    <a:pt x="142" y="125"/>
                    <a:pt x="146" y="113"/>
                    <a:pt x="146" y="113"/>
                  </a:cubicBezTo>
                  <a:cubicBezTo>
                    <a:pt x="149" y="110"/>
                    <a:pt x="156" y="89"/>
                    <a:pt x="157" y="88"/>
                  </a:cubicBezTo>
                  <a:cubicBezTo>
                    <a:pt x="157" y="87"/>
                    <a:pt x="167" y="78"/>
                    <a:pt x="167" y="78"/>
                  </a:cubicBezTo>
                  <a:cubicBezTo>
                    <a:pt x="167" y="80"/>
                    <a:pt x="175" y="106"/>
                    <a:pt x="175" y="109"/>
                  </a:cubicBezTo>
                  <a:cubicBezTo>
                    <a:pt x="176" y="112"/>
                    <a:pt x="176" y="115"/>
                    <a:pt x="173" y="117"/>
                  </a:cubicBezTo>
                  <a:cubicBezTo>
                    <a:pt x="170" y="119"/>
                    <a:pt x="168" y="124"/>
                    <a:pt x="167" y="126"/>
                  </a:cubicBezTo>
                  <a:cubicBezTo>
                    <a:pt x="165" y="128"/>
                    <a:pt x="164" y="131"/>
                    <a:pt x="162" y="132"/>
                  </a:cubicBezTo>
                  <a:cubicBezTo>
                    <a:pt x="160" y="133"/>
                    <a:pt x="157" y="135"/>
                    <a:pt x="157" y="135"/>
                  </a:cubicBezTo>
                  <a:cubicBezTo>
                    <a:pt x="154" y="143"/>
                    <a:pt x="165" y="135"/>
                    <a:pt x="165" y="135"/>
                  </a:cubicBezTo>
                  <a:cubicBezTo>
                    <a:pt x="167" y="133"/>
                    <a:pt x="170" y="132"/>
                    <a:pt x="170" y="132"/>
                  </a:cubicBezTo>
                  <a:cubicBezTo>
                    <a:pt x="178" y="132"/>
                    <a:pt x="176" y="138"/>
                    <a:pt x="176" y="138"/>
                  </a:cubicBezTo>
                  <a:cubicBezTo>
                    <a:pt x="169" y="136"/>
                    <a:pt x="172" y="139"/>
                    <a:pt x="172" y="139"/>
                  </a:cubicBezTo>
                  <a:cubicBezTo>
                    <a:pt x="175" y="139"/>
                    <a:pt x="176" y="144"/>
                    <a:pt x="176" y="144"/>
                  </a:cubicBezTo>
                  <a:cubicBezTo>
                    <a:pt x="175" y="145"/>
                    <a:pt x="169" y="143"/>
                    <a:pt x="169" y="143"/>
                  </a:cubicBezTo>
                  <a:cubicBezTo>
                    <a:pt x="164" y="143"/>
                    <a:pt x="172" y="147"/>
                    <a:pt x="172" y="147"/>
                  </a:cubicBezTo>
                  <a:cubicBezTo>
                    <a:pt x="168" y="147"/>
                    <a:pt x="168" y="147"/>
                    <a:pt x="168" y="147"/>
                  </a:cubicBezTo>
                  <a:cubicBezTo>
                    <a:pt x="160" y="147"/>
                    <a:pt x="171" y="151"/>
                    <a:pt x="171" y="151"/>
                  </a:cubicBezTo>
                  <a:cubicBezTo>
                    <a:pt x="163" y="156"/>
                    <a:pt x="173" y="154"/>
                    <a:pt x="174" y="154"/>
                  </a:cubicBezTo>
                  <a:cubicBezTo>
                    <a:pt x="176" y="153"/>
                    <a:pt x="181" y="148"/>
                    <a:pt x="181" y="148"/>
                  </a:cubicBezTo>
                  <a:cubicBezTo>
                    <a:pt x="186" y="142"/>
                    <a:pt x="186" y="142"/>
                    <a:pt x="186" y="142"/>
                  </a:cubicBezTo>
                  <a:cubicBezTo>
                    <a:pt x="189" y="138"/>
                    <a:pt x="188" y="123"/>
                    <a:pt x="189" y="118"/>
                  </a:cubicBezTo>
                  <a:cubicBezTo>
                    <a:pt x="189" y="112"/>
                    <a:pt x="188" y="100"/>
                    <a:pt x="188" y="100"/>
                  </a:cubicBezTo>
                  <a:cubicBezTo>
                    <a:pt x="194" y="73"/>
                    <a:pt x="189" y="53"/>
                    <a:pt x="189" y="53"/>
                  </a:cubicBezTo>
                  <a:close/>
                  <a:moveTo>
                    <a:pt x="50" y="151"/>
                  </a:moveTo>
                  <a:cubicBezTo>
                    <a:pt x="50" y="151"/>
                    <a:pt x="43" y="152"/>
                    <a:pt x="42" y="153"/>
                  </a:cubicBezTo>
                  <a:cubicBezTo>
                    <a:pt x="40" y="155"/>
                    <a:pt x="35" y="155"/>
                    <a:pt x="33" y="154"/>
                  </a:cubicBezTo>
                  <a:cubicBezTo>
                    <a:pt x="33" y="154"/>
                    <a:pt x="48" y="141"/>
                    <a:pt x="48" y="122"/>
                  </a:cubicBezTo>
                  <a:cubicBezTo>
                    <a:pt x="48" y="122"/>
                    <a:pt x="50" y="115"/>
                    <a:pt x="55" y="119"/>
                  </a:cubicBezTo>
                  <a:cubicBezTo>
                    <a:pt x="55" y="119"/>
                    <a:pt x="55" y="126"/>
                    <a:pt x="57" y="129"/>
                  </a:cubicBezTo>
                  <a:cubicBezTo>
                    <a:pt x="57" y="129"/>
                    <a:pt x="55" y="146"/>
                    <a:pt x="50" y="151"/>
                  </a:cubicBezTo>
                  <a:close/>
                </a:path>
              </a:pathLst>
            </a:custGeom>
            <a:solidFill>
              <a:schemeClr val="accent1"/>
            </a:solidFill>
            <a:ln>
              <a:noFill/>
            </a:ln>
            <a:effectLst>
              <a:outerShdw blurRad="76200" dir="18900000" sy="23000" kx="-1200000" algn="bl" rotWithShape="0">
                <a:prstClr val="black">
                  <a:alpha val="20000"/>
                </a:prstClr>
              </a:outerShdw>
            </a:effectLst>
          </p:spPr>
          <p:txBody>
            <a:bodyPr anchor="ctr"/>
            <a:lstStyle/>
            <a:p>
              <a:pPr algn="ctr"/>
              <a:endParaRPr/>
            </a:p>
          </p:txBody>
        </p:sp>
        <p:sp>
          <p:nvSpPr>
            <p:cNvPr id="17" name="iṡḻïḓé"/>
            <p:cNvSpPr/>
            <p:nvPr/>
          </p:nvSpPr>
          <p:spPr bwMode="auto">
            <a:xfrm>
              <a:off x="8904312" y="1221640"/>
              <a:ext cx="1552575" cy="1711868"/>
            </a:xfrm>
            <a:custGeom>
              <a:avLst/>
              <a:gdLst>
                <a:gd name="T0" fmla="*/ 539 w 1159"/>
                <a:gd name="T1" fmla="*/ 152 h 1485"/>
                <a:gd name="T2" fmla="*/ 636 w 1159"/>
                <a:gd name="T3" fmla="*/ 220 h 1485"/>
                <a:gd name="T4" fmla="*/ 635 w 1159"/>
                <a:gd name="T5" fmla="*/ 258 h 1485"/>
                <a:gd name="T6" fmla="*/ 599 w 1159"/>
                <a:gd name="T7" fmla="*/ 303 h 1485"/>
                <a:gd name="T8" fmla="*/ 634 w 1159"/>
                <a:gd name="T9" fmla="*/ 331 h 1485"/>
                <a:gd name="T10" fmla="*/ 884 w 1159"/>
                <a:gd name="T11" fmla="*/ 348 h 1485"/>
                <a:gd name="T12" fmla="*/ 1030 w 1159"/>
                <a:gd name="T13" fmla="*/ 255 h 1485"/>
                <a:gd name="T14" fmla="*/ 1103 w 1159"/>
                <a:gd name="T15" fmla="*/ 234 h 1485"/>
                <a:gd name="T16" fmla="*/ 1104 w 1159"/>
                <a:gd name="T17" fmla="*/ 252 h 1485"/>
                <a:gd name="T18" fmla="*/ 1100 w 1159"/>
                <a:gd name="T19" fmla="*/ 287 h 1485"/>
                <a:gd name="T20" fmla="*/ 1061 w 1159"/>
                <a:gd name="T21" fmla="*/ 294 h 1485"/>
                <a:gd name="T22" fmla="*/ 1033 w 1159"/>
                <a:gd name="T23" fmla="*/ 303 h 1485"/>
                <a:gd name="T24" fmla="*/ 987 w 1159"/>
                <a:gd name="T25" fmla="*/ 351 h 1485"/>
                <a:gd name="T26" fmla="*/ 909 w 1159"/>
                <a:gd name="T27" fmla="*/ 404 h 1485"/>
                <a:gd name="T28" fmla="*/ 836 w 1159"/>
                <a:gd name="T29" fmla="*/ 410 h 1485"/>
                <a:gd name="T30" fmla="*/ 690 w 1159"/>
                <a:gd name="T31" fmla="*/ 415 h 1485"/>
                <a:gd name="T32" fmla="*/ 687 w 1159"/>
                <a:gd name="T33" fmla="*/ 504 h 1485"/>
                <a:gd name="T34" fmla="*/ 682 w 1159"/>
                <a:gd name="T35" fmla="*/ 696 h 1485"/>
                <a:gd name="T36" fmla="*/ 683 w 1159"/>
                <a:gd name="T37" fmla="*/ 823 h 1485"/>
                <a:gd name="T38" fmla="*/ 667 w 1159"/>
                <a:gd name="T39" fmla="*/ 849 h 1485"/>
                <a:gd name="T40" fmla="*/ 624 w 1159"/>
                <a:gd name="T41" fmla="*/ 1084 h 1485"/>
                <a:gd name="T42" fmla="*/ 575 w 1159"/>
                <a:gd name="T43" fmla="*/ 1048 h 1485"/>
                <a:gd name="T44" fmla="*/ 567 w 1159"/>
                <a:gd name="T45" fmla="*/ 1000 h 1485"/>
                <a:gd name="T46" fmla="*/ 554 w 1159"/>
                <a:gd name="T47" fmla="*/ 954 h 1485"/>
                <a:gd name="T48" fmla="*/ 538 w 1159"/>
                <a:gd name="T49" fmla="*/ 1012 h 1485"/>
                <a:gd name="T50" fmla="*/ 538 w 1159"/>
                <a:gd name="T51" fmla="*/ 1085 h 1485"/>
                <a:gd name="T52" fmla="*/ 538 w 1159"/>
                <a:gd name="T53" fmla="*/ 1163 h 1485"/>
                <a:gd name="T54" fmla="*/ 523 w 1159"/>
                <a:gd name="T55" fmla="*/ 1357 h 1485"/>
                <a:gd name="T56" fmla="*/ 552 w 1159"/>
                <a:gd name="T57" fmla="*/ 1417 h 1485"/>
                <a:gd name="T58" fmla="*/ 557 w 1159"/>
                <a:gd name="T59" fmla="*/ 1460 h 1485"/>
                <a:gd name="T60" fmla="*/ 477 w 1159"/>
                <a:gd name="T61" fmla="*/ 1470 h 1485"/>
                <a:gd name="T62" fmla="*/ 473 w 1159"/>
                <a:gd name="T63" fmla="*/ 1434 h 1485"/>
                <a:gd name="T64" fmla="*/ 469 w 1159"/>
                <a:gd name="T65" fmla="*/ 1399 h 1485"/>
                <a:gd name="T66" fmla="*/ 473 w 1159"/>
                <a:gd name="T67" fmla="*/ 1369 h 1485"/>
                <a:gd name="T68" fmla="*/ 454 w 1159"/>
                <a:gd name="T69" fmla="*/ 1166 h 1485"/>
                <a:gd name="T70" fmla="*/ 467 w 1159"/>
                <a:gd name="T71" fmla="*/ 1045 h 1485"/>
                <a:gd name="T72" fmla="*/ 429 w 1159"/>
                <a:gd name="T73" fmla="*/ 847 h 1485"/>
                <a:gd name="T74" fmla="*/ 385 w 1159"/>
                <a:gd name="T75" fmla="*/ 838 h 1485"/>
                <a:gd name="T76" fmla="*/ 390 w 1159"/>
                <a:gd name="T77" fmla="*/ 752 h 1485"/>
                <a:gd name="T78" fmla="*/ 431 w 1159"/>
                <a:gd name="T79" fmla="*/ 682 h 1485"/>
                <a:gd name="T80" fmla="*/ 441 w 1159"/>
                <a:gd name="T81" fmla="*/ 658 h 1485"/>
                <a:gd name="T82" fmla="*/ 413 w 1159"/>
                <a:gd name="T83" fmla="*/ 548 h 1485"/>
                <a:gd name="T84" fmla="*/ 419 w 1159"/>
                <a:gd name="T85" fmla="*/ 438 h 1485"/>
                <a:gd name="T86" fmla="*/ 238 w 1159"/>
                <a:gd name="T87" fmla="*/ 322 h 1485"/>
                <a:gd name="T88" fmla="*/ 197 w 1159"/>
                <a:gd name="T89" fmla="*/ 293 h 1485"/>
                <a:gd name="T90" fmla="*/ 75 w 1159"/>
                <a:gd name="T91" fmla="*/ 139 h 1485"/>
                <a:gd name="T92" fmla="*/ 11 w 1159"/>
                <a:gd name="T93" fmla="*/ 85 h 1485"/>
                <a:gd name="T94" fmla="*/ 16 w 1159"/>
                <a:gd name="T95" fmla="*/ 63 h 1485"/>
                <a:gd name="T96" fmla="*/ 28 w 1159"/>
                <a:gd name="T97" fmla="*/ 47 h 1485"/>
                <a:gd name="T98" fmla="*/ 24 w 1159"/>
                <a:gd name="T99" fmla="*/ 21 h 1485"/>
                <a:gd name="T100" fmla="*/ 114 w 1159"/>
                <a:gd name="T101" fmla="*/ 128 h 1485"/>
                <a:gd name="T102" fmla="*/ 250 w 1159"/>
                <a:gd name="T103" fmla="*/ 265 h 1485"/>
                <a:gd name="T104" fmla="*/ 466 w 1159"/>
                <a:gd name="T105" fmla="*/ 330 h 1485"/>
                <a:gd name="T106" fmla="*/ 506 w 1159"/>
                <a:gd name="T107" fmla="*/ 290 h 1485"/>
                <a:gd name="T108" fmla="*/ 492 w 1159"/>
                <a:gd name="T109" fmla="*/ 255 h 1485"/>
                <a:gd name="T110" fmla="*/ 501 w 1159"/>
                <a:gd name="T111" fmla="*/ 227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9" h="1485">
                  <a:moveTo>
                    <a:pt x="503" y="222"/>
                  </a:moveTo>
                  <a:cubicBezTo>
                    <a:pt x="503" y="222"/>
                    <a:pt x="512" y="165"/>
                    <a:pt x="539" y="152"/>
                  </a:cubicBezTo>
                  <a:cubicBezTo>
                    <a:pt x="539" y="152"/>
                    <a:pt x="583" y="121"/>
                    <a:pt x="621" y="170"/>
                  </a:cubicBezTo>
                  <a:cubicBezTo>
                    <a:pt x="621" y="170"/>
                    <a:pt x="639" y="189"/>
                    <a:pt x="636" y="220"/>
                  </a:cubicBezTo>
                  <a:cubicBezTo>
                    <a:pt x="636" y="222"/>
                    <a:pt x="632" y="236"/>
                    <a:pt x="633" y="235"/>
                  </a:cubicBezTo>
                  <a:cubicBezTo>
                    <a:pt x="649" y="231"/>
                    <a:pt x="639" y="254"/>
                    <a:pt x="635" y="258"/>
                  </a:cubicBezTo>
                  <a:cubicBezTo>
                    <a:pt x="627" y="267"/>
                    <a:pt x="627" y="267"/>
                    <a:pt x="622" y="265"/>
                  </a:cubicBezTo>
                  <a:cubicBezTo>
                    <a:pt x="622" y="265"/>
                    <a:pt x="603" y="290"/>
                    <a:pt x="599" y="303"/>
                  </a:cubicBezTo>
                  <a:cubicBezTo>
                    <a:pt x="594" y="318"/>
                    <a:pt x="602" y="323"/>
                    <a:pt x="602" y="323"/>
                  </a:cubicBezTo>
                  <a:cubicBezTo>
                    <a:pt x="602" y="323"/>
                    <a:pt x="620" y="322"/>
                    <a:pt x="634" y="331"/>
                  </a:cubicBezTo>
                  <a:cubicBezTo>
                    <a:pt x="647" y="340"/>
                    <a:pt x="703" y="324"/>
                    <a:pt x="730" y="340"/>
                  </a:cubicBezTo>
                  <a:cubicBezTo>
                    <a:pt x="757" y="356"/>
                    <a:pt x="873" y="348"/>
                    <a:pt x="884" y="348"/>
                  </a:cubicBezTo>
                  <a:cubicBezTo>
                    <a:pt x="894" y="348"/>
                    <a:pt x="966" y="297"/>
                    <a:pt x="966" y="297"/>
                  </a:cubicBezTo>
                  <a:cubicBezTo>
                    <a:pt x="966" y="297"/>
                    <a:pt x="1020" y="265"/>
                    <a:pt x="1030" y="255"/>
                  </a:cubicBezTo>
                  <a:cubicBezTo>
                    <a:pt x="1037" y="247"/>
                    <a:pt x="1159" y="190"/>
                    <a:pt x="1150" y="212"/>
                  </a:cubicBezTo>
                  <a:cubicBezTo>
                    <a:pt x="1150" y="212"/>
                    <a:pt x="1107" y="233"/>
                    <a:pt x="1103" y="234"/>
                  </a:cubicBezTo>
                  <a:cubicBezTo>
                    <a:pt x="1101" y="235"/>
                    <a:pt x="1111" y="237"/>
                    <a:pt x="1110" y="244"/>
                  </a:cubicBezTo>
                  <a:cubicBezTo>
                    <a:pt x="1110" y="248"/>
                    <a:pt x="1100" y="250"/>
                    <a:pt x="1104" y="252"/>
                  </a:cubicBezTo>
                  <a:cubicBezTo>
                    <a:pt x="1120" y="262"/>
                    <a:pt x="1104" y="265"/>
                    <a:pt x="1107" y="268"/>
                  </a:cubicBezTo>
                  <a:cubicBezTo>
                    <a:pt x="1122" y="280"/>
                    <a:pt x="1100" y="287"/>
                    <a:pt x="1100" y="287"/>
                  </a:cubicBezTo>
                  <a:cubicBezTo>
                    <a:pt x="1100" y="287"/>
                    <a:pt x="1085" y="291"/>
                    <a:pt x="1079" y="291"/>
                  </a:cubicBezTo>
                  <a:cubicBezTo>
                    <a:pt x="1073" y="291"/>
                    <a:pt x="1061" y="294"/>
                    <a:pt x="1061" y="294"/>
                  </a:cubicBezTo>
                  <a:cubicBezTo>
                    <a:pt x="1061" y="294"/>
                    <a:pt x="1057" y="296"/>
                    <a:pt x="1050" y="298"/>
                  </a:cubicBezTo>
                  <a:cubicBezTo>
                    <a:pt x="1043" y="301"/>
                    <a:pt x="1033" y="303"/>
                    <a:pt x="1033" y="303"/>
                  </a:cubicBezTo>
                  <a:cubicBezTo>
                    <a:pt x="1033" y="303"/>
                    <a:pt x="1032" y="303"/>
                    <a:pt x="1026" y="309"/>
                  </a:cubicBezTo>
                  <a:cubicBezTo>
                    <a:pt x="1021" y="315"/>
                    <a:pt x="995" y="343"/>
                    <a:pt x="987" y="351"/>
                  </a:cubicBezTo>
                  <a:cubicBezTo>
                    <a:pt x="977" y="360"/>
                    <a:pt x="935" y="388"/>
                    <a:pt x="935" y="388"/>
                  </a:cubicBezTo>
                  <a:cubicBezTo>
                    <a:pt x="935" y="388"/>
                    <a:pt x="919" y="397"/>
                    <a:pt x="909" y="404"/>
                  </a:cubicBezTo>
                  <a:cubicBezTo>
                    <a:pt x="907" y="406"/>
                    <a:pt x="907" y="412"/>
                    <a:pt x="876" y="408"/>
                  </a:cubicBezTo>
                  <a:cubicBezTo>
                    <a:pt x="869" y="407"/>
                    <a:pt x="836" y="410"/>
                    <a:pt x="836" y="410"/>
                  </a:cubicBezTo>
                  <a:cubicBezTo>
                    <a:pt x="836" y="410"/>
                    <a:pt x="781" y="434"/>
                    <a:pt x="711" y="404"/>
                  </a:cubicBezTo>
                  <a:cubicBezTo>
                    <a:pt x="711" y="404"/>
                    <a:pt x="692" y="402"/>
                    <a:pt x="690" y="415"/>
                  </a:cubicBezTo>
                  <a:cubicBezTo>
                    <a:pt x="689" y="427"/>
                    <a:pt x="683" y="441"/>
                    <a:pt x="680" y="458"/>
                  </a:cubicBezTo>
                  <a:cubicBezTo>
                    <a:pt x="677" y="474"/>
                    <a:pt x="687" y="504"/>
                    <a:pt x="687" y="504"/>
                  </a:cubicBezTo>
                  <a:cubicBezTo>
                    <a:pt x="687" y="504"/>
                    <a:pt x="650" y="641"/>
                    <a:pt x="649" y="651"/>
                  </a:cubicBezTo>
                  <a:cubicBezTo>
                    <a:pt x="647" y="660"/>
                    <a:pt x="681" y="688"/>
                    <a:pt x="682" y="696"/>
                  </a:cubicBezTo>
                  <a:cubicBezTo>
                    <a:pt x="683" y="704"/>
                    <a:pt x="686" y="766"/>
                    <a:pt x="686" y="766"/>
                  </a:cubicBezTo>
                  <a:cubicBezTo>
                    <a:pt x="686" y="766"/>
                    <a:pt x="675" y="814"/>
                    <a:pt x="683" y="823"/>
                  </a:cubicBezTo>
                  <a:cubicBezTo>
                    <a:pt x="683" y="823"/>
                    <a:pt x="689" y="826"/>
                    <a:pt x="678" y="835"/>
                  </a:cubicBezTo>
                  <a:cubicBezTo>
                    <a:pt x="666" y="845"/>
                    <a:pt x="667" y="849"/>
                    <a:pt x="667" y="849"/>
                  </a:cubicBezTo>
                  <a:cubicBezTo>
                    <a:pt x="667" y="849"/>
                    <a:pt x="668" y="921"/>
                    <a:pt x="664" y="946"/>
                  </a:cubicBezTo>
                  <a:cubicBezTo>
                    <a:pt x="659" y="970"/>
                    <a:pt x="651" y="1078"/>
                    <a:pt x="624" y="1084"/>
                  </a:cubicBezTo>
                  <a:cubicBezTo>
                    <a:pt x="624" y="1084"/>
                    <a:pt x="603" y="1089"/>
                    <a:pt x="589" y="1068"/>
                  </a:cubicBezTo>
                  <a:cubicBezTo>
                    <a:pt x="589" y="1068"/>
                    <a:pt x="574" y="1056"/>
                    <a:pt x="575" y="1048"/>
                  </a:cubicBezTo>
                  <a:cubicBezTo>
                    <a:pt x="577" y="1040"/>
                    <a:pt x="577" y="1040"/>
                    <a:pt x="577" y="1040"/>
                  </a:cubicBezTo>
                  <a:cubicBezTo>
                    <a:pt x="577" y="1040"/>
                    <a:pt x="563" y="1013"/>
                    <a:pt x="567" y="1000"/>
                  </a:cubicBezTo>
                  <a:cubicBezTo>
                    <a:pt x="565" y="964"/>
                    <a:pt x="565" y="964"/>
                    <a:pt x="565" y="964"/>
                  </a:cubicBezTo>
                  <a:cubicBezTo>
                    <a:pt x="565" y="964"/>
                    <a:pt x="557" y="959"/>
                    <a:pt x="554" y="954"/>
                  </a:cubicBezTo>
                  <a:cubicBezTo>
                    <a:pt x="552" y="949"/>
                    <a:pt x="550" y="940"/>
                    <a:pt x="550" y="940"/>
                  </a:cubicBezTo>
                  <a:cubicBezTo>
                    <a:pt x="550" y="940"/>
                    <a:pt x="535" y="1000"/>
                    <a:pt x="538" y="1012"/>
                  </a:cubicBezTo>
                  <a:cubicBezTo>
                    <a:pt x="540" y="1024"/>
                    <a:pt x="538" y="1052"/>
                    <a:pt x="538" y="1052"/>
                  </a:cubicBezTo>
                  <a:cubicBezTo>
                    <a:pt x="538" y="1052"/>
                    <a:pt x="544" y="1072"/>
                    <a:pt x="538" y="1085"/>
                  </a:cubicBezTo>
                  <a:cubicBezTo>
                    <a:pt x="531" y="1097"/>
                    <a:pt x="530" y="1114"/>
                    <a:pt x="530" y="1114"/>
                  </a:cubicBezTo>
                  <a:cubicBezTo>
                    <a:pt x="530" y="1114"/>
                    <a:pt x="542" y="1146"/>
                    <a:pt x="538" y="1163"/>
                  </a:cubicBezTo>
                  <a:cubicBezTo>
                    <a:pt x="534" y="1181"/>
                    <a:pt x="523" y="1253"/>
                    <a:pt x="523" y="1253"/>
                  </a:cubicBezTo>
                  <a:cubicBezTo>
                    <a:pt x="523" y="1253"/>
                    <a:pt x="520" y="1350"/>
                    <a:pt x="523" y="1357"/>
                  </a:cubicBezTo>
                  <a:cubicBezTo>
                    <a:pt x="527" y="1364"/>
                    <a:pt x="546" y="1384"/>
                    <a:pt x="544" y="1393"/>
                  </a:cubicBezTo>
                  <a:cubicBezTo>
                    <a:pt x="542" y="1403"/>
                    <a:pt x="549" y="1408"/>
                    <a:pt x="552" y="1417"/>
                  </a:cubicBezTo>
                  <a:cubicBezTo>
                    <a:pt x="556" y="1425"/>
                    <a:pt x="550" y="1441"/>
                    <a:pt x="550" y="1441"/>
                  </a:cubicBezTo>
                  <a:cubicBezTo>
                    <a:pt x="550" y="1441"/>
                    <a:pt x="563" y="1457"/>
                    <a:pt x="557" y="1460"/>
                  </a:cubicBezTo>
                  <a:cubicBezTo>
                    <a:pt x="551" y="1462"/>
                    <a:pt x="508" y="1476"/>
                    <a:pt x="502" y="1481"/>
                  </a:cubicBezTo>
                  <a:cubicBezTo>
                    <a:pt x="496" y="1485"/>
                    <a:pt x="479" y="1477"/>
                    <a:pt x="477" y="1470"/>
                  </a:cubicBezTo>
                  <a:cubicBezTo>
                    <a:pt x="474" y="1463"/>
                    <a:pt x="479" y="1453"/>
                    <a:pt x="477" y="1448"/>
                  </a:cubicBezTo>
                  <a:cubicBezTo>
                    <a:pt x="474" y="1443"/>
                    <a:pt x="473" y="1434"/>
                    <a:pt x="473" y="1434"/>
                  </a:cubicBezTo>
                  <a:cubicBezTo>
                    <a:pt x="469" y="1417"/>
                    <a:pt x="469" y="1417"/>
                    <a:pt x="469" y="1417"/>
                  </a:cubicBezTo>
                  <a:cubicBezTo>
                    <a:pt x="469" y="1399"/>
                    <a:pt x="469" y="1399"/>
                    <a:pt x="469" y="1399"/>
                  </a:cubicBezTo>
                  <a:cubicBezTo>
                    <a:pt x="469" y="1399"/>
                    <a:pt x="477" y="1392"/>
                    <a:pt x="472" y="1385"/>
                  </a:cubicBezTo>
                  <a:cubicBezTo>
                    <a:pt x="467" y="1378"/>
                    <a:pt x="473" y="1369"/>
                    <a:pt x="473" y="1369"/>
                  </a:cubicBezTo>
                  <a:cubicBezTo>
                    <a:pt x="478" y="1362"/>
                    <a:pt x="478" y="1362"/>
                    <a:pt x="478" y="1362"/>
                  </a:cubicBezTo>
                  <a:cubicBezTo>
                    <a:pt x="478" y="1362"/>
                    <a:pt x="453" y="1182"/>
                    <a:pt x="454" y="1166"/>
                  </a:cubicBezTo>
                  <a:cubicBezTo>
                    <a:pt x="455" y="1149"/>
                    <a:pt x="457" y="1105"/>
                    <a:pt x="462" y="1105"/>
                  </a:cubicBezTo>
                  <a:cubicBezTo>
                    <a:pt x="468" y="1105"/>
                    <a:pt x="468" y="1055"/>
                    <a:pt x="467" y="1045"/>
                  </a:cubicBezTo>
                  <a:cubicBezTo>
                    <a:pt x="466" y="1034"/>
                    <a:pt x="461" y="1029"/>
                    <a:pt x="456" y="1017"/>
                  </a:cubicBezTo>
                  <a:cubicBezTo>
                    <a:pt x="452" y="1005"/>
                    <a:pt x="422" y="918"/>
                    <a:pt x="429" y="847"/>
                  </a:cubicBezTo>
                  <a:cubicBezTo>
                    <a:pt x="432" y="818"/>
                    <a:pt x="428" y="867"/>
                    <a:pt x="404" y="839"/>
                  </a:cubicBezTo>
                  <a:cubicBezTo>
                    <a:pt x="397" y="830"/>
                    <a:pt x="385" y="838"/>
                    <a:pt x="385" y="838"/>
                  </a:cubicBezTo>
                  <a:cubicBezTo>
                    <a:pt x="385" y="838"/>
                    <a:pt x="345" y="846"/>
                    <a:pt x="377" y="802"/>
                  </a:cubicBezTo>
                  <a:cubicBezTo>
                    <a:pt x="388" y="788"/>
                    <a:pt x="390" y="756"/>
                    <a:pt x="390" y="752"/>
                  </a:cubicBezTo>
                  <a:cubicBezTo>
                    <a:pt x="390" y="745"/>
                    <a:pt x="397" y="747"/>
                    <a:pt x="397" y="747"/>
                  </a:cubicBezTo>
                  <a:cubicBezTo>
                    <a:pt x="397" y="747"/>
                    <a:pt x="425" y="682"/>
                    <a:pt x="431" y="682"/>
                  </a:cubicBezTo>
                  <a:cubicBezTo>
                    <a:pt x="438" y="682"/>
                    <a:pt x="445" y="670"/>
                    <a:pt x="445" y="670"/>
                  </a:cubicBezTo>
                  <a:cubicBezTo>
                    <a:pt x="441" y="658"/>
                    <a:pt x="441" y="658"/>
                    <a:pt x="441" y="658"/>
                  </a:cubicBezTo>
                  <a:cubicBezTo>
                    <a:pt x="441" y="658"/>
                    <a:pt x="429" y="641"/>
                    <a:pt x="421" y="633"/>
                  </a:cubicBezTo>
                  <a:cubicBezTo>
                    <a:pt x="413" y="625"/>
                    <a:pt x="413" y="548"/>
                    <a:pt x="413" y="548"/>
                  </a:cubicBezTo>
                  <a:cubicBezTo>
                    <a:pt x="413" y="478"/>
                    <a:pt x="413" y="478"/>
                    <a:pt x="413" y="478"/>
                  </a:cubicBezTo>
                  <a:cubicBezTo>
                    <a:pt x="413" y="478"/>
                    <a:pt x="419" y="442"/>
                    <a:pt x="419" y="438"/>
                  </a:cubicBezTo>
                  <a:cubicBezTo>
                    <a:pt x="419" y="433"/>
                    <a:pt x="395" y="388"/>
                    <a:pt x="388" y="383"/>
                  </a:cubicBezTo>
                  <a:cubicBezTo>
                    <a:pt x="381" y="379"/>
                    <a:pt x="296" y="376"/>
                    <a:pt x="238" y="322"/>
                  </a:cubicBezTo>
                  <a:cubicBezTo>
                    <a:pt x="238" y="322"/>
                    <a:pt x="230" y="319"/>
                    <a:pt x="213" y="312"/>
                  </a:cubicBezTo>
                  <a:cubicBezTo>
                    <a:pt x="209" y="311"/>
                    <a:pt x="201" y="296"/>
                    <a:pt x="197" y="293"/>
                  </a:cubicBezTo>
                  <a:cubicBezTo>
                    <a:pt x="157" y="269"/>
                    <a:pt x="106" y="210"/>
                    <a:pt x="89" y="156"/>
                  </a:cubicBezTo>
                  <a:cubicBezTo>
                    <a:pt x="89" y="156"/>
                    <a:pt x="79" y="139"/>
                    <a:pt x="75" y="139"/>
                  </a:cubicBezTo>
                  <a:cubicBezTo>
                    <a:pt x="72" y="139"/>
                    <a:pt x="42" y="125"/>
                    <a:pt x="35" y="121"/>
                  </a:cubicBezTo>
                  <a:cubicBezTo>
                    <a:pt x="17" y="110"/>
                    <a:pt x="1" y="91"/>
                    <a:pt x="11" y="85"/>
                  </a:cubicBezTo>
                  <a:cubicBezTo>
                    <a:pt x="14" y="83"/>
                    <a:pt x="8" y="75"/>
                    <a:pt x="11" y="69"/>
                  </a:cubicBezTo>
                  <a:cubicBezTo>
                    <a:pt x="12" y="66"/>
                    <a:pt x="14" y="66"/>
                    <a:pt x="16" y="63"/>
                  </a:cubicBezTo>
                  <a:cubicBezTo>
                    <a:pt x="18" y="60"/>
                    <a:pt x="16" y="52"/>
                    <a:pt x="18" y="49"/>
                  </a:cubicBezTo>
                  <a:cubicBezTo>
                    <a:pt x="20" y="44"/>
                    <a:pt x="28" y="45"/>
                    <a:pt x="28" y="47"/>
                  </a:cubicBezTo>
                  <a:cubicBezTo>
                    <a:pt x="0" y="13"/>
                    <a:pt x="0" y="13"/>
                    <a:pt x="0" y="13"/>
                  </a:cubicBezTo>
                  <a:cubicBezTo>
                    <a:pt x="0" y="13"/>
                    <a:pt x="3" y="0"/>
                    <a:pt x="24" y="21"/>
                  </a:cubicBezTo>
                  <a:cubicBezTo>
                    <a:pt x="33" y="29"/>
                    <a:pt x="55" y="46"/>
                    <a:pt x="72" y="67"/>
                  </a:cubicBezTo>
                  <a:cubicBezTo>
                    <a:pt x="95" y="95"/>
                    <a:pt x="114" y="128"/>
                    <a:pt x="114" y="128"/>
                  </a:cubicBezTo>
                  <a:cubicBezTo>
                    <a:pt x="114" y="128"/>
                    <a:pt x="153" y="160"/>
                    <a:pt x="183" y="190"/>
                  </a:cubicBezTo>
                  <a:cubicBezTo>
                    <a:pt x="219" y="227"/>
                    <a:pt x="246" y="262"/>
                    <a:pt x="250" y="265"/>
                  </a:cubicBezTo>
                  <a:cubicBezTo>
                    <a:pt x="259" y="273"/>
                    <a:pt x="283" y="271"/>
                    <a:pt x="370" y="308"/>
                  </a:cubicBezTo>
                  <a:cubicBezTo>
                    <a:pt x="377" y="311"/>
                    <a:pt x="398" y="297"/>
                    <a:pt x="466" y="330"/>
                  </a:cubicBezTo>
                  <a:cubicBezTo>
                    <a:pt x="466" y="330"/>
                    <a:pt x="484" y="320"/>
                    <a:pt x="502" y="312"/>
                  </a:cubicBezTo>
                  <a:cubicBezTo>
                    <a:pt x="513" y="308"/>
                    <a:pt x="506" y="290"/>
                    <a:pt x="506" y="290"/>
                  </a:cubicBezTo>
                  <a:cubicBezTo>
                    <a:pt x="506" y="290"/>
                    <a:pt x="502" y="264"/>
                    <a:pt x="499" y="263"/>
                  </a:cubicBezTo>
                  <a:cubicBezTo>
                    <a:pt x="497" y="263"/>
                    <a:pt x="492" y="255"/>
                    <a:pt x="492" y="255"/>
                  </a:cubicBezTo>
                  <a:cubicBezTo>
                    <a:pt x="492" y="255"/>
                    <a:pt x="486" y="229"/>
                    <a:pt x="491" y="226"/>
                  </a:cubicBezTo>
                  <a:cubicBezTo>
                    <a:pt x="494" y="223"/>
                    <a:pt x="501" y="227"/>
                    <a:pt x="501" y="227"/>
                  </a:cubicBezTo>
                  <a:lnTo>
                    <a:pt x="503" y="222"/>
                  </a:lnTo>
                  <a:close/>
                </a:path>
              </a:pathLst>
            </a:custGeom>
            <a:solidFill>
              <a:schemeClr val="accent2"/>
            </a:solidFill>
            <a:ln>
              <a:noFill/>
            </a:ln>
            <a:effectLst>
              <a:outerShdw blurRad="76200" dir="18900000" sy="23000" kx="-1200000" algn="bl" rotWithShape="0">
                <a:prstClr val="black">
                  <a:alpha val="20000"/>
                </a:prstClr>
              </a:outerShdw>
            </a:effectLst>
          </p:spPr>
          <p:txBody>
            <a:bodyPr anchor="ctr"/>
            <a:lstStyle/>
            <a:p>
              <a:pPr algn="ctr"/>
              <a:endParaRPr/>
            </a:p>
          </p:txBody>
        </p:sp>
        <p:sp>
          <p:nvSpPr>
            <p:cNvPr id="18" name="ís1îdê"/>
            <p:cNvSpPr/>
            <p:nvPr/>
          </p:nvSpPr>
          <p:spPr>
            <a:xfrm>
              <a:off x="1912682" y="5028041"/>
              <a:ext cx="1680474" cy="672131"/>
            </a:xfrm>
            <a:prstGeom prst="rect">
              <a:avLst/>
            </a:prstGeom>
          </p:spPr>
          <p:txBody>
            <a:bodyPr wrap="square" lIns="0" tIns="0" rIns="0" bIns="0">
              <a:normAutofit/>
            </a:bodyPr>
            <a:lstStyle/>
            <a:p>
              <a:r>
                <a:rPr lang="en-US" altLang="zh-CN" sz="2400">
                  <a:solidFill>
                    <a:schemeClr val="accent1"/>
                  </a:solidFill>
                  <a:effectLst/>
                  <a:latin typeface="Impact" panose="020B0806030902050204" pitchFamily="34" charset="0"/>
                </a:rPr>
                <a:t>45%</a:t>
              </a:r>
              <a:endParaRPr lang="en-US" altLang="zh-CN" sz="2400" dirty="0">
                <a:solidFill>
                  <a:schemeClr val="accent1"/>
                </a:solidFill>
                <a:effectLst/>
                <a:latin typeface="Impact" panose="020B0806030902050204" pitchFamily="34" charset="0"/>
              </a:endParaRPr>
            </a:p>
          </p:txBody>
        </p:sp>
        <p:sp>
          <p:nvSpPr>
            <p:cNvPr id="19" name="ïśľîḍè"/>
            <p:cNvSpPr/>
            <p:nvPr/>
          </p:nvSpPr>
          <p:spPr>
            <a:xfrm>
              <a:off x="4359590" y="4264812"/>
              <a:ext cx="1680474" cy="672131"/>
            </a:xfrm>
            <a:prstGeom prst="rect">
              <a:avLst/>
            </a:prstGeom>
          </p:spPr>
          <p:txBody>
            <a:bodyPr wrap="square" lIns="0" tIns="0" rIns="0" bIns="0">
              <a:normAutofit/>
            </a:bodyPr>
            <a:lstStyle/>
            <a:p>
              <a:r>
                <a:rPr lang="en-US" altLang="zh-CN" sz="2400">
                  <a:solidFill>
                    <a:schemeClr val="accent2"/>
                  </a:solidFill>
                  <a:latin typeface="Impact" panose="020B0806030902050204" pitchFamily="34" charset="0"/>
                </a:rPr>
                <a:t>30%</a:t>
              </a:r>
              <a:endParaRPr lang="en-US" altLang="zh-CN" sz="2400" dirty="0">
                <a:solidFill>
                  <a:schemeClr val="accent2"/>
                </a:solidFill>
                <a:latin typeface="Impact" panose="020B0806030902050204" pitchFamily="34" charset="0"/>
              </a:endParaRPr>
            </a:p>
          </p:txBody>
        </p:sp>
        <p:sp>
          <p:nvSpPr>
            <p:cNvPr id="22" name="îsļídè"/>
            <p:cNvSpPr/>
            <p:nvPr/>
          </p:nvSpPr>
          <p:spPr>
            <a:xfrm>
              <a:off x="6806498" y="3786267"/>
              <a:ext cx="1680474" cy="672131"/>
            </a:xfrm>
            <a:prstGeom prst="rect">
              <a:avLst/>
            </a:prstGeom>
          </p:spPr>
          <p:txBody>
            <a:bodyPr wrap="square" lIns="0" tIns="0" rIns="0" bIns="0">
              <a:normAutofit/>
            </a:bodyPr>
            <a:lstStyle/>
            <a:p>
              <a:r>
                <a:rPr lang="en-US" altLang="zh-CN" sz="2400">
                  <a:solidFill>
                    <a:schemeClr val="accent1"/>
                  </a:solidFill>
                  <a:latin typeface="Impact" panose="020B0806030902050204" pitchFamily="34" charset="0"/>
                </a:rPr>
                <a:t>66%</a:t>
              </a:r>
              <a:endParaRPr lang="en-US" altLang="zh-CN" sz="2400" dirty="0">
                <a:solidFill>
                  <a:schemeClr val="accent1"/>
                </a:solidFill>
                <a:latin typeface="Impact" panose="020B0806030902050204" pitchFamily="34" charset="0"/>
              </a:endParaRPr>
            </a:p>
          </p:txBody>
        </p:sp>
        <p:sp>
          <p:nvSpPr>
            <p:cNvPr id="20" name="íŝḷîḑè"/>
            <p:cNvSpPr/>
            <p:nvPr/>
          </p:nvSpPr>
          <p:spPr>
            <a:xfrm>
              <a:off x="9253404" y="3055431"/>
              <a:ext cx="1680474" cy="672131"/>
            </a:xfrm>
            <a:prstGeom prst="rect">
              <a:avLst/>
            </a:prstGeom>
          </p:spPr>
          <p:txBody>
            <a:bodyPr wrap="square" lIns="0" tIns="0" rIns="0" bIns="0">
              <a:normAutofit/>
            </a:bodyPr>
            <a:lstStyle/>
            <a:p>
              <a:r>
                <a:rPr lang="en-US" altLang="zh-CN" sz="2400" dirty="0">
                  <a:solidFill>
                    <a:schemeClr val="accent2"/>
                  </a:solidFill>
                  <a:latin typeface="Impact" panose="020B0806030902050204" pitchFamily="34" charset="0"/>
                </a:rPr>
                <a:t>80%</a:t>
              </a:r>
            </a:p>
          </p:txBody>
        </p:sp>
        <p:cxnSp>
          <p:nvCxnSpPr>
            <p:cNvPr id="21" name="直接连接符 20"/>
            <p:cNvCxnSpPr/>
            <p:nvPr/>
          </p:nvCxnSpPr>
          <p:spPr>
            <a:xfrm>
              <a:off x="4223792" y="4322292"/>
              <a:ext cx="0" cy="1821333"/>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72064" y="3830727"/>
              <a:ext cx="0" cy="1821333"/>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9091147" y="3028736"/>
              <a:ext cx="0" cy="1821333"/>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040486" y="5036233"/>
            <a:ext cx="2099714" cy="932965"/>
            <a:chOff x="386774" y="2409226"/>
            <a:chExt cx="2099714" cy="932965"/>
          </a:xfrm>
        </p:grpSpPr>
        <p:sp>
          <p:nvSpPr>
            <p:cNvPr id="35" name="文本框 34"/>
            <p:cNvSpPr txBox="1"/>
            <p:nvPr/>
          </p:nvSpPr>
          <p:spPr>
            <a:xfrm>
              <a:off x="1042409" y="2409226"/>
              <a:ext cx="1308644" cy="307777"/>
            </a:xfrm>
            <a:prstGeom prst="rect">
              <a:avLst/>
            </a:prstGeom>
            <a:noFill/>
          </p:spPr>
          <p:txBody>
            <a:bodyPr wrap="square" rtlCol="0">
              <a:spAutoFit/>
              <a:scene3d>
                <a:camera prst="orthographicFront"/>
                <a:lightRig rig="threePt" dir="t"/>
              </a:scene3d>
              <a:sp3d contourW="12700"/>
            </a:bodyPr>
            <a:lstStyle/>
            <a:p>
              <a:r>
                <a:rPr lang="zh-CN" altLang="en-US" sz="1400" b="1" dirty="0">
                  <a:solidFill>
                    <a:schemeClr val="accent1"/>
                  </a:solidFill>
                  <a:latin typeface="Century Gothic" panose="020B0502020202020204" pitchFamily="34" charset="0"/>
                </a:rPr>
                <a:t>标题文字添加</a:t>
              </a:r>
            </a:p>
          </p:txBody>
        </p:sp>
        <p:sp>
          <p:nvSpPr>
            <p:cNvPr id="36" name="文本框 35"/>
            <p:cNvSpPr txBox="1"/>
            <p:nvPr/>
          </p:nvSpPr>
          <p:spPr>
            <a:xfrm>
              <a:off x="386774" y="2697206"/>
              <a:ext cx="2099714" cy="644985"/>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05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nvGrpSpPr>
          <p:cNvPr id="37" name="组合 36"/>
          <p:cNvGrpSpPr/>
          <p:nvPr/>
        </p:nvGrpSpPr>
        <p:grpSpPr>
          <a:xfrm>
            <a:off x="4201804" y="4367528"/>
            <a:ext cx="2099714" cy="932965"/>
            <a:chOff x="386774" y="2409226"/>
            <a:chExt cx="2099714" cy="932965"/>
          </a:xfrm>
        </p:grpSpPr>
        <p:sp>
          <p:nvSpPr>
            <p:cNvPr id="38" name="文本框 37"/>
            <p:cNvSpPr txBox="1"/>
            <p:nvPr/>
          </p:nvSpPr>
          <p:spPr>
            <a:xfrm>
              <a:off x="1042409" y="2409226"/>
              <a:ext cx="1308644" cy="307777"/>
            </a:xfrm>
            <a:prstGeom prst="rect">
              <a:avLst/>
            </a:prstGeom>
            <a:noFill/>
          </p:spPr>
          <p:txBody>
            <a:bodyPr wrap="square" rtlCol="0">
              <a:spAutoFit/>
              <a:scene3d>
                <a:camera prst="orthographicFront"/>
                <a:lightRig rig="threePt" dir="t"/>
              </a:scene3d>
              <a:sp3d contourW="12700"/>
            </a:bodyPr>
            <a:lstStyle/>
            <a:p>
              <a:r>
                <a:rPr lang="zh-CN" altLang="en-US" sz="1400" b="1" dirty="0">
                  <a:solidFill>
                    <a:schemeClr val="accent1"/>
                  </a:solidFill>
                  <a:latin typeface="Century Gothic" panose="020B0502020202020204" pitchFamily="34" charset="0"/>
                </a:rPr>
                <a:t>标题文字添加</a:t>
              </a:r>
            </a:p>
          </p:txBody>
        </p:sp>
        <p:sp>
          <p:nvSpPr>
            <p:cNvPr id="39" name="文本框 38"/>
            <p:cNvSpPr txBox="1"/>
            <p:nvPr/>
          </p:nvSpPr>
          <p:spPr>
            <a:xfrm>
              <a:off x="386774" y="2697206"/>
              <a:ext cx="2099714" cy="644985"/>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05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nvGrpSpPr>
          <p:cNvPr id="40" name="组合 39"/>
          <p:cNvGrpSpPr/>
          <p:nvPr/>
        </p:nvGrpSpPr>
        <p:grpSpPr>
          <a:xfrm>
            <a:off x="6357343" y="3935759"/>
            <a:ext cx="2099714" cy="932965"/>
            <a:chOff x="386774" y="2409226"/>
            <a:chExt cx="2099714" cy="932965"/>
          </a:xfrm>
        </p:grpSpPr>
        <p:sp>
          <p:nvSpPr>
            <p:cNvPr id="41" name="文本框 40"/>
            <p:cNvSpPr txBox="1"/>
            <p:nvPr/>
          </p:nvSpPr>
          <p:spPr>
            <a:xfrm>
              <a:off x="1042409" y="2409226"/>
              <a:ext cx="1308644" cy="307777"/>
            </a:xfrm>
            <a:prstGeom prst="rect">
              <a:avLst/>
            </a:prstGeom>
            <a:noFill/>
          </p:spPr>
          <p:txBody>
            <a:bodyPr wrap="square" rtlCol="0">
              <a:spAutoFit/>
              <a:scene3d>
                <a:camera prst="orthographicFront"/>
                <a:lightRig rig="threePt" dir="t"/>
              </a:scene3d>
              <a:sp3d contourW="12700"/>
            </a:bodyPr>
            <a:lstStyle/>
            <a:p>
              <a:r>
                <a:rPr lang="zh-CN" altLang="en-US" sz="1400" b="1" dirty="0">
                  <a:solidFill>
                    <a:schemeClr val="accent1"/>
                  </a:solidFill>
                  <a:latin typeface="Century Gothic" panose="020B0502020202020204" pitchFamily="34" charset="0"/>
                </a:rPr>
                <a:t>标题文字添加</a:t>
              </a:r>
            </a:p>
          </p:txBody>
        </p:sp>
        <p:sp>
          <p:nvSpPr>
            <p:cNvPr id="42" name="文本框 41"/>
            <p:cNvSpPr txBox="1"/>
            <p:nvPr/>
          </p:nvSpPr>
          <p:spPr>
            <a:xfrm>
              <a:off x="386774" y="2697206"/>
              <a:ext cx="2099714" cy="644985"/>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05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nvGrpSpPr>
          <p:cNvPr id="43" name="组合 42"/>
          <p:cNvGrpSpPr/>
          <p:nvPr/>
        </p:nvGrpSpPr>
        <p:grpSpPr>
          <a:xfrm>
            <a:off x="8505093" y="3306958"/>
            <a:ext cx="2099714" cy="932965"/>
            <a:chOff x="386774" y="2409226"/>
            <a:chExt cx="2099714" cy="932965"/>
          </a:xfrm>
        </p:grpSpPr>
        <p:sp>
          <p:nvSpPr>
            <p:cNvPr id="44" name="文本框 43"/>
            <p:cNvSpPr txBox="1"/>
            <p:nvPr/>
          </p:nvSpPr>
          <p:spPr>
            <a:xfrm>
              <a:off x="1042409" y="2409226"/>
              <a:ext cx="1308644" cy="307777"/>
            </a:xfrm>
            <a:prstGeom prst="rect">
              <a:avLst/>
            </a:prstGeom>
            <a:noFill/>
          </p:spPr>
          <p:txBody>
            <a:bodyPr wrap="square" rtlCol="0">
              <a:spAutoFit/>
              <a:scene3d>
                <a:camera prst="orthographicFront"/>
                <a:lightRig rig="threePt" dir="t"/>
              </a:scene3d>
              <a:sp3d contourW="12700"/>
            </a:bodyPr>
            <a:lstStyle/>
            <a:p>
              <a:r>
                <a:rPr lang="zh-CN" altLang="en-US" sz="1400" b="1" dirty="0">
                  <a:solidFill>
                    <a:schemeClr val="accent1"/>
                  </a:solidFill>
                  <a:latin typeface="Century Gothic" panose="020B0502020202020204" pitchFamily="34" charset="0"/>
                </a:rPr>
                <a:t>标题文字添加</a:t>
              </a:r>
            </a:p>
          </p:txBody>
        </p:sp>
        <p:sp>
          <p:nvSpPr>
            <p:cNvPr id="45" name="文本框 44"/>
            <p:cNvSpPr txBox="1"/>
            <p:nvPr/>
          </p:nvSpPr>
          <p:spPr>
            <a:xfrm>
              <a:off x="386774" y="2697206"/>
              <a:ext cx="2099714" cy="644985"/>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05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p:tgtEl>
                                          <p:spTgt spid="34"/>
                                        </p:tgtEl>
                                        <p:attrNameLst>
                                          <p:attrName>ppt_y</p:attrName>
                                        </p:attrNameLst>
                                      </p:cBhvr>
                                      <p:tavLst>
                                        <p:tav tm="0">
                                          <p:val>
                                            <p:strVal val="#ppt_y+#ppt_h*1.125000"/>
                                          </p:val>
                                        </p:tav>
                                        <p:tav tm="100000">
                                          <p:val>
                                            <p:strVal val="#ppt_y"/>
                                          </p:val>
                                        </p:tav>
                                      </p:tavLst>
                                    </p:anim>
                                    <p:animEffect transition="in" filter="wipe(up)">
                                      <p:cBhvr>
                                        <p:cTn id="14" dur="500"/>
                                        <p:tgtEl>
                                          <p:spTgt spid="34"/>
                                        </p:tgtEl>
                                      </p:cBhvr>
                                    </p:animEffect>
                                  </p:childTnLst>
                                </p:cTn>
                              </p:par>
                              <p:par>
                                <p:cTn id="15" presetID="12" presetClass="entr" presetSubtype="4"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p:tgtEl>
                                          <p:spTgt spid="37"/>
                                        </p:tgtEl>
                                        <p:attrNameLst>
                                          <p:attrName>ppt_y</p:attrName>
                                        </p:attrNameLst>
                                      </p:cBhvr>
                                      <p:tavLst>
                                        <p:tav tm="0">
                                          <p:val>
                                            <p:strVal val="#ppt_y+#ppt_h*1.125000"/>
                                          </p:val>
                                        </p:tav>
                                        <p:tav tm="100000">
                                          <p:val>
                                            <p:strVal val="#ppt_y"/>
                                          </p:val>
                                        </p:tav>
                                      </p:tavLst>
                                    </p:anim>
                                    <p:animEffect transition="in" filter="wipe(up)">
                                      <p:cBhvr>
                                        <p:cTn id="18" dur="500"/>
                                        <p:tgtEl>
                                          <p:spTgt spid="37"/>
                                        </p:tgtEl>
                                      </p:cBhvr>
                                    </p:animEffect>
                                  </p:childTnLst>
                                </p:cTn>
                              </p:par>
                              <p:par>
                                <p:cTn id="19" presetID="12" presetClass="entr" presetSubtype="4"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ppt_y</p:attrName>
                                        </p:attrNameLst>
                                      </p:cBhvr>
                                      <p:tavLst>
                                        <p:tav tm="0">
                                          <p:val>
                                            <p:strVal val="#ppt_y+#ppt_h*1.125000"/>
                                          </p:val>
                                        </p:tav>
                                        <p:tav tm="100000">
                                          <p:val>
                                            <p:strVal val="#ppt_y"/>
                                          </p:val>
                                        </p:tav>
                                      </p:tavLst>
                                    </p:anim>
                                    <p:animEffect transition="in" filter="wipe(up)">
                                      <p:cBhvr>
                                        <p:cTn id="22" dur="500"/>
                                        <p:tgtEl>
                                          <p:spTgt spid="40"/>
                                        </p:tgtEl>
                                      </p:cBhvr>
                                    </p:animEffect>
                                  </p:childTnLst>
                                </p:cTn>
                              </p:par>
                              <p:par>
                                <p:cTn id="23" presetID="12" presetClass="entr" presetSubtype="4"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p:tgtEl>
                                          <p:spTgt spid="43"/>
                                        </p:tgtEl>
                                        <p:attrNameLst>
                                          <p:attrName>ppt_y</p:attrName>
                                        </p:attrNameLst>
                                      </p:cBhvr>
                                      <p:tavLst>
                                        <p:tav tm="0">
                                          <p:val>
                                            <p:strVal val="#ppt_y+#ppt_h*1.125000"/>
                                          </p:val>
                                        </p:tav>
                                        <p:tav tm="100000">
                                          <p:val>
                                            <p:strVal val="#ppt_y"/>
                                          </p:val>
                                        </p:tav>
                                      </p:tavLst>
                                    </p:anim>
                                    <p:animEffect transition="in" filter="wipe(up)">
                                      <p:cBhvr>
                                        <p:cTn id="2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08025" y="1739900"/>
            <a:ext cx="4016374" cy="3962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占位符 10"/>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t="6368" b="3941"/>
          <a:stretch>
            <a:fillRect/>
          </a:stretch>
        </p:blipFill>
        <p:spPr>
          <a:xfrm>
            <a:off x="702437" y="1739900"/>
            <a:ext cx="6605588" cy="3962400"/>
          </a:xfrm>
        </p:spPr>
      </p:pic>
      <p:grpSp>
        <p:nvGrpSpPr>
          <p:cNvPr id="12" name="组合 11"/>
          <p:cNvGrpSpPr/>
          <p:nvPr/>
        </p:nvGrpSpPr>
        <p:grpSpPr>
          <a:xfrm>
            <a:off x="7699925" y="2234687"/>
            <a:ext cx="3232574" cy="1220554"/>
            <a:chOff x="6302885" y="1678126"/>
            <a:chExt cx="3232574" cy="1220554"/>
          </a:xfrm>
        </p:grpSpPr>
        <p:sp>
          <p:nvSpPr>
            <p:cNvPr id="13" name="矩形 12"/>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4" name="矩形 13"/>
            <p:cNvSpPr/>
            <p:nvPr/>
          </p:nvSpPr>
          <p:spPr>
            <a:xfrm>
              <a:off x="6302885"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grpSp>
        <p:nvGrpSpPr>
          <p:cNvPr id="15" name="组合 14"/>
          <p:cNvGrpSpPr/>
          <p:nvPr/>
        </p:nvGrpSpPr>
        <p:grpSpPr>
          <a:xfrm>
            <a:off x="7699925" y="3932858"/>
            <a:ext cx="3232574" cy="1220554"/>
            <a:chOff x="6302885" y="1678126"/>
            <a:chExt cx="3232574" cy="1220554"/>
          </a:xfrm>
        </p:grpSpPr>
        <p:sp>
          <p:nvSpPr>
            <p:cNvPr id="16" name="矩形 15"/>
            <p:cNvSpPr/>
            <p:nvPr/>
          </p:nvSpPr>
          <p:spPr>
            <a:xfrm>
              <a:off x="6302885" y="2030750"/>
              <a:ext cx="323257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17" name="矩形 16"/>
            <p:cNvSpPr/>
            <p:nvPr/>
          </p:nvSpPr>
          <p:spPr>
            <a:xfrm>
              <a:off x="6302885"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标题文字添加</a:t>
              </a:r>
            </a:p>
          </p:txBody>
        </p:sp>
      </p:grpSp>
      <p:cxnSp>
        <p:nvCxnSpPr>
          <p:cNvPr id="19" name="直接连接符 18"/>
          <p:cNvCxnSpPr/>
          <p:nvPr/>
        </p:nvCxnSpPr>
        <p:spPr>
          <a:xfrm>
            <a:off x="7809674" y="3709988"/>
            <a:ext cx="309425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322387" y="426938"/>
            <a:ext cx="4843224" cy="671613"/>
            <a:chOff x="3797607" y="424476"/>
            <a:chExt cx="3807891" cy="671613"/>
          </a:xfrm>
        </p:grpSpPr>
        <p:sp>
          <p:nvSpPr>
            <p:cNvPr id="22" name="文本框 21"/>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4 .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下步工作重点</a:t>
              </a:r>
            </a:p>
          </p:txBody>
        </p:sp>
        <p:sp>
          <p:nvSpPr>
            <p:cNvPr id="23" name="文本框 22"/>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sp>
        <p:nvSpPr>
          <p:cNvPr id="24" name="îşḻîďé">
            <a:extLst>
              <a:ext uri="{FF2B5EF4-FFF2-40B4-BE49-F238E27FC236}">
                <a16:creationId xmlns:a16="http://schemas.microsoft.com/office/drawing/2014/main" id="{9D96E060-3109-4B3A-8C94-B2EEB47C0D28}"/>
              </a:ext>
            </a:extLst>
          </p:cNvPr>
          <p:cNvSpPr/>
          <p:nvPr/>
        </p:nvSpPr>
        <p:spPr>
          <a:xfrm>
            <a:off x="1150111" y="1739900"/>
            <a:ext cx="5766014" cy="3962399"/>
          </a:xfrm>
          <a:prstGeom prst="rect">
            <a:avLst/>
          </a:prstGeom>
          <a:blipFill>
            <a:blip r:embed="rId4">
              <a:grayscl/>
            </a:blip>
            <a:srcRect/>
            <a:stretch>
              <a:fillRect l="-13033" r="-12871"/>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Tree>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1" fill="hold" nodeType="afterEffect" p14:presetBounceEnd="60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60000">
                                          <p:cBhvr additive="base">
                                            <p:cTn id="15" dur="1000" fill="hold"/>
                                            <p:tgtEl>
                                              <p:spTgt spid="12"/>
                                            </p:tgtEl>
                                            <p:attrNameLst>
                                              <p:attrName>ppt_x</p:attrName>
                                            </p:attrNameLst>
                                          </p:cBhvr>
                                          <p:tavLst>
                                            <p:tav tm="0">
                                              <p:val>
                                                <p:strVal val="#ppt_x"/>
                                              </p:val>
                                            </p:tav>
                                            <p:tav tm="100000">
                                              <p:val>
                                                <p:strVal val="#ppt_x"/>
                                              </p:val>
                                            </p:tav>
                                          </p:tavLst>
                                        </p:anim>
                                        <p:anim calcmode="lin" valueType="num" p14:bounceEnd="60000">
                                          <p:cBhvr additive="base">
                                            <p:cTn id="16" dur="10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0000">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14:bounceEnd="60000">
                                          <p:cBhvr additive="base">
                                            <p:cTn id="19" dur="1000" fill="hold"/>
                                            <p:tgtEl>
                                              <p:spTgt spid="15"/>
                                            </p:tgtEl>
                                            <p:attrNameLst>
                                              <p:attrName>ppt_x</p:attrName>
                                            </p:attrNameLst>
                                          </p:cBhvr>
                                          <p:tavLst>
                                            <p:tav tm="0">
                                              <p:val>
                                                <p:strVal val="#ppt_x"/>
                                              </p:val>
                                            </p:tav>
                                            <p:tav tm="100000">
                                              <p:val>
                                                <p:strVal val="#ppt_x"/>
                                              </p:val>
                                            </p:tav>
                                          </p:tavLst>
                                        </p:anim>
                                        <p:anim calcmode="lin" valueType="num" p14:bounceEnd="60000">
                                          <p:cBhvr additive="base">
                                            <p:cTn id="20" dur="10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ppt_x"/>
                                              </p:val>
                                            </p:tav>
                                            <p:tav tm="100000">
                                              <p:val>
                                                <p:strVal val="#ppt_x"/>
                                              </p:val>
                                            </p:tav>
                                          </p:tavLst>
                                        </p:anim>
                                        <p:anim calcmode="lin" valueType="num">
                                          <p:cBhvr additive="base">
                                            <p:cTn id="16" dur="10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322387" y="426938"/>
            <a:ext cx="4843224" cy="671613"/>
            <a:chOff x="3797607" y="424476"/>
            <a:chExt cx="3807891" cy="671613"/>
          </a:xfrm>
        </p:grpSpPr>
        <p:sp>
          <p:nvSpPr>
            <p:cNvPr id="29" name="文本框 28"/>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4 .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下步工作重点</a:t>
              </a:r>
            </a:p>
          </p:txBody>
        </p:sp>
        <p:sp>
          <p:nvSpPr>
            <p:cNvPr id="30" name="文本框 29"/>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grpSp>
        <p:nvGrpSpPr>
          <p:cNvPr id="111" name="组合 110"/>
          <p:cNvGrpSpPr/>
          <p:nvPr/>
        </p:nvGrpSpPr>
        <p:grpSpPr>
          <a:xfrm>
            <a:off x="2228058" y="1787578"/>
            <a:ext cx="7735884" cy="2776086"/>
            <a:chOff x="2228058" y="1787578"/>
            <a:chExt cx="7735884" cy="2776086"/>
          </a:xfrm>
        </p:grpSpPr>
        <p:sp>
          <p:nvSpPr>
            <p:cNvPr id="59" name="ExtraShape"/>
            <p:cNvSpPr/>
            <p:nvPr/>
          </p:nvSpPr>
          <p:spPr>
            <a:xfrm flipH="1">
              <a:off x="2228058" y="3839776"/>
              <a:ext cx="2182693" cy="118194"/>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0" name="BackShape1"/>
            <p:cNvSpPr/>
            <p:nvPr/>
          </p:nvSpPr>
          <p:spPr>
            <a:xfrm>
              <a:off x="2508416" y="3770379"/>
              <a:ext cx="771607" cy="174717"/>
            </a:xfrm>
            <a:prstGeom prst="rect">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1" name="BackShape2"/>
            <p:cNvSpPr/>
            <p:nvPr/>
          </p:nvSpPr>
          <p:spPr>
            <a:xfrm>
              <a:off x="3338805" y="3770379"/>
              <a:ext cx="771607" cy="174717"/>
            </a:xfrm>
            <a:prstGeom prst="rect">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2" name="MaskShape"/>
            <p:cNvSpPr/>
            <p:nvPr/>
          </p:nvSpPr>
          <p:spPr>
            <a:xfrm>
              <a:off x="2456185" y="3770379"/>
              <a:ext cx="1707568" cy="174716"/>
            </a:xfrm>
            <a:prstGeom prst="rect">
              <a:avLst/>
            </a:prstGeom>
            <a:solidFill>
              <a:schemeClr val="bg1">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3" name="RelativeShape1"/>
            <p:cNvSpPr/>
            <p:nvPr/>
          </p:nvSpPr>
          <p:spPr>
            <a:xfrm>
              <a:off x="2508416" y="1787578"/>
              <a:ext cx="771607" cy="19711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4" name="ValueShape1"/>
            <p:cNvSpPr/>
            <p:nvPr/>
          </p:nvSpPr>
          <p:spPr>
            <a:xfrm>
              <a:off x="2508416" y="2201513"/>
              <a:ext cx="771607" cy="1557186"/>
            </a:xfrm>
            <a:prstGeom prst="rect">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5" name="ValueText1"/>
            <p:cNvSpPr/>
            <p:nvPr/>
          </p:nvSpPr>
          <p:spPr>
            <a:xfrm>
              <a:off x="2602247" y="4077662"/>
              <a:ext cx="589387" cy="342417"/>
            </a:xfrm>
            <a:prstGeom prst="rect">
              <a:avLst/>
            </a:prstGeom>
          </p:spPr>
          <p:txBody>
            <a:bodyPr wrap="square" anchor="ctr" anchorCtr="1">
              <a:prstTxWarp prst="textPlain">
                <a:avLst/>
              </a:prstTxWarp>
              <a:normAutofit fontScale="32500" lnSpcReduction="20000"/>
            </a:bodyPr>
            <a:lstStyle/>
            <a:p>
              <a:pPr algn="ctr"/>
              <a:r>
                <a:rPr lang="en-US" altLang="zh-CN" sz="4400" kern="0">
                  <a:solidFill>
                    <a:schemeClr val="accent1">
                      <a:lumMod val="100000"/>
                    </a:schemeClr>
                  </a:solidFill>
                  <a:latin typeface="Century Gothic" panose="020B0502020202020204" pitchFamily="34" charset="0"/>
                </a:rPr>
                <a:t>79%</a:t>
              </a:r>
            </a:p>
          </p:txBody>
        </p:sp>
        <p:sp>
          <p:nvSpPr>
            <p:cNvPr id="66" name="RelativeShape2"/>
            <p:cNvSpPr/>
            <p:nvPr/>
          </p:nvSpPr>
          <p:spPr>
            <a:xfrm>
              <a:off x="3338805" y="1787578"/>
              <a:ext cx="771607" cy="19711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7" name="ValueShape2"/>
            <p:cNvSpPr/>
            <p:nvPr/>
          </p:nvSpPr>
          <p:spPr>
            <a:xfrm>
              <a:off x="3338805" y="2891406"/>
              <a:ext cx="771607" cy="867293"/>
            </a:xfrm>
            <a:prstGeom prst="rect">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8" name="ValueText2"/>
            <p:cNvSpPr/>
            <p:nvPr/>
          </p:nvSpPr>
          <p:spPr>
            <a:xfrm>
              <a:off x="3432637" y="4077661"/>
              <a:ext cx="589387" cy="342417"/>
            </a:xfrm>
            <a:prstGeom prst="rect">
              <a:avLst/>
            </a:prstGeom>
          </p:spPr>
          <p:txBody>
            <a:bodyPr wrap="square" anchor="ctr" anchorCtr="1">
              <a:prstTxWarp prst="textPlain">
                <a:avLst/>
              </a:prstTxWarp>
              <a:normAutofit fontScale="32500" lnSpcReduction="20000"/>
            </a:bodyPr>
            <a:lstStyle/>
            <a:p>
              <a:pPr algn="ctr"/>
              <a:r>
                <a:rPr lang="en-US" altLang="zh-CN" sz="4400" kern="0">
                  <a:solidFill>
                    <a:schemeClr val="accent3">
                      <a:lumMod val="100000"/>
                    </a:schemeClr>
                  </a:solidFill>
                  <a:latin typeface="Century Gothic" panose="020B0502020202020204" pitchFamily="34" charset="0"/>
                </a:rPr>
                <a:t>44%</a:t>
              </a:r>
            </a:p>
          </p:txBody>
        </p:sp>
        <p:cxnSp>
          <p:nvCxnSpPr>
            <p:cNvPr id="70" name="LineShape"/>
            <p:cNvCxnSpPr/>
            <p:nvPr/>
          </p:nvCxnSpPr>
          <p:spPr>
            <a:xfrm flipH="1">
              <a:off x="2228059" y="4563664"/>
              <a:ext cx="2182692"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72" name="ExtraShape"/>
            <p:cNvSpPr/>
            <p:nvPr/>
          </p:nvSpPr>
          <p:spPr>
            <a:xfrm flipH="1">
              <a:off x="5004653" y="3839776"/>
              <a:ext cx="2182693" cy="118194"/>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3" name="BackShape1"/>
            <p:cNvSpPr/>
            <p:nvPr/>
          </p:nvSpPr>
          <p:spPr>
            <a:xfrm>
              <a:off x="5285011" y="3770379"/>
              <a:ext cx="771607" cy="174717"/>
            </a:xfrm>
            <a:prstGeom prst="rect">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4" name="BackShape2"/>
            <p:cNvSpPr/>
            <p:nvPr/>
          </p:nvSpPr>
          <p:spPr>
            <a:xfrm>
              <a:off x="6115400" y="3770379"/>
              <a:ext cx="771607" cy="174717"/>
            </a:xfrm>
            <a:prstGeom prst="rect">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5" name="MaskShape"/>
            <p:cNvSpPr/>
            <p:nvPr/>
          </p:nvSpPr>
          <p:spPr>
            <a:xfrm>
              <a:off x="5232780" y="3770379"/>
              <a:ext cx="1707568" cy="174716"/>
            </a:xfrm>
            <a:prstGeom prst="rect">
              <a:avLst/>
            </a:prstGeom>
            <a:solidFill>
              <a:schemeClr val="bg1">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6" name="RelativeShape1"/>
            <p:cNvSpPr/>
            <p:nvPr/>
          </p:nvSpPr>
          <p:spPr>
            <a:xfrm>
              <a:off x="5285011" y="1787578"/>
              <a:ext cx="771607" cy="19711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7" name="ValueShape1"/>
            <p:cNvSpPr/>
            <p:nvPr/>
          </p:nvSpPr>
          <p:spPr>
            <a:xfrm>
              <a:off x="5285011" y="2714005"/>
              <a:ext cx="771607" cy="1044694"/>
            </a:xfrm>
            <a:prstGeom prst="rect">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78" name="ValueText1"/>
            <p:cNvSpPr/>
            <p:nvPr/>
          </p:nvSpPr>
          <p:spPr>
            <a:xfrm>
              <a:off x="5378842" y="4077662"/>
              <a:ext cx="589387" cy="342417"/>
            </a:xfrm>
            <a:prstGeom prst="rect">
              <a:avLst/>
            </a:prstGeom>
          </p:spPr>
          <p:txBody>
            <a:bodyPr wrap="square" anchor="ctr" anchorCtr="1">
              <a:prstTxWarp prst="textPlain">
                <a:avLst/>
              </a:prstTxWarp>
              <a:normAutofit fontScale="32500" lnSpcReduction="20000"/>
            </a:bodyPr>
            <a:lstStyle/>
            <a:p>
              <a:pPr algn="ctr"/>
              <a:r>
                <a:rPr lang="en-US" altLang="zh-CN" sz="4400" kern="0">
                  <a:solidFill>
                    <a:schemeClr val="accent1">
                      <a:lumMod val="100000"/>
                    </a:schemeClr>
                  </a:solidFill>
                  <a:latin typeface="Century Gothic" panose="020B0502020202020204" pitchFamily="34" charset="0"/>
                </a:rPr>
                <a:t>53%</a:t>
              </a:r>
            </a:p>
          </p:txBody>
        </p:sp>
        <p:sp>
          <p:nvSpPr>
            <p:cNvPr id="79" name="RelativeShape2"/>
            <p:cNvSpPr/>
            <p:nvPr/>
          </p:nvSpPr>
          <p:spPr>
            <a:xfrm>
              <a:off x="6115400" y="1787578"/>
              <a:ext cx="771607" cy="19711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0" name="ValueShape2"/>
            <p:cNvSpPr/>
            <p:nvPr/>
          </p:nvSpPr>
          <p:spPr>
            <a:xfrm>
              <a:off x="6115400" y="2142380"/>
              <a:ext cx="771607" cy="1616319"/>
            </a:xfrm>
            <a:prstGeom prst="rect">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1" name="ValueText2"/>
            <p:cNvSpPr/>
            <p:nvPr/>
          </p:nvSpPr>
          <p:spPr>
            <a:xfrm>
              <a:off x="6209232" y="4077661"/>
              <a:ext cx="589387" cy="342417"/>
            </a:xfrm>
            <a:prstGeom prst="rect">
              <a:avLst/>
            </a:prstGeom>
          </p:spPr>
          <p:txBody>
            <a:bodyPr wrap="square" anchor="ctr" anchorCtr="1">
              <a:prstTxWarp prst="textPlain">
                <a:avLst/>
              </a:prstTxWarp>
              <a:normAutofit fontScale="32500" lnSpcReduction="20000"/>
            </a:bodyPr>
            <a:lstStyle/>
            <a:p>
              <a:pPr algn="ctr"/>
              <a:r>
                <a:rPr lang="en-US" altLang="zh-CN" sz="4400" kern="0">
                  <a:solidFill>
                    <a:schemeClr val="accent3">
                      <a:lumMod val="100000"/>
                    </a:schemeClr>
                  </a:solidFill>
                  <a:latin typeface="Century Gothic" panose="020B0502020202020204" pitchFamily="34" charset="0"/>
                </a:rPr>
                <a:t>82%</a:t>
              </a:r>
            </a:p>
          </p:txBody>
        </p:sp>
        <p:cxnSp>
          <p:nvCxnSpPr>
            <p:cNvPr id="83" name="LineShape"/>
            <p:cNvCxnSpPr/>
            <p:nvPr/>
          </p:nvCxnSpPr>
          <p:spPr>
            <a:xfrm flipH="1">
              <a:off x="5004654" y="4563664"/>
              <a:ext cx="2182692"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sp>
          <p:nvSpPr>
            <p:cNvPr id="85" name="ExtraShape"/>
            <p:cNvSpPr/>
            <p:nvPr/>
          </p:nvSpPr>
          <p:spPr>
            <a:xfrm flipH="1">
              <a:off x="7781249" y="3839776"/>
              <a:ext cx="2182693" cy="118194"/>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6" name="BackShape1"/>
            <p:cNvSpPr/>
            <p:nvPr/>
          </p:nvSpPr>
          <p:spPr>
            <a:xfrm>
              <a:off x="8061607" y="3770379"/>
              <a:ext cx="771607" cy="174717"/>
            </a:xfrm>
            <a:prstGeom prst="rect">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7" name="BackShape2"/>
            <p:cNvSpPr/>
            <p:nvPr/>
          </p:nvSpPr>
          <p:spPr>
            <a:xfrm>
              <a:off x="8891996" y="3770379"/>
              <a:ext cx="771607" cy="174717"/>
            </a:xfrm>
            <a:prstGeom prst="rect">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8" name="MaskShape"/>
            <p:cNvSpPr/>
            <p:nvPr/>
          </p:nvSpPr>
          <p:spPr>
            <a:xfrm>
              <a:off x="8009376" y="3770379"/>
              <a:ext cx="1707568" cy="174716"/>
            </a:xfrm>
            <a:prstGeom prst="rect">
              <a:avLst/>
            </a:prstGeom>
            <a:solidFill>
              <a:schemeClr val="bg1">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89" name="RelativeShape1"/>
            <p:cNvSpPr/>
            <p:nvPr/>
          </p:nvSpPr>
          <p:spPr>
            <a:xfrm>
              <a:off x="8061607" y="1787578"/>
              <a:ext cx="771607" cy="19711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90" name="ValueShape1"/>
            <p:cNvSpPr/>
            <p:nvPr/>
          </p:nvSpPr>
          <p:spPr>
            <a:xfrm>
              <a:off x="8061607" y="1945268"/>
              <a:ext cx="771607" cy="1813431"/>
            </a:xfrm>
            <a:prstGeom prst="rect">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91" name="ValueText1"/>
            <p:cNvSpPr/>
            <p:nvPr/>
          </p:nvSpPr>
          <p:spPr>
            <a:xfrm>
              <a:off x="8155438" y="4077662"/>
              <a:ext cx="589387" cy="342417"/>
            </a:xfrm>
            <a:prstGeom prst="rect">
              <a:avLst/>
            </a:prstGeom>
          </p:spPr>
          <p:txBody>
            <a:bodyPr wrap="square" anchor="ctr" anchorCtr="1">
              <a:prstTxWarp prst="textPlain">
                <a:avLst/>
              </a:prstTxWarp>
              <a:normAutofit fontScale="32500" lnSpcReduction="20000"/>
            </a:bodyPr>
            <a:lstStyle/>
            <a:p>
              <a:pPr algn="ctr"/>
              <a:r>
                <a:rPr lang="en-US" altLang="zh-CN" sz="4400" kern="0">
                  <a:solidFill>
                    <a:schemeClr val="accent1">
                      <a:lumMod val="100000"/>
                    </a:schemeClr>
                  </a:solidFill>
                  <a:latin typeface="Century Gothic" panose="020B0502020202020204" pitchFamily="34" charset="0"/>
                </a:rPr>
                <a:t>92%</a:t>
              </a:r>
            </a:p>
          </p:txBody>
        </p:sp>
        <p:sp>
          <p:nvSpPr>
            <p:cNvPr id="92" name="RelativeShape2"/>
            <p:cNvSpPr/>
            <p:nvPr/>
          </p:nvSpPr>
          <p:spPr>
            <a:xfrm>
              <a:off x="8891996" y="1787578"/>
              <a:ext cx="771607" cy="19711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93" name="ValueShape2"/>
            <p:cNvSpPr/>
            <p:nvPr/>
          </p:nvSpPr>
          <p:spPr>
            <a:xfrm>
              <a:off x="8891996" y="2300069"/>
              <a:ext cx="771607" cy="1458629"/>
            </a:xfrm>
            <a:prstGeom prst="rect">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94" name="ValueText2"/>
            <p:cNvSpPr/>
            <p:nvPr/>
          </p:nvSpPr>
          <p:spPr>
            <a:xfrm>
              <a:off x="8985828" y="4077661"/>
              <a:ext cx="589387" cy="342417"/>
            </a:xfrm>
            <a:prstGeom prst="rect">
              <a:avLst/>
            </a:prstGeom>
          </p:spPr>
          <p:txBody>
            <a:bodyPr wrap="square" anchor="ctr" anchorCtr="1">
              <a:prstTxWarp prst="textPlain">
                <a:avLst/>
              </a:prstTxWarp>
              <a:normAutofit fontScale="32500" lnSpcReduction="20000"/>
            </a:bodyPr>
            <a:lstStyle/>
            <a:p>
              <a:pPr algn="ctr"/>
              <a:r>
                <a:rPr lang="en-US" altLang="zh-CN" sz="4400" kern="0">
                  <a:solidFill>
                    <a:schemeClr val="accent3">
                      <a:lumMod val="100000"/>
                    </a:schemeClr>
                  </a:solidFill>
                  <a:latin typeface="Century Gothic" panose="020B0502020202020204" pitchFamily="34" charset="0"/>
                </a:rPr>
                <a:t>74%</a:t>
              </a:r>
            </a:p>
          </p:txBody>
        </p:sp>
        <p:cxnSp>
          <p:nvCxnSpPr>
            <p:cNvPr id="96" name="LineShape"/>
            <p:cNvCxnSpPr/>
            <p:nvPr/>
          </p:nvCxnSpPr>
          <p:spPr>
            <a:xfrm flipH="1">
              <a:off x="7781250" y="4563664"/>
              <a:ext cx="2182692" cy="0"/>
            </a:xfrm>
            <a:prstGeom prst="straightConnector1">
              <a:avLst/>
            </a:prstGeom>
            <a:noFill/>
            <a:ln w="3175" cap="flat" cmpd="sng">
              <a:solidFill>
                <a:schemeClr val="tx1">
                  <a:lumMod val="20000"/>
                  <a:lumOff val="80000"/>
                </a:schemeClr>
              </a:solidFill>
              <a:prstDash val="solid"/>
              <a:miter/>
              <a:headEnd type="none" w="med" len="med"/>
              <a:tailEnd type="none" w="med" len="med"/>
            </a:ln>
          </p:spPr>
        </p:cxnSp>
      </p:grpSp>
      <p:grpSp>
        <p:nvGrpSpPr>
          <p:cNvPr id="98" name="组合 97"/>
          <p:cNvGrpSpPr/>
          <p:nvPr/>
        </p:nvGrpSpPr>
        <p:grpSpPr>
          <a:xfrm>
            <a:off x="2063914" y="4612000"/>
            <a:ext cx="2492110" cy="1009892"/>
            <a:chOff x="1626835" y="2349127"/>
            <a:chExt cx="2492110" cy="1009892"/>
          </a:xfrm>
        </p:grpSpPr>
        <p:sp>
          <p:nvSpPr>
            <p:cNvPr id="99" name="文本框 98"/>
            <p:cNvSpPr txBox="1"/>
            <p:nvPr/>
          </p:nvSpPr>
          <p:spPr>
            <a:xfrm>
              <a:off x="1806000"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accent1"/>
                  </a:solidFill>
                  <a:latin typeface="Century Gothic" panose="020B0502020202020204" pitchFamily="34" charset="0"/>
                </a:rPr>
                <a:t>标题文字添加</a:t>
              </a:r>
            </a:p>
          </p:txBody>
        </p:sp>
        <p:sp>
          <p:nvSpPr>
            <p:cNvPr id="100" name="文本框 99"/>
            <p:cNvSpPr txBox="1"/>
            <p:nvPr/>
          </p:nvSpPr>
          <p:spPr>
            <a:xfrm>
              <a:off x="1626835" y="2687681"/>
              <a:ext cx="2492110" cy="67133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computer, or print the presentation and make it film</a:t>
              </a:r>
            </a:p>
          </p:txBody>
        </p:sp>
      </p:grpSp>
      <p:grpSp>
        <p:nvGrpSpPr>
          <p:cNvPr id="101" name="组合 100"/>
          <p:cNvGrpSpPr/>
          <p:nvPr/>
        </p:nvGrpSpPr>
        <p:grpSpPr>
          <a:xfrm>
            <a:off x="4859820" y="4612000"/>
            <a:ext cx="2492110" cy="1009892"/>
            <a:chOff x="1626835" y="2349127"/>
            <a:chExt cx="2492110" cy="1009892"/>
          </a:xfrm>
        </p:grpSpPr>
        <p:sp>
          <p:nvSpPr>
            <p:cNvPr id="102" name="文本框 101"/>
            <p:cNvSpPr txBox="1"/>
            <p:nvPr/>
          </p:nvSpPr>
          <p:spPr>
            <a:xfrm>
              <a:off x="1806000"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accent1"/>
                  </a:solidFill>
                  <a:latin typeface="Century Gothic" panose="020B0502020202020204" pitchFamily="34" charset="0"/>
                </a:rPr>
                <a:t>标题文字添加</a:t>
              </a:r>
            </a:p>
          </p:txBody>
        </p:sp>
        <p:sp>
          <p:nvSpPr>
            <p:cNvPr id="103" name="文本框 102"/>
            <p:cNvSpPr txBox="1"/>
            <p:nvPr/>
          </p:nvSpPr>
          <p:spPr>
            <a:xfrm>
              <a:off x="1626835" y="2687681"/>
              <a:ext cx="2492110" cy="67133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computer, or print the presentation and make it film</a:t>
              </a:r>
            </a:p>
          </p:txBody>
        </p:sp>
      </p:grpSp>
      <p:grpSp>
        <p:nvGrpSpPr>
          <p:cNvPr id="104" name="组合 103"/>
          <p:cNvGrpSpPr/>
          <p:nvPr/>
        </p:nvGrpSpPr>
        <p:grpSpPr>
          <a:xfrm>
            <a:off x="7626540" y="4612000"/>
            <a:ext cx="2492110" cy="1009892"/>
            <a:chOff x="1626835" y="2349127"/>
            <a:chExt cx="2492110" cy="1009892"/>
          </a:xfrm>
        </p:grpSpPr>
        <p:sp>
          <p:nvSpPr>
            <p:cNvPr id="105" name="文本框 104"/>
            <p:cNvSpPr txBox="1"/>
            <p:nvPr/>
          </p:nvSpPr>
          <p:spPr>
            <a:xfrm>
              <a:off x="1806000"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accent1"/>
                  </a:solidFill>
                  <a:latin typeface="Century Gothic" panose="020B0502020202020204" pitchFamily="34" charset="0"/>
                </a:rPr>
                <a:t>标题文字添加</a:t>
              </a:r>
            </a:p>
          </p:txBody>
        </p:sp>
        <p:sp>
          <p:nvSpPr>
            <p:cNvPr id="106" name="文本框 105"/>
            <p:cNvSpPr txBox="1"/>
            <p:nvPr/>
          </p:nvSpPr>
          <p:spPr>
            <a:xfrm>
              <a:off x="1626835" y="2687681"/>
              <a:ext cx="2492110" cy="671338"/>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computer, or print the presentation and make it film</a:t>
              </a: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ipe(down)">
                                      <p:cBhvr>
                                        <p:cTn id="7" dur="500"/>
                                        <p:tgtEl>
                                          <p:spTgt spid="11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 calcmode="lin" valueType="num">
                                      <p:cBhvr>
                                        <p:cTn id="11" dur="500" fill="hold"/>
                                        <p:tgtEl>
                                          <p:spTgt spid="98"/>
                                        </p:tgtEl>
                                        <p:attrNameLst>
                                          <p:attrName>ppt_w</p:attrName>
                                        </p:attrNameLst>
                                      </p:cBhvr>
                                      <p:tavLst>
                                        <p:tav tm="0">
                                          <p:val>
                                            <p:fltVal val="0"/>
                                          </p:val>
                                        </p:tav>
                                        <p:tav tm="100000">
                                          <p:val>
                                            <p:strVal val="#ppt_w"/>
                                          </p:val>
                                        </p:tav>
                                      </p:tavLst>
                                    </p:anim>
                                    <p:anim calcmode="lin" valueType="num">
                                      <p:cBhvr>
                                        <p:cTn id="12" dur="500" fill="hold"/>
                                        <p:tgtEl>
                                          <p:spTgt spid="98"/>
                                        </p:tgtEl>
                                        <p:attrNameLst>
                                          <p:attrName>ppt_h</p:attrName>
                                        </p:attrNameLst>
                                      </p:cBhvr>
                                      <p:tavLst>
                                        <p:tav tm="0">
                                          <p:val>
                                            <p:fltVal val="0"/>
                                          </p:val>
                                        </p:tav>
                                        <p:tav tm="100000">
                                          <p:val>
                                            <p:strVal val="#ppt_h"/>
                                          </p:val>
                                        </p:tav>
                                      </p:tavLst>
                                    </p:anim>
                                    <p:animEffect transition="in" filter="fade">
                                      <p:cBhvr>
                                        <p:cTn id="13" dur="500"/>
                                        <p:tgtEl>
                                          <p:spTgt spid="98"/>
                                        </p:tgtEl>
                                      </p:cBhvr>
                                    </p:animEffect>
                                  </p:childTnLst>
                                </p:cTn>
                              </p:par>
                              <p:par>
                                <p:cTn id="14" presetID="53" presetClass="entr" presetSubtype="16" fill="hold" nodeType="withEffect">
                                  <p:stCondLst>
                                    <p:cond delay="0"/>
                                  </p:stCondLst>
                                  <p:childTnLst>
                                    <p:set>
                                      <p:cBhvr>
                                        <p:cTn id="15" dur="1" fill="hold">
                                          <p:stCondLst>
                                            <p:cond delay="0"/>
                                          </p:stCondLst>
                                        </p:cTn>
                                        <p:tgtEl>
                                          <p:spTgt spid="101"/>
                                        </p:tgtEl>
                                        <p:attrNameLst>
                                          <p:attrName>style.visibility</p:attrName>
                                        </p:attrNameLst>
                                      </p:cBhvr>
                                      <p:to>
                                        <p:strVal val="visible"/>
                                      </p:to>
                                    </p:set>
                                    <p:anim calcmode="lin" valueType="num">
                                      <p:cBhvr>
                                        <p:cTn id="16" dur="500" fill="hold"/>
                                        <p:tgtEl>
                                          <p:spTgt spid="101"/>
                                        </p:tgtEl>
                                        <p:attrNameLst>
                                          <p:attrName>ppt_w</p:attrName>
                                        </p:attrNameLst>
                                      </p:cBhvr>
                                      <p:tavLst>
                                        <p:tav tm="0">
                                          <p:val>
                                            <p:fltVal val="0"/>
                                          </p:val>
                                        </p:tav>
                                        <p:tav tm="100000">
                                          <p:val>
                                            <p:strVal val="#ppt_w"/>
                                          </p:val>
                                        </p:tav>
                                      </p:tavLst>
                                    </p:anim>
                                    <p:anim calcmode="lin" valueType="num">
                                      <p:cBhvr>
                                        <p:cTn id="17" dur="500" fill="hold"/>
                                        <p:tgtEl>
                                          <p:spTgt spid="101"/>
                                        </p:tgtEl>
                                        <p:attrNameLst>
                                          <p:attrName>ppt_h</p:attrName>
                                        </p:attrNameLst>
                                      </p:cBhvr>
                                      <p:tavLst>
                                        <p:tav tm="0">
                                          <p:val>
                                            <p:fltVal val="0"/>
                                          </p:val>
                                        </p:tav>
                                        <p:tav tm="100000">
                                          <p:val>
                                            <p:strVal val="#ppt_h"/>
                                          </p:val>
                                        </p:tav>
                                      </p:tavLst>
                                    </p:anim>
                                    <p:animEffect transition="in" filter="fade">
                                      <p:cBhvr>
                                        <p:cTn id="18" dur="500"/>
                                        <p:tgtEl>
                                          <p:spTgt spid="101"/>
                                        </p:tgtEl>
                                      </p:cBhvr>
                                    </p:animEffect>
                                  </p:childTnLst>
                                </p:cTn>
                              </p:par>
                              <p:par>
                                <p:cTn id="19" presetID="53" presetClass="entr" presetSubtype="16" fill="hold" nodeType="withEffect">
                                  <p:stCondLst>
                                    <p:cond delay="0"/>
                                  </p:stCondLst>
                                  <p:childTnLst>
                                    <p:set>
                                      <p:cBhvr>
                                        <p:cTn id="20" dur="1" fill="hold">
                                          <p:stCondLst>
                                            <p:cond delay="0"/>
                                          </p:stCondLst>
                                        </p:cTn>
                                        <p:tgtEl>
                                          <p:spTgt spid="104"/>
                                        </p:tgtEl>
                                        <p:attrNameLst>
                                          <p:attrName>style.visibility</p:attrName>
                                        </p:attrNameLst>
                                      </p:cBhvr>
                                      <p:to>
                                        <p:strVal val="visible"/>
                                      </p:to>
                                    </p:set>
                                    <p:anim calcmode="lin" valueType="num">
                                      <p:cBhvr>
                                        <p:cTn id="21" dur="500" fill="hold"/>
                                        <p:tgtEl>
                                          <p:spTgt spid="104"/>
                                        </p:tgtEl>
                                        <p:attrNameLst>
                                          <p:attrName>ppt_w</p:attrName>
                                        </p:attrNameLst>
                                      </p:cBhvr>
                                      <p:tavLst>
                                        <p:tav tm="0">
                                          <p:val>
                                            <p:fltVal val="0"/>
                                          </p:val>
                                        </p:tav>
                                        <p:tav tm="100000">
                                          <p:val>
                                            <p:strVal val="#ppt_w"/>
                                          </p:val>
                                        </p:tav>
                                      </p:tavLst>
                                    </p:anim>
                                    <p:anim calcmode="lin" valueType="num">
                                      <p:cBhvr>
                                        <p:cTn id="22" dur="500" fill="hold"/>
                                        <p:tgtEl>
                                          <p:spTgt spid="104"/>
                                        </p:tgtEl>
                                        <p:attrNameLst>
                                          <p:attrName>ppt_h</p:attrName>
                                        </p:attrNameLst>
                                      </p:cBhvr>
                                      <p:tavLst>
                                        <p:tav tm="0">
                                          <p:val>
                                            <p:fltVal val="0"/>
                                          </p:val>
                                        </p:tav>
                                        <p:tav tm="100000">
                                          <p:val>
                                            <p:strVal val="#ppt_h"/>
                                          </p:val>
                                        </p:tav>
                                      </p:tavLst>
                                    </p:anim>
                                    <p:animEffect transition="in" filter="fade">
                                      <p:cBhvr>
                                        <p:cTn id="23"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3025aafa40f4bfbd058164a094f78f0f7361827"/>
          <p:cNvPicPr>
            <a:picLocks noChangeAspect="1"/>
          </p:cNvPicPr>
          <p:nvPr/>
        </p:nvPicPr>
        <p:blipFill>
          <a:blip r:embed="rId3"/>
          <a:srcRect b="4398"/>
          <a:stretch>
            <a:fillRect/>
          </a:stretch>
        </p:blipFill>
        <p:spPr>
          <a:xfrm>
            <a:off x="-95885" y="-33655"/>
            <a:ext cx="12329160" cy="6910070"/>
          </a:xfrm>
          <a:prstGeom prst="rect">
            <a:avLst/>
          </a:prstGeom>
        </p:spPr>
      </p:pic>
      <p:sp>
        <p:nvSpPr>
          <p:cNvPr id="6" name="矩形 5"/>
          <p:cNvSpPr/>
          <p:nvPr/>
        </p:nvSpPr>
        <p:spPr>
          <a:xfrm>
            <a:off x="-95885" y="-33655"/>
            <a:ext cx="12329795" cy="6909435"/>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502342" y="2920882"/>
            <a:ext cx="6990080" cy="1168400"/>
          </a:xfrm>
          <a:prstGeom prst="rect">
            <a:avLst/>
          </a:prstGeom>
          <a:noFill/>
        </p:spPr>
        <p:txBody>
          <a:bodyPr wrap="none" rtlCol="0">
            <a:spAutoFit/>
          </a:bodyPr>
          <a:lstStyle/>
          <a:p>
            <a:r>
              <a:rPr lang="zh-CN" altLang="en-US" sz="7000" spc="-300" dirty="0">
                <a:solidFill>
                  <a:schemeClr val="bg1"/>
                </a:solidFill>
                <a:effectLst>
                  <a:outerShdw blurRad="38100" dist="38100" dir="2700000" algn="tl">
                    <a:srgbClr val="000000">
                      <a:alpha val="43137"/>
                    </a:srgbClr>
                  </a:outerShdw>
                </a:effectLst>
                <a:latin typeface="汉仪雅酷黑W" panose="00020600040101010101" pitchFamily="18" charset="-122"/>
                <a:ea typeface="汉仪雅酷黑W" panose="00020600040101010101" pitchFamily="18" charset="-122"/>
              </a:rPr>
              <a:t>非常感谢您的观看</a:t>
            </a:r>
          </a:p>
        </p:txBody>
      </p:sp>
      <p:grpSp>
        <p:nvGrpSpPr>
          <p:cNvPr id="13" name="组合 12"/>
          <p:cNvGrpSpPr/>
          <p:nvPr/>
        </p:nvGrpSpPr>
        <p:grpSpPr>
          <a:xfrm>
            <a:off x="0" y="2483890"/>
            <a:ext cx="12191999" cy="1491018"/>
            <a:chOff x="0" y="2620370"/>
            <a:chExt cx="12191999" cy="1491018"/>
          </a:xfrm>
        </p:grpSpPr>
        <p:sp>
          <p:nvSpPr>
            <p:cNvPr id="7" name="矩形 6"/>
            <p:cNvSpPr/>
            <p:nvPr/>
          </p:nvSpPr>
          <p:spPr>
            <a:xfrm>
              <a:off x="0" y="2620370"/>
              <a:ext cx="559558" cy="14910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541902" y="2620370"/>
              <a:ext cx="4650097" cy="1491018"/>
              <a:chOff x="7541902" y="2620370"/>
              <a:chExt cx="4650097" cy="1491018"/>
            </a:xfrm>
          </p:grpSpPr>
          <p:sp>
            <p:nvSpPr>
              <p:cNvPr id="9" name="矩形 8"/>
              <p:cNvSpPr/>
              <p:nvPr/>
            </p:nvSpPr>
            <p:spPr>
              <a:xfrm>
                <a:off x="7541902" y="2620370"/>
                <a:ext cx="4650097" cy="14910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86700" y="2887354"/>
                <a:ext cx="957049" cy="957049"/>
              </a:xfrm>
              <a:prstGeom prst="rect">
                <a:avLst/>
              </a:prstGeom>
            </p:spPr>
          </p:pic>
        </p:grpSp>
      </p:grpSp>
      <p:sp>
        <p:nvSpPr>
          <p:cNvPr id="11" name="文本框 10"/>
          <p:cNvSpPr txBox="1"/>
          <p:nvPr/>
        </p:nvSpPr>
        <p:spPr>
          <a:xfrm>
            <a:off x="1212611" y="2640748"/>
            <a:ext cx="6290312" cy="338554"/>
          </a:xfrm>
          <a:prstGeom prst="rect">
            <a:avLst/>
          </a:prstGeom>
          <a:noFill/>
        </p:spPr>
        <p:txBody>
          <a:bodyPr wrap="none" rtlCol="0">
            <a:spAutoFit/>
          </a:bodyPr>
          <a:lstStyle/>
          <a:p>
            <a:r>
              <a:rPr lang="en-US" altLang="zh-CN" sz="1600" b="1" spc="500" dirty="0">
                <a:solidFill>
                  <a:schemeClr val="accent1"/>
                </a:solidFill>
                <a:latin typeface="Segoe UI" panose="020B0502040204020203" pitchFamily="34" charset="0"/>
                <a:cs typeface="Segoe UI" panose="020B0502040204020203" pitchFamily="34" charset="0"/>
              </a:rPr>
              <a:t>2018 BUSINESS POWERPOINT TEMPLATE</a:t>
            </a:r>
          </a:p>
        </p:txBody>
      </p:sp>
      <p:sp>
        <p:nvSpPr>
          <p:cNvPr id="14" name="文本框 13"/>
          <p:cNvSpPr txBox="1"/>
          <p:nvPr/>
        </p:nvSpPr>
        <p:spPr>
          <a:xfrm>
            <a:off x="10480982" y="305811"/>
            <a:ext cx="1066318" cy="461665"/>
          </a:xfrm>
          <a:prstGeom prst="rect">
            <a:avLst/>
          </a:prstGeom>
          <a:noFill/>
        </p:spPr>
        <p:txBody>
          <a:bodyPr wrap="none" rtlCol="0">
            <a:spAutoFit/>
          </a:bodyPr>
          <a:lstStyle/>
          <a:p>
            <a:pPr algn="r"/>
            <a:r>
              <a:rPr lang="en-US" altLang="zh-CN" sz="2400" dirty="0">
                <a:solidFill>
                  <a:schemeClr val="bg1"/>
                </a:solidFill>
                <a:latin typeface="汉仪雅酷黑W" panose="00020600040101010101" pitchFamily="18" charset="-122"/>
                <a:ea typeface="汉仪雅酷黑W" panose="00020600040101010101" pitchFamily="18" charset="-122"/>
              </a:rPr>
              <a:t>LOGO</a:t>
            </a:r>
            <a:endParaRPr lang="zh-CN" altLang="en-US" sz="2400" dirty="0">
              <a:solidFill>
                <a:schemeClr val="bg1"/>
              </a:solidFill>
              <a:latin typeface="汉仪雅酷黑W" panose="00020600040101010101" pitchFamily="18" charset="-122"/>
              <a:ea typeface="汉仪雅酷黑W" panose="00020600040101010101" pitchFamily="18" charset="-122"/>
            </a:endParaRPr>
          </a:p>
        </p:txBody>
      </p:sp>
      <p:sp>
        <p:nvSpPr>
          <p:cNvPr id="15" name="矩形 14"/>
          <p:cNvSpPr/>
          <p:nvPr/>
        </p:nvSpPr>
        <p:spPr>
          <a:xfrm>
            <a:off x="11547300" y="300926"/>
            <a:ext cx="335633" cy="3356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106166" y="6095199"/>
            <a:ext cx="6435736" cy="338554"/>
          </a:xfrm>
          <a:prstGeom prst="rect">
            <a:avLst/>
          </a:prstGeom>
          <a:noFill/>
        </p:spPr>
        <p:txBody>
          <a:bodyPr wrap="none" rtlCol="0">
            <a:spAutoFit/>
          </a:bodyPr>
          <a:lstStyle/>
          <a:p>
            <a:r>
              <a:rPr lang="en-US" altLang="zh-CN" sz="1600" b="1" spc="500" dirty="0">
                <a:solidFill>
                  <a:schemeClr val="bg1"/>
                </a:solidFill>
                <a:latin typeface="Segoe UI" panose="020B0502040204020203" pitchFamily="34" charset="0"/>
                <a:cs typeface="Segoe UI" panose="020B0502040204020203" pitchFamily="34" charset="0"/>
              </a:rPr>
              <a:t>DESIGNED &amp; WORDPRESS ALL BY ALONIC</a:t>
            </a:r>
            <a:endParaRPr lang="zh-CN" altLang="en-US" sz="1600" b="1" spc="500" dirty="0">
              <a:solidFill>
                <a:schemeClr val="bg1"/>
              </a:solidFill>
              <a:latin typeface="Segoe UI" panose="020B0502040204020203" pitchFamily="34" charset="0"/>
              <a:cs typeface="Segoe UI" panose="020B0502040204020203" pitchFamily="34" charset="0"/>
            </a:endParaRPr>
          </a:p>
        </p:txBody>
      </p:sp>
      <p:sp>
        <p:nvSpPr>
          <p:cNvPr id="18" name="矩形 17"/>
          <p:cNvSpPr/>
          <p:nvPr/>
        </p:nvSpPr>
        <p:spPr>
          <a:xfrm>
            <a:off x="750627" y="6150254"/>
            <a:ext cx="228444" cy="2284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554775" y="6150254"/>
            <a:ext cx="228444" cy="2284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3000">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83025aafa40f4bfbd058164a094f78f0f7361827"/>
          <p:cNvPicPr>
            <a:picLocks noChangeAspect="1"/>
          </p:cNvPicPr>
          <p:nvPr/>
        </p:nvPicPr>
        <p:blipFill>
          <a:blip r:embed="rId3"/>
          <a:srcRect b="4398"/>
          <a:stretch>
            <a:fillRect/>
          </a:stretch>
        </p:blipFill>
        <p:spPr>
          <a:xfrm>
            <a:off x="-95885" y="-33655"/>
            <a:ext cx="12329160" cy="6910070"/>
          </a:xfrm>
          <a:prstGeom prst="rect">
            <a:avLst/>
          </a:prstGeom>
        </p:spPr>
      </p:pic>
      <p:grpSp>
        <p:nvGrpSpPr>
          <p:cNvPr id="3" name="组合 2"/>
          <p:cNvGrpSpPr/>
          <p:nvPr/>
        </p:nvGrpSpPr>
        <p:grpSpPr>
          <a:xfrm>
            <a:off x="2001488" y="1512570"/>
            <a:ext cx="8158226" cy="3314700"/>
            <a:chOff x="1750647" y="1657349"/>
            <a:chExt cx="8720868" cy="3543302"/>
          </a:xfrm>
          <a:solidFill>
            <a:schemeClr val="accent1"/>
          </a:solidFill>
        </p:grpSpPr>
        <p:sp>
          <p:nvSpPr>
            <p:cNvPr id="4" name="矩形 3"/>
            <p:cNvSpPr/>
            <p:nvPr/>
          </p:nvSpPr>
          <p:spPr>
            <a:xfrm>
              <a:off x="1750647" y="1657349"/>
              <a:ext cx="8720868" cy="354330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50647" y="1657349"/>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50647" y="4895851"/>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166715" y="1657349"/>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166715" y="4895851"/>
              <a:ext cx="304800"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55447" y="1962149"/>
              <a:ext cx="8111268" cy="29337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433901" y="2801843"/>
            <a:ext cx="3298121" cy="956583"/>
            <a:chOff x="3089978" y="2647335"/>
            <a:chExt cx="3298121" cy="956583"/>
          </a:xfrm>
        </p:grpSpPr>
        <p:sp>
          <p:nvSpPr>
            <p:cNvPr id="10" name="文本框 9"/>
            <p:cNvSpPr txBox="1"/>
            <p:nvPr/>
          </p:nvSpPr>
          <p:spPr>
            <a:xfrm>
              <a:off x="3089979" y="2647335"/>
              <a:ext cx="2316480" cy="52197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bg1"/>
                  </a:solidFill>
                  <a:latin typeface="Century Gothic" panose="020B0502020202020204" pitchFamily="34" charset="0"/>
                </a:rPr>
                <a:t>前期工作亮点</a:t>
              </a:r>
            </a:p>
          </p:txBody>
        </p:sp>
        <p:sp>
          <p:nvSpPr>
            <p:cNvPr id="11" name="文本框 10"/>
            <p:cNvSpPr txBox="1"/>
            <p:nvPr/>
          </p:nvSpPr>
          <p:spPr>
            <a:xfrm>
              <a:off x="3089978" y="3173031"/>
              <a:ext cx="3298121" cy="430887"/>
            </a:xfrm>
            <a:prstGeom prst="rect">
              <a:avLst/>
            </a:prstGeom>
            <a:noFill/>
          </p:spPr>
          <p:txBody>
            <a:bodyPr wrap="square" rtlCol="0">
              <a:spAutoFit/>
              <a:scene3d>
                <a:camera prst="orthographicFront"/>
                <a:lightRig rig="threePt" dir="t"/>
              </a:scene3d>
              <a:sp3d contourW="12700"/>
            </a:bodyPr>
            <a:lstStyle/>
            <a:p>
              <a:r>
                <a:rPr lang="en-US" altLang="zh-CN" sz="1100" dirty="0">
                  <a:solidFill>
                    <a:schemeClr val="bg1"/>
                  </a:solidFill>
                  <a:latin typeface="Century Gothic" panose="020B0502020202020204" pitchFamily="34" charset="0"/>
                </a:rPr>
                <a:t>print the presentation and make it into a film to be used in a wider field</a:t>
              </a:r>
            </a:p>
          </p:txBody>
        </p:sp>
      </p:grpSp>
      <p:sp>
        <p:nvSpPr>
          <p:cNvPr id="13" name="文本框 12"/>
          <p:cNvSpPr txBox="1"/>
          <p:nvPr/>
        </p:nvSpPr>
        <p:spPr>
          <a:xfrm>
            <a:off x="3075258" y="1543551"/>
            <a:ext cx="1888659" cy="3770263"/>
          </a:xfrm>
          <a:prstGeom prst="rect">
            <a:avLst/>
          </a:prstGeom>
          <a:noFill/>
        </p:spPr>
        <p:txBody>
          <a:bodyPr wrap="none" rtlCol="0">
            <a:spAutoFit/>
          </a:bodyPr>
          <a:lstStyle/>
          <a:p>
            <a:r>
              <a:rPr lang="en-US" altLang="zh-CN" sz="23900" b="1" dirty="0">
                <a:solidFill>
                  <a:schemeClr val="bg1"/>
                </a:solidFill>
              </a:rPr>
              <a:t>1</a:t>
            </a:r>
            <a:endParaRPr lang="zh-CN" altLang="en-US" sz="23900" b="1" dirty="0">
              <a:solidFill>
                <a:schemeClr val="bg1"/>
              </a:solidFill>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ppt_x</p:attrName>
                                        </p:attrNameLst>
                                      </p:cBhvr>
                                      <p:tavLst>
                                        <p:tav tm="0">
                                          <p:val>
                                            <p:strVal val="#ppt_x-#ppt_w*1.125000"/>
                                          </p:val>
                                        </p:tav>
                                        <p:tav tm="100000">
                                          <p:val>
                                            <p:strVal val="#ppt_x"/>
                                          </p:val>
                                        </p:tav>
                                      </p:tavLst>
                                    </p:anim>
                                    <p:animEffect transition="in" filter="wipe(right)">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322387" y="426938"/>
            <a:ext cx="4843224" cy="671613"/>
            <a:chOff x="3797607" y="424476"/>
            <a:chExt cx="3807891" cy="671613"/>
          </a:xfrm>
        </p:grpSpPr>
        <p:sp>
          <p:nvSpPr>
            <p:cNvPr id="20" name="文本框 19"/>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1 .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前期工作亮点</a:t>
              </a:r>
            </a:p>
          </p:txBody>
        </p:sp>
        <p:sp>
          <p:nvSpPr>
            <p:cNvPr id="21" name="文本框 20"/>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grpSp>
        <p:nvGrpSpPr>
          <p:cNvPr id="43" name="组合 42"/>
          <p:cNvGrpSpPr/>
          <p:nvPr/>
        </p:nvGrpSpPr>
        <p:grpSpPr>
          <a:xfrm>
            <a:off x="1055688" y="1949312"/>
            <a:ext cx="4879437" cy="1705797"/>
            <a:chOff x="1055688" y="1949312"/>
            <a:chExt cx="4879437" cy="1705797"/>
          </a:xfrm>
        </p:grpSpPr>
        <p:sp>
          <p:nvSpPr>
            <p:cNvPr id="5" name="ísľîḑè"/>
            <p:cNvSpPr/>
            <p:nvPr/>
          </p:nvSpPr>
          <p:spPr>
            <a:xfrm>
              <a:off x="1055688" y="1949312"/>
              <a:ext cx="2040232" cy="1705797"/>
            </a:xfrm>
            <a:prstGeom prst="rect">
              <a:avLst/>
            </a:prstGeom>
            <a:blipFill>
              <a:blip r:embed="rId3">
                <a:grayscl/>
              </a:blip>
              <a:srcRect/>
              <a:stretch>
                <a:fillRect l="-12809" r="-12651"/>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ïṩļîḓé"/>
            <p:cNvSpPr/>
            <p:nvPr/>
          </p:nvSpPr>
          <p:spPr>
            <a:xfrm>
              <a:off x="3091939" y="1949312"/>
              <a:ext cx="2843186" cy="1705797"/>
            </a:xfrm>
            <a:prstGeom prst="wedgeRectCallout">
              <a:avLst>
                <a:gd name="adj1" fmla="val -52586"/>
                <a:gd name="adj2" fmla="val 7147"/>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7" name="组合 26"/>
            <p:cNvGrpSpPr/>
            <p:nvPr/>
          </p:nvGrpSpPr>
          <p:grpSpPr>
            <a:xfrm>
              <a:off x="3449898" y="2271005"/>
              <a:ext cx="2398452" cy="1062407"/>
              <a:chOff x="1085274" y="2349127"/>
              <a:chExt cx="2398452" cy="1062407"/>
            </a:xfrm>
          </p:grpSpPr>
          <p:sp>
            <p:nvSpPr>
              <p:cNvPr id="28" name="文本框 27"/>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Century Gothic" panose="020B0502020202020204" pitchFamily="34" charset="0"/>
                  </a:rPr>
                  <a:t>标题文字添加</a:t>
                </a:r>
              </a:p>
            </p:txBody>
          </p:sp>
          <p:sp>
            <p:nvSpPr>
              <p:cNvPr id="29" name="文本框 28"/>
              <p:cNvSpPr txBox="1"/>
              <p:nvPr/>
            </p:nvSpPr>
            <p:spPr>
              <a:xfrm>
                <a:off x="1085274" y="2687681"/>
                <a:ext cx="2398452" cy="72385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err="1">
                    <a:solidFill>
                      <a:schemeClr val="bg1"/>
                    </a:solidFill>
                    <a:latin typeface="Century Gothic" panose="020B0502020202020204" pitchFamily="34" charset="0"/>
                    <a:ea typeface="+mj-ea"/>
                  </a:rPr>
                  <a:t>computeror</a:t>
                </a:r>
                <a:r>
                  <a:rPr lang="en-US" altLang="zh-CN" sz="1200" dirty="0">
                    <a:solidFill>
                      <a:schemeClr val="bg1"/>
                    </a:solidFill>
                    <a:latin typeface="Century Gothic" panose="020B0502020202020204" pitchFamily="34" charset="0"/>
                    <a:ea typeface="+mj-ea"/>
                  </a:rPr>
                  <a:t> print the presentation and make it film to be used in a wider field</a:t>
                </a:r>
              </a:p>
            </p:txBody>
          </p:sp>
        </p:grpSp>
      </p:grpSp>
      <p:grpSp>
        <p:nvGrpSpPr>
          <p:cNvPr id="44" name="组合 43"/>
          <p:cNvGrpSpPr/>
          <p:nvPr/>
        </p:nvGrpSpPr>
        <p:grpSpPr>
          <a:xfrm>
            <a:off x="6238580" y="1949311"/>
            <a:ext cx="4883418" cy="1705798"/>
            <a:chOff x="6238580" y="1949311"/>
            <a:chExt cx="4883418" cy="1705798"/>
          </a:xfrm>
        </p:grpSpPr>
        <p:sp>
          <p:nvSpPr>
            <p:cNvPr id="6" name="îşḻîďé"/>
            <p:cNvSpPr/>
            <p:nvPr/>
          </p:nvSpPr>
          <p:spPr>
            <a:xfrm>
              <a:off x="6238580" y="1949311"/>
              <a:ext cx="2040232" cy="1705797"/>
            </a:xfrm>
            <a:prstGeom prst="rect">
              <a:avLst/>
            </a:prstGeom>
            <a:blipFill>
              <a:blip r:embed="rId4">
                <a:grayscl/>
              </a:blip>
              <a:srcRect/>
              <a:stretch>
                <a:fillRect l="-13033" r="-12871"/>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îṣḷïḋé"/>
            <p:cNvSpPr/>
            <p:nvPr/>
          </p:nvSpPr>
          <p:spPr>
            <a:xfrm>
              <a:off x="8278812" y="1949312"/>
              <a:ext cx="2843186" cy="1705797"/>
            </a:xfrm>
            <a:prstGeom prst="wedgeRectCallout">
              <a:avLst>
                <a:gd name="adj1" fmla="val -52586"/>
                <a:gd name="adj2" fmla="val 714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0" name="组合 29"/>
            <p:cNvGrpSpPr/>
            <p:nvPr/>
          </p:nvGrpSpPr>
          <p:grpSpPr>
            <a:xfrm>
              <a:off x="8637821" y="2271005"/>
              <a:ext cx="2398452" cy="1062407"/>
              <a:chOff x="1085274" y="2349127"/>
              <a:chExt cx="2398452" cy="1062407"/>
            </a:xfrm>
          </p:grpSpPr>
          <p:sp>
            <p:nvSpPr>
              <p:cNvPr id="31" name="文本框 30"/>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Century Gothic" panose="020B0502020202020204" pitchFamily="34" charset="0"/>
                  </a:rPr>
                  <a:t>标题文字添加</a:t>
                </a:r>
              </a:p>
            </p:txBody>
          </p:sp>
          <p:sp>
            <p:nvSpPr>
              <p:cNvPr id="32" name="文本框 31"/>
              <p:cNvSpPr txBox="1"/>
              <p:nvPr/>
            </p:nvSpPr>
            <p:spPr>
              <a:xfrm>
                <a:off x="1085274" y="2687681"/>
                <a:ext cx="2398452" cy="72385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err="1">
                    <a:solidFill>
                      <a:schemeClr val="bg1"/>
                    </a:solidFill>
                    <a:latin typeface="Century Gothic" panose="020B0502020202020204" pitchFamily="34" charset="0"/>
                    <a:ea typeface="+mj-ea"/>
                  </a:rPr>
                  <a:t>computeror</a:t>
                </a:r>
                <a:r>
                  <a:rPr lang="en-US" altLang="zh-CN" sz="1200" dirty="0">
                    <a:solidFill>
                      <a:schemeClr val="bg1"/>
                    </a:solidFill>
                    <a:latin typeface="Century Gothic" panose="020B0502020202020204" pitchFamily="34" charset="0"/>
                    <a:ea typeface="+mj-ea"/>
                  </a:rPr>
                  <a:t> print the presentation and make it film to be used in a wider field</a:t>
                </a:r>
              </a:p>
            </p:txBody>
          </p:sp>
        </p:grpSp>
      </p:grpSp>
      <p:grpSp>
        <p:nvGrpSpPr>
          <p:cNvPr id="9" name="组合 8"/>
          <p:cNvGrpSpPr/>
          <p:nvPr/>
        </p:nvGrpSpPr>
        <p:grpSpPr>
          <a:xfrm>
            <a:off x="1055688" y="3923617"/>
            <a:ext cx="4883418" cy="1705797"/>
            <a:chOff x="1055688" y="3923617"/>
            <a:chExt cx="4883418" cy="1705797"/>
          </a:xfrm>
        </p:grpSpPr>
        <p:sp>
          <p:nvSpPr>
            <p:cNvPr id="11" name="ïṣḻîḍè"/>
            <p:cNvSpPr/>
            <p:nvPr/>
          </p:nvSpPr>
          <p:spPr>
            <a:xfrm>
              <a:off x="3898874" y="3923617"/>
              <a:ext cx="2040232" cy="1705797"/>
            </a:xfrm>
            <a:prstGeom prst="rect">
              <a:avLst/>
            </a:prstGeom>
            <a:blipFill>
              <a:blip r:embed="rId5">
                <a:grayscl/>
              </a:blip>
              <a:srcRect/>
              <a:stretch>
                <a:fillRect l="-12785" r="-12627"/>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îṩlîḋè"/>
            <p:cNvSpPr/>
            <p:nvPr/>
          </p:nvSpPr>
          <p:spPr>
            <a:xfrm flipH="1">
              <a:off x="1055688" y="3923617"/>
              <a:ext cx="2843186" cy="1705797"/>
            </a:xfrm>
            <a:prstGeom prst="wedgeRectCallout">
              <a:avLst>
                <a:gd name="adj1" fmla="val -52586"/>
                <a:gd name="adj2" fmla="val 714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4" name="组合 13"/>
            <p:cNvGrpSpPr/>
            <p:nvPr/>
          </p:nvGrpSpPr>
          <p:grpSpPr>
            <a:xfrm>
              <a:off x="1217613" y="4245311"/>
              <a:ext cx="2398452" cy="1062407"/>
              <a:chOff x="1085274" y="2349127"/>
              <a:chExt cx="2398452" cy="1062407"/>
            </a:xfrm>
          </p:grpSpPr>
          <p:sp>
            <p:nvSpPr>
              <p:cNvPr id="15" name="文本框 14"/>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Century Gothic" panose="020B0502020202020204" pitchFamily="34" charset="0"/>
                  </a:rPr>
                  <a:t>标题文字添加</a:t>
                </a:r>
              </a:p>
            </p:txBody>
          </p:sp>
          <p:sp>
            <p:nvSpPr>
              <p:cNvPr id="22" name="文本框 21"/>
              <p:cNvSpPr txBox="1"/>
              <p:nvPr/>
            </p:nvSpPr>
            <p:spPr>
              <a:xfrm>
                <a:off x="1085274" y="2687681"/>
                <a:ext cx="2398452" cy="72385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err="1">
                    <a:solidFill>
                      <a:schemeClr val="bg1"/>
                    </a:solidFill>
                    <a:latin typeface="Century Gothic" panose="020B0502020202020204" pitchFamily="34" charset="0"/>
                    <a:ea typeface="+mj-ea"/>
                  </a:rPr>
                  <a:t>computeror</a:t>
                </a:r>
                <a:r>
                  <a:rPr lang="en-US" altLang="zh-CN" sz="1200" dirty="0">
                    <a:solidFill>
                      <a:schemeClr val="bg1"/>
                    </a:solidFill>
                    <a:latin typeface="Century Gothic" panose="020B0502020202020204" pitchFamily="34" charset="0"/>
                    <a:ea typeface="+mj-ea"/>
                  </a:rPr>
                  <a:t> print the presentation and make it film to be used in a wider field</a:t>
                </a:r>
              </a:p>
            </p:txBody>
          </p:sp>
        </p:grpSp>
      </p:grpSp>
      <p:grpSp>
        <p:nvGrpSpPr>
          <p:cNvPr id="23" name="组合 22"/>
          <p:cNvGrpSpPr/>
          <p:nvPr/>
        </p:nvGrpSpPr>
        <p:grpSpPr>
          <a:xfrm>
            <a:off x="6252895" y="3923617"/>
            <a:ext cx="4883418" cy="1705797"/>
            <a:chOff x="6252895" y="3923617"/>
            <a:chExt cx="4883418" cy="1705797"/>
          </a:xfrm>
        </p:grpSpPr>
        <p:sp>
          <p:nvSpPr>
            <p:cNvPr id="24" name="í$ḷïḑé"/>
            <p:cNvSpPr/>
            <p:nvPr/>
          </p:nvSpPr>
          <p:spPr>
            <a:xfrm>
              <a:off x="9096081" y="3923617"/>
              <a:ext cx="2040232" cy="1705797"/>
            </a:xfrm>
            <a:prstGeom prst="rect">
              <a:avLst/>
            </a:prstGeom>
            <a:blipFill>
              <a:blip r:embed="rId6">
                <a:grayscl/>
              </a:blip>
              <a:srcRect/>
              <a:stretch>
                <a:fillRect l="-12809" r="-12651"/>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isļïḍe"/>
            <p:cNvSpPr/>
            <p:nvPr/>
          </p:nvSpPr>
          <p:spPr>
            <a:xfrm flipH="1">
              <a:off x="6252895" y="3923617"/>
              <a:ext cx="2843186" cy="1705797"/>
            </a:xfrm>
            <a:prstGeom prst="wedgeRectCallout">
              <a:avLst>
                <a:gd name="adj1" fmla="val -52586"/>
                <a:gd name="adj2" fmla="val 714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6" name="组合 25"/>
            <p:cNvGrpSpPr/>
            <p:nvPr/>
          </p:nvGrpSpPr>
          <p:grpSpPr>
            <a:xfrm>
              <a:off x="6414820" y="4245311"/>
              <a:ext cx="2398452" cy="1062407"/>
              <a:chOff x="1085274" y="2349127"/>
              <a:chExt cx="2398452" cy="1062407"/>
            </a:xfrm>
          </p:grpSpPr>
          <p:sp>
            <p:nvSpPr>
              <p:cNvPr id="42" name="文本框 41"/>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latin typeface="Century Gothic" panose="020B0502020202020204" pitchFamily="34" charset="0"/>
                  </a:rPr>
                  <a:t>标题文字添加</a:t>
                </a:r>
              </a:p>
            </p:txBody>
          </p:sp>
          <p:sp>
            <p:nvSpPr>
              <p:cNvPr id="48" name="文本框 47"/>
              <p:cNvSpPr txBox="1"/>
              <p:nvPr/>
            </p:nvSpPr>
            <p:spPr>
              <a:xfrm>
                <a:off x="1085274" y="2687681"/>
                <a:ext cx="2398452" cy="723853"/>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err="1">
                    <a:solidFill>
                      <a:schemeClr val="bg1"/>
                    </a:solidFill>
                    <a:latin typeface="Century Gothic" panose="020B0502020202020204" pitchFamily="34" charset="0"/>
                    <a:ea typeface="+mj-ea"/>
                  </a:rPr>
                  <a:t>computeror</a:t>
                </a:r>
                <a:r>
                  <a:rPr lang="en-US" altLang="zh-CN" sz="1200" dirty="0">
                    <a:solidFill>
                      <a:schemeClr val="bg1"/>
                    </a:solidFill>
                    <a:latin typeface="Century Gothic" panose="020B0502020202020204" pitchFamily="34" charset="0"/>
                    <a:ea typeface="+mj-ea"/>
                  </a:rPr>
                  <a:t> print the presentation and make it film to be used in a wider field</a:t>
                </a:r>
              </a:p>
            </p:txBody>
          </p:sp>
        </p:gr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p:tgtEl>
                                          <p:spTgt spid="43"/>
                                        </p:tgtEl>
                                        <p:attrNameLst>
                                          <p:attrName>ppt_x</p:attrName>
                                        </p:attrNameLst>
                                      </p:cBhvr>
                                      <p:tavLst>
                                        <p:tav tm="0">
                                          <p:val>
                                            <p:strVal val="#ppt_x-#ppt_w*1.125000"/>
                                          </p:val>
                                        </p:tav>
                                        <p:tav tm="100000">
                                          <p:val>
                                            <p:strVal val="#ppt_x"/>
                                          </p:val>
                                        </p:tav>
                                      </p:tavLst>
                                    </p:anim>
                                    <p:animEffect transition="in" filter="wipe(right)">
                                      <p:cBhvr>
                                        <p:cTn id="8" dur="500"/>
                                        <p:tgtEl>
                                          <p:spTgt spid="43"/>
                                        </p:tgtEl>
                                      </p:cBhvr>
                                    </p:animEffect>
                                  </p:childTnLst>
                                </p:cTn>
                              </p:par>
                              <p:par>
                                <p:cTn id="9" presetID="12" presetClass="entr" presetSubtype="8"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p:tgtEl>
                                          <p:spTgt spid="44"/>
                                        </p:tgtEl>
                                        <p:attrNameLst>
                                          <p:attrName>ppt_x</p:attrName>
                                        </p:attrNameLst>
                                      </p:cBhvr>
                                      <p:tavLst>
                                        <p:tav tm="0">
                                          <p:val>
                                            <p:strVal val="#ppt_x-#ppt_w*1.125000"/>
                                          </p:val>
                                        </p:tav>
                                        <p:tav tm="100000">
                                          <p:val>
                                            <p:strVal val="#ppt_x"/>
                                          </p:val>
                                        </p:tav>
                                      </p:tavLst>
                                    </p:anim>
                                    <p:animEffect transition="in" filter="wipe(right)">
                                      <p:cBhvr>
                                        <p:cTn id="12" dur="500"/>
                                        <p:tgtEl>
                                          <p:spTgt spid="44"/>
                                        </p:tgtEl>
                                      </p:cBhvr>
                                    </p:animEffect>
                                  </p:childTnLst>
                                </p:cTn>
                              </p:par>
                              <p:par>
                                <p:cTn id="13" presetID="12" presetClass="entr" presetSubtype="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ppt_x</p:attrName>
                                        </p:attrNameLst>
                                      </p:cBhvr>
                                      <p:tavLst>
                                        <p:tav tm="0">
                                          <p:val>
                                            <p:strVal val="#ppt_x+#ppt_w*1.125000"/>
                                          </p:val>
                                        </p:tav>
                                        <p:tav tm="100000">
                                          <p:val>
                                            <p:strVal val="#ppt_x"/>
                                          </p:val>
                                        </p:tav>
                                      </p:tavLst>
                                    </p:anim>
                                    <p:animEffect transition="in" filter="wipe(left)">
                                      <p:cBhvr>
                                        <p:cTn id="16" dur="500"/>
                                        <p:tgtEl>
                                          <p:spTgt spid="9"/>
                                        </p:tgtEl>
                                      </p:cBhvr>
                                    </p:animEffect>
                                  </p:childTnLst>
                                </p:cTn>
                              </p:par>
                              <p:par>
                                <p:cTn id="17" presetID="1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ppt_x</p:attrName>
                                        </p:attrNameLst>
                                      </p:cBhvr>
                                      <p:tavLst>
                                        <p:tav tm="0">
                                          <p:val>
                                            <p:strVal val="#ppt_x+#ppt_w*1.125000"/>
                                          </p:val>
                                        </p:tav>
                                        <p:tav tm="100000">
                                          <p:val>
                                            <p:strVal val="#ppt_x"/>
                                          </p:val>
                                        </p:tav>
                                      </p:tavLst>
                                    </p:anim>
                                    <p:animEffect transition="in" filter="wipe(left)">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1322387" y="426938"/>
            <a:ext cx="4843224" cy="671613"/>
            <a:chOff x="3797607" y="424476"/>
            <a:chExt cx="3807891" cy="671613"/>
          </a:xfrm>
        </p:grpSpPr>
        <p:sp>
          <p:nvSpPr>
            <p:cNvPr id="51" name="文本框 50"/>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1 .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前期工作亮点</a:t>
              </a:r>
            </a:p>
          </p:txBody>
        </p:sp>
        <p:sp>
          <p:nvSpPr>
            <p:cNvPr id="52" name="文本框 51"/>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grpSp>
        <p:nvGrpSpPr>
          <p:cNvPr id="6" name="28977b83-58a3-4679-b5d7-07537b13440f" descr="OQAAAB+LCAAAAAAABACrVlIpqSxIVbJSCs5NLCpxyUxML0rM9SxJzVXSUfJMUbLKK83J0VFyysxLycxLdy/KLy0oVrKKjq0FALpUkis5AAAA" title="iSlide™ 版权声明  COPYRIGHT NOTICE"/>
          <p:cNvGrpSpPr>
            <a:grpSpLocks noChangeAspect="1"/>
          </p:cNvGrpSpPr>
          <p:nvPr>
            <p:custDataLst>
              <p:tags r:id="rId1"/>
            </p:custDataLst>
          </p:nvPr>
        </p:nvGrpSpPr>
        <p:grpSpPr>
          <a:xfrm>
            <a:off x="1988091" y="3102234"/>
            <a:ext cx="8215818" cy="1423530"/>
            <a:chOff x="1988091" y="2968884"/>
            <a:chExt cx="8215818" cy="1423530"/>
          </a:xfrm>
        </p:grpSpPr>
        <p:sp>
          <p:nvSpPr>
            <p:cNvPr id="8" name="iSḷîdé"/>
            <p:cNvSpPr/>
            <p:nvPr/>
          </p:nvSpPr>
          <p:spPr bwMode="auto">
            <a:xfrm>
              <a:off x="1988091" y="2969185"/>
              <a:ext cx="4029199" cy="1423229"/>
            </a:xfrm>
            <a:custGeom>
              <a:avLst/>
              <a:gdLst>
                <a:gd name="T0" fmla="*/ 4707732 w 21600"/>
                <a:gd name="T1" fmla="*/ 1662907 h 21600"/>
                <a:gd name="T2" fmla="*/ 4707732 w 21600"/>
                <a:gd name="T3" fmla="*/ 1662907 h 21600"/>
                <a:gd name="T4" fmla="*/ 4707732 w 21600"/>
                <a:gd name="T5" fmla="*/ 1662907 h 21600"/>
                <a:gd name="T6" fmla="*/ 4707732 w 21600"/>
                <a:gd name="T7" fmla="*/ 16629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3069"/>
                  </a:moveTo>
                  <a:lnTo>
                    <a:pt x="21599" y="0"/>
                  </a:lnTo>
                  <a:lnTo>
                    <a:pt x="21599" y="21599"/>
                  </a:lnTo>
                  <a:lnTo>
                    <a:pt x="0" y="21599"/>
                  </a:lnTo>
                  <a:lnTo>
                    <a:pt x="0" y="13069"/>
                  </a:lnTo>
                  <a:close/>
                </a:path>
              </a:pathLst>
            </a:custGeom>
            <a:noFill/>
            <a:ln>
              <a:solidFill>
                <a:schemeClr val="accent1">
                  <a:lumMod val="40000"/>
                  <a:lumOff val="60000"/>
                </a:schemeClr>
              </a:solidFill>
              <a:prstDash val="dash"/>
            </a:ln>
            <a:effectLst/>
          </p:spPr>
          <p:txBody>
            <a:bodyPr lIns="50800" tIns="50800" rIns="50800" bIns="50800" anchor="ctr">
              <a:scene3d>
                <a:camera prst="orthographicFront"/>
                <a:lightRig rig="threePt" dir="t"/>
              </a:scene3d>
              <a:sp3d contourW="12700"/>
            </a:bodyPr>
            <a:lstStyle/>
            <a:p>
              <a:endParaRPr lang="id-ID" sz="1600" dirty="0">
                <a:latin typeface="Roboto Light" panose="02000000000000000000" pitchFamily="2" charset="0"/>
              </a:endParaRPr>
            </a:p>
          </p:txBody>
        </p:sp>
        <p:sp>
          <p:nvSpPr>
            <p:cNvPr id="9" name="ïs1îďê"/>
            <p:cNvSpPr/>
            <p:nvPr/>
          </p:nvSpPr>
          <p:spPr bwMode="auto">
            <a:xfrm>
              <a:off x="2977218" y="3787797"/>
              <a:ext cx="187499" cy="489129"/>
            </a:xfrm>
            <a:custGeom>
              <a:avLst/>
              <a:gdLst>
                <a:gd name="T0" fmla="*/ 219075 w 21600"/>
                <a:gd name="T1" fmla="*/ 571500 h 21600"/>
                <a:gd name="T2" fmla="*/ 219075 w 21600"/>
                <a:gd name="T3" fmla="*/ 571500 h 21600"/>
                <a:gd name="T4" fmla="*/ 219075 w 21600"/>
                <a:gd name="T5" fmla="*/ 571500 h 21600"/>
                <a:gd name="T6" fmla="*/ 219075 w 21600"/>
                <a:gd name="T7" fmla="*/ 571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599" y="4781"/>
                    <a:pt x="19346" y="3994"/>
                    <a:pt x="16697" y="3994"/>
                  </a:cubicBezTo>
                  <a:cubicBezTo>
                    <a:pt x="16697" y="3994"/>
                    <a:pt x="16706" y="3994"/>
                    <a:pt x="4687" y="3994"/>
                  </a:cubicBezTo>
                  <a:close/>
                </a:path>
              </a:pathLst>
            </a:custGeom>
            <a:solidFill>
              <a:schemeClr val="accent1"/>
            </a:solidFill>
            <a:ln>
              <a:noFill/>
            </a:ln>
            <a:effec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10" name="îŝļïḍé"/>
            <p:cNvSpPr/>
            <p:nvPr/>
          </p:nvSpPr>
          <p:spPr bwMode="auto">
            <a:xfrm>
              <a:off x="3267978" y="3728014"/>
              <a:ext cx="211277" cy="548911"/>
            </a:xfrm>
            <a:custGeom>
              <a:avLst/>
              <a:gdLst>
                <a:gd name="T0" fmla="*/ 246856 w 21600"/>
                <a:gd name="T1" fmla="*/ 641350 h 21600"/>
                <a:gd name="T2" fmla="*/ 246856 w 21600"/>
                <a:gd name="T3" fmla="*/ 641350 h 21600"/>
                <a:gd name="T4" fmla="*/ 246856 w 21600"/>
                <a:gd name="T5" fmla="*/ 641350 h 21600"/>
                <a:gd name="T6" fmla="*/ 246856 w 21600"/>
                <a:gd name="T7" fmla="*/ 641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chemeClr val="accent1"/>
            </a:solidFill>
            <a:ln>
              <a:noFill/>
            </a:ln>
            <a:effec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12" name="ïṩ1îḋe"/>
            <p:cNvSpPr/>
            <p:nvPr/>
          </p:nvSpPr>
          <p:spPr bwMode="auto">
            <a:xfrm>
              <a:off x="3558738" y="3680460"/>
              <a:ext cx="228940" cy="596465"/>
            </a:xfrm>
            <a:custGeom>
              <a:avLst/>
              <a:gdLst>
                <a:gd name="T0" fmla="*/ 267494 w 21600"/>
                <a:gd name="T1" fmla="*/ 696913 h 21600"/>
                <a:gd name="T2" fmla="*/ 267494 w 21600"/>
                <a:gd name="T3" fmla="*/ 696913 h 21600"/>
                <a:gd name="T4" fmla="*/ 267494 w 21600"/>
                <a:gd name="T5" fmla="*/ 696913 h 21600"/>
                <a:gd name="T6" fmla="*/ 267494 w 21600"/>
                <a:gd name="T7" fmla="*/ 6969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599" y="4781"/>
                    <a:pt x="19346" y="3994"/>
                    <a:pt x="16697" y="3994"/>
                  </a:cubicBezTo>
                  <a:cubicBezTo>
                    <a:pt x="16697" y="3994"/>
                    <a:pt x="16706" y="3994"/>
                    <a:pt x="4687" y="3994"/>
                  </a:cubicBezTo>
                  <a:close/>
                </a:path>
              </a:pathLst>
            </a:custGeom>
            <a:solidFill>
              <a:schemeClr val="accent1"/>
            </a:solidFill>
            <a:ln>
              <a:noFill/>
            </a:ln>
            <a:effec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13" name="îśļidè"/>
            <p:cNvSpPr/>
            <p:nvPr/>
          </p:nvSpPr>
          <p:spPr bwMode="auto">
            <a:xfrm>
              <a:off x="3867841" y="3634264"/>
              <a:ext cx="246602" cy="642661"/>
            </a:xfrm>
            <a:custGeom>
              <a:avLst/>
              <a:gdLst>
                <a:gd name="T0" fmla="*/ 288131 w 21600"/>
                <a:gd name="T1" fmla="*/ 750888 h 21600"/>
                <a:gd name="T2" fmla="*/ 288131 w 21600"/>
                <a:gd name="T3" fmla="*/ 750888 h 21600"/>
                <a:gd name="T4" fmla="*/ 288131 w 21600"/>
                <a:gd name="T5" fmla="*/ 750888 h 21600"/>
                <a:gd name="T6" fmla="*/ 288131 w 21600"/>
                <a:gd name="T7" fmla="*/ 7508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rgbClr val="000000">
                <a:alpha val="20000"/>
              </a:srgb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15" name="iṧḻïḑe"/>
            <p:cNvSpPr/>
            <p:nvPr/>
          </p:nvSpPr>
          <p:spPr bwMode="auto">
            <a:xfrm>
              <a:off x="4194606" y="3568368"/>
              <a:ext cx="272418" cy="708558"/>
            </a:xfrm>
            <a:custGeom>
              <a:avLst/>
              <a:gdLst>
                <a:gd name="T0" fmla="*/ 318294 w 21600"/>
                <a:gd name="T1" fmla="*/ 827882 h 21600"/>
                <a:gd name="T2" fmla="*/ 318294 w 21600"/>
                <a:gd name="T3" fmla="*/ 827882 h 21600"/>
                <a:gd name="T4" fmla="*/ 318294 w 21600"/>
                <a:gd name="T5" fmla="*/ 827882 h 21600"/>
                <a:gd name="T6" fmla="*/ 318294 w 21600"/>
                <a:gd name="T7" fmla="*/ 8278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rgbClr val="000000">
                <a:alpha val="20000"/>
              </a:srgb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16" name="ïsḻîḍè"/>
            <p:cNvSpPr/>
            <p:nvPr/>
          </p:nvSpPr>
          <p:spPr bwMode="auto">
            <a:xfrm>
              <a:off x="4546507" y="3420270"/>
              <a:ext cx="329483" cy="856655"/>
            </a:xfrm>
            <a:custGeom>
              <a:avLst/>
              <a:gdLst>
                <a:gd name="T0" fmla="*/ 384969 w 21600"/>
                <a:gd name="T1" fmla="*/ 1000919 h 21600"/>
                <a:gd name="T2" fmla="*/ 384969 w 21600"/>
                <a:gd name="T3" fmla="*/ 1000919 h 21600"/>
                <a:gd name="T4" fmla="*/ 384969 w 21600"/>
                <a:gd name="T5" fmla="*/ 1000919 h 21600"/>
                <a:gd name="T6" fmla="*/ 384969 w 21600"/>
                <a:gd name="T7" fmla="*/ 10009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rgbClr val="000000">
                <a:alpha val="19608"/>
              </a:srgb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18" name="îṣḷïďe"/>
            <p:cNvSpPr/>
            <p:nvPr/>
          </p:nvSpPr>
          <p:spPr bwMode="auto">
            <a:xfrm>
              <a:off x="4955473" y="3299347"/>
              <a:ext cx="375678" cy="977578"/>
            </a:xfrm>
            <a:custGeom>
              <a:avLst/>
              <a:gdLst>
                <a:gd name="T0" fmla="*/ 438944 w 21600"/>
                <a:gd name="T1" fmla="*/ 1142207 h 21600"/>
                <a:gd name="T2" fmla="*/ 438944 w 21600"/>
                <a:gd name="T3" fmla="*/ 1142207 h 21600"/>
                <a:gd name="T4" fmla="*/ 438944 w 21600"/>
                <a:gd name="T5" fmla="*/ 1142207 h 21600"/>
                <a:gd name="T6" fmla="*/ 438944 w 21600"/>
                <a:gd name="T7" fmla="*/ 11422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rgbClr val="000000">
                <a:alpha val="19608"/>
              </a:srgb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19" name="ïsḻîde"/>
            <p:cNvSpPr/>
            <p:nvPr/>
          </p:nvSpPr>
          <p:spPr bwMode="auto">
            <a:xfrm>
              <a:off x="5411314" y="3179103"/>
              <a:ext cx="421873" cy="1097822"/>
            </a:xfrm>
            <a:custGeom>
              <a:avLst/>
              <a:gdLst>
                <a:gd name="T0" fmla="*/ 492919 w 21600"/>
                <a:gd name="T1" fmla="*/ 1282700 h 21600"/>
                <a:gd name="T2" fmla="*/ 492919 w 21600"/>
                <a:gd name="T3" fmla="*/ 1282700 h 21600"/>
                <a:gd name="T4" fmla="*/ 492919 w 21600"/>
                <a:gd name="T5" fmla="*/ 1282700 h 21600"/>
                <a:gd name="T6" fmla="*/ 492919 w 21600"/>
                <a:gd name="T7" fmla="*/ 1282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599" y="4781"/>
                    <a:pt x="19346" y="3994"/>
                    <a:pt x="16697" y="3994"/>
                  </a:cubicBezTo>
                  <a:cubicBezTo>
                    <a:pt x="16697" y="3994"/>
                    <a:pt x="16706" y="3994"/>
                    <a:pt x="4687" y="3994"/>
                  </a:cubicBezTo>
                  <a:close/>
                </a:path>
              </a:pathLst>
            </a:custGeom>
            <a:solidFill>
              <a:srgbClr val="000000">
                <a:alpha val="19608"/>
              </a:srgb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20" name="iṩḷîdê"/>
            <p:cNvSpPr/>
            <p:nvPr/>
          </p:nvSpPr>
          <p:spPr bwMode="auto">
            <a:xfrm flipH="1">
              <a:off x="6174849" y="2969234"/>
              <a:ext cx="4029060" cy="1423180"/>
            </a:xfrm>
            <a:custGeom>
              <a:avLst/>
              <a:gdLst>
                <a:gd name="T0" fmla="*/ 4707732 w 21600"/>
                <a:gd name="T1" fmla="*/ 1662907 h 21600"/>
                <a:gd name="T2" fmla="*/ 4707732 w 21600"/>
                <a:gd name="T3" fmla="*/ 1662907 h 21600"/>
                <a:gd name="T4" fmla="*/ 4707732 w 21600"/>
                <a:gd name="T5" fmla="*/ 1662907 h 21600"/>
                <a:gd name="T6" fmla="*/ 4707732 w 21600"/>
                <a:gd name="T7" fmla="*/ 16629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3069"/>
                  </a:moveTo>
                  <a:lnTo>
                    <a:pt x="21599" y="0"/>
                  </a:lnTo>
                  <a:lnTo>
                    <a:pt x="21599" y="21599"/>
                  </a:lnTo>
                  <a:lnTo>
                    <a:pt x="0" y="21599"/>
                  </a:lnTo>
                  <a:lnTo>
                    <a:pt x="0" y="13069"/>
                  </a:lnTo>
                  <a:close/>
                </a:path>
              </a:pathLst>
            </a:custGeom>
            <a:noFill/>
            <a:ln>
              <a:solidFill>
                <a:schemeClr val="accent1">
                  <a:lumMod val="40000"/>
                  <a:lumOff val="60000"/>
                </a:schemeClr>
              </a:solidFill>
              <a:prstDash val="dash"/>
            </a:ln>
            <a:effectLst/>
          </p:spPr>
          <p:txBody>
            <a:bodyPr lIns="50800" tIns="50800" rIns="50800" bIns="50800" anchor="ctr">
              <a:scene3d>
                <a:camera prst="orthographicFront"/>
                <a:lightRig rig="threePt" dir="t"/>
              </a:scene3d>
              <a:sp3d contourW="12700"/>
            </a:bodyPr>
            <a:lstStyle/>
            <a:p>
              <a:endParaRPr lang="id-ID" sz="1600" dirty="0">
                <a:latin typeface="Roboto Light" panose="02000000000000000000" pitchFamily="2" charset="0"/>
              </a:endParaRPr>
            </a:p>
          </p:txBody>
        </p:sp>
        <p:sp>
          <p:nvSpPr>
            <p:cNvPr id="21" name="ïṧḻîḍe"/>
            <p:cNvSpPr/>
            <p:nvPr/>
          </p:nvSpPr>
          <p:spPr bwMode="auto">
            <a:xfrm flipH="1">
              <a:off x="9026643" y="3787817"/>
              <a:ext cx="188172" cy="489112"/>
            </a:xfrm>
            <a:custGeom>
              <a:avLst/>
              <a:gdLst>
                <a:gd name="T0" fmla="*/ 219869 w 21600"/>
                <a:gd name="T1" fmla="*/ 571500 h 21600"/>
                <a:gd name="T2" fmla="*/ 219869 w 21600"/>
                <a:gd name="T3" fmla="*/ 571500 h 21600"/>
                <a:gd name="T4" fmla="*/ 219869 w 21600"/>
                <a:gd name="T5" fmla="*/ 571500 h 21600"/>
                <a:gd name="T6" fmla="*/ 219869 w 21600"/>
                <a:gd name="T7" fmla="*/ 571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599" y="4781"/>
                    <a:pt x="19346" y="3994"/>
                    <a:pt x="16697" y="3994"/>
                  </a:cubicBezTo>
                  <a:cubicBezTo>
                    <a:pt x="16697" y="3994"/>
                    <a:pt x="16706" y="3994"/>
                    <a:pt x="4687" y="3994"/>
                  </a:cubicBezTo>
                  <a:close/>
                </a:path>
              </a:pathLst>
            </a:custGeom>
            <a:solidFill>
              <a:schemeClr val="tx1">
                <a:alpha val="20000"/>
              </a:schemeClr>
            </a:solidFill>
            <a:ln>
              <a:noFill/>
            </a:ln>
            <a:effec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22" name="iṧ1îďe"/>
            <p:cNvSpPr/>
            <p:nvPr/>
          </p:nvSpPr>
          <p:spPr bwMode="auto">
            <a:xfrm flipH="1">
              <a:off x="8712797" y="3728037"/>
              <a:ext cx="211269" cy="548892"/>
            </a:xfrm>
            <a:custGeom>
              <a:avLst/>
              <a:gdLst>
                <a:gd name="T0" fmla="*/ 246856 w 21600"/>
                <a:gd name="T1" fmla="*/ 641350 h 21600"/>
                <a:gd name="T2" fmla="*/ 246856 w 21600"/>
                <a:gd name="T3" fmla="*/ 641350 h 21600"/>
                <a:gd name="T4" fmla="*/ 246856 w 21600"/>
                <a:gd name="T5" fmla="*/ 641350 h 21600"/>
                <a:gd name="T6" fmla="*/ 246856 w 21600"/>
                <a:gd name="T7" fmla="*/ 641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chemeClr val="tx1">
                <a:alpha val="20000"/>
              </a:schemeClr>
            </a:solidFill>
            <a:ln>
              <a:noFill/>
            </a:ln>
            <a:effec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23" name="îṩ1îďé"/>
            <p:cNvSpPr/>
            <p:nvPr/>
          </p:nvSpPr>
          <p:spPr bwMode="auto">
            <a:xfrm flipH="1">
              <a:off x="8403705" y="3680484"/>
              <a:ext cx="228931" cy="596445"/>
            </a:xfrm>
            <a:custGeom>
              <a:avLst/>
              <a:gdLst>
                <a:gd name="T0" fmla="*/ 267494 w 21600"/>
                <a:gd name="T1" fmla="*/ 696913 h 21600"/>
                <a:gd name="T2" fmla="*/ 267494 w 21600"/>
                <a:gd name="T3" fmla="*/ 696913 h 21600"/>
                <a:gd name="T4" fmla="*/ 267494 w 21600"/>
                <a:gd name="T5" fmla="*/ 696913 h 21600"/>
                <a:gd name="T6" fmla="*/ 267494 w 21600"/>
                <a:gd name="T7" fmla="*/ 6969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599" y="4781"/>
                    <a:pt x="19346" y="3994"/>
                    <a:pt x="16697" y="3994"/>
                  </a:cubicBezTo>
                  <a:cubicBezTo>
                    <a:pt x="16697" y="3994"/>
                    <a:pt x="16706" y="3994"/>
                    <a:pt x="4687" y="3994"/>
                  </a:cubicBezTo>
                  <a:close/>
                </a:path>
              </a:pathLst>
            </a:custGeom>
            <a:solidFill>
              <a:schemeClr val="tx1">
                <a:alpha val="20000"/>
              </a:schemeClr>
            </a:solidFill>
            <a:ln>
              <a:noFill/>
            </a:ln>
            <a:effec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24" name="íŝľíḍê"/>
            <p:cNvSpPr/>
            <p:nvPr/>
          </p:nvSpPr>
          <p:spPr bwMode="auto">
            <a:xfrm flipH="1">
              <a:off x="8076951" y="3634291"/>
              <a:ext cx="247273" cy="642639"/>
            </a:xfrm>
            <a:custGeom>
              <a:avLst/>
              <a:gdLst>
                <a:gd name="T0" fmla="*/ 288925 w 21600"/>
                <a:gd name="T1" fmla="*/ 750888 h 21600"/>
                <a:gd name="T2" fmla="*/ 288925 w 21600"/>
                <a:gd name="T3" fmla="*/ 750888 h 21600"/>
                <a:gd name="T4" fmla="*/ 288925 w 21600"/>
                <a:gd name="T5" fmla="*/ 750888 h 21600"/>
                <a:gd name="T6" fmla="*/ 288925 w 21600"/>
                <a:gd name="T7" fmla="*/ 7508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chemeClr val="tx1">
                <a:alpha val="20000"/>
              </a:schemeClr>
            </a:solidFill>
            <a:ln>
              <a:noFill/>
            </a:ln>
            <a:effec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53" name="îṩḷîḑe"/>
            <p:cNvSpPr/>
            <p:nvPr/>
          </p:nvSpPr>
          <p:spPr bwMode="auto">
            <a:xfrm flipH="1">
              <a:off x="7725062" y="3568396"/>
              <a:ext cx="272408" cy="708533"/>
            </a:xfrm>
            <a:custGeom>
              <a:avLst/>
              <a:gdLst>
                <a:gd name="T0" fmla="*/ 318294 w 21600"/>
                <a:gd name="T1" fmla="*/ 827882 h 21600"/>
                <a:gd name="T2" fmla="*/ 318294 w 21600"/>
                <a:gd name="T3" fmla="*/ 827882 h 21600"/>
                <a:gd name="T4" fmla="*/ 318294 w 21600"/>
                <a:gd name="T5" fmla="*/ 827882 h 21600"/>
                <a:gd name="T6" fmla="*/ 318294 w 21600"/>
                <a:gd name="T7" fmla="*/ 8278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chemeClr val="tx1">
                <a:alpha val="20000"/>
              </a:schemeClr>
            </a:solidFill>
            <a:ln>
              <a:noFill/>
            </a:ln>
            <a:effec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54" name="íṡḻiḑé"/>
            <p:cNvSpPr/>
            <p:nvPr/>
          </p:nvSpPr>
          <p:spPr bwMode="auto">
            <a:xfrm flipH="1">
              <a:off x="7316110" y="3420304"/>
              <a:ext cx="328792" cy="856625"/>
            </a:xfrm>
            <a:custGeom>
              <a:avLst/>
              <a:gdLst>
                <a:gd name="T0" fmla="*/ 384175 w 21600"/>
                <a:gd name="T1" fmla="*/ 1000919 h 21600"/>
                <a:gd name="T2" fmla="*/ 384175 w 21600"/>
                <a:gd name="T3" fmla="*/ 1000919 h 21600"/>
                <a:gd name="T4" fmla="*/ 384175 w 21600"/>
                <a:gd name="T5" fmla="*/ 1000919 h 21600"/>
                <a:gd name="T6" fmla="*/ 384175 w 21600"/>
                <a:gd name="T7" fmla="*/ 10009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chemeClr val="accent1"/>
            </a:solidFill>
            <a:ln>
              <a:noFill/>
            </a:ln>
            <a:effec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55" name="îS1îḓe"/>
            <p:cNvSpPr/>
            <p:nvPr/>
          </p:nvSpPr>
          <p:spPr bwMode="auto">
            <a:xfrm flipH="1">
              <a:off x="6860285" y="3299385"/>
              <a:ext cx="375665" cy="977545"/>
            </a:xfrm>
            <a:custGeom>
              <a:avLst/>
              <a:gdLst>
                <a:gd name="T0" fmla="*/ 438944 w 21600"/>
                <a:gd name="T1" fmla="*/ 1142207 h 21600"/>
                <a:gd name="T2" fmla="*/ 438944 w 21600"/>
                <a:gd name="T3" fmla="*/ 1142207 h 21600"/>
                <a:gd name="T4" fmla="*/ 438944 w 21600"/>
                <a:gd name="T5" fmla="*/ 1142207 h 21600"/>
                <a:gd name="T6" fmla="*/ 438944 w 21600"/>
                <a:gd name="T7" fmla="*/ 11422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599"/>
                    <a:pt x="7538" y="21599"/>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599"/>
                    <a:pt x="13846" y="21599"/>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600" y="4781"/>
                    <a:pt x="19346" y="3994"/>
                    <a:pt x="16697" y="3994"/>
                  </a:cubicBezTo>
                  <a:cubicBezTo>
                    <a:pt x="16697" y="3994"/>
                    <a:pt x="16706" y="3994"/>
                    <a:pt x="4687" y="3994"/>
                  </a:cubicBezTo>
                  <a:close/>
                </a:path>
              </a:pathLst>
            </a:custGeom>
            <a:solidFill>
              <a:schemeClr val="accent1"/>
            </a:solidFill>
            <a:ln>
              <a:noFill/>
            </a:ln>
            <a:effec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56" name="i$lîḓé"/>
            <p:cNvSpPr/>
            <p:nvPr/>
          </p:nvSpPr>
          <p:spPr bwMode="auto">
            <a:xfrm flipH="1">
              <a:off x="6358946" y="3179145"/>
              <a:ext cx="421859" cy="1097785"/>
            </a:xfrm>
            <a:custGeom>
              <a:avLst/>
              <a:gdLst>
                <a:gd name="T0" fmla="*/ 492919 w 21600"/>
                <a:gd name="T1" fmla="*/ 1282700 h 21600"/>
                <a:gd name="T2" fmla="*/ 492919 w 21600"/>
                <a:gd name="T3" fmla="*/ 1282700 h 21600"/>
                <a:gd name="T4" fmla="*/ 492919 w 21600"/>
                <a:gd name="T5" fmla="*/ 1282700 h 21600"/>
                <a:gd name="T6" fmla="*/ 492919 w 21600"/>
                <a:gd name="T7" fmla="*/ 1282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21" y="0"/>
                  </a:moveTo>
                  <a:cubicBezTo>
                    <a:pt x="9516" y="0"/>
                    <a:pt x="8301" y="179"/>
                    <a:pt x="7382" y="533"/>
                  </a:cubicBezTo>
                  <a:cubicBezTo>
                    <a:pt x="5543" y="1239"/>
                    <a:pt x="5543" y="2386"/>
                    <a:pt x="7382" y="3093"/>
                  </a:cubicBezTo>
                  <a:cubicBezTo>
                    <a:pt x="9221" y="3800"/>
                    <a:pt x="12203" y="3800"/>
                    <a:pt x="14041" y="3093"/>
                  </a:cubicBezTo>
                  <a:cubicBezTo>
                    <a:pt x="15880" y="2386"/>
                    <a:pt x="15880" y="1239"/>
                    <a:pt x="14041" y="533"/>
                  </a:cubicBezTo>
                  <a:cubicBezTo>
                    <a:pt x="13122" y="179"/>
                    <a:pt x="11926" y="0"/>
                    <a:pt x="10721" y="0"/>
                  </a:cubicBezTo>
                  <a:close/>
                  <a:moveTo>
                    <a:pt x="4687" y="3994"/>
                  </a:moveTo>
                  <a:cubicBezTo>
                    <a:pt x="2038" y="3994"/>
                    <a:pt x="0" y="4781"/>
                    <a:pt x="0" y="5803"/>
                  </a:cubicBezTo>
                  <a:cubicBezTo>
                    <a:pt x="0" y="5803"/>
                    <a:pt x="0" y="5800"/>
                    <a:pt x="0" y="11772"/>
                  </a:cubicBezTo>
                  <a:cubicBezTo>
                    <a:pt x="0" y="12165"/>
                    <a:pt x="808" y="12560"/>
                    <a:pt x="2031" y="12560"/>
                  </a:cubicBezTo>
                  <a:cubicBezTo>
                    <a:pt x="3049" y="12560"/>
                    <a:pt x="4081" y="12165"/>
                    <a:pt x="4081" y="11772"/>
                  </a:cubicBezTo>
                  <a:cubicBezTo>
                    <a:pt x="4081" y="11772"/>
                    <a:pt x="4081" y="11771"/>
                    <a:pt x="4081" y="6742"/>
                  </a:cubicBezTo>
                  <a:cubicBezTo>
                    <a:pt x="4081" y="6742"/>
                    <a:pt x="4067" y="6742"/>
                    <a:pt x="4882" y="6742"/>
                  </a:cubicBezTo>
                  <a:cubicBezTo>
                    <a:pt x="4882" y="6742"/>
                    <a:pt x="4882" y="6741"/>
                    <a:pt x="4882" y="20571"/>
                  </a:cubicBezTo>
                  <a:cubicBezTo>
                    <a:pt x="4882" y="21121"/>
                    <a:pt x="6112" y="21600"/>
                    <a:pt x="7538" y="21600"/>
                  </a:cubicBezTo>
                  <a:cubicBezTo>
                    <a:pt x="9168" y="21599"/>
                    <a:pt x="10389" y="21121"/>
                    <a:pt x="10389" y="20571"/>
                  </a:cubicBezTo>
                  <a:cubicBezTo>
                    <a:pt x="10389" y="20571"/>
                    <a:pt x="10389" y="20571"/>
                    <a:pt x="10389" y="12477"/>
                  </a:cubicBezTo>
                  <a:cubicBezTo>
                    <a:pt x="10389" y="12477"/>
                    <a:pt x="10395" y="12477"/>
                    <a:pt x="11210" y="12477"/>
                  </a:cubicBezTo>
                  <a:cubicBezTo>
                    <a:pt x="11210" y="12477"/>
                    <a:pt x="11210" y="12477"/>
                    <a:pt x="11210" y="20571"/>
                  </a:cubicBezTo>
                  <a:cubicBezTo>
                    <a:pt x="11210" y="21121"/>
                    <a:pt x="12420" y="21600"/>
                    <a:pt x="13846" y="21600"/>
                  </a:cubicBezTo>
                  <a:cubicBezTo>
                    <a:pt x="15476" y="21599"/>
                    <a:pt x="16697" y="21121"/>
                    <a:pt x="16697" y="20571"/>
                  </a:cubicBezTo>
                  <a:cubicBezTo>
                    <a:pt x="16697" y="20571"/>
                    <a:pt x="16697" y="20572"/>
                    <a:pt x="16697" y="6742"/>
                  </a:cubicBezTo>
                  <a:cubicBezTo>
                    <a:pt x="16697" y="6742"/>
                    <a:pt x="16711" y="6742"/>
                    <a:pt x="17322" y="6742"/>
                  </a:cubicBezTo>
                  <a:cubicBezTo>
                    <a:pt x="17322" y="6742"/>
                    <a:pt x="17322" y="6743"/>
                    <a:pt x="17322" y="11772"/>
                  </a:cubicBezTo>
                  <a:cubicBezTo>
                    <a:pt x="17323" y="12165"/>
                    <a:pt x="18326" y="12560"/>
                    <a:pt x="19549" y="12560"/>
                  </a:cubicBezTo>
                  <a:cubicBezTo>
                    <a:pt x="20567" y="12560"/>
                    <a:pt x="21599" y="12165"/>
                    <a:pt x="21599" y="11772"/>
                  </a:cubicBezTo>
                  <a:cubicBezTo>
                    <a:pt x="21599" y="11772"/>
                    <a:pt x="21599" y="11775"/>
                    <a:pt x="21599" y="5803"/>
                  </a:cubicBezTo>
                  <a:cubicBezTo>
                    <a:pt x="21599" y="4781"/>
                    <a:pt x="19346" y="3994"/>
                    <a:pt x="16697" y="3994"/>
                  </a:cubicBezTo>
                  <a:cubicBezTo>
                    <a:pt x="16697" y="3994"/>
                    <a:pt x="16706" y="3994"/>
                    <a:pt x="4687" y="3994"/>
                  </a:cubicBezTo>
                  <a:close/>
                </a:path>
              </a:pathLst>
            </a:custGeom>
            <a:solidFill>
              <a:schemeClr val="accent1"/>
            </a:solidFill>
            <a:ln>
              <a:noFill/>
            </a:ln>
            <a:effectLst/>
          </p:spPr>
          <p:txBody>
            <a:bodyPr lIns="91439" tIns="91439" rIns="91439" bIns="91439">
              <a:scene3d>
                <a:camera prst="orthographicFront"/>
                <a:lightRig rig="threePt" dir="t"/>
              </a:scene3d>
              <a:sp3d contourW="12700"/>
            </a:bodyPr>
            <a:lstStyle/>
            <a:p>
              <a:endParaRPr lang="id-ID" sz="1600" dirty="0">
                <a:latin typeface="Roboto Light" panose="02000000000000000000" pitchFamily="2" charset="0"/>
              </a:endParaRPr>
            </a:p>
          </p:txBody>
        </p:sp>
        <p:sp>
          <p:nvSpPr>
            <p:cNvPr id="57" name="iṣļidè"/>
            <p:cNvSpPr/>
            <p:nvPr/>
          </p:nvSpPr>
          <p:spPr>
            <a:xfrm>
              <a:off x="2007776" y="3922647"/>
              <a:ext cx="877163" cy="369332"/>
            </a:xfrm>
            <a:prstGeom prst="rect">
              <a:avLst/>
            </a:prstGeom>
            <a:noFill/>
          </p:spPr>
          <p:txBody>
            <a:bodyPr wrap="none">
              <a:normAutofit/>
              <a:scene3d>
                <a:camera prst="orthographicFront"/>
                <a:lightRig rig="threePt" dir="t"/>
              </a:scene3d>
              <a:sp3d contourW="12700"/>
            </a:bodyPr>
            <a:lstStyle/>
            <a:p>
              <a:pPr algn="ctr"/>
              <a:r>
                <a:rPr lang="zh-CN" altLang="en-US" sz="1600">
                  <a:solidFill>
                    <a:schemeClr val="accent2"/>
                  </a:solidFill>
                </a:rPr>
                <a:t>关键词</a:t>
              </a:r>
              <a:endParaRPr lang="zh-CN" altLang="en-US" sz="1600" dirty="0">
                <a:solidFill>
                  <a:schemeClr val="accent2"/>
                </a:solidFill>
              </a:endParaRPr>
            </a:p>
          </p:txBody>
        </p:sp>
        <p:sp>
          <p:nvSpPr>
            <p:cNvPr id="58" name="íṩľide"/>
            <p:cNvSpPr/>
            <p:nvPr/>
          </p:nvSpPr>
          <p:spPr>
            <a:xfrm>
              <a:off x="9321885" y="3922647"/>
              <a:ext cx="877163" cy="369332"/>
            </a:xfrm>
            <a:prstGeom prst="rect">
              <a:avLst/>
            </a:prstGeom>
          </p:spPr>
          <p:txBody>
            <a:bodyPr wrap="none">
              <a:normAutofit/>
              <a:scene3d>
                <a:camera prst="orthographicFront"/>
                <a:lightRig rig="threePt" dir="t"/>
              </a:scene3d>
              <a:sp3d contourW="12700"/>
            </a:bodyPr>
            <a:lstStyle/>
            <a:p>
              <a:pPr algn="ctr"/>
              <a:r>
                <a:rPr lang="zh-CN" altLang="en-US" sz="1600" dirty="0">
                  <a:solidFill>
                    <a:schemeClr val="accent2"/>
                  </a:solidFill>
                </a:rPr>
                <a:t>关键词</a:t>
              </a:r>
            </a:p>
          </p:txBody>
        </p:sp>
        <p:cxnSp>
          <p:nvCxnSpPr>
            <p:cNvPr id="59" name="直接箭头连接符 58"/>
            <p:cNvCxnSpPr/>
            <p:nvPr/>
          </p:nvCxnSpPr>
          <p:spPr>
            <a:xfrm flipV="1">
              <a:off x="3214538" y="2983618"/>
              <a:ext cx="2073437" cy="440222"/>
            </a:xfrm>
            <a:prstGeom prst="straightConnector1">
              <a:avLst/>
            </a:prstGeom>
            <a:ln>
              <a:solidFill>
                <a:schemeClr val="accent1">
                  <a:lumMod val="40000"/>
                  <a:lumOff val="60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rot="10800000" flipH="1" flipV="1">
              <a:off x="6904025" y="2968884"/>
              <a:ext cx="2073437" cy="440222"/>
            </a:xfrm>
            <a:prstGeom prst="straightConnector1">
              <a:avLst/>
            </a:prstGeom>
            <a:ln>
              <a:solidFill>
                <a:schemeClr val="accent1">
                  <a:lumMod val="40000"/>
                  <a:lumOff val="60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2931078" y="3634264"/>
              <a:ext cx="0" cy="75815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9272064" y="3634264"/>
              <a:ext cx="0" cy="758150"/>
            </a:xfrm>
            <a:prstGeom prst="line">
              <a:avLst/>
            </a:prstGeom>
            <a:ln>
              <a:solidFill>
                <a:schemeClr val="accent1">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3002354" y="4829829"/>
            <a:ext cx="2656922" cy="746660"/>
            <a:chOff x="1544430" y="2349127"/>
            <a:chExt cx="2656922" cy="746660"/>
          </a:xfrm>
        </p:grpSpPr>
        <p:sp>
          <p:nvSpPr>
            <p:cNvPr id="64" name="文本框 63"/>
            <p:cNvSpPr txBox="1"/>
            <p:nvPr/>
          </p:nvSpPr>
          <p:spPr>
            <a:xfrm>
              <a:off x="1544430" y="2349127"/>
              <a:ext cx="2656922"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accent1"/>
                  </a:solidFill>
                  <a:latin typeface="Century Gothic" panose="020B0502020202020204" pitchFamily="34" charset="0"/>
                </a:rPr>
                <a:t>标题文字添加</a:t>
              </a:r>
            </a:p>
          </p:txBody>
        </p:sp>
        <p:sp>
          <p:nvSpPr>
            <p:cNvPr id="65" name="文本框 64"/>
            <p:cNvSpPr txBox="1"/>
            <p:nvPr/>
          </p:nvSpPr>
          <p:spPr>
            <a:xfrm>
              <a:off x="1665405" y="2635020"/>
              <a:ext cx="2414970"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nvGrpSpPr>
          <p:cNvPr id="66" name="组合 65"/>
          <p:cNvGrpSpPr/>
          <p:nvPr/>
        </p:nvGrpSpPr>
        <p:grpSpPr>
          <a:xfrm>
            <a:off x="2977185" y="1865326"/>
            <a:ext cx="6237630" cy="851900"/>
            <a:chOff x="-245925" y="2349127"/>
            <a:chExt cx="6237630" cy="851900"/>
          </a:xfrm>
        </p:grpSpPr>
        <p:sp>
          <p:nvSpPr>
            <p:cNvPr id="67" name="文本框 66"/>
            <p:cNvSpPr txBox="1"/>
            <p:nvPr/>
          </p:nvSpPr>
          <p:spPr>
            <a:xfrm>
              <a:off x="1806000" y="2349127"/>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accent1"/>
                  </a:solidFill>
                  <a:latin typeface="Century Gothic" panose="020B0502020202020204" pitchFamily="34" charset="0"/>
                </a:rPr>
                <a:t>标题文字添加</a:t>
              </a:r>
            </a:p>
          </p:txBody>
        </p:sp>
        <p:sp>
          <p:nvSpPr>
            <p:cNvPr id="68" name="文本框 67"/>
            <p:cNvSpPr txBox="1"/>
            <p:nvPr/>
          </p:nvSpPr>
          <p:spPr>
            <a:xfrm>
              <a:off x="-245925" y="2687681"/>
              <a:ext cx="6237630"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tx1">
                      <a:lumMod val="50000"/>
                      <a:lumOff val="50000"/>
                    </a:schemeClr>
                  </a:solidFill>
                  <a:latin typeface="Century Gothic" panose="020B0502020202020204" pitchFamily="34" charset="0"/>
                  <a:ea typeface="+mj-ea"/>
                </a:rPr>
                <a:t>The user can demonstrate on a projector or computer, or print the presentation and make it film to be used in a wider field</a:t>
              </a:r>
            </a:p>
          </p:txBody>
        </p:sp>
      </p:grpSp>
      <p:grpSp>
        <p:nvGrpSpPr>
          <p:cNvPr id="69" name="组合 68"/>
          <p:cNvGrpSpPr/>
          <p:nvPr/>
        </p:nvGrpSpPr>
        <p:grpSpPr>
          <a:xfrm>
            <a:off x="6532805" y="4829829"/>
            <a:ext cx="2656922" cy="746660"/>
            <a:chOff x="1544430" y="2349127"/>
            <a:chExt cx="2656922" cy="746660"/>
          </a:xfrm>
        </p:grpSpPr>
        <p:sp>
          <p:nvSpPr>
            <p:cNvPr id="70" name="文本框 69"/>
            <p:cNvSpPr txBox="1"/>
            <p:nvPr/>
          </p:nvSpPr>
          <p:spPr>
            <a:xfrm>
              <a:off x="1544430" y="2349127"/>
              <a:ext cx="2656922"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accent1"/>
                  </a:solidFill>
                  <a:latin typeface="Century Gothic" panose="020B0502020202020204" pitchFamily="34" charset="0"/>
                </a:rPr>
                <a:t>标题文字添加</a:t>
              </a:r>
            </a:p>
          </p:txBody>
        </p:sp>
        <p:sp>
          <p:nvSpPr>
            <p:cNvPr id="71" name="文本框 70"/>
            <p:cNvSpPr txBox="1"/>
            <p:nvPr/>
          </p:nvSpPr>
          <p:spPr>
            <a:xfrm>
              <a:off x="1665405" y="2635020"/>
              <a:ext cx="2414970" cy="46076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randombar(horizontal)">
                                      <p:cBhvr>
                                        <p:cTn id="19" dur="500"/>
                                        <p:tgtEl>
                                          <p:spTgt spid="63"/>
                                        </p:tgtEl>
                                      </p:cBhvr>
                                    </p:animEffect>
                                  </p:childTnLst>
                                </p:cTn>
                              </p:par>
                              <p:par>
                                <p:cTn id="20" presetID="14" presetClass="entr" presetSubtype="10" fill="hold" nodeType="with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randombar(horizontal)">
                                      <p:cBhvr>
                                        <p:cTn id="2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322387" y="426938"/>
            <a:ext cx="4843224" cy="671613"/>
            <a:chOff x="3797607" y="424476"/>
            <a:chExt cx="3807891" cy="671613"/>
          </a:xfrm>
        </p:grpSpPr>
        <p:sp>
          <p:nvSpPr>
            <p:cNvPr id="22" name="文本框 21"/>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1 .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前期工作亮点</a:t>
              </a:r>
            </a:p>
          </p:txBody>
        </p:sp>
        <p:sp>
          <p:nvSpPr>
            <p:cNvPr id="23" name="文本框 22"/>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grpSp>
        <p:nvGrpSpPr>
          <p:cNvPr id="6" name="fb6b0028-3560-4e64-b49a-14a0becd7ae8" descr="OQAAAB+LCAAAAAAABACrVlIpqSxIVbJSCs5NLCpxyUxML0rM9SxJzVXSUfJMUbLKK83J0VFyysxLycxLdy/KLy0oVrKKjq0FALpUkis5AAAA" title="iSlide™ 版权声明  COPYRIGHT NOTICE"/>
          <p:cNvGrpSpPr>
            <a:grpSpLocks noChangeAspect="1"/>
          </p:cNvGrpSpPr>
          <p:nvPr>
            <p:custDataLst>
              <p:tags r:id="rId1"/>
            </p:custDataLst>
          </p:nvPr>
        </p:nvGrpSpPr>
        <p:grpSpPr>
          <a:xfrm>
            <a:off x="3843195" y="2288943"/>
            <a:ext cx="4089148" cy="3326766"/>
            <a:chOff x="3096569" y="1189182"/>
            <a:chExt cx="5942585" cy="4834651"/>
          </a:xfrm>
        </p:grpSpPr>
        <p:cxnSp>
          <p:nvCxnSpPr>
            <p:cNvPr id="2" name="Straight Connector 3"/>
            <p:cNvCxnSpPr>
              <a:stCxn id="26" idx="5"/>
              <a:endCxn id="60" idx="1"/>
            </p:cNvCxnSpPr>
            <p:nvPr/>
          </p:nvCxnSpPr>
          <p:spPr>
            <a:xfrm>
              <a:off x="3726167" y="3730173"/>
              <a:ext cx="657743" cy="904761"/>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 name="Straight Connector 4"/>
            <p:cNvCxnSpPr>
              <a:stCxn id="52" idx="3"/>
              <a:endCxn id="26" idx="7"/>
            </p:cNvCxnSpPr>
            <p:nvPr/>
          </p:nvCxnSpPr>
          <p:spPr>
            <a:xfrm flipH="1">
              <a:off x="3726167" y="2257566"/>
              <a:ext cx="665336" cy="951031"/>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5"/>
            <p:cNvCxnSpPr>
              <a:stCxn id="26" idx="6"/>
              <a:endCxn id="58" idx="2"/>
            </p:cNvCxnSpPr>
            <p:nvPr/>
          </p:nvCxnSpPr>
          <p:spPr>
            <a:xfrm flipV="1">
              <a:off x="3834192" y="3116785"/>
              <a:ext cx="1569369" cy="352601"/>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6"/>
            <p:cNvCxnSpPr>
              <a:stCxn id="52" idx="5"/>
              <a:endCxn id="58" idx="1"/>
            </p:cNvCxnSpPr>
            <p:nvPr/>
          </p:nvCxnSpPr>
          <p:spPr>
            <a:xfrm>
              <a:off x="5276581" y="2257566"/>
              <a:ext cx="295620" cy="452081"/>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7"/>
            <p:cNvCxnSpPr>
              <a:stCxn id="52" idx="6"/>
              <a:endCxn id="56" idx="2"/>
            </p:cNvCxnSpPr>
            <p:nvPr/>
          </p:nvCxnSpPr>
          <p:spPr>
            <a:xfrm>
              <a:off x="5459887" y="1815028"/>
              <a:ext cx="1821268" cy="253155"/>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Straight Connector 8"/>
            <p:cNvCxnSpPr>
              <a:endCxn id="58" idx="7"/>
            </p:cNvCxnSpPr>
            <p:nvPr/>
          </p:nvCxnSpPr>
          <p:spPr>
            <a:xfrm flipH="1">
              <a:off x="6386473" y="2440873"/>
              <a:ext cx="955560" cy="268775"/>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íṡḻide"/>
            <p:cNvSpPr/>
            <p:nvPr/>
          </p:nvSpPr>
          <p:spPr>
            <a:xfrm>
              <a:off x="6785652" y="3409222"/>
              <a:ext cx="724569" cy="7245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íŝḻïḋé"/>
            <p:cNvSpPr/>
            <p:nvPr/>
          </p:nvSpPr>
          <p:spPr bwMode="auto">
            <a:xfrm>
              <a:off x="6986236" y="3624172"/>
              <a:ext cx="284571" cy="288883"/>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ln>
          </p:spPr>
          <p:txBody>
            <a:bodyPr anchor="ctr"/>
            <a:lstStyle/>
            <a:p>
              <a:pPr algn="ctr"/>
              <a:endParaRPr/>
            </a:p>
          </p:txBody>
        </p:sp>
        <p:sp>
          <p:nvSpPr>
            <p:cNvPr id="26" name="ïṡľîḋè"/>
            <p:cNvSpPr/>
            <p:nvPr/>
          </p:nvSpPr>
          <p:spPr>
            <a:xfrm>
              <a:off x="3096569" y="3100574"/>
              <a:ext cx="737623" cy="7376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7" name="íşḻïḋê"/>
            <p:cNvGrpSpPr/>
            <p:nvPr/>
          </p:nvGrpSpPr>
          <p:grpSpPr>
            <a:xfrm>
              <a:off x="4145612" y="4396636"/>
              <a:ext cx="1627197" cy="1627197"/>
              <a:chOff x="2740097" y="3551069"/>
              <a:chExt cx="1198226" cy="1198226"/>
            </a:xfrm>
          </p:grpSpPr>
          <p:sp>
            <p:nvSpPr>
              <p:cNvPr id="60" name="ísľîḋê"/>
              <p:cNvSpPr/>
              <p:nvPr/>
            </p:nvSpPr>
            <p:spPr>
              <a:xfrm>
                <a:off x="2740097" y="3551069"/>
                <a:ext cx="1198226" cy="1198226"/>
              </a:xfrm>
              <a:prstGeom prst="ellipse">
                <a:avLst/>
              </a:prstGeom>
              <a:noFill/>
              <a:ln w="6350">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1" name="îsļïďé"/>
              <p:cNvSpPr/>
              <p:nvPr/>
            </p:nvSpPr>
            <p:spPr>
              <a:xfrm>
                <a:off x="2859919" y="3670891"/>
                <a:ext cx="958582" cy="9585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8" name="ïṡlíḑè"/>
            <p:cNvGrpSpPr/>
            <p:nvPr/>
          </p:nvGrpSpPr>
          <p:grpSpPr>
            <a:xfrm>
              <a:off x="5403559" y="2541006"/>
              <a:ext cx="1151556" cy="1151556"/>
              <a:chOff x="3666417" y="2184630"/>
              <a:chExt cx="847976" cy="847976"/>
            </a:xfrm>
          </p:grpSpPr>
          <p:sp>
            <p:nvSpPr>
              <p:cNvPr id="58" name="iSlîḓê"/>
              <p:cNvSpPr/>
              <p:nvPr/>
            </p:nvSpPr>
            <p:spPr>
              <a:xfrm>
                <a:off x="3666417" y="2184630"/>
                <a:ext cx="847976" cy="847976"/>
              </a:xfrm>
              <a:prstGeom prst="ellipse">
                <a:avLst/>
              </a:prstGeom>
              <a:noFill/>
              <a:ln w="6350">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îş1îḋé"/>
              <p:cNvSpPr/>
              <p:nvPr/>
            </p:nvSpPr>
            <p:spPr>
              <a:xfrm>
                <a:off x="3751215" y="2269428"/>
                <a:ext cx="678381" cy="6783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9" name="ïS1ïḑê"/>
            <p:cNvGrpSpPr/>
            <p:nvPr/>
          </p:nvGrpSpPr>
          <p:grpSpPr>
            <a:xfrm>
              <a:off x="7281155" y="1189182"/>
              <a:ext cx="1757999" cy="1757999"/>
              <a:chOff x="5049030" y="1189182"/>
              <a:chExt cx="1294545" cy="1294545"/>
            </a:xfrm>
          </p:grpSpPr>
          <p:sp>
            <p:nvSpPr>
              <p:cNvPr id="56" name="iSľïḑe"/>
              <p:cNvSpPr/>
              <p:nvPr/>
            </p:nvSpPr>
            <p:spPr>
              <a:xfrm>
                <a:off x="5049030" y="1189182"/>
                <a:ext cx="1294545" cy="1294545"/>
              </a:xfrm>
              <a:prstGeom prst="ellipse">
                <a:avLst/>
              </a:prstGeom>
              <a:noFill/>
              <a:ln w="6350">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7" name="iSḷîďe"/>
              <p:cNvSpPr/>
              <p:nvPr/>
            </p:nvSpPr>
            <p:spPr>
              <a:xfrm>
                <a:off x="5178484" y="1318636"/>
                <a:ext cx="1035636" cy="103563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0" name="islîḍe"/>
            <p:cNvGrpSpPr/>
            <p:nvPr/>
          </p:nvGrpSpPr>
          <p:grpSpPr>
            <a:xfrm>
              <a:off x="7736833" y="4500592"/>
              <a:ext cx="1251689" cy="1251689"/>
              <a:chOff x="5384579" y="3627618"/>
              <a:chExt cx="921712" cy="921712"/>
            </a:xfrm>
          </p:grpSpPr>
          <p:sp>
            <p:nvSpPr>
              <p:cNvPr id="54" name="ïṧ1ïḑe"/>
              <p:cNvSpPr/>
              <p:nvPr/>
            </p:nvSpPr>
            <p:spPr>
              <a:xfrm>
                <a:off x="5384579" y="3627618"/>
                <a:ext cx="921712" cy="921712"/>
              </a:xfrm>
              <a:prstGeom prst="ellipse">
                <a:avLst/>
              </a:prstGeom>
              <a:noFill/>
              <a:ln w="6350">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5" name="îṥḷiḓe"/>
              <p:cNvSpPr/>
              <p:nvPr/>
            </p:nvSpPr>
            <p:spPr>
              <a:xfrm>
                <a:off x="5476750" y="3719789"/>
                <a:ext cx="737370" cy="73737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cxnSp>
          <p:nvCxnSpPr>
            <p:cNvPr id="31" name="Straight Connector 24"/>
            <p:cNvCxnSpPr>
              <a:stCxn id="56" idx="4"/>
              <a:endCxn id="54" idx="0"/>
            </p:cNvCxnSpPr>
            <p:nvPr/>
          </p:nvCxnSpPr>
          <p:spPr>
            <a:xfrm>
              <a:off x="8160153" y="2947180"/>
              <a:ext cx="202523" cy="1553411"/>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25"/>
            <p:cNvCxnSpPr>
              <a:stCxn id="54" idx="2"/>
              <a:endCxn id="60" idx="6"/>
            </p:cNvCxnSpPr>
            <p:nvPr/>
          </p:nvCxnSpPr>
          <p:spPr>
            <a:xfrm flipH="1">
              <a:off x="5772810" y="5126435"/>
              <a:ext cx="1964023" cy="83800"/>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26"/>
            <p:cNvCxnSpPr>
              <a:endCxn id="24" idx="1"/>
            </p:cNvCxnSpPr>
            <p:nvPr/>
          </p:nvCxnSpPr>
          <p:spPr>
            <a:xfrm>
              <a:off x="6476884" y="3379640"/>
              <a:ext cx="414877" cy="135693"/>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27"/>
            <p:cNvCxnSpPr>
              <a:stCxn id="58" idx="4"/>
              <a:endCxn id="60" idx="7"/>
            </p:cNvCxnSpPr>
            <p:nvPr/>
          </p:nvCxnSpPr>
          <p:spPr>
            <a:xfrm flipH="1">
              <a:off x="5534513" y="3692562"/>
              <a:ext cx="444825" cy="942373"/>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28"/>
            <p:cNvCxnSpPr>
              <a:stCxn id="24" idx="7"/>
            </p:cNvCxnSpPr>
            <p:nvPr/>
          </p:nvCxnSpPr>
          <p:spPr>
            <a:xfrm flipV="1">
              <a:off x="7404109" y="2832029"/>
              <a:ext cx="332723" cy="683305"/>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29"/>
            <p:cNvCxnSpPr>
              <a:stCxn id="24" idx="5"/>
              <a:endCxn id="54" idx="1"/>
            </p:cNvCxnSpPr>
            <p:nvPr/>
          </p:nvCxnSpPr>
          <p:spPr>
            <a:xfrm>
              <a:off x="7404110" y="4027677"/>
              <a:ext cx="516028" cy="656219"/>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0"/>
            <p:cNvCxnSpPr>
              <a:stCxn id="24" idx="3"/>
            </p:cNvCxnSpPr>
            <p:nvPr/>
          </p:nvCxnSpPr>
          <p:spPr>
            <a:xfrm flipH="1">
              <a:off x="5692412" y="4027678"/>
              <a:ext cx="1199349" cy="836175"/>
            </a:xfrm>
            <a:prstGeom prst="line">
              <a:avLst/>
            </a:prstGeom>
            <a:ln w="6350">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8" name="íṡļîḍe"/>
            <p:cNvGrpSpPr/>
            <p:nvPr/>
          </p:nvGrpSpPr>
          <p:grpSpPr>
            <a:xfrm>
              <a:off x="4208197" y="1189184"/>
              <a:ext cx="1251689" cy="1251689"/>
              <a:chOff x="2786183" y="1189182"/>
              <a:chExt cx="921712" cy="921712"/>
            </a:xfrm>
          </p:grpSpPr>
          <p:sp>
            <p:nvSpPr>
              <p:cNvPr id="52" name="íśļídè"/>
              <p:cNvSpPr/>
              <p:nvPr/>
            </p:nvSpPr>
            <p:spPr>
              <a:xfrm>
                <a:off x="2786183" y="1189182"/>
                <a:ext cx="921712" cy="921712"/>
              </a:xfrm>
              <a:prstGeom prst="ellipse">
                <a:avLst/>
              </a:prstGeom>
              <a:noFill/>
              <a:ln w="6350">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3" name="iŝḷïḋe"/>
              <p:cNvSpPr/>
              <p:nvPr/>
            </p:nvSpPr>
            <p:spPr>
              <a:xfrm>
                <a:off x="2878354" y="1281353"/>
                <a:ext cx="737370" cy="7373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39" name="íṥľíḓê"/>
            <p:cNvSpPr/>
            <p:nvPr/>
          </p:nvSpPr>
          <p:spPr bwMode="auto">
            <a:xfrm>
              <a:off x="4559081" y="1414631"/>
              <a:ext cx="570636" cy="674388"/>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anchor="ctr"/>
            <a:lstStyle/>
            <a:p>
              <a:pPr algn="ctr"/>
              <a:endParaRPr/>
            </a:p>
          </p:txBody>
        </p:sp>
        <p:sp>
          <p:nvSpPr>
            <p:cNvPr id="40" name="iṡ1iďê"/>
            <p:cNvSpPr/>
            <p:nvPr/>
          </p:nvSpPr>
          <p:spPr bwMode="auto">
            <a:xfrm>
              <a:off x="7845844" y="1675813"/>
              <a:ext cx="613297" cy="716372"/>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bg1"/>
            </a:solidFill>
            <a:ln w="9525">
              <a:noFill/>
              <a:round/>
            </a:ln>
          </p:spPr>
          <p:txBody>
            <a:bodyPr anchor="ctr"/>
            <a:lstStyle/>
            <a:p>
              <a:pPr algn="ctr"/>
              <a:endParaRPr/>
            </a:p>
          </p:txBody>
        </p:sp>
        <p:sp>
          <p:nvSpPr>
            <p:cNvPr id="41" name="ïṣľïďé"/>
            <p:cNvSpPr/>
            <p:nvPr/>
          </p:nvSpPr>
          <p:spPr bwMode="auto">
            <a:xfrm>
              <a:off x="4576380" y="4891891"/>
              <a:ext cx="779405" cy="670880"/>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anchor="ctr"/>
            <a:lstStyle/>
            <a:p>
              <a:pPr algn="ctr"/>
              <a:endParaRPr/>
            </a:p>
          </p:txBody>
        </p:sp>
        <p:sp>
          <p:nvSpPr>
            <p:cNvPr id="42" name="ïSlíḑè"/>
            <p:cNvSpPr/>
            <p:nvPr/>
          </p:nvSpPr>
          <p:spPr bwMode="auto">
            <a:xfrm>
              <a:off x="5683340" y="2824346"/>
              <a:ext cx="591992" cy="584876"/>
            </a:xfrm>
            <a:custGeom>
              <a:avLst/>
              <a:gdLst/>
              <a:ahLst/>
              <a:cxnLst>
                <a:cxn ang="0">
                  <a:pos x="131" y="82"/>
                </a:cxn>
                <a:cxn ang="0">
                  <a:pos x="122" y="98"/>
                </a:cxn>
                <a:cxn ang="0">
                  <a:pos x="125" y="107"/>
                </a:cxn>
                <a:cxn ang="0">
                  <a:pos x="65" y="141"/>
                </a:cxn>
                <a:cxn ang="0">
                  <a:pos x="51" y="134"/>
                </a:cxn>
                <a:cxn ang="0">
                  <a:pos x="44" y="97"/>
                </a:cxn>
                <a:cxn ang="0">
                  <a:pos x="68" y="28"/>
                </a:cxn>
                <a:cxn ang="0">
                  <a:pos x="74" y="29"/>
                </a:cxn>
                <a:cxn ang="0">
                  <a:pos x="86" y="24"/>
                </a:cxn>
                <a:cxn ang="0">
                  <a:pos x="131" y="82"/>
                </a:cxn>
                <a:cxn ang="0">
                  <a:pos x="92" y="11"/>
                </a:cxn>
                <a:cxn ang="0">
                  <a:pos x="91" y="15"/>
                </a:cxn>
                <a:cxn ang="0">
                  <a:pos x="141" y="80"/>
                </a:cxn>
                <a:cxn ang="0">
                  <a:pos x="142" y="80"/>
                </a:cxn>
                <a:cxn ang="0">
                  <a:pos x="153" y="32"/>
                </a:cxn>
                <a:cxn ang="0">
                  <a:pos x="153" y="29"/>
                </a:cxn>
                <a:cxn ang="0">
                  <a:pos x="102" y="0"/>
                </a:cxn>
                <a:cxn ang="0">
                  <a:pos x="91" y="6"/>
                </a:cxn>
                <a:cxn ang="0">
                  <a:pos x="92" y="11"/>
                </a:cxn>
                <a:cxn ang="0">
                  <a:pos x="40" y="137"/>
                </a:cxn>
                <a:cxn ang="0">
                  <a:pos x="33" y="97"/>
                </a:cxn>
                <a:cxn ang="0">
                  <a:pos x="59" y="22"/>
                </a:cxn>
                <a:cxn ang="0">
                  <a:pos x="55" y="11"/>
                </a:cxn>
                <a:cxn ang="0">
                  <a:pos x="46" y="9"/>
                </a:cxn>
                <a:cxn ang="0">
                  <a:pos x="0" y="85"/>
                </a:cxn>
                <a:cxn ang="0">
                  <a:pos x="20" y="140"/>
                </a:cxn>
                <a:cxn ang="0">
                  <a:pos x="35" y="143"/>
                </a:cxn>
                <a:cxn ang="0">
                  <a:pos x="40" y="137"/>
                </a:cxn>
                <a:cxn ang="0">
                  <a:pos x="163" y="45"/>
                </a:cxn>
                <a:cxn ang="0">
                  <a:pos x="153" y="84"/>
                </a:cxn>
                <a:cxn ang="0">
                  <a:pos x="159" y="98"/>
                </a:cxn>
                <a:cxn ang="0">
                  <a:pos x="147" y="115"/>
                </a:cxn>
                <a:cxn ang="0">
                  <a:pos x="147" y="116"/>
                </a:cxn>
                <a:cxn ang="0">
                  <a:pos x="142" y="151"/>
                </a:cxn>
                <a:cxn ang="0">
                  <a:pos x="173" y="85"/>
                </a:cxn>
                <a:cxn ang="0">
                  <a:pos x="163" y="45"/>
                </a:cxn>
                <a:cxn ang="0">
                  <a:pos x="132" y="114"/>
                </a:cxn>
                <a:cxn ang="0">
                  <a:pos x="69" y="151"/>
                </a:cxn>
                <a:cxn ang="0">
                  <a:pos x="69" y="152"/>
                </a:cxn>
                <a:cxn ang="0">
                  <a:pos x="66" y="162"/>
                </a:cxn>
                <a:cxn ang="0">
                  <a:pos x="74" y="170"/>
                </a:cxn>
                <a:cxn ang="0">
                  <a:pos x="86" y="171"/>
                </a:cxn>
                <a:cxn ang="0">
                  <a:pos x="126" y="162"/>
                </a:cxn>
                <a:cxn ang="0">
                  <a:pos x="136" y="116"/>
                </a:cxn>
                <a:cxn ang="0">
                  <a:pos x="136" y="116"/>
                </a:cxn>
                <a:cxn ang="0">
                  <a:pos x="132" y="114"/>
                </a:cxn>
                <a:cxn ang="0">
                  <a:pos x="132" y="114"/>
                </a:cxn>
                <a:cxn ang="0">
                  <a:pos x="132" y="114"/>
                </a:cxn>
              </a:cxnLst>
              <a:rect l="0" t="0" r="r" b="b"/>
              <a:pathLst>
                <a:path w="173" h="171">
                  <a:moveTo>
                    <a:pt x="131" y="82"/>
                  </a:moveTo>
                  <a:cubicBezTo>
                    <a:pt x="126" y="86"/>
                    <a:pt x="122" y="91"/>
                    <a:pt x="122" y="98"/>
                  </a:cubicBezTo>
                  <a:cubicBezTo>
                    <a:pt x="122" y="101"/>
                    <a:pt x="123" y="104"/>
                    <a:pt x="125" y="107"/>
                  </a:cubicBezTo>
                  <a:cubicBezTo>
                    <a:pt x="109" y="124"/>
                    <a:pt x="88" y="136"/>
                    <a:pt x="65" y="141"/>
                  </a:cubicBezTo>
                  <a:cubicBezTo>
                    <a:pt x="62" y="137"/>
                    <a:pt x="57" y="134"/>
                    <a:pt x="51" y="134"/>
                  </a:cubicBezTo>
                  <a:cubicBezTo>
                    <a:pt x="47" y="122"/>
                    <a:pt x="44" y="110"/>
                    <a:pt x="44" y="97"/>
                  </a:cubicBezTo>
                  <a:cubicBezTo>
                    <a:pt x="44" y="71"/>
                    <a:pt x="53" y="47"/>
                    <a:pt x="68" y="28"/>
                  </a:cubicBezTo>
                  <a:cubicBezTo>
                    <a:pt x="70" y="29"/>
                    <a:pt x="72" y="29"/>
                    <a:pt x="74" y="29"/>
                  </a:cubicBezTo>
                  <a:cubicBezTo>
                    <a:pt x="78" y="29"/>
                    <a:pt x="82" y="27"/>
                    <a:pt x="86" y="24"/>
                  </a:cubicBezTo>
                  <a:cubicBezTo>
                    <a:pt x="107" y="38"/>
                    <a:pt x="123" y="58"/>
                    <a:pt x="131" y="82"/>
                  </a:cubicBezTo>
                  <a:close/>
                  <a:moveTo>
                    <a:pt x="92" y="11"/>
                  </a:moveTo>
                  <a:cubicBezTo>
                    <a:pt x="92" y="12"/>
                    <a:pt x="92" y="13"/>
                    <a:pt x="91" y="15"/>
                  </a:cubicBezTo>
                  <a:cubicBezTo>
                    <a:pt x="115" y="30"/>
                    <a:pt x="133" y="53"/>
                    <a:pt x="141" y="80"/>
                  </a:cubicBezTo>
                  <a:cubicBezTo>
                    <a:pt x="142" y="80"/>
                    <a:pt x="142" y="80"/>
                    <a:pt x="142" y="80"/>
                  </a:cubicBezTo>
                  <a:cubicBezTo>
                    <a:pt x="149" y="65"/>
                    <a:pt x="153" y="49"/>
                    <a:pt x="153" y="32"/>
                  </a:cubicBezTo>
                  <a:cubicBezTo>
                    <a:pt x="153" y="31"/>
                    <a:pt x="153" y="30"/>
                    <a:pt x="153" y="29"/>
                  </a:cubicBezTo>
                  <a:cubicBezTo>
                    <a:pt x="140" y="14"/>
                    <a:pt x="122" y="4"/>
                    <a:pt x="102" y="0"/>
                  </a:cubicBezTo>
                  <a:cubicBezTo>
                    <a:pt x="98" y="2"/>
                    <a:pt x="95" y="4"/>
                    <a:pt x="91" y="6"/>
                  </a:cubicBezTo>
                  <a:cubicBezTo>
                    <a:pt x="92" y="8"/>
                    <a:pt x="92" y="9"/>
                    <a:pt x="92" y="11"/>
                  </a:cubicBezTo>
                  <a:close/>
                  <a:moveTo>
                    <a:pt x="40" y="137"/>
                  </a:moveTo>
                  <a:cubicBezTo>
                    <a:pt x="36" y="124"/>
                    <a:pt x="33" y="111"/>
                    <a:pt x="33" y="97"/>
                  </a:cubicBezTo>
                  <a:cubicBezTo>
                    <a:pt x="33" y="69"/>
                    <a:pt x="43" y="42"/>
                    <a:pt x="59" y="22"/>
                  </a:cubicBezTo>
                  <a:cubicBezTo>
                    <a:pt x="57" y="19"/>
                    <a:pt x="55" y="15"/>
                    <a:pt x="55" y="11"/>
                  </a:cubicBezTo>
                  <a:cubicBezTo>
                    <a:pt x="52" y="10"/>
                    <a:pt x="49" y="9"/>
                    <a:pt x="46" y="9"/>
                  </a:cubicBezTo>
                  <a:cubicBezTo>
                    <a:pt x="19" y="23"/>
                    <a:pt x="0" y="52"/>
                    <a:pt x="0" y="85"/>
                  </a:cubicBezTo>
                  <a:cubicBezTo>
                    <a:pt x="0" y="106"/>
                    <a:pt x="8" y="125"/>
                    <a:pt x="20" y="140"/>
                  </a:cubicBezTo>
                  <a:cubicBezTo>
                    <a:pt x="25" y="141"/>
                    <a:pt x="30" y="142"/>
                    <a:pt x="35" y="143"/>
                  </a:cubicBezTo>
                  <a:cubicBezTo>
                    <a:pt x="36" y="140"/>
                    <a:pt x="38" y="138"/>
                    <a:pt x="40" y="137"/>
                  </a:cubicBezTo>
                  <a:close/>
                  <a:moveTo>
                    <a:pt x="163" y="45"/>
                  </a:moveTo>
                  <a:cubicBezTo>
                    <a:pt x="162" y="59"/>
                    <a:pt x="158" y="72"/>
                    <a:pt x="153" y="84"/>
                  </a:cubicBezTo>
                  <a:cubicBezTo>
                    <a:pt x="157" y="87"/>
                    <a:pt x="159" y="92"/>
                    <a:pt x="159" y="98"/>
                  </a:cubicBezTo>
                  <a:cubicBezTo>
                    <a:pt x="159" y="106"/>
                    <a:pt x="154" y="112"/>
                    <a:pt x="147" y="115"/>
                  </a:cubicBezTo>
                  <a:cubicBezTo>
                    <a:pt x="147" y="115"/>
                    <a:pt x="147" y="116"/>
                    <a:pt x="147" y="116"/>
                  </a:cubicBezTo>
                  <a:cubicBezTo>
                    <a:pt x="147" y="128"/>
                    <a:pt x="145" y="140"/>
                    <a:pt x="142" y="151"/>
                  </a:cubicBezTo>
                  <a:cubicBezTo>
                    <a:pt x="161" y="135"/>
                    <a:pt x="173" y="112"/>
                    <a:pt x="173" y="85"/>
                  </a:cubicBezTo>
                  <a:cubicBezTo>
                    <a:pt x="173" y="71"/>
                    <a:pt x="169" y="57"/>
                    <a:pt x="163" y="45"/>
                  </a:cubicBezTo>
                  <a:close/>
                  <a:moveTo>
                    <a:pt x="132" y="114"/>
                  </a:moveTo>
                  <a:cubicBezTo>
                    <a:pt x="116" y="133"/>
                    <a:pt x="94" y="146"/>
                    <a:pt x="69" y="151"/>
                  </a:cubicBezTo>
                  <a:cubicBezTo>
                    <a:pt x="69" y="151"/>
                    <a:pt x="69" y="152"/>
                    <a:pt x="69" y="152"/>
                  </a:cubicBezTo>
                  <a:cubicBezTo>
                    <a:pt x="69" y="156"/>
                    <a:pt x="68" y="159"/>
                    <a:pt x="66" y="162"/>
                  </a:cubicBezTo>
                  <a:cubicBezTo>
                    <a:pt x="69" y="165"/>
                    <a:pt x="71" y="168"/>
                    <a:pt x="74" y="170"/>
                  </a:cubicBezTo>
                  <a:cubicBezTo>
                    <a:pt x="78" y="171"/>
                    <a:pt x="82" y="171"/>
                    <a:pt x="86" y="171"/>
                  </a:cubicBezTo>
                  <a:cubicBezTo>
                    <a:pt x="101" y="171"/>
                    <a:pt x="114" y="168"/>
                    <a:pt x="126" y="162"/>
                  </a:cubicBezTo>
                  <a:cubicBezTo>
                    <a:pt x="132" y="148"/>
                    <a:pt x="136" y="133"/>
                    <a:pt x="136" y="116"/>
                  </a:cubicBezTo>
                  <a:cubicBezTo>
                    <a:pt x="136" y="116"/>
                    <a:pt x="136" y="116"/>
                    <a:pt x="136" y="116"/>
                  </a:cubicBezTo>
                  <a:cubicBezTo>
                    <a:pt x="135" y="115"/>
                    <a:pt x="134" y="115"/>
                    <a:pt x="132" y="114"/>
                  </a:cubicBezTo>
                  <a:close/>
                  <a:moveTo>
                    <a:pt x="132" y="114"/>
                  </a:moveTo>
                  <a:cubicBezTo>
                    <a:pt x="132" y="114"/>
                    <a:pt x="132" y="114"/>
                    <a:pt x="132" y="114"/>
                  </a:cubicBezTo>
                </a:path>
              </a:pathLst>
            </a:custGeom>
            <a:solidFill>
              <a:schemeClr val="bg1"/>
            </a:solidFill>
            <a:ln w="9525">
              <a:noFill/>
              <a:round/>
            </a:ln>
          </p:spPr>
          <p:txBody>
            <a:bodyPr anchor="ctr"/>
            <a:lstStyle/>
            <a:p>
              <a:pPr algn="ctr"/>
              <a:endParaRPr/>
            </a:p>
          </p:txBody>
        </p:sp>
        <p:sp>
          <p:nvSpPr>
            <p:cNvPr id="43" name="îŝḻíḑe"/>
            <p:cNvSpPr/>
            <p:nvPr/>
          </p:nvSpPr>
          <p:spPr bwMode="auto">
            <a:xfrm>
              <a:off x="8201524" y="4857385"/>
              <a:ext cx="339693" cy="57154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ln>
          </p:spPr>
          <p:txBody>
            <a:bodyPr anchor="ctr"/>
            <a:lstStyle/>
            <a:p>
              <a:pPr algn="ctr"/>
              <a:endParaRPr/>
            </a:p>
          </p:txBody>
        </p:sp>
        <p:sp>
          <p:nvSpPr>
            <p:cNvPr id="44" name="íşļïḍê"/>
            <p:cNvSpPr/>
            <p:nvPr/>
          </p:nvSpPr>
          <p:spPr bwMode="auto">
            <a:xfrm>
              <a:off x="3295299" y="3324941"/>
              <a:ext cx="284571" cy="288883"/>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ln>
          </p:spPr>
          <p:txBody>
            <a:bodyPr anchor="ctr"/>
            <a:lstStyle/>
            <a:p>
              <a:pPr algn="ctr"/>
              <a:endParaRPr/>
            </a:p>
          </p:txBody>
        </p:sp>
      </p:grpSp>
      <p:grpSp>
        <p:nvGrpSpPr>
          <p:cNvPr id="62" name="组合 61"/>
          <p:cNvGrpSpPr/>
          <p:nvPr/>
        </p:nvGrpSpPr>
        <p:grpSpPr>
          <a:xfrm>
            <a:off x="7823568" y="1752259"/>
            <a:ext cx="2725989" cy="851900"/>
            <a:chOff x="1085274" y="2349127"/>
            <a:chExt cx="2725989" cy="851900"/>
          </a:xfrm>
        </p:grpSpPr>
        <p:sp>
          <p:nvSpPr>
            <p:cNvPr id="63" name="文本框 62"/>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accent1"/>
                  </a:solidFill>
                  <a:latin typeface="Century Gothic" panose="020B0502020202020204" pitchFamily="34" charset="0"/>
                </a:rPr>
                <a:t>标题文字添加</a:t>
              </a:r>
            </a:p>
          </p:txBody>
        </p:sp>
        <p:sp>
          <p:nvSpPr>
            <p:cNvPr id="64" name="文本框 63"/>
            <p:cNvSpPr txBox="1"/>
            <p:nvPr/>
          </p:nvSpPr>
          <p:spPr>
            <a:xfrm>
              <a:off x="1085275" y="2687681"/>
              <a:ext cx="2725988"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nvGrpSpPr>
          <p:cNvPr id="65" name="组合 64"/>
          <p:cNvGrpSpPr/>
          <p:nvPr/>
        </p:nvGrpSpPr>
        <p:grpSpPr>
          <a:xfrm>
            <a:off x="8095202" y="5050840"/>
            <a:ext cx="2725989" cy="851900"/>
            <a:chOff x="1085274" y="2349127"/>
            <a:chExt cx="2725989" cy="851900"/>
          </a:xfrm>
        </p:grpSpPr>
        <p:sp>
          <p:nvSpPr>
            <p:cNvPr id="66" name="文本框 65"/>
            <p:cNvSpPr txBox="1"/>
            <p:nvPr/>
          </p:nvSpPr>
          <p:spPr>
            <a:xfrm>
              <a:off x="1085274"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accent1"/>
                  </a:solidFill>
                  <a:latin typeface="Century Gothic" panose="020B0502020202020204" pitchFamily="34" charset="0"/>
                </a:rPr>
                <a:t>标题文字添加</a:t>
              </a:r>
            </a:p>
          </p:txBody>
        </p:sp>
        <p:sp>
          <p:nvSpPr>
            <p:cNvPr id="67" name="文本框 66"/>
            <p:cNvSpPr txBox="1"/>
            <p:nvPr/>
          </p:nvSpPr>
          <p:spPr>
            <a:xfrm>
              <a:off x="1085275" y="2687681"/>
              <a:ext cx="2725988" cy="513346"/>
            </a:xfrm>
            <a:prstGeom prst="rect">
              <a:avLst/>
            </a:prstGeom>
            <a:noFill/>
          </p:spPr>
          <p:txBody>
            <a:bodyPr wrap="square" rtlCol="0">
              <a:spAutoFit/>
              <a:scene3d>
                <a:camera prst="orthographicFront"/>
                <a:lightRig rig="threePt" dir="t"/>
              </a:scene3d>
              <a:sp3d contourW="12700"/>
            </a:bodyPr>
            <a:lstStyle/>
            <a:p>
              <a:pPr algn="just">
                <a:lnSpc>
                  <a:spcPct val="114000"/>
                </a:lnSpc>
              </a:pPr>
              <a:r>
                <a:rPr lang="en-US" altLang="zh-CN" sz="120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nvGrpSpPr>
          <p:cNvPr id="68" name="组合 67"/>
          <p:cNvGrpSpPr/>
          <p:nvPr/>
        </p:nvGrpSpPr>
        <p:grpSpPr>
          <a:xfrm>
            <a:off x="1642508" y="2265605"/>
            <a:ext cx="2725988" cy="851900"/>
            <a:chOff x="1085275" y="2349127"/>
            <a:chExt cx="2725988" cy="851900"/>
          </a:xfrm>
        </p:grpSpPr>
        <p:sp>
          <p:nvSpPr>
            <p:cNvPr id="69" name="文本框 68"/>
            <p:cNvSpPr txBox="1"/>
            <p:nvPr/>
          </p:nvSpPr>
          <p:spPr>
            <a:xfrm>
              <a:off x="1677482"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accent1"/>
                  </a:solidFill>
                  <a:latin typeface="Century Gothic" panose="020B0502020202020204" pitchFamily="34" charset="0"/>
                </a:rPr>
                <a:t>标题文字添加</a:t>
              </a:r>
            </a:p>
          </p:txBody>
        </p:sp>
        <p:sp>
          <p:nvSpPr>
            <p:cNvPr id="70" name="文本框 69"/>
            <p:cNvSpPr txBox="1"/>
            <p:nvPr/>
          </p:nvSpPr>
          <p:spPr>
            <a:xfrm>
              <a:off x="1085275" y="2687681"/>
              <a:ext cx="2725988" cy="513346"/>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20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grpSp>
        <p:nvGrpSpPr>
          <p:cNvPr id="71" name="组合 70"/>
          <p:cNvGrpSpPr/>
          <p:nvPr/>
        </p:nvGrpSpPr>
        <p:grpSpPr>
          <a:xfrm>
            <a:off x="1564640" y="4997732"/>
            <a:ext cx="2725988" cy="851900"/>
            <a:chOff x="1085275" y="2349127"/>
            <a:chExt cx="2725988" cy="851900"/>
          </a:xfrm>
        </p:grpSpPr>
        <p:sp>
          <p:nvSpPr>
            <p:cNvPr id="72" name="文本框 71"/>
            <p:cNvSpPr txBox="1"/>
            <p:nvPr/>
          </p:nvSpPr>
          <p:spPr>
            <a:xfrm>
              <a:off x="1677482"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accent1"/>
                  </a:solidFill>
                  <a:latin typeface="Century Gothic" panose="020B0502020202020204" pitchFamily="34" charset="0"/>
                </a:rPr>
                <a:t>标题文字添加</a:t>
              </a:r>
            </a:p>
          </p:txBody>
        </p:sp>
        <p:sp>
          <p:nvSpPr>
            <p:cNvPr id="73" name="文本框 72"/>
            <p:cNvSpPr txBox="1"/>
            <p:nvPr/>
          </p:nvSpPr>
          <p:spPr>
            <a:xfrm>
              <a:off x="1085275" y="2687681"/>
              <a:ext cx="2725988" cy="513346"/>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200" dirty="0">
                  <a:solidFill>
                    <a:schemeClr val="tx1">
                      <a:lumMod val="50000"/>
                      <a:lumOff val="50000"/>
                    </a:schemeClr>
                  </a:solidFill>
                  <a:latin typeface="Century Gothic" panose="020B0502020202020204" pitchFamily="34" charset="0"/>
                  <a:ea typeface="+mj-ea"/>
                </a:rPr>
                <a:t>print the presentation and make it film to be used in a wider field</a:t>
              </a:r>
            </a:p>
          </p:txBody>
        </p:sp>
      </p:gr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additive="base">
                                        <p:cTn id="13" dur="500" fill="hold"/>
                                        <p:tgtEl>
                                          <p:spTgt spid="68"/>
                                        </p:tgtEl>
                                        <p:attrNameLst>
                                          <p:attrName>ppt_x</p:attrName>
                                        </p:attrNameLst>
                                      </p:cBhvr>
                                      <p:tavLst>
                                        <p:tav tm="0">
                                          <p:val>
                                            <p:strVal val="0-#ppt_w/2"/>
                                          </p:val>
                                        </p:tav>
                                        <p:tav tm="100000">
                                          <p:val>
                                            <p:strVal val="#ppt_x"/>
                                          </p:val>
                                        </p:tav>
                                      </p:tavLst>
                                    </p:anim>
                                    <p:anim calcmode="lin" valueType="num">
                                      <p:cBhvr additive="base">
                                        <p:cTn id="14" dur="500" fill="hold"/>
                                        <p:tgtEl>
                                          <p:spTgt spid="6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71"/>
                                        </p:tgtEl>
                                        <p:attrNameLst>
                                          <p:attrName>style.visibility</p:attrName>
                                        </p:attrNameLst>
                                      </p:cBhvr>
                                      <p:to>
                                        <p:strVal val="visible"/>
                                      </p:to>
                                    </p:set>
                                    <p:anim calcmode="lin" valueType="num">
                                      <p:cBhvr additive="base">
                                        <p:cTn id="17" dur="500" fill="hold"/>
                                        <p:tgtEl>
                                          <p:spTgt spid="71"/>
                                        </p:tgtEl>
                                        <p:attrNameLst>
                                          <p:attrName>ppt_x</p:attrName>
                                        </p:attrNameLst>
                                      </p:cBhvr>
                                      <p:tavLst>
                                        <p:tav tm="0">
                                          <p:val>
                                            <p:strVal val="0-#ppt_w/2"/>
                                          </p:val>
                                        </p:tav>
                                        <p:tav tm="100000">
                                          <p:val>
                                            <p:strVal val="#ppt_x"/>
                                          </p:val>
                                        </p:tav>
                                      </p:tavLst>
                                    </p:anim>
                                    <p:anim calcmode="lin" valueType="num">
                                      <p:cBhvr additive="base">
                                        <p:cTn id="18" dur="500" fill="hold"/>
                                        <p:tgtEl>
                                          <p:spTgt spid="7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500" fill="hold"/>
                                        <p:tgtEl>
                                          <p:spTgt spid="62"/>
                                        </p:tgtEl>
                                        <p:attrNameLst>
                                          <p:attrName>ppt_x</p:attrName>
                                        </p:attrNameLst>
                                      </p:cBhvr>
                                      <p:tavLst>
                                        <p:tav tm="0">
                                          <p:val>
                                            <p:strVal val="1+#ppt_w/2"/>
                                          </p:val>
                                        </p:tav>
                                        <p:tav tm="100000">
                                          <p:val>
                                            <p:strVal val="#ppt_x"/>
                                          </p:val>
                                        </p:tav>
                                      </p:tavLst>
                                    </p:anim>
                                    <p:anim calcmode="lin" valueType="num">
                                      <p:cBhvr additive="base">
                                        <p:cTn id="22" dur="500" fill="hold"/>
                                        <p:tgtEl>
                                          <p:spTgt spid="6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1+#ppt_w/2"/>
                                          </p:val>
                                        </p:tav>
                                        <p:tav tm="100000">
                                          <p:val>
                                            <p:strVal val="#ppt_x"/>
                                          </p:val>
                                        </p:tav>
                                      </p:tavLst>
                                    </p:anim>
                                    <p:anim calcmode="lin" valueType="num">
                                      <p:cBhvr additive="base">
                                        <p:cTn id="26"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322387" y="426938"/>
            <a:ext cx="4843224" cy="671613"/>
            <a:chOff x="3797607" y="424476"/>
            <a:chExt cx="3807891" cy="671613"/>
          </a:xfrm>
        </p:grpSpPr>
        <p:sp>
          <p:nvSpPr>
            <p:cNvPr id="20" name="文本框 19"/>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1 .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前期工作亮点</a:t>
              </a:r>
            </a:p>
          </p:txBody>
        </p:sp>
        <p:sp>
          <p:nvSpPr>
            <p:cNvPr id="21" name="文本框 20"/>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pic>
        <p:nvPicPr>
          <p:cNvPr id="2" name="图片占位符 17"/>
          <p:cNvPicPr>
            <a:picLocks noGrp="1" noChangeAspect="1"/>
          </p:cNvPicPr>
          <p:nvPr/>
        </p:nvPicPr>
        <p:blipFill>
          <a:blip r:embed="rId3" cstate="print">
            <a:grayscl/>
            <a:extLst>
              <a:ext uri="{28A0092B-C50C-407E-A947-70E740481C1C}">
                <a14:useLocalDpi xmlns:a14="http://schemas.microsoft.com/office/drawing/2010/main" val="0"/>
              </a:ext>
            </a:extLst>
          </a:blip>
          <a:srcRect l="10893" r="10893"/>
          <a:stretch>
            <a:fillRect/>
          </a:stretch>
        </p:blipFill>
        <p:spPr>
          <a:xfrm>
            <a:off x="874567" y="2044700"/>
            <a:ext cx="2119162" cy="2097088"/>
          </a:xfrm>
          <a:custGeom>
            <a:av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avLst>
            <a:gdLst>
              <a:gd name="connsiteX0-1" fmla="*/ 1295400 w 2590800"/>
              <a:gd name="connsiteY0-2" fmla="*/ 0 h 2563876"/>
              <a:gd name="connsiteX1-3" fmla="*/ 2590800 w 2590800"/>
              <a:gd name="connsiteY1-4" fmla="*/ 1281938 h 2563876"/>
              <a:gd name="connsiteX2-5" fmla="*/ 1295400 w 2590800"/>
              <a:gd name="connsiteY2-6" fmla="*/ 2563876 h 2563876"/>
              <a:gd name="connsiteX3-7" fmla="*/ 0 w 2590800"/>
              <a:gd name="connsiteY3-8" fmla="*/ 1281938 h 2563876"/>
              <a:gd name="connsiteX4-9" fmla="*/ 1295400 w 2590800"/>
              <a:gd name="connsiteY4-10" fmla="*/ 0 h 2563876"/>
            </a:gdLst>
            <a:ahLst/>
            <a:cxnLst>
              <a:cxn ang="0">
                <a:pos x="connsiteX0" y="connsiteY0"/>
              </a:cxn>
              <a:cxn ang="0">
                <a:pos x="connsiteX1" y="connsiteY1"/>
              </a:cxn>
              <a:cxn ang="0">
                <a:pos x="connsiteX2" y="connsiteY2"/>
              </a:cxn>
              <a:cxn ang="0">
                <a:pos x="connsiteX3" y="connsiteY3"/>
              </a:cxn>
              <a:cxn ang="0">
                <a:pos x="connsiteX4" y="connsiteY4"/>
              </a:cxn>
              <a:cxn ang="0">
                <a:pos x="connsiteX0-1" y="connsiteY0-2"/>
              </a:cxn>
              <a:cxn ang="0">
                <a:pos x="connsiteX1-3" y="connsiteY1-4"/>
              </a:cxn>
              <a:cxn ang="0">
                <a:pos x="connsiteX2-5" y="connsiteY2-6"/>
              </a:cxn>
              <a:cxn ang="0">
                <a:pos x="connsiteX3-7" y="connsiteY3-8"/>
              </a:cxn>
              <a:cxn ang="0">
                <a:pos x="connsiteX4-9" y="connsiteY4-10"/>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pic>
      <p:pic>
        <p:nvPicPr>
          <p:cNvPr id="3" name="图片占位符 27"/>
          <p:cNvPicPr>
            <a:picLocks noGrp="1" noChangeAspect="1"/>
          </p:cNvPicPr>
          <p:nvPr/>
        </p:nvPicPr>
        <p:blipFill>
          <a:blip r:embed="rId4" cstate="print">
            <a:grayscl/>
            <a:extLst>
              <a:ext uri="{28A0092B-C50C-407E-A947-70E740481C1C}">
                <a14:useLocalDpi xmlns:a14="http://schemas.microsoft.com/office/drawing/2010/main" val="0"/>
              </a:ext>
            </a:extLst>
          </a:blip>
          <a:srcRect l="10526" r="10526"/>
          <a:stretch>
            <a:fillRect/>
          </a:stretch>
        </p:blipFill>
        <p:spPr>
          <a:xfrm>
            <a:off x="3646177" y="2044700"/>
            <a:ext cx="2119162" cy="2097088"/>
          </a:xfrm>
          <a:custGeom>
            <a:av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avLst>
            <a:gdLst>
              <a:gd name="connsiteX0-1" fmla="*/ 1295400 w 2590800"/>
              <a:gd name="connsiteY0-2" fmla="*/ 0 h 2563876"/>
              <a:gd name="connsiteX1-3" fmla="*/ 2590800 w 2590800"/>
              <a:gd name="connsiteY1-4" fmla="*/ 1281938 h 2563876"/>
              <a:gd name="connsiteX2-5" fmla="*/ 1295400 w 2590800"/>
              <a:gd name="connsiteY2-6" fmla="*/ 2563876 h 2563876"/>
              <a:gd name="connsiteX3-7" fmla="*/ 0 w 2590800"/>
              <a:gd name="connsiteY3-8" fmla="*/ 1281938 h 2563876"/>
              <a:gd name="connsiteX4-9" fmla="*/ 1295400 w 2590800"/>
              <a:gd name="connsiteY4-10" fmla="*/ 0 h 2563876"/>
            </a:gdLst>
            <a:ahLst/>
            <a:cxnLst>
              <a:cxn ang="0">
                <a:pos x="connsiteX0" y="connsiteY0"/>
              </a:cxn>
              <a:cxn ang="0">
                <a:pos x="connsiteX1" y="connsiteY1"/>
              </a:cxn>
              <a:cxn ang="0">
                <a:pos x="connsiteX2" y="connsiteY2"/>
              </a:cxn>
              <a:cxn ang="0">
                <a:pos x="connsiteX3" y="connsiteY3"/>
              </a:cxn>
              <a:cxn ang="0">
                <a:pos x="connsiteX4" y="connsiteY4"/>
              </a:cxn>
              <a:cxn ang="0">
                <a:pos x="connsiteX0-1" y="connsiteY0-2"/>
              </a:cxn>
              <a:cxn ang="0">
                <a:pos x="connsiteX1-3" y="connsiteY1-4"/>
              </a:cxn>
              <a:cxn ang="0">
                <a:pos x="connsiteX2-5" y="connsiteY2-6"/>
              </a:cxn>
              <a:cxn ang="0">
                <a:pos x="connsiteX3-7" y="connsiteY3-8"/>
              </a:cxn>
              <a:cxn ang="0">
                <a:pos x="connsiteX4-9" y="connsiteY4-10"/>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pic>
      <p:pic>
        <p:nvPicPr>
          <p:cNvPr id="4" name="图片占位符 39"/>
          <p:cNvPicPr>
            <a:picLocks noGrp="1" noChangeAspect="1"/>
          </p:cNvPicPr>
          <p:nvPr/>
        </p:nvPicPr>
        <p:blipFill>
          <a:blip r:embed="rId5" cstate="print">
            <a:grayscl/>
            <a:extLst>
              <a:ext uri="{28A0092B-C50C-407E-A947-70E740481C1C}">
                <a14:useLocalDpi xmlns:a14="http://schemas.microsoft.com/office/drawing/2010/main" val="0"/>
              </a:ext>
            </a:extLst>
          </a:blip>
          <a:srcRect l="12105" r="12105"/>
          <a:stretch>
            <a:fillRect/>
          </a:stretch>
        </p:blipFill>
        <p:spPr>
          <a:xfrm>
            <a:off x="9189397" y="2044700"/>
            <a:ext cx="2119162" cy="2097088"/>
          </a:xfrm>
          <a:custGeom>
            <a:av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avLst>
            <a:gdLst>
              <a:gd name="connsiteX0-1" fmla="*/ 1295400 w 2590800"/>
              <a:gd name="connsiteY0-2" fmla="*/ 0 h 2563876"/>
              <a:gd name="connsiteX1-3" fmla="*/ 2590800 w 2590800"/>
              <a:gd name="connsiteY1-4" fmla="*/ 1281938 h 2563876"/>
              <a:gd name="connsiteX2-5" fmla="*/ 1295400 w 2590800"/>
              <a:gd name="connsiteY2-6" fmla="*/ 2563876 h 2563876"/>
              <a:gd name="connsiteX3-7" fmla="*/ 0 w 2590800"/>
              <a:gd name="connsiteY3-8" fmla="*/ 1281938 h 2563876"/>
              <a:gd name="connsiteX4-9" fmla="*/ 1295400 w 2590800"/>
              <a:gd name="connsiteY4-10" fmla="*/ 0 h 2563876"/>
            </a:gdLst>
            <a:ahLst/>
            <a:cxnLst>
              <a:cxn ang="0">
                <a:pos x="connsiteX0" y="connsiteY0"/>
              </a:cxn>
              <a:cxn ang="0">
                <a:pos x="connsiteX1" y="connsiteY1"/>
              </a:cxn>
              <a:cxn ang="0">
                <a:pos x="connsiteX2" y="connsiteY2"/>
              </a:cxn>
              <a:cxn ang="0">
                <a:pos x="connsiteX3" y="connsiteY3"/>
              </a:cxn>
              <a:cxn ang="0">
                <a:pos x="connsiteX4" y="connsiteY4"/>
              </a:cxn>
              <a:cxn ang="0">
                <a:pos x="connsiteX0-1" y="connsiteY0-2"/>
              </a:cxn>
              <a:cxn ang="0">
                <a:pos x="connsiteX1-3" y="connsiteY1-4"/>
              </a:cxn>
              <a:cxn ang="0">
                <a:pos x="connsiteX2-5" y="connsiteY2-6"/>
              </a:cxn>
              <a:cxn ang="0">
                <a:pos x="connsiteX3-7" y="connsiteY3-8"/>
              </a:cxn>
              <a:cxn ang="0">
                <a:pos x="connsiteX4-9" y="connsiteY4-10"/>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pic>
      <p:pic>
        <p:nvPicPr>
          <p:cNvPr id="10" name="图片占位符 41"/>
          <p:cNvPicPr>
            <a:picLocks noGrp="1" noChangeAspect="1"/>
          </p:cNvPicPr>
          <p:nvPr/>
        </p:nvPicPr>
        <p:blipFill>
          <a:blip r:embed="rId6" cstate="print">
            <a:grayscl/>
            <a:extLst>
              <a:ext uri="{28A0092B-C50C-407E-A947-70E740481C1C}">
                <a14:useLocalDpi xmlns:a14="http://schemas.microsoft.com/office/drawing/2010/main" val="0"/>
              </a:ext>
            </a:extLst>
          </a:blip>
          <a:srcRect l="9579" r="9579"/>
          <a:stretch>
            <a:fillRect/>
          </a:stretch>
        </p:blipFill>
        <p:spPr>
          <a:xfrm>
            <a:off x="6417787" y="2044700"/>
            <a:ext cx="2119162" cy="2097088"/>
          </a:xfrm>
          <a:custGeom>
            <a:avLst>
              <a:gd name="connsiteX0" fmla="*/ 1295400 w 2590800"/>
              <a:gd name="connsiteY0" fmla="*/ 0 h 2563876"/>
              <a:gd name="connsiteX1" fmla="*/ 2590800 w 2590800"/>
              <a:gd name="connsiteY1" fmla="*/ 1281938 h 2563876"/>
              <a:gd name="connsiteX2" fmla="*/ 1295400 w 2590800"/>
              <a:gd name="connsiteY2" fmla="*/ 2563876 h 2563876"/>
              <a:gd name="connsiteX3" fmla="*/ 0 w 2590800"/>
              <a:gd name="connsiteY3" fmla="*/ 1281938 h 2563876"/>
              <a:gd name="connsiteX4" fmla="*/ 1295400 w 2590800"/>
              <a:gd name="connsiteY4" fmla="*/ 0 h 2563876"/>
            </a:avLst>
            <a:gdLst>
              <a:gd name="connsiteX0-1" fmla="*/ 1295400 w 2590800"/>
              <a:gd name="connsiteY0-2" fmla="*/ 0 h 2563876"/>
              <a:gd name="connsiteX1-3" fmla="*/ 2590800 w 2590800"/>
              <a:gd name="connsiteY1-4" fmla="*/ 1281938 h 2563876"/>
              <a:gd name="connsiteX2-5" fmla="*/ 1295400 w 2590800"/>
              <a:gd name="connsiteY2-6" fmla="*/ 2563876 h 2563876"/>
              <a:gd name="connsiteX3-7" fmla="*/ 0 w 2590800"/>
              <a:gd name="connsiteY3-8" fmla="*/ 1281938 h 2563876"/>
              <a:gd name="connsiteX4-9" fmla="*/ 1295400 w 2590800"/>
              <a:gd name="connsiteY4-10" fmla="*/ 0 h 2563876"/>
            </a:gdLst>
            <a:ahLst/>
            <a:cxnLst>
              <a:cxn ang="0">
                <a:pos x="connsiteX0" y="connsiteY0"/>
              </a:cxn>
              <a:cxn ang="0">
                <a:pos x="connsiteX1" y="connsiteY1"/>
              </a:cxn>
              <a:cxn ang="0">
                <a:pos x="connsiteX2" y="connsiteY2"/>
              </a:cxn>
              <a:cxn ang="0">
                <a:pos x="connsiteX3" y="connsiteY3"/>
              </a:cxn>
              <a:cxn ang="0">
                <a:pos x="connsiteX4" y="connsiteY4"/>
              </a:cxn>
              <a:cxn ang="0">
                <a:pos x="connsiteX0-1" y="connsiteY0-2"/>
              </a:cxn>
              <a:cxn ang="0">
                <a:pos x="connsiteX1-3" y="connsiteY1-4"/>
              </a:cxn>
              <a:cxn ang="0">
                <a:pos x="connsiteX2-5" y="connsiteY2-6"/>
              </a:cxn>
              <a:cxn ang="0">
                <a:pos x="connsiteX3-7" y="connsiteY3-8"/>
              </a:cxn>
              <a:cxn ang="0">
                <a:pos x="connsiteX4-9" y="connsiteY4-10"/>
              </a:cxn>
            </a:cxnLst>
            <a:rect l="l" t="t" r="r" b="b"/>
            <a:pathLst>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 w="2590800" h="2563876">
                <a:moveTo>
                  <a:pt x="1295400" y="0"/>
                </a:moveTo>
                <a:cubicBezTo>
                  <a:pt x="2010830" y="0"/>
                  <a:pt x="2590800" y="573943"/>
                  <a:pt x="2590800" y="1281938"/>
                </a:cubicBezTo>
                <a:cubicBezTo>
                  <a:pt x="2590800" y="1989933"/>
                  <a:pt x="2010830" y="2563876"/>
                  <a:pt x="1295400" y="2563876"/>
                </a:cubicBezTo>
                <a:cubicBezTo>
                  <a:pt x="579970" y="2563876"/>
                  <a:pt x="0" y="1989933"/>
                  <a:pt x="0" y="1281938"/>
                </a:cubicBezTo>
                <a:cubicBezTo>
                  <a:pt x="0" y="573943"/>
                  <a:pt x="579970" y="0"/>
                  <a:pt x="1295400" y="0"/>
                </a:cubicBezTo>
                <a:close/>
              </a:path>
            </a:pathLst>
          </a:custGeom>
        </p:spPr>
      </p:pic>
      <p:sp>
        <p:nvSpPr>
          <p:cNvPr id="13" name="矩形 12"/>
          <p:cNvSpPr/>
          <p:nvPr/>
        </p:nvSpPr>
        <p:spPr>
          <a:xfrm>
            <a:off x="772798" y="48037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16" name="矩形 15"/>
          <p:cNvSpPr/>
          <p:nvPr/>
        </p:nvSpPr>
        <p:spPr>
          <a:xfrm>
            <a:off x="772797" y="44511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项目来源</a:t>
            </a:r>
          </a:p>
        </p:txBody>
      </p:sp>
      <p:sp>
        <p:nvSpPr>
          <p:cNvPr id="33" name="矩形 32"/>
          <p:cNvSpPr/>
          <p:nvPr/>
        </p:nvSpPr>
        <p:spPr>
          <a:xfrm>
            <a:off x="3556433" y="48037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5" name="矩形 44"/>
          <p:cNvSpPr/>
          <p:nvPr/>
        </p:nvSpPr>
        <p:spPr>
          <a:xfrm>
            <a:off x="3556432" y="44511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项目来源</a:t>
            </a:r>
          </a:p>
        </p:txBody>
      </p:sp>
      <p:sp>
        <p:nvSpPr>
          <p:cNvPr id="34" name="矩形 33"/>
          <p:cNvSpPr/>
          <p:nvPr/>
        </p:nvSpPr>
        <p:spPr>
          <a:xfrm>
            <a:off x="6378168" y="48037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a:t>
            </a:r>
          </a:p>
        </p:txBody>
      </p:sp>
      <p:sp>
        <p:nvSpPr>
          <p:cNvPr id="35" name="矩形 34"/>
          <p:cNvSpPr/>
          <p:nvPr/>
        </p:nvSpPr>
        <p:spPr>
          <a:xfrm>
            <a:off x="6378167" y="44511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项目来源</a:t>
            </a:r>
          </a:p>
        </p:txBody>
      </p:sp>
      <p:sp>
        <p:nvSpPr>
          <p:cNvPr id="36" name="矩形 35"/>
          <p:cNvSpPr/>
          <p:nvPr/>
        </p:nvSpPr>
        <p:spPr>
          <a:xfrm>
            <a:off x="9225303" y="4803754"/>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37" name="矩形 36"/>
          <p:cNvSpPr/>
          <p:nvPr/>
        </p:nvSpPr>
        <p:spPr>
          <a:xfrm>
            <a:off x="9225302" y="445113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项目来源</a:t>
            </a: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0-#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0-#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0-#ppt_w/2"/>
                                          </p:val>
                                        </p:tav>
                                        <p:tav tm="100000">
                                          <p:val>
                                            <p:strVal val="#ppt_x"/>
                                          </p:val>
                                        </p:tav>
                                      </p:tavLst>
                                    </p:anim>
                                    <p:anim calcmode="lin" valueType="num">
                                      <p:cBhvr additive="base">
                                        <p:cTn id="49" dur="500" fill="hold"/>
                                        <p:tgtEl>
                                          <p:spTgt spid="35"/>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0-#ppt_w/2"/>
                                          </p:val>
                                        </p:tav>
                                        <p:tav tm="100000">
                                          <p:val>
                                            <p:strVal val="#ppt_x"/>
                                          </p:val>
                                        </p:tav>
                                      </p:tavLst>
                                    </p:anim>
                                    <p:anim calcmode="lin" valueType="num">
                                      <p:cBhvr additive="base">
                                        <p:cTn id="53" dur="500" fill="hold"/>
                                        <p:tgtEl>
                                          <p:spTgt spid="36"/>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additive="base">
                                        <p:cTn id="56" dur="500" fill="hold"/>
                                        <p:tgtEl>
                                          <p:spTgt spid="37"/>
                                        </p:tgtEl>
                                        <p:attrNameLst>
                                          <p:attrName>ppt_x</p:attrName>
                                        </p:attrNameLst>
                                      </p:cBhvr>
                                      <p:tavLst>
                                        <p:tav tm="0">
                                          <p:val>
                                            <p:strVal val="0-#ppt_w/2"/>
                                          </p:val>
                                        </p:tav>
                                        <p:tav tm="100000">
                                          <p:val>
                                            <p:strVal val="#ppt_x"/>
                                          </p:val>
                                        </p:tav>
                                      </p:tavLst>
                                    </p:anim>
                                    <p:anim calcmode="lin" valueType="num">
                                      <p:cBhvr additive="base">
                                        <p:cTn id="57"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3" grpId="0"/>
      <p:bldP spid="45" grpId="0"/>
      <p:bldP spid="34" grpId="0"/>
      <p:bldP spid="35" grpId="0"/>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0"/>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15" r="15"/>
          <a:stretch>
            <a:fillRect/>
          </a:stretch>
        </p:blipFill>
        <p:spPr>
          <a:xfrm>
            <a:off x="0" y="1529444"/>
            <a:ext cx="4064000" cy="2579914"/>
          </a:xfrm>
        </p:spPr>
      </p:pic>
      <p:pic>
        <p:nvPicPr>
          <p:cNvPr id="7" name="图片占位符 6"/>
          <p:cNvPicPr>
            <a:picLocks noGrp="1" noChangeAspect="1"/>
          </p:cNvPicPr>
          <p:nvPr>
            <p:ph type="pic" sz="quarter" idx="11"/>
          </p:nvPr>
        </p:nvPicPr>
        <p:blipFill>
          <a:blip r:embed="rId5" cstate="print">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rcRect l="15" r="15"/>
          <a:stretch>
            <a:fillRect/>
          </a:stretch>
        </p:blipFill>
        <p:spPr>
          <a:xfrm>
            <a:off x="4064000" y="1529444"/>
            <a:ext cx="4064000" cy="2579914"/>
          </a:xfrm>
        </p:spPr>
      </p:pic>
      <p:pic>
        <p:nvPicPr>
          <p:cNvPr id="8" name="图片占位符 7"/>
          <p:cNvPicPr>
            <a:picLocks noGrp="1" noChangeAspect="1"/>
          </p:cNvPicPr>
          <p:nvPr>
            <p:ph type="pic" sz="quarter" idx="12"/>
          </p:nvPr>
        </p:nvPicPr>
        <p:blipFill>
          <a:blip r:embed="rId7" cstate="print">
            <a:extLst>
              <a:ext uri="{BEBA8EAE-BF5A-486C-A8C5-ECC9F3942E4B}">
                <a14:imgProps xmlns:a14="http://schemas.microsoft.com/office/drawing/2010/main">
                  <a14:imgLayer r:embed="rId8">
                    <a14:imgEffect>
                      <a14:brightnessContrast bright="20000" contrast="40000"/>
                    </a14:imgEffect>
                    <a14:imgEffect>
                      <a14:colorTemperature colorTemp="7200"/>
                    </a14:imgEffect>
                  </a14:imgLayer>
                </a14:imgProps>
              </a:ext>
              <a:ext uri="{28A0092B-C50C-407E-A947-70E740481C1C}">
                <a14:useLocalDpi xmlns:a14="http://schemas.microsoft.com/office/drawing/2010/main" val="0"/>
              </a:ext>
            </a:extLst>
          </a:blip>
          <a:srcRect l="15" r="15"/>
          <a:stretch>
            <a:fillRect/>
          </a:stretch>
        </p:blipFill>
        <p:spPr>
          <a:xfrm>
            <a:off x="8128000" y="1529444"/>
            <a:ext cx="4064000" cy="2579914"/>
          </a:xfrm>
        </p:spPr>
      </p:pic>
      <p:sp>
        <p:nvSpPr>
          <p:cNvPr id="11" name="矩形 10"/>
          <p:cNvSpPr/>
          <p:nvPr/>
        </p:nvSpPr>
        <p:spPr>
          <a:xfrm>
            <a:off x="874713" y="4521200"/>
            <a:ext cx="4889500" cy="145256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427788" y="4521200"/>
            <a:ext cx="4889500" cy="145256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12"/>
          <p:cNvSpPr/>
          <p:nvPr/>
        </p:nvSpPr>
        <p:spPr>
          <a:xfrm>
            <a:off x="1039813" y="4664618"/>
            <a:ext cx="495300" cy="462464"/>
          </a:xfrm>
          <a:custGeom>
            <a:avLst/>
            <a:gdLst>
              <a:gd name="connsiteX0" fmla="*/ 229705 w 575660"/>
              <a:gd name="connsiteY0" fmla="*/ 477287 h 537497"/>
              <a:gd name="connsiteX1" fmla="*/ 221091 w 575660"/>
              <a:gd name="connsiteY1" fmla="*/ 513126 h 537497"/>
              <a:gd name="connsiteX2" fmla="*/ 330200 w 575660"/>
              <a:gd name="connsiteY2" fmla="*/ 513126 h 537497"/>
              <a:gd name="connsiteX3" fmla="*/ 321586 w 575660"/>
              <a:gd name="connsiteY3" fmla="*/ 477287 h 537497"/>
              <a:gd name="connsiteX4" fmla="*/ 38763 w 575660"/>
              <a:gd name="connsiteY4" fmla="*/ 361167 h 537497"/>
              <a:gd name="connsiteX5" fmla="*/ 512528 w 575660"/>
              <a:gd name="connsiteY5" fmla="*/ 361167 h 537497"/>
              <a:gd name="connsiteX6" fmla="*/ 551291 w 575660"/>
              <a:gd name="connsiteY6" fmla="*/ 537497 h 537497"/>
              <a:gd name="connsiteX7" fmla="*/ 0 w 575660"/>
              <a:gd name="connsiteY7" fmla="*/ 537497 h 537497"/>
              <a:gd name="connsiteX8" fmla="*/ 459447 w 575660"/>
              <a:gd name="connsiteY8" fmla="*/ 83235 h 537497"/>
              <a:gd name="connsiteX9" fmla="*/ 423567 w 575660"/>
              <a:gd name="connsiteY9" fmla="*/ 120466 h 537497"/>
              <a:gd name="connsiteX10" fmla="*/ 459447 w 575660"/>
              <a:gd name="connsiteY10" fmla="*/ 157696 h 537497"/>
              <a:gd name="connsiteX11" fmla="*/ 496763 w 575660"/>
              <a:gd name="connsiteY11" fmla="*/ 120466 h 537497"/>
              <a:gd name="connsiteX12" fmla="*/ 459447 w 575660"/>
              <a:gd name="connsiteY12" fmla="*/ 83235 h 537497"/>
              <a:gd name="connsiteX13" fmla="*/ 40232 w 575660"/>
              <a:gd name="connsiteY13" fmla="*/ 71728 h 537497"/>
              <a:gd name="connsiteX14" fmla="*/ 333063 w 575660"/>
              <a:gd name="connsiteY14" fmla="*/ 71728 h 537497"/>
              <a:gd name="connsiteX15" fmla="*/ 325886 w 575660"/>
              <a:gd name="connsiteY15" fmla="*/ 104701 h 537497"/>
              <a:gd name="connsiteX16" fmla="*/ 73247 w 575660"/>
              <a:gd name="connsiteY16" fmla="*/ 104701 h 537497"/>
              <a:gd name="connsiteX17" fmla="*/ 73247 w 575660"/>
              <a:gd name="connsiteY17" fmla="*/ 322610 h 537497"/>
              <a:gd name="connsiteX18" fmla="*/ 478044 w 575660"/>
              <a:gd name="connsiteY18" fmla="*/ 322610 h 537497"/>
              <a:gd name="connsiteX19" fmla="*/ 478044 w 575660"/>
              <a:gd name="connsiteY19" fmla="*/ 250929 h 537497"/>
              <a:gd name="connsiteX20" fmla="*/ 511059 w 575660"/>
              <a:gd name="connsiteY20" fmla="*/ 242328 h 537497"/>
              <a:gd name="connsiteX21" fmla="*/ 511059 w 575660"/>
              <a:gd name="connsiteY21" fmla="*/ 351282 h 537497"/>
              <a:gd name="connsiteX22" fmla="*/ 40232 w 575660"/>
              <a:gd name="connsiteY22" fmla="*/ 351282 h 537497"/>
              <a:gd name="connsiteX23" fmla="*/ 459447 w 575660"/>
              <a:gd name="connsiteY23" fmla="*/ 70348 h 537497"/>
              <a:gd name="connsiteX24" fmla="*/ 509680 w 575660"/>
              <a:gd name="connsiteY24" fmla="*/ 120466 h 537497"/>
              <a:gd name="connsiteX25" fmla="*/ 459447 w 575660"/>
              <a:gd name="connsiteY25" fmla="*/ 170583 h 537497"/>
              <a:gd name="connsiteX26" fmla="*/ 409215 w 575660"/>
              <a:gd name="connsiteY26" fmla="*/ 120466 h 537497"/>
              <a:gd name="connsiteX27" fmla="*/ 459447 w 575660"/>
              <a:gd name="connsiteY27" fmla="*/ 70348 h 537497"/>
              <a:gd name="connsiteX28" fmla="*/ 459388 w 575660"/>
              <a:gd name="connsiteY28" fmla="*/ 63083 h 537497"/>
              <a:gd name="connsiteX29" fmla="*/ 403406 w 575660"/>
              <a:gd name="connsiteY29" fmla="*/ 120432 h 537497"/>
              <a:gd name="connsiteX30" fmla="*/ 459388 w 575660"/>
              <a:gd name="connsiteY30" fmla="*/ 176347 h 537497"/>
              <a:gd name="connsiteX31" fmla="*/ 516807 w 575660"/>
              <a:gd name="connsiteY31" fmla="*/ 120432 h 537497"/>
              <a:gd name="connsiteX32" fmla="*/ 459388 w 575660"/>
              <a:gd name="connsiteY32" fmla="*/ 63083 h 537497"/>
              <a:gd name="connsiteX33" fmla="*/ 457953 w 575660"/>
              <a:gd name="connsiteY33" fmla="*/ 0 h 537497"/>
              <a:gd name="connsiteX34" fmla="*/ 575660 w 575660"/>
              <a:gd name="connsiteY34" fmla="*/ 117565 h 537497"/>
              <a:gd name="connsiteX35" fmla="*/ 457953 w 575660"/>
              <a:gd name="connsiteY35" fmla="*/ 236563 h 537497"/>
              <a:gd name="connsiteX36" fmla="*/ 340246 w 575660"/>
              <a:gd name="connsiteY36" fmla="*/ 117565 h 537497"/>
              <a:gd name="connsiteX37" fmla="*/ 457953 w 575660"/>
              <a:gd name="connsiteY37" fmla="*/ 0 h 53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5660" h="537497">
                <a:moveTo>
                  <a:pt x="229705" y="477287"/>
                </a:moveTo>
                <a:lnTo>
                  <a:pt x="221091" y="513126"/>
                </a:lnTo>
                <a:lnTo>
                  <a:pt x="330200" y="513126"/>
                </a:lnTo>
                <a:lnTo>
                  <a:pt x="321586" y="477287"/>
                </a:lnTo>
                <a:close/>
                <a:moveTo>
                  <a:pt x="38763" y="361167"/>
                </a:moveTo>
                <a:lnTo>
                  <a:pt x="512528" y="361167"/>
                </a:lnTo>
                <a:lnTo>
                  <a:pt x="551291" y="537497"/>
                </a:lnTo>
                <a:lnTo>
                  <a:pt x="0" y="537497"/>
                </a:lnTo>
                <a:close/>
                <a:moveTo>
                  <a:pt x="459447" y="83235"/>
                </a:moveTo>
                <a:cubicBezTo>
                  <a:pt x="439355" y="83235"/>
                  <a:pt x="423567" y="100418"/>
                  <a:pt x="423567" y="120466"/>
                </a:cubicBezTo>
                <a:cubicBezTo>
                  <a:pt x="423567" y="140512"/>
                  <a:pt x="439355" y="157696"/>
                  <a:pt x="459447" y="157696"/>
                </a:cubicBezTo>
                <a:cubicBezTo>
                  <a:pt x="480976" y="157696"/>
                  <a:pt x="496763" y="140512"/>
                  <a:pt x="496763" y="120466"/>
                </a:cubicBezTo>
                <a:cubicBezTo>
                  <a:pt x="496763" y="100418"/>
                  <a:pt x="480976" y="83235"/>
                  <a:pt x="459447" y="83235"/>
                </a:cubicBezTo>
                <a:close/>
                <a:moveTo>
                  <a:pt x="40232" y="71728"/>
                </a:moveTo>
                <a:lnTo>
                  <a:pt x="333063" y="71728"/>
                </a:lnTo>
                <a:cubicBezTo>
                  <a:pt x="330193" y="81763"/>
                  <a:pt x="327322" y="93232"/>
                  <a:pt x="325886" y="104701"/>
                </a:cubicBezTo>
                <a:lnTo>
                  <a:pt x="73247" y="104701"/>
                </a:lnTo>
                <a:lnTo>
                  <a:pt x="73247" y="322610"/>
                </a:lnTo>
                <a:lnTo>
                  <a:pt x="478044" y="322610"/>
                </a:lnTo>
                <a:lnTo>
                  <a:pt x="478044" y="250929"/>
                </a:lnTo>
                <a:cubicBezTo>
                  <a:pt x="489527" y="249496"/>
                  <a:pt x="501011" y="246628"/>
                  <a:pt x="511059" y="242328"/>
                </a:cubicBezTo>
                <a:lnTo>
                  <a:pt x="511059" y="351282"/>
                </a:lnTo>
                <a:lnTo>
                  <a:pt x="40232" y="351282"/>
                </a:lnTo>
                <a:close/>
                <a:moveTo>
                  <a:pt x="459447" y="70348"/>
                </a:moveTo>
                <a:cubicBezTo>
                  <a:pt x="488152" y="70348"/>
                  <a:pt x="509680" y="91827"/>
                  <a:pt x="509680" y="120466"/>
                </a:cubicBezTo>
                <a:cubicBezTo>
                  <a:pt x="509680" y="147672"/>
                  <a:pt x="488152" y="170583"/>
                  <a:pt x="459447" y="170583"/>
                </a:cubicBezTo>
                <a:cubicBezTo>
                  <a:pt x="432178" y="170583"/>
                  <a:pt x="409215" y="147672"/>
                  <a:pt x="409215" y="120466"/>
                </a:cubicBezTo>
                <a:cubicBezTo>
                  <a:pt x="409215" y="91827"/>
                  <a:pt x="432178" y="70348"/>
                  <a:pt x="459447" y="70348"/>
                </a:cubicBezTo>
                <a:close/>
                <a:moveTo>
                  <a:pt x="459388" y="63083"/>
                </a:moveTo>
                <a:cubicBezTo>
                  <a:pt x="429244" y="63083"/>
                  <a:pt x="403406" y="88890"/>
                  <a:pt x="403406" y="120432"/>
                </a:cubicBezTo>
                <a:cubicBezTo>
                  <a:pt x="403406" y="150540"/>
                  <a:pt x="429244" y="176347"/>
                  <a:pt x="459388" y="176347"/>
                </a:cubicBezTo>
                <a:cubicBezTo>
                  <a:pt x="490968" y="176347"/>
                  <a:pt x="516807" y="150540"/>
                  <a:pt x="516807" y="120432"/>
                </a:cubicBezTo>
                <a:cubicBezTo>
                  <a:pt x="516807" y="88890"/>
                  <a:pt x="490968" y="63083"/>
                  <a:pt x="459388" y="63083"/>
                </a:cubicBezTo>
                <a:close/>
                <a:moveTo>
                  <a:pt x="457953" y="0"/>
                </a:moveTo>
                <a:cubicBezTo>
                  <a:pt x="522548" y="0"/>
                  <a:pt x="575660" y="53047"/>
                  <a:pt x="575660" y="117565"/>
                </a:cubicBezTo>
                <a:cubicBezTo>
                  <a:pt x="575660" y="183516"/>
                  <a:pt x="522548" y="236563"/>
                  <a:pt x="457953" y="236563"/>
                </a:cubicBezTo>
                <a:cubicBezTo>
                  <a:pt x="391922" y="236563"/>
                  <a:pt x="340246" y="183516"/>
                  <a:pt x="340246" y="117565"/>
                </a:cubicBezTo>
                <a:cubicBezTo>
                  <a:pt x="340246" y="53047"/>
                  <a:pt x="391922" y="0"/>
                  <a:pt x="45795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4" name="直接连接符 13"/>
          <p:cNvCxnSpPr/>
          <p:nvPr/>
        </p:nvCxnSpPr>
        <p:spPr>
          <a:xfrm>
            <a:off x="1738313" y="4762500"/>
            <a:ext cx="0" cy="9435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椭圆 14"/>
          <p:cNvSpPr/>
          <p:nvPr/>
        </p:nvSpPr>
        <p:spPr>
          <a:xfrm>
            <a:off x="6592888" y="4648557"/>
            <a:ext cx="495300" cy="494587"/>
          </a:xfrm>
          <a:custGeom>
            <a:avLst/>
            <a:gdLst>
              <a:gd name="connsiteX0" fmla="*/ 300350 w 600528"/>
              <a:gd name="connsiteY0" fmla="*/ 266510 h 599664"/>
              <a:gd name="connsiteX1" fmla="*/ 276674 w 600528"/>
              <a:gd name="connsiteY1" fmla="*/ 276184 h 599664"/>
              <a:gd name="connsiteX2" fmla="*/ 276674 w 600528"/>
              <a:gd name="connsiteY2" fmla="*/ 323480 h 599664"/>
              <a:gd name="connsiteX3" fmla="*/ 324026 w 600528"/>
              <a:gd name="connsiteY3" fmla="*/ 323480 h 599664"/>
              <a:gd name="connsiteX4" fmla="*/ 324026 w 600528"/>
              <a:gd name="connsiteY4" fmla="*/ 276184 h 599664"/>
              <a:gd name="connsiteX5" fmla="*/ 300350 w 600528"/>
              <a:gd name="connsiteY5" fmla="*/ 266510 h 599664"/>
              <a:gd name="connsiteX6" fmla="*/ 157215 w 600528"/>
              <a:gd name="connsiteY6" fmla="*/ 156870 h 599664"/>
              <a:gd name="connsiteX7" fmla="*/ 357389 w 600528"/>
              <a:gd name="connsiteY7" fmla="*/ 242862 h 599664"/>
              <a:gd name="connsiteX8" fmla="*/ 443485 w 600528"/>
              <a:gd name="connsiteY8" fmla="*/ 442794 h 599664"/>
              <a:gd name="connsiteX9" fmla="*/ 243311 w 600528"/>
              <a:gd name="connsiteY9" fmla="*/ 356802 h 599664"/>
              <a:gd name="connsiteX10" fmla="*/ 157215 w 600528"/>
              <a:gd name="connsiteY10" fmla="*/ 156870 h 599664"/>
              <a:gd name="connsiteX11" fmla="*/ 300264 w 600528"/>
              <a:gd name="connsiteY11" fmla="*/ 56957 h 599664"/>
              <a:gd name="connsiteX12" fmla="*/ 57039 w 600528"/>
              <a:gd name="connsiteY12" fmla="*/ 299832 h 599664"/>
              <a:gd name="connsiteX13" fmla="*/ 300264 w 600528"/>
              <a:gd name="connsiteY13" fmla="*/ 542707 h 599664"/>
              <a:gd name="connsiteX14" fmla="*/ 543489 w 600528"/>
              <a:gd name="connsiteY14" fmla="*/ 299832 h 599664"/>
              <a:gd name="connsiteX15" fmla="*/ 300264 w 600528"/>
              <a:gd name="connsiteY15" fmla="*/ 56957 h 599664"/>
              <a:gd name="connsiteX16" fmla="*/ 300264 w 600528"/>
              <a:gd name="connsiteY16" fmla="*/ 0 h 599664"/>
              <a:gd name="connsiteX17" fmla="*/ 600528 w 600528"/>
              <a:gd name="connsiteY17" fmla="*/ 299832 h 599664"/>
              <a:gd name="connsiteX18" fmla="*/ 300264 w 600528"/>
              <a:gd name="connsiteY18" fmla="*/ 599664 h 599664"/>
              <a:gd name="connsiteX19" fmla="*/ 0 w 600528"/>
              <a:gd name="connsiteY19" fmla="*/ 299832 h 599664"/>
              <a:gd name="connsiteX20" fmla="*/ 300264 w 600528"/>
              <a:gd name="connsiteY20" fmla="*/ 0 h 59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0528" h="599664">
                <a:moveTo>
                  <a:pt x="300350" y="266510"/>
                </a:moveTo>
                <a:cubicBezTo>
                  <a:pt x="291741" y="266510"/>
                  <a:pt x="283131" y="269735"/>
                  <a:pt x="276674" y="276184"/>
                </a:cubicBezTo>
                <a:cubicBezTo>
                  <a:pt x="263759" y="289083"/>
                  <a:pt x="263759" y="310581"/>
                  <a:pt x="276674" y="323480"/>
                </a:cubicBezTo>
                <a:cubicBezTo>
                  <a:pt x="289588" y="336379"/>
                  <a:pt x="311112" y="336379"/>
                  <a:pt x="324026" y="323480"/>
                </a:cubicBezTo>
                <a:cubicBezTo>
                  <a:pt x="336941" y="310581"/>
                  <a:pt x="336941" y="289083"/>
                  <a:pt x="324026" y="276184"/>
                </a:cubicBezTo>
                <a:cubicBezTo>
                  <a:pt x="317569" y="269735"/>
                  <a:pt x="308960" y="266510"/>
                  <a:pt x="300350" y="266510"/>
                </a:cubicBezTo>
                <a:close/>
                <a:moveTo>
                  <a:pt x="157215" y="156870"/>
                </a:moveTo>
                <a:cubicBezTo>
                  <a:pt x="157215" y="156870"/>
                  <a:pt x="290664" y="175143"/>
                  <a:pt x="357389" y="242862"/>
                </a:cubicBezTo>
                <a:cubicBezTo>
                  <a:pt x="425190" y="309506"/>
                  <a:pt x="443485" y="442794"/>
                  <a:pt x="443485" y="442794"/>
                </a:cubicBezTo>
                <a:cubicBezTo>
                  <a:pt x="443485" y="442794"/>
                  <a:pt x="310036" y="423446"/>
                  <a:pt x="243311" y="356802"/>
                </a:cubicBezTo>
                <a:cubicBezTo>
                  <a:pt x="175510" y="290158"/>
                  <a:pt x="157215" y="156870"/>
                  <a:pt x="157215" y="156870"/>
                </a:cubicBezTo>
                <a:close/>
                <a:moveTo>
                  <a:pt x="300264" y="56957"/>
                </a:moveTo>
                <a:cubicBezTo>
                  <a:pt x="165737" y="56957"/>
                  <a:pt x="57039" y="165499"/>
                  <a:pt x="57039" y="299832"/>
                </a:cubicBezTo>
                <a:cubicBezTo>
                  <a:pt x="57039" y="434165"/>
                  <a:pt x="165737" y="542707"/>
                  <a:pt x="300264" y="542707"/>
                </a:cubicBezTo>
                <a:cubicBezTo>
                  <a:pt x="434791" y="542707"/>
                  <a:pt x="543489" y="434165"/>
                  <a:pt x="543489" y="299832"/>
                </a:cubicBezTo>
                <a:cubicBezTo>
                  <a:pt x="543489" y="165499"/>
                  <a:pt x="434791" y="56957"/>
                  <a:pt x="300264" y="56957"/>
                </a:cubicBezTo>
                <a:close/>
                <a:moveTo>
                  <a:pt x="300264" y="0"/>
                </a:moveTo>
                <a:cubicBezTo>
                  <a:pt x="466001" y="0"/>
                  <a:pt x="600528" y="134333"/>
                  <a:pt x="600528" y="299832"/>
                </a:cubicBezTo>
                <a:cubicBezTo>
                  <a:pt x="600528" y="465331"/>
                  <a:pt x="466001" y="599664"/>
                  <a:pt x="300264" y="599664"/>
                </a:cubicBezTo>
                <a:cubicBezTo>
                  <a:pt x="134527" y="599664"/>
                  <a:pt x="0" y="465331"/>
                  <a:pt x="0" y="299832"/>
                </a:cubicBezTo>
                <a:cubicBezTo>
                  <a:pt x="0" y="134333"/>
                  <a:pt x="134527" y="0"/>
                  <a:pt x="3002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6" name="直接连接符 15"/>
          <p:cNvCxnSpPr/>
          <p:nvPr/>
        </p:nvCxnSpPr>
        <p:spPr>
          <a:xfrm>
            <a:off x="7291388" y="4762500"/>
            <a:ext cx="0" cy="9435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1860180" y="4724400"/>
            <a:ext cx="3715121" cy="1010662"/>
            <a:chOff x="874713" y="1063625"/>
            <a:chExt cx="3715121" cy="1010662"/>
          </a:xfrm>
        </p:grpSpPr>
        <p:sp>
          <p:nvSpPr>
            <p:cNvPr id="18" name="矩形 17"/>
            <p:cNvSpPr/>
            <p:nvPr/>
          </p:nvSpPr>
          <p:spPr>
            <a:xfrm>
              <a:off x="874714" y="1464889"/>
              <a:ext cx="371512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sp>
          <p:nvSpPr>
            <p:cNvPr id="19" name="矩形 18"/>
            <p:cNvSpPr/>
            <p:nvPr/>
          </p:nvSpPr>
          <p:spPr>
            <a:xfrm>
              <a:off x="874713" y="1063625"/>
              <a:ext cx="2084387"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rPr>
                <a:t>标题文字添加</a:t>
              </a:r>
            </a:p>
          </p:txBody>
        </p:sp>
      </p:grpSp>
      <p:grpSp>
        <p:nvGrpSpPr>
          <p:cNvPr id="20" name="组合 19"/>
          <p:cNvGrpSpPr/>
          <p:nvPr/>
        </p:nvGrpSpPr>
        <p:grpSpPr>
          <a:xfrm>
            <a:off x="7408677" y="4724400"/>
            <a:ext cx="3715121" cy="1010662"/>
            <a:chOff x="874713" y="1063625"/>
            <a:chExt cx="3715121" cy="1010662"/>
          </a:xfrm>
        </p:grpSpPr>
        <p:sp>
          <p:nvSpPr>
            <p:cNvPr id="21" name="矩形 20"/>
            <p:cNvSpPr/>
            <p:nvPr/>
          </p:nvSpPr>
          <p:spPr>
            <a:xfrm>
              <a:off x="874714" y="1464889"/>
              <a:ext cx="371512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sp>
          <p:nvSpPr>
            <p:cNvPr id="22" name="矩形 21"/>
            <p:cNvSpPr/>
            <p:nvPr/>
          </p:nvSpPr>
          <p:spPr>
            <a:xfrm>
              <a:off x="874713" y="1063625"/>
              <a:ext cx="2084387"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rPr>
                <a:t>标题文字添加</a:t>
              </a:r>
            </a:p>
          </p:txBody>
        </p:sp>
      </p:grpSp>
      <p:sp>
        <p:nvSpPr>
          <p:cNvPr id="23" name="矩形 22"/>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322387" y="426938"/>
            <a:ext cx="4843224" cy="671613"/>
            <a:chOff x="3797607" y="424476"/>
            <a:chExt cx="3807891" cy="671613"/>
          </a:xfrm>
        </p:grpSpPr>
        <p:sp>
          <p:nvSpPr>
            <p:cNvPr id="28" name="文本框 27"/>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1 .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前期工作亮点</a:t>
              </a:r>
            </a:p>
          </p:txBody>
        </p:sp>
        <p:sp>
          <p:nvSpPr>
            <p:cNvPr id="29" name="文本框 28"/>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sp>
        <p:nvSpPr>
          <p:cNvPr id="30" name="îşḻîďé">
            <a:extLst>
              <a:ext uri="{FF2B5EF4-FFF2-40B4-BE49-F238E27FC236}">
                <a16:creationId xmlns:a16="http://schemas.microsoft.com/office/drawing/2014/main" id="{5C8011E6-E82C-44B5-BAC1-E3AA5E71C6B7}"/>
              </a:ext>
            </a:extLst>
          </p:cNvPr>
          <p:cNvSpPr/>
          <p:nvPr/>
        </p:nvSpPr>
        <p:spPr>
          <a:xfrm>
            <a:off x="886239" y="1855305"/>
            <a:ext cx="4877973" cy="2426594"/>
          </a:xfrm>
          <a:prstGeom prst="rect">
            <a:avLst/>
          </a:prstGeom>
          <a:blipFill>
            <a:blip r:embed="rId9">
              <a:grayscl/>
            </a:blip>
            <a:srcRect/>
            <a:stretch>
              <a:fillRect l="-13033" r="-12871"/>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îşḻîďé">
            <a:extLst>
              <a:ext uri="{FF2B5EF4-FFF2-40B4-BE49-F238E27FC236}">
                <a16:creationId xmlns:a16="http://schemas.microsoft.com/office/drawing/2014/main" id="{BB3FD524-BDD4-4A19-ADE7-51DE9F17E7FD}"/>
              </a:ext>
            </a:extLst>
          </p:cNvPr>
          <p:cNvSpPr/>
          <p:nvPr/>
        </p:nvSpPr>
        <p:spPr>
          <a:xfrm>
            <a:off x="6427788" y="1914969"/>
            <a:ext cx="4877973" cy="2426594"/>
          </a:xfrm>
          <a:prstGeom prst="rect">
            <a:avLst/>
          </a:prstGeom>
          <a:blipFill>
            <a:blip r:embed="rId9">
              <a:grayscl/>
            </a:blip>
            <a:srcRect/>
            <a:stretch>
              <a:fillRect l="-13033" r="-12871"/>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Tree>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1000" fill="hold"/>
                                        <p:tgtEl>
                                          <p:spTgt spid="2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6" grpId="0" animBg="1"/>
      <p:bldP spid="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4658031" y="2395577"/>
            <a:ext cx="2878757" cy="2781076"/>
            <a:chOff x="4658031" y="2395577"/>
            <a:chExt cx="2878757" cy="2781076"/>
          </a:xfrm>
        </p:grpSpPr>
        <p:grpSp>
          <p:nvGrpSpPr>
            <p:cNvPr id="8" name="Group 1"/>
            <p:cNvGrpSpPr/>
            <p:nvPr/>
          </p:nvGrpSpPr>
          <p:grpSpPr>
            <a:xfrm>
              <a:off x="4658031" y="2395577"/>
              <a:ext cx="2878757" cy="2781076"/>
              <a:chOff x="4233079" y="1728902"/>
              <a:chExt cx="3728658" cy="3602139"/>
            </a:xfrm>
          </p:grpSpPr>
          <p:sp>
            <p:nvSpPr>
              <p:cNvPr id="34" name="íślíḋè-Freeform: Shape 42"/>
              <p:cNvSpPr/>
              <p:nvPr/>
            </p:nvSpPr>
            <p:spPr bwMode="auto">
              <a:xfrm>
                <a:off x="4233079" y="2780928"/>
                <a:ext cx="1864329" cy="1512113"/>
              </a:xfrm>
              <a:custGeom>
                <a:avLst/>
                <a:gdLst>
                  <a:gd name="T0" fmla="*/ 0 w 270"/>
                  <a:gd name="T1" fmla="*/ 0 h 227"/>
                  <a:gd name="T2" fmla="*/ 0 w 270"/>
                  <a:gd name="T3" fmla="*/ 14207021 h 227"/>
                  <a:gd name="T4" fmla="*/ 0 w 270"/>
                  <a:gd name="T5" fmla="*/ 2147483646 h 227"/>
                  <a:gd name="T6" fmla="*/ 14204775 w 270"/>
                  <a:gd name="T7" fmla="*/ 2147483646 h 227"/>
                  <a:gd name="T8" fmla="*/ 2147483646 w 270"/>
                  <a:gd name="T9" fmla="*/ 1605581885 h 227"/>
                  <a:gd name="T10" fmla="*/ 0 w 270"/>
                  <a:gd name="T11" fmla="*/ 0 h 2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0" h="227">
                    <a:moveTo>
                      <a:pt x="0" y="0"/>
                    </a:moveTo>
                    <a:cubicBezTo>
                      <a:pt x="0" y="1"/>
                      <a:pt x="0" y="1"/>
                      <a:pt x="0" y="1"/>
                    </a:cubicBezTo>
                    <a:cubicBezTo>
                      <a:pt x="9" y="56"/>
                      <a:pt x="7" y="168"/>
                      <a:pt x="0" y="224"/>
                    </a:cubicBezTo>
                    <a:cubicBezTo>
                      <a:pt x="0" y="227"/>
                      <a:pt x="1" y="227"/>
                      <a:pt x="1" y="227"/>
                    </a:cubicBezTo>
                    <a:cubicBezTo>
                      <a:pt x="62" y="200"/>
                      <a:pt x="270" y="113"/>
                      <a:pt x="270" y="113"/>
                    </a:cubicBezTo>
                    <a:cubicBezTo>
                      <a:pt x="0" y="0"/>
                      <a:pt x="0" y="0"/>
                      <a:pt x="0" y="0"/>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5" name="íślíḋè-Freeform: Shape 43"/>
              <p:cNvSpPr/>
              <p:nvPr/>
            </p:nvSpPr>
            <p:spPr bwMode="auto">
              <a:xfrm>
                <a:off x="4233079" y="1734513"/>
                <a:ext cx="1864329" cy="1798265"/>
              </a:xfrm>
              <a:custGeom>
                <a:avLst/>
                <a:gdLst>
                  <a:gd name="T0" fmla="*/ 2147483646 w 270"/>
                  <a:gd name="T1" fmla="*/ 0 h 270"/>
                  <a:gd name="T2" fmla="*/ 2147483646 w 270"/>
                  <a:gd name="T3" fmla="*/ 0 h 270"/>
                  <a:gd name="T4" fmla="*/ 0 w 270"/>
                  <a:gd name="T5" fmla="*/ 2147483646 h 270"/>
                  <a:gd name="T6" fmla="*/ 0 w 270"/>
                  <a:gd name="T7" fmla="*/ 2147483646 h 270"/>
                  <a:gd name="T8" fmla="*/ 2147483646 w 270"/>
                  <a:gd name="T9" fmla="*/ 2147483646 h 270"/>
                  <a:gd name="T10" fmla="*/ 2147483646 w 270"/>
                  <a:gd name="T11" fmla="*/ 0 h 27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0" h="270">
                    <a:moveTo>
                      <a:pt x="158" y="0"/>
                    </a:moveTo>
                    <a:cubicBezTo>
                      <a:pt x="158" y="0"/>
                      <a:pt x="158" y="0"/>
                      <a:pt x="158" y="0"/>
                    </a:cubicBezTo>
                    <a:cubicBezTo>
                      <a:pt x="125" y="46"/>
                      <a:pt x="47" y="125"/>
                      <a:pt x="0" y="158"/>
                    </a:cubicBezTo>
                    <a:cubicBezTo>
                      <a:pt x="0" y="158"/>
                      <a:pt x="0" y="158"/>
                      <a:pt x="0" y="158"/>
                    </a:cubicBezTo>
                    <a:cubicBezTo>
                      <a:pt x="62" y="182"/>
                      <a:pt x="270" y="270"/>
                      <a:pt x="270" y="270"/>
                    </a:cubicBezTo>
                    <a:cubicBezTo>
                      <a:pt x="158" y="0"/>
                      <a:pt x="158" y="0"/>
                      <a:pt x="158" y="0"/>
                    </a:cubicBezTo>
                  </a:path>
                </a:pathLst>
              </a:custGeom>
              <a:solidFill>
                <a:srgbClr val="FFFD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6" name="íślíḋè-Freeform: Shape 44"/>
              <p:cNvSpPr/>
              <p:nvPr/>
            </p:nvSpPr>
            <p:spPr bwMode="auto">
              <a:xfrm>
                <a:off x="5317938" y="1734513"/>
                <a:ext cx="1547305" cy="1798265"/>
              </a:xfrm>
              <a:custGeom>
                <a:avLst/>
                <a:gdLst>
                  <a:gd name="T0" fmla="*/ 2147483646 w 224"/>
                  <a:gd name="T1" fmla="*/ 0 h 270"/>
                  <a:gd name="T2" fmla="*/ 2147483646 w 224"/>
                  <a:gd name="T3" fmla="*/ 0 h 270"/>
                  <a:gd name="T4" fmla="*/ 0 w 224"/>
                  <a:gd name="T5" fmla="*/ 0 h 270"/>
                  <a:gd name="T6" fmla="*/ 0 w 224"/>
                  <a:gd name="T7" fmla="*/ 0 h 270"/>
                  <a:gd name="T8" fmla="*/ 1606322789 w 224"/>
                  <a:gd name="T9" fmla="*/ 2147483646 h 270"/>
                  <a:gd name="T10" fmla="*/ 2147483646 w 224"/>
                  <a:gd name="T11" fmla="*/ 0 h 27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270">
                    <a:moveTo>
                      <a:pt x="224" y="0"/>
                    </a:moveTo>
                    <a:cubicBezTo>
                      <a:pt x="223" y="0"/>
                      <a:pt x="223" y="0"/>
                      <a:pt x="223" y="0"/>
                    </a:cubicBezTo>
                    <a:cubicBezTo>
                      <a:pt x="168" y="9"/>
                      <a:pt x="57" y="9"/>
                      <a:pt x="0" y="0"/>
                    </a:cubicBezTo>
                    <a:cubicBezTo>
                      <a:pt x="0" y="0"/>
                      <a:pt x="0" y="0"/>
                      <a:pt x="0" y="0"/>
                    </a:cubicBezTo>
                    <a:cubicBezTo>
                      <a:pt x="27" y="61"/>
                      <a:pt x="113" y="270"/>
                      <a:pt x="113" y="270"/>
                    </a:cubicBezTo>
                    <a:cubicBezTo>
                      <a:pt x="224" y="0"/>
                      <a:pt x="224" y="0"/>
                      <a:pt x="224" y="0"/>
                    </a:cubicBezTo>
                  </a:path>
                </a:pathLst>
              </a:custGeom>
              <a:solidFill>
                <a:schemeClr val="accent2"/>
              </a:solidFill>
              <a:ln>
                <a:noFill/>
              </a:ln>
            </p:spPr>
            <p:txBody>
              <a:bodyPr anchor="ctr"/>
              <a:lstStyle/>
              <a:p>
                <a:pPr algn="ctr"/>
                <a:endParaRPr/>
              </a:p>
            </p:txBody>
          </p:sp>
          <p:sp>
            <p:nvSpPr>
              <p:cNvPr id="37" name="íślíḋè-Freeform: Shape 45"/>
              <p:cNvSpPr/>
              <p:nvPr/>
            </p:nvSpPr>
            <p:spPr bwMode="auto">
              <a:xfrm>
                <a:off x="6097408" y="1728902"/>
                <a:ext cx="1858512" cy="1803875"/>
              </a:xfrm>
              <a:custGeom>
                <a:avLst/>
                <a:gdLst>
                  <a:gd name="T0" fmla="*/ 2147483646 w 269"/>
                  <a:gd name="T1" fmla="*/ 2147483646 h 271"/>
                  <a:gd name="T2" fmla="*/ 2147483646 w 269"/>
                  <a:gd name="T3" fmla="*/ 2147483646 h 271"/>
                  <a:gd name="T4" fmla="*/ 1564292725 w 269"/>
                  <a:gd name="T5" fmla="*/ 0 h 271"/>
                  <a:gd name="T6" fmla="*/ 1564292725 w 269"/>
                  <a:gd name="T7" fmla="*/ 0 h 271"/>
                  <a:gd name="T8" fmla="*/ 0 w 269"/>
                  <a:gd name="T9" fmla="*/ 2147483646 h 271"/>
                  <a:gd name="T10" fmla="*/ 2147483646 w 269"/>
                  <a:gd name="T11" fmla="*/ 2147483646 h 2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9" h="271">
                    <a:moveTo>
                      <a:pt x="269" y="158"/>
                    </a:moveTo>
                    <a:cubicBezTo>
                      <a:pt x="269" y="158"/>
                      <a:pt x="269" y="158"/>
                      <a:pt x="269" y="158"/>
                    </a:cubicBezTo>
                    <a:cubicBezTo>
                      <a:pt x="223" y="125"/>
                      <a:pt x="144" y="47"/>
                      <a:pt x="110" y="0"/>
                    </a:cubicBezTo>
                    <a:cubicBezTo>
                      <a:pt x="110" y="0"/>
                      <a:pt x="110" y="0"/>
                      <a:pt x="110" y="0"/>
                    </a:cubicBezTo>
                    <a:cubicBezTo>
                      <a:pt x="86" y="62"/>
                      <a:pt x="0" y="271"/>
                      <a:pt x="0" y="271"/>
                    </a:cubicBezTo>
                    <a:cubicBezTo>
                      <a:pt x="269" y="158"/>
                      <a:pt x="269" y="158"/>
                      <a:pt x="269" y="158"/>
                    </a:cubicBezTo>
                  </a:path>
                </a:pathLst>
              </a:custGeom>
              <a:solidFill>
                <a:schemeClr val="accent3"/>
              </a:solidFill>
              <a:ln>
                <a:noFill/>
              </a:ln>
            </p:spPr>
            <p:txBody>
              <a:bodyPr anchor="ctr"/>
              <a:lstStyle/>
              <a:p>
                <a:pPr algn="ctr"/>
                <a:endParaRPr/>
              </a:p>
            </p:txBody>
          </p:sp>
          <p:sp>
            <p:nvSpPr>
              <p:cNvPr id="38" name="íślíḋè-Freeform: Shape 46"/>
              <p:cNvSpPr/>
              <p:nvPr/>
            </p:nvSpPr>
            <p:spPr bwMode="auto">
              <a:xfrm>
                <a:off x="6097408" y="2775317"/>
                <a:ext cx="1864329" cy="1489670"/>
              </a:xfrm>
              <a:custGeom>
                <a:avLst/>
                <a:gdLst>
                  <a:gd name="T0" fmla="*/ 2147483646 w 270"/>
                  <a:gd name="T1" fmla="*/ 2147483646 h 224"/>
                  <a:gd name="T2" fmla="*/ 2147483646 w 270"/>
                  <a:gd name="T3" fmla="*/ 2147483646 h 224"/>
                  <a:gd name="T4" fmla="*/ 2147483646 w 270"/>
                  <a:gd name="T5" fmla="*/ 0 h 224"/>
                  <a:gd name="T6" fmla="*/ 2147483646 w 270"/>
                  <a:gd name="T7" fmla="*/ 0 h 224"/>
                  <a:gd name="T8" fmla="*/ 0 w 270"/>
                  <a:gd name="T9" fmla="*/ 1614454780 h 224"/>
                  <a:gd name="T10" fmla="*/ 2147483646 w 270"/>
                  <a:gd name="T11" fmla="*/ 2147483646 h 2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0" h="224">
                    <a:moveTo>
                      <a:pt x="269" y="224"/>
                    </a:moveTo>
                    <a:cubicBezTo>
                      <a:pt x="270" y="223"/>
                      <a:pt x="270" y="223"/>
                      <a:pt x="270" y="223"/>
                    </a:cubicBezTo>
                    <a:cubicBezTo>
                      <a:pt x="260" y="168"/>
                      <a:pt x="259" y="57"/>
                      <a:pt x="268" y="0"/>
                    </a:cubicBezTo>
                    <a:cubicBezTo>
                      <a:pt x="268" y="0"/>
                      <a:pt x="268" y="0"/>
                      <a:pt x="268" y="0"/>
                    </a:cubicBezTo>
                    <a:cubicBezTo>
                      <a:pt x="208" y="27"/>
                      <a:pt x="0" y="114"/>
                      <a:pt x="0" y="114"/>
                    </a:cubicBezTo>
                    <a:cubicBezTo>
                      <a:pt x="269" y="224"/>
                      <a:pt x="269" y="224"/>
                      <a:pt x="269" y="224"/>
                    </a:cubicBezTo>
                  </a:path>
                </a:pathLst>
              </a:custGeom>
              <a:solidFill>
                <a:schemeClr val="accent2"/>
              </a:solidFill>
              <a:ln>
                <a:noFill/>
              </a:ln>
            </p:spPr>
            <p:txBody>
              <a:bodyPr anchor="ctr"/>
              <a:lstStyle/>
              <a:p>
                <a:pPr algn="ctr"/>
                <a:endParaRPr/>
              </a:p>
            </p:txBody>
          </p:sp>
          <p:sp>
            <p:nvSpPr>
              <p:cNvPr id="39" name="íślíḋè-Freeform: Shape 47"/>
              <p:cNvSpPr/>
              <p:nvPr/>
            </p:nvSpPr>
            <p:spPr bwMode="auto">
              <a:xfrm>
                <a:off x="6097408" y="3532776"/>
                <a:ext cx="1864329" cy="1784237"/>
              </a:xfrm>
              <a:custGeom>
                <a:avLst/>
                <a:gdLst>
                  <a:gd name="T0" fmla="*/ 1605071703 w 270"/>
                  <a:gd name="T1" fmla="*/ 2147483646 h 268"/>
                  <a:gd name="T2" fmla="*/ 1605071703 w 270"/>
                  <a:gd name="T3" fmla="*/ 2147483646 h 268"/>
                  <a:gd name="T4" fmla="*/ 2147483646 w 270"/>
                  <a:gd name="T5" fmla="*/ 1547028678 h 268"/>
                  <a:gd name="T6" fmla="*/ 2147483646 w 270"/>
                  <a:gd name="T7" fmla="*/ 1547028678 h 268"/>
                  <a:gd name="T8" fmla="*/ 0 w 270"/>
                  <a:gd name="T9" fmla="*/ 0 h 268"/>
                  <a:gd name="T10" fmla="*/ 1605071703 w 270"/>
                  <a:gd name="T11" fmla="*/ 2147483646 h 2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0" h="268">
                    <a:moveTo>
                      <a:pt x="113" y="268"/>
                    </a:moveTo>
                    <a:cubicBezTo>
                      <a:pt x="113" y="268"/>
                      <a:pt x="113" y="268"/>
                      <a:pt x="113" y="268"/>
                    </a:cubicBezTo>
                    <a:cubicBezTo>
                      <a:pt x="146" y="222"/>
                      <a:pt x="223" y="143"/>
                      <a:pt x="270" y="109"/>
                    </a:cubicBezTo>
                    <a:cubicBezTo>
                      <a:pt x="270" y="109"/>
                      <a:pt x="270" y="109"/>
                      <a:pt x="270" y="109"/>
                    </a:cubicBezTo>
                    <a:cubicBezTo>
                      <a:pt x="208" y="85"/>
                      <a:pt x="0" y="0"/>
                      <a:pt x="0" y="0"/>
                    </a:cubicBezTo>
                    <a:cubicBezTo>
                      <a:pt x="113" y="268"/>
                      <a:pt x="113" y="268"/>
                      <a:pt x="113" y="268"/>
                    </a:cubicBezTo>
                  </a:path>
                </a:pathLst>
              </a:custGeom>
              <a:solidFill>
                <a:schemeClr val="accent3"/>
              </a:solidFill>
              <a:ln>
                <a:noFill/>
              </a:ln>
            </p:spPr>
            <p:txBody>
              <a:bodyPr anchor="ctr"/>
              <a:lstStyle/>
              <a:p>
                <a:pPr algn="ctr"/>
                <a:endParaRPr/>
              </a:p>
            </p:txBody>
          </p:sp>
          <p:sp>
            <p:nvSpPr>
              <p:cNvPr id="40" name="íślíḋè-Freeform: Shape 48"/>
              <p:cNvSpPr/>
              <p:nvPr/>
            </p:nvSpPr>
            <p:spPr bwMode="auto">
              <a:xfrm>
                <a:off x="5338297" y="3532776"/>
                <a:ext cx="1547305" cy="1798265"/>
              </a:xfrm>
              <a:custGeom>
                <a:avLst/>
                <a:gdLst>
                  <a:gd name="T0" fmla="*/ 0 w 224"/>
                  <a:gd name="T1" fmla="*/ 2147483646 h 270"/>
                  <a:gd name="T2" fmla="*/ 0 w 224"/>
                  <a:gd name="T3" fmla="*/ 2147483646 h 270"/>
                  <a:gd name="T4" fmla="*/ 2147483646 w 224"/>
                  <a:gd name="T5" fmla="*/ 2147483646 h 270"/>
                  <a:gd name="T6" fmla="*/ 2147483646 w 224"/>
                  <a:gd name="T7" fmla="*/ 2147483646 h 270"/>
                  <a:gd name="T8" fmla="*/ 1563676784 w 224"/>
                  <a:gd name="T9" fmla="*/ 0 h 270"/>
                  <a:gd name="T10" fmla="*/ 0 w 224"/>
                  <a:gd name="T11" fmla="*/ 2147483646 h 27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270">
                    <a:moveTo>
                      <a:pt x="0" y="270"/>
                    </a:moveTo>
                    <a:cubicBezTo>
                      <a:pt x="0" y="270"/>
                      <a:pt x="0" y="270"/>
                      <a:pt x="0" y="270"/>
                    </a:cubicBezTo>
                    <a:cubicBezTo>
                      <a:pt x="56" y="260"/>
                      <a:pt x="167" y="259"/>
                      <a:pt x="224" y="268"/>
                    </a:cubicBezTo>
                    <a:cubicBezTo>
                      <a:pt x="224" y="268"/>
                      <a:pt x="224" y="268"/>
                      <a:pt x="224" y="268"/>
                    </a:cubicBezTo>
                    <a:cubicBezTo>
                      <a:pt x="196" y="207"/>
                      <a:pt x="110" y="0"/>
                      <a:pt x="110" y="0"/>
                    </a:cubicBezTo>
                    <a:cubicBezTo>
                      <a:pt x="0" y="270"/>
                      <a:pt x="0" y="270"/>
                      <a:pt x="0" y="270"/>
                    </a:cubicBezTo>
                  </a:path>
                </a:pathLst>
              </a:custGeom>
              <a:solidFill>
                <a:schemeClr val="accent2"/>
              </a:solidFill>
              <a:ln>
                <a:noFill/>
              </a:ln>
            </p:spPr>
            <p:txBody>
              <a:bodyPr anchor="ctr"/>
              <a:lstStyle/>
              <a:p>
                <a:pPr algn="ctr"/>
                <a:endParaRPr/>
              </a:p>
            </p:txBody>
          </p:sp>
          <p:sp>
            <p:nvSpPr>
              <p:cNvPr id="41" name="íślíḋè-Freeform: Shape 49"/>
              <p:cNvSpPr/>
              <p:nvPr/>
            </p:nvSpPr>
            <p:spPr bwMode="auto">
              <a:xfrm>
                <a:off x="4238896" y="3532776"/>
                <a:ext cx="1858512" cy="1798265"/>
              </a:xfrm>
              <a:custGeom>
                <a:avLst/>
                <a:gdLst>
                  <a:gd name="T0" fmla="*/ 0 w 269"/>
                  <a:gd name="T1" fmla="*/ 1619276478 h 270"/>
                  <a:gd name="T2" fmla="*/ 0 w 269"/>
                  <a:gd name="T3" fmla="*/ 1619276478 h 270"/>
                  <a:gd name="T4" fmla="*/ 2147483646 w 269"/>
                  <a:gd name="T5" fmla="*/ 2147483646 h 270"/>
                  <a:gd name="T6" fmla="*/ 2147483646 w 269"/>
                  <a:gd name="T7" fmla="*/ 2147483646 h 270"/>
                  <a:gd name="T8" fmla="*/ 2147483646 w 269"/>
                  <a:gd name="T9" fmla="*/ 0 h 270"/>
                  <a:gd name="T10" fmla="*/ 0 w 269"/>
                  <a:gd name="T11" fmla="*/ 1619276478 h 27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9" h="270">
                    <a:moveTo>
                      <a:pt x="0" y="114"/>
                    </a:moveTo>
                    <a:cubicBezTo>
                      <a:pt x="0" y="114"/>
                      <a:pt x="0" y="114"/>
                      <a:pt x="0" y="114"/>
                    </a:cubicBezTo>
                    <a:cubicBezTo>
                      <a:pt x="47" y="146"/>
                      <a:pt x="126" y="224"/>
                      <a:pt x="160" y="270"/>
                    </a:cubicBezTo>
                    <a:cubicBezTo>
                      <a:pt x="160" y="270"/>
                      <a:pt x="160" y="270"/>
                      <a:pt x="160" y="270"/>
                    </a:cubicBezTo>
                    <a:cubicBezTo>
                      <a:pt x="183" y="208"/>
                      <a:pt x="269" y="0"/>
                      <a:pt x="269" y="0"/>
                    </a:cubicBezTo>
                    <a:cubicBezTo>
                      <a:pt x="0" y="114"/>
                      <a:pt x="0" y="114"/>
                      <a:pt x="0" y="114"/>
                    </a:cubicBezTo>
                  </a:path>
                </a:pathLst>
              </a:custGeom>
              <a:solidFill>
                <a:srgbClr val="FFFDF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3" name="íślíḋè-Freeform: Shape 51"/>
              <p:cNvSpPr/>
              <p:nvPr/>
            </p:nvSpPr>
            <p:spPr bwMode="auto">
              <a:xfrm>
                <a:off x="4238896" y="1782204"/>
                <a:ext cx="1864329" cy="3475896"/>
              </a:xfrm>
              <a:custGeom>
                <a:avLst/>
                <a:gdLst>
                  <a:gd name="T0" fmla="*/ 1988585545 w 270"/>
                  <a:gd name="T1" fmla="*/ 2147483646 h 522"/>
                  <a:gd name="T2" fmla="*/ 2144834298 w 270"/>
                  <a:gd name="T3" fmla="*/ 2147483646 h 522"/>
                  <a:gd name="T4" fmla="*/ 2144834298 w 270"/>
                  <a:gd name="T5" fmla="*/ 2147483646 h 522"/>
                  <a:gd name="T6" fmla="*/ 2144834298 w 270"/>
                  <a:gd name="T7" fmla="*/ 2147483646 h 522"/>
                  <a:gd name="T8" fmla="*/ 1988585545 w 270"/>
                  <a:gd name="T9" fmla="*/ 2147483646 h 522"/>
                  <a:gd name="T10" fmla="*/ 369309067 w 270"/>
                  <a:gd name="T11" fmla="*/ 2147483646 h 522"/>
                  <a:gd name="T12" fmla="*/ 497148271 w 270"/>
                  <a:gd name="T13" fmla="*/ 2147483646 h 522"/>
                  <a:gd name="T14" fmla="*/ 454533947 w 270"/>
                  <a:gd name="T15" fmla="*/ 2147483646 h 522"/>
                  <a:gd name="T16" fmla="*/ 383513842 w 270"/>
                  <a:gd name="T17" fmla="*/ 2147483646 h 522"/>
                  <a:gd name="T18" fmla="*/ 383513842 w 270"/>
                  <a:gd name="T19" fmla="*/ 2147483646 h 522"/>
                  <a:gd name="T20" fmla="*/ 369309067 w 270"/>
                  <a:gd name="T21" fmla="*/ 2147483646 h 522"/>
                  <a:gd name="T22" fmla="*/ 14204775 w 270"/>
                  <a:gd name="T23" fmla="*/ 2147483646 h 522"/>
                  <a:gd name="T24" fmla="*/ 0 w 270"/>
                  <a:gd name="T25" fmla="*/ 2147483646 h 522"/>
                  <a:gd name="T26" fmla="*/ 0 w 270"/>
                  <a:gd name="T27" fmla="*/ 2147483646 h 522"/>
                  <a:gd name="T28" fmla="*/ 0 w 270"/>
                  <a:gd name="T29" fmla="*/ 2147483646 h 522"/>
                  <a:gd name="T30" fmla="*/ 14204775 w 270"/>
                  <a:gd name="T31" fmla="*/ 2147483646 h 522"/>
                  <a:gd name="T32" fmla="*/ 227268858 w 270"/>
                  <a:gd name="T33" fmla="*/ 1959331718 h 522"/>
                  <a:gd name="T34" fmla="*/ 142040209 w 270"/>
                  <a:gd name="T35" fmla="*/ 2030325220 h 522"/>
                  <a:gd name="T36" fmla="*/ 142040209 w 270"/>
                  <a:gd name="T37" fmla="*/ 2030325220 h 522"/>
                  <a:gd name="T38" fmla="*/ 227268858 w 270"/>
                  <a:gd name="T39" fmla="*/ 1959331718 h 522"/>
                  <a:gd name="T40" fmla="*/ 1590870697 w 270"/>
                  <a:gd name="T41" fmla="*/ 653109317 h 522"/>
                  <a:gd name="T42" fmla="*/ 767027684 w 270"/>
                  <a:gd name="T43" fmla="*/ 1490795709 h 522"/>
                  <a:gd name="T44" fmla="*/ 909067893 w 270"/>
                  <a:gd name="T45" fmla="*/ 1363014189 h 522"/>
                  <a:gd name="T46" fmla="*/ 909067893 w 270"/>
                  <a:gd name="T47" fmla="*/ 1348816242 h 522"/>
                  <a:gd name="T48" fmla="*/ 1434621944 w 270"/>
                  <a:gd name="T49" fmla="*/ 837686392 h 522"/>
                  <a:gd name="T50" fmla="*/ 1434621944 w 270"/>
                  <a:gd name="T51" fmla="*/ 823488445 h 522"/>
                  <a:gd name="T52" fmla="*/ 1590870697 w 270"/>
                  <a:gd name="T53" fmla="*/ 653109317 h 522"/>
                  <a:gd name="T54" fmla="*/ 1676095577 w 270"/>
                  <a:gd name="T55" fmla="*/ 567921637 h 522"/>
                  <a:gd name="T56" fmla="*/ 1605071703 w 270"/>
                  <a:gd name="T57" fmla="*/ 638911370 h 522"/>
                  <a:gd name="T58" fmla="*/ 1676095577 w 270"/>
                  <a:gd name="T59" fmla="*/ 567921637 h 522"/>
                  <a:gd name="T60" fmla="*/ 1676095577 w 270"/>
                  <a:gd name="T61" fmla="*/ 567921637 h 522"/>
                  <a:gd name="T62" fmla="*/ 2102219974 w 270"/>
                  <a:gd name="T63" fmla="*/ 70989734 h 522"/>
                  <a:gd name="T64" fmla="*/ 1803931011 w 270"/>
                  <a:gd name="T65" fmla="*/ 425942169 h 522"/>
                  <a:gd name="T66" fmla="*/ 2102219974 w 270"/>
                  <a:gd name="T67" fmla="*/ 70989734 h 522"/>
                  <a:gd name="T68" fmla="*/ 2102219974 w 270"/>
                  <a:gd name="T69" fmla="*/ 70989734 h 522"/>
                  <a:gd name="T70" fmla="*/ 2102219974 w 270"/>
                  <a:gd name="T71" fmla="*/ 70989734 h 522"/>
                  <a:gd name="T72" fmla="*/ 2147483646 w 270"/>
                  <a:gd name="T73" fmla="*/ 0 h 522"/>
                  <a:gd name="T74" fmla="*/ 2147483646 w 270"/>
                  <a:gd name="T75" fmla="*/ 0 h 522"/>
                  <a:gd name="T76" fmla="*/ 2147483646 w 270"/>
                  <a:gd name="T77" fmla="*/ 0 h 522"/>
                  <a:gd name="T78" fmla="*/ 2147483646 w 270"/>
                  <a:gd name="T79" fmla="*/ 0 h 522"/>
                  <a:gd name="T80" fmla="*/ 2147483646 w 270"/>
                  <a:gd name="T81" fmla="*/ 0 h 522"/>
                  <a:gd name="T82" fmla="*/ 2147483646 w 270"/>
                  <a:gd name="T83" fmla="*/ 0 h 522"/>
                  <a:gd name="T84" fmla="*/ 2147483646 w 270"/>
                  <a:gd name="T85" fmla="*/ 0 h 522"/>
                  <a:gd name="T86" fmla="*/ 2147483646 w 270"/>
                  <a:gd name="T87" fmla="*/ 0 h 5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0" h="522">
                    <a:moveTo>
                      <a:pt x="140" y="508"/>
                    </a:moveTo>
                    <a:cubicBezTo>
                      <a:pt x="144" y="513"/>
                      <a:pt x="148" y="518"/>
                      <a:pt x="151" y="522"/>
                    </a:cubicBezTo>
                    <a:cubicBezTo>
                      <a:pt x="151" y="522"/>
                      <a:pt x="151" y="522"/>
                      <a:pt x="151" y="522"/>
                    </a:cubicBezTo>
                    <a:cubicBezTo>
                      <a:pt x="151" y="522"/>
                      <a:pt x="151" y="522"/>
                      <a:pt x="151" y="522"/>
                    </a:cubicBezTo>
                    <a:cubicBezTo>
                      <a:pt x="148" y="518"/>
                      <a:pt x="144" y="513"/>
                      <a:pt x="140" y="508"/>
                    </a:cubicBezTo>
                    <a:moveTo>
                      <a:pt x="26" y="397"/>
                    </a:moveTo>
                    <a:cubicBezTo>
                      <a:pt x="29" y="399"/>
                      <a:pt x="32" y="402"/>
                      <a:pt x="35" y="405"/>
                    </a:cubicBezTo>
                    <a:cubicBezTo>
                      <a:pt x="34" y="404"/>
                      <a:pt x="33" y="403"/>
                      <a:pt x="32" y="402"/>
                    </a:cubicBezTo>
                    <a:cubicBezTo>
                      <a:pt x="31" y="401"/>
                      <a:pt x="29" y="399"/>
                      <a:pt x="27" y="398"/>
                    </a:cubicBezTo>
                    <a:cubicBezTo>
                      <a:pt x="27" y="398"/>
                      <a:pt x="27" y="398"/>
                      <a:pt x="27" y="398"/>
                    </a:cubicBezTo>
                    <a:cubicBezTo>
                      <a:pt x="27" y="397"/>
                      <a:pt x="26" y="397"/>
                      <a:pt x="26" y="397"/>
                    </a:cubicBezTo>
                    <a:moveTo>
                      <a:pt x="1" y="361"/>
                    </a:moveTo>
                    <a:cubicBezTo>
                      <a:pt x="0" y="361"/>
                      <a:pt x="0" y="362"/>
                      <a:pt x="0" y="362"/>
                    </a:cubicBezTo>
                    <a:cubicBezTo>
                      <a:pt x="0" y="362"/>
                      <a:pt x="0" y="362"/>
                      <a:pt x="0" y="362"/>
                    </a:cubicBezTo>
                    <a:cubicBezTo>
                      <a:pt x="0" y="362"/>
                      <a:pt x="0" y="362"/>
                      <a:pt x="0" y="362"/>
                    </a:cubicBezTo>
                    <a:cubicBezTo>
                      <a:pt x="0" y="362"/>
                      <a:pt x="0" y="361"/>
                      <a:pt x="1" y="361"/>
                    </a:cubicBezTo>
                    <a:moveTo>
                      <a:pt x="16" y="138"/>
                    </a:moveTo>
                    <a:cubicBezTo>
                      <a:pt x="14" y="140"/>
                      <a:pt x="12" y="141"/>
                      <a:pt x="10" y="143"/>
                    </a:cubicBezTo>
                    <a:cubicBezTo>
                      <a:pt x="10" y="143"/>
                      <a:pt x="10" y="143"/>
                      <a:pt x="10" y="143"/>
                    </a:cubicBezTo>
                    <a:cubicBezTo>
                      <a:pt x="12" y="141"/>
                      <a:pt x="14" y="140"/>
                      <a:pt x="16" y="138"/>
                    </a:cubicBezTo>
                    <a:moveTo>
                      <a:pt x="112" y="46"/>
                    </a:moveTo>
                    <a:cubicBezTo>
                      <a:pt x="94" y="66"/>
                      <a:pt x="73" y="87"/>
                      <a:pt x="54" y="105"/>
                    </a:cubicBezTo>
                    <a:cubicBezTo>
                      <a:pt x="57" y="102"/>
                      <a:pt x="60" y="99"/>
                      <a:pt x="64" y="96"/>
                    </a:cubicBezTo>
                    <a:cubicBezTo>
                      <a:pt x="64" y="95"/>
                      <a:pt x="64" y="95"/>
                      <a:pt x="64" y="95"/>
                    </a:cubicBezTo>
                    <a:cubicBezTo>
                      <a:pt x="76" y="84"/>
                      <a:pt x="89" y="71"/>
                      <a:pt x="101" y="59"/>
                    </a:cubicBezTo>
                    <a:cubicBezTo>
                      <a:pt x="101" y="58"/>
                      <a:pt x="101" y="58"/>
                      <a:pt x="101" y="58"/>
                    </a:cubicBezTo>
                    <a:cubicBezTo>
                      <a:pt x="105" y="54"/>
                      <a:pt x="108" y="50"/>
                      <a:pt x="112" y="46"/>
                    </a:cubicBezTo>
                    <a:moveTo>
                      <a:pt x="118" y="40"/>
                    </a:moveTo>
                    <a:cubicBezTo>
                      <a:pt x="117" y="41"/>
                      <a:pt x="115" y="43"/>
                      <a:pt x="113" y="45"/>
                    </a:cubicBezTo>
                    <a:cubicBezTo>
                      <a:pt x="115" y="43"/>
                      <a:pt x="116" y="42"/>
                      <a:pt x="118" y="40"/>
                    </a:cubicBezTo>
                    <a:cubicBezTo>
                      <a:pt x="118" y="40"/>
                      <a:pt x="118" y="40"/>
                      <a:pt x="118" y="40"/>
                    </a:cubicBezTo>
                    <a:moveTo>
                      <a:pt x="148" y="5"/>
                    </a:moveTo>
                    <a:cubicBezTo>
                      <a:pt x="142" y="13"/>
                      <a:pt x="135" y="21"/>
                      <a:pt x="127" y="30"/>
                    </a:cubicBezTo>
                    <a:cubicBezTo>
                      <a:pt x="135" y="21"/>
                      <a:pt x="142" y="13"/>
                      <a:pt x="148" y="5"/>
                    </a:cubicBezTo>
                    <a:cubicBezTo>
                      <a:pt x="148" y="5"/>
                      <a:pt x="148" y="5"/>
                      <a:pt x="148" y="5"/>
                    </a:cubicBezTo>
                    <a:cubicBezTo>
                      <a:pt x="148" y="5"/>
                      <a:pt x="148" y="5"/>
                      <a:pt x="148" y="5"/>
                    </a:cubicBezTo>
                    <a:moveTo>
                      <a:pt x="270" y="0"/>
                    </a:moveTo>
                    <a:cubicBezTo>
                      <a:pt x="268" y="0"/>
                      <a:pt x="266" y="0"/>
                      <a:pt x="264" y="0"/>
                    </a:cubicBezTo>
                    <a:cubicBezTo>
                      <a:pt x="264" y="0"/>
                      <a:pt x="264" y="0"/>
                      <a:pt x="264" y="0"/>
                    </a:cubicBezTo>
                    <a:cubicBezTo>
                      <a:pt x="264" y="0"/>
                      <a:pt x="264" y="0"/>
                      <a:pt x="264" y="0"/>
                    </a:cubicBezTo>
                    <a:cubicBezTo>
                      <a:pt x="266" y="0"/>
                      <a:pt x="268" y="0"/>
                      <a:pt x="270" y="0"/>
                    </a:cubicBezTo>
                    <a:cubicBezTo>
                      <a:pt x="270" y="0"/>
                      <a:pt x="270" y="0"/>
                      <a:pt x="270" y="0"/>
                    </a:cubicBezTo>
                    <a:cubicBezTo>
                      <a:pt x="270" y="0"/>
                      <a:pt x="270" y="0"/>
                      <a:pt x="270" y="0"/>
                    </a:cubicBezTo>
                    <a:cubicBezTo>
                      <a:pt x="270" y="0"/>
                      <a:pt x="270" y="0"/>
                      <a:pt x="270" y="0"/>
                    </a:cubicBezTo>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 name="íślíḋè-Freeform: Shape 58"/>
              <p:cNvSpPr/>
              <p:nvPr/>
            </p:nvSpPr>
            <p:spPr bwMode="auto">
              <a:xfrm>
                <a:off x="4233079" y="1734513"/>
                <a:ext cx="1809067" cy="1739350"/>
              </a:xfrm>
              <a:custGeom>
                <a:avLst/>
                <a:gdLst>
                  <a:gd name="T0" fmla="*/ 2147483646 w 262"/>
                  <a:gd name="T1" fmla="*/ 14220716 h 261"/>
                  <a:gd name="T2" fmla="*/ 2116372123 w 262"/>
                  <a:gd name="T3" fmla="*/ 170652357 h 261"/>
                  <a:gd name="T4" fmla="*/ 156243047 w 262"/>
                  <a:gd name="T5" fmla="*/ 2133148809 h 261"/>
                  <a:gd name="T6" fmla="*/ 14204599 w 262"/>
                  <a:gd name="T7" fmla="*/ 2147483646 h 261"/>
                  <a:gd name="T8" fmla="*/ 0 w 262"/>
                  <a:gd name="T9" fmla="*/ 2147483646 h 261"/>
                  <a:gd name="T10" fmla="*/ 0 w 262"/>
                  <a:gd name="T11" fmla="*/ 2147483646 h 261"/>
                  <a:gd name="T12" fmla="*/ 0 w 262"/>
                  <a:gd name="T13" fmla="*/ 2147483646 h 261"/>
                  <a:gd name="T14" fmla="*/ 0 w 262"/>
                  <a:gd name="T15" fmla="*/ 2147483646 h 261"/>
                  <a:gd name="T16" fmla="*/ 1491403705 w 262"/>
                  <a:gd name="T17" fmla="*/ 2147483646 h 261"/>
                  <a:gd name="T18" fmla="*/ 1846499825 w 262"/>
                  <a:gd name="T19" fmla="*/ 2147483646 h 261"/>
                  <a:gd name="T20" fmla="*/ 2147483646 w 262"/>
                  <a:gd name="T21" fmla="*/ 2147483646 h 261"/>
                  <a:gd name="T22" fmla="*/ 2147483646 w 262"/>
                  <a:gd name="T23" fmla="*/ 2147483646 h 261"/>
                  <a:gd name="T24" fmla="*/ 2147483646 w 262"/>
                  <a:gd name="T25" fmla="*/ 1521646729 h 261"/>
                  <a:gd name="T26" fmla="*/ 2147483646 w 262"/>
                  <a:gd name="T27" fmla="*/ 14220716 h 261"/>
                  <a:gd name="T28" fmla="*/ 2147483646 w 262"/>
                  <a:gd name="T29" fmla="*/ 0 h 261"/>
                  <a:gd name="T30" fmla="*/ 2147483646 w 262"/>
                  <a:gd name="T31" fmla="*/ 0 h 261"/>
                  <a:gd name="T32" fmla="*/ 2147483646 w 262"/>
                  <a:gd name="T33" fmla="*/ 0 h 261"/>
                  <a:gd name="T34" fmla="*/ 2147483646 w 262"/>
                  <a:gd name="T35" fmla="*/ 14220716 h 261"/>
                  <a:gd name="T36" fmla="*/ 2147483646 w 262"/>
                  <a:gd name="T37" fmla="*/ 0 h 2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62" h="261">
                    <a:moveTo>
                      <a:pt x="157" y="1"/>
                    </a:moveTo>
                    <a:cubicBezTo>
                      <a:pt x="155" y="4"/>
                      <a:pt x="152" y="8"/>
                      <a:pt x="149" y="12"/>
                    </a:cubicBezTo>
                    <a:cubicBezTo>
                      <a:pt x="115" y="55"/>
                      <a:pt x="54" y="116"/>
                      <a:pt x="11" y="150"/>
                    </a:cubicBezTo>
                    <a:cubicBezTo>
                      <a:pt x="8" y="153"/>
                      <a:pt x="4" y="155"/>
                      <a:pt x="1" y="158"/>
                    </a:cubicBezTo>
                    <a:cubicBezTo>
                      <a:pt x="1" y="158"/>
                      <a:pt x="0" y="158"/>
                      <a:pt x="0" y="158"/>
                    </a:cubicBezTo>
                    <a:cubicBezTo>
                      <a:pt x="0" y="158"/>
                      <a:pt x="0" y="158"/>
                      <a:pt x="0" y="158"/>
                    </a:cubicBezTo>
                    <a:cubicBezTo>
                      <a:pt x="0" y="158"/>
                      <a:pt x="0" y="158"/>
                      <a:pt x="0" y="158"/>
                    </a:cubicBezTo>
                    <a:cubicBezTo>
                      <a:pt x="0" y="158"/>
                      <a:pt x="0" y="158"/>
                      <a:pt x="0" y="158"/>
                    </a:cubicBezTo>
                    <a:cubicBezTo>
                      <a:pt x="22" y="167"/>
                      <a:pt x="62" y="183"/>
                      <a:pt x="105" y="201"/>
                    </a:cubicBezTo>
                    <a:cubicBezTo>
                      <a:pt x="113" y="204"/>
                      <a:pt x="121" y="208"/>
                      <a:pt x="130" y="211"/>
                    </a:cubicBezTo>
                    <a:cubicBezTo>
                      <a:pt x="177" y="231"/>
                      <a:pt x="225" y="251"/>
                      <a:pt x="250" y="261"/>
                    </a:cubicBezTo>
                    <a:cubicBezTo>
                      <a:pt x="252" y="256"/>
                      <a:pt x="256" y="252"/>
                      <a:pt x="262" y="250"/>
                    </a:cubicBezTo>
                    <a:cubicBezTo>
                      <a:pt x="202" y="107"/>
                      <a:pt x="202" y="107"/>
                      <a:pt x="202" y="107"/>
                    </a:cubicBezTo>
                    <a:cubicBezTo>
                      <a:pt x="184" y="63"/>
                      <a:pt x="167" y="23"/>
                      <a:pt x="157" y="1"/>
                    </a:cubicBezTo>
                    <a:moveTo>
                      <a:pt x="158" y="0"/>
                    </a:moveTo>
                    <a:cubicBezTo>
                      <a:pt x="158" y="0"/>
                      <a:pt x="158" y="0"/>
                      <a:pt x="158" y="0"/>
                    </a:cubicBezTo>
                    <a:cubicBezTo>
                      <a:pt x="157" y="0"/>
                      <a:pt x="157" y="0"/>
                      <a:pt x="157" y="0"/>
                    </a:cubicBezTo>
                    <a:cubicBezTo>
                      <a:pt x="158" y="0"/>
                      <a:pt x="158" y="0"/>
                      <a:pt x="158" y="1"/>
                    </a:cubicBezTo>
                    <a:cubicBezTo>
                      <a:pt x="158" y="0"/>
                      <a:pt x="158" y="0"/>
                      <a:pt x="158" y="0"/>
                    </a:cubicBezTo>
                  </a:path>
                </a:pathLst>
              </a:custGeom>
              <a:solidFill>
                <a:schemeClr val="accent1"/>
              </a:solidFill>
              <a:ln>
                <a:noFill/>
              </a:ln>
            </p:spPr>
            <p:txBody>
              <a:bodyPr anchor="ctr"/>
              <a:lstStyle/>
              <a:p>
                <a:pPr algn="ctr"/>
                <a:endParaRPr/>
              </a:p>
            </p:txBody>
          </p:sp>
          <p:sp>
            <p:nvSpPr>
              <p:cNvPr id="52" name="íślíḋè-Freeform: Shape 60"/>
              <p:cNvSpPr/>
              <p:nvPr/>
            </p:nvSpPr>
            <p:spPr bwMode="auto">
              <a:xfrm>
                <a:off x="5640777" y="3659020"/>
                <a:ext cx="395552" cy="945422"/>
              </a:xfrm>
              <a:custGeom>
                <a:avLst/>
                <a:gdLst>
                  <a:gd name="T0" fmla="*/ 659953272 w 57"/>
                  <a:gd name="T1" fmla="*/ 411631823 h 142"/>
                  <a:gd name="T2" fmla="*/ 0 w 57"/>
                  <a:gd name="T3" fmla="*/ 2015578593 h 142"/>
                  <a:gd name="T4" fmla="*/ 14347881 w 57"/>
                  <a:gd name="T5" fmla="*/ 2001382573 h 142"/>
                  <a:gd name="T6" fmla="*/ 659953272 w 57"/>
                  <a:gd name="T7" fmla="*/ 411631823 h 142"/>
                  <a:gd name="T8" fmla="*/ 817768596 w 57"/>
                  <a:gd name="T9" fmla="*/ 0 h 142"/>
                  <a:gd name="T10" fmla="*/ 659953272 w 57"/>
                  <a:gd name="T11" fmla="*/ 397439571 h 142"/>
                  <a:gd name="T12" fmla="*/ 817768596 w 57"/>
                  <a:gd name="T13" fmla="*/ 0 h 142"/>
                  <a:gd name="T14" fmla="*/ 817768596 w 57"/>
                  <a:gd name="T15" fmla="*/ 0 h 1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 h="142">
                    <a:moveTo>
                      <a:pt x="46" y="29"/>
                    </a:moveTo>
                    <a:cubicBezTo>
                      <a:pt x="33" y="60"/>
                      <a:pt x="16" y="102"/>
                      <a:pt x="0" y="142"/>
                    </a:cubicBezTo>
                    <a:cubicBezTo>
                      <a:pt x="1" y="141"/>
                      <a:pt x="1" y="141"/>
                      <a:pt x="1" y="141"/>
                    </a:cubicBezTo>
                    <a:cubicBezTo>
                      <a:pt x="16" y="101"/>
                      <a:pt x="33" y="60"/>
                      <a:pt x="46" y="29"/>
                    </a:cubicBezTo>
                    <a:moveTo>
                      <a:pt x="57" y="0"/>
                    </a:moveTo>
                    <a:cubicBezTo>
                      <a:pt x="46" y="28"/>
                      <a:pt x="46" y="28"/>
                      <a:pt x="46" y="28"/>
                    </a:cubicBezTo>
                    <a:cubicBezTo>
                      <a:pt x="57" y="0"/>
                      <a:pt x="57" y="0"/>
                      <a:pt x="57" y="0"/>
                    </a:cubicBezTo>
                    <a:cubicBezTo>
                      <a:pt x="57" y="0"/>
                      <a:pt x="57" y="0"/>
                      <a:pt x="57" y="0"/>
                    </a:cubicBezTo>
                  </a:path>
                </a:pathLst>
              </a:custGeom>
              <a:solidFill>
                <a:srgbClr val="1D1A1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4" name="íślíḋè-Freeform: Shape 62"/>
              <p:cNvSpPr/>
              <p:nvPr/>
            </p:nvSpPr>
            <p:spPr bwMode="auto">
              <a:xfrm>
                <a:off x="4238896" y="3586079"/>
                <a:ext cx="1797433" cy="1744961"/>
              </a:xfrm>
              <a:custGeom>
                <a:avLst/>
                <a:gdLst>
                  <a:gd name="T0" fmla="*/ 2147483646 w 260"/>
                  <a:gd name="T1" fmla="*/ 0 h 262"/>
                  <a:gd name="T2" fmla="*/ 811582974 w 260"/>
                  <a:gd name="T3" fmla="*/ 1164713013 h 262"/>
                  <a:gd name="T4" fmla="*/ 811582974 w 260"/>
                  <a:gd name="T5" fmla="*/ 1164713013 h 262"/>
                  <a:gd name="T6" fmla="*/ 0 w 260"/>
                  <a:gd name="T7" fmla="*/ 1505608304 h 262"/>
                  <a:gd name="T8" fmla="*/ 0 w 260"/>
                  <a:gd name="T9" fmla="*/ 1505608304 h 262"/>
                  <a:gd name="T10" fmla="*/ 142384169 w 260"/>
                  <a:gd name="T11" fmla="*/ 1605032956 h 262"/>
                  <a:gd name="T12" fmla="*/ 384434239 w 260"/>
                  <a:gd name="T13" fmla="*/ 1803886029 h 262"/>
                  <a:gd name="T14" fmla="*/ 455626323 w 260"/>
                  <a:gd name="T15" fmla="*/ 1860704424 h 262"/>
                  <a:gd name="T16" fmla="*/ 2147483646 w 260"/>
                  <a:gd name="T17" fmla="*/ 2147483646 h 262"/>
                  <a:gd name="T18" fmla="*/ 2147483646 w 260"/>
                  <a:gd name="T19" fmla="*/ 2147483646 h 262"/>
                  <a:gd name="T20" fmla="*/ 2147483646 w 260"/>
                  <a:gd name="T21" fmla="*/ 2147483646 h 262"/>
                  <a:gd name="T22" fmla="*/ 2147483646 w 260"/>
                  <a:gd name="T23" fmla="*/ 2147483646 h 262"/>
                  <a:gd name="T24" fmla="*/ 2147483646 w 260"/>
                  <a:gd name="T25" fmla="*/ 2147483646 h 262"/>
                  <a:gd name="T26" fmla="*/ 2147483646 w 260"/>
                  <a:gd name="T27" fmla="*/ 2147483646 h 262"/>
                  <a:gd name="T28" fmla="*/ 2147483646 w 260"/>
                  <a:gd name="T29" fmla="*/ 2147483646 h 262"/>
                  <a:gd name="T30" fmla="*/ 2147483646 w 260"/>
                  <a:gd name="T31" fmla="*/ 568153792 h 262"/>
                  <a:gd name="T32" fmla="*/ 2147483646 w 260"/>
                  <a:gd name="T33" fmla="*/ 156243047 h 262"/>
                  <a:gd name="T34" fmla="*/ 2147483646 w 260"/>
                  <a:gd name="T35" fmla="*/ 0 h 2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262">
                    <a:moveTo>
                      <a:pt x="249" y="0"/>
                    </a:moveTo>
                    <a:cubicBezTo>
                      <a:pt x="57" y="82"/>
                      <a:pt x="57" y="82"/>
                      <a:pt x="57" y="82"/>
                    </a:cubicBezTo>
                    <a:cubicBezTo>
                      <a:pt x="57" y="82"/>
                      <a:pt x="57" y="82"/>
                      <a:pt x="57" y="82"/>
                    </a:cubicBezTo>
                    <a:cubicBezTo>
                      <a:pt x="0" y="106"/>
                      <a:pt x="0" y="106"/>
                      <a:pt x="0" y="106"/>
                    </a:cubicBezTo>
                    <a:cubicBezTo>
                      <a:pt x="0" y="106"/>
                      <a:pt x="0" y="106"/>
                      <a:pt x="0" y="106"/>
                    </a:cubicBezTo>
                    <a:cubicBezTo>
                      <a:pt x="3" y="108"/>
                      <a:pt x="7" y="111"/>
                      <a:pt x="10" y="113"/>
                    </a:cubicBezTo>
                    <a:cubicBezTo>
                      <a:pt x="16" y="117"/>
                      <a:pt x="21" y="122"/>
                      <a:pt x="27" y="127"/>
                    </a:cubicBezTo>
                    <a:cubicBezTo>
                      <a:pt x="29" y="128"/>
                      <a:pt x="31" y="130"/>
                      <a:pt x="32" y="131"/>
                    </a:cubicBezTo>
                    <a:cubicBezTo>
                      <a:pt x="73" y="165"/>
                      <a:pt x="122" y="215"/>
                      <a:pt x="151" y="251"/>
                    </a:cubicBezTo>
                    <a:cubicBezTo>
                      <a:pt x="154" y="255"/>
                      <a:pt x="157" y="258"/>
                      <a:pt x="159" y="261"/>
                    </a:cubicBezTo>
                    <a:cubicBezTo>
                      <a:pt x="159" y="262"/>
                      <a:pt x="160" y="262"/>
                      <a:pt x="160" y="262"/>
                    </a:cubicBezTo>
                    <a:cubicBezTo>
                      <a:pt x="160" y="262"/>
                      <a:pt x="160" y="262"/>
                      <a:pt x="160" y="262"/>
                    </a:cubicBezTo>
                    <a:cubicBezTo>
                      <a:pt x="160" y="262"/>
                      <a:pt x="160" y="262"/>
                      <a:pt x="160" y="262"/>
                    </a:cubicBezTo>
                    <a:cubicBezTo>
                      <a:pt x="160" y="262"/>
                      <a:pt x="160" y="262"/>
                      <a:pt x="160" y="262"/>
                    </a:cubicBezTo>
                    <a:cubicBezTo>
                      <a:pt x="169" y="239"/>
                      <a:pt x="185" y="197"/>
                      <a:pt x="203" y="153"/>
                    </a:cubicBezTo>
                    <a:cubicBezTo>
                      <a:pt x="219" y="113"/>
                      <a:pt x="236" y="71"/>
                      <a:pt x="249" y="40"/>
                    </a:cubicBezTo>
                    <a:cubicBezTo>
                      <a:pt x="253" y="29"/>
                      <a:pt x="257" y="19"/>
                      <a:pt x="260" y="11"/>
                    </a:cubicBezTo>
                    <a:cubicBezTo>
                      <a:pt x="255" y="9"/>
                      <a:pt x="251" y="5"/>
                      <a:pt x="249" y="0"/>
                    </a:cubicBezTo>
                  </a:path>
                </a:pathLst>
              </a:custGeom>
              <a:solidFill>
                <a:schemeClr val="accent1"/>
              </a:solidFill>
              <a:ln>
                <a:noFill/>
              </a:ln>
            </p:spPr>
            <p:txBody>
              <a:bodyPr anchor="ctr"/>
              <a:lstStyle/>
              <a:p>
                <a:pPr algn="ctr"/>
                <a:endParaRPr/>
              </a:p>
            </p:txBody>
          </p:sp>
          <p:sp>
            <p:nvSpPr>
              <p:cNvPr id="42" name="íślíḋè-Oval 50"/>
              <p:cNvSpPr/>
              <p:nvPr/>
            </p:nvSpPr>
            <p:spPr bwMode="auto">
              <a:xfrm>
                <a:off x="5905446" y="3347618"/>
                <a:ext cx="383922" cy="370317"/>
              </a:xfrm>
              <a:prstGeom prst="ellipse">
                <a:avLst/>
              </a:prstGeom>
              <a:solidFill>
                <a:schemeClr val="bg1"/>
              </a:solidFill>
              <a:ln>
                <a:noFill/>
              </a:ln>
            </p:spPr>
            <p:txBody>
              <a:bodyPr anchor="ctr"/>
              <a:lstStyle/>
              <a:p>
                <a:pPr algn="ctr"/>
                <a:endParaRPr/>
              </a:p>
            </p:txBody>
          </p:sp>
        </p:grpSp>
        <p:sp>
          <p:nvSpPr>
            <p:cNvPr id="113" name="椭圆 102"/>
            <p:cNvSpPr/>
            <p:nvPr/>
          </p:nvSpPr>
          <p:spPr>
            <a:xfrm>
              <a:off x="5175412" y="2953750"/>
              <a:ext cx="361950" cy="261196"/>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1" name="椭圆 103"/>
            <p:cNvSpPr/>
            <p:nvPr/>
          </p:nvSpPr>
          <p:spPr>
            <a:xfrm>
              <a:off x="6648474" y="2917434"/>
              <a:ext cx="361950" cy="333829"/>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5" name="椭圆 104"/>
            <p:cNvSpPr/>
            <p:nvPr/>
          </p:nvSpPr>
          <p:spPr>
            <a:xfrm>
              <a:off x="5177706" y="4291745"/>
              <a:ext cx="357361" cy="361950"/>
            </a:xfrm>
            <a:custGeom>
              <a:avLst/>
              <a:gdLst>
                <a:gd name="T0" fmla="*/ 6049 w 6080"/>
                <a:gd name="T1" fmla="*/ 2755 h 6168"/>
                <a:gd name="T2" fmla="*/ 5971 w 6080"/>
                <a:gd name="T3" fmla="*/ 2720 h 6168"/>
                <a:gd name="T4" fmla="*/ 5762 w 6080"/>
                <a:gd name="T5" fmla="*/ 2720 h 6168"/>
                <a:gd name="T6" fmla="*/ 5000 w 6080"/>
                <a:gd name="T7" fmla="*/ 1271 h 6168"/>
                <a:gd name="T8" fmla="*/ 4808 w 6080"/>
                <a:gd name="T9" fmla="*/ 1127 h 6168"/>
                <a:gd name="T10" fmla="*/ 3646 w 6080"/>
                <a:gd name="T11" fmla="*/ 861 h 6168"/>
                <a:gd name="T12" fmla="*/ 3307 w 6080"/>
                <a:gd name="T13" fmla="*/ 571 h 6168"/>
                <a:gd name="T14" fmla="*/ 3307 w 6080"/>
                <a:gd name="T15" fmla="*/ 267 h 6168"/>
                <a:gd name="T16" fmla="*/ 3040 w 6080"/>
                <a:gd name="T17" fmla="*/ 0 h 6168"/>
                <a:gd name="T18" fmla="*/ 2773 w 6080"/>
                <a:gd name="T19" fmla="*/ 267 h 6168"/>
                <a:gd name="T20" fmla="*/ 2773 w 6080"/>
                <a:gd name="T21" fmla="*/ 571 h 6168"/>
                <a:gd name="T22" fmla="*/ 2434 w 6080"/>
                <a:gd name="T23" fmla="*/ 861 h 6168"/>
                <a:gd name="T24" fmla="*/ 1271 w 6080"/>
                <a:gd name="T25" fmla="*/ 1127 h 6168"/>
                <a:gd name="T26" fmla="*/ 1080 w 6080"/>
                <a:gd name="T27" fmla="*/ 1271 h 6168"/>
                <a:gd name="T28" fmla="*/ 318 w 6080"/>
                <a:gd name="T29" fmla="*/ 2720 h 6168"/>
                <a:gd name="T30" fmla="*/ 109 w 6080"/>
                <a:gd name="T31" fmla="*/ 2720 h 6168"/>
                <a:gd name="T32" fmla="*/ 30 w 6080"/>
                <a:gd name="T33" fmla="*/ 2755 h 6168"/>
                <a:gd name="T34" fmla="*/ 3 w 6080"/>
                <a:gd name="T35" fmla="*/ 2836 h 6168"/>
                <a:gd name="T36" fmla="*/ 1248 w 6080"/>
                <a:gd name="T37" fmla="*/ 3970 h 6168"/>
                <a:gd name="T38" fmla="*/ 2493 w 6080"/>
                <a:gd name="T39" fmla="*/ 2836 h 6168"/>
                <a:gd name="T40" fmla="*/ 2466 w 6080"/>
                <a:gd name="T41" fmla="*/ 2755 h 6168"/>
                <a:gd name="T42" fmla="*/ 2387 w 6080"/>
                <a:gd name="T43" fmla="*/ 2720 h 6168"/>
                <a:gd name="T44" fmla="*/ 2178 w 6080"/>
                <a:gd name="T45" fmla="*/ 2720 h 6168"/>
                <a:gd name="T46" fmla="*/ 1546 w 6080"/>
                <a:gd name="T47" fmla="*/ 1516 h 6168"/>
                <a:gd name="T48" fmla="*/ 2773 w 6080"/>
                <a:gd name="T49" fmla="*/ 1120 h 6168"/>
                <a:gd name="T50" fmla="*/ 2773 w 6080"/>
                <a:gd name="T51" fmla="*/ 5501 h 6168"/>
                <a:gd name="T52" fmla="*/ 1565 w 6080"/>
                <a:gd name="T53" fmla="*/ 5501 h 6168"/>
                <a:gd name="T54" fmla="*/ 1231 w 6080"/>
                <a:gd name="T55" fmla="*/ 5834 h 6168"/>
                <a:gd name="T56" fmla="*/ 1565 w 6080"/>
                <a:gd name="T57" fmla="*/ 6168 h 6168"/>
                <a:gd name="T58" fmla="*/ 4464 w 6080"/>
                <a:gd name="T59" fmla="*/ 6168 h 6168"/>
                <a:gd name="T60" fmla="*/ 4797 w 6080"/>
                <a:gd name="T61" fmla="*/ 5834 h 6168"/>
                <a:gd name="T62" fmla="*/ 4464 w 6080"/>
                <a:gd name="T63" fmla="*/ 5501 h 6168"/>
                <a:gd name="T64" fmla="*/ 3307 w 6080"/>
                <a:gd name="T65" fmla="*/ 5501 h 6168"/>
                <a:gd name="T66" fmla="*/ 3307 w 6080"/>
                <a:gd name="T67" fmla="*/ 1120 h 6168"/>
                <a:gd name="T68" fmla="*/ 4534 w 6080"/>
                <a:gd name="T69" fmla="*/ 1516 h 6168"/>
                <a:gd name="T70" fmla="*/ 3902 w 6080"/>
                <a:gd name="T71" fmla="*/ 2720 h 6168"/>
                <a:gd name="T72" fmla="*/ 3693 w 6080"/>
                <a:gd name="T73" fmla="*/ 2720 h 6168"/>
                <a:gd name="T74" fmla="*/ 3614 w 6080"/>
                <a:gd name="T75" fmla="*/ 2755 h 6168"/>
                <a:gd name="T76" fmla="*/ 3587 w 6080"/>
                <a:gd name="T77" fmla="*/ 2836 h 6168"/>
                <a:gd name="T78" fmla="*/ 4832 w 6080"/>
                <a:gd name="T79" fmla="*/ 3970 h 6168"/>
                <a:gd name="T80" fmla="*/ 6077 w 6080"/>
                <a:gd name="T81" fmla="*/ 2836 h 6168"/>
                <a:gd name="T82" fmla="*/ 6049 w 6080"/>
                <a:gd name="T83" fmla="*/ 2755 h 6168"/>
                <a:gd name="T84" fmla="*/ 1726 w 6080"/>
                <a:gd name="T85" fmla="*/ 2720 h 6168"/>
                <a:gd name="T86" fmla="*/ 770 w 6080"/>
                <a:gd name="T87" fmla="*/ 2720 h 6168"/>
                <a:gd name="T88" fmla="*/ 1248 w 6080"/>
                <a:gd name="T89" fmla="*/ 1809 h 6168"/>
                <a:gd name="T90" fmla="*/ 1726 w 6080"/>
                <a:gd name="T91" fmla="*/ 2720 h 6168"/>
                <a:gd name="T92" fmla="*/ 4354 w 6080"/>
                <a:gd name="T93" fmla="*/ 2720 h 6168"/>
                <a:gd name="T94" fmla="*/ 4832 w 6080"/>
                <a:gd name="T95" fmla="*/ 1809 h 6168"/>
                <a:gd name="T96" fmla="*/ 5310 w 6080"/>
                <a:gd name="T97" fmla="*/ 2720 h 6168"/>
                <a:gd name="T98" fmla="*/ 4354 w 6080"/>
                <a:gd name="T99" fmla="*/ 2720 h 6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80" h="6168">
                  <a:moveTo>
                    <a:pt x="6049" y="2755"/>
                  </a:moveTo>
                  <a:cubicBezTo>
                    <a:pt x="6029" y="2733"/>
                    <a:pt x="6001" y="2720"/>
                    <a:pt x="5971" y="2720"/>
                  </a:cubicBezTo>
                  <a:lnTo>
                    <a:pt x="5762" y="2720"/>
                  </a:lnTo>
                  <a:cubicBezTo>
                    <a:pt x="5762" y="2720"/>
                    <a:pt x="5038" y="1342"/>
                    <a:pt x="5000" y="1271"/>
                  </a:cubicBezTo>
                  <a:cubicBezTo>
                    <a:pt x="4960" y="1194"/>
                    <a:pt x="4899" y="1127"/>
                    <a:pt x="4808" y="1127"/>
                  </a:cubicBezTo>
                  <a:cubicBezTo>
                    <a:pt x="4366" y="1127"/>
                    <a:pt x="3953" y="1033"/>
                    <a:pt x="3646" y="861"/>
                  </a:cubicBezTo>
                  <a:cubicBezTo>
                    <a:pt x="3493" y="776"/>
                    <a:pt x="3377" y="676"/>
                    <a:pt x="3307" y="571"/>
                  </a:cubicBezTo>
                  <a:lnTo>
                    <a:pt x="3307" y="267"/>
                  </a:lnTo>
                  <a:cubicBezTo>
                    <a:pt x="3307" y="119"/>
                    <a:pt x="3187" y="0"/>
                    <a:pt x="3040" y="0"/>
                  </a:cubicBezTo>
                  <a:cubicBezTo>
                    <a:pt x="2893" y="0"/>
                    <a:pt x="2773" y="119"/>
                    <a:pt x="2773" y="267"/>
                  </a:cubicBezTo>
                  <a:lnTo>
                    <a:pt x="2773" y="571"/>
                  </a:lnTo>
                  <a:cubicBezTo>
                    <a:pt x="2703" y="676"/>
                    <a:pt x="2587" y="776"/>
                    <a:pt x="2434" y="861"/>
                  </a:cubicBezTo>
                  <a:cubicBezTo>
                    <a:pt x="2127" y="1033"/>
                    <a:pt x="1714" y="1127"/>
                    <a:pt x="1271" y="1127"/>
                  </a:cubicBezTo>
                  <a:cubicBezTo>
                    <a:pt x="1180" y="1127"/>
                    <a:pt x="1126" y="1183"/>
                    <a:pt x="1080" y="1271"/>
                  </a:cubicBezTo>
                  <a:cubicBezTo>
                    <a:pt x="972" y="1476"/>
                    <a:pt x="318" y="2720"/>
                    <a:pt x="318" y="2720"/>
                  </a:cubicBezTo>
                  <a:lnTo>
                    <a:pt x="109" y="2720"/>
                  </a:lnTo>
                  <a:cubicBezTo>
                    <a:pt x="79" y="2720"/>
                    <a:pt x="50" y="2732"/>
                    <a:pt x="30" y="2755"/>
                  </a:cubicBezTo>
                  <a:cubicBezTo>
                    <a:pt x="10" y="2777"/>
                    <a:pt x="0" y="2806"/>
                    <a:pt x="3" y="2836"/>
                  </a:cubicBezTo>
                  <a:cubicBezTo>
                    <a:pt x="62" y="3472"/>
                    <a:pt x="597" y="3970"/>
                    <a:pt x="1248" y="3970"/>
                  </a:cubicBezTo>
                  <a:cubicBezTo>
                    <a:pt x="1899" y="3970"/>
                    <a:pt x="2434" y="3472"/>
                    <a:pt x="2493" y="2836"/>
                  </a:cubicBezTo>
                  <a:cubicBezTo>
                    <a:pt x="2496" y="2806"/>
                    <a:pt x="2486" y="2777"/>
                    <a:pt x="2466" y="2755"/>
                  </a:cubicBezTo>
                  <a:cubicBezTo>
                    <a:pt x="2446" y="2733"/>
                    <a:pt x="2417" y="2720"/>
                    <a:pt x="2387" y="2720"/>
                  </a:cubicBezTo>
                  <a:lnTo>
                    <a:pt x="2178" y="2720"/>
                  </a:lnTo>
                  <a:lnTo>
                    <a:pt x="1546" y="1516"/>
                  </a:lnTo>
                  <a:cubicBezTo>
                    <a:pt x="2038" y="1477"/>
                    <a:pt x="2468" y="1332"/>
                    <a:pt x="2773" y="1120"/>
                  </a:cubicBezTo>
                  <a:lnTo>
                    <a:pt x="2773" y="5501"/>
                  </a:lnTo>
                  <a:lnTo>
                    <a:pt x="1565" y="5501"/>
                  </a:lnTo>
                  <a:cubicBezTo>
                    <a:pt x="1381" y="5501"/>
                    <a:pt x="1231" y="5650"/>
                    <a:pt x="1231" y="5834"/>
                  </a:cubicBezTo>
                  <a:cubicBezTo>
                    <a:pt x="1231" y="6019"/>
                    <a:pt x="1381" y="6168"/>
                    <a:pt x="1565" y="6168"/>
                  </a:cubicBezTo>
                  <a:lnTo>
                    <a:pt x="4464" y="6168"/>
                  </a:lnTo>
                  <a:cubicBezTo>
                    <a:pt x="4648" y="6168"/>
                    <a:pt x="4797" y="6019"/>
                    <a:pt x="4797" y="5834"/>
                  </a:cubicBezTo>
                  <a:cubicBezTo>
                    <a:pt x="4797" y="5650"/>
                    <a:pt x="4648" y="5501"/>
                    <a:pt x="4464" y="5501"/>
                  </a:cubicBezTo>
                  <a:lnTo>
                    <a:pt x="3307" y="5501"/>
                  </a:lnTo>
                  <a:lnTo>
                    <a:pt x="3307" y="1120"/>
                  </a:lnTo>
                  <a:cubicBezTo>
                    <a:pt x="3612" y="1332"/>
                    <a:pt x="4041" y="1477"/>
                    <a:pt x="4534" y="1516"/>
                  </a:cubicBezTo>
                  <a:lnTo>
                    <a:pt x="3902" y="2720"/>
                  </a:lnTo>
                  <a:lnTo>
                    <a:pt x="3693" y="2720"/>
                  </a:lnTo>
                  <a:cubicBezTo>
                    <a:pt x="3663" y="2720"/>
                    <a:pt x="3634" y="2732"/>
                    <a:pt x="3614" y="2755"/>
                  </a:cubicBezTo>
                  <a:cubicBezTo>
                    <a:pt x="3594" y="2777"/>
                    <a:pt x="3584" y="2806"/>
                    <a:pt x="3587" y="2836"/>
                  </a:cubicBezTo>
                  <a:cubicBezTo>
                    <a:pt x="3645" y="3472"/>
                    <a:pt x="4180" y="3970"/>
                    <a:pt x="4832" y="3970"/>
                  </a:cubicBezTo>
                  <a:cubicBezTo>
                    <a:pt x="5483" y="3970"/>
                    <a:pt x="6018" y="3472"/>
                    <a:pt x="6077" y="2836"/>
                  </a:cubicBezTo>
                  <a:cubicBezTo>
                    <a:pt x="6080" y="2806"/>
                    <a:pt x="6070" y="2777"/>
                    <a:pt x="6049" y="2755"/>
                  </a:cubicBezTo>
                  <a:close/>
                  <a:moveTo>
                    <a:pt x="1726" y="2720"/>
                  </a:moveTo>
                  <a:lnTo>
                    <a:pt x="770" y="2720"/>
                  </a:lnTo>
                  <a:lnTo>
                    <a:pt x="1248" y="1809"/>
                  </a:lnTo>
                  <a:lnTo>
                    <a:pt x="1726" y="2720"/>
                  </a:lnTo>
                  <a:close/>
                  <a:moveTo>
                    <a:pt x="4354" y="2720"/>
                  </a:moveTo>
                  <a:lnTo>
                    <a:pt x="4832" y="1809"/>
                  </a:lnTo>
                  <a:lnTo>
                    <a:pt x="5310" y="2720"/>
                  </a:lnTo>
                  <a:lnTo>
                    <a:pt x="4354" y="272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6" name="椭圆 105"/>
            <p:cNvSpPr/>
            <p:nvPr/>
          </p:nvSpPr>
          <p:spPr>
            <a:xfrm>
              <a:off x="6654043" y="4291745"/>
              <a:ext cx="350812" cy="361950"/>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7" name="椭圆 106"/>
            <p:cNvSpPr/>
            <p:nvPr/>
          </p:nvSpPr>
          <p:spPr>
            <a:xfrm>
              <a:off x="5918962" y="4557826"/>
              <a:ext cx="354075" cy="361950"/>
            </a:xfrm>
            <a:custGeom>
              <a:avLst/>
              <a:gdLst>
                <a:gd name="connsiteX0" fmla="*/ 59789 w 593384"/>
                <a:gd name="connsiteY0" fmla="*/ 323835 h 606580"/>
                <a:gd name="connsiteX1" fmla="*/ 44670 w 593384"/>
                <a:gd name="connsiteY1" fmla="*/ 338857 h 606580"/>
                <a:gd name="connsiteX2" fmla="*/ 44670 w 593384"/>
                <a:gd name="connsiteY2" fmla="*/ 477027 h 606580"/>
                <a:gd name="connsiteX3" fmla="*/ 59713 w 593384"/>
                <a:gd name="connsiteY3" fmla="*/ 492048 h 606580"/>
                <a:gd name="connsiteX4" fmla="*/ 386834 w 593384"/>
                <a:gd name="connsiteY4" fmla="*/ 492048 h 606580"/>
                <a:gd name="connsiteX5" fmla="*/ 402946 w 593384"/>
                <a:gd name="connsiteY5" fmla="*/ 508138 h 606580"/>
                <a:gd name="connsiteX6" fmla="*/ 402946 w 593384"/>
                <a:gd name="connsiteY6" fmla="*/ 545959 h 606580"/>
                <a:gd name="connsiteX7" fmla="*/ 419058 w 593384"/>
                <a:gd name="connsiteY7" fmla="*/ 561972 h 606580"/>
                <a:gd name="connsiteX8" fmla="*/ 429137 w 593384"/>
                <a:gd name="connsiteY8" fmla="*/ 558388 h 606580"/>
                <a:gd name="connsiteX9" fmla="*/ 543981 w 593384"/>
                <a:gd name="connsiteY9" fmla="*/ 464369 h 606580"/>
                <a:gd name="connsiteX10" fmla="*/ 544897 w 593384"/>
                <a:gd name="connsiteY10" fmla="*/ 463606 h 606580"/>
                <a:gd name="connsiteX11" fmla="*/ 544897 w 593384"/>
                <a:gd name="connsiteY11" fmla="*/ 445000 h 606580"/>
                <a:gd name="connsiteX12" fmla="*/ 543904 w 593384"/>
                <a:gd name="connsiteY12" fmla="*/ 444162 h 606580"/>
                <a:gd name="connsiteX13" fmla="*/ 427533 w 593384"/>
                <a:gd name="connsiteY13" fmla="*/ 349990 h 606580"/>
                <a:gd name="connsiteX14" fmla="*/ 418065 w 593384"/>
                <a:gd name="connsiteY14" fmla="*/ 346634 h 606580"/>
                <a:gd name="connsiteX15" fmla="*/ 402946 w 593384"/>
                <a:gd name="connsiteY15" fmla="*/ 361656 h 606580"/>
                <a:gd name="connsiteX16" fmla="*/ 402946 w 593384"/>
                <a:gd name="connsiteY16" fmla="*/ 400469 h 606580"/>
                <a:gd name="connsiteX17" fmla="*/ 386834 w 593384"/>
                <a:gd name="connsiteY17" fmla="*/ 416482 h 606580"/>
                <a:gd name="connsiteX18" fmla="*/ 136453 w 593384"/>
                <a:gd name="connsiteY18" fmla="*/ 416482 h 606580"/>
                <a:gd name="connsiteX19" fmla="*/ 120342 w 593384"/>
                <a:gd name="connsiteY19" fmla="*/ 400469 h 606580"/>
                <a:gd name="connsiteX20" fmla="*/ 120342 w 593384"/>
                <a:gd name="connsiteY20" fmla="*/ 376602 h 606580"/>
                <a:gd name="connsiteX21" fmla="*/ 113469 w 593384"/>
                <a:gd name="connsiteY21" fmla="*/ 362342 h 606580"/>
                <a:gd name="connsiteX22" fmla="*/ 69105 w 593384"/>
                <a:gd name="connsiteY22" fmla="*/ 327114 h 606580"/>
                <a:gd name="connsiteX23" fmla="*/ 59789 w 593384"/>
                <a:gd name="connsiteY23" fmla="*/ 323835 h 606580"/>
                <a:gd name="connsiteX24" fmla="*/ 59757 w 593384"/>
                <a:gd name="connsiteY24" fmla="*/ 323324 h 606580"/>
                <a:gd name="connsiteX25" fmla="*/ 69379 w 593384"/>
                <a:gd name="connsiteY25" fmla="*/ 326755 h 606580"/>
                <a:gd name="connsiteX26" fmla="*/ 113750 w 593384"/>
                <a:gd name="connsiteY26" fmla="*/ 361977 h 606580"/>
                <a:gd name="connsiteX27" fmla="*/ 120852 w 593384"/>
                <a:gd name="connsiteY27" fmla="*/ 376615 h 606580"/>
                <a:gd name="connsiteX28" fmla="*/ 120852 w 593384"/>
                <a:gd name="connsiteY28" fmla="*/ 400477 h 606580"/>
                <a:gd name="connsiteX29" fmla="*/ 136431 w 593384"/>
                <a:gd name="connsiteY29" fmla="*/ 416030 h 606580"/>
                <a:gd name="connsiteX30" fmla="*/ 386846 w 593384"/>
                <a:gd name="connsiteY30" fmla="*/ 416030 h 606580"/>
                <a:gd name="connsiteX31" fmla="*/ 402425 w 593384"/>
                <a:gd name="connsiteY31" fmla="*/ 400477 h 606580"/>
                <a:gd name="connsiteX32" fmla="*/ 402425 w 593384"/>
                <a:gd name="connsiteY32" fmla="*/ 361672 h 606580"/>
                <a:gd name="connsiteX33" fmla="*/ 418081 w 593384"/>
                <a:gd name="connsiteY33" fmla="*/ 346119 h 606580"/>
                <a:gd name="connsiteX34" fmla="*/ 427856 w 593384"/>
                <a:gd name="connsiteY34" fmla="*/ 349626 h 606580"/>
                <a:gd name="connsiteX35" fmla="*/ 544319 w 593384"/>
                <a:gd name="connsiteY35" fmla="*/ 443781 h 606580"/>
                <a:gd name="connsiteX36" fmla="*/ 545312 w 593384"/>
                <a:gd name="connsiteY36" fmla="*/ 444696 h 606580"/>
                <a:gd name="connsiteX37" fmla="*/ 545236 w 593384"/>
                <a:gd name="connsiteY37" fmla="*/ 463908 h 606580"/>
                <a:gd name="connsiteX38" fmla="*/ 544319 w 593384"/>
                <a:gd name="connsiteY38" fmla="*/ 464746 h 606580"/>
                <a:gd name="connsiteX39" fmla="*/ 429460 w 593384"/>
                <a:gd name="connsiteY39" fmla="*/ 558748 h 606580"/>
                <a:gd name="connsiteX40" fmla="*/ 419074 w 593384"/>
                <a:gd name="connsiteY40" fmla="*/ 562484 h 606580"/>
                <a:gd name="connsiteX41" fmla="*/ 402425 w 593384"/>
                <a:gd name="connsiteY41" fmla="*/ 545940 h 606580"/>
                <a:gd name="connsiteX42" fmla="*/ 402425 w 593384"/>
                <a:gd name="connsiteY42" fmla="*/ 508126 h 606580"/>
                <a:gd name="connsiteX43" fmla="*/ 386846 w 593384"/>
                <a:gd name="connsiteY43" fmla="*/ 492573 h 606580"/>
                <a:gd name="connsiteX44" fmla="*/ 59680 w 593384"/>
                <a:gd name="connsiteY44" fmla="*/ 492573 h 606580"/>
                <a:gd name="connsiteX45" fmla="*/ 44101 w 593384"/>
                <a:gd name="connsiteY45" fmla="*/ 477021 h 606580"/>
                <a:gd name="connsiteX46" fmla="*/ 44101 w 593384"/>
                <a:gd name="connsiteY46" fmla="*/ 338877 h 606580"/>
                <a:gd name="connsiteX47" fmla="*/ 59757 w 593384"/>
                <a:gd name="connsiteY47" fmla="*/ 323324 h 606580"/>
                <a:gd name="connsiteX48" fmla="*/ 59789 w 593384"/>
                <a:gd name="connsiteY48" fmla="*/ 322767 h 606580"/>
                <a:gd name="connsiteX49" fmla="*/ 43677 w 593384"/>
                <a:gd name="connsiteY49" fmla="*/ 338857 h 606580"/>
                <a:gd name="connsiteX50" fmla="*/ 43677 w 593384"/>
                <a:gd name="connsiteY50" fmla="*/ 477027 h 606580"/>
                <a:gd name="connsiteX51" fmla="*/ 59713 w 593384"/>
                <a:gd name="connsiteY51" fmla="*/ 493116 h 606580"/>
                <a:gd name="connsiteX52" fmla="*/ 386834 w 593384"/>
                <a:gd name="connsiteY52" fmla="*/ 493116 h 606580"/>
                <a:gd name="connsiteX53" fmla="*/ 401953 w 593384"/>
                <a:gd name="connsiteY53" fmla="*/ 508138 h 606580"/>
                <a:gd name="connsiteX54" fmla="*/ 401953 w 593384"/>
                <a:gd name="connsiteY54" fmla="*/ 545959 h 606580"/>
                <a:gd name="connsiteX55" fmla="*/ 419058 w 593384"/>
                <a:gd name="connsiteY55" fmla="*/ 563040 h 606580"/>
                <a:gd name="connsiteX56" fmla="*/ 429748 w 593384"/>
                <a:gd name="connsiteY56" fmla="*/ 559151 h 606580"/>
                <a:gd name="connsiteX57" fmla="*/ 544592 w 593384"/>
                <a:gd name="connsiteY57" fmla="*/ 465131 h 606580"/>
                <a:gd name="connsiteX58" fmla="*/ 545584 w 593384"/>
                <a:gd name="connsiteY58" fmla="*/ 464292 h 606580"/>
                <a:gd name="connsiteX59" fmla="*/ 545584 w 593384"/>
                <a:gd name="connsiteY59" fmla="*/ 444314 h 606580"/>
                <a:gd name="connsiteX60" fmla="*/ 544592 w 593384"/>
                <a:gd name="connsiteY60" fmla="*/ 443399 h 606580"/>
                <a:gd name="connsiteX61" fmla="*/ 428144 w 593384"/>
                <a:gd name="connsiteY61" fmla="*/ 349227 h 606580"/>
                <a:gd name="connsiteX62" fmla="*/ 418065 w 593384"/>
                <a:gd name="connsiteY62" fmla="*/ 345567 h 606580"/>
                <a:gd name="connsiteX63" fmla="*/ 401953 w 593384"/>
                <a:gd name="connsiteY63" fmla="*/ 361656 h 606580"/>
                <a:gd name="connsiteX64" fmla="*/ 401953 w 593384"/>
                <a:gd name="connsiteY64" fmla="*/ 400469 h 606580"/>
                <a:gd name="connsiteX65" fmla="*/ 386834 w 593384"/>
                <a:gd name="connsiteY65" fmla="*/ 415491 h 606580"/>
                <a:gd name="connsiteX66" fmla="*/ 136453 w 593384"/>
                <a:gd name="connsiteY66" fmla="*/ 415491 h 606580"/>
                <a:gd name="connsiteX67" fmla="*/ 121334 w 593384"/>
                <a:gd name="connsiteY67" fmla="*/ 400469 h 606580"/>
                <a:gd name="connsiteX68" fmla="*/ 121334 w 593384"/>
                <a:gd name="connsiteY68" fmla="*/ 376602 h 606580"/>
                <a:gd name="connsiteX69" fmla="*/ 114080 w 593384"/>
                <a:gd name="connsiteY69" fmla="*/ 361580 h 606580"/>
                <a:gd name="connsiteX70" fmla="*/ 69716 w 593384"/>
                <a:gd name="connsiteY70" fmla="*/ 326351 h 606580"/>
                <a:gd name="connsiteX71" fmla="*/ 59789 w 593384"/>
                <a:gd name="connsiteY71" fmla="*/ 322767 h 606580"/>
                <a:gd name="connsiteX72" fmla="*/ 59789 w 593384"/>
                <a:gd name="connsiteY72" fmla="*/ 280218 h 606580"/>
                <a:gd name="connsiteX73" fmla="*/ 96289 w 593384"/>
                <a:gd name="connsiteY73" fmla="*/ 293029 h 606580"/>
                <a:gd name="connsiteX74" fmla="*/ 140653 w 593384"/>
                <a:gd name="connsiteY74" fmla="*/ 328258 h 606580"/>
                <a:gd name="connsiteX75" fmla="*/ 157834 w 593384"/>
                <a:gd name="connsiteY75" fmla="*/ 349761 h 606580"/>
                <a:gd name="connsiteX76" fmla="*/ 163790 w 593384"/>
                <a:gd name="connsiteY76" fmla="*/ 372484 h 606580"/>
                <a:gd name="connsiteX77" fmla="*/ 163866 w 593384"/>
                <a:gd name="connsiteY77" fmla="*/ 372942 h 606580"/>
                <a:gd name="connsiteX78" fmla="*/ 359345 w 593384"/>
                <a:gd name="connsiteY78" fmla="*/ 372942 h 606580"/>
                <a:gd name="connsiteX79" fmla="*/ 359345 w 593384"/>
                <a:gd name="connsiteY79" fmla="*/ 361656 h 606580"/>
                <a:gd name="connsiteX80" fmla="*/ 364308 w 593384"/>
                <a:gd name="connsiteY80" fmla="*/ 337942 h 606580"/>
                <a:gd name="connsiteX81" fmla="*/ 377671 w 593384"/>
                <a:gd name="connsiteY81" fmla="*/ 319107 h 606580"/>
                <a:gd name="connsiteX82" fmla="*/ 418065 w 593384"/>
                <a:gd name="connsiteY82" fmla="*/ 303018 h 606580"/>
                <a:gd name="connsiteX83" fmla="*/ 454946 w 593384"/>
                <a:gd name="connsiteY83" fmla="*/ 316133 h 606580"/>
                <a:gd name="connsiteX84" fmla="*/ 571393 w 593384"/>
                <a:gd name="connsiteY84" fmla="*/ 410305 h 606580"/>
                <a:gd name="connsiteX85" fmla="*/ 575822 w 593384"/>
                <a:gd name="connsiteY85" fmla="*/ 414271 h 606580"/>
                <a:gd name="connsiteX86" fmla="*/ 575670 w 593384"/>
                <a:gd name="connsiteY86" fmla="*/ 494412 h 606580"/>
                <a:gd name="connsiteX87" fmla="*/ 571623 w 593384"/>
                <a:gd name="connsiteY87" fmla="*/ 498072 h 606580"/>
                <a:gd name="connsiteX88" fmla="*/ 456779 w 593384"/>
                <a:gd name="connsiteY88" fmla="*/ 592016 h 606580"/>
                <a:gd name="connsiteX89" fmla="*/ 419058 w 593384"/>
                <a:gd name="connsiteY89" fmla="*/ 605589 h 606580"/>
                <a:gd name="connsiteX90" fmla="*/ 377976 w 593384"/>
                <a:gd name="connsiteY90" fmla="*/ 589271 h 606580"/>
                <a:gd name="connsiteX91" fmla="*/ 364385 w 593384"/>
                <a:gd name="connsiteY91" fmla="*/ 570131 h 606580"/>
                <a:gd name="connsiteX92" fmla="*/ 359345 w 593384"/>
                <a:gd name="connsiteY92" fmla="*/ 545959 h 606580"/>
                <a:gd name="connsiteX93" fmla="*/ 359345 w 593384"/>
                <a:gd name="connsiteY93" fmla="*/ 535665 h 606580"/>
                <a:gd name="connsiteX94" fmla="*/ 59713 w 593384"/>
                <a:gd name="connsiteY94" fmla="*/ 535665 h 606580"/>
                <a:gd name="connsiteX95" fmla="*/ 1069 w 593384"/>
                <a:gd name="connsiteY95" fmla="*/ 477027 h 606580"/>
                <a:gd name="connsiteX96" fmla="*/ 1069 w 593384"/>
                <a:gd name="connsiteY96" fmla="*/ 338857 h 606580"/>
                <a:gd name="connsiteX97" fmla="*/ 6032 w 593384"/>
                <a:gd name="connsiteY97" fmla="*/ 315142 h 606580"/>
                <a:gd name="connsiteX98" fmla="*/ 19395 w 593384"/>
                <a:gd name="connsiteY98" fmla="*/ 296308 h 606580"/>
                <a:gd name="connsiteX99" fmla="*/ 59789 w 593384"/>
                <a:gd name="connsiteY99" fmla="*/ 280218 h 606580"/>
                <a:gd name="connsiteX100" fmla="*/ 59757 w 593384"/>
                <a:gd name="connsiteY100" fmla="*/ 279792 h 606580"/>
                <a:gd name="connsiteX101" fmla="*/ 18975 w 593384"/>
                <a:gd name="connsiteY101" fmla="*/ 295955 h 606580"/>
                <a:gd name="connsiteX102" fmla="*/ 5534 w 593384"/>
                <a:gd name="connsiteY102" fmla="*/ 315014 h 606580"/>
                <a:gd name="connsiteX103" fmla="*/ 494 w 593384"/>
                <a:gd name="connsiteY103" fmla="*/ 338877 h 606580"/>
                <a:gd name="connsiteX104" fmla="*/ 494 w 593384"/>
                <a:gd name="connsiteY104" fmla="*/ 477021 h 606580"/>
                <a:gd name="connsiteX105" fmla="*/ 59680 w 593384"/>
                <a:gd name="connsiteY105" fmla="*/ 536105 h 606580"/>
                <a:gd name="connsiteX106" fmla="*/ 358818 w 593384"/>
                <a:gd name="connsiteY106" fmla="*/ 536105 h 606580"/>
                <a:gd name="connsiteX107" fmla="*/ 358818 w 593384"/>
                <a:gd name="connsiteY107" fmla="*/ 545940 h 606580"/>
                <a:gd name="connsiteX108" fmla="*/ 363935 w 593384"/>
                <a:gd name="connsiteY108" fmla="*/ 570260 h 606580"/>
                <a:gd name="connsiteX109" fmla="*/ 377605 w 593384"/>
                <a:gd name="connsiteY109" fmla="*/ 589625 h 606580"/>
                <a:gd name="connsiteX110" fmla="*/ 419074 w 593384"/>
                <a:gd name="connsiteY110" fmla="*/ 606016 h 606580"/>
                <a:gd name="connsiteX111" fmla="*/ 457106 w 593384"/>
                <a:gd name="connsiteY111" fmla="*/ 592446 h 606580"/>
                <a:gd name="connsiteX112" fmla="*/ 571965 w 593384"/>
                <a:gd name="connsiteY112" fmla="*/ 498444 h 606580"/>
                <a:gd name="connsiteX113" fmla="*/ 576089 w 593384"/>
                <a:gd name="connsiteY113" fmla="*/ 494784 h 606580"/>
                <a:gd name="connsiteX114" fmla="*/ 576165 w 593384"/>
                <a:gd name="connsiteY114" fmla="*/ 413895 h 606580"/>
                <a:gd name="connsiteX115" fmla="*/ 571736 w 593384"/>
                <a:gd name="connsiteY115" fmla="*/ 409931 h 606580"/>
                <a:gd name="connsiteX116" fmla="*/ 455273 w 593384"/>
                <a:gd name="connsiteY116" fmla="*/ 315777 h 606580"/>
                <a:gd name="connsiteX117" fmla="*/ 418081 w 593384"/>
                <a:gd name="connsiteY117" fmla="*/ 302587 h 606580"/>
                <a:gd name="connsiteX118" fmla="*/ 377300 w 593384"/>
                <a:gd name="connsiteY118" fmla="*/ 318750 h 606580"/>
                <a:gd name="connsiteX119" fmla="*/ 363859 w 593384"/>
                <a:gd name="connsiteY119" fmla="*/ 337733 h 606580"/>
                <a:gd name="connsiteX120" fmla="*/ 358818 w 593384"/>
                <a:gd name="connsiteY120" fmla="*/ 361672 h 606580"/>
                <a:gd name="connsiteX121" fmla="*/ 358818 w 593384"/>
                <a:gd name="connsiteY121" fmla="*/ 372422 h 606580"/>
                <a:gd name="connsiteX122" fmla="*/ 164306 w 593384"/>
                <a:gd name="connsiteY122" fmla="*/ 372422 h 606580"/>
                <a:gd name="connsiteX123" fmla="*/ 158273 w 593384"/>
                <a:gd name="connsiteY123" fmla="*/ 349550 h 606580"/>
                <a:gd name="connsiteX124" fmla="*/ 140937 w 593384"/>
                <a:gd name="connsiteY124" fmla="*/ 327898 h 606580"/>
                <a:gd name="connsiteX125" fmla="*/ 96566 w 593384"/>
                <a:gd name="connsiteY125" fmla="*/ 292676 h 606580"/>
                <a:gd name="connsiteX126" fmla="*/ 59757 w 593384"/>
                <a:gd name="connsiteY126" fmla="*/ 279792 h 606580"/>
                <a:gd name="connsiteX127" fmla="*/ 59789 w 593384"/>
                <a:gd name="connsiteY127" fmla="*/ 279227 h 606580"/>
                <a:gd name="connsiteX128" fmla="*/ 96899 w 593384"/>
                <a:gd name="connsiteY128" fmla="*/ 292266 h 606580"/>
                <a:gd name="connsiteX129" fmla="*/ 141264 w 593384"/>
                <a:gd name="connsiteY129" fmla="*/ 327495 h 606580"/>
                <a:gd name="connsiteX130" fmla="*/ 158750 w 593384"/>
                <a:gd name="connsiteY130" fmla="*/ 349303 h 606580"/>
                <a:gd name="connsiteX131" fmla="*/ 164782 w 593384"/>
                <a:gd name="connsiteY131" fmla="*/ 371950 h 606580"/>
                <a:gd name="connsiteX132" fmla="*/ 358276 w 593384"/>
                <a:gd name="connsiteY132" fmla="*/ 371950 h 606580"/>
                <a:gd name="connsiteX133" fmla="*/ 358276 w 593384"/>
                <a:gd name="connsiteY133" fmla="*/ 361656 h 606580"/>
                <a:gd name="connsiteX134" fmla="*/ 363392 w 593384"/>
                <a:gd name="connsiteY134" fmla="*/ 337560 h 606580"/>
                <a:gd name="connsiteX135" fmla="*/ 376984 w 593384"/>
                <a:gd name="connsiteY135" fmla="*/ 318345 h 606580"/>
                <a:gd name="connsiteX136" fmla="*/ 418065 w 593384"/>
                <a:gd name="connsiteY136" fmla="*/ 302027 h 606580"/>
                <a:gd name="connsiteX137" fmla="*/ 455557 w 593384"/>
                <a:gd name="connsiteY137" fmla="*/ 315371 h 606580"/>
                <a:gd name="connsiteX138" fmla="*/ 572004 w 593384"/>
                <a:gd name="connsiteY138" fmla="*/ 409543 h 606580"/>
                <a:gd name="connsiteX139" fmla="*/ 576510 w 593384"/>
                <a:gd name="connsiteY139" fmla="*/ 413584 h 606580"/>
                <a:gd name="connsiteX140" fmla="*/ 576357 w 593384"/>
                <a:gd name="connsiteY140" fmla="*/ 495099 h 606580"/>
                <a:gd name="connsiteX141" fmla="*/ 572233 w 593384"/>
                <a:gd name="connsiteY141" fmla="*/ 498835 h 606580"/>
                <a:gd name="connsiteX142" fmla="*/ 457390 w 593384"/>
                <a:gd name="connsiteY142" fmla="*/ 592855 h 606580"/>
                <a:gd name="connsiteX143" fmla="*/ 419058 w 593384"/>
                <a:gd name="connsiteY143" fmla="*/ 606580 h 606580"/>
                <a:gd name="connsiteX144" fmla="*/ 377289 w 593384"/>
                <a:gd name="connsiteY144" fmla="*/ 589957 h 606580"/>
                <a:gd name="connsiteX145" fmla="*/ 363468 w 593384"/>
                <a:gd name="connsiteY145" fmla="*/ 570512 h 606580"/>
                <a:gd name="connsiteX146" fmla="*/ 358276 w 593384"/>
                <a:gd name="connsiteY146" fmla="*/ 545959 h 606580"/>
                <a:gd name="connsiteX147" fmla="*/ 358276 w 593384"/>
                <a:gd name="connsiteY147" fmla="*/ 536656 h 606580"/>
                <a:gd name="connsiteX148" fmla="*/ 59713 w 593384"/>
                <a:gd name="connsiteY148" fmla="*/ 536656 h 606580"/>
                <a:gd name="connsiteX149" fmla="*/ 0 w 593384"/>
                <a:gd name="connsiteY149" fmla="*/ 477027 h 606580"/>
                <a:gd name="connsiteX150" fmla="*/ 0 w 593384"/>
                <a:gd name="connsiteY150" fmla="*/ 338857 h 606580"/>
                <a:gd name="connsiteX151" fmla="*/ 5116 w 593384"/>
                <a:gd name="connsiteY151" fmla="*/ 314761 h 606580"/>
                <a:gd name="connsiteX152" fmla="*/ 18632 w 593384"/>
                <a:gd name="connsiteY152" fmla="*/ 295621 h 606580"/>
                <a:gd name="connsiteX153" fmla="*/ 59789 w 593384"/>
                <a:gd name="connsiteY153" fmla="*/ 279227 h 606580"/>
                <a:gd name="connsiteX154" fmla="*/ 174327 w 593384"/>
                <a:gd name="connsiteY154" fmla="*/ 44608 h 606580"/>
                <a:gd name="connsiteX155" fmla="*/ 164247 w 593384"/>
                <a:gd name="connsiteY155" fmla="*/ 48192 h 606580"/>
                <a:gd name="connsiteX156" fmla="*/ 49403 w 593384"/>
                <a:gd name="connsiteY156" fmla="*/ 142211 h 606580"/>
                <a:gd name="connsiteX157" fmla="*/ 48487 w 593384"/>
                <a:gd name="connsiteY157" fmla="*/ 142974 h 606580"/>
                <a:gd name="connsiteX158" fmla="*/ 48487 w 593384"/>
                <a:gd name="connsiteY158" fmla="*/ 161580 h 606580"/>
                <a:gd name="connsiteX159" fmla="*/ 49480 w 593384"/>
                <a:gd name="connsiteY159" fmla="*/ 162418 h 606580"/>
                <a:gd name="connsiteX160" fmla="*/ 165851 w 593384"/>
                <a:gd name="connsiteY160" fmla="*/ 256590 h 606580"/>
                <a:gd name="connsiteX161" fmla="*/ 175319 w 593384"/>
                <a:gd name="connsiteY161" fmla="*/ 259946 h 606580"/>
                <a:gd name="connsiteX162" fmla="*/ 190438 w 593384"/>
                <a:gd name="connsiteY162" fmla="*/ 244924 h 606580"/>
                <a:gd name="connsiteX163" fmla="*/ 190438 w 593384"/>
                <a:gd name="connsiteY163" fmla="*/ 206111 h 606580"/>
                <a:gd name="connsiteX164" fmla="*/ 206550 w 593384"/>
                <a:gd name="connsiteY164" fmla="*/ 190098 h 606580"/>
                <a:gd name="connsiteX165" fmla="*/ 456931 w 593384"/>
                <a:gd name="connsiteY165" fmla="*/ 190098 h 606580"/>
                <a:gd name="connsiteX166" fmla="*/ 473042 w 593384"/>
                <a:gd name="connsiteY166" fmla="*/ 206111 h 606580"/>
                <a:gd name="connsiteX167" fmla="*/ 473042 w 593384"/>
                <a:gd name="connsiteY167" fmla="*/ 229978 h 606580"/>
                <a:gd name="connsiteX168" fmla="*/ 479915 w 593384"/>
                <a:gd name="connsiteY168" fmla="*/ 244238 h 606580"/>
                <a:gd name="connsiteX169" fmla="*/ 524279 w 593384"/>
                <a:gd name="connsiteY169" fmla="*/ 279466 h 606580"/>
                <a:gd name="connsiteX170" fmla="*/ 533595 w 593384"/>
                <a:gd name="connsiteY170" fmla="*/ 282745 h 606580"/>
                <a:gd name="connsiteX171" fmla="*/ 548714 w 593384"/>
                <a:gd name="connsiteY171" fmla="*/ 267723 h 606580"/>
                <a:gd name="connsiteX172" fmla="*/ 548714 w 593384"/>
                <a:gd name="connsiteY172" fmla="*/ 129553 h 606580"/>
                <a:gd name="connsiteX173" fmla="*/ 533671 w 593384"/>
                <a:gd name="connsiteY173" fmla="*/ 114532 h 606580"/>
                <a:gd name="connsiteX174" fmla="*/ 206550 w 593384"/>
                <a:gd name="connsiteY174" fmla="*/ 114532 h 606580"/>
                <a:gd name="connsiteX175" fmla="*/ 190438 w 593384"/>
                <a:gd name="connsiteY175" fmla="*/ 98442 h 606580"/>
                <a:gd name="connsiteX176" fmla="*/ 190438 w 593384"/>
                <a:gd name="connsiteY176" fmla="*/ 60621 h 606580"/>
                <a:gd name="connsiteX177" fmla="*/ 174327 w 593384"/>
                <a:gd name="connsiteY177" fmla="*/ 44608 h 606580"/>
                <a:gd name="connsiteX178" fmla="*/ 174289 w 593384"/>
                <a:gd name="connsiteY178" fmla="*/ 44097 h 606580"/>
                <a:gd name="connsiteX179" fmla="*/ 190936 w 593384"/>
                <a:gd name="connsiteY179" fmla="*/ 60641 h 606580"/>
                <a:gd name="connsiteX180" fmla="*/ 190936 w 593384"/>
                <a:gd name="connsiteY180" fmla="*/ 98455 h 606580"/>
                <a:gd name="connsiteX181" fmla="*/ 206513 w 593384"/>
                <a:gd name="connsiteY181" fmla="*/ 114008 h 606580"/>
                <a:gd name="connsiteX182" fmla="*/ 533641 w 593384"/>
                <a:gd name="connsiteY182" fmla="*/ 114008 h 606580"/>
                <a:gd name="connsiteX183" fmla="*/ 549218 w 593384"/>
                <a:gd name="connsiteY183" fmla="*/ 129560 h 606580"/>
                <a:gd name="connsiteX184" fmla="*/ 549218 w 593384"/>
                <a:gd name="connsiteY184" fmla="*/ 267704 h 606580"/>
                <a:gd name="connsiteX185" fmla="*/ 533564 w 593384"/>
                <a:gd name="connsiteY185" fmla="*/ 283257 h 606580"/>
                <a:gd name="connsiteX186" fmla="*/ 523943 w 593384"/>
                <a:gd name="connsiteY186" fmla="*/ 279826 h 606580"/>
                <a:gd name="connsiteX187" fmla="*/ 479578 w 593384"/>
                <a:gd name="connsiteY187" fmla="*/ 244604 h 606580"/>
                <a:gd name="connsiteX188" fmla="*/ 472476 w 593384"/>
                <a:gd name="connsiteY188" fmla="*/ 229966 h 606580"/>
                <a:gd name="connsiteX189" fmla="*/ 472476 w 593384"/>
                <a:gd name="connsiteY189" fmla="*/ 206104 h 606580"/>
                <a:gd name="connsiteX190" fmla="*/ 456899 w 593384"/>
                <a:gd name="connsiteY190" fmla="*/ 190551 h 606580"/>
                <a:gd name="connsiteX191" fmla="*/ 206513 w 593384"/>
                <a:gd name="connsiteY191" fmla="*/ 190551 h 606580"/>
                <a:gd name="connsiteX192" fmla="*/ 190936 w 593384"/>
                <a:gd name="connsiteY192" fmla="*/ 206104 h 606580"/>
                <a:gd name="connsiteX193" fmla="*/ 190936 w 593384"/>
                <a:gd name="connsiteY193" fmla="*/ 244909 h 606580"/>
                <a:gd name="connsiteX194" fmla="*/ 175282 w 593384"/>
                <a:gd name="connsiteY194" fmla="*/ 260462 h 606580"/>
                <a:gd name="connsiteX195" fmla="*/ 165508 w 593384"/>
                <a:gd name="connsiteY195" fmla="*/ 256955 h 606580"/>
                <a:gd name="connsiteX196" fmla="*/ 49058 w 593384"/>
                <a:gd name="connsiteY196" fmla="*/ 162800 h 606580"/>
                <a:gd name="connsiteX197" fmla="*/ 48066 w 593384"/>
                <a:gd name="connsiteY197" fmla="*/ 161885 h 606580"/>
                <a:gd name="connsiteX198" fmla="*/ 48142 w 593384"/>
                <a:gd name="connsiteY198" fmla="*/ 142673 h 606580"/>
                <a:gd name="connsiteX199" fmla="*/ 49058 w 593384"/>
                <a:gd name="connsiteY199" fmla="*/ 141835 h 606580"/>
                <a:gd name="connsiteX200" fmla="*/ 163904 w 593384"/>
                <a:gd name="connsiteY200" fmla="*/ 47833 h 606580"/>
                <a:gd name="connsiteX201" fmla="*/ 174289 w 593384"/>
                <a:gd name="connsiteY201" fmla="*/ 44097 h 606580"/>
                <a:gd name="connsiteX202" fmla="*/ 174327 w 593384"/>
                <a:gd name="connsiteY202" fmla="*/ 43540 h 606580"/>
                <a:gd name="connsiteX203" fmla="*/ 163636 w 593384"/>
                <a:gd name="connsiteY203" fmla="*/ 47429 h 606580"/>
                <a:gd name="connsiteX204" fmla="*/ 48793 w 593384"/>
                <a:gd name="connsiteY204" fmla="*/ 141449 h 606580"/>
                <a:gd name="connsiteX205" fmla="*/ 47800 w 593384"/>
                <a:gd name="connsiteY205" fmla="*/ 142288 h 606580"/>
                <a:gd name="connsiteX206" fmla="*/ 47800 w 593384"/>
                <a:gd name="connsiteY206" fmla="*/ 162266 h 606580"/>
                <a:gd name="connsiteX207" fmla="*/ 48793 w 593384"/>
                <a:gd name="connsiteY207" fmla="*/ 163181 h 606580"/>
                <a:gd name="connsiteX208" fmla="*/ 165240 w 593384"/>
                <a:gd name="connsiteY208" fmla="*/ 257353 h 606580"/>
                <a:gd name="connsiteX209" fmla="*/ 175319 w 593384"/>
                <a:gd name="connsiteY209" fmla="*/ 261013 h 606580"/>
                <a:gd name="connsiteX210" fmla="*/ 191431 w 593384"/>
                <a:gd name="connsiteY210" fmla="*/ 244924 h 606580"/>
                <a:gd name="connsiteX211" fmla="*/ 191431 w 593384"/>
                <a:gd name="connsiteY211" fmla="*/ 206111 h 606580"/>
                <a:gd name="connsiteX212" fmla="*/ 206550 w 593384"/>
                <a:gd name="connsiteY212" fmla="*/ 191089 h 606580"/>
                <a:gd name="connsiteX213" fmla="*/ 456931 w 593384"/>
                <a:gd name="connsiteY213" fmla="*/ 191089 h 606580"/>
                <a:gd name="connsiteX214" fmla="*/ 472050 w 593384"/>
                <a:gd name="connsiteY214" fmla="*/ 206111 h 606580"/>
                <a:gd name="connsiteX215" fmla="*/ 472050 w 593384"/>
                <a:gd name="connsiteY215" fmla="*/ 229978 h 606580"/>
                <a:gd name="connsiteX216" fmla="*/ 479304 w 593384"/>
                <a:gd name="connsiteY216" fmla="*/ 245000 h 606580"/>
                <a:gd name="connsiteX217" fmla="*/ 523668 w 593384"/>
                <a:gd name="connsiteY217" fmla="*/ 280229 h 606580"/>
                <a:gd name="connsiteX218" fmla="*/ 533595 w 593384"/>
                <a:gd name="connsiteY218" fmla="*/ 283813 h 606580"/>
                <a:gd name="connsiteX219" fmla="*/ 549707 w 593384"/>
                <a:gd name="connsiteY219" fmla="*/ 267723 h 606580"/>
                <a:gd name="connsiteX220" fmla="*/ 549707 w 593384"/>
                <a:gd name="connsiteY220" fmla="*/ 129553 h 606580"/>
                <a:gd name="connsiteX221" fmla="*/ 533671 w 593384"/>
                <a:gd name="connsiteY221" fmla="*/ 113464 h 606580"/>
                <a:gd name="connsiteX222" fmla="*/ 206550 w 593384"/>
                <a:gd name="connsiteY222" fmla="*/ 113464 h 606580"/>
                <a:gd name="connsiteX223" fmla="*/ 191431 w 593384"/>
                <a:gd name="connsiteY223" fmla="*/ 98442 h 606580"/>
                <a:gd name="connsiteX224" fmla="*/ 191431 w 593384"/>
                <a:gd name="connsiteY224" fmla="*/ 60621 h 606580"/>
                <a:gd name="connsiteX225" fmla="*/ 174327 w 593384"/>
                <a:gd name="connsiteY225" fmla="*/ 43540 h 606580"/>
                <a:gd name="connsiteX226" fmla="*/ 174327 w 593384"/>
                <a:gd name="connsiteY226" fmla="*/ 991 h 606580"/>
                <a:gd name="connsiteX227" fmla="*/ 215408 w 593384"/>
                <a:gd name="connsiteY227" fmla="*/ 17309 h 606580"/>
                <a:gd name="connsiteX228" fmla="*/ 228999 w 593384"/>
                <a:gd name="connsiteY228" fmla="*/ 36449 h 606580"/>
                <a:gd name="connsiteX229" fmla="*/ 234039 w 593384"/>
                <a:gd name="connsiteY229" fmla="*/ 60621 h 606580"/>
                <a:gd name="connsiteX230" fmla="*/ 234039 w 593384"/>
                <a:gd name="connsiteY230" fmla="*/ 70915 h 606580"/>
                <a:gd name="connsiteX231" fmla="*/ 533671 w 593384"/>
                <a:gd name="connsiteY231" fmla="*/ 70915 h 606580"/>
                <a:gd name="connsiteX232" fmla="*/ 592315 w 593384"/>
                <a:gd name="connsiteY232" fmla="*/ 129553 h 606580"/>
                <a:gd name="connsiteX233" fmla="*/ 592315 w 593384"/>
                <a:gd name="connsiteY233" fmla="*/ 267723 h 606580"/>
                <a:gd name="connsiteX234" fmla="*/ 587352 w 593384"/>
                <a:gd name="connsiteY234" fmla="*/ 291438 h 606580"/>
                <a:gd name="connsiteX235" fmla="*/ 573989 w 593384"/>
                <a:gd name="connsiteY235" fmla="*/ 310272 h 606580"/>
                <a:gd name="connsiteX236" fmla="*/ 533595 w 593384"/>
                <a:gd name="connsiteY236" fmla="*/ 326285 h 606580"/>
                <a:gd name="connsiteX237" fmla="*/ 497095 w 593384"/>
                <a:gd name="connsiteY237" fmla="*/ 313551 h 606580"/>
                <a:gd name="connsiteX238" fmla="*/ 452731 w 593384"/>
                <a:gd name="connsiteY238" fmla="*/ 278323 h 606580"/>
                <a:gd name="connsiteX239" fmla="*/ 435550 w 593384"/>
                <a:gd name="connsiteY239" fmla="*/ 256819 h 606580"/>
                <a:gd name="connsiteX240" fmla="*/ 429594 w 593384"/>
                <a:gd name="connsiteY240" fmla="*/ 234096 h 606580"/>
                <a:gd name="connsiteX241" fmla="*/ 429518 w 593384"/>
                <a:gd name="connsiteY241" fmla="*/ 233638 h 606580"/>
                <a:gd name="connsiteX242" fmla="*/ 234039 w 593384"/>
                <a:gd name="connsiteY242" fmla="*/ 233638 h 606580"/>
                <a:gd name="connsiteX243" fmla="*/ 234039 w 593384"/>
                <a:gd name="connsiteY243" fmla="*/ 244924 h 606580"/>
                <a:gd name="connsiteX244" fmla="*/ 229076 w 593384"/>
                <a:gd name="connsiteY244" fmla="*/ 268638 h 606580"/>
                <a:gd name="connsiteX245" fmla="*/ 215713 w 593384"/>
                <a:gd name="connsiteY245" fmla="*/ 287473 h 606580"/>
                <a:gd name="connsiteX246" fmla="*/ 175319 w 593384"/>
                <a:gd name="connsiteY246" fmla="*/ 303562 h 606580"/>
                <a:gd name="connsiteX247" fmla="*/ 138438 w 593384"/>
                <a:gd name="connsiteY247" fmla="*/ 290447 h 606580"/>
                <a:gd name="connsiteX248" fmla="*/ 21991 w 593384"/>
                <a:gd name="connsiteY248" fmla="*/ 196275 h 606580"/>
                <a:gd name="connsiteX249" fmla="*/ 17562 w 593384"/>
                <a:gd name="connsiteY249" fmla="*/ 192309 h 606580"/>
                <a:gd name="connsiteX250" fmla="*/ 17714 w 593384"/>
                <a:gd name="connsiteY250" fmla="*/ 112168 h 606580"/>
                <a:gd name="connsiteX251" fmla="*/ 21762 w 593384"/>
                <a:gd name="connsiteY251" fmla="*/ 108508 h 606580"/>
                <a:gd name="connsiteX252" fmla="*/ 136605 w 593384"/>
                <a:gd name="connsiteY252" fmla="*/ 14564 h 606580"/>
                <a:gd name="connsiteX253" fmla="*/ 174327 w 593384"/>
                <a:gd name="connsiteY253" fmla="*/ 991 h 606580"/>
                <a:gd name="connsiteX254" fmla="*/ 174289 w 593384"/>
                <a:gd name="connsiteY254" fmla="*/ 565 h 606580"/>
                <a:gd name="connsiteX255" fmla="*/ 136262 w 593384"/>
                <a:gd name="connsiteY255" fmla="*/ 14135 h 606580"/>
                <a:gd name="connsiteX256" fmla="*/ 21416 w 593384"/>
                <a:gd name="connsiteY256" fmla="*/ 108137 h 606580"/>
                <a:gd name="connsiteX257" fmla="*/ 17293 w 593384"/>
                <a:gd name="connsiteY257" fmla="*/ 111797 h 606580"/>
                <a:gd name="connsiteX258" fmla="*/ 17216 w 593384"/>
                <a:gd name="connsiteY258" fmla="*/ 192686 h 606580"/>
                <a:gd name="connsiteX259" fmla="*/ 21645 w 593384"/>
                <a:gd name="connsiteY259" fmla="*/ 196650 h 606580"/>
                <a:gd name="connsiteX260" fmla="*/ 138095 w 593384"/>
                <a:gd name="connsiteY260" fmla="*/ 290805 h 606580"/>
                <a:gd name="connsiteX261" fmla="*/ 175282 w 593384"/>
                <a:gd name="connsiteY261" fmla="*/ 303994 h 606580"/>
                <a:gd name="connsiteX262" fmla="*/ 216058 w 593384"/>
                <a:gd name="connsiteY262" fmla="*/ 287831 h 606580"/>
                <a:gd name="connsiteX263" fmla="*/ 229498 w 593384"/>
                <a:gd name="connsiteY263" fmla="*/ 268848 h 606580"/>
                <a:gd name="connsiteX264" fmla="*/ 234538 w 593384"/>
                <a:gd name="connsiteY264" fmla="*/ 244909 h 606580"/>
                <a:gd name="connsiteX265" fmla="*/ 234538 w 593384"/>
                <a:gd name="connsiteY265" fmla="*/ 234159 h 606580"/>
                <a:gd name="connsiteX266" fmla="*/ 429027 w 593384"/>
                <a:gd name="connsiteY266" fmla="*/ 234159 h 606580"/>
                <a:gd name="connsiteX267" fmla="*/ 435060 w 593384"/>
                <a:gd name="connsiteY267" fmla="*/ 257031 h 606580"/>
                <a:gd name="connsiteX268" fmla="*/ 452393 w 593384"/>
                <a:gd name="connsiteY268" fmla="*/ 278683 h 606580"/>
                <a:gd name="connsiteX269" fmla="*/ 496759 w 593384"/>
                <a:gd name="connsiteY269" fmla="*/ 313905 h 606580"/>
                <a:gd name="connsiteX270" fmla="*/ 533564 w 593384"/>
                <a:gd name="connsiteY270" fmla="*/ 326789 h 606580"/>
                <a:gd name="connsiteX271" fmla="*/ 574341 w 593384"/>
                <a:gd name="connsiteY271" fmla="*/ 310550 h 606580"/>
                <a:gd name="connsiteX272" fmla="*/ 587780 w 593384"/>
                <a:gd name="connsiteY272" fmla="*/ 291567 h 606580"/>
                <a:gd name="connsiteX273" fmla="*/ 592820 w 593384"/>
                <a:gd name="connsiteY273" fmla="*/ 267704 h 606580"/>
                <a:gd name="connsiteX274" fmla="*/ 592820 w 593384"/>
                <a:gd name="connsiteY274" fmla="*/ 129560 h 606580"/>
                <a:gd name="connsiteX275" fmla="*/ 533641 w 593384"/>
                <a:gd name="connsiteY275" fmla="*/ 70476 h 606580"/>
                <a:gd name="connsiteX276" fmla="*/ 234538 w 593384"/>
                <a:gd name="connsiteY276" fmla="*/ 70476 h 606580"/>
                <a:gd name="connsiteX277" fmla="*/ 234538 w 593384"/>
                <a:gd name="connsiteY277" fmla="*/ 60641 h 606580"/>
                <a:gd name="connsiteX278" fmla="*/ 229421 w 593384"/>
                <a:gd name="connsiteY278" fmla="*/ 36321 h 606580"/>
                <a:gd name="connsiteX279" fmla="*/ 215753 w 593384"/>
                <a:gd name="connsiteY279" fmla="*/ 16956 h 606580"/>
                <a:gd name="connsiteX280" fmla="*/ 174289 w 593384"/>
                <a:gd name="connsiteY280" fmla="*/ 565 h 606580"/>
                <a:gd name="connsiteX281" fmla="*/ 174327 w 593384"/>
                <a:gd name="connsiteY281" fmla="*/ 0 h 606580"/>
                <a:gd name="connsiteX282" fmla="*/ 216095 w 593384"/>
                <a:gd name="connsiteY282" fmla="*/ 16623 h 606580"/>
                <a:gd name="connsiteX283" fmla="*/ 229916 w 593384"/>
                <a:gd name="connsiteY283" fmla="*/ 36068 h 606580"/>
                <a:gd name="connsiteX284" fmla="*/ 235108 w 593384"/>
                <a:gd name="connsiteY284" fmla="*/ 60621 h 606580"/>
                <a:gd name="connsiteX285" fmla="*/ 235108 w 593384"/>
                <a:gd name="connsiteY285" fmla="*/ 69924 h 606580"/>
                <a:gd name="connsiteX286" fmla="*/ 533671 w 593384"/>
                <a:gd name="connsiteY286" fmla="*/ 69924 h 606580"/>
                <a:gd name="connsiteX287" fmla="*/ 593384 w 593384"/>
                <a:gd name="connsiteY287" fmla="*/ 129553 h 606580"/>
                <a:gd name="connsiteX288" fmla="*/ 593384 w 593384"/>
                <a:gd name="connsiteY288" fmla="*/ 267723 h 606580"/>
                <a:gd name="connsiteX289" fmla="*/ 588268 w 593384"/>
                <a:gd name="connsiteY289" fmla="*/ 291819 h 606580"/>
                <a:gd name="connsiteX290" fmla="*/ 574752 w 593384"/>
                <a:gd name="connsiteY290" fmla="*/ 310959 h 606580"/>
                <a:gd name="connsiteX291" fmla="*/ 533595 w 593384"/>
                <a:gd name="connsiteY291" fmla="*/ 327353 h 606580"/>
                <a:gd name="connsiteX292" fmla="*/ 496485 w 593384"/>
                <a:gd name="connsiteY292" fmla="*/ 314314 h 606580"/>
                <a:gd name="connsiteX293" fmla="*/ 452120 w 593384"/>
                <a:gd name="connsiteY293" fmla="*/ 279085 h 606580"/>
                <a:gd name="connsiteX294" fmla="*/ 434634 w 593384"/>
                <a:gd name="connsiteY294" fmla="*/ 257277 h 606580"/>
                <a:gd name="connsiteX295" fmla="*/ 428602 w 593384"/>
                <a:gd name="connsiteY295" fmla="*/ 234630 h 606580"/>
                <a:gd name="connsiteX296" fmla="*/ 235108 w 593384"/>
                <a:gd name="connsiteY296" fmla="*/ 234630 h 606580"/>
                <a:gd name="connsiteX297" fmla="*/ 235108 w 593384"/>
                <a:gd name="connsiteY297" fmla="*/ 244924 h 606580"/>
                <a:gd name="connsiteX298" fmla="*/ 229992 w 593384"/>
                <a:gd name="connsiteY298" fmla="*/ 269020 h 606580"/>
                <a:gd name="connsiteX299" fmla="*/ 216400 w 593384"/>
                <a:gd name="connsiteY299" fmla="*/ 288235 h 606580"/>
                <a:gd name="connsiteX300" fmla="*/ 175319 w 593384"/>
                <a:gd name="connsiteY300" fmla="*/ 304553 h 606580"/>
                <a:gd name="connsiteX301" fmla="*/ 137827 w 593384"/>
                <a:gd name="connsiteY301" fmla="*/ 291209 h 606580"/>
                <a:gd name="connsiteX302" fmla="*/ 21380 w 593384"/>
                <a:gd name="connsiteY302" fmla="*/ 197037 h 606580"/>
                <a:gd name="connsiteX303" fmla="*/ 16875 w 593384"/>
                <a:gd name="connsiteY303" fmla="*/ 192996 h 606580"/>
                <a:gd name="connsiteX304" fmla="*/ 17027 w 593384"/>
                <a:gd name="connsiteY304" fmla="*/ 111405 h 606580"/>
                <a:gd name="connsiteX305" fmla="*/ 21151 w 593384"/>
                <a:gd name="connsiteY305" fmla="*/ 107745 h 606580"/>
                <a:gd name="connsiteX306" fmla="*/ 135994 w 593384"/>
                <a:gd name="connsiteY306" fmla="*/ 13725 h 606580"/>
                <a:gd name="connsiteX307" fmla="*/ 174327 w 593384"/>
                <a:gd name="connsiteY307"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593384" h="606580">
                  <a:moveTo>
                    <a:pt x="59789" y="323835"/>
                  </a:moveTo>
                  <a:cubicBezTo>
                    <a:pt x="52535" y="323835"/>
                    <a:pt x="44670" y="329554"/>
                    <a:pt x="44670" y="338857"/>
                  </a:cubicBezTo>
                  <a:lnTo>
                    <a:pt x="44670" y="477027"/>
                  </a:lnTo>
                  <a:cubicBezTo>
                    <a:pt x="44670" y="485338"/>
                    <a:pt x="51390" y="492048"/>
                    <a:pt x="59713" y="492048"/>
                  </a:cubicBezTo>
                  <a:lnTo>
                    <a:pt x="386834" y="492048"/>
                  </a:lnTo>
                  <a:cubicBezTo>
                    <a:pt x="395692" y="492048"/>
                    <a:pt x="402946" y="499292"/>
                    <a:pt x="402946" y="508138"/>
                  </a:cubicBezTo>
                  <a:lnTo>
                    <a:pt x="402946" y="545959"/>
                  </a:lnTo>
                  <a:cubicBezTo>
                    <a:pt x="402946" y="555872"/>
                    <a:pt x="411269" y="561972"/>
                    <a:pt x="419058" y="561972"/>
                  </a:cubicBezTo>
                  <a:cubicBezTo>
                    <a:pt x="422723" y="561972"/>
                    <a:pt x="426159" y="560752"/>
                    <a:pt x="429137" y="558388"/>
                  </a:cubicBezTo>
                  <a:lnTo>
                    <a:pt x="543981" y="464369"/>
                  </a:lnTo>
                  <a:cubicBezTo>
                    <a:pt x="544286" y="464140"/>
                    <a:pt x="544592" y="463835"/>
                    <a:pt x="544897" y="463606"/>
                  </a:cubicBezTo>
                  <a:cubicBezTo>
                    <a:pt x="550013" y="458497"/>
                    <a:pt x="550013" y="450109"/>
                    <a:pt x="544897" y="445000"/>
                  </a:cubicBezTo>
                  <a:cubicBezTo>
                    <a:pt x="544592" y="444695"/>
                    <a:pt x="544210" y="444390"/>
                    <a:pt x="543904" y="444162"/>
                  </a:cubicBezTo>
                  <a:lnTo>
                    <a:pt x="427533" y="349990"/>
                  </a:lnTo>
                  <a:cubicBezTo>
                    <a:pt x="424784" y="347778"/>
                    <a:pt x="421501" y="346634"/>
                    <a:pt x="418065" y="346634"/>
                  </a:cubicBezTo>
                  <a:cubicBezTo>
                    <a:pt x="410811" y="346634"/>
                    <a:pt x="402946" y="352353"/>
                    <a:pt x="402946" y="361656"/>
                  </a:cubicBezTo>
                  <a:lnTo>
                    <a:pt x="402946" y="400469"/>
                  </a:lnTo>
                  <a:cubicBezTo>
                    <a:pt x="402946" y="409314"/>
                    <a:pt x="395692" y="416482"/>
                    <a:pt x="386834" y="416482"/>
                  </a:cubicBezTo>
                  <a:lnTo>
                    <a:pt x="136453" y="416482"/>
                  </a:lnTo>
                  <a:cubicBezTo>
                    <a:pt x="127519" y="416482"/>
                    <a:pt x="120342" y="409314"/>
                    <a:pt x="120342" y="400469"/>
                  </a:cubicBezTo>
                  <a:lnTo>
                    <a:pt x="120342" y="376602"/>
                  </a:lnTo>
                  <a:cubicBezTo>
                    <a:pt x="120342" y="371035"/>
                    <a:pt x="117822" y="365850"/>
                    <a:pt x="113469" y="362342"/>
                  </a:cubicBezTo>
                  <a:lnTo>
                    <a:pt x="69105" y="327114"/>
                  </a:lnTo>
                  <a:cubicBezTo>
                    <a:pt x="66356" y="324979"/>
                    <a:pt x="63149" y="323835"/>
                    <a:pt x="59789" y="323835"/>
                  </a:cubicBezTo>
                  <a:close/>
                  <a:moveTo>
                    <a:pt x="59757" y="323324"/>
                  </a:moveTo>
                  <a:cubicBezTo>
                    <a:pt x="63040" y="323324"/>
                    <a:pt x="66401" y="324391"/>
                    <a:pt x="69379" y="326755"/>
                  </a:cubicBezTo>
                  <a:lnTo>
                    <a:pt x="113750" y="361977"/>
                  </a:lnTo>
                  <a:cubicBezTo>
                    <a:pt x="118255" y="365484"/>
                    <a:pt x="120852" y="370897"/>
                    <a:pt x="120852" y="376615"/>
                  </a:cubicBezTo>
                  <a:lnTo>
                    <a:pt x="120852" y="400477"/>
                  </a:lnTo>
                  <a:cubicBezTo>
                    <a:pt x="120852" y="409016"/>
                    <a:pt x="127802" y="416030"/>
                    <a:pt x="136431" y="416030"/>
                  </a:cubicBezTo>
                  <a:lnTo>
                    <a:pt x="386846" y="416030"/>
                  </a:lnTo>
                  <a:cubicBezTo>
                    <a:pt x="395476" y="416030"/>
                    <a:pt x="402425" y="409016"/>
                    <a:pt x="402425" y="400477"/>
                  </a:cubicBezTo>
                  <a:lnTo>
                    <a:pt x="402425" y="361672"/>
                  </a:lnTo>
                  <a:cubicBezTo>
                    <a:pt x="402425" y="352447"/>
                    <a:pt x="410062" y="346119"/>
                    <a:pt x="418081" y="346119"/>
                  </a:cubicBezTo>
                  <a:cubicBezTo>
                    <a:pt x="421441" y="346119"/>
                    <a:pt x="424878" y="347187"/>
                    <a:pt x="427856" y="349626"/>
                  </a:cubicBezTo>
                  <a:lnTo>
                    <a:pt x="544319" y="443781"/>
                  </a:lnTo>
                  <a:cubicBezTo>
                    <a:pt x="544625" y="444086"/>
                    <a:pt x="545007" y="444314"/>
                    <a:pt x="545312" y="444696"/>
                  </a:cubicBezTo>
                  <a:cubicBezTo>
                    <a:pt x="550582" y="449956"/>
                    <a:pt x="550582" y="458647"/>
                    <a:pt x="545236" y="463908"/>
                  </a:cubicBezTo>
                  <a:cubicBezTo>
                    <a:pt x="544930" y="464213"/>
                    <a:pt x="544625" y="464518"/>
                    <a:pt x="544319" y="464746"/>
                  </a:cubicBezTo>
                  <a:lnTo>
                    <a:pt x="429460" y="558748"/>
                  </a:lnTo>
                  <a:cubicBezTo>
                    <a:pt x="426252" y="561340"/>
                    <a:pt x="422587" y="562484"/>
                    <a:pt x="419074" y="562484"/>
                  </a:cubicBezTo>
                  <a:cubicBezTo>
                    <a:pt x="410520" y="562484"/>
                    <a:pt x="402425" y="555775"/>
                    <a:pt x="402425" y="545940"/>
                  </a:cubicBezTo>
                  <a:lnTo>
                    <a:pt x="402425" y="508126"/>
                  </a:lnTo>
                  <a:cubicBezTo>
                    <a:pt x="402425" y="499511"/>
                    <a:pt x="395476" y="492573"/>
                    <a:pt x="386846" y="492573"/>
                  </a:cubicBezTo>
                  <a:lnTo>
                    <a:pt x="59680" y="492573"/>
                  </a:lnTo>
                  <a:cubicBezTo>
                    <a:pt x="51127" y="492573"/>
                    <a:pt x="44101" y="485636"/>
                    <a:pt x="44101" y="477021"/>
                  </a:cubicBezTo>
                  <a:lnTo>
                    <a:pt x="44101" y="338877"/>
                  </a:lnTo>
                  <a:cubicBezTo>
                    <a:pt x="44101" y="329652"/>
                    <a:pt x="51738" y="323324"/>
                    <a:pt x="59757" y="323324"/>
                  </a:cubicBezTo>
                  <a:close/>
                  <a:moveTo>
                    <a:pt x="59789" y="322767"/>
                  </a:moveTo>
                  <a:cubicBezTo>
                    <a:pt x="52000" y="322767"/>
                    <a:pt x="43677" y="328944"/>
                    <a:pt x="43677" y="338857"/>
                  </a:cubicBezTo>
                  <a:lnTo>
                    <a:pt x="43677" y="477027"/>
                  </a:lnTo>
                  <a:cubicBezTo>
                    <a:pt x="43677" y="485872"/>
                    <a:pt x="50855" y="493116"/>
                    <a:pt x="59713" y="493116"/>
                  </a:cubicBezTo>
                  <a:lnTo>
                    <a:pt x="386834" y="493116"/>
                  </a:lnTo>
                  <a:cubicBezTo>
                    <a:pt x="395157" y="493116"/>
                    <a:pt x="401953" y="499826"/>
                    <a:pt x="401953" y="508138"/>
                  </a:cubicBezTo>
                  <a:lnTo>
                    <a:pt x="401953" y="545959"/>
                  </a:lnTo>
                  <a:cubicBezTo>
                    <a:pt x="401953" y="556482"/>
                    <a:pt x="410811" y="563040"/>
                    <a:pt x="419058" y="563040"/>
                  </a:cubicBezTo>
                  <a:cubicBezTo>
                    <a:pt x="422952" y="563040"/>
                    <a:pt x="426617" y="561667"/>
                    <a:pt x="429748" y="559151"/>
                  </a:cubicBezTo>
                  <a:lnTo>
                    <a:pt x="544592" y="465131"/>
                  </a:lnTo>
                  <a:cubicBezTo>
                    <a:pt x="544973" y="464902"/>
                    <a:pt x="545279" y="464597"/>
                    <a:pt x="545584" y="464292"/>
                  </a:cubicBezTo>
                  <a:cubicBezTo>
                    <a:pt x="551082" y="458802"/>
                    <a:pt x="551082" y="449804"/>
                    <a:pt x="545584" y="444314"/>
                  </a:cubicBezTo>
                  <a:cubicBezTo>
                    <a:pt x="545279" y="443933"/>
                    <a:pt x="544897" y="443628"/>
                    <a:pt x="544592" y="443399"/>
                  </a:cubicBezTo>
                  <a:lnTo>
                    <a:pt x="428144" y="349227"/>
                  </a:lnTo>
                  <a:cubicBezTo>
                    <a:pt x="425243" y="346863"/>
                    <a:pt x="421730" y="345567"/>
                    <a:pt x="418065" y="345567"/>
                  </a:cubicBezTo>
                  <a:cubicBezTo>
                    <a:pt x="410276" y="345567"/>
                    <a:pt x="401953" y="351743"/>
                    <a:pt x="401953" y="361656"/>
                  </a:cubicBezTo>
                  <a:lnTo>
                    <a:pt x="401953" y="400469"/>
                  </a:lnTo>
                  <a:cubicBezTo>
                    <a:pt x="401953" y="408704"/>
                    <a:pt x="395157" y="415491"/>
                    <a:pt x="386834" y="415491"/>
                  </a:cubicBezTo>
                  <a:lnTo>
                    <a:pt x="136453" y="415491"/>
                  </a:lnTo>
                  <a:cubicBezTo>
                    <a:pt x="128130" y="415491"/>
                    <a:pt x="121334" y="408704"/>
                    <a:pt x="121334" y="400469"/>
                  </a:cubicBezTo>
                  <a:lnTo>
                    <a:pt x="121334" y="376602"/>
                  </a:lnTo>
                  <a:cubicBezTo>
                    <a:pt x="121334" y="370730"/>
                    <a:pt x="118738" y="365240"/>
                    <a:pt x="114080" y="361580"/>
                  </a:cubicBezTo>
                  <a:lnTo>
                    <a:pt x="69716" y="326351"/>
                  </a:lnTo>
                  <a:cubicBezTo>
                    <a:pt x="66814" y="323987"/>
                    <a:pt x="63378" y="322767"/>
                    <a:pt x="59789" y="322767"/>
                  </a:cubicBezTo>
                  <a:close/>
                  <a:moveTo>
                    <a:pt x="59789" y="280218"/>
                  </a:moveTo>
                  <a:cubicBezTo>
                    <a:pt x="72923" y="280218"/>
                    <a:pt x="85904" y="284793"/>
                    <a:pt x="96289" y="293029"/>
                  </a:cubicBezTo>
                  <a:lnTo>
                    <a:pt x="140653" y="328258"/>
                  </a:lnTo>
                  <a:cubicBezTo>
                    <a:pt x="147831" y="334053"/>
                    <a:pt x="153787" y="341449"/>
                    <a:pt x="157834" y="349761"/>
                  </a:cubicBezTo>
                  <a:cubicBezTo>
                    <a:pt x="161194" y="356776"/>
                    <a:pt x="163255" y="364630"/>
                    <a:pt x="163790" y="372484"/>
                  </a:cubicBezTo>
                  <a:lnTo>
                    <a:pt x="163866" y="372942"/>
                  </a:lnTo>
                  <a:lnTo>
                    <a:pt x="359345" y="372942"/>
                  </a:lnTo>
                  <a:lnTo>
                    <a:pt x="359345" y="361656"/>
                  </a:lnTo>
                  <a:cubicBezTo>
                    <a:pt x="359345" y="353421"/>
                    <a:pt x="361025" y="345414"/>
                    <a:pt x="364308" y="337942"/>
                  </a:cubicBezTo>
                  <a:cubicBezTo>
                    <a:pt x="367439" y="330850"/>
                    <a:pt x="371944" y="324445"/>
                    <a:pt x="377671" y="319107"/>
                  </a:cubicBezTo>
                  <a:cubicBezTo>
                    <a:pt x="388667" y="308737"/>
                    <a:pt x="403022" y="303018"/>
                    <a:pt x="418065" y="303018"/>
                  </a:cubicBezTo>
                  <a:cubicBezTo>
                    <a:pt x="431428" y="303018"/>
                    <a:pt x="444485" y="307669"/>
                    <a:pt x="454946" y="316133"/>
                  </a:cubicBezTo>
                  <a:lnTo>
                    <a:pt x="571393" y="410305"/>
                  </a:lnTo>
                  <a:cubicBezTo>
                    <a:pt x="572386" y="411144"/>
                    <a:pt x="573990" y="412517"/>
                    <a:pt x="575822" y="414271"/>
                  </a:cubicBezTo>
                  <a:cubicBezTo>
                    <a:pt x="597890" y="436384"/>
                    <a:pt x="597814" y="472375"/>
                    <a:pt x="575670" y="494412"/>
                  </a:cubicBezTo>
                  <a:cubicBezTo>
                    <a:pt x="574066" y="496014"/>
                    <a:pt x="572539" y="497310"/>
                    <a:pt x="571623" y="498072"/>
                  </a:cubicBezTo>
                  <a:lnTo>
                    <a:pt x="456779" y="592016"/>
                  </a:lnTo>
                  <a:cubicBezTo>
                    <a:pt x="446089" y="600785"/>
                    <a:pt x="432726" y="605589"/>
                    <a:pt x="419058" y="605589"/>
                  </a:cubicBezTo>
                  <a:cubicBezTo>
                    <a:pt x="403709" y="605589"/>
                    <a:pt x="389125" y="599793"/>
                    <a:pt x="377976" y="589271"/>
                  </a:cubicBezTo>
                  <a:cubicBezTo>
                    <a:pt x="372173" y="583780"/>
                    <a:pt x="367592" y="577375"/>
                    <a:pt x="364385" y="570131"/>
                  </a:cubicBezTo>
                  <a:cubicBezTo>
                    <a:pt x="361025" y="562506"/>
                    <a:pt x="359345" y="554423"/>
                    <a:pt x="359345" y="545959"/>
                  </a:cubicBezTo>
                  <a:lnTo>
                    <a:pt x="359345" y="535665"/>
                  </a:lnTo>
                  <a:lnTo>
                    <a:pt x="59713" y="535665"/>
                  </a:lnTo>
                  <a:cubicBezTo>
                    <a:pt x="27336" y="535665"/>
                    <a:pt x="1069" y="509358"/>
                    <a:pt x="1069" y="477027"/>
                  </a:cubicBezTo>
                  <a:lnTo>
                    <a:pt x="1069" y="338857"/>
                  </a:lnTo>
                  <a:cubicBezTo>
                    <a:pt x="1069" y="330621"/>
                    <a:pt x="2749" y="322615"/>
                    <a:pt x="6032" y="315142"/>
                  </a:cubicBezTo>
                  <a:cubicBezTo>
                    <a:pt x="9163" y="308051"/>
                    <a:pt x="13668" y="301722"/>
                    <a:pt x="19395" y="296308"/>
                  </a:cubicBezTo>
                  <a:cubicBezTo>
                    <a:pt x="30314" y="285937"/>
                    <a:pt x="44746" y="280218"/>
                    <a:pt x="59789" y="280218"/>
                  </a:cubicBezTo>
                  <a:close/>
                  <a:moveTo>
                    <a:pt x="59757" y="279792"/>
                  </a:moveTo>
                  <a:cubicBezTo>
                    <a:pt x="44559" y="279792"/>
                    <a:pt x="30049" y="285510"/>
                    <a:pt x="18975" y="295955"/>
                  </a:cubicBezTo>
                  <a:cubicBezTo>
                    <a:pt x="13248" y="301367"/>
                    <a:pt x="8742" y="307771"/>
                    <a:pt x="5534" y="315014"/>
                  </a:cubicBezTo>
                  <a:cubicBezTo>
                    <a:pt x="2174" y="322562"/>
                    <a:pt x="494" y="330567"/>
                    <a:pt x="494" y="338877"/>
                  </a:cubicBezTo>
                  <a:lnTo>
                    <a:pt x="494" y="477021"/>
                  </a:lnTo>
                  <a:cubicBezTo>
                    <a:pt x="494" y="509574"/>
                    <a:pt x="27070" y="536105"/>
                    <a:pt x="59680" y="536105"/>
                  </a:cubicBezTo>
                  <a:lnTo>
                    <a:pt x="358818" y="536105"/>
                  </a:lnTo>
                  <a:lnTo>
                    <a:pt x="358818" y="545940"/>
                  </a:lnTo>
                  <a:cubicBezTo>
                    <a:pt x="358818" y="554403"/>
                    <a:pt x="360575" y="562636"/>
                    <a:pt x="363935" y="570260"/>
                  </a:cubicBezTo>
                  <a:cubicBezTo>
                    <a:pt x="367143" y="577579"/>
                    <a:pt x="371801" y="584059"/>
                    <a:pt x="377605" y="589625"/>
                  </a:cubicBezTo>
                  <a:cubicBezTo>
                    <a:pt x="388908" y="600222"/>
                    <a:pt x="403571" y="606016"/>
                    <a:pt x="419074" y="606016"/>
                  </a:cubicBezTo>
                  <a:cubicBezTo>
                    <a:pt x="432820" y="606016"/>
                    <a:pt x="446338" y="601213"/>
                    <a:pt x="457106" y="592446"/>
                  </a:cubicBezTo>
                  <a:lnTo>
                    <a:pt x="571965" y="498444"/>
                  </a:lnTo>
                  <a:cubicBezTo>
                    <a:pt x="572958" y="497681"/>
                    <a:pt x="574409" y="496385"/>
                    <a:pt x="576089" y="494784"/>
                  </a:cubicBezTo>
                  <a:cubicBezTo>
                    <a:pt x="598389" y="472523"/>
                    <a:pt x="598465" y="436233"/>
                    <a:pt x="576165" y="413895"/>
                  </a:cubicBezTo>
                  <a:cubicBezTo>
                    <a:pt x="574409" y="412142"/>
                    <a:pt x="572805" y="410770"/>
                    <a:pt x="571736" y="409931"/>
                  </a:cubicBezTo>
                  <a:lnTo>
                    <a:pt x="455273" y="315777"/>
                  </a:lnTo>
                  <a:cubicBezTo>
                    <a:pt x="444734" y="307238"/>
                    <a:pt x="431522" y="302587"/>
                    <a:pt x="418081" y="302587"/>
                  </a:cubicBezTo>
                  <a:cubicBezTo>
                    <a:pt x="402883" y="302587"/>
                    <a:pt x="388373" y="308305"/>
                    <a:pt x="377300" y="318750"/>
                  </a:cubicBezTo>
                  <a:cubicBezTo>
                    <a:pt x="371572" y="324163"/>
                    <a:pt x="367066" y="330567"/>
                    <a:pt x="363859" y="337733"/>
                  </a:cubicBezTo>
                  <a:cubicBezTo>
                    <a:pt x="360499" y="345281"/>
                    <a:pt x="358818" y="353362"/>
                    <a:pt x="358818" y="361672"/>
                  </a:cubicBezTo>
                  <a:lnTo>
                    <a:pt x="358818" y="372422"/>
                  </a:lnTo>
                  <a:lnTo>
                    <a:pt x="164306" y="372422"/>
                  </a:lnTo>
                  <a:cubicBezTo>
                    <a:pt x="163771" y="364569"/>
                    <a:pt x="161709" y="356717"/>
                    <a:pt x="158273" y="349550"/>
                  </a:cubicBezTo>
                  <a:cubicBezTo>
                    <a:pt x="154225" y="341164"/>
                    <a:pt x="148192" y="333693"/>
                    <a:pt x="140937" y="327898"/>
                  </a:cubicBezTo>
                  <a:lnTo>
                    <a:pt x="96566" y="292676"/>
                  </a:lnTo>
                  <a:cubicBezTo>
                    <a:pt x="86104" y="284366"/>
                    <a:pt x="73045" y="279792"/>
                    <a:pt x="59757" y="279792"/>
                  </a:cubicBezTo>
                  <a:close/>
                  <a:moveTo>
                    <a:pt x="59789" y="279227"/>
                  </a:moveTo>
                  <a:cubicBezTo>
                    <a:pt x="73152" y="279227"/>
                    <a:pt x="86362" y="283878"/>
                    <a:pt x="96899" y="292266"/>
                  </a:cubicBezTo>
                  <a:lnTo>
                    <a:pt x="141264" y="327495"/>
                  </a:lnTo>
                  <a:cubicBezTo>
                    <a:pt x="148594" y="333290"/>
                    <a:pt x="154627" y="340839"/>
                    <a:pt x="158750" y="349303"/>
                  </a:cubicBezTo>
                  <a:cubicBezTo>
                    <a:pt x="162110" y="356319"/>
                    <a:pt x="164172" y="364096"/>
                    <a:pt x="164782" y="371950"/>
                  </a:cubicBezTo>
                  <a:lnTo>
                    <a:pt x="358276" y="371950"/>
                  </a:lnTo>
                  <a:lnTo>
                    <a:pt x="358276" y="361656"/>
                  </a:lnTo>
                  <a:cubicBezTo>
                    <a:pt x="358276" y="353268"/>
                    <a:pt x="360032" y="345186"/>
                    <a:pt x="363392" y="337560"/>
                  </a:cubicBezTo>
                  <a:cubicBezTo>
                    <a:pt x="366599" y="330316"/>
                    <a:pt x="371180" y="323835"/>
                    <a:pt x="376984" y="318345"/>
                  </a:cubicBezTo>
                  <a:cubicBezTo>
                    <a:pt x="388132" y="307822"/>
                    <a:pt x="402717" y="302027"/>
                    <a:pt x="418065" y="302027"/>
                  </a:cubicBezTo>
                  <a:cubicBezTo>
                    <a:pt x="431657" y="302027"/>
                    <a:pt x="444943" y="306754"/>
                    <a:pt x="455557" y="315371"/>
                  </a:cubicBezTo>
                  <a:lnTo>
                    <a:pt x="572004" y="409543"/>
                  </a:lnTo>
                  <a:cubicBezTo>
                    <a:pt x="573073" y="410382"/>
                    <a:pt x="574677" y="411754"/>
                    <a:pt x="576510" y="413584"/>
                  </a:cubicBezTo>
                  <a:cubicBezTo>
                    <a:pt x="598959" y="436079"/>
                    <a:pt x="598959" y="472680"/>
                    <a:pt x="576357" y="495099"/>
                  </a:cubicBezTo>
                  <a:cubicBezTo>
                    <a:pt x="574753" y="496776"/>
                    <a:pt x="573226" y="498072"/>
                    <a:pt x="572233" y="498835"/>
                  </a:cubicBezTo>
                  <a:lnTo>
                    <a:pt x="457390" y="592855"/>
                  </a:lnTo>
                  <a:cubicBezTo>
                    <a:pt x="446547" y="601700"/>
                    <a:pt x="432955" y="606580"/>
                    <a:pt x="419058" y="606580"/>
                  </a:cubicBezTo>
                  <a:cubicBezTo>
                    <a:pt x="403480" y="606580"/>
                    <a:pt x="388590" y="600709"/>
                    <a:pt x="377289" y="589957"/>
                  </a:cubicBezTo>
                  <a:cubicBezTo>
                    <a:pt x="371333" y="584467"/>
                    <a:pt x="366752" y="577909"/>
                    <a:pt x="363468" y="570512"/>
                  </a:cubicBezTo>
                  <a:cubicBezTo>
                    <a:pt x="360032" y="562811"/>
                    <a:pt x="358276" y="554499"/>
                    <a:pt x="358276" y="545959"/>
                  </a:cubicBezTo>
                  <a:lnTo>
                    <a:pt x="358276" y="536656"/>
                  </a:lnTo>
                  <a:lnTo>
                    <a:pt x="59713" y="536656"/>
                  </a:lnTo>
                  <a:cubicBezTo>
                    <a:pt x="26802" y="536656"/>
                    <a:pt x="0" y="509892"/>
                    <a:pt x="0" y="477027"/>
                  </a:cubicBezTo>
                  <a:lnTo>
                    <a:pt x="0" y="338857"/>
                  </a:lnTo>
                  <a:cubicBezTo>
                    <a:pt x="0" y="330469"/>
                    <a:pt x="1756" y="322386"/>
                    <a:pt x="5116" y="314761"/>
                  </a:cubicBezTo>
                  <a:cubicBezTo>
                    <a:pt x="8323" y="307517"/>
                    <a:pt x="12905" y="301035"/>
                    <a:pt x="18632" y="295621"/>
                  </a:cubicBezTo>
                  <a:cubicBezTo>
                    <a:pt x="29856" y="285022"/>
                    <a:pt x="44441" y="279227"/>
                    <a:pt x="59789" y="279227"/>
                  </a:cubicBezTo>
                  <a:close/>
                  <a:moveTo>
                    <a:pt x="174327" y="44608"/>
                  </a:moveTo>
                  <a:cubicBezTo>
                    <a:pt x="170661" y="44608"/>
                    <a:pt x="167225" y="45828"/>
                    <a:pt x="164247" y="48192"/>
                  </a:cubicBezTo>
                  <a:lnTo>
                    <a:pt x="49403" y="142211"/>
                  </a:lnTo>
                  <a:cubicBezTo>
                    <a:pt x="49098" y="142440"/>
                    <a:pt x="48793" y="142745"/>
                    <a:pt x="48487" y="142974"/>
                  </a:cubicBezTo>
                  <a:cubicBezTo>
                    <a:pt x="43371" y="148083"/>
                    <a:pt x="43371" y="156394"/>
                    <a:pt x="48487" y="161580"/>
                  </a:cubicBezTo>
                  <a:cubicBezTo>
                    <a:pt x="48793" y="161885"/>
                    <a:pt x="49098" y="162113"/>
                    <a:pt x="49480" y="162418"/>
                  </a:cubicBezTo>
                  <a:lnTo>
                    <a:pt x="165851" y="256590"/>
                  </a:lnTo>
                  <a:cubicBezTo>
                    <a:pt x="168600" y="258802"/>
                    <a:pt x="171883" y="259946"/>
                    <a:pt x="175319" y="259946"/>
                  </a:cubicBezTo>
                  <a:cubicBezTo>
                    <a:pt x="182573" y="259946"/>
                    <a:pt x="190438" y="254227"/>
                    <a:pt x="190438" y="244924"/>
                  </a:cubicBezTo>
                  <a:lnTo>
                    <a:pt x="190438" y="206111"/>
                  </a:lnTo>
                  <a:cubicBezTo>
                    <a:pt x="190438" y="197266"/>
                    <a:pt x="197616" y="190098"/>
                    <a:pt x="206550" y="190098"/>
                  </a:cubicBezTo>
                  <a:lnTo>
                    <a:pt x="456931" y="190098"/>
                  </a:lnTo>
                  <a:cubicBezTo>
                    <a:pt x="465788" y="190098"/>
                    <a:pt x="473042" y="197266"/>
                    <a:pt x="473042" y="206111"/>
                  </a:cubicBezTo>
                  <a:lnTo>
                    <a:pt x="473042" y="229978"/>
                  </a:lnTo>
                  <a:cubicBezTo>
                    <a:pt x="473042" y="235545"/>
                    <a:pt x="475562" y="240730"/>
                    <a:pt x="479915" y="244238"/>
                  </a:cubicBezTo>
                  <a:lnTo>
                    <a:pt x="524279" y="279466"/>
                  </a:lnTo>
                  <a:cubicBezTo>
                    <a:pt x="526952" y="281601"/>
                    <a:pt x="530235" y="282745"/>
                    <a:pt x="533595" y="282745"/>
                  </a:cubicBezTo>
                  <a:cubicBezTo>
                    <a:pt x="540849" y="282745"/>
                    <a:pt x="548714" y="277026"/>
                    <a:pt x="548714" y="267723"/>
                  </a:cubicBezTo>
                  <a:lnTo>
                    <a:pt x="548714" y="129553"/>
                  </a:lnTo>
                  <a:cubicBezTo>
                    <a:pt x="548714" y="121242"/>
                    <a:pt x="541995" y="114532"/>
                    <a:pt x="533671" y="114532"/>
                  </a:cubicBezTo>
                  <a:lnTo>
                    <a:pt x="206550" y="114532"/>
                  </a:lnTo>
                  <a:cubicBezTo>
                    <a:pt x="197616" y="114532"/>
                    <a:pt x="190438" y="107288"/>
                    <a:pt x="190438" y="98442"/>
                  </a:cubicBezTo>
                  <a:lnTo>
                    <a:pt x="190438" y="60621"/>
                  </a:lnTo>
                  <a:cubicBezTo>
                    <a:pt x="190438" y="50708"/>
                    <a:pt x="182115" y="44608"/>
                    <a:pt x="174327" y="44608"/>
                  </a:cubicBezTo>
                  <a:close/>
                  <a:moveTo>
                    <a:pt x="174289" y="44097"/>
                  </a:moveTo>
                  <a:cubicBezTo>
                    <a:pt x="182842" y="44097"/>
                    <a:pt x="190936" y="50806"/>
                    <a:pt x="190936" y="60641"/>
                  </a:cubicBezTo>
                  <a:lnTo>
                    <a:pt x="190936" y="98455"/>
                  </a:lnTo>
                  <a:cubicBezTo>
                    <a:pt x="190936" y="107070"/>
                    <a:pt x="197885" y="114008"/>
                    <a:pt x="206513" y="114008"/>
                  </a:cubicBezTo>
                  <a:lnTo>
                    <a:pt x="533641" y="114008"/>
                  </a:lnTo>
                  <a:cubicBezTo>
                    <a:pt x="542193" y="114008"/>
                    <a:pt x="549218" y="120945"/>
                    <a:pt x="549218" y="129560"/>
                  </a:cubicBezTo>
                  <a:lnTo>
                    <a:pt x="549218" y="267704"/>
                  </a:lnTo>
                  <a:cubicBezTo>
                    <a:pt x="549218" y="276929"/>
                    <a:pt x="541582" y="283257"/>
                    <a:pt x="533564" y="283257"/>
                  </a:cubicBezTo>
                  <a:cubicBezTo>
                    <a:pt x="530281" y="283257"/>
                    <a:pt x="526845" y="282190"/>
                    <a:pt x="523943" y="279826"/>
                  </a:cubicBezTo>
                  <a:lnTo>
                    <a:pt x="479578" y="244604"/>
                  </a:lnTo>
                  <a:cubicBezTo>
                    <a:pt x="475072" y="241021"/>
                    <a:pt x="472476" y="235684"/>
                    <a:pt x="472476" y="229966"/>
                  </a:cubicBezTo>
                  <a:lnTo>
                    <a:pt x="472476" y="206104"/>
                  </a:lnTo>
                  <a:cubicBezTo>
                    <a:pt x="472476" y="197565"/>
                    <a:pt x="465527" y="190551"/>
                    <a:pt x="456899" y="190551"/>
                  </a:cubicBezTo>
                  <a:lnTo>
                    <a:pt x="206513" y="190551"/>
                  </a:lnTo>
                  <a:cubicBezTo>
                    <a:pt x="197885" y="190551"/>
                    <a:pt x="190936" y="197565"/>
                    <a:pt x="190936" y="206104"/>
                  </a:cubicBezTo>
                  <a:lnTo>
                    <a:pt x="190936" y="244909"/>
                  </a:lnTo>
                  <a:cubicBezTo>
                    <a:pt x="190936" y="254134"/>
                    <a:pt x="183300" y="260462"/>
                    <a:pt x="175282" y="260462"/>
                  </a:cubicBezTo>
                  <a:cubicBezTo>
                    <a:pt x="171922" y="260462"/>
                    <a:pt x="168486" y="259394"/>
                    <a:pt x="165508" y="256955"/>
                  </a:cubicBezTo>
                  <a:lnTo>
                    <a:pt x="49058" y="162800"/>
                  </a:lnTo>
                  <a:cubicBezTo>
                    <a:pt x="48753" y="162495"/>
                    <a:pt x="48371" y="162190"/>
                    <a:pt x="48066" y="161885"/>
                  </a:cubicBezTo>
                  <a:cubicBezTo>
                    <a:pt x="42797" y="156625"/>
                    <a:pt x="42797" y="147934"/>
                    <a:pt x="48142" y="142673"/>
                  </a:cubicBezTo>
                  <a:cubicBezTo>
                    <a:pt x="48448" y="142368"/>
                    <a:pt x="48753" y="142063"/>
                    <a:pt x="49058" y="141835"/>
                  </a:cubicBezTo>
                  <a:lnTo>
                    <a:pt x="163904" y="47833"/>
                  </a:lnTo>
                  <a:cubicBezTo>
                    <a:pt x="167111" y="45241"/>
                    <a:pt x="170777" y="44097"/>
                    <a:pt x="174289" y="44097"/>
                  </a:cubicBezTo>
                  <a:close/>
                  <a:moveTo>
                    <a:pt x="174327" y="43540"/>
                  </a:moveTo>
                  <a:cubicBezTo>
                    <a:pt x="170432" y="43540"/>
                    <a:pt x="166767" y="44913"/>
                    <a:pt x="163636" y="47429"/>
                  </a:cubicBezTo>
                  <a:lnTo>
                    <a:pt x="48793" y="141449"/>
                  </a:lnTo>
                  <a:cubicBezTo>
                    <a:pt x="48411" y="141678"/>
                    <a:pt x="48105" y="141983"/>
                    <a:pt x="47800" y="142288"/>
                  </a:cubicBezTo>
                  <a:cubicBezTo>
                    <a:pt x="42302" y="147778"/>
                    <a:pt x="42226" y="156776"/>
                    <a:pt x="47800" y="162266"/>
                  </a:cubicBezTo>
                  <a:cubicBezTo>
                    <a:pt x="48105" y="162647"/>
                    <a:pt x="48487" y="162876"/>
                    <a:pt x="48793" y="163181"/>
                  </a:cubicBezTo>
                  <a:lnTo>
                    <a:pt x="165240" y="257353"/>
                  </a:lnTo>
                  <a:cubicBezTo>
                    <a:pt x="168141" y="259717"/>
                    <a:pt x="171654" y="261013"/>
                    <a:pt x="175319" y="261013"/>
                  </a:cubicBezTo>
                  <a:cubicBezTo>
                    <a:pt x="183031" y="261013"/>
                    <a:pt x="191431" y="254837"/>
                    <a:pt x="191431" y="244924"/>
                  </a:cubicBezTo>
                  <a:lnTo>
                    <a:pt x="191431" y="206111"/>
                  </a:lnTo>
                  <a:cubicBezTo>
                    <a:pt x="191431" y="197876"/>
                    <a:pt x="198227" y="191089"/>
                    <a:pt x="206550" y="191089"/>
                  </a:cubicBezTo>
                  <a:lnTo>
                    <a:pt x="456931" y="191089"/>
                  </a:lnTo>
                  <a:cubicBezTo>
                    <a:pt x="465254" y="191089"/>
                    <a:pt x="472050" y="197876"/>
                    <a:pt x="472050" y="206111"/>
                  </a:cubicBezTo>
                  <a:lnTo>
                    <a:pt x="472050" y="229978"/>
                  </a:lnTo>
                  <a:cubicBezTo>
                    <a:pt x="472050" y="235850"/>
                    <a:pt x="474646" y="241340"/>
                    <a:pt x="479304" y="245000"/>
                  </a:cubicBezTo>
                  <a:lnTo>
                    <a:pt x="523668" y="280229"/>
                  </a:lnTo>
                  <a:cubicBezTo>
                    <a:pt x="526570" y="282593"/>
                    <a:pt x="530006" y="283813"/>
                    <a:pt x="533595" y="283813"/>
                  </a:cubicBezTo>
                  <a:cubicBezTo>
                    <a:pt x="541384" y="283813"/>
                    <a:pt x="549707" y="277636"/>
                    <a:pt x="549707" y="267723"/>
                  </a:cubicBezTo>
                  <a:lnTo>
                    <a:pt x="549707" y="129553"/>
                  </a:lnTo>
                  <a:cubicBezTo>
                    <a:pt x="549707" y="120708"/>
                    <a:pt x="542529" y="113464"/>
                    <a:pt x="533671" y="113464"/>
                  </a:cubicBezTo>
                  <a:lnTo>
                    <a:pt x="206550" y="113464"/>
                  </a:lnTo>
                  <a:cubicBezTo>
                    <a:pt x="198227" y="113464"/>
                    <a:pt x="191431" y="106754"/>
                    <a:pt x="191431" y="98442"/>
                  </a:cubicBezTo>
                  <a:lnTo>
                    <a:pt x="191431" y="60621"/>
                  </a:lnTo>
                  <a:cubicBezTo>
                    <a:pt x="191431" y="50098"/>
                    <a:pt x="182573" y="43540"/>
                    <a:pt x="174327" y="43540"/>
                  </a:cubicBezTo>
                  <a:close/>
                  <a:moveTo>
                    <a:pt x="174327" y="991"/>
                  </a:moveTo>
                  <a:cubicBezTo>
                    <a:pt x="189675" y="991"/>
                    <a:pt x="204259" y="6786"/>
                    <a:pt x="215408" y="17309"/>
                  </a:cubicBezTo>
                  <a:cubicBezTo>
                    <a:pt x="221211" y="22800"/>
                    <a:pt x="225792" y="29205"/>
                    <a:pt x="228999" y="36449"/>
                  </a:cubicBezTo>
                  <a:cubicBezTo>
                    <a:pt x="232359" y="44074"/>
                    <a:pt x="234039" y="52157"/>
                    <a:pt x="234039" y="60621"/>
                  </a:cubicBezTo>
                  <a:lnTo>
                    <a:pt x="234039" y="70915"/>
                  </a:lnTo>
                  <a:lnTo>
                    <a:pt x="533671" y="70915"/>
                  </a:lnTo>
                  <a:cubicBezTo>
                    <a:pt x="565971" y="70915"/>
                    <a:pt x="592315" y="97222"/>
                    <a:pt x="592315" y="129553"/>
                  </a:cubicBezTo>
                  <a:lnTo>
                    <a:pt x="592315" y="267723"/>
                  </a:lnTo>
                  <a:cubicBezTo>
                    <a:pt x="592315" y="275959"/>
                    <a:pt x="590635" y="283965"/>
                    <a:pt x="587352" y="291438"/>
                  </a:cubicBezTo>
                  <a:cubicBezTo>
                    <a:pt x="584221" y="298529"/>
                    <a:pt x="579716" y="304858"/>
                    <a:pt x="573989" y="310272"/>
                  </a:cubicBezTo>
                  <a:cubicBezTo>
                    <a:pt x="562993" y="320643"/>
                    <a:pt x="548638" y="326285"/>
                    <a:pt x="533595" y="326285"/>
                  </a:cubicBezTo>
                  <a:cubicBezTo>
                    <a:pt x="520461" y="326285"/>
                    <a:pt x="507480" y="321787"/>
                    <a:pt x="497095" y="313551"/>
                  </a:cubicBezTo>
                  <a:lnTo>
                    <a:pt x="452731" y="278323"/>
                  </a:lnTo>
                  <a:cubicBezTo>
                    <a:pt x="445477" y="272527"/>
                    <a:pt x="439597" y="265131"/>
                    <a:pt x="435550" y="256819"/>
                  </a:cubicBezTo>
                  <a:cubicBezTo>
                    <a:pt x="432190" y="249804"/>
                    <a:pt x="430129" y="241950"/>
                    <a:pt x="429594" y="234096"/>
                  </a:cubicBezTo>
                  <a:lnTo>
                    <a:pt x="429518" y="233638"/>
                  </a:lnTo>
                  <a:lnTo>
                    <a:pt x="234039" y="233638"/>
                  </a:lnTo>
                  <a:lnTo>
                    <a:pt x="234039" y="244924"/>
                  </a:lnTo>
                  <a:cubicBezTo>
                    <a:pt x="234039" y="253159"/>
                    <a:pt x="232359" y="261166"/>
                    <a:pt x="229076" y="268638"/>
                  </a:cubicBezTo>
                  <a:cubicBezTo>
                    <a:pt x="225945" y="275730"/>
                    <a:pt x="221440" y="282059"/>
                    <a:pt x="215713" y="287473"/>
                  </a:cubicBezTo>
                  <a:cubicBezTo>
                    <a:pt x="204717" y="297843"/>
                    <a:pt x="190362" y="303562"/>
                    <a:pt x="175319" y="303562"/>
                  </a:cubicBezTo>
                  <a:cubicBezTo>
                    <a:pt x="161956" y="303562"/>
                    <a:pt x="148899" y="298911"/>
                    <a:pt x="138438" y="290447"/>
                  </a:cubicBezTo>
                  <a:lnTo>
                    <a:pt x="21991" y="196275"/>
                  </a:lnTo>
                  <a:cubicBezTo>
                    <a:pt x="20922" y="195436"/>
                    <a:pt x="19394" y="194063"/>
                    <a:pt x="17562" y="192309"/>
                  </a:cubicBezTo>
                  <a:cubicBezTo>
                    <a:pt x="-4506" y="170196"/>
                    <a:pt x="-4430" y="134205"/>
                    <a:pt x="17714" y="112168"/>
                  </a:cubicBezTo>
                  <a:cubicBezTo>
                    <a:pt x="19394" y="110490"/>
                    <a:pt x="20845" y="109270"/>
                    <a:pt x="21762" y="108508"/>
                  </a:cubicBezTo>
                  <a:lnTo>
                    <a:pt x="136605" y="14564"/>
                  </a:lnTo>
                  <a:cubicBezTo>
                    <a:pt x="147296" y="5795"/>
                    <a:pt x="160658" y="991"/>
                    <a:pt x="174327" y="991"/>
                  </a:cubicBezTo>
                  <a:close/>
                  <a:moveTo>
                    <a:pt x="174289" y="565"/>
                  </a:moveTo>
                  <a:cubicBezTo>
                    <a:pt x="160544" y="565"/>
                    <a:pt x="147029" y="5368"/>
                    <a:pt x="136262" y="14135"/>
                  </a:cubicBezTo>
                  <a:lnTo>
                    <a:pt x="21416" y="108137"/>
                  </a:lnTo>
                  <a:cubicBezTo>
                    <a:pt x="20423" y="108900"/>
                    <a:pt x="18973" y="110120"/>
                    <a:pt x="17293" y="111797"/>
                  </a:cubicBezTo>
                  <a:cubicBezTo>
                    <a:pt x="-5005" y="134058"/>
                    <a:pt x="-5081" y="170348"/>
                    <a:pt x="17216" y="192686"/>
                  </a:cubicBezTo>
                  <a:cubicBezTo>
                    <a:pt x="18973" y="194439"/>
                    <a:pt x="20576" y="195811"/>
                    <a:pt x="21645" y="196650"/>
                  </a:cubicBezTo>
                  <a:lnTo>
                    <a:pt x="138095" y="290805"/>
                  </a:lnTo>
                  <a:cubicBezTo>
                    <a:pt x="148632" y="299343"/>
                    <a:pt x="161843" y="303994"/>
                    <a:pt x="175282" y="303994"/>
                  </a:cubicBezTo>
                  <a:cubicBezTo>
                    <a:pt x="190478" y="303994"/>
                    <a:pt x="204986" y="298276"/>
                    <a:pt x="216058" y="287831"/>
                  </a:cubicBezTo>
                  <a:cubicBezTo>
                    <a:pt x="221785" y="282418"/>
                    <a:pt x="226291" y="276014"/>
                    <a:pt x="229498" y="268848"/>
                  </a:cubicBezTo>
                  <a:cubicBezTo>
                    <a:pt x="232858" y="261300"/>
                    <a:pt x="234538" y="253219"/>
                    <a:pt x="234538" y="244909"/>
                  </a:cubicBezTo>
                  <a:lnTo>
                    <a:pt x="234538" y="234159"/>
                  </a:lnTo>
                  <a:lnTo>
                    <a:pt x="429027" y="234159"/>
                  </a:lnTo>
                  <a:cubicBezTo>
                    <a:pt x="429562" y="242012"/>
                    <a:pt x="431623" y="249864"/>
                    <a:pt x="435060" y="257031"/>
                  </a:cubicBezTo>
                  <a:cubicBezTo>
                    <a:pt x="439107" y="265417"/>
                    <a:pt x="445139" y="272888"/>
                    <a:pt x="452393" y="278683"/>
                  </a:cubicBezTo>
                  <a:lnTo>
                    <a:pt x="496759" y="313905"/>
                  </a:lnTo>
                  <a:cubicBezTo>
                    <a:pt x="507220" y="322215"/>
                    <a:pt x="520278" y="326789"/>
                    <a:pt x="533564" y="326789"/>
                  </a:cubicBezTo>
                  <a:cubicBezTo>
                    <a:pt x="548760" y="326789"/>
                    <a:pt x="563269" y="321071"/>
                    <a:pt x="574341" y="310550"/>
                  </a:cubicBezTo>
                  <a:cubicBezTo>
                    <a:pt x="580068" y="305137"/>
                    <a:pt x="584573" y="298810"/>
                    <a:pt x="587780" y="291567"/>
                  </a:cubicBezTo>
                  <a:cubicBezTo>
                    <a:pt x="591140" y="284019"/>
                    <a:pt x="592820" y="276014"/>
                    <a:pt x="592820" y="267704"/>
                  </a:cubicBezTo>
                  <a:lnTo>
                    <a:pt x="592820" y="129560"/>
                  </a:lnTo>
                  <a:cubicBezTo>
                    <a:pt x="592820" y="97007"/>
                    <a:pt x="566247" y="70476"/>
                    <a:pt x="533641" y="70476"/>
                  </a:cubicBezTo>
                  <a:lnTo>
                    <a:pt x="234538" y="70476"/>
                  </a:lnTo>
                  <a:lnTo>
                    <a:pt x="234538" y="60641"/>
                  </a:lnTo>
                  <a:cubicBezTo>
                    <a:pt x="234538" y="52102"/>
                    <a:pt x="232781" y="43945"/>
                    <a:pt x="229421" y="36321"/>
                  </a:cubicBezTo>
                  <a:cubicBezTo>
                    <a:pt x="226138" y="29002"/>
                    <a:pt x="221556" y="22522"/>
                    <a:pt x="215753" y="16956"/>
                  </a:cubicBezTo>
                  <a:cubicBezTo>
                    <a:pt x="204452" y="6359"/>
                    <a:pt x="189790" y="565"/>
                    <a:pt x="174289" y="565"/>
                  </a:cubicBezTo>
                  <a:close/>
                  <a:moveTo>
                    <a:pt x="174327" y="0"/>
                  </a:moveTo>
                  <a:cubicBezTo>
                    <a:pt x="189904" y="0"/>
                    <a:pt x="204794" y="5871"/>
                    <a:pt x="216095" y="16623"/>
                  </a:cubicBezTo>
                  <a:cubicBezTo>
                    <a:pt x="221974" y="22113"/>
                    <a:pt x="226632" y="28671"/>
                    <a:pt x="229916" y="36068"/>
                  </a:cubicBezTo>
                  <a:cubicBezTo>
                    <a:pt x="233352" y="43769"/>
                    <a:pt x="235108" y="52081"/>
                    <a:pt x="235108" y="60621"/>
                  </a:cubicBezTo>
                  <a:lnTo>
                    <a:pt x="235108" y="69924"/>
                  </a:lnTo>
                  <a:lnTo>
                    <a:pt x="533671" y="69924"/>
                  </a:lnTo>
                  <a:cubicBezTo>
                    <a:pt x="566582" y="69924"/>
                    <a:pt x="593384" y="96688"/>
                    <a:pt x="593384" y="129553"/>
                  </a:cubicBezTo>
                  <a:lnTo>
                    <a:pt x="593384" y="267723"/>
                  </a:lnTo>
                  <a:cubicBezTo>
                    <a:pt x="593384" y="276111"/>
                    <a:pt x="591628" y="284194"/>
                    <a:pt x="588268" y="291819"/>
                  </a:cubicBezTo>
                  <a:cubicBezTo>
                    <a:pt x="585061" y="299063"/>
                    <a:pt x="580479" y="305545"/>
                    <a:pt x="574752" y="310959"/>
                  </a:cubicBezTo>
                  <a:cubicBezTo>
                    <a:pt x="563528" y="321558"/>
                    <a:pt x="548943" y="327353"/>
                    <a:pt x="533595" y="327353"/>
                  </a:cubicBezTo>
                  <a:cubicBezTo>
                    <a:pt x="520232" y="327353"/>
                    <a:pt x="507022" y="322702"/>
                    <a:pt x="496485" y="314314"/>
                  </a:cubicBezTo>
                  <a:lnTo>
                    <a:pt x="452120" y="279085"/>
                  </a:lnTo>
                  <a:cubicBezTo>
                    <a:pt x="444790" y="273290"/>
                    <a:pt x="438757" y="265665"/>
                    <a:pt x="434634" y="257277"/>
                  </a:cubicBezTo>
                  <a:cubicBezTo>
                    <a:pt x="431274" y="250261"/>
                    <a:pt x="429136" y="242407"/>
                    <a:pt x="428602" y="234630"/>
                  </a:cubicBezTo>
                  <a:lnTo>
                    <a:pt x="235108" y="234630"/>
                  </a:lnTo>
                  <a:lnTo>
                    <a:pt x="235108" y="244924"/>
                  </a:lnTo>
                  <a:cubicBezTo>
                    <a:pt x="235108" y="253312"/>
                    <a:pt x="233352" y="261394"/>
                    <a:pt x="229992" y="269020"/>
                  </a:cubicBezTo>
                  <a:cubicBezTo>
                    <a:pt x="226785" y="276264"/>
                    <a:pt x="222204" y="282745"/>
                    <a:pt x="216400" y="288235"/>
                  </a:cubicBezTo>
                  <a:cubicBezTo>
                    <a:pt x="205252" y="298758"/>
                    <a:pt x="190667" y="304553"/>
                    <a:pt x="175319" y="304553"/>
                  </a:cubicBezTo>
                  <a:cubicBezTo>
                    <a:pt x="161727" y="304553"/>
                    <a:pt x="148441" y="299826"/>
                    <a:pt x="137827" y="291209"/>
                  </a:cubicBezTo>
                  <a:lnTo>
                    <a:pt x="21380" y="197037"/>
                  </a:lnTo>
                  <a:cubicBezTo>
                    <a:pt x="20311" y="196198"/>
                    <a:pt x="18707" y="194826"/>
                    <a:pt x="16875" y="192996"/>
                  </a:cubicBezTo>
                  <a:cubicBezTo>
                    <a:pt x="-5575" y="170501"/>
                    <a:pt x="-5575" y="133900"/>
                    <a:pt x="17027" y="111405"/>
                  </a:cubicBezTo>
                  <a:cubicBezTo>
                    <a:pt x="18707" y="109804"/>
                    <a:pt x="20158" y="108508"/>
                    <a:pt x="21151" y="107745"/>
                  </a:cubicBezTo>
                  <a:lnTo>
                    <a:pt x="135994" y="13725"/>
                  </a:lnTo>
                  <a:cubicBezTo>
                    <a:pt x="146837" y="4880"/>
                    <a:pt x="160429" y="0"/>
                    <a:pt x="1743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2" name="椭圆 107"/>
            <p:cNvSpPr/>
            <p:nvPr/>
          </p:nvSpPr>
          <p:spPr>
            <a:xfrm>
              <a:off x="5915025" y="2670350"/>
              <a:ext cx="361950" cy="361415"/>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8" name="椭圆 108"/>
            <p:cNvSpPr/>
            <p:nvPr/>
          </p:nvSpPr>
          <p:spPr>
            <a:xfrm>
              <a:off x="6910285" y="3597613"/>
              <a:ext cx="361950" cy="35868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4" name="椭圆 109"/>
            <p:cNvSpPr/>
            <p:nvPr/>
          </p:nvSpPr>
          <p:spPr>
            <a:xfrm>
              <a:off x="4963649" y="3595979"/>
              <a:ext cx="351914" cy="361950"/>
            </a:xfrm>
            <a:custGeom>
              <a:avLst/>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20" name="组合 119"/>
          <p:cNvGrpSpPr/>
          <p:nvPr/>
        </p:nvGrpSpPr>
        <p:grpSpPr>
          <a:xfrm>
            <a:off x="7915964" y="2193978"/>
            <a:ext cx="2494173" cy="871859"/>
            <a:chOff x="7583812" y="3362125"/>
            <a:chExt cx="2494173" cy="871859"/>
          </a:xfrm>
        </p:grpSpPr>
        <p:sp>
          <p:nvSpPr>
            <p:cNvPr id="121" name="矩形 120"/>
            <p:cNvSpPr/>
            <p:nvPr/>
          </p:nvSpPr>
          <p:spPr>
            <a:xfrm>
              <a:off x="7583812" y="3718458"/>
              <a:ext cx="2494173"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a:t>
              </a:r>
            </a:p>
          </p:txBody>
        </p:sp>
        <p:sp>
          <p:nvSpPr>
            <p:cNvPr id="122" name="矩形 121"/>
            <p:cNvSpPr/>
            <p:nvPr/>
          </p:nvSpPr>
          <p:spPr>
            <a:xfrm>
              <a:off x="7583812" y="336212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文字添加</a:t>
              </a:r>
            </a:p>
          </p:txBody>
        </p:sp>
      </p:grpSp>
      <p:grpSp>
        <p:nvGrpSpPr>
          <p:cNvPr id="123" name="组合 122"/>
          <p:cNvGrpSpPr/>
          <p:nvPr/>
        </p:nvGrpSpPr>
        <p:grpSpPr>
          <a:xfrm>
            <a:off x="7915964" y="3453241"/>
            <a:ext cx="2494173" cy="871859"/>
            <a:chOff x="7583812" y="3362125"/>
            <a:chExt cx="2494173" cy="871859"/>
          </a:xfrm>
        </p:grpSpPr>
        <p:sp>
          <p:nvSpPr>
            <p:cNvPr id="124" name="矩形 123"/>
            <p:cNvSpPr/>
            <p:nvPr/>
          </p:nvSpPr>
          <p:spPr>
            <a:xfrm>
              <a:off x="7583812" y="3718458"/>
              <a:ext cx="2494173"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a:t>
              </a:r>
            </a:p>
          </p:txBody>
        </p:sp>
        <p:sp>
          <p:nvSpPr>
            <p:cNvPr id="125" name="矩形 124"/>
            <p:cNvSpPr/>
            <p:nvPr/>
          </p:nvSpPr>
          <p:spPr>
            <a:xfrm>
              <a:off x="7583812" y="336212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文字添加</a:t>
              </a:r>
            </a:p>
          </p:txBody>
        </p:sp>
      </p:grpSp>
      <p:grpSp>
        <p:nvGrpSpPr>
          <p:cNvPr id="126" name="组合 125"/>
          <p:cNvGrpSpPr/>
          <p:nvPr/>
        </p:nvGrpSpPr>
        <p:grpSpPr>
          <a:xfrm>
            <a:off x="1655968" y="2193978"/>
            <a:ext cx="2494173" cy="871859"/>
            <a:chOff x="7583812" y="3362125"/>
            <a:chExt cx="2494173" cy="871859"/>
          </a:xfrm>
        </p:grpSpPr>
        <p:sp>
          <p:nvSpPr>
            <p:cNvPr id="127" name="矩形 126"/>
            <p:cNvSpPr/>
            <p:nvPr/>
          </p:nvSpPr>
          <p:spPr>
            <a:xfrm>
              <a:off x="7583812" y="3718458"/>
              <a:ext cx="2494173" cy="515526"/>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a:t>
              </a:r>
            </a:p>
          </p:txBody>
        </p:sp>
        <p:sp>
          <p:nvSpPr>
            <p:cNvPr id="128" name="矩形 127"/>
            <p:cNvSpPr/>
            <p:nvPr/>
          </p:nvSpPr>
          <p:spPr>
            <a:xfrm>
              <a:off x="8027433" y="3362125"/>
              <a:ext cx="2050552"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latin typeface="+mn-ea"/>
                </a:rPr>
                <a:t>文字添加</a:t>
              </a:r>
            </a:p>
          </p:txBody>
        </p:sp>
      </p:grpSp>
      <p:grpSp>
        <p:nvGrpSpPr>
          <p:cNvPr id="129" name="组合 128"/>
          <p:cNvGrpSpPr/>
          <p:nvPr/>
        </p:nvGrpSpPr>
        <p:grpSpPr>
          <a:xfrm>
            <a:off x="1655968" y="3453241"/>
            <a:ext cx="2494173" cy="871859"/>
            <a:chOff x="7583812" y="3362125"/>
            <a:chExt cx="2494173" cy="871859"/>
          </a:xfrm>
        </p:grpSpPr>
        <p:sp>
          <p:nvSpPr>
            <p:cNvPr id="130" name="矩形 129"/>
            <p:cNvSpPr/>
            <p:nvPr/>
          </p:nvSpPr>
          <p:spPr>
            <a:xfrm>
              <a:off x="7583812" y="3718458"/>
              <a:ext cx="2494173" cy="515526"/>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a:t>
              </a:r>
            </a:p>
          </p:txBody>
        </p:sp>
        <p:sp>
          <p:nvSpPr>
            <p:cNvPr id="131" name="矩形 130"/>
            <p:cNvSpPr/>
            <p:nvPr/>
          </p:nvSpPr>
          <p:spPr>
            <a:xfrm>
              <a:off x="8027433" y="3362125"/>
              <a:ext cx="2050552"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latin typeface="+mn-ea"/>
                </a:rPr>
                <a:t>文字添加</a:t>
              </a:r>
            </a:p>
          </p:txBody>
        </p:sp>
      </p:grpSp>
      <p:grpSp>
        <p:nvGrpSpPr>
          <p:cNvPr id="132" name="组合 131"/>
          <p:cNvGrpSpPr/>
          <p:nvPr/>
        </p:nvGrpSpPr>
        <p:grpSpPr>
          <a:xfrm>
            <a:off x="7915964" y="4712504"/>
            <a:ext cx="2494173" cy="871859"/>
            <a:chOff x="7583812" y="3362125"/>
            <a:chExt cx="2494173" cy="871859"/>
          </a:xfrm>
        </p:grpSpPr>
        <p:sp>
          <p:nvSpPr>
            <p:cNvPr id="133" name="矩形 132"/>
            <p:cNvSpPr/>
            <p:nvPr/>
          </p:nvSpPr>
          <p:spPr>
            <a:xfrm>
              <a:off x="7583812" y="3718458"/>
              <a:ext cx="2494173" cy="515526"/>
            </a:xfrm>
            <a:prstGeom prst="rect">
              <a:avLst/>
            </a:prstGeom>
          </p:spPr>
          <p:txBody>
            <a:bodyPr wrap="square">
              <a:spAutoFit/>
              <a:scene3d>
                <a:camera prst="orthographicFront"/>
                <a:lightRig rig="threePt" dir="t"/>
              </a:scene3d>
              <a:sp3d contourW="12700"/>
            </a:bodyPr>
            <a:lstStyle/>
            <a:p>
              <a:pP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a:t>
              </a:r>
            </a:p>
          </p:txBody>
        </p:sp>
        <p:sp>
          <p:nvSpPr>
            <p:cNvPr id="134" name="矩形 133"/>
            <p:cNvSpPr/>
            <p:nvPr/>
          </p:nvSpPr>
          <p:spPr>
            <a:xfrm>
              <a:off x="7583812" y="3362125"/>
              <a:ext cx="2050552"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latin typeface="+mn-ea"/>
                </a:rPr>
                <a:t>文字添加</a:t>
              </a:r>
            </a:p>
          </p:txBody>
        </p:sp>
      </p:grpSp>
      <p:grpSp>
        <p:nvGrpSpPr>
          <p:cNvPr id="135" name="组合 134"/>
          <p:cNvGrpSpPr/>
          <p:nvPr/>
        </p:nvGrpSpPr>
        <p:grpSpPr>
          <a:xfrm>
            <a:off x="1655968" y="4712504"/>
            <a:ext cx="2494173" cy="871859"/>
            <a:chOff x="7583812" y="3362125"/>
            <a:chExt cx="2494173" cy="871859"/>
          </a:xfrm>
        </p:grpSpPr>
        <p:sp>
          <p:nvSpPr>
            <p:cNvPr id="136" name="矩形 135"/>
            <p:cNvSpPr/>
            <p:nvPr/>
          </p:nvSpPr>
          <p:spPr>
            <a:xfrm>
              <a:off x="7583812" y="3718458"/>
              <a:ext cx="2494173" cy="515526"/>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100" dirty="0">
                  <a:solidFill>
                    <a:schemeClr val="tx1">
                      <a:lumMod val="75000"/>
                      <a:lumOff val="25000"/>
                    </a:schemeClr>
                  </a:solidFill>
                  <a:latin typeface="+mn-ea"/>
                </a:rPr>
                <a:t>用户可以在投影仪或者计算机上进行演示也可以将演示文稿打印出来</a:t>
              </a:r>
            </a:p>
          </p:txBody>
        </p:sp>
        <p:sp>
          <p:nvSpPr>
            <p:cNvPr id="137" name="矩形 136"/>
            <p:cNvSpPr/>
            <p:nvPr/>
          </p:nvSpPr>
          <p:spPr>
            <a:xfrm>
              <a:off x="8027433" y="3362125"/>
              <a:ext cx="2050552"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latin typeface="+mn-ea"/>
                </a:rPr>
                <a:t>文字添加</a:t>
              </a:r>
            </a:p>
          </p:txBody>
        </p:sp>
      </p:grpSp>
      <p:sp>
        <p:nvSpPr>
          <p:cNvPr id="44" name="矩形 43"/>
          <p:cNvSpPr/>
          <p:nvPr/>
        </p:nvSpPr>
        <p:spPr>
          <a:xfrm>
            <a:off x="356734" y="304347"/>
            <a:ext cx="670379" cy="670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04371" y="453572"/>
            <a:ext cx="670379" cy="670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1322387" y="426938"/>
            <a:ext cx="4843224" cy="671613"/>
            <a:chOff x="3797607" y="424476"/>
            <a:chExt cx="3807891" cy="671613"/>
          </a:xfrm>
        </p:grpSpPr>
        <p:sp>
          <p:nvSpPr>
            <p:cNvPr id="47" name="文本框 46"/>
            <p:cNvSpPr txBox="1"/>
            <p:nvPr/>
          </p:nvSpPr>
          <p:spPr>
            <a:xfrm>
              <a:off x="3797608" y="424476"/>
              <a:ext cx="2234817"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accent2"/>
                  </a:solidFill>
                  <a:latin typeface="Century Gothic" panose="020B0502020202020204" pitchFamily="34" charset="0"/>
                  <a:ea typeface="+mj-ea"/>
                  <a:cs typeface="经典综艺体简" panose="02010609000101010101" pitchFamily="49" charset="-122"/>
                </a:rPr>
                <a:t>1 . </a:t>
              </a:r>
              <a:r>
                <a:rPr lang="zh-CN" altLang="en-US" sz="2800" b="1" i="1" dirty="0">
                  <a:solidFill>
                    <a:schemeClr val="accent2"/>
                  </a:solidFill>
                  <a:latin typeface="Century Gothic" panose="020B0502020202020204" pitchFamily="34" charset="0"/>
                  <a:ea typeface="+mj-ea"/>
                  <a:cs typeface="经典综艺体简" panose="02010609000101010101" pitchFamily="49" charset="-122"/>
                </a:rPr>
                <a:t>前期工作亮点</a:t>
              </a:r>
            </a:p>
          </p:txBody>
        </p:sp>
        <p:sp>
          <p:nvSpPr>
            <p:cNvPr id="48" name="文本框 47"/>
            <p:cNvSpPr txBox="1"/>
            <p:nvPr/>
          </p:nvSpPr>
          <p:spPr>
            <a:xfrm>
              <a:off x="3797607" y="8276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accent2"/>
                  </a:solidFill>
                  <a:latin typeface="Century Gothic" panose="020B0502020202020204" pitchFamily="34" charset="0"/>
                  <a:ea typeface="+mj-ea"/>
                </a:rPr>
                <a:t>The user can demonstrate on a projector or computer</a:t>
              </a:r>
            </a:p>
          </p:txBody>
        </p:sp>
      </p:grpSp>
    </p:spTree>
    <p:custDataLst>
      <p:tags r:id="rId1"/>
    </p:custData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cBhvr>
                                        <p:cTn id="7" dur="1000" fill="hold"/>
                                        <p:tgtEl>
                                          <p:spTgt spid="119"/>
                                        </p:tgtEl>
                                        <p:attrNameLst>
                                          <p:attrName>ppt_w</p:attrName>
                                        </p:attrNameLst>
                                      </p:cBhvr>
                                      <p:tavLst>
                                        <p:tav tm="0">
                                          <p:val>
                                            <p:fltVal val="0"/>
                                          </p:val>
                                        </p:tav>
                                        <p:tav tm="100000">
                                          <p:val>
                                            <p:strVal val="#ppt_w"/>
                                          </p:val>
                                        </p:tav>
                                      </p:tavLst>
                                    </p:anim>
                                    <p:anim calcmode="lin" valueType="num">
                                      <p:cBhvr>
                                        <p:cTn id="8" dur="1000" fill="hold"/>
                                        <p:tgtEl>
                                          <p:spTgt spid="119"/>
                                        </p:tgtEl>
                                        <p:attrNameLst>
                                          <p:attrName>ppt_h</p:attrName>
                                        </p:attrNameLst>
                                      </p:cBhvr>
                                      <p:tavLst>
                                        <p:tav tm="0">
                                          <p:val>
                                            <p:fltVal val="0"/>
                                          </p:val>
                                        </p:tav>
                                        <p:tav tm="100000">
                                          <p:val>
                                            <p:strVal val="#ppt_h"/>
                                          </p:val>
                                        </p:tav>
                                      </p:tavLst>
                                    </p:anim>
                                    <p:anim calcmode="lin" valueType="num">
                                      <p:cBhvr>
                                        <p:cTn id="9" dur="1000" fill="hold"/>
                                        <p:tgtEl>
                                          <p:spTgt spid="119"/>
                                        </p:tgtEl>
                                        <p:attrNameLst>
                                          <p:attrName>style.rotation</p:attrName>
                                        </p:attrNameLst>
                                      </p:cBhvr>
                                      <p:tavLst>
                                        <p:tav tm="0">
                                          <p:val>
                                            <p:fltVal val="90"/>
                                          </p:val>
                                        </p:tav>
                                        <p:tav tm="100000">
                                          <p:val>
                                            <p:fltVal val="0"/>
                                          </p:val>
                                        </p:tav>
                                      </p:tavLst>
                                    </p:anim>
                                    <p:animEffect transition="in" filter="fade">
                                      <p:cBhvr>
                                        <p:cTn id="10" dur="1000"/>
                                        <p:tgtEl>
                                          <p:spTgt spid="119"/>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126"/>
                                        </p:tgtEl>
                                        <p:attrNameLst>
                                          <p:attrName>style.visibility</p:attrName>
                                        </p:attrNameLst>
                                      </p:cBhvr>
                                      <p:to>
                                        <p:strVal val="visible"/>
                                      </p:to>
                                    </p:set>
                                    <p:anim calcmode="lin" valueType="num">
                                      <p:cBhvr additive="base">
                                        <p:cTn id="14" dur="500"/>
                                        <p:tgtEl>
                                          <p:spTgt spid="126"/>
                                        </p:tgtEl>
                                        <p:attrNameLst>
                                          <p:attrName>ppt_x</p:attrName>
                                        </p:attrNameLst>
                                      </p:cBhvr>
                                      <p:tavLst>
                                        <p:tav tm="0">
                                          <p:val>
                                            <p:strVal val="#ppt_x+#ppt_w*1.125000"/>
                                          </p:val>
                                        </p:tav>
                                        <p:tav tm="100000">
                                          <p:val>
                                            <p:strVal val="#ppt_x"/>
                                          </p:val>
                                        </p:tav>
                                      </p:tavLst>
                                    </p:anim>
                                    <p:animEffect transition="in" filter="wipe(left)">
                                      <p:cBhvr>
                                        <p:cTn id="15" dur="500"/>
                                        <p:tgtEl>
                                          <p:spTgt spid="126"/>
                                        </p:tgtEl>
                                      </p:cBhvr>
                                    </p:animEffect>
                                  </p:childTnLst>
                                </p:cTn>
                              </p:par>
                              <p:par>
                                <p:cTn id="16" presetID="12" presetClass="entr" presetSubtype="2" fill="hold" nodeType="withEffect">
                                  <p:stCondLst>
                                    <p:cond delay="0"/>
                                  </p:stCondLst>
                                  <p:childTnLst>
                                    <p:set>
                                      <p:cBhvr>
                                        <p:cTn id="17" dur="1" fill="hold">
                                          <p:stCondLst>
                                            <p:cond delay="0"/>
                                          </p:stCondLst>
                                        </p:cTn>
                                        <p:tgtEl>
                                          <p:spTgt spid="129"/>
                                        </p:tgtEl>
                                        <p:attrNameLst>
                                          <p:attrName>style.visibility</p:attrName>
                                        </p:attrNameLst>
                                      </p:cBhvr>
                                      <p:to>
                                        <p:strVal val="visible"/>
                                      </p:to>
                                    </p:set>
                                    <p:anim calcmode="lin" valueType="num">
                                      <p:cBhvr additive="base">
                                        <p:cTn id="18" dur="500"/>
                                        <p:tgtEl>
                                          <p:spTgt spid="129"/>
                                        </p:tgtEl>
                                        <p:attrNameLst>
                                          <p:attrName>ppt_x</p:attrName>
                                        </p:attrNameLst>
                                      </p:cBhvr>
                                      <p:tavLst>
                                        <p:tav tm="0">
                                          <p:val>
                                            <p:strVal val="#ppt_x+#ppt_w*1.125000"/>
                                          </p:val>
                                        </p:tav>
                                        <p:tav tm="100000">
                                          <p:val>
                                            <p:strVal val="#ppt_x"/>
                                          </p:val>
                                        </p:tav>
                                      </p:tavLst>
                                    </p:anim>
                                    <p:animEffect transition="in" filter="wipe(left)">
                                      <p:cBhvr>
                                        <p:cTn id="19" dur="500"/>
                                        <p:tgtEl>
                                          <p:spTgt spid="129"/>
                                        </p:tgtEl>
                                      </p:cBhvr>
                                    </p:animEffect>
                                  </p:childTnLst>
                                </p:cTn>
                              </p:par>
                              <p:par>
                                <p:cTn id="20" presetID="12" presetClass="entr" presetSubtype="2" fill="hold" nodeType="withEffect">
                                  <p:stCondLst>
                                    <p:cond delay="0"/>
                                  </p:stCondLst>
                                  <p:childTnLst>
                                    <p:set>
                                      <p:cBhvr>
                                        <p:cTn id="21" dur="1" fill="hold">
                                          <p:stCondLst>
                                            <p:cond delay="0"/>
                                          </p:stCondLst>
                                        </p:cTn>
                                        <p:tgtEl>
                                          <p:spTgt spid="135"/>
                                        </p:tgtEl>
                                        <p:attrNameLst>
                                          <p:attrName>style.visibility</p:attrName>
                                        </p:attrNameLst>
                                      </p:cBhvr>
                                      <p:to>
                                        <p:strVal val="visible"/>
                                      </p:to>
                                    </p:set>
                                    <p:anim calcmode="lin" valueType="num">
                                      <p:cBhvr additive="base">
                                        <p:cTn id="22" dur="500"/>
                                        <p:tgtEl>
                                          <p:spTgt spid="135"/>
                                        </p:tgtEl>
                                        <p:attrNameLst>
                                          <p:attrName>ppt_x</p:attrName>
                                        </p:attrNameLst>
                                      </p:cBhvr>
                                      <p:tavLst>
                                        <p:tav tm="0">
                                          <p:val>
                                            <p:strVal val="#ppt_x+#ppt_w*1.125000"/>
                                          </p:val>
                                        </p:tav>
                                        <p:tav tm="100000">
                                          <p:val>
                                            <p:strVal val="#ppt_x"/>
                                          </p:val>
                                        </p:tav>
                                      </p:tavLst>
                                    </p:anim>
                                    <p:animEffect transition="in" filter="wipe(left)">
                                      <p:cBhvr>
                                        <p:cTn id="23" dur="500"/>
                                        <p:tgtEl>
                                          <p:spTgt spid="135"/>
                                        </p:tgtEl>
                                      </p:cBhvr>
                                    </p:animEffect>
                                  </p:childTnLst>
                                </p:cTn>
                              </p:par>
                              <p:par>
                                <p:cTn id="24" presetID="12" presetClass="entr" presetSubtype="8" fill="hold" nodeType="withEffect">
                                  <p:stCondLst>
                                    <p:cond delay="0"/>
                                  </p:stCondLst>
                                  <p:childTnLst>
                                    <p:set>
                                      <p:cBhvr>
                                        <p:cTn id="25" dur="1" fill="hold">
                                          <p:stCondLst>
                                            <p:cond delay="0"/>
                                          </p:stCondLst>
                                        </p:cTn>
                                        <p:tgtEl>
                                          <p:spTgt spid="120"/>
                                        </p:tgtEl>
                                        <p:attrNameLst>
                                          <p:attrName>style.visibility</p:attrName>
                                        </p:attrNameLst>
                                      </p:cBhvr>
                                      <p:to>
                                        <p:strVal val="visible"/>
                                      </p:to>
                                    </p:set>
                                    <p:anim calcmode="lin" valueType="num">
                                      <p:cBhvr additive="base">
                                        <p:cTn id="26" dur="500"/>
                                        <p:tgtEl>
                                          <p:spTgt spid="120"/>
                                        </p:tgtEl>
                                        <p:attrNameLst>
                                          <p:attrName>ppt_x</p:attrName>
                                        </p:attrNameLst>
                                      </p:cBhvr>
                                      <p:tavLst>
                                        <p:tav tm="0">
                                          <p:val>
                                            <p:strVal val="#ppt_x-#ppt_w*1.125000"/>
                                          </p:val>
                                        </p:tav>
                                        <p:tav tm="100000">
                                          <p:val>
                                            <p:strVal val="#ppt_x"/>
                                          </p:val>
                                        </p:tav>
                                      </p:tavLst>
                                    </p:anim>
                                    <p:animEffect transition="in" filter="wipe(right)">
                                      <p:cBhvr>
                                        <p:cTn id="27" dur="500"/>
                                        <p:tgtEl>
                                          <p:spTgt spid="120"/>
                                        </p:tgtEl>
                                      </p:cBhvr>
                                    </p:animEffect>
                                  </p:childTnLst>
                                </p:cTn>
                              </p:par>
                              <p:par>
                                <p:cTn id="28" presetID="12" presetClass="entr" presetSubtype="8" fill="hold" nodeType="withEffect">
                                  <p:stCondLst>
                                    <p:cond delay="0"/>
                                  </p:stCondLst>
                                  <p:childTnLst>
                                    <p:set>
                                      <p:cBhvr>
                                        <p:cTn id="29" dur="1" fill="hold">
                                          <p:stCondLst>
                                            <p:cond delay="0"/>
                                          </p:stCondLst>
                                        </p:cTn>
                                        <p:tgtEl>
                                          <p:spTgt spid="123"/>
                                        </p:tgtEl>
                                        <p:attrNameLst>
                                          <p:attrName>style.visibility</p:attrName>
                                        </p:attrNameLst>
                                      </p:cBhvr>
                                      <p:to>
                                        <p:strVal val="visible"/>
                                      </p:to>
                                    </p:set>
                                    <p:anim calcmode="lin" valueType="num">
                                      <p:cBhvr additive="base">
                                        <p:cTn id="30" dur="500"/>
                                        <p:tgtEl>
                                          <p:spTgt spid="123"/>
                                        </p:tgtEl>
                                        <p:attrNameLst>
                                          <p:attrName>ppt_x</p:attrName>
                                        </p:attrNameLst>
                                      </p:cBhvr>
                                      <p:tavLst>
                                        <p:tav tm="0">
                                          <p:val>
                                            <p:strVal val="#ppt_x-#ppt_w*1.125000"/>
                                          </p:val>
                                        </p:tav>
                                        <p:tav tm="100000">
                                          <p:val>
                                            <p:strVal val="#ppt_x"/>
                                          </p:val>
                                        </p:tav>
                                      </p:tavLst>
                                    </p:anim>
                                    <p:animEffect transition="in" filter="wipe(right)">
                                      <p:cBhvr>
                                        <p:cTn id="31" dur="500"/>
                                        <p:tgtEl>
                                          <p:spTgt spid="123"/>
                                        </p:tgtEl>
                                      </p:cBhvr>
                                    </p:animEffect>
                                  </p:childTnLst>
                                </p:cTn>
                              </p:par>
                              <p:par>
                                <p:cTn id="32" presetID="12" presetClass="entr" presetSubtype="8" fill="hold" nodeType="withEffect">
                                  <p:stCondLst>
                                    <p:cond delay="0"/>
                                  </p:stCondLst>
                                  <p:childTnLst>
                                    <p:set>
                                      <p:cBhvr>
                                        <p:cTn id="33" dur="1" fill="hold">
                                          <p:stCondLst>
                                            <p:cond delay="0"/>
                                          </p:stCondLst>
                                        </p:cTn>
                                        <p:tgtEl>
                                          <p:spTgt spid="132"/>
                                        </p:tgtEl>
                                        <p:attrNameLst>
                                          <p:attrName>style.visibility</p:attrName>
                                        </p:attrNameLst>
                                      </p:cBhvr>
                                      <p:to>
                                        <p:strVal val="visible"/>
                                      </p:to>
                                    </p:set>
                                    <p:anim calcmode="lin" valueType="num">
                                      <p:cBhvr additive="base">
                                        <p:cTn id="34" dur="500"/>
                                        <p:tgtEl>
                                          <p:spTgt spid="132"/>
                                        </p:tgtEl>
                                        <p:attrNameLst>
                                          <p:attrName>ppt_x</p:attrName>
                                        </p:attrNameLst>
                                      </p:cBhvr>
                                      <p:tavLst>
                                        <p:tav tm="0">
                                          <p:val>
                                            <p:strVal val="#ppt_x-#ppt_w*1.125000"/>
                                          </p:val>
                                        </p:tav>
                                        <p:tav tm="100000">
                                          <p:val>
                                            <p:strVal val="#ppt_x"/>
                                          </p:val>
                                        </p:tav>
                                      </p:tavLst>
                                    </p:anim>
                                    <p:animEffect transition="in" filter="wipe(right)">
                                      <p:cBhvr>
                                        <p:cTn id="35"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商务风人事行政工作总结PPT模板"/>
</p:tagLst>
</file>

<file path=ppt/tags/tag10.xml><?xml version="1.0" encoding="utf-8"?>
<p:tagLst xmlns:a="http://schemas.openxmlformats.org/drawingml/2006/main" xmlns:r="http://schemas.openxmlformats.org/officeDocument/2006/relationships" xmlns:p="http://schemas.openxmlformats.org/presentationml/2006/main">
  <p:tag name="ISLIDE.DIAGRAM" val="c73c5dc9-c36e-4d33-9832-9851530ac367"/>
</p:tagLst>
</file>

<file path=ppt/tags/tag11.xml><?xml version="1.0" encoding="utf-8"?>
<p:tagLst xmlns:a="http://schemas.openxmlformats.org/drawingml/2006/main" xmlns:r="http://schemas.openxmlformats.org/officeDocument/2006/relationships" xmlns:p="http://schemas.openxmlformats.org/presentationml/2006/main">
  <p:tag name="ISLIDE.DIAGRAM" val="da8afd64-271a-42d5-b9e0-29aeef3da11d"/>
</p:tagLst>
</file>

<file path=ppt/tags/tag12.xml><?xml version="1.0" encoding="utf-8"?>
<p:tagLst xmlns:a="http://schemas.openxmlformats.org/drawingml/2006/main" xmlns:r="http://schemas.openxmlformats.org/officeDocument/2006/relationships" xmlns:p="http://schemas.openxmlformats.org/presentationml/2006/main">
  <p:tag name="ISLIDE.DIAGRAM" val="0caeb83b-2a95-498a-bae5-6b8f66704a65"/>
</p:tagLst>
</file>

<file path=ppt/tags/tag2.xml><?xml version="1.0" encoding="utf-8"?>
<p:tagLst xmlns:a="http://schemas.openxmlformats.org/drawingml/2006/main" xmlns:r="http://schemas.openxmlformats.org/officeDocument/2006/relationships" xmlns:p="http://schemas.openxmlformats.org/presentationml/2006/main">
  <p:tag name="ISLIDE.DIAGRAM" val="28977b83-58a3-4679-b5d7-07537b13440f"/>
</p:tagLst>
</file>

<file path=ppt/tags/tag3.xml><?xml version="1.0" encoding="utf-8"?>
<p:tagLst xmlns:a="http://schemas.openxmlformats.org/drawingml/2006/main" xmlns:r="http://schemas.openxmlformats.org/officeDocument/2006/relationships" xmlns:p="http://schemas.openxmlformats.org/presentationml/2006/main">
  <p:tag name="ISLIDE.DIAGRAM" val="fb6b0028-3560-4e64-b49a-14a0becd7ae8"/>
</p:tagLst>
</file>

<file path=ppt/tags/tag4.xml><?xml version="1.0" encoding="utf-8"?>
<p:tagLst xmlns:a="http://schemas.openxmlformats.org/drawingml/2006/main" xmlns:r="http://schemas.openxmlformats.org/officeDocument/2006/relationships" xmlns:p="http://schemas.openxmlformats.org/presentationml/2006/main">
  <p:tag name="ISLIDE.DIAGRAM" val="5f590f6d-d617-42c4-927e-db248414181d"/>
</p:tagLst>
</file>

<file path=ppt/tags/tag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xml><?xml version="1.0" encoding="utf-8"?>
<p:tagLst xmlns:a="http://schemas.openxmlformats.org/drawingml/2006/main" xmlns:r="http://schemas.openxmlformats.org/officeDocument/2006/relationships" xmlns:p="http://schemas.openxmlformats.org/presentationml/2006/main">
  <p:tag name="ISLIDE.DIAGRAM" val="865edf9b-94c9-4fbb-b807-46bb6ea1a33c"/>
</p:tagLst>
</file>

<file path=ppt/tags/tag7.xml><?xml version="1.0" encoding="utf-8"?>
<p:tagLst xmlns:a="http://schemas.openxmlformats.org/drawingml/2006/main" xmlns:r="http://schemas.openxmlformats.org/officeDocument/2006/relationships" xmlns:p="http://schemas.openxmlformats.org/presentationml/2006/main">
  <p:tag name="ISLIDE.DIAGRAM" val="dc9e03e1-b0d4-4c47-ba83-33f412786f52"/>
</p:tagLst>
</file>

<file path=ppt/tags/tag8.xml><?xml version="1.0" encoding="utf-8"?>
<p:tagLst xmlns:a="http://schemas.openxmlformats.org/drawingml/2006/main" xmlns:r="http://schemas.openxmlformats.org/officeDocument/2006/relationships" xmlns:p="http://schemas.openxmlformats.org/presentationml/2006/main">
  <p:tag name="ISLIDE.DIAGRAM" val="a417bf34-d299-4453-a191-a54692244ff8"/>
</p:tagLst>
</file>

<file path=ppt/tags/tag9.xml><?xml version="1.0" encoding="utf-8"?>
<p:tagLst xmlns:a="http://schemas.openxmlformats.org/drawingml/2006/main" xmlns:r="http://schemas.openxmlformats.org/officeDocument/2006/relationships" xmlns:p="http://schemas.openxmlformats.org/presentationml/2006/main">
  <p:tag name="ISLIDE.DIAGRAM" val="8ea46e81-d0ed-4480-8754-37d13bf9636c"/>
</p:tagLst>
</file>

<file path=ppt/theme/theme1.xml><?xml version="1.0" encoding="utf-8"?>
<a:theme xmlns:a="http://schemas.openxmlformats.org/drawingml/2006/main" name="11">
  <a:themeElements>
    <a:clrScheme name="自定义 253">
      <a:dk1>
        <a:srgbClr val="000000"/>
      </a:dk1>
      <a:lt1>
        <a:srgbClr val="FFFFFF"/>
      </a:lt1>
      <a:dk2>
        <a:srgbClr val="778495"/>
      </a:dk2>
      <a:lt2>
        <a:srgbClr val="F0F0F0"/>
      </a:lt2>
      <a:accent1>
        <a:srgbClr val="FF3737"/>
      </a:accent1>
      <a:accent2>
        <a:srgbClr val="414141"/>
      </a:accent2>
      <a:accent3>
        <a:srgbClr val="FF3737"/>
      </a:accent3>
      <a:accent4>
        <a:srgbClr val="414141"/>
      </a:accent4>
      <a:accent5>
        <a:srgbClr val="FF3737"/>
      </a:accent5>
      <a:accent6>
        <a:srgbClr val="414141"/>
      </a:accent6>
      <a:hlink>
        <a:srgbClr val="262626"/>
      </a:hlink>
      <a:folHlink>
        <a:srgbClr val="3F3F3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10</TotalTime>
  <Words>1801</Words>
  <PresentationFormat>宽屏</PresentationFormat>
  <Paragraphs>246</Paragraphs>
  <Slides>25</Slides>
  <Notes>25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Roboto Light</vt:lpstr>
      <vt:lpstr>等线</vt:lpstr>
      <vt:lpstr>汉仪雅酷黑W</vt:lpstr>
      <vt:lpstr>经典综艺体简</vt:lpstr>
      <vt:lpstr>微软雅黑</vt:lpstr>
      <vt:lpstr>Arial</vt:lpstr>
      <vt:lpstr>Century Gothic</vt:lpstr>
      <vt:lpstr>Impact</vt:lpstr>
      <vt:lpstr>Segoe UI</vt:lpstr>
      <vt:lpstr>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小鹿ppt; http://pptx.taobao.com</dc:creator>
  <dc:description>小鹿ppt  ； http://pptx.taobao.com</dc:description>
  <dcterms:created xsi:type="dcterms:W3CDTF">2017-11-02T08:38:00Z</dcterms:created>
  <dcterms:modified xsi:type="dcterms:W3CDTF">2018-03-17T04:56:21Z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