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78" r:id="rId2"/>
    <p:sldId id="479" r:id="rId3"/>
    <p:sldId id="395" r:id="rId4"/>
    <p:sldId id="464" r:id="rId5"/>
    <p:sldId id="462" r:id="rId6"/>
    <p:sldId id="467" r:id="rId7"/>
    <p:sldId id="466" r:id="rId8"/>
    <p:sldId id="396" r:id="rId9"/>
    <p:sldId id="463" r:id="rId10"/>
    <p:sldId id="471" r:id="rId11"/>
    <p:sldId id="470" r:id="rId12"/>
    <p:sldId id="438" r:id="rId13"/>
    <p:sldId id="469" r:id="rId14"/>
    <p:sldId id="468" r:id="rId15"/>
    <p:sldId id="397" r:id="rId16"/>
    <p:sldId id="465" r:id="rId17"/>
    <p:sldId id="473" r:id="rId18"/>
    <p:sldId id="477" r:id="rId19"/>
    <p:sldId id="475" r:id="rId20"/>
    <p:sldId id="474" r:id="rId21"/>
    <p:sldId id="398" r:id="rId22"/>
    <p:sldId id="476" r:id="rId23"/>
    <p:sldId id="472" r:id="rId24"/>
    <p:sldId id="443" r:id="rId25"/>
    <p:sldId id="480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146B"/>
    <a:srgbClr val="D35C5F"/>
    <a:srgbClr val="6CAECE"/>
    <a:srgbClr val="0E7EB5"/>
    <a:srgbClr val="6F6F6F"/>
    <a:srgbClr val="A6937B"/>
    <a:srgbClr val="414455"/>
    <a:srgbClr val="FD4A53"/>
    <a:srgbClr val="F2F2F2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39" d="100"/>
          <a:sy n="139" d="100"/>
        </p:scale>
        <p:origin x="888" y="930"/>
      </p:cViewPr>
      <p:guideLst>
        <p:guide orient="horz" pos="259"/>
        <p:guide pos="2880"/>
        <p:guide orient="horz" pos="193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2017/10/6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4289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606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856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450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8305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5317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833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98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1248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424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49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933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7489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46876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95771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230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129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638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957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232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149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67944" y="1527634"/>
            <a:ext cx="626469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latin typeface="+mn-lt"/>
                <a:ea typeface="+mn-ea"/>
                <a:cs typeface="+mn-ea"/>
                <a:sym typeface="+mn-lt"/>
              </a:rPr>
              <a:t>简约商务</a:t>
            </a:r>
            <a:r>
              <a:rPr lang="en-US" altLang="zh-CN" sz="6000" b="1" dirty="0">
                <a:latin typeface="+mn-lt"/>
                <a:ea typeface="+mn-ea"/>
                <a:cs typeface="+mn-ea"/>
                <a:sym typeface="+mn-lt"/>
              </a:rPr>
              <a:t>PPT</a:t>
            </a:r>
            <a:endParaRPr lang="zh-CN" altLang="en-US" sz="6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2469246"/>
            <a:ext cx="482453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动态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框架完整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精美大气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可以编辑</a:t>
            </a:r>
          </a:p>
        </p:txBody>
      </p:sp>
      <p:sp>
        <p:nvSpPr>
          <p:cNvPr id="10" name="矩形 9"/>
          <p:cNvSpPr/>
          <p:nvPr/>
        </p:nvSpPr>
        <p:spPr>
          <a:xfrm>
            <a:off x="4067944" y="2895786"/>
            <a:ext cx="2290132" cy="252028"/>
          </a:xfrm>
          <a:prstGeom prst="rect">
            <a:avLst/>
          </a:prstGeom>
          <a:solidFill>
            <a:srgbClr val="6CA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可以输入企业名称</a:t>
            </a:r>
          </a:p>
        </p:txBody>
      </p:sp>
      <p:sp>
        <p:nvSpPr>
          <p:cNvPr id="11" name="矩形 10"/>
          <p:cNvSpPr/>
          <p:nvPr/>
        </p:nvSpPr>
        <p:spPr>
          <a:xfrm>
            <a:off x="6444208" y="2895786"/>
            <a:ext cx="2016224" cy="252028"/>
          </a:xfrm>
          <a:prstGeom prst="rect">
            <a:avLst/>
          </a:prstGeom>
          <a:solidFill>
            <a:srgbClr val="D35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汇报人：博龙图</a:t>
            </a:r>
          </a:p>
        </p:txBody>
      </p:sp>
      <p:sp>
        <p:nvSpPr>
          <p:cNvPr id="13" name="椭圆 12"/>
          <p:cNvSpPr/>
          <p:nvPr/>
        </p:nvSpPr>
        <p:spPr>
          <a:xfrm>
            <a:off x="-900608" y="-956642"/>
            <a:ext cx="4722331" cy="472233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838433" y="-395677"/>
            <a:ext cx="1800200" cy="1800200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LOGO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40352" y="3903949"/>
            <a:ext cx="2520280" cy="2520280"/>
          </a:xfrm>
          <a:prstGeom prst="ellipse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17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3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3" grpId="0" animBg="1"/>
          <p:bldP spid="18" grpId="0" animBg="1"/>
          <p:bldP spid="1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4572000" y="681038"/>
            <a:ext cx="4395192" cy="405050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05526" y="815005"/>
            <a:ext cx="8532948" cy="378257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7575" y="1480755"/>
            <a:ext cx="3402377" cy="2168064"/>
            <a:chOff x="983433" y="2158428"/>
            <a:chExt cx="4536502" cy="2890752"/>
          </a:xfrm>
        </p:grpSpPr>
        <p:sp>
          <p:nvSpPr>
            <p:cNvPr id="9" name="文本框 4"/>
            <p:cNvSpPr txBox="1"/>
            <p:nvPr/>
          </p:nvSpPr>
          <p:spPr>
            <a:xfrm>
              <a:off x="983433" y="2158428"/>
              <a:ext cx="4536502" cy="369332"/>
            </a:xfrm>
            <a:prstGeom prst="rect">
              <a:avLst/>
            </a:prstGeom>
            <a:noFill/>
          </p:spPr>
          <p:txBody>
            <a:bodyPr wrap="none" anchor="b" anchorCtr="1">
              <a:normAutofit fontScale="70000" lnSpcReduction="20000"/>
            </a:bodyPr>
            <a:lstStyle/>
            <a:p>
              <a:pPr algn="ctr"/>
              <a:r>
                <a:rPr lang="zh-CN" altLang="en-US" sz="20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文本框 5"/>
            <p:cNvSpPr txBox="1"/>
            <p:nvPr/>
          </p:nvSpPr>
          <p:spPr>
            <a:xfrm>
              <a:off x="983433" y="2790220"/>
              <a:ext cx="4536502" cy="2258960"/>
            </a:xfrm>
            <a:prstGeom prst="rect">
              <a:avLst/>
            </a:prstGeom>
            <a:noFill/>
          </p:spPr>
          <p:txBody>
            <a:bodyPr wrap="square" anchor="t" anchorCtr="1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此部分内容作为文字排版占位显示（建议使用主题字体）。如需更改请在（设置形状格式）菜单下（文本选项）中调整。此部分内容作为文字排版占位显示（建议使用主题字体）。</a:t>
              </a: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1628673" y="3543858"/>
            <a:ext cx="1620180" cy="387968"/>
          </a:xfrm>
          <a:prstGeom prst="rect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914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db00dda-c35a-43dd-862a-1d9aaaa6f7cf"/>
          <p:cNvGrpSpPr>
            <a:grpSpLocks noChangeAspect="1"/>
          </p:cNvGrpSpPr>
          <p:nvPr/>
        </p:nvGrpSpPr>
        <p:grpSpPr>
          <a:xfrm>
            <a:off x="1628673" y="1670744"/>
            <a:ext cx="6156684" cy="2356017"/>
            <a:chOff x="2171564" y="2227657"/>
            <a:chExt cx="8208912" cy="3141356"/>
          </a:xfrm>
        </p:grpSpPr>
        <p:sp>
          <p:nvSpPr>
            <p:cNvPr id="4" name="Oval 48"/>
            <p:cNvSpPr>
              <a:spLocks/>
            </p:cNvSpPr>
            <p:nvPr/>
          </p:nvSpPr>
          <p:spPr bwMode="auto">
            <a:xfrm flipH="1">
              <a:off x="7857136" y="2321967"/>
              <a:ext cx="222415" cy="2224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Oval 50"/>
            <p:cNvSpPr>
              <a:spLocks/>
            </p:cNvSpPr>
            <p:nvPr/>
          </p:nvSpPr>
          <p:spPr bwMode="auto">
            <a:xfrm flipH="1">
              <a:off x="7857136" y="3464159"/>
              <a:ext cx="222415" cy="2224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Oval 52"/>
            <p:cNvSpPr>
              <a:spLocks/>
            </p:cNvSpPr>
            <p:nvPr/>
          </p:nvSpPr>
          <p:spPr bwMode="auto">
            <a:xfrm flipH="1">
              <a:off x="7857136" y="4550548"/>
              <a:ext cx="222415" cy="2224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Group 3"/>
            <p:cNvGrpSpPr/>
            <p:nvPr/>
          </p:nvGrpSpPr>
          <p:grpSpPr>
            <a:xfrm>
              <a:off x="2198527" y="2227657"/>
              <a:ext cx="4833568" cy="3023080"/>
              <a:chOff x="3068641" y="2329068"/>
              <a:chExt cx="4341812" cy="2708073"/>
            </a:xfrm>
          </p:grpSpPr>
          <p:sp>
            <p:nvSpPr>
              <p:cNvPr id="20" name="Freeform: Shape 6"/>
              <p:cNvSpPr>
                <a:spLocks/>
              </p:cNvSpPr>
              <p:nvPr/>
            </p:nvSpPr>
            <p:spPr bwMode="auto">
              <a:xfrm>
                <a:off x="3068641" y="4609834"/>
                <a:ext cx="404391" cy="268247"/>
              </a:xfrm>
              <a:custGeom>
                <a:avLst/>
                <a:gdLst>
                  <a:gd name="T0" fmla="*/ 300 w 300"/>
                  <a:gd name="T1" fmla="*/ 0 h 199"/>
                  <a:gd name="T2" fmla="*/ 116 w 300"/>
                  <a:gd name="T3" fmla="*/ 0 h 199"/>
                  <a:gd name="T4" fmla="*/ 0 w 300"/>
                  <a:gd name="T5" fmla="*/ 199 h 199"/>
                  <a:gd name="T6" fmla="*/ 193 w 300"/>
                  <a:gd name="T7" fmla="*/ 199 h 199"/>
                  <a:gd name="T8" fmla="*/ 300 w 300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199">
                    <a:moveTo>
                      <a:pt x="300" y="0"/>
                    </a:moveTo>
                    <a:lnTo>
                      <a:pt x="116" y="0"/>
                    </a:lnTo>
                    <a:lnTo>
                      <a:pt x="0" y="199"/>
                    </a:lnTo>
                    <a:lnTo>
                      <a:pt x="193" y="199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: Shape 7"/>
              <p:cNvSpPr>
                <a:spLocks/>
              </p:cNvSpPr>
              <p:nvPr/>
            </p:nvSpPr>
            <p:spPr bwMode="auto">
              <a:xfrm>
                <a:off x="3068641" y="4609834"/>
                <a:ext cx="187367" cy="268247"/>
              </a:xfrm>
              <a:custGeom>
                <a:avLst/>
                <a:gdLst>
                  <a:gd name="T0" fmla="*/ 21 w 139"/>
                  <a:gd name="T1" fmla="*/ 199 h 199"/>
                  <a:gd name="T2" fmla="*/ 139 w 139"/>
                  <a:gd name="T3" fmla="*/ 0 h 199"/>
                  <a:gd name="T4" fmla="*/ 116 w 139"/>
                  <a:gd name="T5" fmla="*/ 0 h 199"/>
                  <a:gd name="T6" fmla="*/ 0 w 139"/>
                  <a:gd name="T7" fmla="*/ 199 h 199"/>
                  <a:gd name="T8" fmla="*/ 21 w 139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99">
                    <a:moveTo>
                      <a:pt x="21" y="199"/>
                    </a:moveTo>
                    <a:lnTo>
                      <a:pt x="139" y="0"/>
                    </a:lnTo>
                    <a:lnTo>
                      <a:pt x="116" y="0"/>
                    </a:lnTo>
                    <a:lnTo>
                      <a:pt x="0" y="199"/>
                    </a:lnTo>
                    <a:lnTo>
                      <a:pt x="21" y="1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: Shape 8"/>
              <p:cNvSpPr>
                <a:spLocks/>
              </p:cNvSpPr>
              <p:nvPr/>
            </p:nvSpPr>
            <p:spPr bwMode="auto">
              <a:xfrm>
                <a:off x="3225006" y="4609834"/>
                <a:ext cx="539188" cy="427307"/>
              </a:xfrm>
              <a:custGeom>
                <a:avLst/>
                <a:gdLst>
                  <a:gd name="T0" fmla="*/ 0 w 400"/>
                  <a:gd name="T1" fmla="*/ 0 h 317"/>
                  <a:gd name="T2" fmla="*/ 184 w 400"/>
                  <a:gd name="T3" fmla="*/ 0 h 317"/>
                  <a:gd name="T4" fmla="*/ 400 w 400"/>
                  <a:gd name="T5" fmla="*/ 317 h 317"/>
                  <a:gd name="T6" fmla="*/ 171 w 400"/>
                  <a:gd name="T7" fmla="*/ 317 h 317"/>
                  <a:gd name="T8" fmla="*/ 0 w 400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317">
                    <a:moveTo>
                      <a:pt x="0" y="0"/>
                    </a:moveTo>
                    <a:lnTo>
                      <a:pt x="184" y="0"/>
                    </a:lnTo>
                    <a:lnTo>
                      <a:pt x="400" y="317"/>
                    </a:lnTo>
                    <a:lnTo>
                      <a:pt x="171" y="3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9"/>
              <p:cNvSpPr>
                <a:spLocks/>
              </p:cNvSpPr>
              <p:nvPr/>
            </p:nvSpPr>
            <p:spPr bwMode="auto">
              <a:xfrm>
                <a:off x="3225006" y="4609834"/>
                <a:ext cx="241286" cy="427307"/>
              </a:xfrm>
              <a:custGeom>
                <a:avLst/>
                <a:gdLst>
                  <a:gd name="T0" fmla="*/ 0 w 179"/>
                  <a:gd name="T1" fmla="*/ 0 h 317"/>
                  <a:gd name="T2" fmla="*/ 171 w 179"/>
                  <a:gd name="T3" fmla="*/ 317 h 317"/>
                  <a:gd name="T4" fmla="*/ 179 w 179"/>
                  <a:gd name="T5" fmla="*/ 274 h 317"/>
                  <a:gd name="T6" fmla="*/ 32 w 179"/>
                  <a:gd name="T7" fmla="*/ 0 h 317"/>
                  <a:gd name="T8" fmla="*/ 0 w 179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17">
                    <a:moveTo>
                      <a:pt x="0" y="0"/>
                    </a:moveTo>
                    <a:lnTo>
                      <a:pt x="171" y="317"/>
                    </a:lnTo>
                    <a:lnTo>
                      <a:pt x="179" y="274"/>
                    </a:lnTo>
                    <a:lnTo>
                      <a:pt x="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0"/>
              <p:cNvSpPr>
                <a:spLocks/>
              </p:cNvSpPr>
              <p:nvPr/>
            </p:nvSpPr>
            <p:spPr bwMode="auto">
              <a:xfrm>
                <a:off x="3455508" y="4309237"/>
                <a:ext cx="981322" cy="727904"/>
              </a:xfrm>
              <a:custGeom>
                <a:avLst/>
                <a:gdLst>
                  <a:gd name="T0" fmla="*/ 0 w 728"/>
                  <a:gd name="T1" fmla="*/ 540 h 540"/>
                  <a:gd name="T2" fmla="*/ 467 w 728"/>
                  <a:gd name="T3" fmla="*/ 0 h 540"/>
                  <a:gd name="T4" fmla="*/ 728 w 728"/>
                  <a:gd name="T5" fmla="*/ 0 h 540"/>
                  <a:gd name="T6" fmla="*/ 229 w 728"/>
                  <a:gd name="T7" fmla="*/ 540 h 540"/>
                  <a:gd name="T8" fmla="*/ 0 w 728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8" h="540">
                    <a:moveTo>
                      <a:pt x="0" y="540"/>
                    </a:moveTo>
                    <a:lnTo>
                      <a:pt x="467" y="0"/>
                    </a:lnTo>
                    <a:lnTo>
                      <a:pt x="728" y="0"/>
                    </a:lnTo>
                    <a:lnTo>
                      <a:pt x="229" y="540"/>
                    </a:lnTo>
                    <a:lnTo>
                      <a:pt x="0" y="5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1"/>
              <p:cNvSpPr>
                <a:spLocks/>
              </p:cNvSpPr>
              <p:nvPr/>
            </p:nvSpPr>
            <p:spPr bwMode="auto">
              <a:xfrm>
                <a:off x="3455508" y="4309237"/>
                <a:ext cx="603891" cy="727904"/>
              </a:xfrm>
              <a:custGeom>
                <a:avLst/>
                <a:gdLst>
                  <a:gd name="T0" fmla="*/ 0 w 448"/>
                  <a:gd name="T1" fmla="*/ 540 h 540"/>
                  <a:gd name="T2" fmla="*/ 8 w 448"/>
                  <a:gd name="T3" fmla="*/ 497 h 540"/>
                  <a:gd name="T4" fmla="*/ 430 w 448"/>
                  <a:gd name="T5" fmla="*/ 0 h 540"/>
                  <a:gd name="T6" fmla="*/ 448 w 448"/>
                  <a:gd name="T7" fmla="*/ 23 h 540"/>
                  <a:gd name="T8" fmla="*/ 0 w 448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540">
                    <a:moveTo>
                      <a:pt x="0" y="540"/>
                    </a:moveTo>
                    <a:lnTo>
                      <a:pt x="8" y="497"/>
                    </a:lnTo>
                    <a:lnTo>
                      <a:pt x="430" y="0"/>
                    </a:lnTo>
                    <a:lnTo>
                      <a:pt x="448" y="23"/>
                    </a:lnTo>
                    <a:lnTo>
                      <a:pt x="0" y="54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2"/>
              <p:cNvSpPr>
                <a:spLocks/>
              </p:cNvSpPr>
              <p:nvPr/>
            </p:nvSpPr>
            <p:spPr bwMode="auto">
              <a:xfrm>
                <a:off x="4035135" y="4309237"/>
                <a:ext cx="717120" cy="435395"/>
              </a:xfrm>
              <a:custGeom>
                <a:avLst/>
                <a:gdLst>
                  <a:gd name="T0" fmla="*/ 0 w 532"/>
                  <a:gd name="T1" fmla="*/ 0 h 323"/>
                  <a:gd name="T2" fmla="*/ 240 w 532"/>
                  <a:gd name="T3" fmla="*/ 323 h 323"/>
                  <a:gd name="T4" fmla="*/ 532 w 532"/>
                  <a:gd name="T5" fmla="*/ 323 h 323"/>
                  <a:gd name="T6" fmla="*/ 298 w 532"/>
                  <a:gd name="T7" fmla="*/ 0 h 323"/>
                  <a:gd name="T8" fmla="*/ 0 w 532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2" h="323">
                    <a:moveTo>
                      <a:pt x="0" y="0"/>
                    </a:moveTo>
                    <a:lnTo>
                      <a:pt x="240" y="323"/>
                    </a:lnTo>
                    <a:lnTo>
                      <a:pt x="532" y="323"/>
                    </a:lnTo>
                    <a:lnTo>
                      <a:pt x="2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3"/>
              <p:cNvSpPr>
                <a:spLocks/>
              </p:cNvSpPr>
              <p:nvPr/>
            </p:nvSpPr>
            <p:spPr bwMode="auto">
              <a:xfrm>
                <a:off x="4358648" y="3491019"/>
                <a:ext cx="758907" cy="1253612"/>
              </a:xfrm>
              <a:custGeom>
                <a:avLst/>
                <a:gdLst>
                  <a:gd name="T0" fmla="*/ 0 w 563"/>
                  <a:gd name="T1" fmla="*/ 930 h 930"/>
                  <a:gd name="T2" fmla="*/ 5 w 563"/>
                  <a:gd name="T3" fmla="*/ 877 h 930"/>
                  <a:gd name="T4" fmla="*/ 544 w 563"/>
                  <a:gd name="T5" fmla="*/ 0 h 930"/>
                  <a:gd name="T6" fmla="*/ 563 w 563"/>
                  <a:gd name="T7" fmla="*/ 43 h 930"/>
                  <a:gd name="T8" fmla="*/ 0 w 563"/>
                  <a:gd name="T9" fmla="*/ 93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930">
                    <a:moveTo>
                      <a:pt x="0" y="930"/>
                    </a:moveTo>
                    <a:lnTo>
                      <a:pt x="5" y="877"/>
                    </a:lnTo>
                    <a:lnTo>
                      <a:pt x="544" y="0"/>
                    </a:lnTo>
                    <a:lnTo>
                      <a:pt x="563" y="43"/>
                    </a:lnTo>
                    <a:lnTo>
                      <a:pt x="0" y="93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4"/>
              <p:cNvSpPr>
                <a:spLocks/>
              </p:cNvSpPr>
              <p:nvPr/>
            </p:nvSpPr>
            <p:spPr bwMode="auto">
              <a:xfrm>
                <a:off x="4035135" y="4309237"/>
                <a:ext cx="330252" cy="435395"/>
              </a:xfrm>
              <a:custGeom>
                <a:avLst/>
                <a:gdLst>
                  <a:gd name="T0" fmla="*/ 0 w 245"/>
                  <a:gd name="T1" fmla="*/ 0 h 323"/>
                  <a:gd name="T2" fmla="*/ 240 w 245"/>
                  <a:gd name="T3" fmla="*/ 323 h 323"/>
                  <a:gd name="T4" fmla="*/ 245 w 245"/>
                  <a:gd name="T5" fmla="*/ 270 h 323"/>
                  <a:gd name="T6" fmla="*/ 37 w 245"/>
                  <a:gd name="T7" fmla="*/ 0 h 323"/>
                  <a:gd name="T8" fmla="*/ 0 w 245"/>
                  <a:gd name="T9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23">
                    <a:moveTo>
                      <a:pt x="0" y="0"/>
                    </a:moveTo>
                    <a:lnTo>
                      <a:pt x="240" y="323"/>
                    </a:lnTo>
                    <a:lnTo>
                      <a:pt x="245" y="270"/>
                    </a:lnTo>
                    <a:lnTo>
                      <a:pt x="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5"/>
              <p:cNvSpPr>
                <a:spLocks/>
              </p:cNvSpPr>
              <p:nvPr/>
            </p:nvSpPr>
            <p:spPr bwMode="auto">
              <a:xfrm>
                <a:off x="4358648" y="3493714"/>
                <a:ext cx="1160602" cy="1250917"/>
              </a:xfrm>
              <a:custGeom>
                <a:avLst/>
                <a:gdLst>
                  <a:gd name="T0" fmla="*/ 0 w 861"/>
                  <a:gd name="T1" fmla="*/ 928 h 928"/>
                  <a:gd name="T2" fmla="*/ 583 w 861"/>
                  <a:gd name="T3" fmla="*/ 0 h 928"/>
                  <a:gd name="T4" fmla="*/ 861 w 861"/>
                  <a:gd name="T5" fmla="*/ 15 h 928"/>
                  <a:gd name="T6" fmla="*/ 292 w 861"/>
                  <a:gd name="T7" fmla="*/ 928 h 928"/>
                  <a:gd name="T8" fmla="*/ 0 w 861"/>
                  <a:gd name="T9" fmla="*/ 928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1" h="928">
                    <a:moveTo>
                      <a:pt x="0" y="928"/>
                    </a:moveTo>
                    <a:lnTo>
                      <a:pt x="583" y="0"/>
                    </a:lnTo>
                    <a:lnTo>
                      <a:pt x="861" y="15"/>
                    </a:lnTo>
                    <a:lnTo>
                      <a:pt x="292" y="928"/>
                    </a:lnTo>
                    <a:lnTo>
                      <a:pt x="0" y="9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6"/>
              <p:cNvSpPr>
                <a:spLocks/>
              </p:cNvSpPr>
              <p:nvPr/>
            </p:nvSpPr>
            <p:spPr bwMode="auto">
              <a:xfrm>
                <a:off x="5091944" y="3491019"/>
                <a:ext cx="687465" cy="750820"/>
              </a:xfrm>
              <a:custGeom>
                <a:avLst/>
                <a:gdLst>
                  <a:gd name="T0" fmla="*/ 0 w 510"/>
                  <a:gd name="T1" fmla="*/ 0 h 557"/>
                  <a:gd name="T2" fmla="*/ 212 w 510"/>
                  <a:gd name="T3" fmla="*/ 534 h 557"/>
                  <a:gd name="T4" fmla="*/ 510 w 510"/>
                  <a:gd name="T5" fmla="*/ 557 h 557"/>
                  <a:gd name="T6" fmla="*/ 317 w 510"/>
                  <a:gd name="T7" fmla="*/ 17 h 557"/>
                  <a:gd name="T8" fmla="*/ 0 w 510"/>
                  <a:gd name="T9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0" h="557">
                    <a:moveTo>
                      <a:pt x="0" y="0"/>
                    </a:moveTo>
                    <a:lnTo>
                      <a:pt x="212" y="534"/>
                    </a:lnTo>
                    <a:lnTo>
                      <a:pt x="510" y="557"/>
                    </a:lnTo>
                    <a:lnTo>
                      <a:pt x="31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7"/>
              <p:cNvSpPr>
                <a:spLocks/>
              </p:cNvSpPr>
              <p:nvPr/>
            </p:nvSpPr>
            <p:spPr bwMode="auto">
              <a:xfrm>
                <a:off x="5091944" y="3491019"/>
                <a:ext cx="312729" cy="719816"/>
              </a:xfrm>
              <a:custGeom>
                <a:avLst/>
                <a:gdLst>
                  <a:gd name="T0" fmla="*/ 0 w 232"/>
                  <a:gd name="T1" fmla="*/ 0 h 534"/>
                  <a:gd name="T2" fmla="*/ 47 w 232"/>
                  <a:gd name="T3" fmla="*/ 2 h 534"/>
                  <a:gd name="T4" fmla="*/ 232 w 232"/>
                  <a:gd name="T5" fmla="*/ 457 h 534"/>
                  <a:gd name="T6" fmla="*/ 212 w 232"/>
                  <a:gd name="T7" fmla="*/ 534 h 534"/>
                  <a:gd name="T8" fmla="*/ 0 w 232"/>
                  <a:gd name="T9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534">
                    <a:moveTo>
                      <a:pt x="0" y="0"/>
                    </a:moveTo>
                    <a:lnTo>
                      <a:pt x="47" y="2"/>
                    </a:lnTo>
                    <a:lnTo>
                      <a:pt x="232" y="457"/>
                    </a:lnTo>
                    <a:lnTo>
                      <a:pt x="212" y="5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8"/>
              <p:cNvSpPr>
                <a:spLocks/>
              </p:cNvSpPr>
              <p:nvPr/>
            </p:nvSpPr>
            <p:spPr bwMode="auto">
              <a:xfrm>
                <a:off x="5377714" y="2955875"/>
                <a:ext cx="1165994" cy="1254961"/>
              </a:xfrm>
              <a:custGeom>
                <a:avLst/>
                <a:gdLst>
                  <a:gd name="T0" fmla="*/ 0 w 865"/>
                  <a:gd name="T1" fmla="*/ 931 h 931"/>
                  <a:gd name="T2" fmla="*/ 20 w 865"/>
                  <a:gd name="T3" fmla="*/ 854 h 931"/>
                  <a:gd name="T4" fmla="*/ 820 w 865"/>
                  <a:gd name="T5" fmla="*/ 0 h 931"/>
                  <a:gd name="T6" fmla="*/ 865 w 865"/>
                  <a:gd name="T7" fmla="*/ 11 h 931"/>
                  <a:gd name="T8" fmla="*/ 0 w 865"/>
                  <a:gd name="T9" fmla="*/ 931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5" h="931">
                    <a:moveTo>
                      <a:pt x="0" y="931"/>
                    </a:moveTo>
                    <a:lnTo>
                      <a:pt x="20" y="854"/>
                    </a:lnTo>
                    <a:lnTo>
                      <a:pt x="820" y="0"/>
                    </a:lnTo>
                    <a:lnTo>
                      <a:pt x="865" y="11"/>
                    </a:lnTo>
                    <a:lnTo>
                      <a:pt x="0" y="93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9"/>
              <p:cNvSpPr>
                <a:spLocks/>
              </p:cNvSpPr>
              <p:nvPr/>
            </p:nvSpPr>
            <p:spPr bwMode="auto">
              <a:xfrm>
                <a:off x="5377714" y="2357376"/>
                <a:ext cx="2032739" cy="1884463"/>
              </a:xfrm>
              <a:custGeom>
                <a:avLst/>
                <a:gdLst>
                  <a:gd name="T0" fmla="*/ 0 w 1508"/>
                  <a:gd name="T1" fmla="*/ 1375 h 1398"/>
                  <a:gd name="T2" fmla="*/ 298 w 1508"/>
                  <a:gd name="T3" fmla="*/ 1398 h 1398"/>
                  <a:gd name="T4" fmla="*/ 1236 w 1508"/>
                  <a:gd name="T5" fmla="*/ 532 h 1398"/>
                  <a:gd name="T6" fmla="*/ 1508 w 1508"/>
                  <a:gd name="T7" fmla="*/ 605 h 1398"/>
                  <a:gd name="T8" fmla="*/ 1444 w 1508"/>
                  <a:gd name="T9" fmla="*/ 0 h 1398"/>
                  <a:gd name="T10" fmla="*/ 553 w 1508"/>
                  <a:gd name="T11" fmla="*/ 382 h 1398"/>
                  <a:gd name="T12" fmla="*/ 865 w 1508"/>
                  <a:gd name="T13" fmla="*/ 457 h 1398"/>
                  <a:gd name="T14" fmla="*/ 0 w 1508"/>
                  <a:gd name="T15" fmla="*/ 1375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8" h="1398">
                    <a:moveTo>
                      <a:pt x="0" y="1375"/>
                    </a:moveTo>
                    <a:lnTo>
                      <a:pt x="298" y="1398"/>
                    </a:lnTo>
                    <a:lnTo>
                      <a:pt x="1236" y="532"/>
                    </a:lnTo>
                    <a:lnTo>
                      <a:pt x="1508" y="605"/>
                    </a:lnTo>
                    <a:lnTo>
                      <a:pt x="1444" y="0"/>
                    </a:lnTo>
                    <a:lnTo>
                      <a:pt x="553" y="382"/>
                    </a:lnTo>
                    <a:lnTo>
                      <a:pt x="865" y="457"/>
                    </a:lnTo>
                    <a:lnTo>
                      <a:pt x="0" y="137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0"/>
              <p:cNvSpPr>
                <a:spLocks/>
              </p:cNvSpPr>
              <p:nvPr/>
            </p:nvSpPr>
            <p:spPr bwMode="auto">
              <a:xfrm>
                <a:off x="6105618" y="2329068"/>
                <a:ext cx="1218565" cy="543233"/>
              </a:xfrm>
              <a:custGeom>
                <a:avLst/>
                <a:gdLst>
                  <a:gd name="T0" fmla="*/ 13 w 904"/>
                  <a:gd name="T1" fmla="*/ 403 h 403"/>
                  <a:gd name="T2" fmla="*/ 0 w 904"/>
                  <a:gd name="T3" fmla="*/ 360 h 403"/>
                  <a:gd name="T4" fmla="*/ 820 w 904"/>
                  <a:gd name="T5" fmla="*/ 0 h 403"/>
                  <a:gd name="T6" fmla="*/ 904 w 904"/>
                  <a:gd name="T7" fmla="*/ 21 h 403"/>
                  <a:gd name="T8" fmla="*/ 13 w 904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403">
                    <a:moveTo>
                      <a:pt x="13" y="403"/>
                    </a:moveTo>
                    <a:lnTo>
                      <a:pt x="0" y="360"/>
                    </a:lnTo>
                    <a:lnTo>
                      <a:pt x="820" y="0"/>
                    </a:lnTo>
                    <a:lnTo>
                      <a:pt x="904" y="21"/>
                    </a:lnTo>
                    <a:lnTo>
                      <a:pt x="13" y="40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: Shape 57"/>
            <p:cNvSpPr>
              <a:spLocks/>
            </p:cNvSpPr>
            <p:nvPr/>
          </p:nvSpPr>
          <p:spPr bwMode="auto">
            <a:xfrm>
              <a:off x="4373162" y="2927380"/>
              <a:ext cx="512646" cy="51264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58"/>
            <p:cNvSpPr>
              <a:spLocks/>
            </p:cNvSpPr>
            <p:nvPr/>
          </p:nvSpPr>
          <p:spPr bwMode="auto">
            <a:xfrm>
              <a:off x="2171564" y="4146108"/>
              <a:ext cx="512646" cy="51264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59"/>
            <p:cNvSpPr>
              <a:spLocks/>
            </p:cNvSpPr>
            <p:nvPr/>
          </p:nvSpPr>
          <p:spPr bwMode="auto">
            <a:xfrm>
              <a:off x="3263861" y="3786928"/>
              <a:ext cx="512646" cy="51264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Group 2"/>
            <p:cNvGrpSpPr/>
            <p:nvPr/>
          </p:nvGrpSpPr>
          <p:grpSpPr>
            <a:xfrm>
              <a:off x="8166591" y="2273804"/>
              <a:ext cx="2213885" cy="889220"/>
              <a:chOff x="8166591" y="2617422"/>
              <a:chExt cx="3306271" cy="889220"/>
            </a:xfrm>
          </p:grpSpPr>
          <p:sp>
            <p:nvSpPr>
              <p:cNvPr id="18" name="TextBox 61"/>
              <p:cNvSpPr txBox="1">
                <a:spLocks/>
              </p:cNvSpPr>
              <p:nvPr/>
            </p:nvSpPr>
            <p:spPr bwMode="auto">
              <a:xfrm>
                <a:off x="8166591" y="2617422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TextBox 62"/>
              <p:cNvSpPr txBox="1">
                <a:spLocks/>
              </p:cNvSpPr>
              <p:nvPr/>
            </p:nvSpPr>
            <p:spPr bwMode="auto">
              <a:xfrm>
                <a:off x="8166591" y="2927380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8166591" y="3420401"/>
              <a:ext cx="2213885" cy="889220"/>
              <a:chOff x="8166591" y="3552459"/>
              <a:chExt cx="3306271" cy="889220"/>
            </a:xfrm>
          </p:grpSpPr>
          <p:sp>
            <p:nvSpPr>
              <p:cNvPr id="16" name="TextBox 63"/>
              <p:cNvSpPr txBox="1">
                <a:spLocks/>
              </p:cNvSpPr>
              <p:nvPr/>
            </p:nvSpPr>
            <p:spPr bwMode="auto">
              <a:xfrm>
                <a:off x="8166591" y="3552459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64"/>
              <p:cNvSpPr txBox="1">
                <a:spLocks/>
              </p:cNvSpPr>
              <p:nvPr/>
            </p:nvSpPr>
            <p:spPr bwMode="auto">
              <a:xfrm>
                <a:off x="8166591" y="3862417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3" name="Group 5"/>
            <p:cNvGrpSpPr/>
            <p:nvPr/>
          </p:nvGrpSpPr>
          <p:grpSpPr>
            <a:xfrm>
              <a:off x="8166591" y="4479793"/>
              <a:ext cx="2213885" cy="889220"/>
              <a:chOff x="8166591" y="4479793"/>
              <a:chExt cx="3306271" cy="889220"/>
            </a:xfrm>
          </p:grpSpPr>
          <p:sp>
            <p:nvSpPr>
              <p:cNvPr id="14" name="TextBox 65"/>
              <p:cNvSpPr txBox="1">
                <a:spLocks/>
              </p:cNvSpPr>
              <p:nvPr/>
            </p:nvSpPr>
            <p:spPr bwMode="auto">
              <a:xfrm>
                <a:off x="8166591" y="4479793"/>
                <a:ext cx="2339826" cy="371513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 fontScale="85000" lnSpcReduction="20000"/>
              </a:bodyPr>
              <a:lstStyle/>
              <a:p>
                <a:pPr algn="l" latinLnBrk="0"/>
                <a:r>
                  <a:rPr lang="zh-CN" altLang="en-US" sz="1800">
                    <a:solidFill>
                      <a:schemeClr val="accent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66"/>
              <p:cNvSpPr txBox="1">
                <a:spLocks/>
              </p:cNvSpPr>
              <p:nvPr/>
            </p:nvSpPr>
            <p:spPr bwMode="auto">
              <a:xfrm>
                <a:off x="8166591" y="4789751"/>
                <a:ext cx="3306271" cy="579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850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3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2865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679" y="827315"/>
            <a:ext cx="2668182" cy="3904229"/>
            <a:chOff x="187679" y="827315"/>
            <a:chExt cx="2668182" cy="3904229"/>
          </a:xfrm>
        </p:grpSpPr>
        <p:sp>
          <p:nvSpPr>
            <p:cNvPr id="4" name="椭圆 3"/>
            <p:cNvSpPr/>
            <p:nvPr/>
          </p:nvSpPr>
          <p:spPr>
            <a:xfrm>
              <a:off x="470691" y="1638644"/>
              <a:ext cx="2102161" cy="2102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470691" y="827315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7679" y="3810633"/>
              <a:ext cx="2668182" cy="920911"/>
              <a:chOff x="914779" y="4316078"/>
              <a:chExt cx="2328148" cy="8035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61724" y="4316078"/>
                <a:ext cx="1834261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lvl="0" algn="ctr"/>
                <a:r>
                  <a:rPr lang="zh-CN" altLang="en-US" sz="20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  <a:endParaRPr lang="zh-CN" altLang="en-US" sz="20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4779" y="4593073"/>
                <a:ext cx="2328148" cy="5265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563266" y="1763113"/>
              <a:ext cx="1917025" cy="185324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5000" y="827317"/>
            <a:ext cx="2668182" cy="3904227"/>
            <a:chOff x="3225000" y="827317"/>
            <a:chExt cx="2668182" cy="3904227"/>
          </a:xfrm>
        </p:grpSpPr>
        <p:sp>
          <p:nvSpPr>
            <p:cNvPr id="5" name="椭圆 4"/>
            <p:cNvSpPr/>
            <p:nvPr/>
          </p:nvSpPr>
          <p:spPr>
            <a:xfrm>
              <a:off x="3539937" y="1638649"/>
              <a:ext cx="2102161" cy="21021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 8"/>
            <p:cNvSpPr/>
            <p:nvPr/>
          </p:nvSpPr>
          <p:spPr>
            <a:xfrm>
              <a:off x="3539937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539937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225000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3632511" y="1763116"/>
              <a:ext cx="1917025" cy="1853240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88139" y="827317"/>
            <a:ext cx="2668182" cy="3904227"/>
            <a:chOff x="6288139" y="827317"/>
            <a:chExt cx="2668182" cy="3904227"/>
          </a:xfrm>
        </p:grpSpPr>
        <p:sp>
          <p:nvSpPr>
            <p:cNvPr id="6" name="椭圆 5"/>
            <p:cNvSpPr/>
            <p:nvPr/>
          </p:nvSpPr>
          <p:spPr>
            <a:xfrm>
              <a:off x="6609182" y="1638649"/>
              <a:ext cx="2102161" cy="21021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 9"/>
            <p:cNvSpPr/>
            <p:nvPr/>
          </p:nvSpPr>
          <p:spPr>
            <a:xfrm>
              <a:off x="6609182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6609182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8139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6701757" y="1763116"/>
              <a:ext cx="1917025" cy="1853240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8530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111096" y="2181801"/>
            <a:ext cx="89154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45461" y="2516285"/>
            <a:ext cx="2789230" cy="291571"/>
          </a:xfrm>
          <a:prstGeom prst="rect">
            <a:avLst/>
          </a:prstGeom>
        </p:spPr>
        <p:txBody>
          <a:bodyPr wrap="square" lIns="0" tIns="0" rIns="0" bIns="0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9" name="任意多边形 11"/>
          <p:cNvSpPr/>
          <p:nvPr/>
        </p:nvSpPr>
        <p:spPr>
          <a:xfrm flipH="1">
            <a:off x="1609309" y="1403256"/>
            <a:ext cx="1213866" cy="2080306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任意多边形 14"/>
          <p:cNvSpPr/>
          <p:nvPr/>
        </p:nvSpPr>
        <p:spPr>
          <a:xfrm>
            <a:off x="2897230" y="1763440"/>
            <a:ext cx="1213866" cy="2080306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文本框 16"/>
          <p:cNvSpPr txBox="1"/>
          <p:nvPr/>
        </p:nvSpPr>
        <p:spPr>
          <a:xfrm>
            <a:off x="4705456" y="1901940"/>
            <a:ext cx="2789230" cy="15896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8" name="文本框 17"/>
          <p:cNvSpPr txBox="1"/>
          <p:nvPr/>
        </p:nvSpPr>
        <p:spPr>
          <a:xfrm>
            <a:off x="4705456" y="1624940"/>
            <a:ext cx="2789230" cy="27699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1116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932040" y="1416535"/>
            <a:ext cx="1354233" cy="2311717"/>
            <a:chOff x="4886465" y="1416534"/>
            <a:chExt cx="1354233" cy="2311717"/>
          </a:xfrm>
        </p:grpSpPr>
        <p:sp>
          <p:nvSpPr>
            <p:cNvPr id="39" name="任意多边形: 形状 38"/>
            <p:cNvSpPr/>
            <p:nvPr/>
          </p:nvSpPr>
          <p:spPr>
            <a:xfrm>
              <a:off x="5198077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492152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5319708" y="1747204"/>
              <a:ext cx="357655" cy="385310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886465" y="3106584"/>
              <a:ext cx="1354233" cy="621667"/>
              <a:chOff x="5122025" y="525814"/>
              <a:chExt cx="2020976" cy="927740"/>
            </a:xfrm>
          </p:grpSpPr>
          <p:sp>
            <p:nvSpPr>
              <p:cNvPr id="43" name="文本框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736007" y="1416535"/>
            <a:ext cx="1354233" cy="2311717"/>
            <a:chOff x="6690432" y="1416534"/>
            <a:chExt cx="1354233" cy="2311717"/>
          </a:xfrm>
        </p:grpSpPr>
        <p:sp>
          <p:nvSpPr>
            <p:cNvPr id="46" name="任意多边形: 形状 45"/>
            <p:cNvSpPr/>
            <p:nvPr/>
          </p:nvSpPr>
          <p:spPr>
            <a:xfrm>
              <a:off x="7002043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6725496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7104267" y="1728921"/>
              <a:ext cx="398506" cy="410782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690432" y="3106584"/>
              <a:ext cx="1354233" cy="621667"/>
              <a:chOff x="5122025" y="525814"/>
              <a:chExt cx="2020976" cy="927740"/>
            </a:xfrm>
          </p:grpSpPr>
          <p:sp>
            <p:nvSpPr>
              <p:cNvPr id="50" name="文本框 25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46764" y="1416534"/>
            <a:ext cx="1354233" cy="2311719"/>
            <a:chOff x="3101189" y="1416534"/>
            <a:chExt cx="1354233" cy="2311719"/>
          </a:xfrm>
        </p:grpSpPr>
        <p:sp>
          <p:nvSpPr>
            <p:cNvPr id="10" name="任意多边形: 形状 9"/>
            <p:cNvSpPr/>
            <p:nvPr/>
          </p:nvSpPr>
          <p:spPr>
            <a:xfrm>
              <a:off x="3412801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3136253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3512606" y="1802517"/>
              <a:ext cx="381650" cy="32252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01189" y="3106585"/>
              <a:ext cx="1354233" cy="621668"/>
              <a:chOff x="5122025" y="525814"/>
              <a:chExt cx="2020976" cy="927740"/>
            </a:xfrm>
          </p:grpSpPr>
          <p:sp>
            <p:nvSpPr>
              <p:cNvPr id="22" name="文本框 2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323530" y="1416535"/>
            <a:ext cx="1354233" cy="2311717"/>
            <a:chOff x="1277955" y="1416534"/>
            <a:chExt cx="1354233" cy="2311717"/>
          </a:xfrm>
        </p:grpSpPr>
        <p:sp>
          <p:nvSpPr>
            <p:cNvPr id="32" name="任意多边形: 形状 31"/>
            <p:cNvSpPr/>
            <p:nvPr/>
          </p:nvSpPr>
          <p:spPr>
            <a:xfrm>
              <a:off x="1589566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131301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 noChangeAspect="1"/>
            </p:cNvSpPr>
            <p:nvPr/>
          </p:nvSpPr>
          <p:spPr bwMode="auto">
            <a:xfrm>
              <a:off x="1717003" y="1748969"/>
              <a:ext cx="322558" cy="383039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277955" y="3106584"/>
              <a:ext cx="1354233" cy="621667"/>
              <a:chOff x="5122025" y="525814"/>
              <a:chExt cx="2020976" cy="927740"/>
            </a:xfrm>
          </p:grpSpPr>
          <p:sp>
            <p:nvSpPr>
              <p:cNvPr id="36" name="文本框 3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3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626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F5AA6AA6-7E7A-48DA-B03C-3AB1D2405AE8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BBCABA3-BE0E-4A1C-8EF8-4A9F40F45E41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03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id="{2FE5E7BA-CC87-4233-B9B0-907922F8D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33680" y="881062"/>
            <a:ext cx="2657194" cy="3618980"/>
            <a:chOff x="533680" y="881062"/>
            <a:chExt cx="2657194" cy="3618980"/>
          </a:xfrm>
        </p:grpSpPr>
        <p:sp>
          <p:nvSpPr>
            <p:cNvPr id="6" name="Rectangle 19"/>
            <p:cNvSpPr/>
            <p:nvPr/>
          </p:nvSpPr>
          <p:spPr>
            <a:xfrm>
              <a:off x="758642" y="951570"/>
              <a:ext cx="2365520" cy="1813988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Callout: Down Arrow 2"/>
            <p:cNvSpPr>
              <a:spLocks/>
            </p:cNvSpPr>
            <p:nvPr/>
          </p:nvSpPr>
          <p:spPr>
            <a:xfrm>
              <a:off x="765522" y="951570"/>
              <a:ext cx="2348752" cy="1813988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24"/>
            <p:cNvSpPr>
              <a:spLocks noChangeAspect="1" noAdjustHandles="1"/>
            </p:cNvSpPr>
            <p:nvPr/>
          </p:nvSpPr>
          <p:spPr>
            <a:xfrm>
              <a:off x="695325" y="881062"/>
              <a:ext cx="2495549" cy="194643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Rectangle: Top Corners Rounded 1"/>
            <p:cNvSpPr>
              <a:spLocks/>
            </p:cNvSpPr>
            <p:nvPr/>
          </p:nvSpPr>
          <p:spPr>
            <a:xfrm rot="10800000" flipV="1">
              <a:off x="758643" y="3267525"/>
              <a:ext cx="2365520" cy="1232517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tx1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Rectangle 6"/>
            <p:cNvSpPr/>
            <p:nvPr/>
          </p:nvSpPr>
          <p:spPr>
            <a:xfrm>
              <a:off x="533680" y="2788242"/>
              <a:ext cx="2590483" cy="4739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Right Triangle 7"/>
            <p:cNvSpPr/>
            <p:nvPr/>
          </p:nvSpPr>
          <p:spPr>
            <a:xfrm flipH="1" flipV="1">
              <a:off x="533680" y="3262222"/>
              <a:ext cx="224963" cy="335912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53126" y="881062"/>
            <a:ext cx="2651522" cy="3618980"/>
            <a:chOff x="5953126" y="881062"/>
            <a:chExt cx="2651522" cy="3618980"/>
          </a:xfrm>
        </p:grpSpPr>
        <p:sp>
          <p:nvSpPr>
            <p:cNvPr id="12" name="Freeform: Shape 27"/>
            <p:cNvSpPr>
              <a:spLocks noChangeAspect="1" noAdjustHandles="1"/>
            </p:cNvSpPr>
            <p:nvPr/>
          </p:nvSpPr>
          <p:spPr>
            <a:xfrm>
              <a:off x="5953126" y="881062"/>
              <a:ext cx="2495549" cy="194643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010583" y="951570"/>
              <a:ext cx="2594065" cy="3548472"/>
              <a:chOff x="6010583" y="951570"/>
              <a:chExt cx="2594065" cy="3548472"/>
            </a:xfrm>
          </p:grpSpPr>
          <p:sp>
            <p:nvSpPr>
              <p:cNvPr id="5" name="Rectangle 17"/>
              <p:cNvSpPr/>
              <p:nvPr/>
            </p:nvSpPr>
            <p:spPr>
              <a:xfrm>
                <a:off x="6010583" y="951570"/>
                <a:ext cx="2365520" cy="1813988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Callout: Down Arrow 4"/>
              <p:cNvSpPr>
                <a:spLocks/>
              </p:cNvSpPr>
              <p:nvPr/>
            </p:nvSpPr>
            <p:spPr>
              <a:xfrm>
                <a:off x="6022762" y="951570"/>
                <a:ext cx="2348752" cy="1813988"/>
              </a:xfrm>
              <a:prstGeom prst="downArrowCallout">
                <a:avLst>
                  <a:gd name="adj1" fmla="val 25000"/>
                  <a:gd name="adj2" fmla="val 6698"/>
                  <a:gd name="adj3" fmla="val 4369"/>
                  <a:gd name="adj4" fmla="val 95631"/>
                </a:avLst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Rectangle 9"/>
              <p:cNvSpPr/>
              <p:nvPr/>
            </p:nvSpPr>
            <p:spPr>
              <a:xfrm>
                <a:off x="6014165" y="2788242"/>
                <a:ext cx="2590483" cy="47398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Right Triangle 10"/>
              <p:cNvSpPr/>
              <p:nvPr/>
            </p:nvSpPr>
            <p:spPr>
              <a:xfrm flipV="1">
                <a:off x="8371718" y="3262222"/>
                <a:ext cx="224963" cy="335912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Rectangle: Top Corners Rounded 18"/>
              <p:cNvSpPr>
                <a:spLocks/>
              </p:cNvSpPr>
              <p:nvPr/>
            </p:nvSpPr>
            <p:spPr>
              <a:xfrm rot="10800000" flipV="1">
                <a:off x="6014165" y="3267525"/>
                <a:ext cx="2365520" cy="1232517"/>
              </a:xfrm>
              <a:prstGeom prst="round2SameRect">
                <a:avLst>
                  <a:gd name="adj1" fmla="val 0"/>
                  <a:gd name="adj2" fmla="val 1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70900" y="881062"/>
            <a:ext cx="2798472" cy="3613677"/>
            <a:chOff x="3170900" y="881062"/>
            <a:chExt cx="2798472" cy="3613677"/>
          </a:xfrm>
        </p:grpSpPr>
        <p:sp>
          <p:nvSpPr>
            <p:cNvPr id="18" name="Right Triangle 12"/>
            <p:cNvSpPr/>
            <p:nvPr/>
          </p:nvSpPr>
          <p:spPr>
            <a:xfrm flipH="1" flipV="1">
              <a:off x="3170900" y="3262222"/>
              <a:ext cx="224963" cy="335912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ight Triangle 13"/>
            <p:cNvSpPr/>
            <p:nvPr/>
          </p:nvSpPr>
          <p:spPr>
            <a:xfrm flipV="1">
              <a:off x="5744409" y="3262222"/>
              <a:ext cx="224963" cy="335912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14"/>
            <p:cNvSpPr/>
            <p:nvPr/>
          </p:nvSpPr>
          <p:spPr>
            <a:xfrm>
              <a:off x="3170900" y="2788242"/>
              <a:ext cx="2798472" cy="4739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24225" y="881062"/>
              <a:ext cx="2495549" cy="3613677"/>
              <a:chOff x="3324225" y="881062"/>
              <a:chExt cx="2495549" cy="3613677"/>
            </a:xfrm>
          </p:grpSpPr>
          <p:sp>
            <p:nvSpPr>
              <p:cNvPr id="4" name="Rectangle 15"/>
              <p:cNvSpPr/>
              <p:nvPr/>
            </p:nvSpPr>
            <p:spPr>
              <a:xfrm>
                <a:off x="3395760" y="951570"/>
                <a:ext cx="2365520" cy="1813988"/>
              </a:xfrm>
              <a:prstGeom prst="rect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Callout: Down Arrow 3"/>
              <p:cNvSpPr>
                <a:spLocks/>
              </p:cNvSpPr>
              <p:nvPr/>
            </p:nvSpPr>
            <p:spPr>
              <a:xfrm>
                <a:off x="3395760" y="951570"/>
                <a:ext cx="2348752" cy="1813988"/>
              </a:xfrm>
              <a:prstGeom prst="downArrowCallout">
                <a:avLst>
                  <a:gd name="adj1" fmla="val 25000"/>
                  <a:gd name="adj2" fmla="val 6698"/>
                  <a:gd name="adj3" fmla="val 4369"/>
                  <a:gd name="adj4" fmla="val 95631"/>
                </a:avLst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Freeform: Shape 26"/>
              <p:cNvSpPr>
                <a:spLocks noChangeAspect="1" noAdjustHandles="1"/>
              </p:cNvSpPr>
              <p:nvPr/>
            </p:nvSpPr>
            <p:spPr>
              <a:xfrm>
                <a:off x="3324225" y="881062"/>
                <a:ext cx="2495549" cy="1946430"/>
              </a:xfrm>
              <a:custGeom>
                <a:avLst/>
                <a:gdLst>
                  <a:gd name="connsiteX0" fmla="*/ 72008 w 3276364"/>
                  <a:gd name="connsiteY0" fmla="*/ 72008 h 2556284"/>
                  <a:gd name="connsiteX1" fmla="*/ 72008 w 3276364"/>
                  <a:gd name="connsiteY1" fmla="*/ 2384987 h 2556284"/>
                  <a:gd name="connsiteX2" fmla="*/ 1475841 w 3276364"/>
                  <a:gd name="connsiteY2" fmla="*/ 2384987 h 2556284"/>
                  <a:gd name="connsiteX3" fmla="*/ 1637843 w 3276364"/>
                  <a:gd name="connsiteY3" fmla="*/ 2490658 h 2556284"/>
                  <a:gd name="connsiteX4" fmla="*/ 1799844 w 3276364"/>
                  <a:gd name="connsiteY4" fmla="*/ 2384987 h 2556284"/>
                  <a:gd name="connsiteX5" fmla="*/ 3203677 w 3276364"/>
                  <a:gd name="connsiteY5" fmla="*/ 2384987 h 2556284"/>
                  <a:gd name="connsiteX6" fmla="*/ 3203677 w 3276364"/>
                  <a:gd name="connsiteY6" fmla="*/ 72008 h 2556284"/>
                  <a:gd name="connsiteX7" fmla="*/ 0 w 3276364"/>
                  <a:gd name="connsiteY7" fmla="*/ 0 h 2556284"/>
                  <a:gd name="connsiteX8" fmla="*/ 3276364 w 3276364"/>
                  <a:gd name="connsiteY8" fmla="*/ 0 h 2556284"/>
                  <a:gd name="connsiteX9" fmla="*/ 3276364 w 3276364"/>
                  <a:gd name="connsiteY9" fmla="*/ 2556284 h 2556284"/>
                  <a:gd name="connsiteX10" fmla="*/ 0 w 3276364"/>
                  <a:gd name="connsiteY10" fmla="*/ 2556284 h 2556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76364" h="2556284">
                    <a:moveTo>
                      <a:pt x="72008" y="72008"/>
                    </a:moveTo>
                    <a:lnTo>
                      <a:pt x="72008" y="2384987"/>
                    </a:lnTo>
                    <a:lnTo>
                      <a:pt x="1475841" y="2384987"/>
                    </a:lnTo>
                    <a:lnTo>
                      <a:pt x="1637843" y="2490658"/>
                    </a:lnTo>
                    <a:lnTo>
                      <a:pt x="1799844" y="2384987"/>
                    </a:lnTo>
                    <a:lnTo>
                      <a:pt x="3203677" y="2384987"/>
                    </a:lnTo>
                    <a:lnTo>
                      <a:pt x="3203677" y="72008"/>
                    </a:lnTo>
                    <a:close/>
                    <a:moveTo>
                      <a:pt x="0" y="0"/>
                    </a:moveTo>
                    <a:lnTo>
                      <a:pt x="3276364" y="0"/>
                    </a:lnTo>
                    <a:lnTo>
                      <a:pt x="3276364" y="2556284"/>
                    </a:lnTo>
                    <a:lnTo>
                      <a:pt x="0" y="2556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Rectangle: Top Corners Rounded 16"/>
              <p:cNvSpPr>
                <a:spLocks/>
              </p:cNvSpPr>
              <p:nvPr/>
            </p:nvSpPr>
            <p:spPr>
              <a:xfrm rot="10800000" flipV="1">
                <a:off x="3384620" y="3262222"/>
                <a:ext cx="2365520" cy="1232517"/>
              </a:xfrm>
              <a:prstGeom prst="round2SameRect">
                <a:avLst>
                  <a:gd name="adj1" fmla="val 0"/>
                  <a:gd name="adj2" fmla="val 1000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tx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3614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07f7838-79ce-46d4-b2c6-4f487b59dea8"/>
          <p:cNvGrpSpPr>
            <a:grpSpLocks noChangeAspect="1"/>
          </p:cNvGrpSpPr>
          <p:nvPr/>
        </p:nvGrpSpPr>
        <p:grpSpPr>
          <a:xfrm>
            <a:off x="1931917" y="949209"/>
            <a:ext cx="5770945" cy="3579398"/>
            <a:chOff x="2575889" y="1265611"/>
            <a:chExt cx="7694593" cy="4772531"/>
          </a:xfrm>
        </p:grpSpPr>
        <p:cxnSp>
          <p:nvCxnSpPr>
            <p:cNvPr id="4" name="Straight Connector 41"/>
            <p:cNvCxnSpPr/>
            <p:nvPr/>
          </p:nvCxnSpPr>
          <p:spPr>
            <a:xfrm rot="16200000" flipH="1">
              <a:off x="4797416" y="3471495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2"/>
            <p:cNvCxnSpPr/>
            <p:nvPr/>
          </p:nvCxnSpPr>
          <p:spPr>
            <a:xfrm rot="16200000" flipH="1">
              <a:off x="5724988" y="3471497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3"/>
            <p:cNvCxnSpPr/>
            <p:nvPr/>
          </p:nvCxnSpPr>
          <p:spPr>
            <a:xfrm rot="16200000" flipH="1">
              <a:off x="6652559" y="3378114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4"/>
            <p:cNvCxnSpPr/>
            <p:nvPr/>
          </p:nvCxnSpPr>
          <p:spPr>
            <a:xfrm rot="16200000" flipH="1">
              <a:off x="4797419" y="4877958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5"/>
            <p:cNvCxnSpPr/>
            <p:nvPr/>
          </p:nvCxnSpPr>
          <p:spPr>
            <a:xfrm rot="16200000" flipH="1">
              <a:off x="5724991" y="4877958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6"/>
            <p:cNvCxnSpPr/>
            <p:nvPr/>
          </p:nvCxnSpPr>
          <p:spPr>
            <a:xfrm rot="16200000" flipH="1">
              <a:off x="6652560" y="4877959"/>
              <a:ext cx="782445" cy="259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47"/>
            <p:cNvGrpSpPr/>
            <p:nvPr/>
          </p:nvGrpSpPr>
          <p:grpSpPr>
            <a:xfrm>
              <a:off x="5180561" y="1886230"/>
              <a:ext cx="1870674" cy="564187"/>
              <a:chOff x="3871906" y="1692580"/>
              <a:chExt cx="1399032" cy="421973"/>
            </a:xfrm>
          </p:grpSpPr>
          <p:cxnSp>
            <p:nvCxnSpPr>
              <p:cNvPr id="145" name="Straight Connector 48"/>
              <p:cNvCxnSpPr/>
              <p:nvPr/>
            </p:nvCxnSpPr>
            <p:spPr>
              <a:xfrm rot="16200000" flipH="1">
                <a:off x="4480561" y="1783051"/>
                <a:ext cx="18288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49"/>
              <p:cNvCxnSpPr/>
              <p:nvPr/>
            </p:nvCxnSpPr>
            <p:spPr>
              <a:xfrm rot="16200000" flipH="1">
                <a:off x="4457701" y="1999282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50"/>
              <p:cNvCxnSpPr/>
              <p:nvPr/>
            </p:nvCxnSpPr>
            <p:spPr>
              <a:xfrm rot="16200000" flipH="1">
                <a:off x="5151460" y="1999283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51"/>
              <p:cNvCxnSpPr/>
              <p:nvPr/>
            </p:nvCxnSpPr>
            <p:spPr>
              <a:xfrm rot="16200000" flipH="1">
                <a:off x="3763940" y="1999284"/>
                <a:ext cx="228600" cy="193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55"/>
              <p:cNvCxnSpPr/>
              <p:nvPr/>
            </p:nvCxnSpPr>
            <p:spPr>
              <a:xfrm>
                <a:off x="3871906" y="1885950"/>
                <a:ext cx="1399032" cy="15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56"/>
            <p:cNvGrpSpPr/>
            <p:nvPr/>
          </p:nvGrpSpPr>
          <p:grpSpPr>
            <a:xfrm>
              <a:off x="5802692" y="1265611"/>
              <a:ext cx="627018" cy="627018"/>
              <a:chOff x="4337517" y="1228401"/>
              <a:chExt cx="468968" cy="468967"/>
            </a:xfrm>
          </p:grpSpPr>
          <p:sp>
            <p:nvSpPr>
              <p:cNvPr id="143" name="Oval 57"/>
              <p:cNvSpPr>
                <a:spLocks/>
              </p:cNvSpPr>
              <p:nvPr/>
            </p:nvSpPr>
            <p:spPr bwMode="auto">
              <a:xfrm>
                <a:off x="4391778" y="1282662"/>
                <a:ext cx="356569" cy="35656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58"/>
              <p:cNvSpPr>
                <a:spLocks/>
              </p:cNvSpPr>
              <p:nvPr/>
            </p:nvSpPr>
            <p:spPr bwMode="auto">
              <a:xfrm>
                <a:off x="4337517" y="1228401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0"/>
                  </a:cxn>
                  <a:cxn ang="0">
                    <a:pos x="80" y="0"/>
                  </a:cxn>
                  <a:cxn ang="0">
                    <a:pos x="161" y="80"/>
                  </a:cxn>
                  <a:cxn ang="0">
                    <a:pos x="80" y="161"/>
                  </a:cxn>
                  <a:cxn ang="0">
                    <a:pos x="80" y="8"/>
                  </a:cxn>
                  <a:cxn ang="0">
                    <a:pos x="8" y="80"/>
                  </a:cxn>
                  <a:cxn ang="0">
                    <a:pos x="80" y="152"/>
                  </a:cxn>
                  <a:cxn ang="0">
                    <a:pos x="152" y="80"/>
                  </a:cxn>
                  <a:cxn ang="0">
                    <a:pos x="80" y="8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0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0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8"/>
                    </a:moveTo>
                    <a:cubicBezTo>
                      <a:pt x="41" y="8"/>
                      <a:pt x="8" y="41"/>
                      <a:pt x="8" y="80"/>
                    </a:cubicBezTo>
                    <a:cubicBezTo>
                      <a:pt x="8" y="120"/>
                      <a:pt x="41" y="152"/>
                      <a:pt x="80" y="152"/>
                    </a:cubicBezTo>
                    <a:cubicBezTo>
                      <a:pt x="120" y="152"/>
                      <a:pt x="152" y="120"/>
                      <a:pt x="152" y="80"/>
                    </a:cubicBezTo>
                    <a:cubicBezTo>
                      <a:pt x="152" y="41"/>
                      <a:pt x="120" y="8"/>
                      <a:pt x="80" y="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: Shape 59"/>
            <p:cNvSpPr>
              <a:spLocks/>
            </p:cNvSpPr>
            <p:nvPr/>
          </p:nvSpPr>
          <p:spPr bwMode="auto">
            <a:xfrm>
              <a:off x="4875129" y="2459221"/>
              <a:ext cx="627019" cy="627019"/>
            </a:xfrm>
            <a:custGeom>
              <a:avLst/>
              <a:gdLst/>
              <a:ahLst/>
              <a:cxnLst>
                <a:cxn ang="0">
                  <a:pos x="80" y="162"/>
                </a:cxn>
                <a:cxn ang="0">
                  <a:pos x="0" y="81"/>
                </a:cxn>
                <a:cxn ang="0">
                  <a:pos x="80" y="0"/>
                </a:cxn>
                <a:cxn ang="0">
                  <a:pos x="161" y="81"/>
                </a:cxn>
                <a:cxn ang="0">
                  <a:pos x="80" y="162"/>
                </a:cxn>
                <a:cxn ang="0">
                  <a:pos x="80" y="9"/>
                </a:cxn>
                <a:cxn ang="0">
                  <a:pos x="8" y="81"/>
                </a:cxn>
                <a:cxn ang="0">
                  <a:pos x="80" y="153"/>
                </a:cxn>
                <a:cxn ang="0">
                  <a:pos x="152" y="81"/>
                </a:cxn>
                <a:cxn ang="0">
                  <a:pos x="80" y="9"/>
                </a:cxn>
              </a:cxnLst>
              <a:rect l="0" t="0" r="r" b="b"/>
              <a:pathLst>
                <a:path w="161" h="162">
                  <a:moveTo>
                    <a:pt x="80" y="162"/>
                  </a:moveTo>
                  <a:cubicBezTo>
                    <a:pt x="36" y="162"/>
                    <a:pt x="0" y="125"/>
                    <a:pt x="0" y="81"/>
                  </a:cubicBezTo>
                  <a:cubicBezTo>
                    <a:pt x="0" y="37"/>
                    <a:pt x="36" y="0"/>
                    <a:pt x="80" y="0"/>
                  </a:cubicBezTo>
                  <a:cubicBezTo>
                    <a:pt x="125" y="0"/>
                    <a:pt x="161" y="37"/>
                    <a:pt x="161" y="81"/>
                  </a:cubicBezTo>
                  <a:cubicBezTo>
                    <a:pt x="161" y="125"/>
                    <a:pt x="125" y="162"/>
                    <a:pt x="80" y="162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1"/>
                    <a:pt x="41" y="153"/>
                    <a:pt x="80" y="153"/>
                  </a:cubicBezTo>
                  <a:cubicBezTo>
                    <a:pt x="120" y="153"/>
                    <a:pt x="152" y="121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val 68"/>
            <p:cNvSpPr>
              <a:spLocks/>
            </p:cNvSpPr>
            <p:nvPr/>
          </p:nvSpPr>
          <p:spPr bwMode="auto">
            <a:xfrm>
              <a:off x="4947678" y="2536952"/>
              <a:ext cx="476740" cy="4715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Group 71"/>
            <p:cNvGrpSpPr/>
            <p:nvPr/>
          </p:nvGrpSpPr>
          <p:grpSpPr>
            <a:xfrm>
              <a:off x="6730261" y="2459221"/>
              <a:ext cx="627018" cy="627019"/>
              <a:chOff x="5031276" y="2197339"/>
              <a:chExt cx="468968" cy="468967"/>
            </a:xfrm>
          </p:grpSpPr>
          <p:sp>
            <p:nvSpPr>
              <p:cNvPr id="141" name="Oval 74"/>
              <p:cNvSpPr>
                <a:spLocks/>
              </p:cNvSpPr>
              <p:nvPr/>
            </p:nvSpPr>
            <p:spPr bwMode="auto">
              <a:xfrm>
                <a:off x="5085537" y="2255476"/>
                <a:ext cx="356569" cy="35269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77"/>
              <p:cNvSpPr>
                <a:spLocks/>
              </p:cNvSpPr>
              <p:nvPr/>
            </p:nvSpPr>
            <p:spPr bwMode="auto">
              <a:xfrm>
                <a:off x="5031276" y="2197339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0"/>
            <p:cNvGrpSpPr/>
            <p:nvPr/>
          </p:nvGrpSpPr>
          <p:grpSpPr>
            <a:xfrm>
              <a:off x="5802692" y="2459221"/>
              <a:ext cx="627018" cy="627019"/>
              <a:chOff x="4337517" y="2197339"/>
              <a:chExt cx="468968" cy="468967"/>
            </a:xfrm>
          </p:grpSpPr>
          <p:sp>
            <p:nvSpPr>
              <p:cNvPr id="139" name="Oval 83"/>
              <p:cNvSpPr>
                <a:spLocks/>
              </p:cNvSpPr>
              <p:nvPr/>
            </p:nvSpPr>
            <p:spPr bwMode="auto">
              <a:xfrm>
                <a:off x="4391778" y="2255476"/>
                <a:ext cx="356569" cy="35269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86"/>
              <p:cNvSpPr>
                <a:spLocks/>
              </p:cNvSpPr>
              <p:nvPr/>
            </p:nvSpPr>
            <p:spPr bwMode="auto">
              <a:xfrm>
                <a:off x="4337517" y="2197339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9"/>
            <p:cNvGrpSpPr/>
            <p:nvPr/>
          </p:nvGrpSpPr>
          <p:grpSpPr>
            <a:xfrm>
              <a:off x="4875121" y="3863534"/>
              <a:ext cx="627018" cy="632199"/>
              <a:chOff x="3643756" y="3247669"/>
              <a:chExt cx="468968" cy="472842"/>
            </a:xfrm>
          </p:grpSpPr>
          <p:sp>
            <p:nvSpPr>
              <p:cNvPr id="137" name="Oval 102"/>
              <p:cNvSpPr>
                <a:spLocks/>
              </p:cNvSpPr>
              <p:nvPr/>
            </p:nvSpPr>
            <p:spPr bwMode="auto">
              <a:xfrm>
                <a:off x="3698017" y="3305804"/>
                <a:ext cx="356569" cy="356569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103"/>
              <p:cNvSpPr>
                <a:spLocks/>
              </p:cNvSpPr>
              <p:nvPr/>
            </p:nvSpPr>
            <p:spPr bwMode="auto">
              <a:xfrm>
                <a:off x="3643756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04"/>
            <p:cNvGrpSpPr/>
            <p:nvPr/>
          </p:nvGrpSpPr>
          <p:grpSpPr>
            <a:xfrm>
              <a:off x="6730261" y="3863534"/>
              <a:ext cx="627018" cy="632199"/>
              <a:chOff x="5031276" y="3247669"/>
              <a:chExt cx="468968" cy="472842"/>
            </a:xfrm>
          </p:grpSpPr>
          <p:sp>
            <p:nvSpPr>
              <p:cNvPr id="135" name="Oval 105"/>
              <p:cNvSpPr>
                <a:spLocks/>
              </p:cNvSpPr>
              <p:nvPr/>
            </p:nvSpPr>
            <p:spPr bwMode="auto">
              <a:xfrm>
                <a:off x="5085537" y="3305804"/>
                <a:ext cx="356569" cy="35656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106"/>
              <p:cNvSpPr>
                <a:spLocks/>
              </p:cNvSpPr>
              <p:nvPr/>
            </p:nvSpPr>
            <p:spPr bwMode="auto">
              <a:xfrm>
                <a:off x="5031276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07"/>
            <p:cNvGrpSpPr/>
            <p:nvPr/>
          </p:nvGrpSpPr>
          <p:grpSpPr>
            <a:xfrm>
              <a:off x="5802692" y="3863534"/>
              <a:ext cx="627018" cy="632199"/>
              <a:chOff x="4337517" y="3247669"/>
              <a:chExt cx="468968" cy="472842"/>
            </a:xfrm>
          </p:grpSpPr>
          <p:sp>
            <p:nvSpPr>
              <p:cNvPr id="133" name="Oval 108"/>
              <p:cNvSpPr>
                <a:spLocks/>
              </p:cNvSpPr>
              <p:nvPr/>
            </p:nvSpPr>
            <p:spPr bwMode="auto">
              <a:xfrm>
                <a:off x="4393716" y="3305804"/>
                <a:ext cx="356569" cy="356569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109"/>
              <p:cNvSpPr>
                <a:spLocks/>
              </p:cNvSpPr>
              <p:nvPr/>
            </p:nvSpPr>
            <p:spPr bwMode="auto">
              <a:xfrm>
                <a:off x="4337517" y="3247669"/>
                <a:ext cx="468968" cy="472842"/>
              </a:xfrm>
              <a:custGeom>
                <a:avLst/>
                <a:gdLst/>
                <a:ahLst/>
                <a:cxnLst>
                  <a:cxn ang="0">
                    <a:pos x="80" y="162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2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2">
                    <a:moveTo>
                      <a:pt x="80" y="162"/>
                    </a:move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7"/>
                      <a:pt x="36" y="0"/>
                      <a:pt x="80" y="0"/>
                    </a:cubicBezTo>
                    <a:cubicBezTo>
                      <a:pt x="125" y="0"/>
                      <a:pt x="161" y="37"/>
                      <a:pt x="161" y="81"/>
                    </a:cubicBezTo>
                    <a:cubicBezTo>
                      <a:pt x="161" y="125"/>
                      <a:pt x="125" y="162"/>
                      <a:pt x="80" y="162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1"/>
                      <a:pt x="41" y="153"/>
                      <a:pt x="80" y="153"/>
                    </a:cubicBezTo>
                    <a:cubicBezTo>
                      <a:pt x="120" y="153"/>
                      <a:pt x="152" y="121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10"/>
            <p:cNvGrpSpPr/>
            <p:nvPr/>
          </p:nvGrpSpPr>
          <p:grpSpPr>
            <a:xfrm>
              <a:off x="4875121" y="5271256"/>
              <a:ext cx="627018" cy="627018"/>
              <a:chOff x="3643756" y="4224358"/>
              <a:chExt cx="468968" cy="468967"/>
            </a:xfrm>
          </p:grpSpPr>
          <p:sp>
            <p:nvSpPr>
              <p:cNvPr id="131" name="Oval 111"/>
              <p:cNvSpPr>
                <a:spLocks/>
              </p:cNvSpPr>
              <p:nvPr/>
            </p:nvSpPr>
            <p:spPr bwMode="auto">
              <a:xfrm>
                <a:off x="3698017" y="4282493"/>
                <a:ext cx="356569" cy="356569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112"/>
              <p:cNvSpPr>
                <a:spLocks/>
              </p:cNvSpPr>
              <p:nvPr/>
            </p:nvSpPr>
            <p:spPr bwMode="auto">
              <a:xfrm>
                <a:off x="3643756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13"/>
            <p:cNvGrpSpPr/>
            <p:nvPr/>
          </p:nvGrpSpPr>
          <p:grpSpPr>
            <a:xfrm>
              <a:off x="6730261" y="5271256"/>
              <a:ext cx="627018" cy="627018"/>
              <a:chOff x="5031276" y="4224358"/>
              <a:chExt cx="468968" cy="468967"/>
            </a:xfrm>
          </p:grpSpPr>
          <p:sp>
            <p:nvSpPr>
              <p:cNvPr id="129" name="Oval 114"/>
              <p:cNvSpPr>
                <a:spLocks/>
              </p:cNvSpPr>
              <p:nvPr/>
            </p:nvSpPr>
            <p:spPr bwMode="auto">
              <a:xfrm>
                <a:off x="5085537" y="4282493"/>
                <a:ext cx="356569" cy="356569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115"/>
              <p:cNvSpPr>
                <a:spLocks/>
              </p:cNvSpPr>
              <p:nvPr/>
            </p:nvSpPr>
            <p:spPr bwMode="auto">
              <a:xfrm>
                <a:off x="5031276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16"/>
            <p:cNvGrpSpPr/>
            <p:nvPr/>
          </p:nvGrpSpPr>
          <p:grpSpPr>
            <a:xfrm>
              <a:off x="5802692" y="5271256"/>
              <a:ext cx="627018" cy="627018"/>
              <a:chOff x="4337517" y="4224358"/>
              <a:chExt cx="468968" cy="468967"/>
            </a:xfrm>
          </p:grpSpPr>
          <p:sp>
            <p:nvSpPr>
              <p:cNvPr id="127" name="Oval 117"/>
              <p:cNvSpPr>
                <a:spLocks/>
              </p:cNvSpPr>
              <p:nvPr/>
            </p:nvSpPr>
            <p:spPr bwMode="auto">
              <a:xfrm>
                <a:off x="4391778" y="4282493"/>
                <a:ext cx="356569" cy="356569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118"/>
              <p:cNvSpPr>
                <a:spLocks/>
              </p:cNvSpPr>
              <p:nvPr/>
            </p:nvSpPr>
            <p:spPr bwMode="auto">
              <a:xfrm>
                <a:off x="4337517" y="4224358"/>
                <a:ext cx="468968" cy="468967"/>
              </a:xfrm>
              <a:custGeom>
                <a:avLst/>
                <a:gdLst/>
                <a:ahLst/>
                <a:cxnLst>
                  <a:cxn ang="0">
                    <a:pos x="80" y="161"/>
                  </a:cxn>
                  <a:cxn ang="0">
                    <a:pos x="0" y="81"/>
                  </a:cxn>
                  <a:cxn ang="0">
                    <a:pos x="80" y="0"/>
                  </a:cxn>
                  <a:cxn ang="0">
                    <a:pos x="161" y="81"/>
                  </a:cxn>
                  <a:cxn ang="0">
                    <a:pos x="80" y="161"/>
                  </a:cxn>
                  <a:cxn ang="0">
                    <a:pos x="80" y="9"/>
                  </a:cxn>
                  <a:cxn ang="0">
                    <a:pos x="8" y="81"/>
                  </a:cxn>
                  <a:cxn ang="0">
                    <a:pos x="80" y="153"/>
                  </a:cxn>
                  <a:cxn ang="0">
                    <a:pos x="152" y="81"/>
                  </a:cxn>
                  <a:cxn ang="0">
                    <a:pos x="80" y="9"/>
                  </a:cxn>
                </a:cxnLst>
                <a:rect l="0" t="0" r="r" b="b"/>
                <a:pathLst>
                  <a:path w="161" h="161">
                    <a:moveTo>
                      <a:pt x="80" y="161"/>
                    </a:moveTo>
                    <a:cubicBezTo>
                      <a:pt x="36" y="161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0" y="0"/>
                    </a:cubicBezTo>
                    <a:cubicBezTo>
                      <a:pt x="125" y="0"/>
                      <a:pt x="161" y="36"/>
                      <a:pt x="161" y="81"/>
                    </a:cubicBezTo>
                    <a:cubicBezTo>
                      <a:pt x="161" y="125"/>
                      <a:pt x="125" y="161"/>
                      <a:pt x="80" y="161"/>
                    </a:cubicBezTo>
                    <a:close/>
                    <a:moveTo>
                      <a:pt x="80" y="9"/>
                    </a:moveTo>
                    <a:cubicBezTo>
                      <a:pt x="41" y="9"/>
                      <a:pt x="8" y="41"/>
                      <a:pt x="8" y="81"/>
                    </a:cubicBezTo>
                    <a:cubicBezTo>
                      <a:pt x="8" y="120"/>
                      <a:pt x="41" y="153"/>
                      <a:pt x="80" y="153"/>
                    </a:cubicBezTo>
                    <a:cubicBezTo>
                      <a:pt x="120" y="153"/>
                      <a:pt x="152" y="120"/>
                      <a:pt x="152" y="81"/>
                    </a:cubicBezTo>
                    <a:cubicBezTo>
                      <a:pt x="152" y="41"/>
                      <a:pt x="120" y="9"/>
                      <a:pt x="80" y="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19"/>
            <p:cNvGrpSpPr/>
            <p:nvPr/>
          </p:nvGrpSpPr>
          <p:grpSpPr>
            <a:xfrm>
              <a:off x="6877959" y="2604261"/>
              <a:ext cx="331645" cy="279824"/>
              <a:chOff x="5135923" y="2305860"/>
              <a:chExt cx="248048" cy="209293"/>
            </a:xfrm>
            <a:solidFill>
              <a:schemeClr val="bg1"/>
            </a:solidFill>
          </p:grpSpPr>
          <p:sp>
            <p:nvSpPr>
              <p:cNvPr id="121" name="Freeform: Shape 120"/>
              <p:cNvSpPr>
                <a:spLocks/>
              </p:cNvSpPr>
              <p:nvPr/>
            </p:nvSpPr>
            <p:spPr bwMode="auto">
              <a:xfrm>
                <a:off x="5135923" y="2495773"/>
                <a:ext cx="248048" cy="19380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3" y="7"/>
                  </a:cxn>
                  <a:cxn ang="0">
                    <a:pos x="2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0"/>
                  </a:cxn>
                  <a:cxn ang="0">
                    <a:pos x="83" y="0"/>
                  </a:cxn>
                  <a:cxn ang="0">
                    <a:pos x="85" y="4"/>
                  </a:cxn>
                </a:cxnLst>
                <a:rect l="0" t="0" r="r" b="b"/>
                <a:pathLst>
                  <a:path w="85" h="7">
                    <a:moveTo>
                      <a:pt x="85" y="4"/>
                    </a:moveTo>
                    <a:cubicBezTo>
                      <a:pt x="85" y="5"/>
                      <a:pt x="84" y="7"/>
                      <a:pt x="8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0"/>
                      <a:pt x="85" y="2"/>
                      <a:pt x="8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121"/>
              <p:cNvSpPr>
                <a:spLocks/>
              </p:cNvSpPr>
              <p:nvPr/>
            </p:nvSpPr>
            <p:spPr bwMode="auto">
              <a:xfrm>
                <a:off x="5143675" y="2352369"/>
                <a:ext cx="42635" cy="135653"/>
              </a:xfrm>
              <a:custGeom>
                <a:avLst/>
                <a:gdLst/>
                <a:ahLst/>
                <a:cxnLst>
                  <a:cxn ang="0">
                    <a:pos x="14" y="45"/>
                  </a:cxn>
                  <a:cxn ang="0">
                    <a:pos x="11" y="47"/>
                  </a:cxn>
                  <a:cxn ang="0">
                    <a:pos x="3" y="47"/>
                  </a:cxn>
                  <a:cxn ang="0">
                    <a:pos x="0" y="45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45"/>
                  </a:cxn>
                </a:cxnLst>
                <a:rect l="0" t="0" r="r" b="b"/>
                <a:pathLst>
                  <a:path w="14" h="47">
                    <a:moveTo>
                      <a:pt x="14" y="45"/>
                    </a:moveTo>
                    <a:cubicBezTo>
                      <a:pt x="14" y="46"/>
                      <a:pt x="13" y="47"/>
                      <a:pt x="11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2" y="47"/>
                      <a:pt x="0" y="46"/>
                      <a:pt x="0" y="4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2"/>
                      <a:pt x="14" y="3"/>
                    </a:cubicBezTo>
                    <a:lnTo>
                      <a:pt x="14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122"/>
              <p:cNvSpPr>
                <a:spLocks/>
              </p:cNvSpPr>
              <p:nvPr/>
            </p:nvSpPr>
            <p:spPr bwMode="auto">
              <a:xfrm>
                <a:off x="5194058" y="2305860"/>
                <a:ext cx="38758" cy="182162"/>
              </a:xfrm>
              <a:custGeom>
                <a:avLst/>
                <a:gdLst/>
                <a:ahLst/>
                <a:cxnLst>
                  <a:cxn ang="0">
                    <a:pos x="13" y="60"/>
                  </a:cxn>
                  <a:cxn ang="0">
                    <a:pos x="10" y="63"/>
                  </a:cxn>
                  <a:cxn ang="0">
                    <a:pos x="3" y="63"/>
                  </a:cxn>
                  <a:cxn ang="0">
                    <a:pos x="0" y="60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0" y="0"/>
                  </a:cxn>
                  <a:cxn ang="0">
                    <a:pos x="13" y="4"/>
                  </a:cxn>
                  <a:cxn ang="0">
                    <a:pos x="13" y="60"/>
                  </a:cxn>
                </a:cxnLst>
                <a:rect l="0" t="0" r="r" b="b"/>
                <a:pathLst>
                  <a:path w="13" h="63">
                    <a:moveTo>
                      <a:pt x="13" y="60"/>
                    </a:moveTo>
                    <a:cubicBezTo>
                      <a:pt x="13" y="62"/>
                      <a:pt x="12" y="63"/>
                      <a:pt x="10" y="63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1" y="63"/>
                      <a:pt x="0" y="62"/>
                      <a:pt x="0" y="6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2"/>
                      <a:pt x="13" y="4"/>
                    </a:cubicBezTo>
                    <a:lnTo>
                      <a:pt x="13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123"/>
              <p:cNvSpPr>
                <a:spLocks/>
              </p:cNvSpPr>
              <p:nvPr/>
            </p:nvSpPr>
            <p:spPr bwMode="auto">
              <a:xfrm>
                <a:off x="5240567" y="2387252"/>
                <a:ext cx="38758" cy="100770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1" y="35"/>
                  </a:cxn>
                  <a:cxn ang="0">
                    <a:pos x="3" y="35"/>
                  </a:cxn>
                  <a:cxn ang="0">
                    <a:pos x="0" y="33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3" y="2"/>
                  </a:cxn>
                  <a:cxn ang="0">
                    <a:pos x="13" y="33"/>
                  </a:cxn>
                </a:cxnLst>
                <a:rect l="0" t="0" r="r" b="b"/>
                <a:pathLst>
                  <a:path w="13" h="35">
                    <a:moveTo>
                      <a:pt x="13" y="33"/>
                    </a:moveTo>
                    <a:cubicBezTo>
                      <a:pt x="13" y="35"/>
                      <a:pt x="12" y="35"/>
                      <a:pt x="11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lnTo>
                      <a:pt x="1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124"/>
              <p:cNvSpPr>
                <a:spLocks/>
              </p:cNvSpPr>
              <p:nvPr/>
            </p:nvSpPr>
            <p:spPr bwMode="auto">
              <a:xfrm>
                <a:off x="5287076" y="2329114"/>
                <a:ext cx="38758" cy="158907"/>
              </a:xfrm>
              <a:custGeom>
                <a:avLst/>
                <a:gdLst/>
                <a:ahLst/>
                <a:cxnLst>
                  <a:cxn ang="0">
                    <a:pos x="14" y="52"/>
                  </a:cxn>
                  <a:cxn ang="0">
                    <a:pos x="11" y="55"/>
                  </a:cxn>
                  <a:cxn ang="0">
                    <a:pos x="3" y="55"/>
                  </a:cxn>
                  <a:cxn ang="0">
                    <a:pos x="0" y="52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1" y="0"/>
                  </a:cxn>
                  <a:cxn ang="0">
                    <a:pos x="14" y="3"/>
                  </a:cxn>
                  <a:cxn ang="0">
                    <a:pos x="14" y="52"/>
                  </a:cxn>
                </a:cxnLst>
                <a:rect l="0" t="0" r="r" b="b"/>
                <a:pathLst>
                  <a:path w="14" h="55">
                    <a:moveTo>
                      <a:pt x="14" y="52"/>
                    </a:moveTo>
                    <a:cubicBezTo>
                      <a:pt x="14" y="54"/>
                      <a:pt x="12" y="55"/>
                      <a:pt x="11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5"/>
                      <a:pt x="0" y="54"/>
                      <a:pt x="0" y="5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4" y="1"/>
                      <a:pt x="14" y="3"/>
                    </a:cubicBezTo>
                    <a:lnTo>
                      <a:pt x="14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125"/>
              <p:cNvSpPr>
                <a:spLocks/>
              </p:cNvSpPr>
              <p:nvPr/>
            </p:nvSpPr>
            <p:spPr bwMode="auto">
              <a:xfrm>
                <a:off x="5337462" y="2387252"/>
                <a:ext cx="34883" cy="100770"/>
              </a:xfrm>
              <a:custGeom>
                <a:avLst/>
                <a:gdLst/>
                <a:ahLst/>
                <a:cxnLst>
                  <a:cxn ang="0">
                    <a:pos x="13" y="33"/>
                  </a:cxn>
                  <a:cxn ang="0">
                    <a:pos x="10" y="35"/>
                  </a:cxn>
                  <a:cxn ang="0">
                    <a:pos x="2" y="35"/>
                  </a:cxn>
                  <a:cxn ang="0">
                    <a:pos x="0" y="3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0" y="0"/>
                  </a:cxn>
                  <a:cxn ang="0">
                    <a:pos x="13" y="2"/>
                  </a:cxn>
                  <a:cxn ang="0">
                    <a:pos x="13" y="33"/>
                  </a:cxn>
                </a:cxnLst>
                <a:rect l="0" t="0" r="r" b="b"/>
                <a:pathLst>
                  <a:path w="13" h="35">
                    <a:moveTo>
                      <a:pt x="13" y="33"/>
                    </a:moveTo>
                    <a:cubicBezTo>
                      <a:pt x="13" y="35"/>
                      <a:pt x="12" y="35"/>
                      <a:pt x="10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1"/>
                      <a:pt x="13" y="2"/>
                    </a:cubicBezTo>
                    <a:lnTo>
                      <a:pt x="1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26"/>
            <p:cNvGrpSpPr/>
            <p:nvPr/>
          </p:nvGrpSpPr>
          <p:grpSpPr>
            <a:xfrm>
              <a:off x="5984048" y="1431442"/>
              <a:ext cx="264282" cy="285012"/>
              <a:chOff x="4477045" y="1352425"/>
              <a:chExt cx="197665" cy="213168"/>
            </a:xfrm>
            <a:solidFill>
              <a:schemeClr val="bg1"/>
            </a:solidFill>
          </p:grpSpPr>
          <p:sp>
            <p:nvSpPr>
              <p:cNvPr id="112" name="Freeform: Shape 127"/>
              <p:cNvSpPr>
                <a:spLocks/>
              </p:cNvSpPr>
              <p:nvPr/>
            </p:nvSpPr>
            <p:spPr bwMode="auto">
              <a:xfrm>
                <a:off x="4496422" y="1522958"/>
                <a:ext cx="50386" cy="4263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" y="15"/>
                  </a:cxn>
                  <a:cxn ang="0">
                    <a:pos x="18" y="15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18" h="15">
                    <a:moveTo>
                      <a:pt x="0" y="10"/>
                    </a:moveTo>
                    <a:cubicBezTo>
                      <a:pt x="0" y="13"/>
                      <a:pt x="2" y="15"/>
                      <a:pt x="5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128"/>
              <p:cNvSpPr>
                <a:spLocks/>
              </p:cNvSpPr>
              <p:nvPr/>
            </p:nvSpPr>
            <p:spPr bwMode="auto">
              <a:xfrm>
                <a:off x="4477045" y="1352425"/>
                <a:ext cx="197665" cy="108521"/>
              </a:xfrm>
              <a:custGeom>
                <a:avLst/>
                <a:gdLst/>
                <a:ahLst/>
                <a:cxnLst>
                  <a:cxn ang="0">
                    <a:pos x="66" y="31"/>
                  </a:cxn>
                  <a:cxn ang="0">
                    <a:pos x="60" y="25"/>
                  </a:cxn>
                  <a:cxn ang="0">
                    <a:pos x="60" y="25"/>
                  </a:cxn>
                  <a:cxn ang="0">
                    <a:pos x="60" y="12"/>
                  </a:cxn>
                  <a:cxn ang="0">
                    <a:pos x="52" y="12"/>
                  </a:cxn>
                  <a:cxn ang="0">
                    <a:pos x="52" y="17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1" y="2"/>
                  </a:cxn>
                  <a:cxn ang="0">
                    <a:pos x="1" y="31"/>
                  </a:cxn>
                  <a:cxn ang="0">
                    <a:pos x="1" y="36"/>
                  </a:cxn>
                  <a:cxn ang="0">
                    <a:pos x="6" y="35"/>
                  </a:cxn>
                  <a:cxn ang="0">
                    <a:pos x="34" y="7"/>
                  </a:cxn>
                  <a:cxn ang="0">
                    <a:pos x="62" y="35"/>
                  </a:cxn>
                  <a:cxn ang="0">
                    <a:pos x="67" y="36"/>
                  </a:cxn>
                  <a:cxn ang="0">
                    <a:pos x="66" y="31"/>
                  </a:cxn>
                </a:cxnLst>
                <a:rect l="0" t="0" r="r" b="b"/>
                <a:pathLst>
                  <a:path w="68" h="37">
                    <a:moveTo>
                      <a:pt x="66" y="31"/>
                    </a:move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1"/>
                      <a:pt x="35" y="1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2"/>
                      <a:pt x="0" y="34"/>
                      <a:pt x="1" y="36"/>
                    </a:cubicBezTo>
                    <a:cubicBezTo>
                      <a:pt x="2" y="37"/>
                      <a:pt x="4" y="37"/>
                      <a:pt x="6" y="3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3" y="37"/>
                      <a:pt x="66" y="37"/>
                      <a:pt x="67" y="36"/>
                    </a:cubicBezTo>
                    <a:cubicBezTo>
                      <a:pt x="68" y="34"/>
                      <a:pt x="68" y="32"/>
                      <a:pt x="6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129"/>
              <p:cNvSpPr>
                <a:spLocks/>
              </p:cNvSpPr>
              <p:nvPr/>
            </p:nvSpPr>
            <p:spPr bwMode="auto">
              <a:xfrm>
                <a:off x="4496422" y="1449320"/>
                <a:ext cx="158907" cy="116273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5" y="0"/>
                  </a:cxn>
                  <a:cxn ang="0">
                    <a:pos x="0" y="4"/>
                  </a:cxn>
                  <a:cxn ang="0">
                    <a:pos x="0" y="21"/>
                  </a:cxn>
                  <a:cxn ang="0">
                    <a:pos x="18" y="21"/>
                  </a:cxn>
                  <a:cxn ang="0">
                    <a:pos x="18" y="12"/>
                  </a:cxn>
                  <a:cxn ang="0">
                    <a:pos x="31" y="12"/>
                  </a:cxn>
                  <a:cxn ang="0">
                    <a:pos x="43" y="6"/>
                  </a:cxn>
                  <a:cxn ang="0">
                    <a:pos x="55" y="11"/>
                  </a:cxn>
                  <a:cxn ang="0">
                    <a:pos x="55" y="4"/>
                  </a:cxn>
                  <a:cxn ang="0">
                    <a:pos x="51" y="0"/>
                  </a:cxn>
                  <a:cxn ang="0">
                    <a:pos x="43" y="38"/>
                  </a:cxn>
                  <a:cxn ang="0">
                    <a:pos x="38" y="37"/>
                  </a:cxn>
                  <a:cxn ang="0">
                    <a:pos x="38" y="40"/>
                  </a:cxn>
                  <a:cxn ang="0">
                    <a:pos x="51" y="40"/>
                  </a:cxn>
                  <a:cxn ang="0">
                    <a:pos x="55" y="35"/>
                  </a:cxn>
                  <a:cxn ang="0">
                    <a:pos x="55" y="32"/>
                  </a:cxn>
                  <a:cxn ang="0">
                    <a:pos x="43" y="38"/>
                  </a:cxn>
                </a:cxnLst>
                <a:rect l="0" t="0" r="r" b="b"/>
                <a:pathLst>
                  <a:path w="55" h="40"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4" y="8"/>
                      <a:pt x="38" y="6"/>
                      <a:pt x="43" y="6"/>
                    </a:cubicBezTo>
                    <a:cubicBezTo>
                      <a:pt x="48" y="6"/>
                      <a:pt x="52" y="8"/>
                      <a:pt x="55" y="11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  <a:moveTo>
                      <a:pt x="43" y="38"/>
                    </a:moveTo>
                    <a:cubicBezTo>
                      <a:pt x="41" y="38"/>
                      <a:pt x="40" y="37"/>
                      <a:pt x="38" y="37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3" y="40"/>
                      <a:pt x="55" y="38"/>
                      <a:pt x="55" y="35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2" y="36"/>
                      <a:pt x="48" y="38"/>
                      <a:pt x="43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130"/>
              <p:cNvSpPr>
                <a:spLocks/>
              </p:cNvSpPr>
              <p:nvPr/>
            </p:nvSpPr>
            <p:spPr bwMode="auto">
              <a:xfrm>
                <a:off x="4593317" y="1507455"/>
                <a:ext cx="38758" cy="387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9" y="1"/>
                  </a:cxn>
                  <a:cxn ang="0">
                    <a:pos x="10" y="0"/>
                  </a:cxn>
                  <a:cxn ang="0">
                    <a:pos x="1" y="0"/>
                  </a:cxn>
                </a:cxnLst>
                <a:rect l="0" t="0" r="r" b="b"/>
                <a:pathLst>
                  <a:path w="10" h="1">
                    <a:moveTo>
                      <a:pt x="1" y="0"/>
                    </a:moveTo>
                    <a:lnTo>
                      <a:pt x="0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131"/>
              <p:cNvSpPr>
                <a:spLocks/>
              </p:cNvSpPr>
              <p:nvPr/>
            </p:nvSpPr>
            <p:spPr bwMode="auto">
              <a:xfrm>
                <a:off x="4597192" y="1515207"/>
                <a:ext cx="31006" cy="38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7" y="1"/>
                  </a:cxn>
                  <a:cxn ang="0">
                    <a:pos x="8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lnTo>
                      <a:pt x="0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132"/>
              <p:cNvSpPr>
                <a:spLocks/>
              </p:cNvSpPr>
              <p:nvPr/>
            </p:nvSpPr>
            <p:spPr bwMode="auto">
              <a:xfrm>
                <a:off x="4601069" y="1515207"/>
                <a:ext cx="3877" cy="387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133"/>
              <p:cNvSpPr>
                <a:spLocks/>
              </p:cNvSpPr>
              <p:nvPr/>
            </p:nvSpPr>
            <p:spPr bwMode="auto">
              <a:xfrm>
                <a:off x="4601069" y="1491952"/>
                <a:ext cx="34883" cy="1550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" y="5"/>
                  </a:cxn>
                  <a:cxn ang="0">
                    <a:pos x="7" y="1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7" y="0"/>
                  </a:cxn>
                  <a:cxn ang="0">
                    <a:pos x="0" y="5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4" y="1"/>
                      <a:pt x="7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0"/>
                      <a:pt x="9" y="0"/>
                      <a:pt x="7" y="0"/>
                    </a:cubicBezTo>
                    <a:cubicBezTo>
                      <a:pt x="4" y="0"/>
                      <a:pt x="1" y="2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134"/>
              <p:cNvSpPr>
                <a:spLocks/>
              </p:cNvSpPr>
              <p:nvPr/>
            </p:nvSpPr>
            <p:spPr bwMode="auto">
              <a:xfrm>
                <a:off x="4601069" y="1519084"/>
                <a:ext cx="31006" cy="1550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7" y="5"/>
                  </a:cxn>
                  <a:cxn ang="0">
                    <a:pos x="11" y="4"/>
                  </a:cxn>
                  <a:cxn ang="0">
                    <a:pos x="11" y="2"/>
                  </a:cxn>
                  <a:cxn ang="0">
                    <a:pos x="7" y="4"/>
                  </a:cxn>
                  <a:cxn ang="0">
                    <a:pos x="1" y="0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4" y="5"/>
                      <a:pt x="7" y="5"/>
                    </a:cubicBezTo>
                    <a:cubicBezTo>
                      <a:pt x="8" y="5"/>
                      <a:pt x="10" y="5"/>
                      <a:pt x="11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3"/>
                      <a:pt x="8" y="4"/>
                      <a:pt x="7" y="4"/>
                    </a:cubicBezTo>
                    <a:cubicBezTo>
                      <a:pt x="4" y="4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135"/>
              <p:cNvSpPr>
                <a:spLocks/>
              </p:cNvSpPr>
              <p:nvPr/>
            </p:nvSpPr>
            <p:spPr bwMode="auto">
              <a:xfrm>
                <a:off x="4577814" y="1468698"/>
                <a:ext cx="85267" cy="8526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5"/>
                  </a:cxn>
                  <a:cxn ang="0">
                    <a:pos x="14" y="29"/>
                  </a:cxn>
                  <a:cxn ang="0">
                    <a:pos x="29" y="15"/>
                  </a:cxn>
                  <a:cxn ang="0">
                    <a:pos x="14" y="0"/>
                  </a:cxn>
                  <a:cxn ang="0">
                    <a:pos x="14" y="27"/>
                  </a:cxn>
                  <a:cxn ang="0">
                    <a:pos x="2" y="15"/>
                  </a:cxn>
                  <a:cxn ang="0">
                    <a:pos x="14" y="2"/>
                  </a:cxn>
                  <a:cxn ang="0">
                    <a:pos x="27" y="15"/>
                  </a:cxn>
                  <a:cxn ang="0">
                    <a:pos x="14" y="27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29"/>
                      <a:pt x="14" y="29"/>
                    </a:cubicBezTo>
                    <a:cubicBezTo>
                      <a:pt x="22" y="29"/>
                      <a:pt x="29" y="23"/>
                      <a:pt x="29" y="15"/>
                    </a:cubicBezTo>
                    <a:cubicBezTo>
                      <a:pt x="29" y="7"/>
                      <a:pt x="22" y="0"/>
                      <a:pt x="14" y="0"/>
                    </a:cubicBezTo>
                    <a:close/>
                    <a:moveTo>
                      <a:pt x="14" y="27"/>
                    </a:moveTo>
                    <a:cubicBezTo>
                      <a:pt x="7" y="27"/>
                      <a:pt x="2" y="22"/>
                      <a:pt x="2" y="15"/>
                    </a:cubicBezTo>
                    <a:cubicBezTo>
                      <a:pt x="2" y="8"/>
                      <a:pt x="7" y="2"/>
                      <a:pt x="14" y="2"/>
                    </a:cubicBezTo>
                    <a:cubicBezTo>
                      <a:pt x="21" y="2"/>
                      <a:pt x="27" y="8"/>
                      <a:pt x="27" y="15"/>
                    </a:cubicBezTo>
                    <a:cubicBezTo>
                      <a:pt x="27" y="22"/>
                      <a:pt x="21" y="27"/>
                      <a:pt x="14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36"/>
            <p:cNvGrpSpPr/>
            <p:nvPr/>
          </p:nvGrpSpPr>
          <p:grpSpPr>
            <a:xfrm>
              <a:off x="5048708" y="2635429"/>
              <a:ext cx="279828" cy="279829"/>
              <a:chOff x="3775532" y="2329114"/>
              <a:chExt cx="209293" cy="209291"/>
            </a:xfrm>
            <a:solidFill>
              <a:schemeClr val="bg1"/>
            </a:solidFill>
          </p:grpSpPr>
          <p:sp>
            <p:nvSpPr>
              <p:cNvPr id="106" name="Freeform: Shape 137"/>
              <p:cNvSpPr>
                <a:spLocks/>
              </p:cNvSpPr>
              <p:nvPr/>
            </p:nvSpPr>
            <p:spPr bwMode="auto">
              <a:xfrm>
                <a:off x="3853047" y="2426009"/>
                <a:ext cx="38758" cy="4263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10" y="4"/>
                  </a:cxn>
                </a:cxnLst>
                <a:rect l="0" t="0" r="r" b="b"/>
                <a:pathLst>
                  <a:path w="10" h="11">
                    <a:moveTo>
                      <a:pt x="10" y="4"/>
                    </a:moveTo>
                    <a:lnTo>
                      <a:pt x="4" y="11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138"/>
              <p:cNvSpPr>
                <a:spLocks/>
              </p:cNvSpPr>
              <p:nvPr/>
            </p:nvSpPr>
            <p:spPr bwMode="auto">
              <a:xfrm>
                <a:off x="3775532" y="2453138"/>
                <a:ext cx="93018" cy="8526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" y="19"/>
                  </a:cxn>
                  <a:cxn ang="0">
                    <a:pos x="2" y="28"/>
                  </a:cxn>
                  <a:cxn ang="0">
                    <a:pos x="11" y="28"/>
                  </a:cxn>
                  <a:cxn ang="0">
                    <a:pos x="31" y="9"/>
                  </a:cxn>
                  <a:cxn ang="0">
                    <a:pos x="22" y="0"/>
                  </a:cxn>
                </a:cxnLst>
                <a:rect l="0" t="0" r="r" b="b"/>
                <a:pathLst>
                  <a:path w="31" h="30">
                    <a:moveTo>
                      <a:pt x="22" y="0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0" y="25"/>
                      <a:pt x="2" y="28"/>
                    </a:cubicBezTo>
                    <a:cubicBezTo>
                      <a:pt x="5" y="30"/>
                      <a:pt x="8" y="30"/>
                      <a:pt x="11" y="28"/>
                    </a:cubicBezTo>
                    <a:cubicBezTo>
                      <a:pt x="31" y="9"/>
                      <a:pt x="31" y="9"/>
                      <a:pt x="31" y="9"/>
                    </a:cubicBez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139"/>
              <p:cNvSpPr>
                <a:spLocks/>
              </p:cNvSpPr>
              <p:nvPr/>
            </p:nvSpPr>
            <p:spPr bwMode="auto">
              <a:xfrm>
                <a:off x="3814289" y="2468641"/>
                <a:ext cx="34883" cy="34883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7" y="9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9" y="6"/>
                  </a:cxn>
                </a:cxnLst>
                <a:rect l="0" t="0" r="r" b="b"/>
                <a:pathLst>
                  <a:path w="9" h="9">
                    <a:moveTo>
                      <a:pt x="9" y="6"/>
                    </a:moveTo>
                    <a:lnTo>
                      <a:pt x="7" y="9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140"/>
              <p:cNvSpPr>
                <a:spLocks/>
              </p:cNvSpPr>
              <p:nvPr/>
            </p:nvSpPr>
            <p:spPr bwMode="auto">
              <a:xfrm>
                <a:off x="3856924" y="2329114"/>
                <a:ext cx="127901" cy="127901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22"/>
                  </a:cxn>
                  <a:cxn ang="0">
                    <a:pos x="22" y="44"/>
                  </a:cxn>
                  <a:cxn ang="0">
                    <a:pos x="44" y="22"/>
                  </a:cxn>
                  <a:cxn ang="0">
                    <a:pos x="22" y="0"/>
                  </a:cxn>
                  <a:cxn ang="0">
                    <a:pos x="22" y="37"/>
                  </a:cxn>
                  <a:cxn ang="0">
                    <a:pos x="6" y="22"/>
                  </a:cxn>
                  <a:cxn ang="0">
                    <a:pos x="22" y="6"/>
                  </a:cxn>
                  <a:cxn ang="0">
                    <a:pos x="37" y="22"/>
                  </a:cxn>
                  <a:cxn ang="0">
                    <a:pos x="22" y="37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close/>
                    <a:moveTo>
                      <a:pt x="22" y="37"/>
                    </a:moveTo>
                    <a:cubicBezTo>
                      <a:pt x="13" y="37"/>
                      <a:pt x="6" y="30"/>
                      <a:pt x="6" y="22"/>
                    </a:cubicBezTo>
                    <a:cubicBezTo>
                      <a:pt x="6" y="13"/>
                      <a:pt x="13" y="6"/>
                      <a:pt x="22" y="6"/>
                    </a:cubicBezTo>
                    <a:cubicBezTo>
                      <a:pt x="30" y="6"/>
                      <a:pt x="37" y="13"/>
                      <a:pt x="37" y="22"/>
                    </a:cubicBezTo>
                    <a:cubicBezTo>
                      <a:pt x="37" y="30"/>
                      <a:pt x="30" y="37"/>
                      <a:pt x="2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141"/>
              <p:cNvSpPr>
                <a:spLocks/>
              </p:cNvSpPr>
              <p:nvPr/>
            </p:nvSpPr>
            <p:spPr bwMode="auto">
              <a:xfrm>
                <a:off x="3915059" y="2360120"/>
                <a:ext cx="11628" cy="62012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2" y="21"/>
                  </a:cxn>
                  <a:cxn ang="0">
                    <a:pos x="2" y="21"/>
                  </a:cxn>
                  <a:cxn ang="0">
                    <a:pos x="0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4" y="19"/>
                  </a:cxn>
                </a:cxnLst>
                <a:rect l="0" t="0" r="r" b="b"/>
                <a:pathLst>
                  <a:path w="4" h="21">
                    <a:moveTo>
                      <a:pt x="4" y="19"/>
                    </a:moveTo>
                    <a:cubicBezTo>
                      <a:pt x="4" y="20"/>
                      <a:pt x="3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0" y="20"/>
                      <a:pt x="0" y="1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142"/>
              <p:cNvSpPr>
                <a:spLocks/>
              </p:cNvSpPr>
              <p:nvPr/>
            </p:nvSpPr>
            <p:spPr bwMode="auto">
              <a:xfrm>
                <a:off x="3891804" y="2387252"/>
                <a:ext cx="58138" cy="775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21" y="2"/>
                  </a:cxn>
                  <a:cxn ang="0">
                    <a:pos x="21" y="2"/>
                  </a:cxn>
                  <a:cxn ang="0">
                    <a:pos x="19" y="3"/>
                  </a:cxn>
                  <a:cxn ang="0">
                    <a:pos x="2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9" y="0"/>
                  </a:cxn>
                </a:cxnLst>
                <a:rect l="0" t="0" r="r" b="b"/>
                <a:pathLst>
                  <a:path w="21" h="3">
                    <a:moveTo>
                      <a:pt x="19" y="0"/>
                    </a:moveTo>
                    <a:cubicBezTo>
                      <a:pt x="20" y="0"/>
                      <a:pt x="21" y="1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19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43"/>
            <p:cNvGrpSpPr/>
            <p:nvPr/>
          </p:nvGrpSpPr>
          <p:grpSpPr>
            <a:xfrm>
              <a:off x="5952981" y="5442330"/>
              <a:ext cx="326465" cy="285014"/>
              <a:chOff x="4449913" y="4340630"/>
              <a:chExt cx="244174" cy="213168"/>
            </a:xfrm>
            <a:solidFill>
              <a:schemeClr val="bg1"/>
            </a:solidFill>
          </p:grpSpPr>
          <p:sp>
            <p:nvSpPr>
              <p:cNvPr id="99" name="Freeform: Shape 144"/>
              <p:cNvSpPr>
                <a:spLocks/>
              </p:cNvSpPr>
              <p:nvPr/>
            </p:nvSpPr>
            <p:spPr bwMode="auto">
              <a:xfrm>
                <a:off x="4473168" y="4495660"/>
                <a:ext cx="197665" cy="31006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4" y="10"/>
                  </a:cxn>
                  <a:cxn ang="0">
                    <a:pos x="4" y="7"/>
                  </a:cxn>
                  <a:cxn ang="0">
                    <a:pos x="7" y="3"/>
                  </a:cxn>
                  <a:cxn ang="0">
                    <a:pos x="62" y="3"/>
                  </a:cxn>
                  <a:cxn ang="0">
                    <a:pos x="65" y="7"/>
                  </a:cxn>
                  <a:cxn ang="0">
                    <a:pos x="65" y="10"/>
                  </a:cxn>
                  <a:cxn ang="0">
                    <a:pos x="69" y="10"/>
                  </a:cxn>
                  <a:cxn ang="0">
                    <a:pos x="69" y="7"/>
                  </a:cxn>
                  <a:cxn ang="0">
                    <a:pos x="62" y="0"/>
                  </a:cxn>
                </a:cxnLst>
                <a:rect l="0" t="0" r="r" b="b"/>
                <a:pathLst>
                  <a:path w="69" h="10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4" y="3"/>
                      <a:pt x="65" y="5"/>
                      <a:pt x="65" y="7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Rectangle 145"/>
              <p:cNvSpPr>
                <a:spLocks/>
              </p:cNvSpPr>
              <p:nvPr/>
            </p:nvSpPr>
            <p:spPr bwMode="auto">
              <a:xfrm>
                <a:off x="4562311" y="4468529"/>
                <a:ext cx="11628" cy="65889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46"/>
              <p:cNvSpPr>
                <a:spLocks/>
              </p:cNvSpPr>
              <p:nvPr/>
            </p:nvSpPr>
            <p:spPr bwMode="auto">
              <a:xfrm>
                <a:off x="4473168" y="4340630"/>
                <a:ext cx="197665" cy="13565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7" y="0"/>
                  </a:cxn>
                  <a:cxn ang="0">
                    <a:pos x="0" y="8"/>
                  </a:cxn>
                  <a:cxn ang="0">
                    <a:pos x="0" y="39"/>
                  </a:cxn>
                  <a:cxn ang="0">
                    <a:pos x="7" y="46"/>
                  </a:cxn>
                  <a:cxn ang="0">
                    <a:pos x="62" y="46"/>
                  </a:cxn>
                  <a:cxn ang="0">
                    <a:pos x="69" y="39"/>
                  </a:cxn>
                  <a:cxn ang="0">
                    <a:pos x="69" y="8"/>
                  </a:cxn>
                  <a:cxn ang="0">
                    <a:pos x="62" y="0"/>
                  </a:cxn>
                  <a:cxn ang="0">
                    <a:pos x="63" y="40"/>
                  </a:cxn>
                  <a:cxn ang="0">
                    <a:pos x="6" y="40"/>
                  </a:cxn>
                  <a:cxn ang="0">
                    <a:pos x="6" y="7"/>
                  </a:cxn>
                  <a:cxn ang="0">
                    <a:pos x="63" y="7"/>
                  </a:cxn>
                  <a:cxn ang="0">
                    <a:pos x="63" y="40"/>
                  </a:cxn>
                </a:cxnLst>
                <a:rect l="0" t="0" r="r" b="b"/>
                <a:pathLst>
                  <a:path w="69" h="46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3"/>
                      <a:pt x="3" y="46"/>
                      <a:pt x="7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6" y="46"/>
                      <a:pt x="69" y="43"/>
                      <a:pt x="69" y="39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4"/>
                      <a:pt x="66" y="0"/>
                      <a:pt x="62" y="0"/>
                    </a:cubicBezTo>
                    <a:close/>
                    <a:moveTo>
                      <a:pt x="63" y="40"/>
                    </a:moveTo>
                    <a:cubicBezTo>
                      <a:pt x="6" y="40"/>
                      <a:pt x="6" y="40"/>
                      <a:pt x="6" y="40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3" y="7"/>
                      <a:pt x="63" y="7"/>
                      <a:pt x="63" y="7"/>
                    </a:cubicBezTo>
                    <a:lnTo>
                      <a:pt x="63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47"/>
              <p:cNvSpPr>
                <a:spLocks/>
              </p:cNvSpPr>
              <p:nvPr/>
            </p:nvSpPr>
            <p:spPr bwMode="auto">
              <a:xfrm>
                <a:off x="4496422" y="4367759"/>
                <a:ext cx="147279" cy="81392"/>
              </a:xfrm>
              <a:custGeom>
                <a:avLst/>
                <a:gdLst/>
                <a:ahLst/>
                <a:cxnLst>
                  <a:cxn ang="0">
                    <a:pos x="38" y="21"/>
                  </a:cxn>
                  <a:cxn ang="0">
                    <a:pos x="0" y="21"/>
                  </a:cxn>
                  <a:cxn ang="0">
                    <a:pos x="0" y="0"/>
                  </a:cxn>
                  <a:cxn ang="0">
                    <a:pos x="38" y="0"/>
                  </a:cxn>
                  <a:cxn ang="0">
                    <a:pos x="38" y="21"/>
                  </a:cxn>
                  <a:cxn ang="0">
                    <a:pos x="38" y="21"/>
                  </a:cxn>
                </a:cxnLst>
                <a:rect l="0" t="0" r="r" b="b"/>
                <a:pathLst>
                  <a:path w="38" h="21">
                    <a:moveTo>
                      <a:pt x="38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21"/>
                    </a:lnTo>
                    <a:lnTo>
                      <a:pt x="38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148"/>
              <p:cNvSpPr>
                <a:spLocks/>
              </p:cNvSpPr>
              <p:nvPr/>
            </p:nvSpPr>
            <p:spPr bwMode="auto">
              <a:xfrm>
                <a:off x="4449913" y="4518915"/>
                <a:ext cx="54261" cy="3488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6" y="12"/>
                  </a:cxn>
                  <a:cxn ang="0">
                    <a:pos x="3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6" y="0"/>
                  </a:cxn>
                  <a:cxn ang="0">
                    <a:pos x="19" y="3"/>
                  </a:cxn>
                  <a:cxn ang="0">
                    <a:pos x="19" y="9"/>
                  </a:cxn>
                </a:cxnLst>
                <a:rect l="0" t="0" r="r" b="b"/>
                <a:pathLst>
                  <a:path w="19" h="12">
                    <a:moveTo>
                      <a:pt x="19" y="9"/>
                    </a:moveTo>
                    <a:cubicBezTo>
                      <a:pt x="19" y="11"/>
                      <a:pt x="18" y="12"/>
                      <a:pt x="16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2"/>
                      <a:pt x="19" y="3"/>
                    </a:cubicBezTo>
                    <a:lnTo>
                      <a:pt x="19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49"/>
              <p:cNvSpPr>
                <a:spLocks/>
              </p:cNvSpPr>
              <p:nvPr/>
            </p:nvSpPr>
            <p:spPr bwMode="auto">
              <a:xfrm>
                <a:off x="4539057" y="4518915"/>
                <a:ext cx="58138" cy="3488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5" y="12"/>
                  </a:cxn>
                  <a:cxn ang="0">
                    <a:pos x="3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5" y="0"/>
                  </a:cxn>
                  <a:cxn ang="0">
                    <a:pos x="19" y="3"/>
                  </a:cxn>
                  <a:cxn ang="0">
                    <a:pos x="19" y="9"/>
                  </a:cxn>
                </a:cxnLst>
                <a:rect l="0" t="0" r="r" b="b"/>
                <a:pathLst>
                  <a:path w="19" h="12">
                    <a:moveTo>
                      <a:pt x="19" y="9"/>
                    </a:moveTo>
                    <a:cubicBezTo>
                      <a:pt x="19" y="11"/>
                      <a:pt x="17" y="12"/>
                      <a:pt x="15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2"/>
                      <a:pt x="19" y="3"/>
                    </a:cubicBezTo>
                    <a:lnTo>
                      <a:pt x="19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150"/>
              <p:cNvSpPr>
                <a:spLocks/>
              </p:cNvSpPr>
              <p:nvPr/>
            </p:nvSpPr>
            <p:spPr bwMode="auto">
              <a:xfrm>
                <a:off x="4635949" y="4518915"/>
                <a:ext cx="58138" cy="34883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6" y="12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6" y="0"/>
                  </a:cxn>
                  <a:cxn ang="0">
                    <a:pos x="20" y="3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20" y="11"/>
                      <a:pt x="18" y="12"/>
                      <a:pt x="16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3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51"/>
            <p:cNvGrpSpPr/>
            <p:nvPr/>
          </p:nvGrpSpPr>
          <p:grpSpPr>
            <a:xfrm>
              <a:off x="5059089" y="4044951"/>
              <a:ext cx="259099" cy="269467"/>
              <a:chOff x="3779409" y="3360064"/>
              <a:chExt cx="193788" cy="201541"/>
            </a:xfrm>
            <a:solidFill>
              <a:schemeClr val="bg1"/>
            </a:solidFill>
          </p:grpSpPr>
          <p:sp>
            <p:nvSpPr>
              <p:cNvPr id="94" name="Freeform: Shape 152"/>
              <p:cNvSpPr>
                <a:spLocks/>
              </p:cNvSpPr>
              <p:nvPr/>
            </p:nvSpPr>
            <p:spPr bwMode="auto">
              <a:xfrm>
                <a:off x="3779409" y="3534474"/>
                <a:ext cx="193788" cy="27131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0"/>
                  </a:cxn>
                  <a:cxn ang="0">
                    <a:pos x="63" y="0"/>
                  </a:cxn>
                  <a:cxn ang="0">
                    <a:pos x="63" y="3"/>
                  </a:cxn>
                  <a:cxn ang="0">
                    <a:pos x="60" y="7"/>
                  </a:cxn>
                  <a:cxn ang="0">
                    <a:pos x="7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7" y="10"/>
                  </a:cxn>
                  <a:cxn ang="0">
                    <a:pos x="60" y="10"/>
                  </a:cxn>
                  <a:cxn ang="0">
                    <a:pos x="66" y="3"/>
                  </a:cxn>
                </a:cxnLst>
                <a:rect l="0" t="0" r="r" b="b"/>
                <a:pathLst>
                  <a:path w="66" h="10">
                    <a:moveTo>
                      <a:pt x="66" y="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1" y="7"/>
                      <a:pt x="6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7"/>
                      <a:pt x="4" y="5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3" y="10"/>
                      <a:pt x="7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3" y="10"/>
                      <a:pt x="66" y="7"/>
                      <a:pt x="6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Rectangle 153"/>
              <p:cNvSpPr>
                <a:spLocks/>
              </p:cNvSpPr>
              <p:nvPr/>
            </p:nvSpPr>
            <p:spPr bwMode="auto">
              <a:xfrm>
                <a:off x="3837544" y="3425953"/>
                <a:ext cx="77515" cy="2713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Rectangle 154"/>
              <p:cNvSpPr>
                <a:spLocks/>
              </p:cNvSpPr>
              <p:nvPr/>
            </p:nvSpPr>
            <p:spPr bwMode="auto">
              <a:xfrm>
                <a:off x="3837544" y="3391070"/>
                <a:ext cx="77515" cy="2713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Rectangle 155"/>
              <p:cNvSpPr>
                <a:spLocks/>
              </p:cNvSpPr>
              <p:nvPr/>
            </p:nvSpPr>
            <p:spPr bwMode="auto">
              <a:xfrm>
                <a:off x="3837544" y="3360064"/>
                <a:ext cx="77515" cy="2325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56"/>
              <p:cNvSpPr>
                <a:spLocks/>
              </p:cNvSpPr>
              <p:nvPr/>
            </p:nvSpPr>
            <p:spPr bwMode="auto">
              <a:xfrm>
                <a:off x="3791035" y="3445331"/>
                <a:ext cx="170533" cy="100770"/>
              </a:xfrm>
              <a:custGeom>
                <a:avLst/>
                <a:gdLst/>
                <a:ahLst/>
                <a:cxnLst>
                  <a:cxn ang="0">
                    <a:pos x="57" y="1"/>
                  </a:cxn>
                  <a:cxn ang="0">
                    <a:pos x="52" y="1"/>
                  </a:cxn>
                  <a:cxn ang="0">
                    <a:pos x="42" y="11"/>
                  </a:cxn>
                  <a:cxn ang="0">
                    <a:pos x="42" y="5"/>
                  </a:cxn>
                  <a:cxn ang="0">
                    <a:pos x="16" y="5"/>
                  </a:cxn>
                  <a:cxn ang="0">
                    <a:pos x="16" y="11"/>
                  </a:cxn>
                  <a:cxn ang="0">
                    <a:pos x="7" y="1"/>
                  </a:cxn>
                  <a:cxn ang="0">
                    <a:pos x="1" y="1"/>
                  </a:cxn>
                  <a:cxn ang="0">
                    <a:pos x="1" y="7"/>
                  </a:cxn>
                  <a:cxn ang="0">
                    <a:pos x="29" y="34"/>
                  </a:cxn>
                  <a:cxn ang="0">
                    <a:pos x="57" y="7"/>
                  </a:cxn>
                  <a:cxn ang="0">
                    <a:pos x="57" y="1"/>
                  </a:cxn>
                </a:cxnLst>
                <a:rect l="0" t="0" r="r" b="b"/>
                <a:pathLst>
                  <a:path w="59" h="34">
                    <a:moveTo>
                      <a:pt x="57" y="1"/>
                    </a:moveTo>
                    <a:cubicBezTo>
                      <a:pt x="56" y="0"/>
                      <a:pt x="53" y="0"/>
                      <a:pt x="52" y="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9" y="5"/>
                      <a:pt x="59" y="3"/>
                      <a:pt x="5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157"/>
            <p:cNvGrpSpPr/>
            <p:nvPr/>
          </p:nvGrpSpPr>
          <p:grpSpPr>
            <a:xfrm>
              <a:off x="5952980" y="2604305"/>
              <a:ext cx="326465" cy="285007"/>
              <a:chOff x="4449913" y="2305860"/>
              <a:chExt cx="244174" cy="213167"/>
            </a:xfrm>
            <a:solidFill>
              <a:schemeClr val="bg1"/>
            </a:solidFill>
          </p:grpSpPr>
          <p:sp>
            <p:nvSpPr>
              <p:cNvPr id="82" name="Freeform: Shape 158"/>
              <p:cNvSpPr>
                <a:spLocks/>
              </p:cNvSpPr>
              <p:nvPr/>
            </p:nvSpPr>
            <p:spPr bwMode="auto">
              <a:xfrm>
                <a:off x="4449913" y="2410506"/>
                <a:ext cx="127901" cy="108521"/>
              </a:xfrm>
              <a:custGeom>
                <a:avLst/>
                <a:gdLst/>
                <a:ahLst/>
                <a:cxnLst>
                  <a:cxn ang="0">
                    <a:pos x="45" y="18"/>
                  </a:cxn>
                  <a:cxn ang="0">
                    <a:pos x="24" y="6"/>
                  </a:cxn>
                  <a:cxn ang="0">
                    <a:pos x="27" y="18"/>
                  </a:cxn>
                  <a:cxn ang="0">
                    <a:pos x="12" y="2"/>
                  </a:cxn>
                  <a:cxn ang="0">
                    <a:pos x="10" y="1"/>
                  </a:cxn>
                  <a:cxn ang="0">
                    <a:pos x="15" y="29"/>
                  </a:cxn>
                  <a:cxn ang="0">
                    <a:pos x="31" y="30"/>
                  </a:cxn>
                  <a:cxn ang="0">
                    <a:pos x="33" y="38"/>
                  </a:cxn>
                  <a:cxn ang="0">
                    <a:pos x="45" y="18"/>
                  </a:cxn>
                </a:cxnLst>
                <a:rect l="0" t="0" r="r" b="b"/>
                <a:pathLst>
                  <a:path w="45" h="38">
                    <a:moveTo>
                      <a:pt x="45" y="18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16" y="25"/>
                      <a:pt x="4" y="16"/>
                      <a:pt x="12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0" y="20"/>
                      <a:pt x="15" y="29"/>
                    </a:cubicBezTo>
                    <a:cubicBezTo>
                      <a:pt x="18" y="30"/>
                      <a:pt x="21" y="33"/>
                      <a:pt x="31" y="30"/>
                    </a:cubicBezTo>
                    <a:cubicBezTo>
                      <a:pt x="33" y="38"/>
                      <a:pt x="33" y="38"/>
                      <a:pt x="33" y="38"/>
                    </a:cubicBezTo>
                    <a:lnTo>
                      <a:pt x="45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59"/>
              <p:cNvSpPr>
                <a:spLocks/>
              </p:cNvSpPr>
              <p:nvPr/>
            </p:nvSpPr>
            <p:spPr bwMode="auto">
              <a:xfrm>
                <a:off x="4562311" y="2305860"/>
                <a:ext cx="131776" cy="11239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21" y="31"/>
                  </a:cxn>
                  <a:cxn ang="0">
                    <a:pos x="18" y="20"/>
                  </a:cxn>
                  <a:cxn ang="0">
                    <a:pos x="34" y="35"/>
                  </a:cxn>
                  <a:cxn ang="0">
                    <a:pos x="35" y="36"/>
                  </a:cxn>
                  <a:cxn ang="0">
                    <a:pos x="30" y="8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0" y="20"/>
                  </a:cxn>
                </a:cxnLst>
                <a:rect l="0" t="0" r="r" b="b"/>
                <a:pathLst>
                  <a:path w="45" h="38">
                    <a:moveTo>
                      <a:pt x="0" y="20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9" y="13"/>
                      <a:pt x="41" y="21"/>
                      <a:pt x="34" y="35"/>
                    </a:cubicBezTo>
                    <a:cubicBezTo>
                      <a:pt x="33" y="36"/>
                      <a:pt x="34" y="38"/>
                      <a:pt x="35" y="36"/>
                    </a:cubicBezTo>
                    <a:cubicBezTo>
                      <a:pt x="38" y="33"/>
                      <a:pt x="45" y="17"/>
                      <a:pt x="30" y="8"/>
                    </a:cubicBezTo>
                    <a:cubicBezTo>
                      <a:pt x="27" y="7"/>
                      <a:pt x="24" y="5"/>
                      <a:pt x="14" y="8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60"/>
              <p:cNvSpPr>
                <a:spLocks/>
              </p:cNvSpPr>
              <p:nvPr/>
            </p:nvSpPr>
            <p:spPr bwMode="auto">
              <a:xfrm>
                <a:off x="4461542" y="2352369"/>
                <a:ext cx="85267" cy="77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1" y="2"/>
                  </a:cxn>
                  <a:cxn ang="0">
                    <a:pos x="22" y="0"/>
                  </a:cxn>
                  <a:cxn ang="0">
                    <a:pos x="2" y="0"/>
                  </a:cxn>
                </a:cxnLst>
                <a:rect l="0" t="0" r="r" b="b"/>
                <a:pathLst>
                  <a:path w="22" h="2">
                    <a:moveTo>
                      <a:pt x="2" y="0"/>
                    </a:moveTo>
                    <a:lnTo>
                      <a:pt x="0" y="2"/>
                    </a:lnTo>
                    <a:lnTo>
                      <a:pt x="21" y="2"/>
                    </a:lnTo>
                    <a:lnTo>
                      <a:pt x="2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61"/>
              <p:cNvSpPr>
                <a:spLocks/>
              </p:cNvSpPr>
              <p:nvPr/>
            </p:nvSpPr>
            <p:spPr bwMode="auto">
              <a:xfrm>
                <a:off x="4469293" y="2363997"/>
                <a:ext cx="69764" cy="1162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" y="0"/>
                  </a:cxn>
                </a:cxnLst>
                <a:rect l="0" t="0" r="r" b="b"/>
                <a:pathLst>
                  <a:path w="18" h="3">
                    <a:moveTo>
                      <a:pt x="1" y="0"/>
                    </a:moveTo>
                    <a:lnTo>
                      <a:pt x="0" y="3"/>
                    </a:lnTo>
                    <a:lnTo>
                      <a:pt x="18" y="3"/>
                    </a:lnTo>
                    <a:lnTo>
                      <a:pt x="18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62"/>
              <p:cNvSpPr>
                <a:spLocks/>
              </p:cNvSpPr>
              <p:nvPr/>
            </p:nvSpPr>
            <p:spPr bwMode="auto">
              <a:xfrm>
                <a:off x="4477045" y="2360120"/>
                <a:ext cx="11628" cy="3877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63"/>
              <p:cNvSpPr>
                <a:spLocks/>
              </p:cNvSpPr>
              <p:nvPr/>
            </p:nvSpPr>
            <p:spPr bwMode="auto">
              <a:xfrm>
                <a:off x="4480919" y="2313611"/>
                <a:ext cx="77515" cy="3488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4" y="12"/>
                  </a:cxn>
                  <a:cxn ang="0">
                    <a:pos x="16" y="3"/>
                  </a:cxn>
                  <a:cxn ang="0">
                    <a:pos x="26" y="8"/>
                  </a:cxn>
                  <a:cxn ang="0">
                    <a:pos x="27" y="4"/>
                  </a:cxn>
                  <a:cxn ang="0">
                    <a:pos x="16" y="0"/>
                  </a:cxn>
                  <a:cxn ang="0">
                    <a:pos x="0" y="12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6" y="7"/>
                      <a:pt x="11" y="3"/>
                      <a:pt x="16" y="3"/>
                    </a:cubicBezTo>
                    <a:cubicBezTo>
                      <a:pt x="20" y="3"/>
                      <a:pt x="24" y="5"/>
                      <a:pt x="26" y="8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4" y="2"/>
                      <a:pt x="21" y="0"/>
                      <a:pt x="16" y="0"/>
                    </a:cubicBezTo>
                    <a:cubicBezTo>
                      <a:pt x="9" y="0"/>
                      <a:pt x="2" y="5"/>
                      <a:pt x="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64"/>
              <p:cNvSpPr>
                <a:spLocks/>
              </p:cNvSpPr>
              <p:nvPr/>
            </p:nvSpPr>
            <p:spPr bwMode="auto">
              <a:xfrm>
                <a:off x="4480919" y="2375623"/>
                <a:ext cx="73641" cy="3488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6" y="9"/>
                  </a:cxn>
                  <a:cxn ang="0">
                    <a:pos x="26" y="5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26" h="12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9" y="12"/>
                      <a:pt x="16" y="12"/>
                    </a:cubicBezTo>
                    <a:cubicBezTo>
                      <a:pt x="20" y="12"/>
                      <a:pt x="23" y="11"/>
                      <a:pt x="26" y="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7"/>
                      <a:pt x="20" y="8"/>
                      <a:pt x="16" y="8"/>
                    </a:cubicBezTo>
                    <a:cubicBezTo>
                      <a:pt x="11" y="8"/>
                      <a:pt x="6" y="5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Rectangle 165"/>
              <p:cNvSpPr>
                <a:spLocks/>
              </p:cNvSpPr>
              <p:nvPr/>
            </p:nvSpPr>
            <p:spPr bwMode="auto">
              <a:xfrm>
                <a:off x="4620446" y="2406629"/>
                <a:ext cx="7752" cy="11239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66"/>
              <p:cNvSpPr>
                <a:spLocks/>
              </p:cNvSpPr>
              <p:nvPr/>
            </p:nvSpPr>
            <p:spPr bwMode="auto">
              <a:xfrm>
                <a:off x="4589440" y="2484144"/>
                <a:ext cx="27132" cy="27131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9" y="9"/>
                  </a:cxn>
                  <a:cxn ang="0">
                    <a:pos x="9" y="6"/>
                  </a:cxn>
                </a:cxnLst>
                <a:rect l="0" t="0" r="r" b="b"/>
                <a:pathLst>
                  <a:path w="9" h="9">
                    <a:moveTo>
                      <a:pt x="9" y="6"/>
                    </a:moveTo>
                    <a:cubicBezTo>
                      <a:pt x="6" y="5"/>
                      <a:pt x="5" y="3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5" y="8"/>
                      <a:pt x="9" y="9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67"/>
              <p:cNvSpPr>
                <a:spLocks/>
              </p:cNvSpPr>
              <p:nvPr/>
            </p:nvSpPr>
            <p:spPr bwMode="auto">
              <a:xfrm>
                <a:off x="4597192" y="2410506"/>
                <a:ext cx="19380" cy="5426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" y="18"/>
                  </a:cxn>
                  <a:cxn ang="0">
                    <a:pos x="7" y="14"/>
                  </a:cxn>
                  <a:cxn ang="0">
                    <a:pos x="3" y="9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11"/>
                  </a:cxn>
                </a:cxnLst>
                <a:rect l="0" t="0" r="r" b="b"/>
                <a:pathLst>
                  <a:path w="7" h="18">
                    <a:moveTo>
                      <a:pt x="0" y="11"/>
                    </a:moveTo>
                    <a:cubicBezTo>
                      <a:pt x="0" y="14"/>
                      <a:pt x="3" y="17"/>
                      <a:pt x="7" y="1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13"/>
                      <a:pt x="3" y="11"/>
                      <a:pt x="3" y="9"/>
                    </a:cubicBezTo>
                    <a:cubicBezTo>
                      <a:pt x="3" y="7"/>
                      <a:pt x="4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1"/>
                      <a:pt x="6" y="1"/>
                    </a:cubicBezTo>
                    <a:cubicBezTo>
                      <a:pt x="3" y="2"/>
                      <a:pt x="1" y="4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68"/>
              <p:cNvSpPr>
                <a:spLocks/>
              </p:cNvSpPr>
              <p:nvPr/>
            </p:nvSpPr>
            <p:spPr bwMode="auto">
              <a:xfrm>
                <a:off x="4632075" y="2410506"/>
                <a:ext cx="23255" cy="27131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5" y="9"/>
                  </a:cxn>
                  <a:cxn ang="0">
                    <a:pos x="9" y="8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5"/>
                  </a:cxn>
                </a:cxnLst>
                <a:rect l="0" t="0" r="r" b="b"/>
                <a:pathLst>
                  <a:path w="9" h="9">
                    <a:moveTo>
                      <a:pt x="2" y="5"/>
                    </a:moveTo>
                    <a:cubicBezTo>
                      <a:pt x="4" y="6"/>
                      <a:pt x="5" y="8"/>
                      <a:pt x="5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4"/>
                      <a:pt x="4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69"/>
              <p:cNvSpPr>
                <a:spLocks/>
              </p:cNvSpPr>
              <p:nvPr/>
            </p:nvSpPr>
            <p:spPr bwMode="auto">
              <a:xfrm>
                <a:off x="4632075" y="2457015"/>
                <a:ext cx="23255" cy="54261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4" y="14"/>
                  </a:cxn>
                  <a:cxn ang="0">
                    <a:pos x="1" y="16"/>
                  </a:cxn>
                  <a:cxn ang="0">
                    <a:pos x="0" y="16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6" y="10"/>
                  </a:cxn>
                </a:cxnLst>
                <a:rect l="0" t="0" r="r" b="b"/>
                <a:pathLst>
                  <a:path w="9" h="19">
                    <a:moveTo>
                      <a:pt x="6" y="10"/>
                    </a:moveTo>
                    <a:cubicBezTo>
                      <a:pt x="6" y="12"/>
                      <a:pt x="5" y="13"/>
                      <a:pt x="4" y="14"/>
                    </a:cubicBezTo>
                    <a:cubicBezTo>
                      <a:pt x="3" y="15"/>
                      <a:pt x="2" y="15"/>
                      <a:pt x="1" y="16"/>
                    </a:cubicBezTo>
                    <a:cubicBezTo>
                      <a:pt x="1" y="16"/>
                      <a:pt x="1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6" y="18"/>
                      <a:pt x="9" y="14"/>
                      <a:pt x="9" y="10"/>
                    </a:cubicBezTo>
                    <a:cubicBezTo>
                      <a:pt x="9" y="6"/>
                      <a:pt x="6" y="2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5"/>
                      <a:pt x="6" y="7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70"/>
            <p:cNvGrpSpPr/>
            <p:nvPr/>
          </p:nvGrpSpPr>
          <p:grpSpPr>
            <a:xfrm>
              <a:off x="5048709" y="5442269"/>
              <a:ext cx="279826" cy="285011"/>
              <a:chOff x="3775532" y="4352256"/>
              <a:chExt cx="209291" cy="213168"/>
            </a:xfrm>
            <a:solidFill>
              <a:schemeClr val="bg1"/>
            </a:solidFill>
          </p:grpSpPr>
          <p:sp>
            <p:nvSpPr>
              <p:cNvPr id="69" name="Freeform: Shape 171"/>
              <p:cNvSpPr>
                <a:spLocks/>
              </p:cNvSpPr>
              <p:nvPr/>
            </p:nvSpPr>
            <p:spPr bwMode="auto">
              <a:xfrm>
                <a:off x="3833669" y="4379388"/>
                <a:ext cx="27132" cy="158907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10" y="4"/>
                  </a:cxn>
                  <a:cxn ang="0">
                    <a:pos x="10" y="0"/>
                  </a:cxn>
                  <a:cxn ang="0">
                    <a:pos x="0" y="28"/>
                  </a:cxn>
                  <a:cxn ang="0">
                    <a:pos x="10" y="55"/>
                  </a:cxn>
                  <a:cxn ang="0">
                    <a:pos x="10" y="51"/>
                  </a:cxn>
                  <a:cxn ang="0">
                    <a:pos x="2" y="28"/>
                  </a:cxn>
                </a:cxnLst>
                <a:rect l="0" t="0" r="r" b="b"/>
                <a:pathLst>
                  <a:path w="10" h="55">
                    <a:moveTo>
                      <a:pt x="2" y="28"/>
                    </a:moveTo>
                    <a:cubicBezTo>
                      <a:pt x="2" y="19"/>
                      <a:pt x="5" y="10"/>
                      <a:pt x="10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7"/>
                      <a:pt x="0" y="17"/>
                      <a:pt x="0" y="28"/>
                    </a:cubicBezTo>
                    <a:cubicBezTo>
                      <a:pt x="0" y="39"/>
                      <a:pt x="4" y="48"/>
                      <a:pt x="10" y="55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5" y="45"/>
                      <a:pt x="2" y="37"/>
                      <a:pt x="2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Freeform: Shape 172"/>
              <p:cNvSpPr>
                <a:spLocks/>
              </p:cNvSpPr>
              <p:nvPr/>
            </p:nvSpPr>
            <p:spPr bwMode="auto">
              <a:xfrm>
                <a:off x="3899556" y="4379388"/>
                <a:ext cx="27132" cy="158907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0" y="55"/>
                  </a:cxn>
                  <a:cxn ang="0">
                    <a:pos x="10" y="28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8" y="28"/>
                  </a:cxn>
                  <a:cxn ang="0">
                    <a:pos x="0" y="51"/>
                  </a:cxn>
                </a:cxnLst>
                <a:rect l="0" t="0" r="r" b="b"/>
                <a:pathLst>
                  <a:path w="10" h="55">
                    <a:moveTo>
                      <a:pt x="0" y="51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6" y="48"/>
                      <a:pt x="10" y="39"/>
                      <a:pt x="10" y="28"/>
                    </a:cubicBezTo>
                    <a:cubicBezTo>
                      <a:pt x="10" y="17"/>
                      <a:pt x="6" y="7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10"/>
                      <a:pt x="8" y="19"/>
                      <a:pt x="8" y="28"/>
                    </a:cubicBezTo>
                    <a:cubicBezTo>
                      <a:pt x="8" y="37"/>
                      <a:pt x="5" y="45"/>
                      <a:pt x="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73"/>
              <p:cNvSpPr>
                <a:spLocks/>
              </p:cNvSpPr>
              <p:nvPr/>
            </p:nvSpPr>
            <p:spPr bwMode="auto">
              <a:xfrm>
                <a:off x="3775532" y="4352256"/>
                <a:ext cx="209291" cy="213168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0" y="37"/>
                  </a:cxn>
                  <a:cxn ang="0">
                    <a:pos x="37" y="73"/>
                  </a:cxn>
                  <a:cxn ang="0">
                    <a:pos x="73" y="37"/>
                  </a:cxn>
                  <a:cxn ang="0">
                    <a:pos x="37" y="0"/>
                  </a:cxn>
                  <a:cxn ang="0">
                    <a:pos x="37" y="67"/>
                  </a:cxn>
                  <a:cxn ang="0">
                    <a:pos x="6" y="37"/>
                  </a:cxn>
                  <a:cxn ang="0">
                    <a:pos x="37" y="7"/>
                  </a:cxn>
                  <a:cxn ang="0">
                    <a:pos x="67" y="37"/>
                  </a:cxn>
                  <a:cxn ang="0">
                    <a:pos x="37" y="67"/>
                  </a:cxn>
                </a:cxnLst>
                <a:rect l="0" t="0" r="r" b="b"/>
                <a:pathLst>
                  <a:path w="73" h="73">
                    <a:moveTo>
                      <a:pt x="37" y="0"/>
                    </a:moveTo>
                    <a:cubicBezTo>
                      <a:pt x="16" y="0"/>
                      <a:pt x="0" y="16"/>
                      <a:pt x="0" y="37"/>
                    </a:cubicBezTo>
                    <a:cubicBezTo>
                      <a:pt x="0" y="57"/>
                      <a:pt x="16" y="73"/>
                      <a:pt x="37" y="73"/>
                    </a:cubicBezTo>
                    <a:cubicBezTo>
                      <a:pt x="57" y="73"/>
                      <a:pt x="73" y="57"/>
                      <a:pt x="73" y="37"/>
                    </a:cubicBezTo>
                    <a:cubicBezTo>
                      <a:pt x="73" y="16"/>
                      <a:pt x="57" y="0"/>
                      <a:pt x="37" y="0"/>
                    </a:cubicBezTo>
                    <a:close/>
                    <a:moveTo>
                      <a:pt x="37" y="67"/>
                    </a:moveTo>
                    <a:cubicBezTo>
                      <a:pt x="20" y="67"/>
                      <a:pt x="6" y="53"/>
                      <a:pt x="6" y="37"/>
                    </a:cubicBezTo>
                    <a:cubicBezTo>
                      <a:pt x="6" y="20"/>
                      <a:pt x="20" y="7"/>
                      <a:pt x="37" y="7"/>
                    </a:cubicBezTo>
                    <a:cubicBezTo>
                      <a:pt x="53" y="7"/>
                      <a:pt x="67" y="20"/>
                      <a:pt x="67" y="37"/>
                    </a:cubicBezTo>
                    <a:cubicBezTo>
                      <a:pt x="67" y="53"/>
                      <a:pt x="53" y="67"/>
                      <a:pt x="37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Rectangle 174"/>
              <p:cNvSpPr>
                <a:spLocks/>
              </p:cNvSpPr>
              <p:nvPr/>
            </p:nvSpPr>
            <p:spPr bwMode="auto">
              <a:xfrm>
                <a:off x="3798786" y="4456903"/>
                <a:ext cx="54261" cy="775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Rectangle 175"/>
              <p:cNvSpPr>
                <a:spLocks/>
              </p:cNvSpPr>
              <p:nvPr/>
            </p:nvSpPr>
            <p:spPr bwMode="auto">
              <a:xfrm>
                <a:off x="3907307" y="4456903"/>
                <a:ext cx="58138" cy="775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Rectangle 176"/>
              <p:cNvSpPr>
                <a:spLocks/>
              </p:cNvSpPr>
              <p:nvPr/>
            </p:nvSpPr>
            <p:spPr bwMode="auto">
              <a:xfrm>
                <a:off x="3876301" y="4379388"/>
                <a:ext cx="7752" cy="1162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Rectangle 177"/>
              <p:cNvSpPr>
                <a:spLocks/>
              </p:cNvSpPr>
              <p:nvPr/>
            </p:nvSpPr>
            <p:spPr bwMode="auto">
              <a:xfrm>
                <a:off x="3876301" y="4526666"/>
                <a:ext cx="7752" cy="1162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78"/>
              <p:cNvSpPr>
                <a:spLocks/>
              </p:cNvSpPr>
              <p:nvPr/>
            </p:nvSpPr>
            <p:spPr bwMode="auto">
              <a:xfrm>
                <a:off x="3810415" y="4410394"/>
                <a:ext cx="58138" cy="271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10"/>
                  </a:cxn>
                  <a:cxn ang="0">
                    <a:pos x="20" y="7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cubicBezTo>
                      <a:pt x="5" y="5"/>
                      <a:pt x="12" y="8"/>
                      <a:pt x="20" y="1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4" y="6"/>
                      <a:pt x="9" y="3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79"/>
              <p:cNvSpPr>
                <a:spLocks/>
              </p:cNvSpPr>
              <p:nvPr/>
            </p:nvSpPr>
            <p:spPr bwMode="auto">
              <a:xfrm>
                <a:off x="3891804" y="4410394"/>
                <a:ext cx="58138" cy="27131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20" y="0"/>
                  </a:cxn>
                  <a:cxn ang="0">
                    <a:pos x="15" y="0"/>
                  </a:cxn>
                </a:cxnLst>
                <a:rect l="0" t="0" r="r" b="b"/>
                <a:pathLst>
                  <a:path w="20" h="10">
                    <a:moveTo>
                      <a:pt x="15" y="0"/>
                    </a:moveTo>
                    <a:cubicBezTo>
                      <a:pt x="11" y="3"/>
                      <a:pt x="6" y="6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8"/>
                      <a:pt x="15" y="5"/>
                      <a:pt x="20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80"/>
              <p:cNvSpPr>
                <a:spLocks/>
              </p:cNvSpPr>
              <p:nvPr/>
            </p:nvSpPr>
            <p:spPr bwMode="auto">
              <a:xfrm>
                <a:off x="3810415" y="4480157"/>
                <a:ext cx="58138" cy="3100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4" y="10"/>
                  </a:cxn>
                  <a:cxn ang="0">
                    <a:pos x="19" y="3"/>
                  </a:cxn>
                  <a:cxn ang="0">
                    <a:pos x="19" y="0"/>
                  </a:cxn>
                  <a:cxn ang="0">
                    <a:pos x="0" y="10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8" y="7"/>
                      <a:pt x="13" y="4"/>
                      <a:pt x="19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2"/>
                      <a:pt x="5" y="5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81"/>
              <p:cNvSpPr>
                <a:spLocks/>
              </p:cNvSpPr>
              <p:nvPr/>
            </p:nvSpPr>
            <p:spPr bwMode="auto">
              <a:xfrm>
                <a:off x="3891804" y="4480157"/>
                <a:ext cx="58138" cy="310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6" y="10"/>
                  </a:cxn>
                  <a:cxn ang="0">
                    <a:pos x="20" y="10"/>
                  </a:cxn>
                  <a:cxn ang="0">
                    <a:pos x="0" y="0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1" y="7"/>
                      <a:pt x="16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5"/>
                      <a:pt x="8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82"/>
              <p:cNvSpPr>
                <a:spLocks/>
              </p:cNvSpPr>
              <p:nvPr/>
            </p:nvSpPr>
            <p:spPr bwMode="auto">
              <a:xfrm>
                <a:off x="3872427" y="4433648"/>
                <a:ext cx="15503" cy="73640"/>
              </a:xfrm>
              <a:custGeom>
                <a:avLst/>
                <a:gdLst/>
                <a:ahLst/>
                <a:cxnLst>
                  <a:cxn ang="0">
                    <a:pos x="5" y="23"/>
                  </a:cxn>
                  <a:cxn ang="0">
                    <a:pos x="3" y="26"/>
                  </a:cxn>
                  <a:cxn ang="0">
                    <a:pos x="3" y="26"/>
                  </a:cxn>
                  <a:cxn ang="0">
                    <a:pos x="0" y="23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5" y="3"/>
                  </a:cxn>
                  <a:cxn ang="0">
                    <a:pos x="5" y="23"/>
                  </a:cxn>
                </a:cxnLst>
                <a:rect l="0" t="0" r="r" b="b"/>
                <a:pathLst>
                  <a:path w="5" h="26">
                    <a:moveTo>
                      <a:pt x="5" y="23"/>
                    </a:moveTo>
                    <a:cubicBezTo>
                      <a:pt x="5" y="25"/>
                      <a:pt x="4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26"/>
                      <a:pt x="0" y="25"/>
                      <a:pt x="0" y="2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lnTo>
                      <a:pt x="5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Oval 183"/>
              <p:cNvSpPr>
                <a:spLocks/>
              </p:cNvSpPr>
              <p:nvPr/>
            </p:nvSpPr>
            <p:spPr bwMode="auto">
              <a:xfrm>
                <a:off x="3872427" y="4410394"/>
                <a:ext cx="15503" cy="1938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184"/>
            <p:cNvGrpSpPr/>
            <p:nvPr/>
          </p:nvGrpSpPr>
          <p:grpSpPr>
            <a:xfrm>
              <a:off x="5981482" y="4037128"/>
              <a:ext cx="269463" cy="285011"/>
              <a:chOff x="4484796" y="3375567"/>
              <a:chExt cx="201539" cy="213168"/>
            </a:xfrm>
            <a:solidFill>
              <a:schemeClr val="bg1"/>
            </a:solidFill>
          </p:grpSpPr>
          <p:sp>
            <p:nvSpPr>
              <p:cNvPr id="59" name="Freeform: Shape 185"/>
              <p:cNvSpPr>
                <a:spLocks/>
              </p:cNvSpPr>
              <p:nvPr/>
            </p:nvSpPr>
            <p:spPr bwMode="auto">
              <a:xfrm>
                <a:off x="4488671" y="3495717"/>
                <a:ext cx="127901" cy="93018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1" y="0"/>
                  </a:cxn>
                  <a:cxn ang="0">
                    <a:pos x="22" y="16"/>
                  </a:cxn>
                  <a:cxn ang="0">
                    <a:pos x="12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32"/>
                  </a:cxn>
                  <a:cxn ang="0">
                    <a:pos x="44" y="32"/>
                  </a:cxn>
                  <a:cxn ang="0">
                    <a:pos x="44" y="9"/>
                  </a:cxn>
                  <a:cxn ang="0">
                    <a:pos x="35" y="0"/>
                  </a:cxn>
                </a:cxnLst>
                <a:rect l="0" t="0" r="r" b="b"/>
                <a:pathLst>
                  <a:path w="44" h="32">
                    <a:moveTo>
                      <a:pt x="3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Rectangle 186"/>
              <p:cNvSpPr>
                <a:spLocks/>
              </p:cNvSpPr>
              <p:nvPr/>
            </p:nvSpPr>
            <p:spPr bwMode="auto">
              <a:xfrm>
                <a:off x="4504174" y="3538349"/>
                <a:ext cx="31006" cy="1938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87"/>
              <p:cNvSpPr>
                <a:spLocks/>
              </p:cNvSpPr>
              <p:nvPr/>
            </p:nvSpPr>
            <p:spPr bwMode="auto">
              <a:xfrm>
                <a:off x="4504174" y="3542226"/>
                <a:ext cx="27132" cy="1550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88"/>
              <p:cNvSpPr>
                <a:spLocks/>
              </p:cNvSpPr>
              <p:nvPr/>
            </p:nvSpPr>
            <p:spPr bwMode="auto">
              <a:xfrm>
                <a:off x="4504174" y="3542226"/>
                <a:ext cx="27132" cy="11628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3"/>
                  </a:cxn>
                  <a:cxn ang="0">
                    <a:pos x="7" y="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89"/>
              <p:cNvSpPr>
                <a:spLocks/>
              </p:cNvSpPr>
              <p:nvPr/>
            </p:nvSpPr>
            <p:spPr bwMode="auto">
              <a:xfrm>
                <a:off x="4504174" y="3546100"/>
                <a:ext cx="27132" cy="3877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7" y="1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90"/>
              <p:cNvSpPr>
                <a:spLocks/>
              </p:cNvSpPr>
              <p:nvPr/>
            </p:nvSpPr>
            <p:spPr bwMode="auto">
              <a:xfrm>
                <a:off x="4546808" y="3495717"/>
                <a:ext cx="11628" cy="3488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1" y="1"/>
                  </a:cxn>
                </a:cxnLst>
                <a:rect l="0" t="0" r="r" b="b"/>
                <a:pathLst>
                  <a:path w="3" h="9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Oval 191"/>
              <p:cNvSpPr>
                <a:spLocks/>
              </p:cNvSpPr>
              <p:nvPr/>
            </p:nvSpPr>
            <p:spPr bwMode="auto">
              <a:xfrm>
                <a:off x="4515802" y="3422076"/>
                <a:ext cx="69764" cy="69764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92"/>
              <p:cNvSpPr>
                <a:spLocks/>
              </p:cNvSpPr>
              <p:nvPr/>
            </p:nvSpPr>
            <p:spPr bwMode="auto">
              <a:xfrm>
                <a:off x="4484796" y="3375567"/>
                <a:ext cx="201539" cy="10077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13"/>
                  </a:cxn>
                  <a:cxn ang="0">
                    <a:pos x="7" y="21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" y="13"/>
                  </a:cxn>
                  <a:cxn ang="0">
                    <a:pos x="35" y="2"/>
                  </a:cxn>
                  <a:cxn ang="0">
                    <a:pos x="68" y="13"/>
                  </a:cxn>
                  <a:cxn ang="0">
                    <a:pos x="41" y="24"/>
                  </a:cxn>
                  <a:cxn ang="0">
                    <a:pos x="40" y="25"/>
                  </a:cxn>
                  <a:cxn ang="0">
                    <a:pos x="41" y="26"/>
                  </a:cxn>
                  <a:cxn ang="0">
                    <a:pos x="48" y="25"/>
                  </a:cxn>
                  <a:cxn ang="0">
                    <a:pos x="41" y="34"/>
                  </a:cxn>
                  <a:cxn ang="0">
                    <a:pos x="51" y="26"/>
                  </a:cxn>
                  <a:cxn ang="0">
                    <a:pos x="52" y="24"/>
                  </a:cxn>
                  <a:cxn ang="0">
                    <a:pos x="70" y="13"/>
                  </a:cxn>
                  <a:cxn ang="0">
                    <a:pos x="35" y="0"/>
                  </a:cxn>
                </a:cxnLst>
                <a:rect l="0" t="0" r="r" b="b"/>
                <a:pathLst>
                  <a:path w="70" h="34">
                    <a:moveTo>
                      <a:pt x="35" y="0"/>
                    </a:moveTo>
                    <a:cubicBezTo>
                      <a:pt x="16" y="0"/>
                      <a:pt x="0" y="6"/>
                      <a:pt x="0" y="13"/>
                    </a:cubicBezTo>
                    <a:cubicBezTo>
                      <a:pt x="0" y="16"/>
                      <a:pt x="3" y="19"/>
                      <a:pt x="7" y="21"/>
                    </a:cubicBezTo>
                    <a:cubicBezTo>
                      <a:pt x="7" y="21"/>
                      <a:pt x="8" y="21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4" y="18"/>
                      <a:pt x="1" y="15"/>
                      <a:pt x="1" y="13"/>
                    </a:cubicBezTo>
                    <a:cubicBezTo>
                      <a:pt x="1" y="8"/>
                      <a:pt x="15" y="2"/>
                      <a:pt x="35" y="2"/>
                    </a:cubicBezTo>
                    <a:cubicBezTo>
                      <a:pt x="55" y="2"/>
                      <a:pt x="68" y="8"/>
                      <a:pt x="68" y="13"/>
                    </a:cubicBezTo>
                    <a:cubicBezTo>
                      <a:pt x="68" y="18"/>
                      <a:pt x="57" y="23"/>
                      <a:pt x="41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3" y="26"/>
                      <a:pt x="46" y="25"/>
                      <a:pt x="48" y="25"/>
                    </a:cubicBezTo>
                    <a:cubicBezTo>
                      <a:pt x="47" y="28"/>
                      <a:pt x="40" y="34"/>
                      <a:pt x="41" y="34"/>
                    </a:cubicBezTo>
                    <a:cubicBezTo>
                      <a:pt x="43" y="34"/>
                      <a:pt x="49" y="29"/>
                      <a:pt x="51" y="26"/>
                    </a:cubicBezTo>
                    <a:cubicBezTo>
                      <a:pt x="52" y="25"/>
                      <a:pt x="52" y="25"/>
                      <a:pt x="52" y="24"/>
                    </a:cubicBezTo>
                    <a:cubicBezTo>
                      <a:pt x="63" y="22"/>
                      <a:pt x="70" y="18"/>
                      <a:pt x="70" y="13"/>
                    </a:cubicBezTo>
                    <a:cubicBezTo>
                      <a:pt x="70" y="6"/>
                      <a:pt x="54" y="0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Rectangle 193"/>
              <p:cNvSpPr>
                <a:spLocks/>
              </p:cNvSpPr>
              <p:nvPr/>
            </p:nvSpPr>
            <p:spPr bwMode="auto">
              <a:xfrm>
                <a:off x="4566186" y="3402699"/>
                <a:ext cx="69764" cy="38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Rectangle 194"/>
              <p:cNvSpPr>
                <a:spLocks/>
              </p:cNvSpPr>
              <p:nvPr/>
            </p:nvSpPr>
            <p:spPr bwMode="auto">
              <a:xfrm>
                <a:off x="4566186" y="3410450"/>
                <a:ext cx="100770" cy="38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95"/>
            <p:cNvGrpSpPr/>
            <p:nvPr/>
          </p:nvGrpSpPr>
          <p:grpSpPr>
            <a:xfrm>
              <a:off x="6888258" y="5442270"/>
              <a:ext cx="310914" cy="285011"/>
              <a:chOff x="5147549" y="4340630"/>
              <a:chExt cx="232545" cy="213168"/>
            </a:xfrm>
            <a:solidFill>
              <a:schemeClr val="bg1"/>
            </a:solidFill>
          </p:grpSpPr>
          <p:sp>
            <p:nvSpPr>
              <p:cNvPr id="53" name="Freeform: Shape 196"/>
              <p:cNvSpPr>
                <a:spLocks/>
              </p:cNvSpPr>
              <p:nvPr/>
            </p:nvSpPr>
            <p:spPr bwMode="auto">
              <a:xfrm>
                <a:off x="5201810" y="4476280"/>
                <a:ext cx="23255" cy="7751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20"/>
                  </a:cxn>
                  <a:cxn ang="0">
                    <a:pos x="6" y="20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6" h="20">
                    <a:moveTo>
                      <a:pt x="0" y="4"/>
                    </a:moveTo>
                    <a:lnTo>
                      <a:pt x="0" y="20"/>
                    </a:lnTo>
                    <a:lnTo>
                      <a:pt x="6" y="20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97"/>
              <p:cNvSpPr>
                <a:spLocks/>
              </p:cNvSpPr>
              <p:nvPr/>
            </p:nvSpPr>
            <p:spPr bwMode="auto">
              <a:xfrm>
                <a:off x="5178555" y="4499535"/>
                <a:ext cx="11628" cy="54261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3" y="14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14"/>
                  </a:cxn>
                </a:cxnLst>
                <a:rect l="0" t="0" r="r" b="b"/>
                <a:pathLst>
                  <a:path w="3" h="14">
                    <a:moveTo>
                      <a:pt x="0" y="14"/>
                    </a:moveTo>
                    <a:lnTo>
                      <a:pt x="3" y="14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98"/>
              <p:cNvSpPr>
                <a:spLocks/>
              </p:cNvSpPr>
              <p:nvPr/>
            </p:nvSpPr>
            <p:spPr bwMode="auto">
              <a:xfrm>
                <a:off x="5302579" y="4394891"/>
                <a:ext cx="50386" cy="158907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0" y="41"/>
                  </a:cxn>
                  <a:cxn ang="0">
                    <a:pos x="13" y="41"/>
                  </a:cxn>
                  <a:cxn ang="0">
                    <a:pos x="13" y="0"/>
                  </a:cxn>
                  <a:cxn ang="0">
                    <a:pos x="0" y="13"/>
                  </a:cxn>
                </a:cxnLst>
                <a:rect l="0" t="0" r="r" b="b"/>
                <a:pathLst>
                  <a:path w="13" h="41">
                    <a:moveTo>
                      <a:pt x="0" y="13"/>
                    </a:moveTo>
                    <a:lnTo>
                      <a:pt x="0" y="41"/>
                    </a:lnTo>
                    <a:lnTo>
                      <a:pt x="13" y="41"/>
                    </a:lnTo>
                    <a:lnTo>
                      <a:pt x="13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99"/>
              <p:cNvSpPr>
                <a:spLocks/>
              </p:cNvSpPr>
              <p:nvPr/>
            </p:nvSpPr>
            <p:spPr bwMode="auto">
              <a:xfrm>
                <a:off x="5263822" y="4456903"/>
                <a:ext cx="27132" cy="9689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25"/>
                  </a:cxn>
                  <a:cxn ang="0">
                    <a:pos x="7" y="2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0" y="7"/>
                  </a:cxn>
                </a:cxnLst>
                <a:rect l="0" t="0" r="r" b="b"/>
                <a:pathLst>
                  <a:path w="7" h="25">
                    <a:moveTo>
                      <a:pt x="0" y="7"/>
                    </a:moveTo>
                    <a:lnTo>
                      <a:pt x="0" y="25"/>
                    </a:lnTo>
                    <a:lnTo>
                      <a:pt x="7" y="2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200"/>
              <p:cNvSpPr>
                <a:spLocks/>
              </p:cNvSpPr>
              <p:nvPr/>
            </p:nvSpPr>
            <p:spPr bwMode="auto">
              <a:xfrm>
                <a:off x="5236693" y="4495660"/>
                <a:ext cx="15503" cy="58137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</a:cxnLst>
                <a:rect l="0" t="0" r="r" b="b"/>
                <a:pathLst>
                  <a:path w="4" h="15">
                    <a:moveTo>
                      <a:pt x="2" y="2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201"/>
              <p:cNvSpPr>
                <a:spLocks/>
              </p:cNvSpPr>
              <p:nvPr/>
            </p:nvSpPr>
            <p:spPr bwMode="auto">
              <a:xfrm>
                <a:off x="5147549" y="4340630"/>
                <a:ext cx="232545" cy="178285"/>
              </a:xfrm>
              <a:custGeom>
                <a:avLst/>
                <a:gdLst/>
                <a:ahLst/>
                <a:cxnLst>
                  <a:cxn ang="0">
                    <a:pos x="54" y="10"/>
                  </a:cxn>
                  <a:cxn ang="0">
                    <a:pos x="60" y="16"/>
                  </a:cxn>
                  <a:cxn ang="0">
                    <a:pos x="58" y="3"/>
                  </a:cxn>
                  <a:cxn ang="0">
                    <a:pos x="44" y="0"/>
                  </a:cxn>
                  <a:cxn ang="0">
                    <a:pos x="51" y="7"/>
                  </a:cxn>
                  <a:cxn ang="0">
                    <a:pos x="25" y="33"/>
                  </a:cxn>
                  <a:cxn ang="0">
                    <a:pos x="18" y="25"/>
                  </a:cxn>
                  <a:cxn ang="0">
                    <a:pos x="0" y="42"/>
                  </a:cxn>
                  <a:cxn ang="0">
                    <a:pos x="4" y="46"/>
                  </a:cxn>
                  <a:cxn ang="0">
                    <a:pos x="18" y="32"/>
                  </a:cxn>
                  <a:cxn ang="0">
                    <a:pos x="22" y="36"/>
                  </a:cxn>
                  <a:cxn ang="0">
                    <a:pos x="22" y="36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5" y="39"/>
                  </a:cxn>
                  <a:cxn ang="0">
                    <a:pos x="29" y="36"/>
                  </a:cxn>
                  <a:cxn ang="0">
                    <a:pos x="29" y="36"/>
                  </a:cxn>
                  <a:cxn ang="0">
                    <a:pos x="54" y="10"/>
                  </a:cxn>
                </a:cxnLst>
                <a:rect l="0" t="0" r="r" b="b"/>
                <a:pathLst>
                  <a:path w="60" h="46">
                    <a:moveTo>
                      <a:pt x="54" y="10"/>
                    </a:moveTo>
                    <a:lnTo>
                      <a:pt x="60" y="16"/>
                    </a:lnTo>
                    <a:lnTo>
                      <a:pt x="58" y="3"/>
                    </a:lnTo>
                    <a:lnTo>
                      <a:pt x="44" y="0"/>
                    </a:lnTo>
                    <a:lnTo>
                      <a:pt x="51" y="7"/>
                    </a:lnTo>
                    <a:lnTo>
                      <a:pt x="25" y="33"/>
                    </a:lnTo>
                    <a:lnTo>
                      <a:pt x="18" y="25"/>
                    </a:lnTo>
                    <a:lnTo>
                      <a:pt x="0" y="42"/>
                    </a:lnTo>
                    <a:lnTo>
                      <a:pt x="4" y="46"/>
                    </a:lnTo>
                    <a:lnTo>
                      <a:pt x="18" y="32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02"/>
            <p:cNvGrpSpPr/>
            <p:nvPr/>
          </p:nvGrpSpPr>
          <p:grpSpPr>
            <a:xfrm>
              <a:off x="6898687" y="4037128"/>
              <a:ext cx="290189" cy="285011"/>
              <a:chOff x="5155301" y="3371693"/>
              <a:chExt cx="217042" cy="213168"/>
            </a:xfrm>
            <a:solidFill>
              <a:schemeClr val="bg1"/>
            </a:solidFill>
          </p:grpSpPr>
          <p:sp>
            <p:nvSpPr>
              <p:cNvPr id="50" name="Freeform: Shape 203"/>
              <p:cNvSpPr>
                <a:spLocks/>
              </p:cNvSpPr>
              <p:nvPr/>
            </p:nvSpPr>
            <p:spPr bwMode="auto">
              <a:xfrm>
                <a:off x="5155301" y="3371693"/>
                <a:ext cx="217042" cy="213168"/>
              </a:xfrm>
              <a:custGeom>
                <a:avLst/>
                <a:gdLst/>
                <a:ahLst/>
                <a:cxnLst>
                  <a:cxn ang="0">
                    <a:pos x="69" y="0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43"/>
                  </a:cxn>
                  <a:cxn ang="0">
                    <a:pos x="6" y="49"/>
                  </a:cxn>
                  <a:cxn ang="0">
                    <a:pos x="36" y="49"/>
                  </a:cxn>
                  <a:cxn ang="0">
                    <a:pos x="36" y="58"/>
                  </a:cxn>
                  <a:cxn ang="0">
                    <a:pos x="30" y="65"/>
                  </a:cxn>
                  <a:cxn ang="0">
                    <a:pos x="37" y="73"/>
                  </a:cxn>
                  <a:cxn ang="0">
                    <a:pos x="45" y="65"/>
                  </a:cxn>
                  <a:cxn ang="0">
                    <a:pos x="39" y="58"/>
                  </a:cxn>
                  <a:cxn ang="0">
                    <a:pos x="39" y="49"/>
                  </a:cxn>
                  <a:cxn ang="0">
                    <a:pos x="69" y="49"/>
                  </a:cxn>
                  <a:cxn ang="0">
                    <a:pos x="75" y="43"/>
                  </a:cxn>
                  <a:cxn ang="0">
                    <a:pos x="75" y="5"/>
                  </a:cxn>
                  <a:cxn ang="0">
                    <a:pos x="69" y="0"/>
                  </a:cxn>
                  <a:cxn ang="0">
                    <a:pos x="71" y="43"/>
                  </a:cxn>
                  <a:cxn ang="0">
                    <a:pos x="69" y="45"/>
                  </a:cxn>
                  <a:cxn ang="0">
                    <a:pos x="6" y="45"/>
                  </a:cxn>
                  <a:cxn ang="0">
                    <a:pos x="4" y="43"/>
                  </a:cxn>
                  <a:cxn ang="0">
                    <a:pos x="4" y="5"/>
                  </a:cxn>
                  <a:cxn ang="0">
                    <a:pos x="6" y="3"/>
                  </a:cxn>
                  <a:cxn ang="0">
                    <a:pos x="69" y="3"/>
                  </a:cxn>
                  <a:cxn ang="0">
                    <a:pos x="71" y="5"/>
                  </a:cxn>
                  <a:cxn ang="0">
                    <a:pos x="71" y="43"/>
                  </a:cxn>
                </a:cxnLst>
                <a:rect l="0" t="0" r="r" b="b"/>
                <a:pathLst>
                  <a:path w="75" h="73">
                    <a:moveTo>
                      <a:pt x="6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3" y="49"/>
                      <a:pt x="6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2" y="59"/>
                      <a:pt x="30" y="61"/>
                      <a:pt x="30" y="65"/>
                    </a:cubicBezTo>
                    <a:cubicBezTo>
                      <a:pt x="30" y="69"/>
                      <a:pt x="33" y="73"/>
                      <a:pt x="37" y="73"/>
                    </a:cubicBezTo>
                    <a:cubicBezTo>
                      <a:pt x="42" y="73"/>
                      <a:pt x="45" y="69"/>
                      <a:pt x="45" y="65"/>
                    </a:cubicBezTo>
                    <a:cubicBezTo>
                      <a:pt x="45" y="61"/>
                      <a:pt x="42" y="59"/>
                      <a:pt x="39" y="5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2" y="49"/>
                      <a:pt x="75" y="46"/>
                      <a:pt x="75" y="43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2"/>
                      <a:pt x="72" y="0"/>
                      <a:pt x="69" y="0"/>
                    </a:cubicBezTo>
                    <a:close/>
                    <a:moveTo>
                      <a:pt x="71" y="43"/>
                    </a:moveTo>
                    <a:cubicBezTo>
                      <a:pt x="71" y="44"/>
                      <a:pt x="70" y="45"/>
                      <a:pt x="69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5"/>
                      <a:pt x="4" y="44"/>
                      <a:pt x="4" y="4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0" y="3"/>
                      <a:pt x="71" y="4"/>
                      <a:pt x="71" y="5"/>
                    </a:cubicBezTo>
                    <a:lnTo>
                      <a:pt x="71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204"/>
              <p:cNvSpPr>
                <a:spLocks/>
              </p:cNvSpPr>
              <p:nvPr/>
            </p:nvSpPr>
            <p:spPr bwMode="auto">
              <a:xfrm>
                <a:off x="5155301" y="3553852"/>
                <a:ext cx="217042" cy="1938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28" y="6"/>
                  </a:cxn>
                  <a:cxn ang="0">
                    <a:pos x="28" y="2"/>
                  </a:cxn>
                  <a:cxn ang="0">
                    <a:pos x="28" y="0"/>
                  </a:cxn>
                  <a:cxn ang="0">
                    <a:pos x="47" y="0"/>
                  </a:cxn>
                  <a:cxn ang="0">
                    <a:pos x="47" y="2"/>
                  </a:cxn>
                  <a:cxn ang="0">
                    <a:pos x="46" y="6"/>
                  </a:cxn>
                  <a:cxn ang="0">
                    <a:pos x="75" y="6"/>
                  </a:cxn>
                  <a:cxn ang="0">
                    <a:pos x="75" y="0"/>
                  </a:cxn>
                  <a:cxn ang="0">
                    <a:pos x="47" y="0"/>
                  </a:cxn>
                </a:cxnLst>
                <a:rect l="0" t="0" r="r" b="b"/>
                <a:pathLst>
                  <a:path w="75" h="6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4"/>
                      <a:pt x="28" y="2"/>
                    </a:cubicBezTo>
                    <a:cubicBezTo>
                      <a:pt x="28" y="1"/>
                      <a:pt x="28" y="1"/>
                      <a:pt x="28" y="0"/>
                    </a:cubicBezTo>
                    <a:close/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7" y="4"/>
                      <a:pt x="47" y="5"/>
                      <a:pt x="46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0"/>
                      <a:pt x="75" y="0"/>
                      <a:pt x="75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205"/>
              <p:cNvSpPr>
                <a:spLocks/>
              </p:cNvSpPr>
              <p:nvPr/>
            </p:nvSpPr>
            <p:spPr bwMode="auto">
              <a:xfrm>
                <a:off x="5279325" y="3410450"/>
                <a:ext cx="50386" cy="50386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5" y="3"/>
                  </a:cxn>
                  <a:cxn ang="0">
                    <a:pos x="6" y="5"/>
                  </a:cxn>
                  <a:cxn ang="0">
                    <a:pos x="4" y="7"/>
                  </a:cxn>
                  <a:cxn ang="0">
                    <a:pos x="6" y="9"/>
                  </a:cxn>
                  <a:cxn ang="0">
                    <a:pos x="8" y="6"/>
                  </a:cxn>
                  <a:cxn ang="0">
                    <a:pos x="9" y="8"/>
                  </a:cxn>
                  <a:cxn ang="0">
                    <a:pos x="13" y="0"/>
                  </a:cxn>
                  <a:cxn ang="0">
                    <a:pos x="0" y="12"/>
                  </a:cxn>
                  <a:cxn ang="0">
                    <a:pos x="1" y="13"/>
                  </a:cxn>
                  <a:cxn ang="0">
                    <a:pos x="2" y="12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3" y="9"/>
                  </a:cxn>
                  <a:cxn ang="0">
                    <a:pos x="4" y="10"/>
                  </a:cxn>
                  <a:cxn ang="0">
                    <a:pos x="5" y="9"/>
                  </a:cxn>
                  <a:cxn ang="0">
                    <a:pos x="3" y="8"/>
                  </a:cxn>
                  <a:cxn ang="0">
                    <a:pos x="3" y="9"/>
                  </a:cxn>
                  <a:cxn ang="0">
                    <a:pos x="1" y="10"/>
                  </a:cxn>
                  <a:cxn ang="0">
                    <a:pos x="3" y="12"/>
                  </a:cxn>
                  <a:cxn ang="0">
                    <a:pos x="3" y="11"/>
                  </a:cxn>
                  <a:cxn ang="0">
                    <a:pos x="2" y="9"/>
                  </a:cxn>
                  <a:cxn ang="0">
                    <a:pos x="1" y="10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lnTo>
                      <a:pt x="5" y="3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8"/>
                    </a:lnTo>
                    <a:lnTo>
                      <a:pt x="13" y="0"/>
                    </a:lnTo>
                    <a:close/>
                    <a:moveTo>
                      <a:pt x="0" y="12"/>
                    </a:moveTo>
                    <a:lnTo>
                      <a:pt x="1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0" y="12"/>
                    </a:lnTo>
                    <a:close/>
                    <a:moveTo>
                      <a:pt x="3" y="9"/>
                    </a:moveTo>
                    <a:lnTo>
                      <a:pt x="4" y="10"/>
                    </a:lnTo>
                    <a:lnTo>
                      <a:pt x="5" y="9"/>
                    </a:lnTo>
                    <a:lnTo>
                      <a:pt x="3" y="8"/>
                    </a:lnTo>
                    <a:lnTo>
                      <a:pt x="3" y="9"/>
                    </a:lnTo>
                    <a:close/>
                    <a:moveTo>
                      <a:pt x="1" y="10"/>
                    </a:moveTo>
                    <a:lnTo>
                      <a:pt x="3" y="12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224"/>
            <p:cNvGrpSpPr/>
            <p:nvPr/>
          </p:nvGrpSpPr>
          <p:grpSpPr>
            <a:xfrm>
              <a:off x="7357291" y="2393530"/>
              <a:ext cx="2913191" cy="856637"/>
              <a:chOff x="1415480" y="1651350"/>
              <a:chExt cx="2913191" cy="856637"/>
            </a:xfrm>
          </p:grpSpPr>
          <p:sp>
            <p:nvSpPr>
              <p:cNvPr id="48" name="TextBox 225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9" name="TextBox 226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3" name="Group 233"/>
            <p:cNvGrpSpPr/>
            <p:nvPr/>
          </p:nvGrpSpPr>
          <p:grpSpPr>
            <a:xfrm>
              <a:off x="7357291" y="3727996"/>
              <a:ext cx="2913191" cy="856637"/>
              <a:chOff x="1415480" y="1651350"/>
              <a:chExt cx="2913191" cy="856637"/>
            </a:xfrm>
          </p:grpSpPr>
          <p:sp>
            <p:nvSpPr>
              <p:cNvPr id="46" name="TextBox 234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TextBox 235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4" name="Group 236"/>
            <p:cNvGrpSpPr/>
            <p:nvPr/>
          </p:nvGrpSpPr>
          <p:grpSpPr>
            <a:xfrm>
              <a:off x="7357291" y="5172004"/>
              <a:ext cx="2913191" cy="856637"/>
              <a:chOff x="1415480" y="1651350"/>
              <a:chExt cx="2913191" cy="856637"/>
            </a:xfrm>
          </p:grpSpPr>
          <p:sp>
            <p:nvSpPr>
              <p:cNvPr id="44" name="TextBox 23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TextBox 23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5" name="Group 239"/>
            <p:cNvGrpSpPr/>
            <p:nvPr/>
          </p:nvGrpSpPr>
          <p:grpSpPr>
            <a:xfrm>
              <a:off x="2575889" y="2393530"/>
              <a:ext cx="2299240" cy="866137"/>
              <a:chOff x="793990" y="1227225"/>
              <a:chExt cx="2299240" cy="866137"/>
            </a:xfrm>
          </p:grpSpPr>
          <p:sp>
            <p:nvSpPr>
              <p:cNvPr id="42" name="TextBox 240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TextBox 241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6" name="Group 242"/>
            <p:cNvGrpSpPr/>
            <p:nvPr/>
          </p:nvGrpSpPr>
          <p:grpSpPr>
            <a:xfrm>
              <a:off x="2575889" y="3727997"/>
              <a:ext cx="2299240" cy="866137"/>
              <a:chOff x="793990" y="1227225"/>
              <a:chExt cx="2299240" cy="866137"/>
            </a:xfrm>
          </p:grpSpPr>
          <p:sp>
            <p:nvSpPr>
              <p:cNvPr id="40" name="TextBox 243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244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37" name="Group 245"/>
            <p:cNvGrpSpPr/>
            <p:nvPr/>
          </p:nvGrpSpPr>
          <p:grpSpPr>
            <a:xfrm>
              <a:off x="2575889" y="5172005"/>
              <a:ext cx="2299240" cy="866137"/>
              <a:chOff x="793990" y="1227225"/>
              <a:chExt cx="2299240" cy="866137"/>
            </a:xfrm>
          </p:grpSpPr>
          <p:sp>
            <p:nvSpPr>
              <p:cNvPr id="38" name="TextBox 246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9" name="TextBox 247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15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0426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-0.67655 L -0.02118 -0.004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58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4983" y="804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39"/>
          <p:cNvGrpSpPr/>
          <p:nvPr/>
        </p:nvGrpSpPr>
        <p:grpSpPr>
          <a:xfrm>
            <a:off x="4747947" y="1201407"/>
            <a:ext cx="2184893" cy="642478"/>
            <a:chOff x="1415480" y="1651350"/>
            <a:chExt cx="2913191" cy="856637"/>
          </a:xfrm>
        </p:grpSpPr>
        <p:sp>
          <p:nvSpPr>
            <p:cNvPr id="39" name="TextBox 4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TextBox 5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0"/>
          <p:cNvGrpSpPr/>
          <p:nvPr/>
        </p:nvGrpSpPr>
        <p:grpSpPr>
          <a:xfrm>
            <a:off x="4747947" y="2045037"/>
            <a:ext cx="2184893" cy="642478"/>
            <a:chOff x="1415480" y="1651350"/>
            <a:chExt cx="2913191" cy="856637"/>
          </a:xfrm>
        </p:grpSpPr>
        <p:sp>
          <p:nvSpPr>
            <p:cNvPr id="37" name="TextBox 61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62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0" name="Group 63"/>
          <p:cNvGrpSpPr/>
          <p:nvPr/>
        </p:nvGrpSpPr>
        <p:grpSpPr>
          <a:xfrm>
            <a:off x="4747947" y="2915852"/>
            <a:ext cx="2184893" cy="642478"/>
            <a:chOff x="1415480" y="1651350"/>
            <a:chExt cx="2913191" cy="856637"/>
          </a:xfrm>
        </p:grpSpPr>
        <p:sp>
          <p:nvSpPr>
            <p:cNvPr id="35" name="TextBox 64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TextBox 65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1" name="Group 66"/>
          <p:cNvGrpSpPr/>
          <p:nvPr/>
        </p:nvGrpSpPr>
        <p:grpSpPr>
          <a:xfrm>
            <a:off x="4747947" y="3805774"/>
            <a:ext cx="2184893" cy="642478"/>
            <a:chOff x="1415480" y="1651350"/>
            <a:chExt cx="2913191" cy="856637"/>
          </a:xfrm>
        </p:grpSpPr>
        <p:sp>
          <p:nvSpPr>
            <p:cNvPr id="33" name="TextBox 6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6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11160" y="894551"/>
            <a:ext cx="2536787" cy="3690624"/>
            <a:chOff x="2211160" y="894551"/>
            <a:chExt cx="2536787" cy="3690624"/>
          </a:xfrm>
        </p:grpSpPr>
        <p:sp>
          <p:nvSpPr>
            <p:cNvPr id="4" name="Freeform: Shape 26"/>
            <p:cNvSpPr>
              <a:spLocks/>
            </p:cNvSpPr>
            <p:nvPr/>
          </p:nvSpPr>
          <p:spPr bwMode="auto">
            <a:xfrm>
              <a:off x="2217353" y="1144188"/>
              <a:ext cx="2530594" cy="86767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27"/>
            <p:cNvSpPr>
              <a:spLocks/>
            </p:cNvSpPr>
            <p:nvPr/>
          </p:nvSpPr>
          <p:spPr bwMode="auto">
            <a:xfrm>
              <a:off x="2217353" y="894551"/>
              <a:ext cx="724502" cy="860399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28"/>
            <p:cNvSpPr>
              <a:spLocks/>
            </p:cNvSpPr>
            <p:nvPr/>
          </p:nvSpPr>
          <p:spPr bwMode="auto">
            <a:xfrm>
              <a:off x="2211160" y="1493195"/>
              <a:ext cx="2536787" cy="528358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29"/>
            <p:cNvSpPr>
              <a:spLocks/>
            </p:cNvSpPr>
            <p:nvPr/>
          </p:nvSpPr>
          <p:spPr bwMode="auto">
            <a:xfrm flipH="1">
              <a:off x="4413562" y="1670655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30"/>
            <p:cNvSpPr txBox="1"/>
            <p:nvPr/>
          </p:nvSpPr>
          <p:spPr>
            <a:xfrm>
              <a:off x="2456690" y="991563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9" name="Group 33"/>
            <p:cNvGrpSpPr/>
            <p:nvPr/>
          </p:nvGrpSpPr>
          <p:grpSpPr>
            <a:xfrm>
              <a:off x="2211160" y="1749086"/>
              <a:ext cx="2536787" cy="1127005"/>
              <a:chOff x="1733550" y="3700460"/>
              <a:chExt cx="1951038" cy="738190"/>
            </a:xfrm>
          </p:grpSpPr>
          <p:sp>
            <p:nvSpPr>
              <p:cNvPr id="47" name="Freeform: Shape 34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5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6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: Shape 37"/>
            <p:cNvSpPr>
              <a:spLocks/>
            </p:cNvSpPr>
            <p:nvPr/>
          </p:nvSpPr>
          <p:spPr bwMode="auto">
            <a:xfrm flipH="1">
              <a:off x="4413562" y="252519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38"/>
            <p:cNvSpPr txBox="1"/>
            <p:nvPr/>
          </p:nvSpPr>
          <p:spPr>
            <a:xfrm>
              <a:off x="2441057" y="184610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2" name="Group 41"/>
            <p:cNvGrpSpPr/>
            <p:nvPr/>
          </p:nvGrpSpPr>
          <p:grpSpPr>
            <a:xfrm>
              <a:off x="2211160" y="2603625"/>
              <a:ext cx="2536787" cy="1127005"/>
              <a:chOff x="1733550" y="3700460"/>
              <a:chExt cx="1951038" cy="738190"/>
            </a:xfrm>
          </p:grpSpPr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44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45"/>
            <p:cNvSpPr>
              <a:spLocks/>
            </p:cNvSpPr>
            <p:nvPr/>
          </p:nvSpPr>
          <p:spPr bwMode="auto">
            <a:xfrm flipH="1">
              <a:off x="4413562" y="3379732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41057" y="2700641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5" name="Group 49"/>
            <p:cNvGrpSpPr/>
            <p:nvPr/>
          </p:nvGrpSpPr>
          <p:grpSpPr>
            <a:xfrm>
              <a:off x="2211160" y="3458166"/>
              <a:ext cx="2536787" cy="1127005"/>
              <a:chOff x="1733550" y="3700460"/>
              <a:chExt cx="1951038" cy="738190"/>
            </a:xfrm>
          </p:grpSpPr>
          <p:sp>
            <p:nvSpPr>
              <p:cNvPr id="41" name="Freeform: Shape 50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51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5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56"/>
            <p:cNvSpPr>
              <a:spLocks/>
            </p:cNvSpPr>
            <p:nvPr/>
          </p:nvSpPr>
          <p:spPr bwMode="auto">
            <a:xfrm flipH="1">
              <a:off x="4413562" y="4234273"/>
              <a:ext cx="224988" cy="2270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57"/>
            <p:cNvSpPr txBox="1"/>
            <p:nvPr/>
          </p:nvSpPr>
          <p:spPr>
            <a:xfrm>
              <a:off x="2441057" y="3555182"/>
              <a:ext cx="309219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2" name="Group 7"/>
            <p:cNvGrpSpPr/>
            <p:nvPr/>
          </p:nvGrpSpPr>
          <p:grpSpPr>
            <a:xfrm>
              <a:off x="2941856" y="1159584"/>
              <a:ext cx="1471706" cy="861968"/>
              <a:chOff x="1885685" y="1524784"/>
              <a:chExt cx="1962275" cy="1149291"/>
            </a:xfrm>
          </p:grpSpPr>
          <p:sp>
            <p:nvSpPr>
              <p:cNvPr id="31" name="TextBox 70"/>
              <p:cNvSpPr txBox="1">
                <a:spLocks/>
              </p:cNvSpPr>
              <p:nvPr/>
            </p:nvSpPr>
            <p:spPr bwMode="auto">
              <a:xfrm>
                <a:off x="1885685" y="1524784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2" name="TextBox 71"/>
              <p:cNvSpPr txBox="1">
                <a:spLocks/>
              </p:cNvSpPr>
              <p:nvPr/>
            </p:nvSpPr>
            <p:spPr bwMode="auto">
              <a:xfrm>
                <a:off x="1885685" y="1934539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>
              <a:off x="2941856" y="2014123"/>
              <a:ext cx="1471706" cy="861968"/>
              <a:chOff x="1885685" y="2694603"/>
              <a:chExt cx="1962275" cy="1149291"/>
            </a:xfrm>
          </p:grpSpPr>
          <p:sp>
            <p:nvSpPr>
              <p:cNvPr id="29" name="TextBox 72"/>
              <p:cNvSpPr txBox="1">
                <a:spLocks/>
              </p:cNvSpPr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0" name="TextBox 73"/>
              <p:cNvSpPr txBox="1">
                <a:spLocks/>
              </p:cNvSpPr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24" name="TextBox 75"/>
            <p:cNvSpPr txBox="1">
              <a:spLocks/>
            </p:cNvSpPr>
            <p:nvPr/>
          </p:nvSpPr>
          <p:spPr bwMode="auto">
            <a:xfrm>
              <a:off x="2941856" y="2868662"/>
              <a:ext cx="1471706" cy="307316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76"/>
            <p:cNvSpPr txBox="1">
              <a:spLocks/>
            </p:cNvSpPr>
            <p:nvPr/>
          </p:nvSpPr>
          <p:spPr bwMode="auto">
            <a:xfrm>
              <a:off x="2941856" y="3175979"/>
              <a:ext cx="1471706" cy="554652"/>
            </a:xfrm>
            <a:prstGeom prst="rect">
              <a:avLst/>
            </a:prstGeom>
            <a:noFill/>
            <a:extLst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grpSp>
          <p:nvGrpSpPr>
            <p:cNvPr id="26" name="Group 8"/>
            <p:cNvGrpSpPr/>
            <p:nvPr/>
          </p:nvGrpSpPr>
          <p:grpSpPr>
            <a:xfrm>
              <a:off x="2941855" y="3723203"/>
              <a:ext cx="1471707" cy="861972"/>
              <a:chOff x="1885684" y="4934802"/>
              <a:chExt cx="1962276" cy="1149296"/>
            </a:xfrm>
          </p:grpSpPr>
          <p:sp>
            <p:nvSpPr>
              <p:cNvPr id="27" name="TextBox 77"/>
              <p:cNvSpPr txBox="1">
                <a:spLocks/>
              </p:cNvSpPr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8" name="TextBox 78"/>
              <p:cNvSpPr txBox="1">
                <a:spLocks/>
              </p:cNvSpPr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50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9565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8cd8c38-45ff-4801-921c-3515f19a90b8"/>
          <p:cNvGrpSpPr>
            <a:grpSpLocks noChangeAspect="1"/>
          </p:cNvGrpSpPr>
          <p:nvPr/>
        </p:nvGrpSpPr>
        <p:grpSpPr>
          <a:xfrm>
            <a:off x="539750" y="1379350"/>
            <a:ext cx="8091779" cy="2863457"/>
            <a:chOff x="719667" y="1839132"/>
            <a:chExt cx="10789039" cy="3817943"/>
          </a:xfrm>
        </p:grpSpPr>
        <p:grpSp>
          <p:nvGrpSpPr>
            <p:cNvPr id="4" name="Group 1"/>
            <p:cNvGrpSpPr/>
            <p:nvPr/>
          </p:nvGrpSpPr>
          <p:grpSpPr>
            <a:xfrm>
              <a:off x="4715384" y="1839132"/>
              <a:ext cx="3095624" cy="3817943"/>
              <a:chOff x="4715384" y="1839132"/>
              <a:chExt cx="3095624" cy="3817943"/>
            </a:xfrm>
          </p:grpSpPr>
          <p:grpSp>
            <p:nvGrpSpPr>
              <p:cNvPr id="42" name="Group 4"/>
              <p:cNvGrpSpPr/>
              <p:nvPr/>
            </p:nvGrpSpPr>
            <p:grpSpPr>
              <a:xfrm>
                <a:off x="4715384" y="4643694"/>
                <a:ext cx="3095624" cy="1013381"/>
                <a:chOff x="4889500" y="4559301"/>
                <a:chExt cx="2400300" cy="1392238"/>
              </a:xfrm>
            </p:grpSpPr>
            <p:sp>
              <p:nvSpPr>
                <p:cNvPr id="68" name="Freeform: Shape 5"/>
                <p:cNvSpPr>
                  <a:spLocks/>
                </p:cNvSpPr>
                <p:nvPr/>
              </p:nvSpPr>
              <p:spPr bwMode="auto">
                <a:xfrm>
                  <a:off x="5365750" y="4797426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9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6"/>
                <p:cNvSpPr>
                  <a:spLocks/>
                </p:cNvSpPr>
                <p:nvPr/>
              </p:nvSpPr>
              <p:spPr bwMode="auto">
                <a:xfrm>
                  <a:off x="4889500" y="4797426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7"/>
                <p:cNvSpPr>
                  <a:spLocks/>
                </p:cNvSpPr>
                <p:nvPr/>
              </p:nvSpPr>
              <p:spPr bwMode="auto">
                <a:xfrm>
                  <a:off x="6089650" y="5160963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19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8"/>
                <p:cNvSpPr>
                  <a:spLocks/>
                </p:cNvSpPr>
                <p:nvPr/>
              </p:nvSpPr>
              <p:spPr bwMode="auto">
                <a:xfrm>
                  <a:off x="4889500" y="45593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4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4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Group 9"/>
              <p:cNvGrpSpPr/>
              <p:nvPr/>
            </p:nvGrpSpPr>
            <p:grpSpPr>
              <a:xfrm>
                <a:off x="4715384" y="4085098"/>
                <a:ext cx="3095624" cy="1008762"/>
                <a:chOff x="4889500" y="3152776"/>
                <a:chExt cx="2400300" cy="1385888"/>
              </a:xfrm>
            </p:grpSpPr>
            <p:sp>
              <p:nvSpPr>
                <p:cNvPr id="64" name="Freeform: Shape 10"/>
                <p:cNvSpPr>
                  <a:spLocks/>
                </p:cNvSpPr>
                <p:nvPr/>
              </p:nvSpPr>
              <p:spPr bwMode="auto">
                <a:xfrm>
                  <a:off x="5365750" y="3390901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11"/>
                <p:cNvSpPr>
                  <a:spLocks/>
                </p:cNvSpPr>
                <p:nvPr/>
              </p:nvSpPr>
              <p:spPr bwMode="auto">
                <a:xfrm>
                  <a:off x="4889500" y="3390901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599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599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12"/>
                <p:cNvSpPr>
                  <a:spLocks/>
                </p:cNvSpPr>
                <p:nvPr/>
              </p:nvSpPr>
              <p:spPr bwMode="auto">
                <a:xfrm>
                  <a:off x="6089650" y="3748088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13"/>
                <p:cNvSpPr>
                  <a:spLocks/>
                </p:cNvSpPr>
                <p:nvPr/>
              </p:nvSpPr>
              <p:spPr bwMode="auto">
                <a:xfrm>
                  <a:off x="4889500" y="3152776"/>
                  <a:ext cx="2400300" cy="1189038"/>
                </a:xfrm>
                <a:custGeom>
                  <a:avLst/>
                  <a:gdLst>
                    <a:gd name="T0" fmla="*/ 756 w 1512"/>
                    <a:gd name="T1" fmla="*/ 0 h 749"/>
                    <a:gd name="T2" fmla="*/ 1512 w 1512"/>
                    <a:gd name="T3" fmla="*/ 375 h 749"/>
                    <a:gd name="T4" fmla="*/ 756 w 1512"/>
                    <a:gd name="T5" fmla="*/ 749 h 749"/>
                    <a:gd name="T6" fmla="*/ 0 w 1512"/>
                    <a:gd name="T7" fmla="*/ 375 h 749"/>
                    <a:gd name="T8" fmla="*/ 756 w 1512"/>
                    <a:gd name="T9" fmla="*/ 0 h 749"/>
                    <a:gd name="T10" fmla="*/ 300 w 1512"/>
                    <a:gd name="T11" fmla="*/ 375 h 749"/>
                    <a:gd name="T12" fmla="*/ 756 w 1512"/>
                    <a:gd name="T13" fmla="*/ 604 h 749"/>
                    <a:gd name="T14" fmla="*/ 1211 w 1512"/>
                    <a:gd name="T15" fmla="*/ 375 h 749"/>
                    <a:gd name="T16" fmla="*/ 756 w 1512"/>
                    <a:gd name="T17" fmla="*/ 150 h 749"/>
                    <a:gd name="T18" fmla="*/ 300 w 1512"/>
                    <a:gd name="T19" fmla="*/ 375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49">
                      <a:moveTo>
                        <a:pt x="756" y="0"/>
                      </a:moveTo>
                      <a:lnTo>
                        <a:pt x="1512" y="375"/>
                      </a:lnTo>
                      <a:lnTo>
                        <a:pt x="756" y="749"/>
                      </a:lnTo>
                      <a:lnTo>
                        <a:pt x="0" y="375"/>
                      </a:lnTo>
                      <a:lnTo>
                        <a:pt x="756" y="0"/>
                      </a:lnTo>
                      <a:close/>
                      <a:moveTo>
                        <a:pt x="300" y="375"/>
                      </a:moveTo>
                      <a:lnTo>
                        <a:pt x="756" y="604"/>
                      </a:lnTo>
                      <a:lnTo>
                        <a:pt x="1211" y="375"/>
                      </a:lnTo>
                      <a:lnTo>
                        <a:pt x="756" y="150"/>
                      </a:lnTo>
                      <a:lnTo>
                        <a:pt x="300" y="37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Group 14"/>
              <p:cNvGrpSpPr/>
              <p:nvPr/>
            </p:nvGrpSpPr>
            <p:grpSpPr>
              <a:xfrm>
                <a:off x="4715384" y="3521875"/>
                <a:ext cx="3095624" cy="1013381"/>
                <a:chOff x="4889500" y="4090988"/>
                <a:chExt cx="2400300" cy="1392238"/>
              </a:xfrm>
            </p:grpSpPr>
            <p:sp>
              <p:nvSpPr>
                <p:cNvPr id="60" name="Freeform: Shape 15"/>
                <p:cNvSpPr>
                  <a:spLocks/>
                </p:cNvSpPr>
                <p:nvPr/>
              </p:nvSpPr>
              <p:spPr bwMode="auto">
                <a:xfrm>
                  <a:off x="5365750" y="43291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4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4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: Shape 16"/>
                <p:cNvSpPr>
                  <a:spLocks/>
                </p:cNvSpPr>
                <p:nvPr/>
              </p:nvSpPr>
              <p:spPr bwMode="auto">
                <a:xfrm>
                  <a:off x="4889500" y="4329113"/>
                  <a:ext cx="1922463" cy="1154113"/>
                </a:xfrm>
                <a:custGeom>
                  <a:avLst/>
                  <a:gdLst>
                    <a:gd name="T0" fmla="*/ 1211 w 1211"/>
                    <a:gd name="T1" fmla="*/ 224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4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4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4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4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4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17"/>
                <p:cNvSpPr>
                  <a:spLocks/>
                </p:cNvSpPr>
                <p:nvPr/>
              </p:nvSpPr>
              <p:spPr bwMode="auto">
                <a:xfrm>
                  <a:off x="6089650" y="4684713"/>
                  <a:ext cx="1200150" cy="798513"/>
                </a:xfrm>
                <a:custGeom>
                  <a:avLst/>
                  <a:gdLst>
                    <a:gd name="T0" fmla="*/ 756 w 756"/>
                    <a:gd name="T1" fmla="*/ 0 h 503"/>
                    <a:gd name="T2" fmla="*/ 756 w 756"/>
                    <a:gd name="T3" fmla="*/ 124 h 503"/>
                    <a:gd name="T4" fmla="*/ 0 w 756"/>
                    <a:gd name="T5" fmla="*/ 503 h 503"/>
                    <a:gd name="T6" fmla="*/ 0 w 756"/>
                    <a:gd name="T7" fmla="*/ 379 h 503"/>
                    <a:gd name="T8" fmla="*/ 756 w 756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503">
                      <a:moveTo>
                        <a:pt x="756" y="0"/>
                      </a:moveTo>
                      <a:lnTo>
                        <a:pt x="756" y="124"/>
                      </a:lnTo>
                      <a:lnTo>
                        <a:pt x="0" y="50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18"/>
                <p:cNvSpPr>
                  <a:spLocks/>
                </p:cNvSpPr>
                <p:nvPr/>
              </p:nvSpPr>
              <p:spPr bwMode="auto">
                <a:xfrm>
                  <a:off x="4889500" y="4090988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50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50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" name="Group 19"/>
              <p:cNvGrpSpPr/>
              <p:nvPr/>
            </p:nvGrpSpPr>
            <p:grpSpPr>
              <a:xfrm>
                <a:off x="4715384" y="2958650"/>
                <a:ext cx="3095624" cy="1013381"/>
                <a:chOff x="4889500" y="2678113"/>
                <a:chExt cx="2400300" cy="1392238"/>
              </a:xfrm>
            </p:grpSpPr>
            <p:sp>
              <p:nvSpPr>
                <p:cNvPr id="56" name="Freeform: Shape 20"/>
                <p:cNvSpPr>
                  <a:spLocks/>
                </p:cNvSpPr>
                <p:nvPr/>
              </p:nvSpPr>
              <p:spPr bwMode="auto">
                <a:xfrm>
                  <a:off x="5365750" y="2916238"/>
                  <a:ext cx="723900" cy="558800"/>
                </a:xfrm>
                <a:custGeom>
                  <a:avLst/>
                  <a:gdLst>
                    <a:gd name="T0" fmla="*/ 456 w 456"/>
                    <a:gd name="T1" fmla="*/ 0 h 352"/>
                    <a:gd name="T2" fmla="*/ 456 w 456"/>
                    <a:gd name="T3" fmla="*/ 123 h 352"/>
                    <a:gd name="T4" fmla="*/ 0 w 456"/>
                    <a:gd name="T5" fmla="*/ 352 h 352"/>
                    <a:gd name="T6" fmla="*/ 0 w 456"/>
                    <a:gd name="T7" fmla="*/ 229 h 352"/>
                    <a:gd name="T8" fmla="*/ 456 w 456"/>
                    <a:gd name="T9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52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52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21"/>
                <p:cNvSpPr>
                  <a:spLocks/>
                </p:cNvSpPr>
                <p:nvPr/>
              </p:nvSpPr>
              <p:spPr bwMode="auto">
                <a:xfrm>
                  <a:off x="4889500" y="2916238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52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52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52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52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52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2"/>
                <p:cNvSpPr>
                  <a:spLocks/>
                </p:cNvSpPr>
                <p:nvPr/>
              </p:nvSpPr>
              <p:spPr bwMode="auto">
                <a:xfrm>
                  <a:off x="6089650" y="3279776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23"/>
                <p:cNvSpPr>
                  <a:spLocks/>
                </p:cNvSpPr>
                <p:nvPr/>
              </p:nvSpPr>
              <p:spPr bwMode="auto">
                <a:xfrm>
                  <a:off x="4889500" y="2678113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Group 24"/>
              <p:cNvGrpSpPr/>
              <p:nvPr/>
            </p:nvGrpSpPr>
            <p:grpSpPr>
              <a:xfrm>
                <a:off x="4715384" y="2401209"/>
                <a:ext cx="3095624" cy="1007606"/>
                <a:chOff x="4889500" y="3622676"/>
                <a:chExt cx="2400300" cy="1384300"/>
              </a:xfrm>
            </p:grpSpPr>
            <p:sp>
              <p:nvSpPr>
                <p:cNvPr id="52" name="Freeform: Shape 25"/>
                <p:cNvSpPr>
                  <a:spLocks/>
                </p:cNvSpPr>
                <p:nvPr/>
              </p:nvSpPr>
              <p:spPr bwMode="auto">
                <a:xfrm>
                  <a:off x="5365750" y="38592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26"/>
                <p:cNvSpPr>
                  <a:spLocks/>
                </p:cNvSpPr>
                <p:nvPr/>
              </p:nvSpPr>
              <p:spPr bwMode="auto">
                <a:xfrm>
                  <a:off x="4889500" y="3859213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604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604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7"/>
                <p:cNvSpPr>
                  <a:spLocks/>
                </p:cNvSpPr>
                <p:nvPr/>
              </p:nvSpPr>
              <p:spPr bwMode="auto">
                <a:xfrm>
                  <a:off x="6089650" y="4216401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9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28"/>
                <p:cNvSpPr>
                  <a:spLocks/>
                </p:cNvSpPr>
                <p:nvPr/>
              </p:nvSpPr>
              <p:spPr bwMode="auto">
                <a:xfrm>
                  <a:off x="4889500" y="3622676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49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49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" name="Group 29"/>
              <p:cNvGrpSpPr/>
              <p:nvPr/>
            </p:nvGrpSpPr>
            <p:grpSpPr>
              <a:xfrm>
                <a:off x="4715384" y="1839132"/>
                <a:ext cx="3095624" cy="1012225"/>
                <a:chOff x="4889500" y="2209801"/>
                <a:chExt cx="2400300" cy="1390650"/>
              </a:xfrm>
            </p:grpSpPr>
            <p:sp>
              <p:nvSpPr>
                <p:cNvPr id="48" name="Freeform: Shape 30"/>
                <p:cNvSpPr>
                  <a:spLocks/>
                </p:cNvSpPr>
                <p:nvPr/>
              </p:nvSpPr>
              <p:spPr bwMode="auto">
                <a:xfrm>
                  <a:off x="5365750" y="2446338"/>
                  <a:ext cx="723900" cy="554038"/>
                </a:xfrm>
                <a:custGeom>
                  <a:avLst/>
                  <a:gdLst>
                    <a:gd name="T0" fmla="*/ 456 w 456"/>
                    <a:gd name="T1" fmla="*/ 0 h 349"/>
                    <a:gd name="T2" fmla="*/ 456 w 456"/>
                    <a:gd name="T3" fmla="*/ 124 h 349"/>
                    <a:gd name="T4" fmla="*/ 0 w 456"/>
                    <a:gd name="T5" fmla="*/ 349 h 349"/>
                    <a:gd name="T6" fmla="*/ 0 w 456"/>
                    <a:gd name="T7" fmla="*/ 230 h 349"/>
                    <a:gd name="T8" fmla="*/ 456 w 456"/>
                    <a:gd name="T9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9">
                      <a:moveTo>
                        <a:pt x="456" y="0"/>
                      </a:moveTo>
                      <a:lnTo>
                        <a:pt x="456" y="124"/>
                      </a:lnTo>
                      <a:lnTo>
                        <a:pt x="0" y="349"/>
                      </a:lnTo>
                      <a:lnTo>
                        <a:pt x="0" y="230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31"/>
                <p:cNvSpPr>
                  <a:spLocks/>
                </p:cNvSpPr>
                <p:nvPr/>
              </p:nvSpPr>
              <p:spPr bwMode="auto">
                <a:xfrm>
                  <a:off x="4889500" y="2446338"/>
                  <a:ext cx="1922463" cy="1154113"/>
                </a:xfrm>
                <a:custGeom>
                  <a:avLst/>
                  <a:gdLst>
                    <a:gd name="T0" fmla="*/ 1211 w 1211"/>
                    <a:gd name="T1" fmla="*/ 230 h 727"/>
                    <a:gd name="T2" fmla="*/ 1211 w 1211"/>
                    <a:gd name="T3" fmla="*/ 349 h 727"/>
                    <a:gd name="T4" fmla="*/ 756 w 1211"/>
                    <a:gd name="T5" fmla="*/ 124 h 727"/>
                    <a:gd name="T6" fmla="*/ 756 w 1211"/>
                    <a:gd name="T7" fmla="*/ 0 h 727"/>
                    <a:gd name="T8" fmla="*/ 1211 w 1211"/>
                    <a:gd name="T9" fmla="*/ 230 h 727"/>
                    <a:gd name="T10" fmla="*/ 0 w 1211"/>
                    <a:gd name="T11" fmla="*/ 349 h 727"/>
                    <a:gd name="T12" fmla="*/ 756 w 1211"/>
                    <a:gd name="T13" fmla="*/ 727 h 727"/>
                    <a:gd name="T14" fmla="*/ 756 w 1211"/>
                    <a:gd name="T15" fmla="*/ 604 h 727"/>
                    <a:gd name="T16" fmla="*/ 0 w 1211"/>
                    <a:gd name="T17" fmla="*/ 230 h 727"/>
                    <a:gd name="T18" fmla="*/ 0 w 1211"/>
                    <a:gd name="T19" fmla="*/ 349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30"/>
                      </a:moveTo>
                      <a:lnTo>
                        <a:pt x="1211" y="349"/>
                      </a:lnTo>
                      <a:lnTo>
                        <a:pt x="756" y="124"/>
                      </a:lnTo>
                      <a:lnTo>
                        <a:pt x="756" y="0"/>
                      </a:lnTo>
                      <a:lnTo>
                        <a:pt x="1211" y="230"/>
                      </a:lnTo>
                      <a:close/>
                      <a:moveTo>
                        <a:pt x="0" y="349"/>
                      </a:moveTo>
                      <a:lnTo>
                        <a:pt x="756" y="727"/>
                      </a:lnTo>
                      <a:lnTo>
                        <a:pt x="756" y="604"/>
                      </a:lnTo>
                      <a:lnTo>
                        <a:pt x="0" y="230"/>
                      </a:lnTo>
                      <a:lnTo>
                        <a:pt x="0" y="34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32"/>
                <p:cNvSpPr>
                  <a:spLocks/>
                </p:cNvSpPr>
                <p:nvPr/>
              </p:nvSpPr>
              <p:spPr bwMode="auto">
                <a:xfrm>
                  <a:off x="6089650" y="2811463"/>
                  <a:ext cx="1200150" cy="788988"/>
                </a:xfrm>
                <a:custGeom>
                  <a:avLst/>
                  <a:gdLst>
                    <a:gd name="T0" fmla="*/ 756 w 756"/>
                    <a:gd name="T1" fmla="*/ 0 h 497"/>
                    <a:gd name="T2" fmla="*/ 756 w 756"/>
                    <a:gd name="T3" fmla="*/ 119 h 497"/>
                    <a:gd name="T4" fmla="*/ 0 w 756"/>
                    <a:gd name="T5" fmla="*/ 497 h 497"/>
                    <a:gd name="T6" fmla="*/ 0 w 756"/>
                    <a:gd name="T7" fmla="*/ 374 h 497"/>
                    <a:gd name="T8" fmla="*/ 756 w 756"/>
                    <a:gd name="T9" fmla="*/ 0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7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7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33"/>
                <p:cNvSpPr>
                  <a:spLocks/>
                </p:cNvSpPr>
                <p:nvPr/>
              </p:nvSpPr>
              <p:spPr bwMode="auto">
                <a:xfrm>
                  <a:off x="4889500" y="22098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49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49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" name="Straight Arrow Connector 34"/>
            <p:cNvCxnSpPr/>
            <p:nvPr/>
          </p:nvCxnSpPr>
          <p:spPr>
            <a:xfrm>
              <a:off x="7928659" y="5116716"/>
              <a:ext cx="432000" cy="0"/>
            </a:xfrm>
            <a:prstGeom prst="straightConnector1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tailEnd type="diamond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36"/>
            <p:cNvGrpSpPr/>
            <p:nvPr/>
          </p:nvGrpSpPr>
          <p:grpSpPr>
            <a:xfrm flipH="1">
              <a:off x="4302180" y="1927702"/>
              <a:ext cx="0" cy="783911"/>
              <a:chOff x="33075" y="-1"/>
              <a:chExt cx="3467961" cy="1461015"/>
            </a:xfrm>
          </p:grpSpPr>
          <p:sp>
            <p:nvSpPr>
              <p:cNvPr id="40" name="Straight Connector 37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Straight Connector 38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0"/>
            <p:cNvGrpSpPr/>
            <p:nvPr/>
          </p:nvGrpSpPr>
          <p:grpSpPr>
            <a:xfrm flipH="1">
              <a:off x="4302180" y="3059404"/>
              <a:ext cx="0" cy="783911"/>
              <a:chOff x="33075" y="-1"/>
              <a:chExt cx="3467961" cy="1461015"/>
            </a:xfrm>
          </p:grpSpPr>
          <p:sp>
            <p:nvSpPr>
              <p:cNvPr id="38" name="Straight Connector 41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Straight Connector 42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4"/>
            <p:cNvGrpSpPr/>
            <p:nvPr/>
          </p:nvGrpSpPr>
          <p:grpSpPr>
            <a:xfrm flipH="1">
              <a:off x="4302180" y="4164711"/>
              <a:ext cx="0" cy="783911"/>
              <a:chOff x="33075" y="-1"/>
              <a:chExt cx="3467961" cy="1461015"/>
            </a:xfrm>
          </p:grpSpPr>
          <p:sp>
            <p:nvSpPr>
              <p:cNvPr id="36" name="Straight Connector 45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Straight Connector 46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8"/>
            <p:cNvGrpSpPr/>
            <p:nvPr/>
          </p:nvGrpSpPr>
          <p:grpSpPr>
            <a:xfrm flipV="1">
              <a:off x="7923867" y="2490346"/>
              <a:ext cx="0" cy="783911"/>
              <a:chOff x="33075" y="-1"/>
              <a:chExt cx="3467961" cy="1461015"/>
            </a:xfrm>
          </p:grpSpPr>
          <p:sp>
            <p:nvSpPr>
              <p:cNvPr id="34" name="Straight Connector 49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Straight Connector 50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52"/>
            <p:cNvGrpSpPr/>
            <p:nvPr/>
          </p:nvGrpSpPr>
          <p:grpSpPr>
            <a:xfrm flipV="1">
              <a:off x="7923867" y="3595653"/>
              <a:ext cx="0" cy="783911"/>
              <a:chOff x="33075" y="-1"/>
              <a:chExt cx="3467961" cy="1461015"/>
            </a:xfrm>
          </p:grpSpPr>
          <p:sp>
            <p:nvSpPr>
              <p:cNvPr id="32" name="Straight Connector 53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Straight Connector 54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56"/>
            <p:cNvGrpSpPr/>
            <p:nvPr/>
          </p:nvGrpSpPr>
          <p:grpSpPr>
            <a:xfrm flipV="1">
              <a:off x="7965947" y="4723362"/>
              <a:ext cx="0" cy="783911"/>
              <a:chOff x="33075" y="-1"/>
              <a:chExt cx="3467961" cy="1461015"/>
            </a:xfrm>
          </p:grpSpPr>
          <p:sp>
            <p:nvSpPr>
              <p:cNvPr id="30" name="Straight Connector 57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Straight Connector 58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635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400000"/>
                <a:tailEnd type="oval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9"/>
            <p:cNvGrpSpPr/>
            <p:nvPr/>
          </p:nvGrpSpPr>
          <p:grpSpPr>
            <a:xfrm>
              <a:off x="719667" y="1921118"/>
              <a:ext cx="2766140" cy="767261"/>
              <a:chOff x="4012199" y="1347816"/>
              <a:chExt cx="2322052" cy="767261"/>
            </a:xfrm>
          </p:grpSpPr>
          <p:sp>
            <p:nvSpPr>
              <p:cNvPr id="28" name="TextBox 60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9" name="TextBox 61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3" name="Group 62"/>
            <p:cNvGrpSpPr/>
            <p:nvPr/>
          </p:nvGrpSpPr>
          <p:grpSpPr>
            <a:xfrm>
              <a:off x="719667" y="3036371"/>
              <a:ext cx="2766140" cy="767261"/>
              <a:chOff x="4012199" y="1347816"/>
              <a:chExt cx="2322052" cy="767261"/>
            </a:xfrm>
          </p:grpSpPr>
          <p:sp>
            <p:nvSpPr>
              <p:cNvPr id="26" name="TextBox 63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7" name="TextBox 64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65"/>
            <p:cNvGrpSpPr/>
            <p:nvPr/>
          </p:nvGrpSpPr>
          <p:grpSpPr>
            <a:xfrm>
              <a:off x="719667" y="4151624"/>
              <a:ext cx="2766140" cy="767261"/>
              <a:chOff x="4012199" y="1347816"/>
              <a:chExt cx="2322052" cy="767261"/>
            </a:xfrm>
          </p:grpSpPr>
          <p:sp>
            <p:nvSpPr>
              <p:cNvPr id="24" name="TextBox 66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5" name="TextBox 67"/>
              <p:cNvSpPr txBox="1"/>
              <p:nvPr/>
            </p:nvSpPr>
            <p:spPr>
              <a:xfrm>
                <a:off x="5300792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5" name="Group 68"/>
            <p:cNvGrpSpPr/>
            <p:nvPr/>
          </p:nvGrpSpPr>
          <p:grpSpPr>
            <a:xfrm>
              <a:off x="8708724" y="2364715"/>
              <a:ext cx="2766140" cy="767261"/>
              <a:chOff x="4012199" y="1347816"/>
              <a:chExt cx="2322052" cy="767261"/>
            </a:xfrm>
          </p:grpSpPr>
          <p:sp>
            <p:nvSpPr>
              <p:cNvPr id="22" name="TextBox 69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TextBox 70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Group 71"/>
            <p:cNvGrpSpPr/>
            <p:nvPr/>
          </p:nvGrpSpPr>
          <p:grpSpPr>
            <a:xfrm>
              <a:off x="8708724" y="3552363"/>
              <a:ext cx="2766140" cy="767261"/>
              <a:chOff x="4012199" y="1347816"/>
              <a:chExt cx="2322052" cy="767261"/>
            </a:xfrm>
          </p:grpSpPr>
          <p:sp>
            <p:nvSpPr>
              <p:cNvPr id="20" name="TextBox 72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TextBox 73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Group 74"/>
            <p:cNvGrpSpPr/>
            <p:nvPr/>
          </p:nvGrpSpPr>
          <p:grpSpPr>
            <a:xfrm>
              <a:off x="8742566" y="4740011"/>
              <a:ext cx="2766140" cy="767261"/>
              <a:chOff x="4012199" y="1347816"/>
              <a:chExt cx="2322052" cy="767261"/>
            </a:xfrm>
          </p:grpSpPr>
          <p:sp>
            <p:nvSpPr>
              <p:cNvPr id="18" name="TextBox 75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9" name="TextBox 76"/>
              <p:cNvSpPr txBox="1"/>
              <p:nvPr/>
            </p:nvSpPr>
            <p:spPr>
              <a:xfrm>
                <a:off x="4012199" y="1347816"/>
                <a:ext cx="1033459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7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0903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1FB85053-5113-4D9C-8A37-E9F779BD8EC7}"/>
              </a:ext>
            </a:extLst>
          </p:cNvPr>
          <p:cNvSpPr/>
          <p:nvPr/>
        </p:nvSpPr>
        <p:spPr>
          <a:xfrm>
            <a:off x="119611" y="0"/>
            <a:ext cx="1338205" cy="5143500"/>
          </a:xfrm>
          <a:prstGeom prst="parallelogram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1278327-B6D1-4D52-BC61-2B81C6A966DE}"/>
              </a:ext>
            </a:extLst>
          </p:cNvPr>
          <p:cNvGrpSpPr/>
          <p:nvPr/>
        </p:nvGrpSpPr>
        <p:grpSpPr>
          <a:xfrm>
            <a:off x="4711094" y="3399632"/>
            <a:ext cx="3322574" cy="468262"/>
            <a:chOff x="4711094" y="3112958"/>
            <a:chExt cx="3322574" cy="468262"/>
          </a:xfrm>
        </p:grpSpPr>
        <p:sp>
          <p:nvSpPr>
            <p:cNvPr id="28" name="Diamond 26">
              <a:extLst>
                <a:ext uri="{FF2B5EF4-FFF2-40B4-BE49-F238E27FC236}">
                  <a16:creationId xmlns:a16="http://schemas.microsoft.com/office/drawing/2014/main" id="{3DA94EB6-B847-4D3F-B427-4130B8A2B3BF}"/>
                </a:ext>
              </a:extLst>
            </p:cNvPr>
            <p:cNvSpPr/>
            <p:nvPr/>
          </p:nvSpPr>
          <p:spPr>
            <a:xfrm>
              <a:off x="4711094" y="3112958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2DD276CB-79C1-4501-B90D-E7640DC3E3A1}"/>
                </a:ext>
              </a:extLst>
            </p:cNvPr>
            <p:cNvGrpSpPr/>
            <p:nvPr/>
          </p:nvGrpSpPr>
          <p:grpSpPr>
            <a:xfrm>
              <a:off x="5061738" y="3135877"/>
              <a:ext cx="2971930" cy="422424"/>
              <a:chOff x="6444107" y="1469392"/>
              <a:chExt cx="4232109" cy="563232"/>
            </a:xfrm>
          </p:grpSpPr>
          <p:sp>
            <p:nvSpPr>
              <p:cNvPr id="30" name="TextBox 48">
                <a:extLst>
                  <a:ext uri="{FF2B5EF4-FFF2-40B4-BE49-F238E27FC236}">
                    <a16:creationId xmlns:a16="http://schemas.microsoft.com/office/drawing/2014/main" id="{DE289CA1-B0A0-4646-9167-7A2CEA9C8D1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TextBox 49">
                <a:extLst>
                  <a:ext uri="{FF2B5EF4-FFF2-40B4-BE49-F238E27FC236}">
                    <a16:creationId xmlns:a16="http://schemas.microsoft.com/office/drawing/2014/main" id="{1DDD36D3-CDA3-4A00-B18A-E7D01D7B04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E5A047B-CF8C-4CB7-8EFB-50929046A78C}"/>
              </a:ext>
            </a:extLst>
          </p:cNvPr>
          <p:cNvGrpSpPr/>
          <p:nvPr/>
        </p:nvGrpSpPr>
        <p:grpSpPr>
          <a:xfrm>
            <a:off x="4711094" y="2740700"/>
            <a:ext cx="3322574" cy="468262"/>
            <a:chOff x="4711094" y="2454026"/>
            <a:chExt cx="3322574" cy="468262"/>
          </a:xfrm>
        </p:grpSpPr>
        <p:sp>
          <p:nvSpPr>
            <p:cNvPr id="33" name="Diamond 28">
              <a:extLst>
                <a:ext uri="{FF2B5EF4-FFF2-40B4-BE49-F238E27FC236}">
                  <a16:creationId xmlns:a16="http://schemas.microsoft.com/office/drawing/2014/main" id="{A9B0789E-0AFB-4278-B97C-0F93B53813F9}"/>
                </a:ext>
              </a:extLst>
            </p:cNvPr>
            <p:cNvSpPr/>
            <p:nvPr/>
          </p:nvSpPr>
          <p:spPr>
            <a:xfrm>
              <a:off x="4711094" y="2454026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34" name="Group 29">
              <a:extLst>
                <a:ext uri="{FF2B5EF4-FFF2-40B4-BE49-F238E27FC236}">
                  <a16:creationId xmlns:a16="http://schemas.microsoft.com/office/drawing/2014/main" id="{6C86EB38-4ED9-4EFA-8585-30D5BDC0E1EB}"/>
                </a:ext>
              </a:extLst>
            </p:cNvPr>
            <p:cNvGrpSpPr/>
            <p:nvPr/>
          </p:nvGrpSpPr>
          <p:grpSpPr>
            <a:xfrm>
              <a:off x="5061738" y="2476945"/>
              <a:ext cx="2971930" cy="422424"/>
              <a:chOff x="6444107" y="1469392"/>
              <a:chExt cx="4232109" cy="563232"/>
            </a:xfrm>
          </p:grpSpPr>
          <p:sp>
            <p:nvSpPr>
              <p:cNvPr id="35" name="TextBox 39">
                <a:extLst>
                  <a:ext uri="{FF2B5EF4-FFF2-40B4-BE49-F238E27FC236}">
                    <a16:creationId xmlns:a16="http://schemas.microsoft.com/office/drawing/2014/main" id="{48830F67-109F-465B-A1C2-9186013686E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6" name="TextBox 40">
                <a:extLst>
                  <a:ext uri="{FF2B5EF4-FFF2-40B4-BE49-F238E27FC236}">
                    <a16:creationId xmlns:a16="http://schemas.microsoft.com/office/drawing/2014/main" id="{55B4FE91-842E-4B57-9668-3574816DD0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6DA4B7-F619-42E6-9C96-128832956BCB}"/>
              </a:ext>
            </a:extLst>
          </p:cNvPr>
          <p:cNvGrpSpPr/>
          <p:nvPr/>
        </p:nvGrpSpPr>
        <p:grpSpPr>
          <a:xfrm>
            <a:off x="4711094" y="2081768"/>
            <a:ext cx="3322574" cy="468262"/>
            <a:chOff x="4711094" y="1795094"/>
            <a:chExt cx="3322574" cy="468262"/>
          </a:xfrm>
        </p:grpSpPr>
        <p:sp>
          <p:nvSpPr>
            <p:cNvPr id="38" name="Diamond 30">
              <a:extLst>
                <a:ext uri="{FF2B5EF4-FFF2-40B4-BE49-F238E27FC236}">
                  <a16:creationId xmlns:a16="http://schemas.microsoft.com/office/drawing/2014/main" id="{D71488C2-C3BA-4C65-9682-698540AE196A}"/>
                </a:ext>
              </a:extLst>
            </p:cNvPr>
            <p:cNvSpPr/>
            <p:nvPr/>
          </p:nvSpPr>
          <p:spPr>
            <a:xfrm>
              <a:off x="4711094" y="1795094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9" name="Group 31">
              <a:extLst>
                <a:ext uri="{FF2B5EF4-FFF2-40B4-BE49-F238E27FC236}">
                  <a16:creationId xmlns:a16="http://schemas.microsoft.com/office/drawing/2014/main" id="{69D3AFE4-2FB4-4002-B677-0ECB8E36017B}"/>
                </a:ext>
              </a:extLst>
            </p:cNvPr>
            <p:cNvGrpSpPr/>
            <p:nvPr/>
          </p:nvGrpSpPr>
          <p:grpSpPr>
            <a:xfrm>
              <a:off x="5061738" y="1818013"/>
              <a:ext cx="2971930" cy="422424"/>
              <a:chOff x="6444107" y="1469392"/>
              <a:chExt cx="4232109" cy="563232"/>
            </a:xfrm>
          </p:grpSpPr>
          <p:sp>
            <p:nvSpPr>
              <p:cNvPr id="40" name="TextBox 37">
                <a:extLst>
                  <a:ext uri="{FF2B5EF4-FFF2-40B4-BE49-F238E27FC236}">
                    <a16:creationId xmlns:a16="http://schemas.microsoft.com/office/drawing/2014/main" id="{8DAE6052-F0BF-48B5-AAE1-B19976892FE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1" name="TextBox 38">
                <a:extLst>
                  <a:ext uri="{FF2B5EF4-FFF2-40B4-BE49-F238E27FC236}">
                    <a16:creationId xmlns:a16="http://schemas.microsoft.com/office/drawing/2014/main" id="{3B035285-E25B-4577-BE0E-20F886D816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FDA3E07-D3AE-4BBC-BA32-53EFDD68C5B6}"/>
              </a:ext>
            </a:extLst>
          </p:cNvPr>
          <p:cNvGrpSpPr/>
          <p:nvPr/>
        </p:nvGrpSpPr>
        <p:grpSpPr>
          <a:xfrm>
            <a:off x="4711096" y="1422836"/>
            <a:ext cx="3322572" cy="468262"/>
            <a:chOff x="4711096" y="1136162"/>
            <a:chExt cx="3322572" cy="468262"/>
          </a:xfrm>
        </p:grpSpPr>
        <p:sp>
          <p:nvSpPr>
            <p:cNvPr id="43" name="Diamond 32">
              <a:extLst>
                <a:ext uri="{FF2B5EF4-FFF2-40B4-BE49-F238E27FC236}">
                  <a16:creationId xmlns:a16="http://schemas.microsoft.com/office/drawing/2014/main" id="{613C0D13-A41C-4297-9798-2610BB2A5887}"/>
                </a:ext>
              </a:extLst>
            </p:cNvPr>
            <p:cNvSpPr/>
            <p:nvPr/>
          </p:nvSpPr>
          <p:spPr>
            <a:xfrm>
              <a:off x="4711096" y="1136162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44" name="Group 33">
              <a:extLst>
                <a:ext uri="{FF2B5EF4-FFF2-40B4-BE49-F238E27FC236}">
                  <a16:creationId xmlns:a16="http://schemas.microsoft.com/office/drawing/2014/main" id="{BD21B4D1-756B-4FA5-A315-426EF655FCD3}"/>
                </a:ext>
              </a:extLst>
            </p:cNvPr>
            <p:cNvGrpSpPr/>
            <p:nvPr/>
          </p:nvGrpSpPr>
          <p:grpSpPr>
            <a:xfrm>
              <a:off x="5061738" y="1159081"/>
              <a:ext cx="2971930" cy="422424"/>
              <a:chOff x="6444107" y="1469392"/>
              <a:chExt cx="4232109" cy="563232"/>
            </a:xfrm>
          </p:grpSpPr>
          <p:sp>
            <p:nvSpPr>
              <p:cNvPr id="45" name="TextBox 34">
                <a:extLst>
                  <a:ext uri="{FF2B5EF4-FFF2-40B4-BE49-F238E27FC236}">
                    <a16:creationId xmlns:a16="http://schemas.microsoft.com/office/drawing/2014/main" id="{D7774A7D-4865-4C51-99D7-62197E969852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6" name="TextBox 36">
                <a:extLst>
                  <a:ext uri="{FF2B5EF4-FFF2-40B4-BE49-F238E27FC236}">
                    <a16:creationId xmlns:a16="http://schemas.microsoft.com/office/drawing/2014/main" id="{753572D3-6060-4E9D-949B-8F32387421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9C964ADE-298A-49F4-9CD5-CC288B8EC863}"/>
              </a:ext>
            </a:extLst>
          </p:cNvPr>
          <p:cNvSpPr/>
          <p:nvPr/>
        </p:nvSpPr>
        <p:spPr>
          <a:xfrm>
            <a:off x="-6566" y="0"/>
            <a:ext cx="1338205" cy="5143500"/>
          </a:xfrm>
          <a:prstGeom prst="parallelogram">
            <a:avLst>
              <a:gd name="adj" fmla="val 0"/>
            </a:avLst>
          </a:prstGeom>
          <a:solidFill>
            <a:srgbClr val="6CA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67503D3-8BC7-4BF1-89B4-4153C6E3ED88}"/>
              </a:ext>
            </a:extLst>
          </p:cNvPr>
          <p:cNvSpPr/>
          <p:nvPr/>
        </p:nvSpPr>
        <p:spPr>
          <a:xfrm>
            <a:off x="662536" y="847941"/>
            <a:ext cx="1800200" cy="1800200"/>
          </a:xfrm>
          <a:prstGeom prst="ellipse">
            <a:avLst/>
          </a:prstGeom>
          <a:solidFill>
            <a:srgbClr val="D35C5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6006212-EC04-4C51-805C-73FE8E936AEF}"/>
              </a:ext>
            </a:extLst>
          </p:cNvPr>
          <p:cNvGrpSpPr/>
          <p:nvPr/>
        </p:nvGrpSpPr>
        <p:grpSpPr>
          <a:xfrm>
            <a:off x="626542" y="978036"/>
            <a:ext cx="1976302" cy="1976302"/>
            <a:chOff x="626542" y="978036"/>
            <a:chExt cx="1976302" cy="1976302"/>
          </a:xfrm>
        </p:grpSpPr>
        <p:sp>
          <p:nvSpPr>
            <p:cNvPr id="50" name="Oval 1">
              <a:extLst>
                <a:ext uri="{FF2B5EF4-FFF2-40B4-BE49-F238E27FC236}">
                  <a16:creationId xmlns:a16="http://schemas.microsoft.com/office/drawing/2014/main" id="{D595C3CE-32A9-4A2D-82F3-7B5310091BC3}"/>
                </a:ext>
              </a:extLst>
            </p:cNvPr>
            <p:cNvSpPr/>
            <p:nvPr/>
          </p:nvSpPr>
          <p:spPr bwMode="auto">
            <a:xfrm>
              <a:off x="626542" y="978036"/>
              <a:ext cx="1976302" cy="1976302"/>
            </a:xfrm>
            <a:prstGeom prst="ellipse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4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br>
                <a:rPr lang="zh-CN" altLang="en-US" sz="40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endParaRPr lang="zh-CN" altLang="en-US" sz="4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Rectangle 9">
              <a:extLst>
                <a:ext uri="{FF2B5EF4-FFF2-40B4-BE49-F238E27FC236}">
                  <a16:creationId xmlns:a16="http://schemas.microsoft.com/office/drawing/2014/main" id="{0C1DBB9D-7DC2-4C50-8075-E6DAA5014CFE}"/>
                </a:ext>
              </a:extLst>
            </p:cNvPr>
            <p:cNvSpPr/>
            <p:nvPr/>
          </p:nvSpPr>
          <p:spPr>
            <a:xfrm>
              <a:off x="993551" y="1966187"/>
              <a:ext cx="1177245" cy="276999"/>
            </a:xfrm>
            <a:prstGeom prst="rect">
              <a:avLst/>
            </a:prstGeom>
            <a:ln>
              <a:noFill/>
            </a:ln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100" b="1" spc="300" dirty="0">
                  <a:solidFill>
                    <a:schemeClr val="bg1"/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7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7" grpId="0" animBg="1"/>
      <p:bldP spid="5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3622815" y="1687595"/>
            <a:ext cx="1902957" cy="19029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Oval 9"/>
          <p:cNvSpPr/>
          <p:nvPr/>
        </p:nvSpPr>
        <p:spPr>
          <a:xfrm>
            <a:off x="2519719" y="3040402"/>
            <a:ext cx="1236960" cy="123695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12"/>
          <p:cNvSpPr/>
          <p:nvPr/>
        </p:nvSpPr>
        <p:spPr>
          <a:xfrm>
            <a:off x="5718209" y="2078004"/>
            <a:ext cx="1368040" cy="13680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Oval 15"/>
          <p:cNvSpPr/>
          <p:nvPr/>
        </p:nvSpPr>
        <p:spPr>
          <a:xfrm>
            <a:off x="5127502" y="3383224"/>
            <a:ext cx="1075522" cy="10755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Oval 18"/>
          <p:cNvSpPr/>
          <p:nvPr/>
        </p:nvSpPr>
        <p:spPr>
          <a:xfrm>
            <a:off x="5180447" y="1005567"/>
            <a:ext cx="1075522" cy="10755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Oval 21"/>
          <p:cNvSpPr/>
          <p:nvPr/>
        </p:nvSpPr>
        <p:spPr>
          <a:xfrm>
            <a:off x="6595502" y="924567"/>
            <a:ext cx="1236960" cy="12369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24"/>
          <p:cNvSpPr/>
          <p:nvPr/>
        </p:nvSpPr>
        <p:spPr>
          <a:xfrm>
            <a:off x="1313157" y="2966772"/>
            <a:ext cx="1075522" cy="10755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27"/>
          <p:cNvSpPr/>
          <p:nvPr/>
        </p:nvSpPr>
        <p:spPr>
          <a:xfrm>
            <a:off x="2194762" y="1598734"/>
            <a:ext cx="1368040" cy="13680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5"/>
          <p:cNvGrpSpPr/>
          <p:nvPr/>
        </p:nvGrpSpPr>
        <p:grpSpPr>
          <a:xfrm>
            <a:off x="2345561" y="1971129"/>
            <a:ext cx="1066440" cy="623248"/>
            <a:chOff x="3142737" y="2567412"/>
            <a:chExt cx="1421920" cy="830997"/>
          </a:xfrm>
        </p:grpSpPr>
        <p:sp>
          <p:nvSpPr>
            <p:cNvPr id="34" name="Rectangle 1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5" name="Rectangle 4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3773789" y="2327448"/>
            <a:ext cx="1601008" cy="623248"/>
            <a:chOff x="3142737" y="2567412"/>
            <a:chExt cx="1421920" cy="830997"/>
          </a:xfrm>
        </p:grpSpPr>
        <p:sp>
          <p:nvSpPr>
            <p:cNvPr id="32" name="Rectangle 16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5294836" y="1231704"/>
            <a:ext cx="846743" cy="623248"/>
            <a:chOff x="3142737" y="2567412"/>
            <a:chExt cx="1421920" cy="830997"/>
          </a:xfrm>
        </p:grpSpPr>
        <p:sp>
          <p:nvSpPr>
            <p:cNvPr id="30" name="Rectangle 20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r>
                <a:rPr lang="en-US" altLang="zh-CN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1" name="Rectangle 22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5" name="Group 23"/>
          <p:cNvGrpSpPr/>
          <p:nvPr/>
        </p:nvGrpSpPr>
        <p:grpSpPr>
          <a:xfrm>
            <a:off x="6763012" y="1231423"/>
            <a:ext cx="901939" cy="623248"/>
            <a:chOff x="3142737" y="2567412"/>
            <a:chExt cx="1421920" cy="830997"/>
          </a:xfrm>
        </p:grpSpPr>
        <p:sp>
          <p:nvSpPr>
            <p:cNvPr id="28" name="Rectangle 25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6" name="Group 28"/>
          <p:cNvGrpSpPr/>
          <p:nvPr/>
        </p:nvGrpSpPr>
        <p:grpSpPr>
          <a:xfrm>
            <a:off x="5898955" y="2444314"/>
            <a:ext cx="1066440" cy="623248"/>
            <a:chOff x="3142737" y="2567412"/>
            <a:chExt cx="1421920" cy="830997"/>
          </a:xfrm>
        </p:grpSpPr>
        <p:sp>
          <p:nvSpPr>
            <p:cNvPr id="26" name="Rectangle 29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Rectangle 30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1317697" y="3217643"/>
            <a:ext cx="1066440" cy="623248"/>
            <a:chOff x="3142737" y="2567412"/>
            <a:chExt cx="1421920" cy="830997"/>
          </a:xfrm>
        </p:grpSpPr>
        <p:sp>
          <p:nvSpPr>
            <p:cNvPr id="24" name="Rectangle 41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此部分内容作为文字排版占位显示。</a:t>
              </a:r>
            </a:p>
          </p:txBody>
        </p:sp>
        <p:sp>
          <p:nvSpPr>
            <p:cNvPr id="25" name="Rectangle 42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8" name="Group 43"/>
          <p:cNvGrpSpPr/>
          <p:nvPr/>
        </p:nvGrpSpPr>
        <p:grpSpPr>
          <a:xfrm>
            <a:off x="2604979" y="3383224"/>
            <a:ext cx="1066440" cy="623248"/>
            <a:chOff x="3142737" y="2567412"/>
            <a:chExt cx="1421920" cy="830997"/>
          </a:xfrm>
        </p:grpSpPr>
        <p:sp>
          <p:nvSpPr>
            <p:cNvPr id="22" name="Rectangle 44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3" name="Rectangle 45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9" name="Group 46"/>
          <p:cNvGrpSpPr/>
          <p:nvPr/>
        </p:nvGrpSpPr>
        <p:grpSpPr>
          <a:xfrm>
            <a:off x="5294762" y="3692402"/>
            <a:ext cx="741001" cy="623248"/>
            <a:chOff x="3142737" y="2567412"/>
            <a:chExt cx="1421920" cy="830997"/>
          </a:xfrm>
        </p:grpSpPr>
        <p:sp>
          <p:nvSpPr>
            <p:cNvPr id="20" name="Rectangle 47"/>
            <p:cNvSpPr/>
            <p:nvPr/>
          </p:nvSpPr>
          <p:spPr>
            <a:xfrm>
              <a:off x="3142737" y="2782856"/>
              <a:ext cx="1421920" cy="61555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此部分内容作为文字排版占位显示。</a:t>
              </a:r>
            </a:p>
          </p:txBody>
        </p:sp>
        <p:sp>
          <p:nvSpPr>
            <p:cNvPr id="21" name="Rectangle 48"/>
            <p:cNvSpPr/>
            <p:nvPr/>
          </p:nvSpPr>
          <p:spPr>
            <a:xfrm>
              <a:off x="3142737" y="2567412"/>
              <a:ext cx="1421920" cy="215444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6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5293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D597E144-F50A-4BDC-BDB6-7BFB8648839B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61E884-A499-41D2-8EAC-329221176BE2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04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2" name="文本框 52">
            <a:extLst>
              <a:ext uri="{FF2B5EF4-FFF2-40B4-BE49-F238E27FC236}">
                <a16:creationId xmlns:a16="http://schemas.microsoft.com/office/drawing/2014/main" id="{588FB79F-F941-4F00-BE1E-9D8725A8A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>
            <a:spLocks/>
          </p:cNvSpPr>
          <p:nvPr/>
        </p:nvSpPr>
        <p:spPr bwMode="auto">
          <a:xfrm>
            <a:off x="4130376" y="3441616"/>
            <a:ext cx="778640" cy="956838"/>
          </a:xfrm>
          <a:custGeom>
            <a:avLst/>
            <a:gdLst>
              <a:gd name="T0" fmla="*/ 586 w 586"/>
              <a:gd name="T1" fmla="*/ 155 h 966"/>
              <a:gd name="T2" fmla="*/ 0 w 586"/>
              <a:gd name="T3" fmla="*/ 0 h 966"/>
              <a:gd name="T4" fmla="*/ 586 w 586"/>
              <a:gd name="T5" fmla="*/ 966 h 966"/>
              <a:gd name="T6" fmla="*/ 586 w 586"/>
              <a:gd name="T7" fmla="*/ 155 h 966"/>
              <a:gd name="connsiteX0" fmla="*/ 19010 w 19010"/>
              <a:gd name="connsiteY0" fmla="*/ 3054 h 11449"/>
              <a:gd name="connsiteX1" fmla="*/ 0 w 19010"/>
              <a:gd name="connsiteY1" fmla="*/ 0 h 11449"/>
              <a:gd name="connsiteX2" fmla="*/ 19010 w 19010"/>
              <a:gd name="connsiteY2" fmla="*/ 11449 h 11449"/>
              <a:gd name="connsiteX3" fmla="*/ 19010 w 19010"/>
              <a:gd name="connsiteY3" fmla="*/ 3054 h 11449"/>
              <a:gd name="connsiteX0" fmla="*/ 11160 w 11160"/>
              <a:gd name="connsiteY0" fmla="*/ 2433 h 10828"/>
              <a:gd name="connsiteX1" fmla="*/ 0 w 11160"/>
              <a:gd name="connsiteY1" fmla="*/ 0 h 10828"/>
              <a:gd name="connsiteX2" fmla="*/ 11160 w 11160"/>
              <a:gd name="connsiteY2" fmla="*/ 10828 h 10828"/>
              <a:gd name="connsiteX3" fmla="*/ 11160 w 11160"/>
              <a:gd name="connsiteY3" fmla="*/ 2433 h 10828"/>
              <a:gd name="connsiteX0" fmla="*/ 11160 w 11160"/>
              <a:gd name="connsiteY0" fmla="*/ 2433 h 7226"/>
              <a:gd name="connsiteX1" fmla="*/ 0 w 11160"/>
              <a:gd name="connsiteY1" fmla="*/ 0 h 7226"/>
              <a:gd name="connsiteX2" fmla="*/ 11160 w 11160"/>
              <a:gd name="connsiteY2" fmla="*/ 7226 h 7226"/>
              <a:gd name="connsiteX3" fmla="*/ 11160 w 11160"/>
              <a:gd name="connsiteY3" fmla="*/ 2433 h 7226"/>
              <a:gd name="connsiteX0" fmla="*/ 10000 w 10000"/>
              <a:gd name="connsiteY0" fmla="*/ 3367 h 11513"/>
              <a:gd name="connsiteX1" fmla="*/ 0 w 10000"/>
              <a:gd name="connsiteY1" fmla="*/ 0 h 11513"/>
              <a:gd name="connsiteX2" fmla="*/ 9927 w 10000"/>
              <a:gd name="connsiteY2" fmla="*/ 11513 h 11513"/>
              <a:gd name="connsiteX3" fmla="*/ 10000 w 10000"/>
              <a:gd name="connsiteY3" fmla="*/ 3367 h 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1513">
                <a:moveTo>
                  <a:pt x="10000" y="3367"/>
                </a:moveTo>
                <a:lnTo>
                  <a:pt x="0" y="0"/>
                </a:lnTo>
                <a:lnTo>
                  <a:pt x="9927" y="11513"/>
                </a:lnTo>
                <a:cubicBezTo>
                  <a:pt x="9951" y="8798"/>
                  <a:pt x="9976" y="6082"/>
                  <a:pt x="10000" y="3367"/>
                </a:cubicBezTo>
                <a:close/>
              </a:path>
            </a:pathLst>
          </a:custGeom>
          <a:solidFill>
            <a:schemeClr val="accent5"/>
          </a:solidFill>
          <a:ln w="57150">
            <a:solidFill>
              <a:schemeClr val="bg1"/>
            </a:solidFill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3"/>
          <p:cNvSpPr>
            <a:spLocks/>
          </p:cNvSpPr>
          <p:nvPr/>
        </p:nvSpPr>
        <p:spPr bwMode="auto">
          <a:xfrm>
            <a:off x="4452240" y="1058618"/>
            <a:ext cx="1040606" cy="1371600"/>
          </a:xfrm>
          <a:custGeom>
            <a:avLst/>
            <a:gdLst>
              <a:gd name="T0" fmla="*/ 0 w 874"/>
              <a:gd name="T1" fmla="*/ 0 h 1152"/>
              <a:gd name="T2" fmla="*/ 874 w 874"/>
              <a:gd name="T3" fmla="*/ 507 h 1152"/>
              <a:gd name="T4" fmla="*/ 0 w 874"/>
              <a:gd name="T5" fmla="*/ 1152 h 1152"/>
              <a:gd name="T6" fmla="*/ 0 w 874"/>
              <a:gd name="T7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4" h="1152">
                <a:moveTo>
                  <a:pt x="0" y="0"/>
                </a:moveTo>
                <a:lnTo>
                  <a:pt x="874" y="507"/>
                </a:lnTo>
                <a:lnTo>
                  <a:pt x="0" y="11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3356865" y="1662264"/>
            <a:ext cx="2135981" cy="1181100"/>
          </a:xfrm>
          <a:custGeom>
            <a:avLst/>
            <a:gdLst>
              <a:gd name="T0" fmla="*/ 1500 w 1794"/>
              <a:gd name="T1" fmla="*/ 992 h 992"/>
              <a:gd name="T2" fmla="*/ 1794 w 1794"/>
              <a:gd name="T3" fmla="*/ 0 h 992"/>
              <a:gd name="T4" fmla="*/ 0 w 1794"/>
              <a:gd name="T5" fmla="*/ 493 h 992"/>
              <a:gd name="T6" fmla="*/ 1500 w 1794"/>
              <a:gd name="T7" fmla="*/ 992 h 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4" h="992">
                <a:moveTo>
                  <a:pt x="1500" y="992"/>
                </a:moveTo>
                <a:lnTo>
                  <a:pt x="1794" y="0"/>
                </a:lnTo>
                <a:lnTo>
                  <a:pt x="0" y="493"/>
                </a:lnTo>
                <a:lnTo>
                  <a:pt x="1500" y="992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5"/>
          <p:cNvSpPr>
            <a:spLocks/>
          </p:cNvSpPr>
          <p:nvPr/>
        </p:nvSpPr>
        <p:spPr bwMode="auto">
          <a:xfrm>
            <a:off x="3156840" y="2639768"/>
            <a:ext cx="2575322" cy="1091431"/>
          </a:xfrm>
          <a:custGeom>
            <a:avLst/>
            <a:gdLst>
              <a:gd name="T0" fmla="*/ 1628 w 2163"/>
              <a:gd name="T1" fmla="*/ 858 h 858"/>
              <a:gd name="T2" fmla="*/ 2163 w 2163"/>
              <a:gd name="T3" fmla="*/ 0 h 858"/>
              <a:gd name="T4" fmla="*/ 0 w 2163"/>
              <a:gd name="T5" fmla="*/ 426 h 858"/>
              <a:gd name="T6" fmla="*/ 1628 w 2163"/>
              <a:gd name="T7" fmla="*/ 858 h 858"/>
              <a:gd name="connsiteX0" fmla="*/ 6787 w 10000"/>
              <a:gd name="connsiteY0" fmla="*/ 10684 h 10684"/>
              <a:gd name="connsiteX1" fmla="*/ 10000 w 10000"/>
              <a:gd name="connsiteY1" fmla="*/ 0 h 10684"/>
              <a:gd name="connsiteX2" fmla="*/ 0 w 10000"/>
              <a:gd name="connsiteY2" fmla="*/ 4965 h 10684"/>
              <a:gd name="connsiteX3" fmla="*/ 6787 w 10000"/>
              <a:gd name="connsiteY3" fmla="*/ 10684 h 1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684">
                <a:moveTo>
                  <a:pt x="6787" y="10684"/>
                </a:moveTo>
                <a:lnTo>
                  <a:pt x="10000" y="0"/>
                </a:lnTo>
                <a:lnTo>
                  <a:pt x="0" y="4965"/>
                </a:lnTo>
                <a:lnTo>
                  <a:pt x="6787" y="10684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6"/>
          <p:cNvSpPr>
            <a:spLocks/>
          </p:cNvSpPr>
          <p:nvPr/>
        </p:nvSpPr>
        <p:spPr bwMode="auto">
          <a:xfrm>
            <a:off x="3065161" y="2249243"/>
            <a:ext cx="2667000" cy="1309687"/>
          </a:xfrm>
          <a:custGeom>
            <a:avLst/>
            <a:gdLst>
              <a:gd name="T0" fmla="*/ 2240 w 2240"/>
              <a:gd name="T1" fmla="*/ 328 h 1100"/>
              <a:gd name="T2" fmla="*/ 0 w 2240"/>
              <a:gd name="T3" fmla="*/ 1100 h 1100"/>
              <a:gd name="T4" fmla="*/ 245 w 2240"/>
              <a:gd name="T5" fmla="*/ 0 h 1100"/>
              <a:gd name="T6" fmla="*/ 2240 w 2240"/>
              <a:gd name="T7" fmla="*/ 328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0" h="1100">
                <a:moveTo>
                  <a:pt x="2240" y="328"/>
                </a:moveTo>
                <a:lnTo>
                  <a:pt x="0" y="1100"/>
                </a:lnTo>
                <a:lnTo>
                  <a:pt x="245" y="0"/>
                </a:lnTo>
                <a:lnTo>
                  <a:pt x="2240" y="328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: Shape 24"/>
          <p:cNvSpPr>
            <a:spLocks/>
          </p:cNvSpPr>
          <p:nvPr/>
        </p:nvSpPr>
        <p:spPr bwMode="auto">
          <a:xfrm>
            <a:off x="3549020" y="2573606"/>
            <a:ext cx="412226" cy="41222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: Shape 25"/>
          <p:cNvSpPr>
            <a:spLocks/>
          </p:cNvSpPr>
          <p:nvPr/>
        </p:nvSpPr>
        <p:spPr bwMode="auto">
          <a:xfrm>
            <a:off x="4572000" y="1360698"/>
            <a:ext cx="412226" cy="41222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: Shape 26"/>
          <p:cNvSpPr>
            <a:spLocks/>
          </p:cNvSpPr>
          <p:nvPr/>
        </p:nvSpPr>
        <p:spPr bwMode="auto">
          <a:xfrm>
            <a:off x="4702903" y="1953464"/>
            <a:ext cx="412226" cy="41222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: Shape 27"/>
          <p:cNvSpPr>
            <a:spLocks/>
          </p:cNvSpPr>
          <p:nvPr/>
        </p:nvSpPr>
        <p:spPr bwMode="auto">
          <a:xfrm>
            <a:off x="4567226" y="3111183"/>
            <a:ext cx="417000" cy="417000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Group 34"/>
          <p:cNvGrpSpPr/>
          <p:nvPr/>
        </p:nvGrpSpPr>
        <p:grpSpPr>
          <a:xfrm>
            <a:off x="2365748" y="1318504"/>
            <a:ext cx="2086492" cy="592422"/>
            <a:chOff x="930114" y="1808820"/>
            <a:chExt cx="2781989" cy="789896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1522148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54000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2133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930114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54000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1"/>
          <p:cNvGrpSpPr/>
          <p:nvPr/>
        </p:nvGrpSpPr>
        <p:grpSpPr>
          <a:xfrm>
            <a:off x="5492846" y="1865148"/>
            <a:ext cx="2086492" cy="592422"/>
            <a:chOff x="8436262" y="1808820"/>
            <a:chExt cx="2781989" cy="789896"/>
          </a:xfrm>
        </p:grpSpPr>
        <p:sp>
          <p:nvSpPr>
            <p:cNvPr id="21" name="TextBox 42"/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3"/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44"/>
          <p:cNvGrpSpPr/>
          <p:nvPr/>
        </p:nvGrpSpPr>
        <p:grpSpPr>
          <a:xfrm>
            <a:off x="651153" y="2543282"/>
            <a:ext cx="2414008" cy="592422"/>
            <a:chOff x="930114" y="1808820"/>
            <a:chExt cx="2781989" cy="789896"/>
          </a:xfrm>
        </p:grpSpPr>
        <p:sp>
          <p:nvSpPr>
            <p:cNvPr id="19" name="TextBox 45"/>
            <p:cNvSpPr txBox="1">
              <a:spLocks/>
            </p:cNvSpPr>
            <p:nvPr/>
          </p:nvSpPr>
          <p:spPr bwMode="auto">
            <a:xfrm>
              <a:off x="1819267" y="1808820"/>
              <a:ext cx="1892835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54000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2133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6"/>
            <p:cNvSpPr txBox="1">
              <a:spLocks/>
            </p:cNvSpPr>
            <p:nvPr/>
          </p:nvSpPr>
          <p:spPr bwMode="auto">
            <a:xfrm>
              <a:off x="930114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540000" bIns="0" anchor="t" anchorCtr="0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5732161" y="2972701"/>
            <a:ext cx="2086492" cy="592422"/>
            <a:chOff x="8436262" y="1808820"/>
            <a:chExt cx="2781989" cy="789896"/>
          </a:xfrm>
        </p:grpSpPr>
        <p:sp>
          <p:nvSpPr>
            <p:cNvPr id="17" name="TextBox 48"/>
            <p:cNvSpPr txBox="1">
              <a:spLocks/>
            </p:cNvSpPr>
            <p:nvPr/>
          </p:nvSpPr>
          <p:spPr bwMode="auto">
            <a:xfrm>
              <a:off x="8436262" y="1808820"/>
              <a:ext cx="2189954" cy="328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2133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9"/>
            <p:cNvSpPr txBox="1">
              <a:spLocks/>
            </p:cNvSpPr>
            <p:nvPr/>
          </p:nvSpPr>
          <p:spPr bwMode="auto">
            <a:xfrm>
              <a:off x="8436262" y="2137051"/>
              <a:ext cx="27819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54000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5798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12c5dc6-786c-4ff1-943f-c8d2a21624de"/>
          <p:cNvGrpSpPr>
            <a:grpSpLocks noChangeAspect="1"/>
          </p:cNvGrpSpPr>
          <p:nvPr/>
        </p:nvGrpSpPr>
        <p:grpSpPr>
          <a:xfrm>
            <a:off x="2351314" y="1063057"/>
            <a:ext cx="4441372" cy="4080443"/>
            <a:chOff x="3135086" y="1417410"/>
            <a:chExt cx="5921829" cy="5440590"/>
          </a:xfrm>
        </p:grpSpPr>
        <p:sp>
          <p:nvSpPr>
            <p:cNvPr id="4" name="等腰三角形 3"/>
            <p:cNvSpPr/>
            <p:nvPr/>
          </p:nvSpPr>
          <p:spPr>
            <a:xfrm>
              <a:off x="3135086" y="5609771"/>
              <a:ext cx="5921829" cy="1248229"/>
            </a:xfrm>
            <a:prstGeom prst="triangle">
              <a:avLst/>
            </a:prstGeom>
            <a:solidFill>
              <a:srgbClr val="6F6F6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13396" y="1417410"/>
              <a:ext cx="5008215" cy="4699228"/>
              <a:chOff x="3261484" y="660400"/>
              <a:chExt cx="5712033" cy="5359628"/>
            </a:xfrm>
          </p:grpSpPr>
          <p:sp>
            <p:nvSpPr>
              <p:cNvPr id="6" name="箭头: 五边形 5"/>
              <p:cNvSpPr/>
              <p:nvPr/>
            </p:nvSpPr>
            <p:spPr>
              <a:xfrm rot="16200000">
                <a:off x="3416186" y="3107985"/>
                <a:ext cx="5359628" cy="464458"/>
              </a:xfrm>
              <a:prstGeom prst="homePlate">
                <a:avLst/>
              </a:prstGeom>
              <a:solidFill>
                <a:srgbClr val="6F6F6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4198620" y="1107293"/>
                <a:ext cx="2240280" cy="580570"/>
                <a:chOff x="4198620" y="1810329"/>
                <a:chExt cx="2240280" cy="580570"/>
              </a:xfrm>
            </p:grpSpPr>
            <p:sp>
              <p:nvSpPr>
                <p:cNvPr id="32" name="箭头: V 形 31"/>
                <p:cNvSpPr/>
                <p:nvPr/>
              </p:nvSpPr>
              <p:spPr>
                <a:xfrm>
                  <a:off x="4198620" y="1810329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5207000" y="1810329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5897791" y="1852964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198620" y="3581375"/>
                <a:ext cx="2240280" cy="580570"/>
                <a:chOff x="4198620" y="3581375"/>
                <a:chExt cx="2240280" cy="580570"/>
              </a:xfrm>
            </p:grpSpPr>
            <p:sp>
              <p:nvSpPr>
                <p:cNvPr id="29" name="箭头: V 形 28"/>
                <p:cNvSpPr/>
                <p:nvPr/>
              </p:nvSpPr>
              <p:spPr>
                <a:xfrm>
                  <a:off x="4198620" y="3581375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矩形: 圆角 29"/>
                <p:cNvSpPr/>
                <p:nvPr/>
              </p:nvSpPr>
              <p:spPr>
                <a:xfrm>
                  <a:off x="5207000" y="3581375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5897791" y="3624010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779770" y="2344334"/>
                <a:ext cx="2240280" cy="580570"/>
                <a:chOff x="5779770" y="2344334"/>
                <a:chExt cx="2240280" cy="580570"/>
              </a:xfrm>
            </p:grpSpPr>
            <p:sp>
              <p:nvSpPr>
                <p:cNvPr id="26" name="箭头: V 形 25"/>
                <p:cNvSpPr/>
                <p:nvPr/>
              </p:nvSpPr>
              <p:spPr>
                <a:xfrm flipH="1">
                  <a:off x="6004741" y="2344334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矩形: 圆角 26"/>
                <p:cNvSpPr/>
                <p:nvPr/>
              </p:nvSpPr>
              <p:spPr>
                <a:xfrm flipH="1">
                  <a:off x="5779770" y="2344334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flipH="1">
                  <a:off x="5825579" y="2386969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5779770" y="4818415"/>
                <a:ext cx="2240280" cy="580570"/>
                <a:chOff x="5779770" y="4818415"/>
                <a:chExt cx="2240280" cy="580570"/>
              </a:xfrm>
            </p:grpSpPr>
            <p:sp>
              <p:nvSpPr>
                <p:cNvPr id="23" name="箭头: V 形 22"/>
                <p:cNvSpPr/>
                <p:nvPr/>
              </p:nvSpPr>
              <p:spPr>
                <a:xfrm flipH="1">
                  <a:off x="6004741" y="4818415"/>
                  <a:ext cx="2015309" cy="580570"/>
                </a:xfrm>
                <a:prstGeom prst="chevron">
                  <a:avLst>
                    <a:gd name="adj" fmla="val 31308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矩形: 圆角 23"/>
                <p:cNvSpPr/>
                <p:nvPr/>
              </p:nvSpPr>
              <p:spPr>
                <a:xfrm flipH="1">
                  <a:off x="5779770" y="4818415"/>
                  <a:ext cx="1231900" cy="5805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flipH="1">
                  <a:off x="5825579" y="4861050"/>
                  <a:ext cx="495300" cy="49530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文本框 25"/>
              <p:cNvSpPr txBox="1"/>
              <p:nvPr/>
            </p:nvSpPr>
            <p:spPr>
              <a:xfrm>
                <a:off x="3261484" y="231793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333398" y="2511508"/>
                <a:ext cx="140189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文本框 28"/>
              <p:cNvSpPr txBox="1"/>
              <p:nvPr/>
            </p:nvSpPr>
            <p:spPr>
              <a:xfrm>
                <a:off x="6516188" y="1104990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466951" y="1257999"/>
                <a:ext cx="1392466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466951" y="3744848"/>
                <a:ext cx="1392466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333398" y="4985589"/>
                <a:ext cx="140189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文本框 32"/>
              <p:cNvSpPr txBox="1"/>
              <p:nvPr/>
            </p:nvSpPr>
            <p:spPr>
              <a:xfrm>
                <a:off x="3261484" y="4751686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8" name="文本框 33"/>
              <p:cNvSpPr txBox="1"/>
              <p:nvPr/>
            </p:nvSpPr>
            <p:spPr>
              <a:xfrm>
                <a:off x="6516188" y="3538739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5963608" y="4933628"/>
                <a:ext cx="180250" cy="324450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5992600" y="1274697"/>
                <a:ext cx="305330" cy="250955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6003026" y="3735646"/>
                <a:ext cx="281664" cy="281140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/>
              <p:cNvSpPr>
                <a:spLocks noChangeAspect="1"/>
              </p:cNvSpPr>
              <p:nvPr/>
            </p:nvSpPr>
            <p:spPr bwMode="auto">
              <a:xfrm>
                <a:off x="5921481" y="2483199"/>
                <a:ext cx="303156" cy="302838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0963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4345753" y="1687522"/>
            <a:ext cx="3369000" cy="2226562"/>
            <a:chOff x="2820" y="2504"/>
            <a:chExt cx="5662" cy="3742"/>
          </a:xfrm>
        </p:grpSpPr>
        <p:sp>
          <p:nvSpPr>
            <p:cNvPr id="26" name="矩形 25"/>
            <p:cNvSpPr>
              <a:spLocks noChangeAspect="1"/>
            </p:cNvSpPr>
            <p:nvPr/>
          </p:nvSpPr>
          <p:spPr bwMode="auto">
            <a:xfrm>
              <a:off x="2820" y="2528"/>
              <a:ext cx="5657" cy="3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7857" y="3065"/>
              <a:ext cx="625" cy="2519"/>
            </a:xfrm>
            <a:custGeom>
              <a:avLst/>
              <a:gdLst>
                <a:gd name="T0" fmla="*/ 99 w 265"/>
                <a:gd name="T1" fmla="*/ 21 h 1069"/>
                <a:gd name="T2" fmla="*/ 69 w 265"/>
                <a:gd name="T3" fmla="*/ 125 h 1069"/>
                <a:gd name="T4" fmla="*/ 37 w 265"/>
                <a:gd name="T5" fmla="*/ 174 h 1069"/>
                <a:gd name="T6" fmla="*/ 7 w 265"/>
                <a:gd name="T7" fmla="*/ 250 h 1069"/>
                <a:gd name="T8" fmla="*/ 41 w 265"/>
                <a:gd name="T9" fmla="*/ 358 h 1069"/>
                <a:gd name="T10" fmla="*/ 28 w 265"/>
                <a:gd name="T11" fmla="*/ 414 h 1069"/>
                <a:gd name="T12" fmla="*/ 20 w 265"/>
                <a:gd name="T13" fmla="*/ 493 h 1069"/>
                <a:gd name="T14" fmla="*/ 33 w 265"/>
                <a:gd name="T15" fmla="*/ 664 h 1069"/>
                <a:gd name="T16" fmla="*/ 50 w 265"/>
                <a:gd name="T17" fmla="*/ 786 h 1069"/>
                <a:gd name="T18" fmla="*/ 79 w 265"/>
                <a:gd name="T19" fmla="*/ 961 h 1069"/>
                <a:gd name="T20" fmla="*/ 76 w 265"/>
                <a:gd name="T21" fmla="*/ 1017 h 1069"/>
                <a:gd name="T22" fmla="*/ 128 w 265"/>
                <a:gd name="T23" fmla="*/ 1068 h 1069"/>
                <a:gd name="T24" fmla="*/ 123 w 265"/>
                <a:gd name="T25" fmla="*/ 1011 h 1069"/>
                <a:gd name="T26" fmla="*/ 110 w 265"/>
                <a:gd name="T27" fmla="*/ 900 h 1069"/>
                <a:gd name="T28" fmla="*/ 111 w 265"/>
                <a:gd name="T29" fmla="*/ 784 h 1069"/>
                <a:gd name="T30" fmla="*/ 159 w 265"/>
                <a:gd name="T31" fmla="*/ 816 h 1069"/>
                <a:gd name="T32" fmla="*/ 157 w 265"/>
                <a:gd name="T33" fmla="*/ 968 h 1069"/>
                <a:gd name="T34" fmla="*/ 155 w 265"/>
                <a:gd name="T35" fmla="*/ 1044 h 1069"/>
                <a:gd name="T36" fmla="*/ 166 w 265"/>
                <a:gd name="T37" fmla="*/ 1052 h 1069"/>
                <a:gd name="T38" fmla="*/ 166 w 265"/>
                <a:gd name="T39" fmla="*/ 1021 h 1069"/>
                <a:gd name="T40" fmla="*/ 200 w 265"/>
                <a:gd name="T41" fmla="*/ 1065 h 1069"/>
                <a:gd name="T42" fmla="*/ 225 w 265"/>
                <a:gd name="T43" fmla="*/ 1039 h 1069"/>
                <a:gd name="T44" fmla="*/ 196 w 265"/>
                <a:gd name="T45" fmla="*/ 956 h 1069"/>
                <a:gd name="T46" fmla="*/ 221 w 265"/>
                <a:gd name="T47" fmla="*/ 777 h 1069"/>
                <a:gd name="T48" fmla="*/ 240 w 265"/>
                <a:gd name="T49" fmla="*/ 700 h 1069"/>
                <a:gd name="T50" fmla="*/ 232 w 265"/>
                <a:gd name="T51" fmla="*/ 503 h 1069"/>
                <a:gd name="T52" fmla="*/ 228 w 265"/>
                <a:gd name="T53" fmla="*/ 430 h 1069"/>
                <a:gd name="T54" fmla="*/ 259 w 265"/>
                <a:gd name="T55" fmla="*/ 380 h 1069"/>
                <a:gd name="T56" fmla="*/ 261 w 265"/>
                <a:gd name="T57" fmla="*/ 338 h 1069"/>
                <a:gd name="T58" fmla="*/ 228 w 265"/>
                <a:gd name="T59" fmla="*/ 219 h 1069"/>
                <a:gd name="T60" fmla="*/ 195 w 265"/>
                <a:gd name="T61" fmla="*/ 174 h 1069"/>
                <a:gd name="T62" fmla="*/ 189 w 265"/>
                <a:gd name="T63" fmla="*/ 5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069">
                  <a:moveTo>
                    <a:pt x="125" y="16"/>
                  </a:moveTo>
                  <a:cubicBezTo>
                    <a:pt x="125" y="16"/>
                    <a:pt x="108" y="10"/>
                    <a:pt x="99" y="21"/>
                  </a:cubicBezTo>
                  <a:cubicBezTo>
                    <a:pt x="90" y="33"/>
                    <a:pt x="82" y="59"/>
                    <a:pt x="79" y="72"/>
                  </a:cubicBezTo>
                  <a:cubicBezTo>
                    <a:pt x="75" y="85"/>
                    <a:pt x="78" y="119"/>
                    <a:pt x="69" y="125"/>
                  </a:cubicBezTo>
                  <a:cubicBezTo>
                    <a:pt x="54" y="134"/>
                    <a:pt x="70" y="152"/>
                    <a:pt x="57" y="155"/>
                  </a:cubicBezTo>
                  <a:cubicBezTo>
                    <a:pt x="44" y="159"/>
                    <a:pt x="37" y="174"/>
                    <a:pt x="37" y="174"/>
                  </a:cubicBezTo>
                  <a:cubicBezTo>
                    <a:pt x="37" y="174"/>
                    <a:pt x="10" y="169"/>
                    <a:pt x="5" y="183"/>
                  </a:cubicBezTo>
                  <a:cubicBezTo>
                    <a:pt x="0" y="198"/>
                    <a:pt x="6" y="237"/>
                    <a:pt x="7" y="250"/>
                  </a:cubicBezTo>
                  <a:cubicBezTo>
                    <a:pt x="8" y="263"/>
                    <a:pt x="28" y="326"/>
                    <a:pt x="29" y="337"/>
                  </a:cubicBezTo>
                  <a:cubicBezTo>
                    <a:pt x="29" y="349"/>
                    <a:pt x="41" y="358"/>
                    <a:pt x="41" y="358"/>
                  </a:cubicBezTo>
                  <a:cubicBezTo>
                    <a:pt x="41" y="358"/>
                    <a:pt x="40" y="375"/>
                    <a:pt x="34" y="391"/>
                  </a:cubicBezTo>
                  <a:cubicBezTo>
                    <a:pt x="29" y="408"/>
                    <a:pt x="28" y="414"/>
                    <a:pt x="28" y="414"/>
                  </a:cubicBezTo>
                  <a:cubicBezTo>
                    <a:pt x="28" y="414"/>
                    <a:pt x="20" y="454"/>
                    <a:pt x="15" y="470"/>
                  </a:cubicBezTo>
                  <a:cubicBezTo>
                    <a:pt x="10" y="487"/>
                    <a:pt x="11" y="489"/>
                    <a:pt x="20" y="493"/>
                  </a:cubicBezTo>
                  <a:cubicBezTo>
                    <a:pt x="30" y="497"/>
                    <a:pt x="37" y="504"/>
                    <a:pt x="37" y="522"/>
                  </a:cubicBezTo>
                  <a:cubicBezTo>
                    <a:pt x="37" y="540"/>
                    <a:pt x="27" y="603"/>
                    <a:pt x="33" y="664"/>
                  </a:cubicBezTo>
                  <a:cubicBezTo>
                    <a:pt x="40" y="726"/>
                    <a:pt x="41" y="786"/>
                    <a:pt x="41" y="786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86"/>
                    <a:pt x="46" y="833"/>
                    <a:pt x="58" y="873"/>
                  </a:cubicBezTo>
                  <a:cubicBezTo>
                    <a:pt x="69" y="914"/>
                    <a:pt x="79" y="950"/>
                    <a:pt x="79" y="961"/>
                  </a:cubicBezTo>
                  <a:cubicBezTo>
                    <a:pt x="79" y="972"/>
                    <a:pt x="80" y="979"/>
                    <a:pt x="77" y="985"/>
                  </a:cubicBezTo>
                  <a:cubicBezTo>
                    <a:pt x="75" y="991"/>
                    <a:pt x="69" y="1003"/>
                    <a:pt x="76" y="1017"/>
                  </a:cubicBezTo>
                  <a:cubicBezTo>
                    <a:pt x="83" y="1032"/>
                    <a:pt x="84" y="1043"/>
                    <a:pt x="84" y="1051"/>
                  </a:cubicBezTo>
                  <a:cubicBezTo>
                    <a:pt x="84" y="1060"/>
                    <a:pt x="109" y="1069"/>
                    <a:pt x="128" y="1068"/>
                  </a:cubicBezTo>
                  <a:cubicBezTo>
                    <a:pt x="148" y="1067"/>
                    <a:pt x="146" y="1054"/>
                    <a:pt x="141" y="1045"/>
                  </a:cubicBezTo>
                  <a:cubicBezTo>
                    <a:pt x="136" y="1037"/>
                    <a:pt x="127" y="1026"/>
                    <a:pt x="123" y="1011"/>
                  </a:cubicBezTo>
                  <a:cubicBezTo>
                    <a:pt x="119" y="995"/>
                    <a:pt x="121" y="984"/>
                    <a:pt x="117" y="969"/>
                  </a:cubicBezTo>
                  <a:cubicBezTo>
                    <a:pt x="113" y="954"/>
                    <a:pt x="110" y="939"/>
                    <a:pt x="110" y="900"/>
                  </a:cubicBezTo>
                  <a:cubicBezTo>
                    <a:pt x="110" y="862"/>
                    <a:pt x="110" y="845"/>
                    <a:pt x="110" y="820"/>
                  </a:cubicBezTo>
                  <a:cubicBezTo>
                    <a:pt x="110" y="795"/>
                    <a:pt x="111" y="784"/>
                    <a:pt x="111" y="784"/>
                  </a:cubicBezTo>
                  <a:cubicBezTo>
                    <a:pt x="166" y="780"/>
                    <a:pt x="166" y="780"/>
                    <a:pt x="166" y="780"/>
                  </a:cubicBezTo>
                  <a:cubicBezTo>
                    <a:pt x="166" y="780"/>
                    <a:pt x="162" y="801"/>
                    <a:pt x="159" y="816"/>
                  </a:cubicBezTo>
                  <a:cubicBezTo>
                    <a:pt x="155" y="831"/>
                    <a:pt x="157" y="866"/>
                    <a:pt x="159" y="898"/>
                  </a:cubicBezTo>
                  <a:cubicBezTo>
                    <a:pt x="160" y="930"/>
                    <a:pt x="162" y="962"/>
                    <a:pt x="157" y="968"/>
                  </a:cubicBezTo>
                  <a:cubicBezTo>
                    <a:pt x="152" y="974"/>
                    <a:pt x="143" y="991"/>
                    <a:pt x="148" y="1005"/>
                  </a:cubicBezTo>
                  <a:cubicBezTo>
                    <a:pt x="152" y="1020"/>
                    <a:pt x="156" y="1036"/>
                    <a:pt x="155" y="1044"/>
                  </a:cubicBezTo>
                  <a:cubicBezTo>
                    <a:pt x="155" y="1051"/>
                    <a:pt x="157" y="1052"/>
                    <a:pt x="157" y="1052"/>
                  </a:cubicBezTo>
                  <a:cubicBezTo>
                    <a:pt x="166" y="1052"/>
                    <a:pt x="166" y="1052"/>
                    <a:pt x="166" y="1052"/>
                  </a:cubicBezTo>
                  <a:cubicBezTo>
                    <a:pt x="166" y="1052"/>
                    <a:pt x="163" y="1039"/>
                    <a:pt x="163" y="1031"/>
                  </a:cubicBezTo>
                  <a:cubicBezTo>
                    <a:pt x="163" y="1023"/>
                    <a:pt x="166" y="1021"/>
                    <a:pt x="166" y="1021"/>
                  </a:cubicBezTo>
                  <a:cubicBezTo>
                    <a:pt x="166" y="1021"/>
                    <a:pt x="176" y="1037"/>
                    <a:pt x="178" y="1044"/>
                  </a:cubicBezTo>
                  <a:cubicBezTo>
                    <a:pt x="181" y="1050"/>
                    <a:pt x="178" y="1064"/>
                    <a:pt x="200" y="1065"/>
                  </a:cubicBezTo>
                  <a:cubicBezTo>
                    <a:pt x="222" y="1066"/>
                    <a:pt x="238" y="1067"/>
                    <a:pt x="239" y="1060"/>
                  </a:cubicBezTo>
                  <a:cubicBezTo>
                    <a:pt x="241" y="1052"/>
                    <a:pt x="237" y="1048"/>
                    <a:pt x="225" y="1039"/>
                  </a:cubicBezTo>
                  <a:cubicBezTo>
                    <a:pt x="213" y="1031"/>
                    <a:pt x="207" y="1016"/>
                    <a:pt x="200" y="1005"/>
                  </a:cubicBezTo>
                  <a:cubicBezTo>
                    <a:pt x="193" y="994"/>
                    <a:pt x="192" y="976"/>
                    <a:pt x="196" y="956"/>
                  </a:cubicBezTo>
                  <a:cubicBezTo>
                    <a:pt x="200" y="935"/>
                    <a:pt x="221" y="851"/>
                    <a:pt x="222" y="825"/>
                  </a:cubicBezTo>
                  <a:cubicBezTo>
                    <a:pt x="223" y="799"/>
                    <a:pt x="221" y="777"/>
                    <a:pt x="221" y="777"/>
                  </a:cubicBezTo>
                  <a:cubicBezTo>
                    <a:pt x="221" y="777"/>
                    <a:pt x="236" y="776"/>
                    <a:pt x="240" y="776"/>
                  </a:cubicBezTo>
                  <a:cubicBezTo>
                    <a:pt x="244" y="776"/>
                    <a:pt x="240" y="732"/>
                    <a:pt x="240" y="700"/>
                  </a:cubicBezTo>
                  <a:cubicBezTo>
                    <a:pt x="240" y="668"/>
                    <a:pt x="238" y="551"/>
                    <a:pt x="235" y="533"/>
                  </a:cubicBezTo>
                  <a:cubicBezTo>
                    <a:pt x="232" y="515"/>
                    <a:pt x="232" y="503"/>
                    <a:pt x="232" y="503"/>
                  </a:cubicBezTo>
                  <a:cubicBezTo>
                    <a:pt x="232" y="503"/>
                    <a:pt x="241" y="507"/>
                    <a:pt x="239" y="496"/>
                  </a:cubicBezTo>
                  <a:cubicBezTo>
                    <a:pt x="238" y="485"/>
                    <a:pt x="228" y="445"/>
                    <a:pt x="228" y="430"/>
                  </a:cubicBezTo>
                  <a:cubicBezTo>
                    <a:pt x="228" y="416"/>
                    <a:pt x="230" y="401"/>
                    <a:pt x="230" y="401"/>
                  </a:cubicBezTo>
                  <a:cubicBezTo>
                    <a:pt x="230" y="401"/>
                    <a:pt x="259" y="397"/>
                    <a:pt x="259" y="380"/>
                  </a:cubicBezTo>
                  <a:cubicBezTo>
                    <a:pt x="259" y="364"/>
                    <a:pt x="260" y="363"/>
                    <a:pt x="261" y="358"/>
                  </a:cubicBezTo>
                  <a:cubicBezTo>
                    <a:pt x="263" y="352"/>
                    <a:pt x="265" y="348"/>
                    <a:pt x="261" y="338"/>
                  </a:cubicBezTo>
                  <a:cubicBezTo>
                    <a:pt x="258" y="328"/>
                    <a:pt x="251" y="318"/>
                    <a:pt x="245" y="290"/>
                  </a:cubicBezTo>
                  <a:cubicBezTo>
                    <a:pt x="239" y="262"/>
                    <a:pt x="228" y="231"/>
                    <a:pt x="228" y="219"/>
                  </a:cubicBezTo>
                  <a:cubicBezTo>
                    <a:pt x="228" y="207"/>
                    <a:pt x="224" y="204"/>
                    <a:pt x="210" y="198"/>
                  </a:cubicBezTo>
                  <a:cubicBezTo>
                    <a:pt x="197" y="192"/>
                    <a:pt x="209" y="188"/>
                    <a:pt x="195" y="174"/>
                  </a:cubicBezTo>
                  <a:cubicBezTo>
                    <a:pt x="181" y="160"/>
                    <a:pt x="204" y="153"/>
                    <a:pt x="194" y="129"/>
                  </a:cubicBezTo>
                  <a:cubicBezTo>
                    <a:pt x="183" y="106"/>
                    <a:pt x="193" y="71"/>
                    <a:pt x="189" y="53"/>
                  </a:cubicBezTo>
                  <a:cubicBezTo>
                    <a:pt x="186" y="34"/>
                    <a:pt x="166" y="0"/>
                    <a:pt x="125" y="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8072" y="3423"/>
              <a:ext cx="188" cy="389"/>
            </a:xfrm>
            <a:custGeom>
              <a:avLst/>
              <a:gdLst>
                <a:gd name="T0" fmla="*/ 60 w 80"/>
                <a:gd name="T1" fmla="*/ 10 h 165"/>
                <a:gd name="T2" fmla="*/ 80 w 80"/>
                <a:gd name="T3" fmla="*/ 37 h 165"/>
                <a:gd name="T4" fmla="*/ 71 w 80"/>
                <a:gd name="T5" fmla="*/ 50 h 165"/>
                <a:gd name="T6" fmla="*/ 69 w 80"/>
                <a:gd name="T7" fmla="*/ 85 h 165"/>
                <a:gd name="T8" fmla="*/ 68 w 80"/>
                <a:gd name="T9" fmla="*/ 151 h 165"/>
                <a:gd name="T10" fmla="*/ 66 w 80"/>
                <a:gd name="T11" fmla="*/ 165 h 165"/>
                <a:gd name="T12" fmla="*/ 50 w 80"/>
                <a:gd name="T13" fmla="*/ 111 h 165"/>
                <a:gd name="T14" fmla="*/ 19 w 80"/>
                <a:gd name="T15" fmla="*/ 45 h 165"/>
                <a:gd name="T16" fmla="*/ 0 w 80"/>
                <a:gd name="T17" fmla="*/ 11 h 165"/>
                <a:gd name="T18" fmla="*/ 7 w 80"/>
                <a:gd name="T19" fmla="*/ 0 h 165"/>
                <a:gd name="T20" fmla="*/ 27 w 80"/>
                <a:gd name="T21" fmla="*/ 18 h 165"/>
                <a:gd name="T22" fmla="*/ 46 w 80"/>
                <a:gd name="T23" fmla="*/ 29 h 165"/>
                <a:gd name="T24" fmla="*/ 34 w 80"/>
                <a:gd name="T25" fmla="*/ 53 h 165"/>
                <a:gd name="T26" fmla="*/ 49 w 80"/>
                <a:gd name="T27" fmla="*/ 82 h 165"/>
                <a:gd name="T28" fmla="*/ 51 w 80"/>
                <a:gd name="T29" fmla="*/ 54 h 165"/>
                <a:gd name="T30" fmla="*/ 60 w 80"/>
                <a:gd name="T31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65">
                  <a:moveTo>
                    <a:pt x="60" y="10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5" y="48"/>
                    <a:pt x="71" y="50"/>
                  </a:cubicBezTo>
                  <a:cubicBezTo>
                    <a:pt x="68" y="51"/>
                    <a:pt x="69" y="67"/>
                    <a:pt x="69" y="85"/>
                  </a:cubicBezTo>
                  <a:cubicBezTo>
                    <a:pt x="69" y="104"/>
                    <a:pt x="69" y="143"/>
                    <a:pt x="68" y="151"/>
                  </a:cubicBezTo>
                  <a:cubicBezTo>
                    <a:pt x="67" y="160"/>
                    <a:pt x="66" y="165"/>
                    <a:pt x="66" y="165"/>
                  </a:cubicBezTo>
                  <a:cubicBezTo>
                    <a:pt x="66" y="165"/>
                    <a:pt x="56" y="134"/>
                    <a:pt x="50" y="111"/>
                  </a:cubicBezTo>
                  <a:cubicBezTo>
                    <a:pt x="44" y="88"/>
                    <a:pt x="29" y="60"/>
                    <a:pt x="19" y="45"/>
                  </a:cubicBezTo>
                  <a:cubicBezTo>
                    <a:pt x="10" y="29"/>
                    <a:pt x="0" y="11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19" y="10"/>
                    <a:pt x="27" y="18"/>
                  </a:cubicBezTo>
                  <a:cubicBezTo>
                    <a:pt x="36" y="25"/>
                    <a:pt x="46" y="29"/>
                    <a:pt x="46" y="29"/>
                  </a:cubicBezTo>
                  <a:cubicBezTo>
                    <a:pt x="46" y="29"/>
                    <a:pt x="28" y="40"/>
                    <a:pt x="34" y="53"/>
                  </a:cubicBezTo>
                  <a:cubicBezTo>
                    <a:pt x="40" y="67"/>
                    <a:pt x="47" y="68"/>
                    <a:pt x="49" y="82"/>
                  </a:cubicBezTo>
                  <a:cubicBezTo>
                    <a:pt x="52" y="96"/>
                    <a:pt x="47" y="66"/>
                    <a:pt x="51" y="54"/>
                  </a:cubicBezTo>
                  <a:cubicBezTo>
                    <a:pt x="55" y="42"/>
                    <a:pt x="66" y="49"/>
                    <a:pt x="6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8234" y="4008"/>
              <a:ext cx="26" cy="40"/>
            </a:xfrm>
            <a:custGeom>
              <a:avLst/>
              <a:gdLst>
                <a:gd name="T0" fmla="*/ 10 w 26"/>
                <a:gd name="T1" fmla="*/ 0 h 40"/>
                <a:gd name="T2" fmla="*/ 26 w 26"/>
                <a:gd name="T3" fmla="*/ 40 h 40"/>
                <a:gd name="T4" fmla="*/ 0 w 26"/>
                <a:gd name="T5" fmla="*/ 40 h 40"/>
                <a:gd name="T6" fmla="*/ 10 w 2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26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6021" y="3331"/>
              <a:ext cx="200" cy="300"/>
            </a:xfrm>
            <a:custGeom>
              <a:avLst/>
              <a:gdLst>
                <a:gd name="T0" fmla="*/ 4 w 85"/>
                <a:gd name="T1" fmla="*/ 35 h 127"/>
                <a:gd name="T2" fmla="*/ 10 w 85"/>
                <a:gd name="T3" fmla="*/ 72 h 127"/>
                <a:gd name="T4" fmla="*/ 4 w 85"/>
                <a:gd name="T5" fmla="*/ 110 h 127"/>
                <a:gd name="T6" fmla="*/ 66 w 85"/>
                <a:gd name="T7" fmla="*/ 125 h 127"/>
                <a:gd name="T8" fmla="*/ 4 w 85"/>
                <a:gd name="T9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7">
                  <a:moveTo>
                    <a:pt x="4" y="35"/>
                  </a:moveTo>
                  <a:cubicBezTo>
                    <a:pt x="29" y="46"/>
                    <a:pt x="2" y="59"/>
                    <a:pt x="10" y="72"/>
                  </a:cubicBezTo>
                  <a:cubicBezTo>
                    <a:pt x="18" y="84"/>
                    <a:pt x="0" y="93"/>
                    <a:pt x="4" y="110"/>
                  </a:cubicBezTo>
                  <a:cubicBezTo>
                    <a:pt x="9" y="127"/>
                    <a:pt x="47" y="127"/>
                    <a:pt x="66" y="125"/>
                  </a:cubicBezTo>
                  <a:cubicBezTo>
                    <a:pt x="85" y="123"/>
                    <a:pt x="58" y="0"/>
                    <a:pt x="4" y="35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931" y="3058"/>
              <a:ext cx="420" cy="582"/>
            </a:xfrm>
            <a:custGeom>
              <a:avLst/>
              <a:gdLst>
                <a:gd name="T0" fmla="*/ 15 w 178"/>
                <a:gd name="T1" fmla="*/ 42 h 247"/>
                <a:gd name="T2" fmla="*/ 125 w 178"/>
                <a:gd name="T3" fmla="*/ 72 h 247"/>
                <a:gd name="T4" fmla="*/ 147 w 178"/>
                <a:gd name="T5" fmla="*/ 119 h 247"/>
                <a:gd name="T6" fmla="*/ 157 w 178"/>
                <a:gd name="T7" fmla="*/ 166 h 247"/>
                <a:gd name="T8" fmla="*/ 143 w 178"/>
                <a:gd name="T9" fmla="*/ 220 h 247"/>
                <a:gd name="T10" fmla="*/ 88 w 178"/>
                <a:gd name="T11" fmla="*/ 238 h 247"/>
                <a:gd name="T12" fmla="*/ 35 w 178"/>
                <a:gd name="T13" fmla="*/ 103 h 247"/>
                <a:gd name="T14" fmla="*/ 15 w 178"/>
                <a:gd name="T15" fmla="*/ 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47">
                  <a:moveTo>
                    <a:pt x="15" y="42"/>
                  </a:moveTo>
                  <a:cubicBezTo>
                    <a:pt x="45" y="0"/>
                    <a:pt x="126" y="17"/>
                    <a:pt x="125" y="72"/>
                  </a:cubicBezTo>
                  <a:cubicBezTo>
                    <a:pt x="124" y="127"/>
                    <a:pt x="159" y="92"/>
                    <a:pt x="147" y="119"/>
                  </a:cubicBezTo>
                  <a:cubicBezTo>
                    <a:pt x="136" y="147"/>
                    <a:pt x="172" y="144"/>
                    <a:pt x="157" y="166"/>
                  </a:cubicBezTo>
                  <a:cubicBezTo>
                    <a:pt x="142" y="189"/>
                    <a:pt x="178" y="194"/>
                    <a:pt x="143" y="220"/>
                  </a:cubicBezTo>
                  <a:cubicBezTo>
                    <a:pt x="108" y="247"/>
                    <a:pt x="88" y="238"/>
                    <a:pt x="88" y="238"/>
                  </a:cubicBezTo>
                  <a:cubicBezTo>
                    <a:pt x="88" y="238"/>
                    <a:pt x="99" y="85"/>
                    <a:pt x="35" y="103"/>
                  </a:cubicBezTo>
                  <a:cubicBezTo>
                    <a:pt x="16" y="108"/>
                    <a:pt x="0" y="62"/>
                    <a:pt x="15" y="42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5747" y="3101"/>
              <a:ext cx="724" cy="2485"/>
            </a:xfrm>
            <a:custGeom>
              <a:avLst/>
              <a:gdLst>
                <a:gd name="T0" fmla="*/ 189 w 307"/>
                <a:gd name="T1" fmla="*/ 34 h 1055"/>
                <a:gd name="T2" fmla="*/ 210 w 307"/>
                <a:gd name="T3" fmla="*/ 155 h 1055"/>
                <a:gd name="T4" fmla="*/ 235 w 307"/>
                <a:gd name="T5" fmla="*/ 224 h 1055"/>
                <a:gd name="T6" fmla="*/ 241 w 307"/>
                <a:gd name="T7" fmla="*/ 375 h 1055"/>
                <a:gd name="T8" fmla="*/ 227 w 307"/>
                <a:gd name="T9" fmla="*/ 448 h 1055"/>
                <a:gd name="T10" fmla="*/ 223 w 307"/>
                <a:gd name="T11" fmla="*/ 526 h 1055"/>
                <a:gd name="T12" fmla="*/ 212 w 307"/>
                <a:gd name="T13" fmla="*/ 674 h 1055"/>
                <a:gd name="T14" fmla="*/ 212 w 307"/>
                <a:gd name="T15" fmla="*/ 724 h 1055"/>
                <a:gd name="T16" fmla="*/ 279 w 307"/>
                <a:gd name="T17" fmla="*/ 921 h 1055"/>
                <a:gd name="T18" fmla="*/ 304 w 307"/>
                <a:gd name="T19" fmla="*/ 1003 h 1055"/>
                <a:gd name="T20" fmla="*/ 298 w 307"/>
                <a:gd name="T21" fmla="*/ 1028 h 1055"/>
                <a:gd name="T22" fmla="*/ 284 w 307"/>
                <a:gd name="T23" fmla="*/ 979 h 1055"/>
                <a:gd name="T24" fmla="*/ 214 w 307"/>
                <a:gd name="T25" fmla="*/ 1035 h 1055"/>
                <a:gd name="T26" fmla="*/ 226 w 307"/>
                <a:gd name="T27" fmla="*/ 997 h 1055"/>
                <a:gd name="T28" fmla="*/ 198 w 307"/>
                <a:gd name="T29" fmla="*/ 834 h 1055"/>
                <a:gd name="T30" fmla="*/ 174 w 307"/>
                <a:gd name="T31" fmla="*/ 837 h 1055"/>
                <a:gd name="T32" fmla="*/ 149 w 307"/>
                <a:gd name="T33" fmla="*/ 955 h 1055"/>
                <a:gd name="T34" fmla="*/ 139 w 307"/>
                <a:gd name="T35" fmla="*/ 1027 h 1055"/>
                <a:gd name="T36" fmla="*/ 130 w 307"/>
                <a:gd name="T37" fmla="*/ 1048 h 1055"/>
                <a:gd name="T38" fmla="*/ 130 w 307"/>
                <a:gd name="T39" fmla="*/ 996 h 1055"/>
                <a:gd name="T40" fmla="*/ 60 w 307"/>
                <a:gd name="T41" fmla="*/ 1048 h 1055"/>
                <a:gd name="T42" fmla="*/ 50 w 307"/>
                <a:gd name="T43" fmla="*/ 1013 h 1055"/>
                <a:gd name="T44" fmla="*/ 108 w 307"/>
                <a:gd name="T45" fmla="*/ 840 h 1055"/>
                <a:gd name="T46" fmla="*/ 118 w 307"/>
                <a:gd name="T47" fmla="*/ 750 h 1055"/>
                <a:gd name="T48" fmla="*/ 102 w 307"/>
                <a:gd name="T49" fmla="*/ 677 h 1055"/>
                <a:gd name="T50" fmla="*/ 90 w 307"/>
                <a:gd name="T51" fmla="*/ 599 h 1055"/>
                <a:gd name="T52" fmla="*/ 80 w 307"/>
                <a:gd name="T53" fmla="*/ 600 h 1055"/>
                <a:gd name="T54" fmla="*/ 62 w 307"/>
                <a:gd name="T55" fmla="*/ 594 h 1055"/>
                <a:gd name="T56" fmla="*/ 68 w 307"/>
                <a:gd name="T57" fmla="*/ 537 h 1055"/>
                <a:gd name="T58" fmla="*/ 9 w 307"/>
                <a:gd name="T59" fmla="*/ 397 h 1055"/>
                <a:gd name="T60" fmla="*/ 75 w 307"/>
                <a:gd name="T61" fmla="*/ 333 h 1055"/>
                <a:gd name="T62" fmla="*/ 131 w 307"/>
                <a:gd name="T63" fmla="*/ 204 h 1055"/>
                <a:gd name="T64" fmla="*/ 130 w 307"/>
                <a:gd name="T65" fmla="*/ 145 h 1055"/>
                <a:gd name="T66" fmla="*/ 95 w 307"/>
                <a:gd name="T67" fmla="*/ 89 h 1055"/>
                <a:gd name="T68" fmla="*/ 96 w 307"/>
                <a:gd name="T69" fmla="*/ 3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1055">
                  <a:moveTo>
                    <a:pt x="138" y="0"/>
                  </a:moveTo>
                  <a:cubicBezTo>
                    <a:pt x="160" y="0"/>
                    <a:pt x="180" y="11"/>
                    <a:pt x="189" y="34"/>
                  </a:cubicBezTo>
                  <a:cubicBezTo>
                    <a:pt x="199" y="58"/>
                    <a:pt x="201" y="84"/>
                    <a:pt x="197" y="98"/>
                  </a:cubicBezTo>
                  <a:cubicBezTo>
                    <a:pt x="195" y="110"/>
                    <a:pt x="205" y="144"/>
                    <a:pt x="210" y="155"/>
                  </a:cubicBezTo>
                  <a:cubicBezTo>
                    <a:pt x="216" y="169"/>
                    <a:pt x="225" y="190"/>
                    <a:pt x="225" y="190"/>
                  </a:cubicBezTo>
                  <a:cubicBezTo>
                    <a:pt x="225" y="190"/>
                    <a:pt x="235" y="204"/>
                    <a:pt x="235" y="224"/>
                  </a:cubicBezTo>
                  <a:cubicBezTo>
                    <a:pt x="235" y="245"/>
                    <a:pt x="234" y="274"/>
                    <a:pt x="241" y="311"/>
                  </a:cubicBezTo>
                  <a:cubicBezTo>
                    <a:pt x="248" y="348"/>
                    <a:pt x="248" y="356"/>
                    <a:pt x="241" y="375"/>
                  </a:cubicBezTo>
                  <a:cubicBezTo>
                    <a:pt x="235" y="394"/>
                    <a:pt x="214" y="429"/>
                    <a:pt x="214" y="429"/>
                  </a:cubicBezTo>
                  <a:cubicBezTo>
                    <a:pt x="214" y="429"/>
                    <a:pt x="234" y="439"/>
                    <a:pt x="227" y="448"/>
                  </a:cubicBezTo>
                  <a:cubicBezTo>
                    <a:pt x="219" y="457"/>
                    <a:pt x="213" y="460"/>
                    <a:pt x="213" y="460"/>
                  </a:cubicBezTo>
                  <a:cubicBezTo>
                    <a:pt x="213" y="460"/>
                    <a:pt x="235" y="492"/>
                    <a:pt x="223" y="526"/>
                  </a:cubicBezTo>
                  <a:cubicBezTo>
                    <a:pt x="212" y="560"/>
                    <a:pt x="210" y="585"/>
                    <a:pt x="211" y="616"/>
                  </a:cubicBezTo>
                  <a:cubicBezTo>
                    <a:pt x="212" y="647"/>
                    <a:pt x="212" y="674"/>
                    <a:pt x="212" y="674"/>
                  </a:cubicBezTo>
                  <a:cubicBezTo>
                    <a:pt x="199" y="677"/>
                    <a:pt x="199" y="677"/>
                    <a:pt x="199" y="677"/>
                  </a:cubicBezTo>
                  <a:cubicBezTo>
                    <a:pt x="199" y="677"/>
                    <a:pt x="199" y="705"/>
                    <a:pt x="212" y="724"/>
                  </a:cubicBezTo>
                  <a:cubicBezTo>
                    <a:pt x="225" y="742"/>
                    <a:pt x="246" y="772"/>
                    <a:pt x="250" y="820"/>
                  </a:cubicBezTo>
                  <a:cubicBezTo>
                    <a:pt x="254" y="868"/>
                    <a:pt x="264" y="909"/>
                    <a:pt x="279" y="921"/>
                  </a:cubicBezTo>
                  <a:cubicBezTo>
                    <a:pt x="293" y="932"/>
                    <a:pt x="307" y="931"/>
                    <a:pt x="307" y="951"/>
                  </a:cubicBezTo>
                  <a:cubicBezTo>
                    <a:pt x="307" y="971"/>
                    <a:pt x="304" y="993"/>
                    <a:pt x="304" y="1003"/>
                  </a:cubicBezTo>
                  <a:cubicBezTo>
                    <a:pt x="304" y="1013"/>
                    <a:pt x="304" y="1027"/>
                    <a:pt x="304" y="1027"/>
                  </a:cubicBezTo>
                  <a:cubicBezTo>
                    <a:pt x="298" y="1028"/>
                    <a:pt x="298" y="1028"/>
                    <a:pt x="298" y="1028"/>
                  </a:cubicBezTo>
                  <a:cubicBezTo>
                    <a:pt x="298" y="1028"/>
                    <a:pt x="299" y="1017"/>
                    <a:pt x="298" y="1004"/>
                  </a:cubicBezTo>
                  <a:cubicBezTo>
                    <a:pt x="296" y="991"/>
                    <a:pt x="292" y="974"/>
                    <a:pt x="284" y="979"/>
                  </a:cubicBezTo>
                  <a:cubicBezTo>
                    <a:pt x="276" y="984"/>
                    <a:pt x="263" y="1008"/>
                    <a:pt x="257" y="1020"/>
                  </a:cubicBezTo>
                  <a:cubicBezTo>
                    <a:pt x="251" y="1031"/>
                    <a:pt x="239" y="1042"/>
                    <a:pt x="214" y="1035"/>
                  </a:cubicBezTo>
                  <a:cubicBezTo>
                    <a:pt x="190" y="1028"/>
                    <a:pt x="182" y="1012"/>
                    <a:pt x="195" y="1008"/>
                  </a:cubicBezTo>
                  <a:cubicBezTo>
                    <a:pt x="208" y="1005"/>
                    <a:pt x="223" y="1011"/>
                    <a:pt x="226" y="997"/>
                  </a:cubicBezTo>
                  <a:cubicBezTo>
                    <a:pt x="230" y="983"/>
                    <a:pt x="235" y="949"/>
                    <a:pt x="230" y="930"/>
                  </a:cubicBezTo>
                  <a:cubicBezTo>
                    <a:pt x="224" y="912"/>
                    <a:pt x="205" y="856"/>
                    <a:pt x="198" y="834"/>
                  </a:cubicBezTo>
                  <a:cubicBezTo>
                    <a:pt x="190" y="813"/>
                    <a:pt x="180" y="788"/>
                    <a:pt x="180" y="788"/>
                  </a:cubicBezTo>
                  <a:cubicBezTo>
                    <a:pt x="180" y="788"/>
                    <a:pt x="180" y="822"/>
                    <a:pt x="174" y="837"/>
                  </a:cubicBezTo>
                  <a:cubicBezTo>
                    <a:pt x="167" y="853"/>
                    <a:pt x="143" y="915"/>
                    <a:pt x="139" y="927"/>
                  </a:cubicBezTo>
                  <a:cubicBezTo>
                    <a:pt x="134" y="940"/>
                    <a:pt x="143" y="949"/>
                    <a:pt x="149" y="955"/>
                  </a:cubicBezTo>
                  <a:cubicBezTo>
                    <a:pt x="156" y="962"/>
                    <a:pt x="152" y="979"/>
                    <a:pt x="147" y="992"/>
                  </a:cubicBezTo>
                  <a:cubicBezTo>
                    <a:pt x="142" y="1005"/>
                    <a:pt x="139" y="1020"/>
                    <a:pt x="139" y="1027"/>
                  </a:cubicBezTo>
                  <a:cubicBezTo>
                    <a:pt x="139" y="1034"/>
                    <a:pt x="139" y="1048"/>
                    <a:pt x="139" y="1048"/>
                  </a:cubicBezTo>
                  <a:cubicBezTo>
                    <a:pt x="130" y="1048"/>
                    <a:pt x="130" y="1048"/>
                    <a:pt x="130" y="1048"/>
                  </a:cubicBezTo>
                  <a:cubicBezTo>
                    <a:pt x="130" y="1048"/>
                    <a:pt x="133" y="1033"/>
                    <a:pt x="133" y="1020"/>
                  </a:cubicBezTo>
                  <a:cubicBezTo>
                    <a:pt x="133" y="1007"/>
                    <a:pt x="135" y="998"/>
                    <a:pt x="130" y="996"/>
                  </a:cubicBezTo>
                  <a:cubicBezTo>
                    <a:pt x="126" y="993"/>
                    <a:pt x="105" y="1011"/>
                    <a:pt x="97" y="1024"/>
                  </a:cubicBezTo>
                  <a:cubicBezTo>
                    <a:pt x="89" y="1037"/>
                    <a:pt x="87" y="1055"/>
                    <a:pt x="60" y="1048"/>
                  </a:cubicBezTo>
                  <a:cubicBezTo>
                    <a:pt x="33" y="1042"/>
                    <a:pt x="15" y="1027"/>
                    <a:pt x="21" y="1019"/>
                  </a:cubicBezTo>
                  <a:cubicBezTo>
                    <a:pt x="28" y="1011"/>
                    <a:pt x="42" y="1017"/>
                    <a:pt x="50" y="1013"/>
                  </a:cubicBezTo>
                  <a:cubicBezTo>
                    <a:pt x="59" y="1008"/>
                    <a:pt x="74" y="968"/>
                    <a:pt x="84" y="944"/>
                  </a:cubicBezTo>
                  <a:cubicBezTo>
                    <a:pt x="94" y="920"/>
                    <a:pt x="105" y="870"/>
                    <a:pt x="108" y="840"/>
                  </a:cubicBezTo>
                  <a:cubicBezTo>
                    <a:pt x="111" y="811"/>
                    <a:pt x="116" y="788"/>
                    <a:pt x="117" y="778"/>
                  </a:cubicBezTo>
                  <a:cubicBezTo>
                    <a:pt x="118" y="769"/>
                    <a:pt x="118" y="750"/>
                    <a:pt x="118" y="750"/>
                  </a:cubicBezTo>
                  <a:cubicBezTo>
                    <a:pt x="118" y="750"/>
                    <a:pt x="108" y="716"/>
                    <a:pt x="105" y="702"/>
                  </a:cubicBezTo>
                  <a:cubicBezTo>
                    <a:pt x="102" y="688"/>
                    <a:pt x="102" y="677"/>
                    <a:pt x="102" y="677"/>
                  </a:cubicBezTo>
                  <a:cubicBezTo>
                    <a:pt x="102" y="677"/>
                    <a:pt x="87" y="680"/>
                    <a:pt x="87" y="670"/>
                  </a:cubicBezTo>
                  <a:cubicBezTo>
                    <a:pt x="87" y="660"/>
                    <a:pt x="92" y="619"/>
                    <a:pt x="90" y="599"/>
                  </a:cubicBezTo>
                  <a:cubicBezTo>
                    <a:pt x="89" y="579"/>
                    <a:pt x="82" y="581"/>
                    <a:pt x="82" y="581"/>
                  </a:cubicBezTo>
                  <a:cubicBezTo>
                    <a:pt x="82" y="581"/>
                    <a:pt x="80" y="592"/>
                    <a:pt x="80" y="600"/>
                  </a:cubicBezTo>
                  <a:cubicBezTo>
                    <a:pt x="80" y="608"/>
                    <a:pt x="74" y="606"/>
                    <a:pt x="72" y="600"/>
                  </a:cubicBezTo>
                  <a:cubicBezTo>
                    <a:pt x="70" y="594"/>
                    <a:pt x="62" y="600"/>
                    <a:pt x="62" y="594"/>
                  </a:cubicBezTo>
                  <a:cubicBezTo>
                    <a:pt x="62" y="588"/>
                    <a:pt x="58" y="575"/>
                    <a:pt x="59" y="565"/>
                  </a:cubicBezTo>
                  <a:cubicBezTo>
                    <a:pt x="61" y="555"/>
                    <a:pt x="68" y="537"/>
                    <a:pt x="68" y="537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72" y="397"/>
                    <a:pt x="72" y="397"/>
                    <a:pt x="72" y="397"/>
                  </a:cubicBezTo>
                  <a:cubicBezTo>
                    <a:pt x="72" y="397"/>
                    <a:pt x="75" y="354"/>
                    <a:pt x="75" y="333"/>
                  </a:cubicBezTo>
                  <a:cubicBezTo>
                    <a:pt x="75" y="312"/>
                    <a:pt x="73" y="285"/>
                    <a:pt x="87" y="261"/>
                  </a:cubicBezTo>
                  <a:cubicBezTo>
                    <a:pt x="101" y="238"/>
                    <a:pt x="120" y="219"/>
                    <a:pt x="131" y="204"/>
                  </a:cubicBezTo>
                  <a:cubicBezTo>
                    <a:pt x="143" y="189"/>
                    <a:pt x="145" y="188"/>
                    <a:pt x="141" y="174"/>
                  </a:cubicBezTo>
                  <a:cubicBezTo>
                    <a:pt x="138" y="161"/>
                    <a:pt x="138" y="144"/>
                    <a:pt x="130" y="145"/>
                  </a:cubicBezTo>
                  <a:cubicBezTo>
                    <a:pt x="121" y="146"/>
                    <a:pt x="114" y="145"/>
                    <a:pt x="110" y="134"/>
                  </a:cubicBezTo>
                  <a:cubicBezTo>
                    <a:pt x="105" y="123"/>
                    <a:pt x="95" y="103"/>
                    <a:pt x="95" y="89"/>
                  </a:cubicBezTo>
                  <a:cubicBezTo>
                    <a:pt x="94" y="75"/>
                    <a:pt x="97" y="73"/>
                    <a:pt x="95" y="68"/>
                  </a:cubicBezTo>
                  <a:cubicBezTo>
                    <a:pt x="93" y="64"/>
                    <a:pt x="96" y="50"/>
                    <a:pt x="96" y="38"/>
                  </a:cubicBezTo>
                  <a:cubicBezTo>
                    <a:pt x="97" y="27"/>
                    <a:pt x="111" y="0"/>
                    <a:pt x="13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6082" y="3419"/>
              <a:ext cx="151" cy="125"/>
            </a:xfrm>
            <a:custGeom>
              <a:avLst/>
              <a:gdLst>
                <a:gd name="T0" fmla="*/ 61 w 64"/>
                <a:gd name="T1" fmla="*/ 0 h 53"/>
                <a:gd name="T2" fmla="*/ 64 w 64"/>
                <a:gd name="T3" fmla="*/ 11 h 53"/>
                <a:gd name="T4" fmla="*/ 0 w 64"/>
                <a:gd name="T5" fmla="*/ 53 h 53"/>
                <a:gd name="T6" fmla="*/ 4 w 64"/>
                <a:gd name="T7" fmla="*/ 25 h 53"/>
                <a:gd name="T8" fmla="*/ 35 w 64"/>
                <a:gd name="T9" fmla="*/ 5 h 53"/>
                <a:gd name="T10" fmla="*/ 61 w 64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3">
                  <a:moveTo>
                    <a:pt x="61" y="0"/>
                  </a:moveTo>
                  <a:cubicBezTo>
                    <a:pt x="62" y="4"/>
                    <a:pt x="63" y="7"/>
                    <a:pt x="64" y="11"/>
                  </a:cubicBezTo>
                  <a:cubicBezTo>
                    <a:pt x="32" y="9"/>
                    <a:pt x="14" y="34"/>
                    <a:pt x="0" y="53"/>
                  </a:cubicBezTo>
                  <a:cubicBezTo>
                    <a:pt x="5" y="44"/>
                    <a:pt x="5" y="32"/>
                    <a:pt x="4" y="25"/>
                  </a:cubicBezTo>
                  <a:cubicBezTo>
                    <a:pt x="12" y="17"/>
                    <a:pt x="24" y="9"/>
                    <a:pt x="35" y="5"/>
                  </a:cubicBezTo>
                  <a:cubicBezTo>
                    <a:pt x="44" y="1"/>
                    <a:pt x="5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4873" y="2820"/>
              <a:ext cx="959" cy="3021"/>
            </a:xfrm>
            <a:custGeom>
              <a:avLst/>
              <a:gdLst>
                <a:gd name="T0" fmla="*/ 273 w 407"/>
                <a:gd name="T1" fmla="*/ 43 h 1282"/>
                <a:gd name="T2" fmla="*/ 265 w 407"/>
                <a:gd name="T3" fmla="*/ 137 h 1282"/>
                <a:gd name="T4" fmla="*/ 241 w 407"/>
                <a:gd name="T5" fmla="*/ 189 h 1282"/>
                <a:gd name="T6" fmla="*/ 283 w 407"/>
                <a:gd name="T7" fmla="*/ 219 h 1282"/>
                <a:gd name="T8" fmla="*/ 362 w 407"/>
                <a:gd name="T9" fmla="*/ 322 h 1282"/>
                <a:gd name="T10" fmla="*/ 391 w 407"/>
                <a:gd name="T11" fmla="*/ 425 h 1282"/>
                <a:gd name="T12" fmla="*/ 331 w 407"/>
                <a:gd name="T13" fmla="*/ 448 h 1282"/>
                <a:gd name="T14" fmla="*/ 331 w 407"/>
                <a:gd name="T15" fmla="*/ 535 h 1282"/>
                <a:gd name="T16" fmla="*/ 340 w 407"/>
                <a:gd name="T17" fmla="*/ 679 h 1282"/>
                <a:gd name="T18" fmla="*/ 321 w 407"/>
                <a:gd name="T19" fmla="*/ 798 h 1282"/>
                <a:gd name="T20" fmla="*/ 277 w 407"/>
                <a:gd name="T21" fmla="*/ 1095 h 1282"/>
                <a:gd name="T22" fmla="*/ 305 w 407"/>
                <a:gd name="T23" fmla="*/ 1167 h 1282"/>
                <a:gd name="T24" fmla="*/ 338 w 407"/>
                <a:gd name="T25" fmla="*/ 1199 h 1282"/>
                <a:gd name="T26" fmla="*/ 306 w 407"/>
                <a:gd name="T27" fmla="*/ 1223 h 1282"/>
                <a:gd name="T28" fmla="*/ 252 w 407"/>
                <a:gd name="T29" fmla="*/ 1213 h 1282"/>
                <a:gd name="T30" fmla="*/ 188 w 407"/>
                <a:gd name="T31" fmla="*/ 1201 h 1282"/>
                <a:gd name="T32" fmla="*/ 192 w 407"/>
                <a:gd name="T33" fmla="*/ 1132 h 1282"/>
                <a:gd name="T34" fmla="*/ 187 w 407"/>
                <a:gd name="T35" fmla="*/ 887 h 1282"/>
                <a:gd name="T36" fmla="*/ 88 w 407"/>
                <a:gd name="T37" fmla="*/ 1211 h 1282"/>
                <a:gd name="T38" fmla="*/ 105 w 407"/>
                <a:gd name="T39" fmla="*/ 1257 h 1282"/>
                <a:gd name="T40" fmla="*/ 29 w 407"/>
                <a:gd name="T41" fmla="*/ 1263 h 1282"/>
                <a:gd name="T42" fmla="*/ 3 w 407"/>
                <a:gd name="T43" fmla="*/ 1218 h 1282"/>
                <a:gd name="T44" fmla="*/ 7 w 407"/>
                <a:gd name="T45" fmla="*/ 1165 h 1282"/>
                <a:gd name="T46" fmla="*/ 84 w 407"/>
                <a:gd name="T47" fmla="*/ 675 h 1282"/>
                <a:gd name="T48" fmla="*/ 83 w 407"/>
                <a:gd name="T49" fmla="*/ 584 h 1282"/>
                <a:gd name="T50" fmla="*/ 95 w 407"/>
                <a:gd name="T51" fmla="*/ 485 h 1282"/>
                <a:gd name="T52" fmla="*/ 66 w 407"/>
                <a:gd name="T53" fmla="*/ 337 h 1282"/>
                <a:gd name="T54" fmla="*/ 106 w 407"/>
                <a:gd name="T55" fmla="*/ 211 h 1282"/>
                <a:gd name="T56" fmla="*/ 159 w 407"/>
                <a:gd name="T57" fmla="*/ 164 h 1282"/>
                <a:gd name="T58" fmla="*/ 163 w 407"/>
                <a:gd name="T59" fmla="*/ 144 h 1282"/>
                <a:gd name="T60" fmla="*/ 150 w 407"/>
                <a:gd name="T61" fmla="*/ 104 h 1282"/>
                <a:gd name="T62" fmla="*/ 169 w 407"/>
                <a:gd name="T63" fmla="*/ 26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282">
                  <a:moveTo>
                    <a:pt x="245" y="15"/>
                  </a:moveTo>
                  <a:cubicBezTo>
                    <a:pt x="255" y="16"/>
                    <a:pt x="266" y="22"/>
                    <a:pt x="273" y="43"/>
                  </a:cubicBezTo>
                  <a:cubicBezTo>
                    <a:pt x="281" y="64"/>
                    <a:pt x="282" y="80"/>
                    <a:pt x="275" y="95"/>
                  </a:cubicBezTo>
                  <a:cubicBezTo>
                    <a:pt x="268" y="111"/>
                    <a:pt x="268" y="123"/>
                    <a:pt x="265" y="137"/>
                  </a:cubicBezTo>
                  <a:cubicBezTo>
                    <a:pt x="262" y="151"/>
                    <a:pt x="252" y="174"/>
                    <a:pt x="246" y="176"/>
                  </a:cubicBezTo>
                  <a:cubicBezTo>
                    <a:pt x="239" y="177"/>
                    <a:pt x="241" y="182"/>
                    <a:pt x="241" y="189"/>
                  </a:cubicBezTo>
                  <a:cubicBezTo>
                    <a:pt x="241" y="195"/>
                    <a:pt x="246" y="204"/>
                    <a:pt x="246" y="204"/>
                  </a:cubicBezTo>
                  <a:cubicBezTo>
                    <a:pt x="246" y="204"/>
                    <a:pt x="264" y="215"/>
                    <a:pt x="283" y="219"/>
                  </a:cubicBezTo>
                  <a:cubicBezTo>
                    <a:pt x="302" y="224"/>
                    <a:pt x="330" y="245"/>
                    <a:pt x="332" y="271"/>
                  </a:cubicBezTo>
                  <a:cubicBezTo>
                    <a:pt x="334" y="297"/>
                    <a:pt x="346" y="308"/>
                    <a:pt x="362" y="322"/>
                  </a:cubicBezTo>
                  <a:cubicBezTo>
                    <a:pt x="378" y="336"/>
                    <a:pt x="393" y="336"/>
                    <a:pt x="399" y="360"/>
                  </a:cubicBezTo>
                  <a:cubicBezTo>
                    <a:pt x="404" y="385"/>
                    <a:pt x="407" y="418"/>
                    <a:pt x="391" y="425"/>
                  </a:cubicBezTo>
                  <a:cubicBezTo>
                    <a:pt x="376" y="432"/>
                    <a:pt x="337" y="429"/>
                    <a:pt x="337" y="429"/>
                  </a:cubicBezTo>
                  <a:cubicBezTo>
                    <a:pt x="337" y="429"/>
                    <a:pt x="337" y="442"/>
                    <a:pt x="331" y="448"/>
                  </a:cubicBezTo>
                  <a:cubicBezTo>
                    <a:pt x="325" y="454"/>
                    <a:pt x="315" y="459"/>
                    <a:pt x="315" y="459"/>
                  </a:cubicBezTo>
                  <a:cubicBezTo>
                    <a:pt x="315" y="459"/>
                    <a:pt x="328" y="504"/>
                    <a:pt x="331" y="535"/>
                  </a:cubicBezTo>
                  <a:cubicBezTo>
                    <a:pt x="334" y="565"/>
                    <a:pt x="338" y="630"/>
                    <a:pt x="341" y="645"/>
                  </a:cubicBezTo>
                  <a:cubicBezTo>
                    <a:pt x="344" y="661"/>
                    <a:pt x="346" y="674"/>
                    <a:pt x="340" y="679"/>
                  </a:cubicBezTo>
                  <a:cubicBezTo>
                    <a:pt x="334" y="684"/>
                    <a:pt x="330" y="685"/>
                    <a:pt x="330" y="685"/>
                  </a:cubicBezTo>
                  <a:cubicBezTo>
                    <a:pt x="330" y="685"/>
                    <a:pt x="327" y="755"/>
                    <a:pt x="321" y="798"/>
                  </a:cubicBezTo>
                  <a:cubicBezTo>
                    <a:pt x="314" y="840"/>
                    <a:pt x="304" y="888"/>
                    <a:pt x="296" y="938"/>
                  </a:cubicBezTo>
                  <a:cubicBezTo>
                    <a:pt x="287" y="988"/>
                    <a:pt x="280" y="1070"/>
                    <a:pt x="277" y="1095"/>
                  </a:cubicBezTo>
                  <a:cubicBezTo>
                    <a:pt x="274" y="1120"/>
                    <a:pt x="273" y="1122"/>
                    <a:pt x="277" y="1132"/>
                  </a:cubicBezTo>
                  <a:cubicBezTo>
                    <a:pt x="281" y="1142"/>
                    <a:pt x="310" y="1164"/>
                    <a:pt x="305" y="1167"/>
                  </a:cubicBezTo>
                  <a:cubicBezTo>
                    <a:pt x="300" y="1171"/>
                    <a:pt x="300" y="1171"/>
                    <a:pt x="300" y="1171"/>
                  </a:cubicBezTo>
                  <a:cubicBezTo>
                    <a:pt x="300" y="1171"/>
                    <a:pt x="321" y="1199"/>
                    <a:pt x="338" y="1199"/>
                  </a:cubicBezTo>
                  <a:cubicBezTo>
                    <a:pt x="356" y="1199"/>
                    <a:pt x="377" y="1204"/>
                    <a:pt x="377" y="1217"/>
                  </a:cubicBezTo>
                  <a:cubicBezTo>
                    <a:pt x="377" y="1231"/>
                    <a:pt x="324" y="1223"/>
                    <a:pt x="306" y="1223"/>
                  </a:cubicBezTo>
                  <a:cubicBezTo>
                    <a:pt x="288" y="1223"/>
                    <a:pt x="270" y="1213"/>
                    <a:pt x="260" y="1209"/>
                  </a:cubicBezTo>
                  <a:cubicBezTo>
                    <a:pt x="251" y="1205"/>
                    <a:pt x="252" y="1213"/>
                    <a:pt x="252" y="1213"/>
                  </a:cubicBezTo>
                  <a:cubicBezTo>
                    <a:pt x="252" y="1213"/>
                    <a:pt x="229" y="1214"/>
                    <a:pt x="212" y="1212"/>
                  </a:cubicBezTo>
                  <a:cubicBezTo>
                    <a:pt x="196" y="1210"/>
                    <a:pt x="188" y="1210"/>
                    <a:pt x="188" y="1201"/>
                  </a:cubicBezTo>
                  <a:cubicBezTo>
                    <a:pt x="188" y="1191"/>
                    <a:pt x="188" y="1187"/>
                    <a:pt x="188" y="1187"/>
                  </a:cubicBezTo>
                  <a:cubicBezTo>
                    <a:pt x="188" y="1187"/>
                    <a:pt x="188" y="1161"/>
                    <a:pt x="192" y="1132"/>
                  </a:cubicBezTo>
                  <a:cubicBezTo>
                    <a:pt x="197" y="1103"/>
                    <a:pt x="194" y="990"/>
                    <a:pt x="192" y="956"/>
                  </a:cubicBezTo>
                  <a:cubicBezTo>
                    <a:pt x="190" y="922"/>
                    <a:pt x="187" y="887"/>
                    <a:pt x="187" y="887"/>
                  </a:cubicBezTo>
                  <a:cubicBezTo>
                    <a:pt x="187" y="887"/>
                    <a:pt x="153" y="1006"/>
                    <a:pt x="134" y="1072"/>
                  </a:cubicBezTo>
                  <a:cubicBezTo>
                    <a:pt x="115" y="1137"/>
                    <a:pt x="93" y="1208"/>
                    <a:pt x="88" y="1211"/>
                  </a:cubicBezTo>
                  <a:cubicBezTo>
                    <a:pt x="83" y="1214"/>
                    <a:pt x="84" y="1218"/>
                    <a:pt x="84" y="1218"/>
                  </a:cubicBezTo>
                  <a:cubicBezTo>
                    <a:pt x="84" y="1218"/>
                    <a:pt x="104" y="1241"/>
                    <a:pt x="105" y="1257"/>
                  </a:cubicBezTo>
                  <a:cubicBezTo>
                    <a:pt x="106" y="1273"/>
                    <a:pt x="110" y="1278"/>
                    <a:pt x="94" y="1280"/>
                  </a:cubicBezTo>
                  <a:cubicBezTo>
                    <a:pt x="79" y="1282"/>
                    <a:pt x="41" y="1273"/>
                    <a:pt x="29" y="1263"/>
                  </a:cubicBezTo>
                  <a:cubicBezTo>
                    <a:pt x="16" y="1254"/>
                    <a:pt x="15" y="1245"/>
                    <a:pt x="9" y="1240"/>
                  </a:cubicBezTo>
                  <a:cubicBezTo>
                    <a:pt x="3" y="1236"/>
                    <a:pt x="0" y="1229"/>
                    <a:pt x="3" y="1218"/>
                  </a:cubicBezTo>
                  <a:cubicBezTo>
                    <a:pt x="6" y="1208"/>
                    <a:pt x="6" y="1205"/>
                    <a:pt x="6" y="1205"/>
                  </a:cubicBezTo>
                  <a:cubicBezTo>
                    <a:pt x="6" y="1205"/>
                    <a:pt x="1" y="1202"/>
                    <a:pt x="7" y="1165"/>
                  </a:cubicBezTo>
                  <a:cubicBezTo>
                    <a:pt x="13" y="1129"/>
                    <a:pt x="41" y="934"/>
                    <a:pt x="60" y="847"/>
                  </a:cubicBezTo>
                  <a:cubicBezTo>
                    <a:pt x="79" y="759"/>
                    <a:pt x="84" y="686"/>
                    <a:pt x="84" y="675"/>
                  </a:cubicBezTo>
                  <a:cubicBezTo>
                    <a:pt x="84" y="663"/>
                    <a:pt x="81" y="664"/>
                    <a:pt x="74" y="660"/>
                  </a:cubicBezTo>
                  <a:cubicBezTo>
                    <a:pt x="66" y="656"/>
                    <a:pt x="81" y="609"/>
                    <a:pt x="83" y="584"/>
                  </a:cubicBezTo>
                  <a:cubicBezTo>
                    <a:pt x="85" y="559"/>
                    <a:pt x="87" y="542"/>
                    <a:pt x="87" y="525"/>
                  </a:cubicBezTo>
                  <a:cubicBezTo>
                    <a:pt x="86" y="508"/>
                    <a:pt x="93" y="497"/>
                    <a:pt x="95" y="485"/>
                  </a:cubicBezTo>
                  <a:cubicBezTo>
                    <a:pt x="97" y="472"/>
                    <a:pt x="101" y="438"/>
                    <a:pt x="91" y="408"/>
                  </a:cubicBezTo>
                  <a:cubicBezTo>
                    <a:pt x="81" y="379"/>
                    <a:pt x="71" y="344"/>
                    <a:pt x="66" y="337"/>
                  </a:cubicBezTo>
                  <a:cubicBezTo>
                    <a:pt x="62" y="331"/>
                    <a:pt x="66" y="309"/>
                    <a:pt x="69" y="282"/>
                  </a:cubicBezTo>
                  <a:cubicBezTo>
                    <a:pt x="72" y="254"/>
                    <a:pt x="78" y="226"/>
                    <a:pt x="106" y="211"/>
                  </a:cubicBezTo>
                  <a:cubicBezTo>
                    <a:pt x="134" y="196"/>
                    <a:pt x="146" y="191"/>
                    <a:pt x="153" y="179"/>
                  </a:cubicBezTo>
                  <a:cubicBezTo>
                    <a:pt x="160" y="168"/>
                    <a:pt x="155" y="166"/>
                    <a:pt x="159" y="164"/>
                  </a:cubicBezTo>
                  <a:cubicBezTo>
                    <a:pt x="164" y="161"/>
                    <a:pt x="164" y="160"/>
                    <a:pt x="164" y="160"/>
                  </a:cubicBezTo>
                  <a:cubicBezTo>
                    <a:pt x="164" y="160"/>
                    <a:pt x="164" y="149"/>
                    <a:pt x="163" y="144"/>
                  </a:cubicBezTo>
                  <a:cubicBezTo>
                    <a:pt x="162" y="140"/>
                    <a:pt x="157" y="139"/>
                    <a:pt x="155" y="134"/>
                  </a:cubicBezTo>
                  <a:cubicBezTo>
                    <a:pt x="153" y="129"/>
                    <a:pt x="149" y="113"/>
                    <a:pt x="150" y="104"/>
                  </a:cubicBezTo>
                  <a:cubicBezTo>
                    <a:pt x="151" y="95"/>
                    <a:pt x="153" y="93"/>
                    <a:pt x="153" y="93"/>
                  </a:cubicBezTo>
                  <a:cubicBezTo>
                    <a:pt x="153" y="93"/>
                    <a:pt x="149" y="41"/>
                    <a:pt x="169" y="26"/>
                  </a:cubicBezTo>
                  <a:cubicBezTo>
                    <a:pt x="190" y="11"/>
                    <a:pt x="225" y="0"/>
                    <a:pt x="245" y="1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5245" y="3197"/>
              <a:ext cx="217" cy="189"/>
            </a:xfrm>
            <a:custGeom>
              <a:avLst/>
              <a:gdLst>
                <a:gd name="T0" fmla="*/ 83 w 92"/>
                <a:gd name="T1" fmla="*/ 31 h 80"/>
                <a:gd name="T2" fmla="*/ 88 w 92"/>
                <a:gd name="T3" fmla="*/ 44 h 80"/>
                <a:gd name="T4" fmla="*/ 89 w 92"/>
                <a:gd name="T5" fmla="*/ 45 h 80"/>
                <a:gd name="T6" fmla="*/ 92 w 92"/>
                <a:gd name="T7" fmla="*/ 80 h 80"/>
                <a:gd name="T8" fmla="*/ 88 w 92"/>
                <a:gd name="T9" fmla="*/ 76 h 80"/>
                <a:gd name="T10" fmla="*/ 76 w 92"/>
                <a:gd name="T11" fmla="*/ 58 h 80"/>
                <a:gd name="T12" fmla="*/ 67 w 92"/>
                <a:gd name="T13" fmla="*/ 77 h 80"/>
                <a:gd name="T14" fmla="*/ 0 w 92"/>
                <a:gd name="T15" fmla="*/ 5 h 80"/>
                <a:gd name="T16" fmla="*/ 1 w 92"/>
                <a:gd name="T17" fmla="*/ 4 h 80"/>
                <a:gd name="T18" fmla="*/ 6 w 92"/>
                <a:gd name="T19" fmla="*/ 0 h 80"/>
                <a:gd name="T20" fmla="*/ 32 w 92"/>
                <a:gd name="T21" fmla="*/ 30 h 80"/>
                <a:gd name="T22" fmla="*/ 75 w 92"/>
                <a:gd name="T23" fmla="*/ 55 h 80"/>
                <a:gd name="T24" fmla="*/ 83 w 92"/>
                <a:gd name="T25" fmla="*/ 32 h 80"/>
                <a:gd name="T26" fmla="*/ 83 w 92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80">
                  <a:moveTo>
                    <a:pt x="83" y="31"/>
                  </a:moveTo>
                  <a:cubicBezTo>
                    <a:pt x="84" y="38"/>
                    <a:pt x="88" y="44"/>
                    <a:pt x="88" y="44"/>
                  </a:cubicBezTo>
                  <a:cubicBezTo>
                    <a:pt x="88" y="44"/>
                    <a:pt x="88" y="44"/>
                    <a:pt x="89" y="45"/>
                  </a:cubicBezTo>
                  <a:cubicBezTo>
                    <a:pt x="88" y="52"/>
                    <a:pt x="90" y="68"/>
                    <a:pt x="92" y="80"/>
                  </a:cubicBezTo>
                  <a:cubicBezTo>
                    <a:pt x="91" y="80"/>
                    <a:pt x="90" y="79"/>
                    <a:pt x="88" y="76"/>
                  </a:cubicBezTo>
                  <a:cubicBezTo>
                    <a:pt x="82" y="63"/>
                    <a:pt x="80" y="56"/>
                    <a:pt x="76" y="58"/>
                  </a:cubicBezTo>
                  <a:cubicBezTo>
                    <a:pt x="72" y="60"/>
                    <a:pt x="70" y="69"/>
                    <a:pt x="67" y="77"/>
                  </a:cubicBezTo>
                  <a:cubicBezTo>
                    <a:pt x="52" y="58"/>
                    <a:pt x="15" y="18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9" y="9"/>
                    <a:pt x="20" y="24"/>
                    <a:pt x="32" y="30"/>
                  </a:cubicBezTo>
                  <a:cubicBezTo>
                    <a:pt x="45" y="38"/>
                    <a:pt x="75" y="55"/>
                    <a:pt x="75" y="55"/>
                  </a:cubicBezTo>
                  <a:cubicBezTo>
                    <a:pt x="75" y="55"/>
                    <a:pt x="81" y="41"/>
                    <a:pt x="83" y="32"/>
                  </a:cubicBezTo>
                  <a:lnTo>
                    <a:pt x="83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5495" y="3621"/>
              <a:ext cx="109" cy="156"/>
            </a:xfrm>
            <a:custGeom>
              <a:avLst/>
              <a:gdLst>
                <a:gd name="T0" fmla="*/ 9 w 46"/>
                <a:gd name="T1" fmla="*/ 51 h 66"/>
                <a:gd name="T2" fmla="*/ 26 w 46"/>
                <a:gd name="T3" fmla="*/ 33 h 66"/>
                <a:gd name="T4" fmla="*/ 6 w 46"/>
                <a:gd name="T5" fmla="*/ 10 h 66"/>
                <a:gd name="T6" fmla="*/ 23 w 46"/>
                <a:gd name="T7" fmla="*/ 10 h 66"/>
                <a:gd name="T8" fmla="*/ 46 w 46"/>
                <a:gd name="T9" fmla="*/ 66 h 66"/>
                <a:gd name="T10" fmla="*/ 9 w 46"/>
                <a:gd name="T1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6">
                  <a:moveTo>
                    <a:pt x="9" y="51"/>
                  </a:moveTo>
                  <a:cubicBezTo>
                    <a:pt x="9" y="51"/>
                    <a:pt x="26" y="46"/>
                    <a:pt x="26" y="33"/>
                  </a:cubicBezTo>
                  <a:cubicBezTo>
                    <a:pt x="26" y="19"/>
                    <a:pt x="13" y="10"/>
                    <a:pt x="6" y="10"/>
                  </a:cubicBezTo>
                  <a:cubicBezTo>
                    <a:pt x="0" y="9"/>
                    <a:pt x="10" y="0"/>
                    <a:pt x="23" y="10"/>
                  </a:cubicBezTo>
                  <a:cubicBezTo>
                    <a:pt x="36" y="21"/>
                    <a:pt x="46" y="66"/>
                    <a:pt x="46" y="66"/>
                  </a:cubicBezTo>
                  <a:cubicBezTo>
                    <a:pt x="46" y="66"/>
                    <a:pt x="19" y="56"/>
                    <a:pt x="9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5597" y="3796"/>
              <a:ext cx="26" cy="117"/>
            </a:xfrm>
            <a:custGeom>
              <a:avLst/>
              <a:gdLst>
                <a:gd name="T0" fmla="*/ 3 w 11"/>
                <a:gd name="T1" fmla="*/ 0 h 50"/>
                <a:gd name="T2" fmla="*/ 11 w 11"/>
                <a:gd name="T3" fmla="*/ 42 h 50"/>
                <a:gd name="T4" fmla="*/ 0 w 11"/>
                <a:gd name="T5" fmla="*/ 50 h 50"/>
                <a:gd name="T6" fmla="*/ 3 w 1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0">
                  <a:moveTo>
                    <a:pt x="3" y="0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14"/>
                    <a:pt x="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>
              <a:spLocks/>
            </p:cNvSpPr>
            <p:nvPr/>
          </p:nvSpPr>
          <p:spPr bwMode="auto">
            <a:xfrm>
              <a:off x="4062" y="2625"/>
              <a:ext cx="893" cy="3619"/>
            </a:xfrm>
            <a:custGeom>
              <a:avLst/>
              <a:gdLst>
                <a:gd name="T0" fmla="*/ 181 w 379"/>
                <a:gd name="T1" fmla="*/ 0 h 1536"/>
                <a:gd name="T2" fmla="*/ 250 w 379"/>
                <a:gd name="T3" fmla="*/ 61 h 1536"/>
                <a:gd name="T4" fmla="*/ 262 w 379"/>
                <a:gd name="T5" fmla="*/ 105 h 1536"/>
                <a:gd name="T6" fmla="*/ 272 w 379"/>
                <a:gd name="T7" fmla="*/ 166 h 1536"/>
                <a:gd name="T8" fmla="*/ 291 w 379"/>
                <a:gd name="T9" fmla="*/ 225 h 1536"/>
                <a:gd name="T10" fmla="*/ 302 w 379"/>
                <a:gd name="T11" fmla="*/ 256 h 1536"/>
                <a:gd name="T12" fmla="*/ 357 w 379"/>
                <a:gd name="T13" fmla="*/ 288 h 1536"/>
                <a:gd name="T14" fmla="*/ 374 w 379"/>
                <a:gd name="T15" fmla="*/ 403 h 1536"/>
                <a:gd name="T16" fmla="*/ 363 w 379"/>
                <a:gd name="T17" fmla="*/ 502 h 1536"/>
                <a:gd name="T18" fmla="*/ 325 w 379"/>
                <a:gd name="T19" fmla="*/ 530 h 1536"/>
                <a:gd name="T20" fmla="*/ 336 w 379"/>
                <a:gd name="T21" fmla="*/ 630 h 1536"/>
                <a:gd name="T22" fmla="*/ 349 w 379"/>
                <a:gd name="T23" fmla="*/ 702 h 1536"/>
                <a:gd name="T24" fmla="*/ 329 w 379"/>
                <a:gd name="T25" fmla="*/ 706 h 1536"/>
                <a:gd name="T26" fmla="*/ 321 w 379"/>
                <a:gd name="T27" fmla="*/ 804 h 1536"/>
                <a:gd name="T28" fmla="*/ 291 w 379"/>
                <a:gd name="T29" fmla="*/ 966 h 1536"/>
                <a:gd name="T30" fmla="*/ 281 w 379"/>
                <a:gd name="T31" fmla="*/ 987 h 1536"/>
                <a:gd name="T32" fmla="*/ 266 w 379"/>
                <a:gd name="T33" fmla="*/ 987 h 1536"/>
                <a:gd name="T34" fmla="*/ 263 w 379"/>
                <a:gd name="T35" fmla="*/ 1036 h 1536"/>
                <a:gd name="T36" fmla="*/ 252 w 379"/>
                <a:gd name="T37" fmla="*/ 1136 h 1536"/>
                <a:gd name="T38" fmla="*/ 209 w 379"/>
                <a:gd name="T39" fmla="*/ 1295 h 1536"/>
                <a:gd name="T40" fmla="*/ 239 w 379"/>
                <a:gd name="T41" fmla="*/ 1386 h 1536"/>
                <a:gd name="T42" fmla="*/ 265 w 379"/>
                <a:gd name="T43" fmla="*/ 1445 h 1536"/>
                <a:gd name="T44" fmla="*/ 226 w 379"/>
                <a:gd name="T45" fmla="*/ 1449 h 1536"/>
                <a:gd name="T46" fmla="*/ 207 w 379"/>
                <a:gd name="T47" fmla="*/ 1435 h 1536"/>
                <a:gd name="T48" fmla="*/ 213 w 379"/>
                <a:gd name="T49" fmla="*/ 1465 h 1536"/>
                <a:gd name="T50" fmla="*/ 190 w 379"/>
                <a:gd name="T51" fmla="*/ 1536 h 1536"/>
                <a:gd name="T52" fmla="*/ 181 w 379"/>
                <a:gd name="T53" fmla="*/ 1535 h 1536"/>
                <a:gd name="T54" fmla="*/ 181 w 379"/>
                <a:gd name="T55" fmla="*/ 1079 h 1536"/>
                <a:gd name="T56" fmla="*/ 186 w 379"/>
                <a:gd name="T57" fmla="*/ 1053 h 1536"/>
                <a:gd name="T58" fmla="*/ 186 w 379"/>
                <a:gd name="T59" fmla="*/ 984 h 1536"/>
                <a:gd name="T60" fmla="*/ 181 w 379"/>
                <a:gd name="T61" fmla="*/ 1010 h 1536"/>
                <a:gd name="T62" fmla="*/ 181 w 379"/>
                <a:gd name="T63" fmla="*/ 0 h 1536"/>
                <a:gd name="T64" fmla="*/ 180 w 379"/>
                <a:gd name="T65" fmla="*/ 0 h 1536"/>
                <a:gd name="T66" fmla="*/ 181 w 379"/>
                <a:gd name="T67" fmla="*/ 0 h 1536"/>
                <a:gd name="T68" fmla="*/ 181 w 379"/>
                <a:gd name="T69" fmla="*/ 1010 h 1536"/>
                <a:gd name="T70" fmla="*/ 176 w 379"/>
                <a:gd name="T71" fmla="*/ 1037 h 1536"/>
                <a:gd name="T72" fmla="*/ 178 w 379"/>
                <a:gd name="T73" fmla="*/ 1071 h 1536"/>
                <a:gd name="T74" fmla="*/ 180 w 379"/>
                <a:gd name="T75" fmla="*/ 1094 h 1536"/>
                <a:gd name="T76" fmla="*/ 181 w 379"/>
                <a:gd name="T77" fmla="*/ 1079 h 1536"/>
                <a:gd name="T78" fmla="*/ 181 w 379"/>
                <a:gd name="T79" fmla="*/ 1535 h 1536"/>
                <a:gd name="T80" fmla="*/ 150 w 379"/>
                <a:gd name="T81" fmla="*/ 1474 h 1536"/>
                <a:gd name="T82" fmla="*/ 149 w 379"/>
                <a:gd name="T83" fmla="*/ 1409 h 1536"/>
                <a:gd name="T84" fmla="*/ 137 w 379"/>
                <a:gd name="T85" fmla="*/ 1339 h 1536"/>
                <a:gd name="T86" fmla="*/ 88 w 379"/>
                <a:gd name="T87" fmla="*/ 1123 h 1536"/>
                <a:gd name="T88" fmla="*/ 91 w 379"/>
                <a:gd name="T89" fmla="*/ 1029 h 1536"/>
                <a:gd name="T90" fmla="*/ 85 w 379"/>
                <a:gd name="T91" fmla="*/ 982 h 1536"/>
                <a:gd name="T92" fmla="*/ 58 w 379"/>
                <a:gd name="T93" fmla="*/ 958 h 1536"/>
                <a:gd name="T94" fmla="*/ 50 w 379"/>
                <a:gd name="T95" fmla="*/ 788 h 1536"/>
                <a:gd name="T96" fmla="*/ 52 w 379"/>
                <a:gd name="T97" fmla="*/ 696 h 1536"/>
                <a:gd name="T98" fmla="*/ 19 w 379"/>
                <a:gd name="T99" fmla="*/ 690 h 1536"/>
                <a:gd name="T100" fmla="*/ 46 w 379"/>
                <a:gd name="T101" fmla="*/ 611 h 1536"/>
                <a:gd name="T102" fmla="*/ 51 w 379"/>
                <a:gd name="T103" fmla="*/ 552 h 1536"/>
                <a:gd name="T104" fmla="*/ 3 w 379"/>
                <a:gd name="T105" fmla="*/ 512 h 1536"/>
                <a:gd name="T106" fmla="*/ 3 w 379"/>
                <a:gd name="T107" fmla="*/ 396 h 1536"/>
                <a:gd name="T108" fmla="*/ 12 w 379"/>
                <a:gd name="T109" fmla="*/ 345 h 1536"/>
                <a:gd name="T110" fmla="*/ 46 w 379"/>
                <a:gd name="T111" fmla="*/ 260 h 1536"/>
                <a:gd name="T112" fmla="*/ 81 w 379"/>
                <a:gd name="T113" fmla="*/ 246 h 1536"/>
                <a:gd name="T114" fmla="*/ 85 w 379"/>
                <a:gd name="T115" fmla="*/ 213 h 1536"/>
                <a:gd name="T116" fmla="*/ 106 w 379"/>
                <a:gd name="T117" fmla="*/ 171 h 1536"/>
                <a:gd name="T118" fmla="*/ 109 w 379"/>
                <a:gd name="T119" fmla="*/ 108 h 1536"/>
                <a:gd name="T120" fmla="*/ 180 w 379"/>
                <a:gd name="T12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9" h="1536">
                  <a:moveTo>
                    <a:pt x="181" y="0"/>
                  </a:moveTo>
                  <a:cubicBezTo>
                    <a:pt x="215" y="0"/>
                    <a:pt x="243" y="31"/>
                    <a:pt x="250" y="61"/>
                  </a:cubicBezTo>
                  <a:cubicBezTo>
                    <a:pt x="257" y="91"/>
                    <a:pt x="262" y="89"/>
                    <a:pt x="262" y="105"/>
                  </a:cubicBezTo>
                  <a:cubicBezTo>
                    <a:pt x="262" y="122"/>
                    <a:pt x="269" y="139"/>
                    <a:pt x="272" y="166"/>
                  </a:cubicBezTo>
                  <a:cubicBezTo>
                    <a:pt x="275" y="192"/>
                    <a:pt x="277" y="210"/>
                    <a:pt x="291" y="225"/>
                  </a:cubicBezTo>
                  <a:cubicBezTo>
                    <a:pt x="304" y="241"/>
                    <a:pt x="302" y="256"/>
                    <a:pt x="302" y="256"/>
                  </a:cubicBezTo>
                  <a:cubicBezTo>
                    <a:pt x="302" y="256"/>
                    <a:pt x="346" y="258"/>
                    <a:pt x="357" y="288"/>
                  </a:cubicBezTo>
                  <a:cubicBezTo>
                    <a:pt x="368" y="318"/>
                    <a:pt x="370" y="368"/>
                    <a:pt x="374" y="403"/>
                  </a:cubicBezTo>
                  <a:cubicBezTo>
                    <a:pt x="379" y="437"/>
                    <a:pt x="376" y="476"/>
                    <a:pt x="363" y="502"/>
                  </a:cubicBezTo>
                  <a:cubicBezTo>
                    <a:pt x="351" y="527"/>
                    <a:pt x="325" y="530"/>
                    <a:pt x="325" y="530"/>
                  </a:cubicBezTo>
                  <a:cubicBezTo>
                    <a:pt x="325" y="530"/>
                    <a:pt x="320" y="583"/>
                    <a:pt x="336" y="630"/>
                  </a:cubicBezTo>
                  <a:cubicBezTo>
                    <a:pt x="351" y="676"/>
                    <a:pt x="362" y="700"/>
                    <a:pt x="349" y="702"/>
                  </a:cubicBezTo>
                  <a:cubicBezTo>
                    <a:pt x="336" y="705"/>
                    <a:pt x="329" y="706"/>
                    <a:pt x="329" y="706"/>
                  </a:cubicBezTo>
                  <a:cubicBezTo>
                    <a:pt x="329" y="706"/>
                    <a:pt x="330" y="765"/>
                    <a:pt x="321" y="804"/>
                  </a:cubicBezTo>
                  <a:cubicBezTo>
                    <a:pt x="312" y="842"/>
                    <a:pt x="291" y="942"/>
                    <a:pt x="291" y="966"/>
                  </a:cubicBezTo>
                  <a:cubicBezTo>
                    <a:pt x="291" y="991"/>
                    <a:pt x="290" y="987"/>
                    <a:pt x="281" y="987"/>
                  </a:cubicBezTo>
                  <a:cubicBezTo>
                    <a:pt x="271" y="987"/>
                    <a:pt x="266" y="987"/>
                    <a:pt x="266" y="987"/>
                  </a:cubicBezTo>
                  <a:cubicBezTo>
                    <a:pt x="266" y="987"/>
                    <a:pt x="268" y="1026"/>
                    <a:pt x="263" y="1036"/>
                  </a:cubicBezTo>
                  <a:cubicBezTo>
                    <a:pt x="258" y="1045"/>
                    <a:pt x="266" y="1090"/>
                    <a:pt x="252" y="1136"/>
                  </a:cubicBezTo>
                  <a:cubicBezTo>
                    <a:pt x="238" y="1183"/>
                    <a:pt x="209" y="1262"/>
                    <a:pt x="209" y="1295"/>
                  </a:cubicBezTo>
                  <a:cubicBezTo>
                    <a:pt x="209" y="1329"/>
                    <a:pt x="223" y="1370"/>
                    <a:pt x="239" y="1386"/>
                  </a:cubicBezTo>
                  <a:cubicBezTo>
                    <a:pt x="255" y="1403"/>
                    <a:pt x="277" y="1437"/>
                    <a:pt x="265" y="1445"/>
                  </a:cubicBezTo>
                  <a:cubicBezTo>
                    <a:pt x="253" y="1453"/>
                    <a:pt x="237" y="1452"/>
                    <a:pt x="226" y="1449"/>
                  </a:cubicBezTo>
                  <a:cubicBezTo>
                    <a:pt x="215" y="1445"/>
                    <a:pt x="207" y="1435"/>
                    <a:pt x="207" y="1435"/>
                  </a:cubicBezTo>
                  <a:cubicBezTo>
                    <a:pt x="207" y="1435"/>
                    <a:pt x="208" y="1452"/>
                    <a:pt x="213" y="1465"/>
                  </a:cubicBezTo>
                  <a:cubicBezTo>
                    <a:pt x="217" y="1479"/>
                    <a:pt x="213" y="1536"/>
                    <a:pt x="190" y="1536"/>
                  </a:cubicBezTo>
                  <a:cubicBezTo>
                    <a:pt x="187" y="1536"/>
                    <a:pt x="184" y="1536"/>
                    <a:pt x="181" y="1535"/>
                  </a:cubicBezTo>
                  <a:cubicBezTo>
                    <a:pt x="181" y="1079"/>
                    <a:pt x="181" y="1079"/>
                    <a:pt x="181" y="1079"/>
                  </a:cubicBezTo>
                  <a:cubicBezTo>
                    <a:pt x="182" y="1070"/>
                    <a:pt x="183" y="1059"/>
                    <a:pt x="186" y="1053"/>
                  </a:cubicBezTo>
                  <a:cubicBezTo>
                    <a:pt x="190" y="1042"/>
                    <a:pt x="186" y="1018"/>
                    <a:pt x="186" y="984"/>
                  </a:cubicBezTo>
                  <a:cubicBezTo>
                    <a:pt x="186" y="984"/>
                    <a:pt x="184" y="997"/>
                    <a:pt x="181" y="1010"/>
                  </a:cubicBezTo>
                  <a:lnTo>
                    <a:pt x="181" y="0"/>
                  </a:lnTo>
                  <a:close/>
                  <a:moveTo>
                    <a:pt x="180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1010"/>
                    <a:pt x="181" y="1010"/>
                    <a:pt x="181" y="1010"/>
                  </a:cubicBezTo>
                  <a:cubicBezTo>
                    <a:pt x="180" y="1020"/>
                    <a:pt x="178" y="1031"/>
                    <a:pt x="176" y="1037"/>
                  </a:cubicBezTo>
                  <a:cubicBezTo>
                    <a:pt x="172" y="1052"/>
                    <a:pt x="178" y="1061"/>
                    <a:pt x="178" y="1071"/>
                  </a:cubicBezTo>
                  <a:cubicBezTo>
                    <a:pt x="178" y="1081"/>
                    <a:pt x="180" y="1094"/>
                    <a:pt x="180" y="1094"/>
                  </a:cubicBezTo>
                  <a:cubicBezTo>
                    <a:pt x="180" y="1094"/>
                    <a:pt x="181" y="1087"/>
                    <a:pt x="181" y="1079"/>
                  </a:cubicBezTo>
                  <a:cubicBezTo>
                    <a:pt x="181" y="1535"/>
                    <a:pt x="181" y="1535"/>
                    <a:pt x="181" y="1535"/>
                  </a:cubicBezTo>
                  <a:cubicBezTo>
                    <a:pt x="163" y="1529"/>
                    <a:pt x="149" y="1506"/>
                    <a:pt x="150" y="1474"/>
                  </a:cubicBezTo>
                  <a:cubicBezTo>
                    <a:pt x="152" y="1437"/>
                    <a:pt x="143" y="1431"/>
                    <a:pt x="149" y="1409"/>
                  </a:cubicBezTo>
                  <a:cubicBezTo>
                    <a:pt x="155" y="1388"/>
                    <a:pt x="148" y="1372"/>
                    <a:pt x="137" y="1339"/>
                  </a:cubicBezTo>
                  <a:cubicBezTo>
                    <a:pt x="126" y="1305"/>
                    <a:pt x="86" y="1160"/>
                    <a:pt x="88" y="1123"/>
                  </a:cubicBezTo>
                  <a:cubicBezTo>
                    <a:pt x="91" y="1086"/>
                    <a:pt x="94" y="1054"/>
                    <a:pt x="91" y="1029"/>
                  </a:cubicBezTo>
                  <a:cubicBezTo>
                    <a:pt x="87" y="1004"/>
                    <a:pt x="85" y="982"/>
                    <a:pt x="85" y="982"/>
                  </a:cubicBezTo>
                  <a:cubicBezTo>
                    <a:pt x="85" y="982"/>
                    <a:pt x="58" y="994"/>
                    <a:pt x="58" y="958"/>
                  </a:cubicBezTo>
                  <a:cubicBezTo>
                    <a:pt x="58" y="922"/>
                    <a:pt x="52" y="819"/>
                    <a:pt x="50" y="788"/>
                  </a:cubicBezTo>
                  <a:cubicBezTo>
                    <a:pt x="48" y="757"/>
                    <a:pt x="52" y="696"/>
                    <a:pt x="52" y="696"/>
                  </a:cubicBezTo>
                  <a:cubicBezTo>
                    <a:pt x="52" y="696"/>
                    <a:pt x="27" y="694"/>
                    <a:pt x="19" y="690"/>
                  </a:cubicBezTo>
                  <a:cubicBezTo>
                    <a:pt x="10" y="686"/>
                    <a:pt x="40" y="633"/>
                    <a:pt x="46" y="611"/>
                  </a:cubicBezTo>
                  <a:cubicBezTo>
                    <a:pt x="52" y="589"/>
                    <a:pt x="51" y="552"/>
                    <a:pt x="51" y="552"/>
                  </a:cubicBezTo>
                  <a:cubicBezTo>
                    <a:pt x="51" y="552"/>
                    <a:pt x="6" y="550"/>
                    <a:pt x="3" y="512"/>
                  </a:cubicBezTo>
                  <a:cubicBezTo>
                    <a:pt x="1" y="473"/>
                    <a:pt x="0" y="418"/>
                    <a:pt x="3" y="396"/>
                  </a:cubicBezTo>
                  <a:cubicBezTo>
                    <a:pt x="7" y="373"/>
                    <a:pt x="8" y="375"/>
                    <a:pt x="12" y="345"/>
                  </a:cubicBezTo>
                  <a:cubicBezTo>
                    <a:pt x="15" y="315"/>
                    <a:pt x="31" y="263"/>
                    <a:pt x="46" y="260"/>
                  </a:cubicBezTo>
                  <a:cubicBezTo>
                    <a:pt x="62" y="258"/>
                    <a:pt x="81" y="246"/>
                    <a:pt x="81" y="246"/>
                  </a:cubicBezTo>
                  <a:cubicBezTo>
                    <a:pt x="81" y="246"/>
                    <a:pt x="65" y="228"/>
                    <a:pt x="85" y="213"/>
                  </a:cubicBezTo>
                  <a:cubicBezTo>
                    <a:pt x="104" y="197"/>
                    <a:pt x="115" y="191"/>
                    <a:pt x="106" y="171"/>
                  </a:cubicBezTo>
                  <a:cubicBezTo>
                    <a:pt x="98" y="150"/>
                    <a:pt x="104" y="135"/>
                    <a:pt x="109" y="108"/>
                  </a:cubicBezTo>
                  <a:cubicBezTo>
                    <a:pt x="113" y="82"/>
                    <a:pt x="126" y="1"/>
                    <a:pt x="1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4423" y="3136"/>
              <a:ext cx="212" cy="412"/>
            </a:xfrm>
            <a:custGeom>
              <a:avLst/>
              <a:gdLst>
                <a:gd name="T0" fmla="*/ 1 w 90"/>
                <a:gd name="T1" fmla="*/ 4 h 175"/>
                <a:gd name="T2" fmla="*/ 25 w 90"/>
                <a:gd name="T3" fmla="*/ 40 h 175"/>
                <a:gd name="T4" fmla="*/ 41 w 90"/>
                <a:gd name="T5" fmla="*/ 122 h 175"/>
                <a:gd name="T6" fmla="*/ 56 w 90"/>
                <a:gd name="T7" fmla="*/ 88 h 175"/>
                <a:gd name="T8" fmla="*/ 63 w 90"/>
                <a:gd name="T9" fmla="*/ 47 h 175"/>
                <a:gd name="T10" fmla="*/ 89 w 90"/>
                <a:gd name="T11" fmla="*/ 0 h 175"/>
                <a:gd name="T12" fmla="*/ 89 w 90"/>
                <a:gd name="T13" fmla="*/ 32 h 175"/>
                <a:gd name="T14" fmla="*/ 64 w 90"/>
                <a:gd name="T15" fmla="*/ 109 h 175"/>
                <a:gd name="T16" fmla="*/ 43 w 90"/>
                <a:gd name="T17" fmla="*/ 165 h 175"/>
                <a:gd name="T18" fmla="*/ 21 w 90"/>
                <a:gd name="T19" fmla="*/ 113 h 175"/>
                <a:gd name="T20" fmla="*/ 1 w 90"/>
                <a:gd name="T2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75">
                  <a:moveTo>
                    <a:pt x="1" y="4"/>
                  </a:moveTo>
                  <a:cubicBezTo>
                    <a:pt x="1" y="4"/>
                    <a:pt x="25" y="24"/>
                    <a:pt x="25" y="40"/>
                  </a:cubicBezTo>
                  <a:cubicBezTo>
                    <a:pt x="25" y="55"/>
                    <a:pt x="36" y="107"/>
                    <a:pt x="41" y="122"/>
                  </a:cubicBezTo>
                  <a:cubicBezTo>
                    <a:pt x="45" y="138"/>
                    <a:pt x="48" y="103"/>
                    <a:pt x="56" y="88"/>
                  </a:cubicBezTo>
                  <a:cubicBezTo>
                    <a:pt x="64" y="72"/>
                    <a:pt x="68" y="59"/>
                    <a:pt x="63" y="47"/>
                  </a:cubicBezTo>
                  <a:cubicBezTo>
                    <a:pt x="58" y="35"/>
                    <a:pt x="77" y="30"/>
                    <a:pt x="89" y="0"/>
                  </a:cubicBezTo>
                  <a:cubicBezTo>
                    <a:pt x="90" y="11"/>
                    <a:pt x="90" y="20"/>
                    <a:pt x="89" y="32"/>
                  </a:cubicBezTo>
                  <a:cubicBezTo>
                    <a:pt x="89" y="43"/>
                    <a:pt x="70" y="99"/>
                    <a:pt x="64" y="109"/>
                  </a:cubicBezTo>
                  <a:cubicBezTo>
                    <a:pt x="59" y="120"/>
                    <a:pt x="44" y="155"/>
                    <a:pt x="43" y="165"/>
                  </a:cubicBezTo>
                  <a:cubicBezTo>
                    <a:pt x="42" y="175"/>
                    <a:pt x="29" y="145"/>
                    <a:pt x="21" y="113"/>
                  </a:cubicBezTo>
                  <a:cubicBezTo>
                    <a:pt x="14" y="81"/>
                    <a:pt x="0" y="34"/>
                    <a:pt x="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4314" y="3701"/>
              <a:ext cx="40" cy="90"/>
            </a:xfrm>
            <a:custGeom>
              <a:avLst/>
              <a:gdLst>
                <a:gd name="T0" fmla="*/ 12 w 17"/>
                <a:gd name="T1" fmla="*/ 38 h 38"/>
                <a:gd name="T2" fmla="*/ 16 w 17"/>
                <a:gd name="T3" fmla="*/ 16 h 38"/>
                <a:gd name="T4" fmla="*/ 16 w 17"/>
                <a:gd name="T5" fmla="*/ 0 h 38"/>
                <a:gd name="T6" fmla="*/ 3 w 17"/>
                <a:gd name="T7" fmla="*/ 2 h 38"/>
                <a:gd name="T8" fmla="*/ 0 w 17"/>
                <a:gd name="T9" fmla="*/ 33 h 38"/>
                <a:gd name="T10" fmla="*/ 12 w 17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cubicBezTo>
                    <a:pt x="12" y="38"/>
                    <a:pt x="15" y="28"/>
                    <a:pt x="16" y="16"/>
                  </a:cubicBezTo>
                  <a:cubicBezTo>
                    <a:pt x="17" y="3"/>
                    <a:pt x="16" y="0"/>
                    <a:pt x="16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5"/>
                    <a:pt x="0" y="33"/>
                  </a:cubicBezTo>
                  <a:cubicBezTo>
                    <a:pt x="5" y="38"/>
                    <a:pt x="12" y="38"/>
                    <a:pt x="12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4611" y="3883"/>
              <a:ext cx="45" cy="89"/>
            </a:xfrm>
            <a:custGeom>
              <a:avLst/>
              <a:gdLst>
                <a:gd name="T0" fmla="*/ 5 w 19"/>
                <a:gd name="T1" fmla="*/ 0 h 38"/>
                <a:gd name="T2" fmla="*/ 1 w 19"/>
                <a:gd name="T3" fmla="*/ 31 h 38"/>
                <a:gd name="T4" fmla="*/ 19 w 19"/>
                <a:gd name="T5" fmla="*/ 31 h 38"/>
                <a:gd name="T6" fmla="*/ 19 w 19"/>
                <a:gd name="T7" fmla="*/ 0 h 38"/>
                <a:gd name="T8" fmla="*/ 5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5" y="0"/>
                  </a:moveTo>
                  <a:cubicBezTo>
                    <a:pt x="5" y="0"/>
                    <a:pt x="2" y="24"/>
                    <a:pt x="1" y="31"/>
                  </a:cubicBezTo>
                  <a:cubicBezTo>
                    <a:pt x="0" y="38"/>
                    <a:pt x="19" y="31"/>
                    <a:pt x="19" y="3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>
              <a:spLocks/>
            </p:cNvSpPr>
            <p:nvPr/>
          </p:nvSpPr>
          <p:spPr bwMode="auto">
            <a:xfrm>
              <a:off x="3247" y="3077"/>
              <a:ext cx="796" cy="2488"/>
            </a:xfrm>
            <a:custGeom>
              <a:avLst/>
              <a:gdLst>
                <a:gd name="T0" fmla="*/ 281 w 338"/>
                <a:gd name="T1" fmla="*/ 214 h 1056"/>
                <a:gd name="T2" fmla="*/ 302 w 338"/>
                <a:gd name="T3" fmla="*/ 451 h 1056"/>
                <a:gd name="T4" fmla="*/ 302 w 338"/>
                <a:gd name="T5" fmla="*/ 541 h 1056"/>
                <a:gd name="T6" fmla="*/ 296 w 338"/>
                <a:gd name="T7" fmla="*/ 578 h 1056"/>
                <a:gd name="T8" fmla="*/ 335 w 338"/>
                <a:gd name="T9" fmla="*/ 741 h 1056"/>
                <a:gd name="T10" fmla="*/ 251 w 338"/>
                <a:gd name="T11" fmla="*/ 784 h 1056"/>
                <a:gd name="T12" fmla="*/ 258 w 338"/>
                <a:gd name="T13" fmla="*/ 582 h 1056"/>
                <a:gd name="T14" fmla="*/ 259 w 338"/>
                <a:gd name="T15" fmla="*/ 539 h 1056"/>
                <a:gd name="T16" fmla="*/ 251 w 338"/>
                <a:gd name="T17" fmla="*/ 181 h 1056"/>
                <a:gd name="T18" fmla="*/ 201 w 338"/>
                <a:gd name="T19" fmla="*/ 33 h 1056"/>
                <a:gd name="T20" fmla="*/ 203 w 338"/>
                <a:gd name="T21" fmla="*/ 102 h 1056"/>
                <a:gd name="T22" fmla="*/ 183 w 338"/>
                <a:gd name="T23" fmla="*/ 135 h 1056"/>
                <a:gd name="T24" fmla="*/ 244 w 338"/>
                <a:gd name="T25" fmla="*/ 179 h 1056"/>
                <a:gd name="T26" fmla="*/ 251 w 338"/>
                <a:gd name="T27" fmla="*/ 548 h 1056"/>
                <a:gd name="T28" fmla="*/ 241 w 338"/>
                <a:gd name="T29" fmla="*/ 549 h 1056"/>
                <a:gd name="T30" fmla="*/ 243 w 338"/>
                <a:gd name="T31" fmla="*/ 584 h 1056"/>
                <a:gd name="T32" fmla="*/ 251 w 338"/>
                <a:gd name="T33" fmla="*/ 784 h 1056"/>
                <a:gd name="T34" fmla="*/ 235 w 338"/>
                <a:gd name="T35" fmla="*/ 785 h 1056"/>
                <a:gd name="T36" fmla="*/ 227 w 338"/>
                <a:gd name="T37" fmla="*/ 918 h 1056"/>
                <a:gd name="T38" fmla="*/ 235 w 338"/>
                <a:gd name="T39" fmla="*/ 1007 h 1056"/>
                <a:gd name="T40" fmla="*/ 180 w 338"/>
                <a:gd name="T41" fmla="*/ 1012 h 1056"/>
                <a:gd name="T42" fmla="*/ 168 w 338"/>
                <a:gd name="T43" fmla="*/ 947 h 1056"/>
                <a:gd name="T44" fmla="*/ 170 w 338"/>
                <a:gd name="T45" fmla="*/ 845 h 1056"/>
                <a:gd name="T46" fmla="*/ 144 w 338"/>
                <a:gd name="T47" fmla="*/ 622 h 1056"/>
                <a:gd name="T48" fmla="*/ 118 w 338"/>
                <a:gd name="T49" fmla="*/ 669 h 1056"/>
                <a:gd name="T50" fmla="*/ 89 w 338"/>
                <a:gd name="T51" fmla="*/ 894 h 1056"/>
                <a:gd name="T52" fmla="*/ 96 w 338"/>
                <a:gd name="T53" fmla="*/ 932 h 1056"/>
                <a:gd name="T54" fmla="*/ 78 w 338"/>
                <a:gd name="T55" fmla="*/ 1001 h 1056"/>
                <a:gd name="T56" fmla="*/ 28 w 338"/>
                <a:gd name="T57" fmla="*/ 1052 h 1056"/>
                <a:gd name="T58" fmla="*/ 35 w 338"/>
                <a:gd name="T59" fmla="*/ 965 h 1056"/>
                <a:gd name="T60" fmla="*/ 31 w 338"/>
                <a:gd name="T61" fmla="*/ 913 h 1056"/>
                <a:gd name="T62" fmla="*/ 27 w 338"/>
                <a:gd name="T63" fmla="*/ 724 h 1056"/>
                <a:gd name="T64" fmla="*/ 28 w 338"/>
                <a:gd name="T65" fmla="*/ 526 h 1056"/>
                <a:gd name="T66" fmla="*/ 17 w 338"/>
                <a:gd name="T67" fmla="*/ 493 h 1056"/>
                <a:gd name="T68" fmla="*/ 7 w 338"/>
                <a:gd name="T69" fmla="*/ 405 h 1056"/>
                <a:gd name="T70" fmla="*/ 20 w 338"/>
                <a:gd name="T71" fmla="*/ 233 h 1056"/>
                <a:gd name="T72" fmla="*/ 113 w 338"/>
                <a:gd name="T73" fmla="*/ 159 h 1056"/>
                <a:gd name="T74" fmla="*/ 117 w 338"/>
                <a:gd name="T75" fmla="*/ 108 h 1056"/>
                <a:gd name="T76" fmla="*/ 103 w 338"/>
                <a:gd name="T77" fmla="*/ 73 h 1056"/>
                <a:gd name="T78" fmla="*/ 108 w 338"/>
                <a:gd name="T79" fmla="*/ 33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1056">
                  <a:moveTo>
                    <a:pt x="251" y="181"/>
                  </a:moveTo>
                  <a:cubicBezTo>
                    <a:pt x="268" y="186"/>
                    <a:pt x="281" y="191"/>
                    <a:pt x="281" y="214"/>
                  </a:cubicBezTo>
                  <a:cubicBezTo>
                    <a:pt x="282" y="239"/>
                    <a:pt x="284" y="289"/>
                    <a:pt x="288" y="323"/>
                  </a:cubicBezTo>
                  <a:cubicBezTo>
                    <a:pt x="292" y="356"/>
                    <a:pt x="302" y="428"/>
                    <a:pt x="302" y="451"/>
                  </a:cubicBezTo>
                  <a:cubicBezTo>
                    <a:pt x="303" y="474"/>
                    <a:pt x="305" y="522"/>
                    <a:pt x="305" y="527"/>
                  </a:cubicBezTo>
                  <a:cubicBezTo>
                    <a:pt x="304" y="533"/>
                    <a:pt x="300" y="532"/>
                    <a:pt x="302" y="541"/>
                  </a:cubicBezTo>
                  <a:cubicBezTo>
                    <a:pt x="303" y="550"/>
                    <a:pt x="303" y="558"/>
                    <a:pt x="299" y="564"/>
                  </a:cubicBezTo>
                  <a:cubicBezTo>
                    <a:pt x="294" y="570"/>
                    <a:pt x="296" y="578"/>
                    <a:pt x="296" y="578"/>
                  </a:cubicBezTo>
                  <a:cubicBezTo>
                    <a:pt x="338" y="576"/>
                    <a:pt x="338" y="576"/>
                    <a:pt x="338" y="576"/>
                  </a:cubicBezTo>
                  <a:cubicBezTo>
                    <a:pt x="335" y="741"/>
                    <a:pt x="335" y="741"/>
                    <a:pt x="335" y="741"/>
                  </a:cubicBezTo>
                  <a:cubicBezTo>
                    <a:pt x="269" y="792"/>
                    <a:pt x="269" y="792"/>
                    <a:pt x="269" y="792"/>
                  </a:cubicBezTo>
                  <a:cubicBezTo>
                    <a:pt x="269" y="792"/>
                    <a:pt x="260" y="785"/>
                    <a:pt x="251" y="7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8" y="582"/>
                    <a:pt x="258" y="582"/>
                    <a:pt x="258" y="582"/>
                  </a:cubicBezTo>
                  <a:cubicBezTo>
                    <a:pt x="258" y="582"/>
                    <a:pt x="257" y="570"/>
                    <a:pt x="259" y="562"/>
                  </a:cubicBezTo>
                  <a:cubicBezTo>
                    <a:pt x="261" y="555"/>
                    <a:pt x="261" y="548"/>
                    <a:pt x="259" y="539"/>
                  </a:cubicBezTo>
                  <a:cubicBezTo>
                    <a:pt x="259" y="539"/>
                    <a:pt x="256" y="547"/>
                    <a:pt x="251" y="548"/>
                  </a:cubicBezTo>
                  <a:lnTo>
                    <a:pt x="251" y="181"/>
                  </a:lnTo>
                  <a:close/>
                  <a:moveTo>
                    <a:pt x="159" y="0"/>
                  </a:moveTo>
                  <a:cubicBezTo>
                    <a:pt x="177" y="0"/>
                    <a:pt x="198" y="14"/>
                    <a:pt x="201" y="33"/>
                  </a:cubicBezTo>
                  <a:cubicBezTo>
                    <a:pt x="203" y="52"/>
                    <a:pt x="202" y="79"/>
                    <a:pt x="202" y="79"/>
                  </a:cubicBezTo>
                  <a:cubicBezTo>
                    <a:pt x="202" y="79"/>
                    <a:pt x="208" y="92"/>
                    <a:pt x="203" y="102"/>
                  </a:cubicBezTo>
                  <a:cubicBezTo>
                    <a:pt x="198" y="112"/>
                    <a:pt x="186" y="110"/>
                    <a:pt x="186" y="110"/>
                  </a:cubicBezTo>
                  <a:cubicBezTo>
                    <a:pt x="186" y="110"/>
                    <a:pt x="183" y="126"/>
                    <a:pt x="183" y="135"/>
                  </a:cubicBezTo>
                  <a:cubicBezTo>
                    <a:pt x="183" y="144"/>
                    <a:pt x="183" y="150"/>
                    <a:pt x="191" y="156"/>
                  </a:cubicBezTo>
                  <a:cubicBezTo>
                    <a:pt x="198" y="162"/>
                    <a:pt x="224" y="173"/>
                    <a:pt x="244" y="179"/>
                  </a:cubicBezTo>
                  <a:cubicBezTo>
                    <a:pt x="247" y="180"/>
                    <a:pt x="249" y="180"/>
                    <a:pt x="251" y="181"/>
                  </a:cubicBezTo>
                  <a:cubicBezTo>
                    <a:pt x="251" y="548"/>
                    <a:pt x="251" y="548"/>
                    <a:pt x="251" y="548"/>
                  </a:cubicBezTo>
                  <a:cubicBezTo>
                    <a:pt x="251" y="548"/>
                    <a:pt x="250" y="548"/>
                    <a:pt x="250" y="548"/>
                  </a:cubicBezTo>
                  <a:cubicBezTo>
                    <a:pt x="244" y="548"/>
                    <a:pt x="241" y="549"/>
                    <a:pt x="241" y="549"/>
                  </a:cubicBezTo>
                  <a:cubicBezTo>
                    <a:pt x="241" y="549"/>
                    <a:pt x="244" y="559"/>
                    <a:pt x="244" y="567"/>
                  </a:cubicBezTo>
                  <a:cubicBezTo>
                    <a:pt x="244" y="576"/>
                    <a:pt x="243" y="584"/>
                    <a:pt x="243" y="5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1" y="784"/>
                    <a:pt x="251" y="784"/>
                    <a:pt x="251" y="784"/>
                  </a:cubicBezTo>
                  <a:cubicBezTo>
                    <a:pt x="250" y="784"/>
                    <a:pt x="250" y="784"/>
                    <a:pt x="249" y="784"/>
                  </a:cubicBezTo>
                  <a:cubicBezTo>
                    <a:pt x="240" y="784"/>
                    <a:pt x="235" y="785"/>
                    <a:pt x="235" y="785"/>
                  </a:cubicBezTo>
                  <a:cubicBezTo>
                    <a:pt x="235" y="785"/>
                    <a:pt x="237" y="834"/>
                    <a:pt x="237" y="853"/>
                  </a:cubicBezTo>
                  <a:cubicBezTo>
                    <a:pt x="237" y="873"/>
                    <a:pt x="236" y="904"/>
                    <a:pt x="227" y="918"/>
                  </a:cubicBezTo>
                  <a:cubicBezTo>
                    <a:pt x="219" y="932"/>
                    <a:pt x="217" y="937"/>
                    <a:pt x="217" y="949"/>
                  </a:cubicBezTo>
                  <a:cubicBezTo>
                    <a:pt x="217" y="962"/>
                    <a:pt x="236" y="995"/>
                    <a:pt x="235" y="1007"/>
                  </a:cubicBezTo>
                  <a:cubicBezTo>
                    <a:pt x="235" y="1018"/>
                    <a:pt x="232" y="1036"/>
                    <a:pt x="213" y="1035"/>
                  </a:cubicBezTo>
                  <a:cubicBezTo>
                    <a:pt x="194" y="1035"/>
                    <a:pt x="180" y="1027"/>
                    <a:pt x="180" y="1012"/>
                  </a:cubicBezTo>
                  <a:cubicBezTo>
                    <a:pt x="180" y="996"/>
                    <a:pt x="182" y="987"/>
                    <a:pt x="176" y="981"/>
                  </a:cubicBezTo>
                  <a:cubicBezTo>
                    <a:pt x="170" y="975"/>
                    <a:pt x="179" y="962"/>
                    <a:pt x="168" y="947"/>
                  </a:cubicBezTo>
                  <a:cubicBezTo>
                    <a:pt x="158" y="932"/>
                    <a:pt x="170" y="930"/>
                    <a:pt x="167" y="917"/>
                  </a:cubicBezTo>
                  <a:cubicBezTo>
                    <a:pt x="164" y="903"/>
                    <a:pt x="169" y="861"/>
                    <a:pt x="170" y="845"/>
                  </a:cubicBezTo>
                  <a:cubicBezTo>
                    <a:pt x="171" y="828"/>
                    <a:pt x="168" y="809"/>
                    <a:pt x="160" y="738"/>
                  </a:cubicBezTo>
                  <a:cubicBezTo>
                    <a:pt x="151" y="668"/>
                    <a:pt x="146" y="637"/>
                    <a:pt x="144" y="622"/>
                  </a:cubicBezTo>
                  <a:cubicBezTo>
                    <a:pt x="142" y="606"/>
                    <a:pt x="138" y="587"/>
                    <a:pt x="138" y="587"/>
                  </a:cubicBezTo>
                  <a:cubicBezTo>
                    <a:pt x="138" y="587"/>
                    <a:pt x="127" y="653"/>
                    <a:pt x="118" y="669"/>
                  </a:cubicBezTo>
                  <a:cubicBezTo>
                    <a:pt x="109" y="686"/>
                    <a:pt x="99" y="768"/>
                    <a:pt x="96" y="792"/>
                  </a:cubicBezTo>
                  <a:cubicBezTo>
                    <a:pt x="93" y="816"/>
                    <a:pt x="95" y="886"/>
                    <a:pt x="89" y="894"/>
                  </a:cubicBezTo>
                  <a:cubicBezTo>
                    <a:pt x="84" y="901"/>
                    <a:pt x="81" y="912"/>
                    <a:pt x="81" y="912"/>
                  </a:cubicBezTo>
                  <a:cubicBezTo>
                    <a:pt x="81" y="912"/>
                    <a:pt x="96" y="920"/>
                    <a:pt x="96" y="932"/>
                  </a:cubicBezTo>
                  <a:cubicBezTo>
                    <a:pt x="96" y="944"/>
                    <a:pt x="85" y="954"/>
                    <a:pt x="85" y="969"/>
                  </a:cubicBezTo>
                  <a:cubicBezTo>
                    <a:pt x="86" y="985"/>
                    <a:pt x="84" y="998"/>
                    <a:pt x="78" y="1001"/>
                  </a:cubicBezTo>
                  <a:cubicBezTo>
                    <a:pt x="72" y="1004"/>
                    <a:pt x="73" y="1031"/>
                    <a:pt x="65" y="1040"/>
                  </a:cubicBezTo>
                  <a:cubicBezTo>
                    <a:pt x="57" y="1049"/>
                    <a:pt x="44" y="1056"/>
                    <a:pt x="28" y="1052"/>
                  </a:cubicBezTo>
                  <a:cubicBezTo>
                    <a:pt x="12" y="1047"/>
                    <a:pt x="12" y="1026"/>
                    <a:pt x="20" y="1006"/>
                  </a:cubicBezTo>
                  <a:cubicBezTo>
                    <a:pt x="28" y="986"/>
                    <a:pt x="37" y="973"/>
                    <a:pt x="35" y="965"/>
                  </a:cubicBezTo>
                  <a:cubicBezTo>
                    <a:pt x="32" y="957"/>
                    <a:pt x="29" y="945"/>
                    <a:pt x="37" y="937"/>
                  </a:cubicBezTo>
                  <a:cubicBezTo>
                    <a:pt x="45" y="929"/>
                    <a:pt x="36" y="920"/>
                    <a:pt x="31" y="913"/>
                  </a:cubicBezTo>
                  <a:cubicBezTo>
                    <a:pt x="26" y="906"/>
                    <a:pt x="27" y="875"/>
                    <a:pt x="27" y="857"/>
                  </a:cubicBezTo>
                  <a:cubicBezTo>
                    <a:pt x="26" y="840"/>
                    <a:pt x="28" y="755"/>
                    <a:pt x="27" y="724"/>
                  </a:cubicBezTo>
                  <a:cubicBezTo>
                    <a:pt x="26" y="692"/>
                    <a:pt x="23" y="598"/>
                    <a:pt x="28" y="572"/>
                  </a:cubicBezTo>
                  <a:cubicBezTo>
                    <a:pt x="32" y="546"/>
                    <a:pt x="28" y="526"/>
                    <a:pt x="28" y="526"/>
                  </a:cubicBezTo>
                  <a:cubicBezTo>
                    <a:pt x="28" y="526"/>
                    <a:pt x="18" y="531"/>
                    <a:pt x="18" y="522"/>
                  </a:cubicBezTo>
                  <a:cubicBezTo>
                    <a:pt x="18" y="512"/>
                    <a:pt x="22" y="510"/>
                    <a:pt x="17" y="493"/>
                  </a:cubicBezTo>
                  <a:cubicBezTo>
                    <a:pt x="13" y="476"/>
                    <a:pt x="12" y="460"/>
                    <a:pt x="7" y="447"/>
                  </a:cubicBezTo>
                  <a:cubicBezTo>
                    <a:pt x="1" y="434"/>
                    <a:pt x="0" y="412"/>
                    <a:pt x="7" y="405"/>
                  </a:cubicBezTo>
                  <a:cubicBezTo>
                    <a:pt x="13" y="398"/>
                    <a:pt x="4" y="361"/>
                    <a:pt x="9" y="332"/>
                  </a:cubicBezTo>
                  <a:cubicBezTo>
                    <a:pt x="15" y="304"/>
                    <a:pt x="19" y="258"/>
                    <a:pt x="20" y="233"/>
                  </a:cubicBezTo>
                  <a:cubicBezTo>
                    <a:pt x="20" y="209"/>
                    <a:pt x="21" y="191"/>
                    <a:pt x="53" y="183"/>
                  </a:cubicBezTo>
                  <a:cubicBezTo>
                    <a:pt x="85" y="175"/>
                    <a:pt x="109" y="166"/>
                    <a:pt x="113" y="159"/>
                  </a:cubicBezTo>
                  <a:cubicBezTo>
                    <a:pt x="118" y="153"/>
                    <a:pt x="119" y="135"/>
                    <a:pt x="118" y="127"/>
                  </a:cubicBezTo>
                  <a:cubicBezTo>
                    <a:pt x="117" y="119"/>
                    <a:pt x="117" y="113"/>
                    <a:pt x="117" y="108"/>
                  </a:cubicBezTo>
                  <a:cubicBezTo>
                    <a:pt x="117" y="103"/>
                    <a:pt x="107" y="110"/>
                    <a:pt x="105" y="102"/>
                  </a:cubicBezTo>
                  <a:cubicBezTo>
                    <a:pt x="103" y="93"/>
                    <a:pt x="102" y="75"/>
                    <a:pt x="103" y="73"/>
                  </a:cubicBezTo>
                  <a:cubicBezTo>
                    <a:pt x="105" y="72"/>
                    <a:pt x="106" y="72"/>
                    <a:pt x="108" y="72"/>
                  </a:cubicBezTo>
                  <a:cubicBezTo>
                    <a:pt x="108" y="69"/>
                    <a:pt x="107" y="52"/>
                    <a:pt x="108" y="33"/>
                  </a:cubicBezTo>
                  <a:cubicBezTo>
                    <a:pt x="109" y="16"/>
                    <a:pt x="127" y="2"/>
                    <a:pt x="15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>
              <a:spLocks/>
            </p:cNvSpPr>
            <p:nvPr/>
          </p:nvSpPr>
          <p:spPr bwMode="auto">
            <a:xfrm>
              <a:off x="3282" y="4199"/>
              <a:ext cx="87" cy="82"/>
            </a:xfrm>
            <a:custGeom>
              <a:avLst/>
              <a:gdLst>
                <a:gd name="T0" fmla="*/ 9 w 37"/>
                <a:gd name="T1" fmla="*/ 35 h 35"/>
                <a:gd name="T2" fmla="*/ 9 w 37"/>
                <a:gd name="T3" fmla="*/ 11 h 35"/>
                <a:gd name="T4" fmla="*/ 37 w 37"/>
                <a:gd name="T5" fmla="*/ 8 h 35"/>
                <a:gd name="T6" fmla="*/ 15 w 37"/>
                <a:gd name="T7" fmla="*/ 14 h 35"/>
                <a:gd name="T8" fmla="*/ 9 w 3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5">
                  <a:moveTo>
                    <a:pt x="9" y="35"/>
                  </a:moveTo>
                  <a:cubicBezTo>
                    <a:pt x="9" y="35"/>
                    <a:pt x="0" y="22"/>
                    <a:pt x="9" y="11"/>
                  </a:cubicBezTo>
                  <a:cubicBezTo>
                    <a:pt x="17" y="0"/>
                    <a:pt x="37" y="8"/>
                    <a:pt x="37" y="8"/>
                  </a:cubicBezTo>
                  <a:cubicBezTo>
                    <a:pt x="37" y="8"/>
                    <a:pt x="23" y="8"/>
                    <a:pt x="15" y="14"/>
                  </a:cubicBezTo>
                  <a:cubicBezTo>
                    <a:pt x="8" y="20"/>
                    <a:pt x="10" y="24"/>
                    <a:pt x="9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>
              <a:spLocks/>
            </p:cNvSpPr>
            <p:nvPr/>
          </p:nvSpPr>
          <p:spPr bwMode="auto">
            <a:xfrm>
              <a:off x="3857" y="4307"/>
              <a:ext cx="99" cy="35"/>
            </a:xfrm>
            <a:custGeom>
              <a:avLst/>
              <a:gdLst>
                <a:gd name="T0" fmla="*/ 0 w 42"/>
                <a:gd name="T1" fmla="*/ 14 h 15"/>
                <a:gd name="T2" fmla="*/ 20 w 42"/>
                <a:gd name="T3" fmla="*/ 0 h 15"/>
                <a:gd name="T4" fmla="*/ 42 w 42"/>
                <a:gd name="T5" fmla="*/ 15 h 15"/>
                <a:gd name="T6" fmla="*/ 19 w 42"/>
                <a:gd name="T7" fmla="*/ 8 h 15"/>
                <a:gd name="T8" fmla="*/ 0 w 4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14"/>
                  </a:moveTo>
                  <a:cubicBezTo>
                    <a:pt x="0" y="14"/>
                    <a:pt x="0" y="0"/>
                    <a:pt x="20" y="0"/>
                  </a:cubicBezTo>
                  <a:cubicBezTo>
                    <a:pt x="39" y="0"/>
                    <a:pt x="42" y="15"/>
                    <a:pt x="42" y="15"/>
                  </a:cubicBezTo>
                  <a:cubicBezTo>
                    <a:pt x="42" y="15"/>
                    <a:pt x="32" y="7"/>
                    <a:pt x="19" y="8"/>
                  </a:cubicBezTo>
                  <a:cubicBezTo>
                    <a:pt x="6" y="8"/>
                    <a:pt x="6" y="8"/>
                    <a:pt x="0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>
              <a:spLocks/>
            </p:cNvSpPr>
            <p:nvPr/>
          </p:nvSpPr>
          <p:spPr bwMode="auto">
            <a:xfrm>
              <a:off x="3423" y="3421"/>
              <a:ext cx="267" cy="695"/>
            </a:xfrm>
            <a:custGeom>
              <a:avLst/>
              <a:gdLst>
                <a:gd name="T0" fmla="*/ 109 w 113"/>
                <a:gd name="T1" fmla="*/ 0 h 295"/>
                <a:gd name="T2" fmla="*/ 113 w 113"/>
                <a:gd name="T3" fmla="*/ 8 h 295"/>
                <a:gd name="T4" fmla="*/ 97 w 113"/>
                <a:gd name="T5" fmla="*/ 138 h 295"/>
                <a:gd name="T6" fmla="*/ 103 w 113"/>
                <a:gd name="T7" fmla="*/ 294 h 295"/>
                <a:gd name="T8" fmla="*/ 72 w 113"/>
                <a:gd name="T9" fmla="*/ 295 h 295"/>
                <a:gd name="T10" fmla="*/ 0 w 113"/>
                <a:gd name="T11" fmla="*/ 280 h 295"/>
                <a:gd name="T12" fmla="*/ 15 w 113"/>
                <a:gd name="T13" fmla="*/ 247 h 295"/>
                <a:gd name="T14" fmla="*/ 36 w 113"/>
                <a:gd name="T15" fmla="*/ 78 h 295"/>
                <a:gd name="T16" fmla="*/ 36 w 113"/>
                <a:gd name="T17" fmla="*/ 16 h 295"/>
                <a:gd name="T18" fmla="*/ 38 w 113"/>
                <a:gd name="T19" fmla="*/ 13 h 295"/>
                <a:gd name="T20" fmla="*/ 42 w 113"/>
                <a:gd name="T21" fmla="*/ 4 h 295"/>
                <a:gd name="T22" fmla="*/ 78 w 113"/>
                <a:gd name="T23" fmla="*/ 33 h 295"/>
                <a:gd name="T24" fmla="*/ 109 w 113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95">
                  <a:moveTo>
                    <a:pt x="109" y="0"/>
                  </a:moveTo>
                  <a:cubicBezTo>
                    <a:pt x="109" y="3"/>
                    <a:pt x="111" y="5"/>
                    <a:pt x="113" y="8"/>
                  </a:cubicBezTo>
                  <a:cubicBezTo>
                    <a:pt x="109" y="29"/>
                    <a:pt x="100" y="92"/>
                    <a:pt x="97" y="138"/>
                  </a:cubicBezTo>
                  <a:cubicBezTo>
                    <a:pt x="93" y="191"/>
                    <a:pt x="103" y="294"/>
                    <a:pt x="103" y="294"/>
                  </a:cubicBezTo>
                  <a:cubicBezTo>
                    <a:pt x="103" y="294"/>
                    <a:pt x="96" y="295"/>
                    <a:pt x="72" y="295"/>
                  </a:cubicBezTo>
                  <a:cubicBezTo>
                    <a:pt x="48" y="295"/>
                    <a:pt x="0" y="280"/>
                    <a:pt x="0" y="280"/>
                  </a:cubicBezTo>
                  <a:cubicBezTo>
                    <a:pt x="0" y="280"/>
                    <a:pt x="8" y="266"/>
                    <a:pt x="15" y="247"/>
                  </a:cubicBezTo>
                  <a:cubicBezTo>
                    <a:pt x="21" y="228"/>
                    <a:pt x="33" y="147"/>
                    <a:pt x="36" y="78"/>
                  </a:cubicBezTo>
                  <a:cubicBezTo>
                    <a:pt x="38" y="43"/>
                    <a:pt x="38" y="26"/>
                    <a:pt x="36" y="16"/>
                  </a:cubicBezTo>
                  <a:cubicBezTo>
                    <a:pt x="37" y="15"/>
                    <a:pt x="38" y="14"/>
                    <a:pt x="38" y="13"/>
                  </a:cubicBezTo>
                  <a:cubicBezTo>
                    <a:pt x="40" y="11"/>
                    <a:pt x="41" y="8"/>
                    <a:pt x="42" y="4"/>
                  </a:cubicBezTo>
                  <a:cubicBezTo>
                    <a:pt x="49" y="18"/>
                    <a:pt x="67" y="33"/>
                    <a:pt x="78" y="33"/>
                  </a:cubicBezTo>
                  <a:cubicBezTo>
                    <a:pt x="88" y="33"/>
                    <a:pt x="102" y="12"/>
                    <a:pt x="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>
              <a:spLocks/>
            </p:cNvSpPr>
            <p:nvPr/>
          </p:nvSpPr>
          <p:spPr bwMode="auto">
            <a:xfrm>
              <a:off x="3546" y="3506"/>
              <a:ext cx="108" cy="683"/>
            </a:xfrm>
            <a:custGeom>
              <a:avLst/>
              <a:gdLst>
                <a:gd name="T0" fmla="*/ 0 w 46"/>
                <a:gd name="T1" fmla="*/ 13 h 290"/>
                <a:gd name="T2" fmla="*/ 23 w 46"/>
                <a:gd name="T3" fmla="*/ 0 h 290"/>
                <a:gd name="T4" fmla="*/ 46 w 46"/>
                <a:gd name="T5" fmla="*/ 13 h 290"/>
                <a:gd name="T6" fmla="*/ 31 w 46"/>
                <a:gd name="T7" fmla="*/ 20 h 290"/>
                <a:gd name="T8" fmla="*/ 37 w 46"/>
                <a:gd name="T9" fmla="*/ 120 h 290"/>
                <a:gd name="T10" fmla="*/ 36 w 46"/>
                <a:gd name="T11" fmla="*/ 266 h 290"/>
                <a:gd name="T12" fmla="*/ 17 w 46"/>
                <a:gd name="T13" fmla="*/ 267 h 290"/>
                <a:gd name="T14" fmla="*/ 16 w 46"/>
                <a:gd name="T15" fmla="*/ 100 h 290"/>
                <a:gd name="T16" fmla="*/ 18 w 46"/>
                <a:gd name="T17" fmla="*/ 21 h 290"/>
                <a:gd name="T18" fmla="*/ 0 w 46"/>
                <a:gd name="T1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0">
                  <a:moveTo>
                    <a:pt x="0" y="13"/>
                  </a:moveTo>
                  <a:cubicBezTo>
                    <a:pt x="0" y="13"/>
                    <a:pt x="9" y="0"/>
                    <a:pt x="23" y="0"/>
                  </a:cubicBezTo>
                  <a:cubicBezTo>
                    <a:pt x="37" y="0"/>
                    <a:pt x="46" y="13"/>
                    <a:pt x="46" y="13"/>
                  </a:cubicBezTo>
                  <a:cubicBezTo>
                    <a:pt x="46" y="13"/>
                    <a:pt x="31" y="9"/>
                    <a:pt x="31" y="20"/>
                  </a:cubicBezTo>
                  <a:cubicBezTo>
                    <a:pt x="32" y="30"/>
                    <a:pt x="37" y="85"/>
                    <a:pt x="37" y="120"/>
                  </a:cubicBezTo>
                  <a:cubicBezTo>
                    <a:pt x="37" y="156"/>
                    <a:pt x="40" y="249"/>
                    <a:pt x="36" y="266"/>
                  </a:cubicBezTo>
                  <a:cubicBezTo>
                    <a:pt x="32" y="284"/>
                    <a:pt x="20" y="290"/>
                    <a:pt x="17" y="267"/>
                  </a:cubicBezTo>
                  <a:cubicBezTo>
                    <a:pt x="15" y="245"/>
                    <a:pt x="15" y="123"/>
                    <a:pt x="16" y="100"/>
                  </a:cubicBezTo>
                  <a:cubicBezTo>
                    <a:pt x="16" y="76"/>
                    <a:pt x="20" y="27"/>
                    <a:pt x="18" y="21"/>
                  </a:cubicBezTo>
                  <a:cubicBezTo>
                    <a:pt x="15" y="14"/>
                    <a:pt x="8" y="9"/>
                    <a:pt x="0" y="13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>
              <a:spLocks/>
            </p:cNvSpPr>
            <p:nvPr/>
          </p:nvSpPr>
          <p:spPr bwMode="auto">
            <a:xfrm>
              <a:off x="2822" y="3461"/>
              <a:ext cx="361" cy="1433"/>
            </a:xfrm>
            <a:custGeom>
              <a:avLst/>
              <a:gdLst>
                <a:gd name="T0" fmla="*/ 66 w 153"/>
                <a:gd name="T1" fmla="*/ 0 h 608"/>
                <a:gd name="T2" fmla="*/ 90 w 153"/>
                <a:gd name="T3" fmla="*/ 35 h 608"/>
                <a:gd name="T4" fmla="*/ 87 w 153"/>
                <a:gd name="T5" fmla="*/ 56 h 608"/>
                <a:gd name="T6" fmla="*/ 82 w 153"/>
                <a:gd name="T7" fmla="*/ 68 h 608"/>
                <a:gd name="T8" fmla="*/ 80 w 153"/>
                <a:gd name="T9" fmla="*/ 77 h 608"/>
                <a:gd name="T10" fmla="*/ 83 w 153"/>
                <a:gd name="T11" fmla="*/ 83 h 608"/>
                <a:gd name="T12" fmla="*/ 92 w 153"/>
                <a:gd name="T13" fmla="*/ 89 h 608"/>
                <a:gd name="T14" fmla="*/ 108 w 153"/>
                <a:gd name="T15" fmla="*/ 97 h 608"/>
                <a:gd name="T16" fmla="*/ 130 w 153"/>
                <a:gd name="T17" fmla="*/ 109 h 608"/>
                <a:gd name="T18" fmla="*/ 133 w 153"/>
                <a:gd name="T19" fmla="*/ 126 h 608"/>
                <a:gd name="T20" fmla="*/ 138 w 153"/>
                <a:gd name="T21" fmla="*/ 146 h 608"/>
                <a:gd name="T22" fmla="*/ 145 w 153"/>
                <a:gd name="T23" fmla="*/ 201 h 608"/>
                <a:gd name="T24" fmla="*/ 118 w 153"/>
                <a:gd name="T25" fmla="*/ 211 h 608"/>
                <a:gd name="T26" fmla="*/ 120 w 153"/>
                <a:gd name="T27" fmla="*/ 231 h 608"/>
                <a:gd name="T28" fmla="*/ 122 w 153"/>
                <a:gd name="T29" fmla="*/ 254 h 608"/>
                <a:gd name="T30" fmla="*/ 121 w 153"/>
                <a:gd name="T31" fmla="*/ 323 h 608"/>
                <a:gd name="T32" fmla="*/ 121 w 153"/>
                <a:gd name="T33" fmla="*/ 393 h 608"/>
                <a:gd name="T34" fmla="*/ 102 w 153"/>
                <a:gd name="T35" fmla="*/ 397 h 608"/>
                <a:gd name="T36" fmla="*/ 94 w 153"/>
                <a:gd name="T37" fmla="*/ 396 h 608"/>
                <a:gd name="T38" fmla="*/ 92 w 153"/>
                <a:gd name="T39" fmla="*/ 420 h 608"/>
                <a:gd name="T40" fmla="*/ 90 w 153"/>
                <a:gd name="T41" fmla="*/ 487 h 608"/>
                <a:gd name="T42" fmla="*/ 85 w 153"/>
                <a:gd name="T43" fmla="*/ 540 h 608"/>
                <a:gd name="T44" fmla="*/ 95 w 153"/>
                <a:gd name="T45" fmla="*/ 581 h 608"/>
                <a:gd name="T46" fmla="*/ 105 w 153"/>
                <a:gd name="T47" fmla="*/ 595 h 608"/>
                <a:gd name="T48" fmla="*/ 107 w 153"/>
                <a:gd name="T49" fmla="*/ 603 h 608"/>
                <a:gd name="T50" fmla="*/ 77 w 153"/>
                <a:gd name="T51" fmla="*/ 601 h 608"/>
                <a:gd name="T52" fmla="*/ 73 w 153"/>
                <a:gd name="T53" fmla="*/ 584 h 608"/>
                <a:gd name="T54" fmla="*/ 66 w 153"/>
                <a:gd name="T55" fmla="*/ 574 h 608"/>
                <a:gd name="T56" fmla="*/ 66 w 153"/>
                <a:gd name="T57" fmla="*/ 579 h 608"/>
                <a:gd name="T58" fmla="*/ 72 w 153"/>
                <a:gd name="T59" fmla="*/ 598 h 608"/>
                <a:gd name="T60" fmla="*/ 66 w 153"/>
                <a:gd name="T61" fmla="*/ 608 h 608"/>
                <a:gd name="T62" fmla="*/ 41 w 153"/>
                <a:gd name="T63" fmla="*/ 598 h 608"/>
                <a:gd name="T64" fmla="*/ 39 w 153"/>
                <a:gd name="T65" fmla="*/ 572 h 608"/>
                <a:gd name="T66" fmla="*/ 39 w 153"/>
                <a:gd name="T67" fmla="*/ 549 h 608"/>
                <a:gd name="T68" fmla="*/ 31 w 153"/>
                <a:gd name="T69" fmla="*/ 496 h 608"/>
                <a:gd name="T70" fmla="*/ 24 w 153"/>
                <a:gd name="T71" fmla="*/ 432 h 608"/>
                <a:gd name="T72" fmla="*/ 26 w 153"/>
                <a:gd name="T73" fmla="*/ 400 h 608"/>
                <a:gd name="T74" fmla="*/ 26 w 153"/>
                <a:gd name="T75" fmla="*/ 392 h 608"/>
                <a:gd name="T76" fmla="*/ 8 w 153"/>
                <a:gd name="T77" fmla="*/ 388 h 608"/>
                <a:gd name="T78" fmla="*/ 10 w 153"/>
                <a:gd name="T79" fmla="*/ 330 h 608"/>
                <a:gd name="T80" fmla="*/ 12 w 153"/>
                <a:gd name="T81" fmla="*/ 276 h 608"/>
                <a:gd name="T82" fmla="*/ 14 w 153"/>
                <a:gd name="T83" fmla="*/ 257 h 608"/>
                <a:gd name="T84" fmla="*/ 14 w 153"/>
                <a:gd name="T85" fmla="*/ 244 h 608"/>
                <a:gd name="T86" fmla="*/ 17 w 153"/>
                <a:gd name="T87" fmla="*/ 225 h 608"/>
                <a:gd name="T88" fmla="*/ 3 w 153"/>
                <a:gd name="T89" fmla="*/ 214 h 608"/>
                <a:gd name="T90" fmla="*/ 0 w 153"/>
                <a:gd name="T91" fmla="*/ 161 h 608"/>
                <a:gd name="T92" fmla="*/ 3 w 153"/>
                <a:gd name="T93" fmla="*/ 116 h 608"/>
                <a:gd name="T94" fmla="*/ 10 w 153"/>
                <a:gd name="T95" fmla="*/ 105 h 608"/>
                <a:gd name="T96" fmla="*/ 31 w 153"/>
                <a:gd name="T97" fmla="*/ 98 h 608"/>
                <a:gd name="T98" fmla="*/ 45 w 153"/>
                <a:gd name="T99" fmla="*/ 85 h 608"/>
                <a:gd name="T100" fmla="*/ 50 w 153"/>
                <a:gd name="T101" fmla="*/ 74 h 608"/>
                <a:gd name="T102" fmla="*/ 44 w 153"/>
                <a:gd name="T103" fmla="*/ 58 h 608"/>
                <a:gd name="T104" fmla="*/ 39 w 153"/>
                <a:gd name="T105" fmla="*/ 34 h 608"/>
                <a:gd name="T106" fmla="*/ 66 w 153"/>
                <a:gd name="T10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608">
                  <a:moveTo>
                    <a:pt x="66" y="0"/>
                  </a:moveTo>
                  <a:cubicBezTo>
                    <a:pt x="86" y="0"/>
                    <a:pt x="90" y="16"/>
                    <a:pt x="90" y="35"/>
                  </a:cubicBezTo>
                  <a:cubicBezTo>
                    <a:pt x="95" y="35"/>
                    <a:pt x="92" y="56"/>
                    <a:pt x="87" y="56"/>
                  </a:cubicBezTo>
                  <a:cubicBezTo>
                    <a:pt x="88" y="58"/>
                    <a:pt x="85" y="67"/>
                    <a:pt x="82" y="68"/>
                  </a:cubicBezTo>
                  <a:cubicBezTo>
                    <a:pt x="80" y="70"/>
                    <a:pt x="80" y="72"/>
                    <a:pt x="80" y="77"/>
                  </a:cubicBezTo>
                  <a:cubicBezTo>
                    <a:pt x="80" y="81"/>
                    <a:pt x="83" y="83"/>
                    <a:pt x="83" y="83"/>
                  </a:cubicBezTo>
                  <a:cubicBezTo>
                    <a:pt x="83" y="83"/>
                    <a:pt x="91" y="85"/>
                    <a:pt x="92" y="89"/>
                  </a:cubicBezTo>
                  <a:cubicBezTo>
                    <a:pt x="92" y="94"/>
                    <a:pt x="100" y="97"/>
                    <a:pt x="108" y="97"/>
                  </a:cubicBezTo>
                  <a:cubicBezTo>
                    <a:pt x="116" y="98"/>
                    <a:pt x="130" y="103"/>
                    <a:pt x="130" y="109"/>
                  </a:cubicBezTo>
                  <a:cubicBezTo>
                    <a:pt x="130" y="114"/>
                    <a:pt x="131" y="126"/>
                    <a:pt x="133" y="126"/>
                  </a:cubicBezTo>
                  <a:cubicBezTo>
                    <a:pt x="136" y="125"/>
                    <a:pt x="136" y="136"/>
                    <a:pt x="138" y="146"/>
                  </a:cubicBezTo>
                  <a:cubicBezTo>
                    <a:pt x="140" y="157"/>
                    <a:pt x="153" y="191"/>
                    <a:pt x="145" y="201"/>
                  </a:cubicBezTo>
                  <a:cubicBezTo>
                    <a:pt x="137" y="211"/>
                    <a:pt x="118" y="211"/>
                    <a:pt x="118" y="211"/>
                  </a:cubicBezTo>
                  <a:cubicBezTo>
                    <a:pt x="118" y="211"/>
                    <a:pt x="119" y="217"/>
                    <a:pt x="120" y="231"/>
                  </a:cubicBezTo>
                  <a:cubicBezTo>
                    <a:pt x="122" y="244"/>
                    <a:pt x="125" y="254"/>
                    <a:pt x="122" y="254"/>
                  </a:cubicBezTo>
                  <a:cubicBezTo>
                    <a:pt x="120" y="254"/>
                    <a:pt x="121" y="299"/>
                    <a:pt x="121" y="323"/>
                  </a:cubicBezTo>
                  <a:cubicBezTo>
                    <a:pt x="121" y="346"/>
                    <a:pt x="121" y="389"/>
                    <a:pt x="121" y="393"/>
                  </a:cubicBezTo>
                  <a:cubicBezTo>
                    <a:pt x="121" y="397"/>
                    <a:pt x="107" y="397"/>
                    <a:pt x="102" y="397"/>
                  </a:cubicBezTo>
                  <a:cubicBezTo>
                    <a:pt x="98" y="397"/>
                    <a:pt x="94" y="396"/>
                    <a:pt x="94" y="396"/>
                  </a:cubicBezTo>
                  <a:cubicBezTo>
                    <a:pt x="94" y="396"/>
                    <a:pt x="93" y="410"/>
                    <a:pt x="92" y="420"/>
                  </a:cubicBezTo>
                  <a:cubicBezTo>
                    <a:pt x="91" y="429"/>
                    <a:pt x="91" y="475"/>
                    <a:pt x="90" y="487"/>
                  </a:cubicBezTo>
                  <a:cubicBezTo>
                    <a:pt x="89" y="498"/>
                    <a:pt x="84" y="524"/>
                    <a:pt x="85" y="540"/>
                  </a:cubicBezTo>
                  <a:cubicBezTo>
                    <a:pt x="85" y="557"/>
                    <a:pt x="89" y="573"/>
                    <a:pt x="95" y="581"/>
                  </a:cubicBezTo>
                  <a:cubicBezTo>
                    <a:pt x="100" y="589"/>
                    <a:pt x="101" y="592"/>
                    <a:pt x="105" y="595"/>
                  </a:cubicBezTo>
                  <a:cubicBezTo>
                    <a:pt x="108" y="598"/>
                    <a:pt x="115" y="602"/>
                    <a:pt x="107" y="603"/>
                  </a:cubicBezTo>
                  <a:cubicBezTo>
                    <a:pt x="99" y="603"/>
                    <a:pt x="81" y="604"/>
                    <a:pt x="77" y="601"/>
                  </a:cubicBezTo>
                  <a:cubicBezTo>
                    <a:pt x="74" y="598"/>
                    <a:pt x="76" y="589"/>
                    <a:pt x="73" y="584"/>
                  </a:cubicBezTo>
                  <a:cubicBezTo>
                    <a:pt x="70" y="579"/>
                    <a:pt x="66" y="574"/>
                    <a:pt x="66" y="574"/>
                  </a:cubicBezTo>
                  <a:cubicBezTo>
                    <a:pt x="66" y="579"/>
                    <a:pt x="66" y="579"/>
                    <a:pt x="66" y="579"/>
                  </a:cubicBezTo>
                  <a:cubicBezTo>
                    <a:pt x="66" y="579"/>
                    <a:pt x="74" y="594"/>
                    <a:pt x="72" y="598"/>
                  </a:cubicBezTo>
                  <a:cubicBezTo>
                    <a:pt x="71" y="602"/>
                    <a:pt x="72" y="608"/>
                    <a:pt x="66" y="608"/>
                  </a:cubicBezTo>
                  <a:cubicBezTo>
                    <a:pt x="60" y="608"/>
                    <a:pt x="43" y="604"/>
                    <a:pt x="41" y="598"/>
                  </a:cubicBezTo>
                  <a:cubicBezTo>
                    <a:pt x="39" y="593"/>
                    <a:pt x="41" y="576"/>
                    <a:pt x="39" y="572"/>
                  </a:cubicBezTo>
                  <a:cubicBezTo>
                    <a:pt x="36" y="567"/>
                    <a:pt x="38" y="558"/>
                    <a:pt x="39" y="549"/>
                  </a:cubicBezTo>
                  <a:cubicBezTo>
                    <a:pt x="40" y="540"/>
                    <a:pt x="38" y="513"/>
                    <a:pt x="31" y="496"/>
                  </a:cubicBezTo>
                  <a:cubicBezTo>
                    <a:pt x="25" y="479"/>
                    <a:pt x="24" y="446"/>
                    <a:pt x="24" y="432"/>
                  </a:cubicBezTo>
                  <a:cubicBezTo>
                    <a:pt x="25" y="417"/>
                    <a:pt x="27" y="407"/>
                    <a:pt x="26" y="400"/>
                  </a:cubicBezTo>
                  <a:cubicBezTo>
                    <a:pt x="26" y="393"/>
                    <a:pt x="26" y="392"/>
                    <a:pt x="26" y="392"/>
                  </a:cubicBezTo>
                  <a:cubicBezTo>
                    <a:pt x="26" y="392"/>
                    <a:pt x="8" y="392"/>
                    <a:pt x="8" y="388"/>
                  </a:cubicBezTo>
                  <a:cubicBezTo>
                    <a:pt x="8" y="385"/>
                    <a:pt x="10" y="347"/>
                    <a:pt x="10" y="330"/>
                  </a:cubicBezTo>
                  <a:cubicBezTo>
                    <a:pt x="10" y="313"/>
                    <a:pt x="11" y="290"/>
                    <a:pt x="12" y="276"/>
                  </a:cubicBezTo>
                  <a:cubicBezTo>
                    <a:pt x="14" y="262"/>
                    <a:pt x="14" y="257"/>
                    <a:pt x="14" y="257"/>
                  </a:cubicBezTo>
                  <a:cubicBezTo>
                    <a:pt x="14" y="257"/>
                    <a:pt x="12" y="255"/>
                    <a:pt x="14" y="244"/>
                  </a:cubicBezTo>
                  <a:cubicBezTo>
                    <a:pt x="15" y="234"/>
                    <a:pt x="17" y="225"/>
                    <a:pt x="17" y="225"/>
                  </a:cubicBezTo>
                  <a:cubicBezTo>
                    <a:pt x="17" y="225"/>
                    <a:pt x="6" y="225"/>
                    <a:pt x="3" y="214"/>
                  </a:cubicBezTo>
                  <a:cubicBezTo>
                    <a:pt x="0" y="203"/>
                    <a:pt x="0" y="184"/>
                    <a:pt x="0" y="161"/>
                  </a:cubicBezTo>
                  <a:cubicBezTo>
                    <a:pt x="0" y="138"/>
                    <a:pt x="3" y="121"/>
                    <a:pt x="3" y="116"/>
                  </a:cubicBezTo>
                  <a:cubicBezTo>
                    <a:pt x="3" y="110"/>
                    <a:pt x="1" y="107"/>
                    <a:pt x="10" y="105"/>
                  </a:cubicBezTo>
                  <a:cubicBezTo>
                    <a:pt x="18" y="103"/>
                    <a:pt x="24" y="104"/>
                    <a:pt x="31" y="98"/>
                  </a:cubicBezTo>
                  <a:cubicBezTo>
                    <a:pt x="39" y="93"/>
                    <a:pt x="41" y="87"/>
                    <a:pt x="45" y="85"/>
                  </a:cubicBezTo>
                  <a:cubicBezTo>
                    <a:pt x="48" y="82"/>
                    <a:pt x="52" y="78"/>
                    <a:pt x="50" y="74"/>
                  </a:cubicBezTo>
                  <a:cubicBezTo>
                    <a:pt x="48" y="70"/>
                    <a:pt x="44" y="66"/>
                    <a:pt x="44" y="58"/>
                  </a:cubicBezTo>
                  <a:cubicBezTo>
                    <a:pt x="37" y="57"/>
                    <a:pt x="35" y="35"/>
                    <a:pt x="39" y="34"/>
                  </a:cubicBezTo>
                  <a:cubicBezTo>
                    <a:pt x="41" y="18"/>
                    <a:pt x="43" y="0"/>
                    <a:pt x="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>
              <a:spLocks/>
            </p:cNvSpPr>
            <p:nvPr/>
          </p:nvSpPr>
          <p:spPr bwMode="auto">
            <a:xfrm>
              <a:off x="2926" y="3654"/>
              <a:ext cx="108" cy="222"/>
            </a:xfrm>
            <a:custGeom>
              <a:avLst/>
              <a:gdLst>
                <a:gd name="T0" fmla="*/ 38 w 46"/>
                <a:gd name="T1" fmla="*/ 0 h 94"/>
                <a:gd name="T2" fmla="*/ 39 w 46"/>
                <a:gd name="T3" fmla="*/ 1 h 94"/>
                <a:gd name="T4" fmla="*/ 41 w 46"/>
                <a:gd name="T5" fmla="*/ 2 h 94"/>
                <a:gd name="T6" fmla="*/ 46 w 46"/>
                <a:gd name="T7" fmla="*/ 43 h 94"/>
                <a:gd name="T8" fmla="*/ 37 w 46"/>
                <a:gd name="T9" fmla="*/ 77 h 94"/>
                <a:gd name="T10" fmla="*/ 34 w 46"/>
                <a:gd name="T11" fmla="*/ 94 h 94"/>
                <a:gd name="T12" fmla="*/ 26 w 46"/>
                <a:gd name="T13" fmla="*/ 67 h 94"/>
                <a:gd name="T14" fmla="*/ 7 w 46"/>
                <a:gd name="T15" fmla="*/ 29 h 94"/>
                <a:gd name="T16" fmla="*/ 0 w 46"/>
                <a:gd name="T17" fmla="*/ 3 h 94"/>
                <a:gd name="T18" fmla="*/ 1 w 46"/>
                <a:gd name="T19" fmla="*/ 3 h 94"/>
                <a:gd name="T20" fmla="*/ 4 w 46"/>
                <a:gd name="T21" fmla="*/ 0 h 94"/>
                <a:gd name="T22" fmla="*/ 9 w 46"/>
                <a:gd name="T23" fmla="*/ 14 h 94"/>
                <a:gd name="T24" fmla="*/ 20 w 46"/>
                <a:gd name="T25" fmla="*/ 24 h 94"/>
                <a:gd name="T26" fmla="*/ 20 w 46"/>
                <a:gd name="T27" fmla="*/ 34 h 94"/>
                <a:gd name="T28" fmla="*/ 25 w 46"/>
                <a:gd name="T29" fmla="*/ 41 h 94"/>
                <a:gd name="T30" fmla="*/ 26 w 46"/>
                <a:gd name="T31" fmla="*/ 32 h 94"/>
                <a:gd name="T32" fmla="*/ 32 w 46"/>
                <a:gd name="T33" fmla="*/ 26 h 94"/>
                <a:gd name="T34" fmla="*/ 38 w 46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4">
                  <a:moveTo>
                    <a:pt x="38" y="0"/>
                  </a:moveTo>
                  <a:cubicBezTo>
                    <a:pt x="38" y="1"/>
                    <a:pt x="39" y="1"/>
                    <a:pt x="39" y="1"/>
                  </a:cubicBezTo>
                  <a:cubicBezTo>
                    <a:pt x="39" y="1"/>
                    <a:pt x="40" y="2"/>
                    <a:pt x="41" y="2"/>
                  </a:cubicBezTo>
                  <a:cubicBezTo>
                    <a:pt x="44" y="8"/>
                    <a:pt x="46" y="34"/>
                    <a:pt x="46" y="43"/>
                  </a:cubicBezTo>
                  <a:cubicBezTo>
                    <a:pt x="46" y="51"/>
                    <a:pt x="40" y="68"/>
                    <a:pt x="37" y="77"/>
                  </a:cubicBezTo>
                  <a:cubicBezTo>
                    <a:pt x="34" y="85"/>
                    <a:pt x="34" y="94"/>
                    <a:pt x="34" y="94"/>
                  </a:cubicBezTo>
                  <a:cubicBezTo>
                    <a:pt x="34" y="94"/>
                    <a:pt x="30" y="79"/>
                    <a:pt x="26" y="67"/>
                  </a:cubicBezTo>
                  <a:cubicBezTo>
                    <a:pt x="22" y="55"/>
                    <a:pt x="13" y="40"/>
                    <a:pt x="7" y="29"/>
                  </a:cubicBezTo>
                  <a:cubicBezTo>
                    <a:pt x="2" y="20"/>
                    <a:pt x="1" y="1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4"/>
                    <a:pt x="7" y="11"/>
                    <a:pt x="9" y="14"/>
                  </a:cubicBezTo>
                  <a:cubicBezTo>
                    <a:pt x="12" y="19"/>
                    <a:pt x="18" y="21"/>
                    <a:pt x="20" y="24"/>
                  </a:cubicBezTo>
                  <a:cubicBezTo>
                    <a:pt x="23" y="27"/>
                    <a:pt x="18" y="30"/>
                    <a:pt x="20" y="34"/>
                  </a:cubicBezTo>
                  <a:cubicBezTo>
                    <a:pt x="23" y="39"/>
                    <a:pt x="25" y="41"/>
                    <a:pt x="25" y="41"/>
                  </a:cubicBezTo>
                  <a:cubicBezTo>
                    <a:pt x="25" y="41"/>
                    <a:pt x="24" y="36"/>
                    <a:pt x="26" y="32"/>
                  </a:cubicBezTo>
                  <a:cubicBezTo>
                    <a:pt x="27" y="29"/>
                    <a:pt x="30" y="32"/>
                    <a:pt x="32" y="26"/>
                  </a:cubicBezTo>
                  <a:cubicBezTo>
                    <a:pt x="34" y="20"/>
                    <a:pt x="36" y="9"/>
                    <a:pt x="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>
              <a:spLocks/>
            </p:cNvSpPr>
            <p:nvPr/>
          </p:nvSpPr>
          <p:spPr bwMode="auto">
            <a:xfrm>
              <a:off x="2914" y="3996"/>
              <a:ext cx="158" cy="73"/>
            </a:xfrm>
            <a:custGeom>
              <a:avLst/>
              <a:gdLst>
                <a:gd name="T0" fmla="*/ 31 w 67"/>
                <a:gd name="T1" fmla="*/ 0 h 31"/>
                <a:gd name="T2" fmla="*/ 35 w 67"/>
                <a:gd name="T3" fmla="*/ 0 h 31"/>
                <a:gd name="T4" fmla="*/ 47 w 67"/>
                <a:gd name="T5" fmla="*/ 17 h 31"/>
                <a:gd name="T6" fmla="*/ 67 w 67"/>
                <a:gd name="T7" fmla="*/ 21 h 31"/>
                <a:gd name="T8" fmla="*/ 52 w 67"/>
                <a:gd name="T9" fmla="*/ 26 h 31"/>
                <a:gd name="T10" fmla="*/ 40 w 67"/>
                <a:gd name="T11" fmla="*/ 23 h 31"/>
                <a:gd name="T12" fmla="*/ 15 w 67"/>
                <a:gd name="T13" fmla="*/ 29 h 31"/>
                <a:gd name="T14" fmla="*/ 0 w 67"/>
                <a:gd name="T15" fmla="*/ 23 h 31"/>
                <a:gd name="T16" fmla="*/ 23 w 67"/>
                <a:gd name="T17" fmla="*/ 20 h 31"/>
                <a:gd name="T18" fmla="*/ 31 w 6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1">
                  <a:moveTo>
                    <a:pt x="3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40" y="14"/>
                    <a:pt x="47" y="17"/>
                  </a:cubicBezTo>
                  <a:cubicBezTo>
                    <a:pt x="54" y="20"/>
                    <a:pt x="67" y="21"/>
                    <a:pt x="67" y="21"/>
                  </a:cubicBezTo>
                  <a:cubicBezTo>
                    <a:pt x="67" y="21"/>
                    <a:pt x="60" y="26"/>
                    <a:pt x="52" y="26"/>
                  </a:cubicBezTo>
                  <a:cubicBezTo>
                    <a:pt x="43" y="26"/>
                    <a:pt x="40" y="23"/>
                    <a:pt x="40" y="23"/>
                  </a:cubicBezTo>
                  <a:cubicBezTo>
                    <a:pt x="40" y="23"/>
                    <a:pt x="27" y="31"/>
                    <a:pt x="15" y="29"/>
                  </a:cubicBezTo>
                  <a:cubicBezTo>
                    <a:pt x="3" y="27"/>
                    <a:pt x="0" y="23"/>
                    <a:pt x="0" y="23"/>
                  </a:cubicBezTo>
                  <a:cubicBezTo>
                    <a:pt x="0" y="23"/>
                    <a:pt x="16" y="26"/>
                    <a:pt x="23" y="20"/>
                  </a:cubicBezTo>
                  <a:cubicBezTo>
                    <a:pt x="30" y="15"/>
                    <a:pt x="30" y="1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>
              <a:spLocks/>
            </p:cNvSpPr>
            <p:nvPr/>
          </p:nvSpPr>
          <p:spPr bwMode="auto">
            <a:xfrm>
              <a:off x="6311" y="2504"/>
              <a:ext cx="1525" cy="3662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>
              <a:spLocks/>
            </p:cNvSpPr>
            <p:nvPr/>
          </p:nvSpPr>
          <p:spPr bwMode="auto">
            <a:xfrm>
              <a:off x="6874" y="3027"/>
              <a:ext cx="540" cy="1056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>
              <a:spLocks/>
            </p:cNvSpPr>
            <p:nvPr/>
          </p:nvSpPr>
          <p:spPr bwMode="auto">
            <a:xfrm>
              <a:off x="6961" y="3150"/>
              <a:ext cx="260" cy="1044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74280" y="1086842"/>
            <a:ext cx="2187700" cy="3320920"/>
            <a:chOff x="1674280" y="1086842"/>
            <a:chExt cx="2187700" cy="3320920"/>
          </a:xfrm>
        </p:grpSpPr>
        <p:grpSp>
          <p:nvGrpSpPr>
            <p:cNvPr id="5" name="组合 4"/>
            <p:cNvGrpSpPr/>
            <p:nvPr/>
          </p:nvGrpSpPr>
          <p:grpSpPr>
            <a:xfrm>
              <a:off x="1674280" y="1086842"/>
              <a:ext cx="1958785" cy="493432"/>
              <a:chOff x="1487488" y="2807457"/>
              <a:chExt cx="2613001" cy="658233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07653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4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827693" y="1811474"/>
              <a:ext cx="2034287" cy="2596288"/>
              <a:chOff x="1307468" y="1697288"/>
              <a:chExt cx="2713719" cy="34634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9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8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8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4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5721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>
            <a:extLst>
              <a:ext uri="{FF2B5EF4-FFF2-40B4-BE49-F238E27FC236}">
                <a16:creationId xmlns:a16="http://schemas.microsoft.com/office/drawing/2014/main" id="{2ECEA6A6-C74F-46AF-92AF-809DABE6FFA6}"/>
              </a:ext>
            </a:extLst>
          </p:cNvPr>
          <p:cNvSpPr/>
          <p:nvPr/>
        </p:nvSpPr>
        <p:spPr>
          <a:xfrm>
            <a:off x="-900608" y="-956642"/>
            <a:ext cx="4722331" cy="472233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B85A9EF0-8CB0-439A-B2CC-9EB5F02ECB03}"/>
              </a:ext>
            </a:extLst>
          </p:cNvPr>
          <p:cNvSpPr/>
          <p:nvPr/>
        </p:nvSpPr>
        <p:spPr>
          <a:xfrm>
            <a:off x="2838433" y="-395677"/>
            <a:ext cx="1800200" cy="1800200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LOGO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09BE22E-CDB7-46A6-B78E-A199C3349826}"/>
              </a:ext>
            </a:extLst>
          </p:cNvPr>
          <p:cNvSpPr/>
          <p:nvPr/>
        </p:nvSpPr>
        <p:spPr>
          <a:xfrm>
            <a:off x="7740352" y="3903949"/>
            <a:ext cx="2520280" cy="2520280"/>
          </a:xfrm>
          <a:prstGeom prst="ellipse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TextBox 7">
            <a:extLst>
              <a:ext uri="{FF2B5EF4-FFF2-40B4-BE49-F238E27FC236}">
                <a16:creationId xmlns:a16="http://schemas.microsoft.com/office/drawing/2014/main" id="{A827D849-DBA8-4661-A528-D4D77294166D}"/>
              </a:ext>
            </a:extLst>
          </p:cNvPr>
          <p:cNvSpPr txBox="1"/>
          <p:nvPr/>
        </p:nvSpPr>
        <p:spPr>
          <a:xfrm>
            <a:off x="4638633" y="1661776"/>
            <a:ext cx="626469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dirty="0">
                <a:latin typeface="+mn-lt"/>
                <a:ea typeface="+mn-ea"/>
                <a:cs typeface="+mn-ea"/>
                <a:sym typeface="+mn-lt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35495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CE92C029-173C-47C1-9EE4-294E18AC8F53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A096468-EEB5-46AC-BA5C-6C888B96A146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01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4" name="文本框 52">
            <a:extLst>
              <a:ext uri="{FF2B5EF4-FFF2-40B4-BE49-F238E27FC236}">
                <a16:creationId xmlns:a16="http://schemas.microsoft.com/office/drawing/2014/main" id="{70E68F0D-CBB5-4C0F-8AA2-73BBD9AD2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1791" y="715947"/>
            <a:ext cx="3780419" cy="3711606"/>
            <a:chOff x="2681791" y="715947"/>
            <a:chExt cx="3780419" cy="371160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2681791" y="715947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26006" y="715947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81791" y="2624184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626006" y="2624184"/>
              <a:ext cx="1836204" cy="180336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99893" y="1617632"/>
            <a:ext cx="1944216" cy="1926227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355" y="1014813"/>
            <a:ext cx="2142436" cy="1205638"/>
            <a:chOff x="2495600" y="3260341"/>
            <a:chExt cx="2952328" cy="1040712"/>
          </a:xfrm>
        </p:grpSpPr>
        <p:sp>
          <p:nvSpPr>
            <p:cNvPr id="19" name="文本框 9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矩形 19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360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355" y="2923049"/>
            <a:ext cx="2142436" cy="1205638"/>
            <a:chOff x="2495600" y="3260341"/>
            <a:chExt cx="2952328" cy="1040712"/>
          </a:xfrm>
        </p:grpSpPr>
        <p:sp>
          <p:nvSpPr>
            <p:cNvPr id="17" name="文本框 12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360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62210" y="1014813"/>
            <a:ext cx="2142436" cy="1205638"/>
            <a:chOff x="2495600" y="3260341"/>
            <a:chExt cx="2952328" cy="1040712"/>
          </a:xfrm>
        </p:grpSpPr>
        <p:sp>
          <p:nvSpPr>
            <p:cNvPr id="15" name="文本框 15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矩形 15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62210" y="2923049"/>
            <a:ext cx="2142436" cy="1205638"/>
            <a:chOff x="2495600" y="3260341"/>
            <a:chExt cx="2952328" cy="1040712"/>
          </a:xfrm>
        </p:grpSpPr>
        <p:sp>
          <p:nvSpPr>
            <p:cNvPr id="13" name="文本框 18"/>
            <p:cNvSpPr txBox="1"/>
            <p:nvPr/>
          </p:nvSpPr>
          <p:spPr bwMode="auto">
            <a:xfrm>
              <a:off x="2495600" y="3260341"/>
              <a:ext cx="2952328" cy="328565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 bwMode="auto">
            <a:xfrm>
              <a:off x="2495600" y="3588904"/>
              <a:ext cx="2952328" cy="7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0" tIns="0" rIns="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latin typeface="+mn-lt"/>
                  <a:ea typeface="+mn-ea"/>
                  <a:cs typeface="+mn-ea"/>
                  <a:sym typeface="+mn-lt"/>
                </a:rPr>
                <a:t>（建议使用主题字体）。</a:t>
              </a:r>
            </a:p>
          </p:txBody>
        </p:sp>
      </p:grpSp>
      <p:sp>
        <p:nvSpPr>
          <p:cNvPr id="2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123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64115" y="1544866"/>
            <a:ext cx="7498407" cy="2335604"/>
            <a:chOff x="864115" y="1544866"/>
            <a:chExt cx="7498407" cy="2335604"/>
          </a:xfrm>
        </p:grpSpPr>
        <p:grpSp>
          <p:nvGrpSpPr>
            <p:cNvPr id="11" name="组合 10"/>
            <p:cNvGrpSpPr/>
            <p:nvPr/>
          </p:nvGrpSpPr>
          <p:grpSpPr>
            <a:xfrm>
              <a:off x="864115" y="1544866"/>
              <a:ext cx="1805711" cy="626833"/>
              <a:chOff x="609599" y="3139323"/>
              <a:chExt cx="2407615" cy="835777"/>
            </a:xfrm>
          </p:grpSpPr>
          <p:sp>
            <p:nvSpPr>
              <p:cNvPr id="25" name="文本框 1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19525" y="1544866"/>
              <a:ext cx="1842997" cy="626833"/>
              <a:chOff x="9029821" y="3139323"/>
              <a:chExt cx="2457329" cy="835777"/>
            </a:xfrm>
          </p:grpSpPr>
          <p:sp>
            <p:nvSpPr>
              <p:cNvPr id="23" name="文本框 18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64115" y="3253637"/>
              <a:ext cx="1805711" cy="626833"/>
              <a:chOff x="609599" y="3139323"/>
              <a:chExt cx="2407615" cy="835777"/>
            </a:xfrm>
          </p:grpSpPr>
          <p:sp>
            <p:nvSpPr>
              <p:cNvPr id="21" name="文本框 21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519525" y="3253637"/>
              <a:ext cx="1842997" cy="626833"/>
              <a:chOff x="9029821" y="3139323"/>
              <a:chExt cx="2457329" cy="835777"/>
            </a:xfrm>
          </p:grpSpPr>
          <p:sp>
            <p:nvSpPr>
              <p:cNvPr id="19" name="文本框 24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742526" y="920084"/>
            <a:ext cx="3681464" cy="3556853"/>
            <a:chOff x="2742526" y="920084"/>
            <a:chExt cx="3681464" cy="3556853"/>
          </a:xfrm>
        </p:grpSpPr>
        <p:sp>
          <p:nvSpPr>
            <p:cNvPr id="5" name="等腰三角形 4"/>
            <p:cNvSpPr/>
            <p:nvPr/>
          </p:nvSpPr>
          <p:spPr>
            <a:xfrm rot="13500000" flipH="1">
              <a:off x="4304111" y="2036267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箭头: 五边形 5"/>
            <p:cNvSpPr/>
            <p:nvPr/>
          </p:nvSpPr>
          <p:spPr>
            <a:xfrm rot="8100000" flipH="1">
              <a:off x="5057043" y="920084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3500000" flipV="1">
              <a:off x="3347930" y="2867836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箭头: 五边形 7"/>
            <p:cNvSpPr/>
            <p:nvPr/>
          </p:nvSpPr>
          <p:spPr>
            <a:xfrm rot="8100000" flipV="1">
              <a:off x="2890053" y="2962462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8100000" flipH="1" flipV="1">
              <a:off x="4304111" y="2896899"/>
              <a:ext cx="1514475" cy="4929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箭头: 五边形 9"/>
            <p:cNvSpPr/>
            <p:nvPr/>
          </p:nvSpPr>
          <p:spPr>
            <a:xfrm rot="13500000" flipH="1" flipV="1">
              <a:off x="5057043" y="2991525"/>
              <a:ext cx="1219420" cy="1514475"/>
            </a:xfrm>
            <a:prstGeom prst="homePlate">
              <a:avLst>
                <a:gd name="adj" fmla="val 30072"/>
              </a:avLst>
            </a:prstGeom>
            <a:solidFill>
              <a:srgbClr val="6F6F6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3317425" y="3456177"/>
              <a:ext cx="499455" cy="42207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 noChangeAspect="1"/>
            </p:cNvSpPr>
            <p:nvPr/>
          </p:nvSpPr>
          <p:spPr bwMode="auto">
            <a:xfrm>
              <a:off x="5407652" y="1460834"/>
              <a:ext cx="457830" cy="490039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742526" y="1067611"/>
              <a:ext cx="2119879" cy="1461574"/>
              <a:chOff x="2742526" y="1067611"/>
              <a:chExt cx="2119879" cy="14615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742526" y="1067611"/>
                <a:ext cx="2119879" cy="1461574"/>
                <a:chOff x="3656701" y="1423482"/>
                <a:chExt cx="2826506" cy="1948765"/>
              </a:xfrm>
            </p:grpSpPr>
            <p:sp>
              <p:nvSpPr>
                <p:cNvPr id="27" name="等腰三角形 26"/>
                <p:cNvSpPr/>
                <p:nvPr/>
              </p:nvSpPr>
              <p:spPr>
                <a:xfrm rot="8100000">
                  <a:off x="4463907" y="2715022"/>
                  <a:ext cx="2019300" cy="657225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箭头: 五边形 27"/>
                <p:cNvSpPr/>
                <p:nvPr/>
              </p:nvSpPr>
              <p:spPr>
                <a:xfrm rot="13500000">
                  <a:off x="3853404" y="1226779"/>
                  <a:ext cx="1625894" cy="2019300"/>
                </a:xfrm>
                <a:prstGeom prst="homePlate">
                  <a:avLst>
                    <a:gd name="adj" fmla="val 30072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3363557" y="1495192"/>
                <a:ext cx="407191" cy="421321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402325" y="3447935"/>
              <a:ext cx="468486" cy="43856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3774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175d7aa-2769-49d6-808d-b5e916acc322"/>
          <p:cNvGrpSpPr>
            <a:grpSpLocks noChangeAspect="1"/>
          </p:cNvGrpSpPr>
          <p:nvPr/>
        </p:nvGrpSpPr>
        <p:grpSpPr>
          <a:xfrm>
            <a:off x="539750" y="1086946"/>
            <a:ext cx="8064499" cy="2586804"/>
            <a:chOff x="719667" y="1449261"/>
            <a:chExt cx="10752666" cy="3449072"/>
          </a:xfrm>
        </p:grpSpPr>
        <p:sp>
          <p:nvSpPr>
            <p:cNvPr id="4" name="Rectangle 1"/>
            <p:cNvSpPr/>
            <p:nvPr/>
          </p:nvSpPr>
          <p:spPr>
            <a:xfrm>
              <a:off x="719667" y="1808820"/>
              <a:ext cx="10752666" cy="812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2"/>
            <p:cNvSpPr/>
            <p:nvPr/>
          </p:nvSpPr>
          <p:spPr>
            <a:xfrm>
              <a:off x="719667" y="2774020"/>
              <a:ext cx="10752666" cy="812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719667" y="3739220"/>
              <a:ext cx="10752666" cy="812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>
              <a:off x="4371464" y="1449261"/>
              <a:ext cx="3449072" cy="344907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4574664" y="1652461"/>
              <a:ext cx="3042672" cy="30426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27850" y="1805646"/>
              <a:ext cx="2736302" cy="273630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Rectangle 6"/>
            <p:cNvSpPr/>
            <p:nvPr/>
          </p:nvSpPr>
          <p:spPr>
            <a:xfrm>
              <a:off x="1559496" y="2049805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Rectangle 9"/>
            <p:cNvSpPr/>
            <p:nvPr/>
          </p:nvSpPr>
          <p:spPr>
            <a:xfrm>
              <a:off x="1559496" y="2995754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Rectangle 10"/>
            <p:cNvSpPr/>
            <p:nvPr/>
          </p:nvSpPr>
          <p:spPr>
            <a:xfrm>
              <a:off x="1559496" y="3941703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9062844" y="2049805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9062844" y="2995754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Rectangle 13"/>
            <p:cNvSpPr/>
            <p:nvPr/>
          </p:nvSpPr>
          <p:spPr>
            <a:xfrm>
              <a:off x="9062844" y="3941703"/>
              <a:ext cx="1569660" cy="369332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6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2645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75 -0.69777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8929" y="1391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442540" y="1212909"/>
            <a:ext cx="2128571" cy="284318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29"/>
          <p:cNvSpPr>
            <a:spLocks/>
          </p:cNvSpPr>
          <p:nvPr/>
        </p:nvSpPr>
        <p:spPr bwMode="auto">
          <a:xfrm>
            <a:off x="3195537" y="957262"/>
            <a:ext cx="2597687" cy="3370758"/>
          </a:xfrm>
          <a:custGeom>
            <a:avLst/>
            <a:gdLst/>
            <a:ahLst/>
            <a:cxnLst>
              <a:cxn ang="0">
                <a:pos x="1203" y="0"/>
              </a:cxn>
              <a:cxn ang="0">
                <a:pos x="65" y="0"/>
              </a:cxn>
              <a:cxn ang="0">
                <a:pos x="0" y="65"/>
              </a:cxn>
              <a:cxn ang="0">
                <a:pos x="0" y="1581"/>
              </a:cxn>
              <a:cxn ang="0">
                <a:pos x="65" y="1646"/>
              </a:cxn>
              <a:cxn ang="0">
                <a:pos x="1203" y="1646"/>
              </a:cxn>
              <a:cxn ang="0">
                <a:pos x="1268" y="1581"/>
              </a:cxn>
              <a:cxn ang="0">
                <a:pos x="1268" y="65"/>
              </a:cxn>
              <a:cxn ang="0">
                <a:pos x="1203" y="0"/>
              </a:cxn>
              <a:cxn ang="0">
                <a:pos x="1146" y="1501"/>
              </a:cxn>
              <a:cxn ang="0">
                <a:pos x="125" y="1501"/>
              </a:cxn>
              <a:cxn ang="0">
                <a:pos x="125" y="140"/>
              </a:cxn>
              <a:cxn ang="0">
                <a:pos x="1146" y="140"/>
              </a:cxn>
              <a:cxn ang="0">
                <a:pos x="1146" y="1501"/>
              </a:cxn>
            </a:cxnLst>
            <a:rect l="0" t="0" r="r" b="b"/>
            <a:pathLst>
              <a:path w="1268" h="1646">
                <a:moveTo>
                  <a:pt x="1203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1581"/>
                  <a:pt x="0" y="1581"/>
                  <a:pt x="0" y="1581"/>
                </a:cubicBezTo>
                <a:cubicBezTo>
                  <a:pt x="0" y="1617"/>
                  <a:pt x="29" y="1646"/>
                  <a:pt x="65" y="1646"/>
                </a:cubicBezTo>
                <a:cubicBezTo>
                  <a:pt x="1203" y="1646"/>
                  <a:pt x="1203" y="1646"/>
                  <a:pt x="1203" y="1646"/>
                </a:cubicBezTo>
                <a:cubicBezTo>
                  <a:pt x="1239" y="1646"/>
                  <a:pt x="1268" y="1617"/>
                  <a:pt x="1268" y="1581"/>
                </a:cubicBezTo>
                <a:cubicBezTo>
                  <a:pt x="1268" y="65"/>
                  <a:pt x="1268" y="65"/>
                  <a:pt x="1268" y="65"/>
                </a:cubicBezTo>
                <a:cubicBezTo>
                  <a:pt x="1268" y="29"/>
                  <a:pt x="1239" y="0"/>
                  <a:pt x="1203" y="0"/>
                </a:cubicBezTo>
                <a:close/>
                <a:moveTo>
                  <a:pt x="1146" y="1501"/>
                </a:moveTo>
                <a:cubicBezTo>
                  <a:pt x="125" y="1501"/>
                  <a:pt x="125" y="1501"/>
                  <a:pt x="125" y="1501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146" y="140"/>
                  <a:pt x="1146" y="140"/>
                  <a:pt x="1146" y="140"/>
                </a:cubicBezTo>
                <a:lnTo>
                  <a:pt x="1146" y="150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30"/>
          <p:cNvSpPr>
            <a:spLocks/>
          </p:cNvSpPr>
          <p:nvPr/>
        </p:nvSpPr>
        <p:spPr bwMode="auto">
          <a:xfrm>
            <a:off x="4416450" y="4092151"/>
            <a:ext cx="184955" cy="182877"/>
          </a:xfrm>
          <a:prstGeom prst="ellipse">
            <a:avLst/>
          </a:pr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Oval 31"/>
          <p:cNvSpPr>
            <a:spLocks/>
          </p:cNvSpPr>
          <p:nvPr/>
        </p:nvSpPr>
        <p:spPr bwMode="auto">
          <a:xfrm>
            <a:off x="4471520" y="1071561"/>
            <a:ext cx="51954" cy="49876"/>
          </a:xfrm>
          <a:prstGeom prst="ellipse">
            <a:avLst/>
          </a:pr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Isosceles Triangle 28"/>
          <p:cNvSpPr/>
          <p:nvPr/>
        </p:nvSpPr>
        <p:spPr>
          <a:xfrm rot="10800000">
            <a:off x="4286494" y="968708"/>
            <a:ext cx="1490267" cy="2406695"/>
          </a:xfrm>
          <a:prstGeom prst="triangle">
            <a:avLst>
              <a:gd name="adj" fmla="val 0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33"/>
          <p:cNvSpPr>
            <a:spLocks/>
          </p:cNvSpPr>
          <p:nvPr/>
        </p:nvSpPr>
        <p:spPr bwMode="auto">
          <a:xfrm>
            <a:off x="3672620" y="3579940"/>
            <a:ext cx="798274" cy="1563560"/>
          </a:xfrm>
          <a:custGeom>
            <a:avLst/>
            <a:gdLst/>
            <a:ahLst/>
            <a:cxnLst>
              <a:cxn ang="0">
                <a:pos x="17" y="208"/>
              </a:cxn>
              <a:cxn ang="0">
                <a:pos x="17" y="208"/>
              </a:cxn>
              <a:cxn ang="0">
                <a:pos x="27" y="240"/>
              </a:cxn>
              <a:cxn ang="0">
                <a:pos x="79" y="297"/>
              </a:cxn>
              <a:cxn ang="0">
                <a:pos x="73" y="398"/>
              </a:cxn>
              <a:cxn ang="0">
                <a:pos x="177" y="398"/>
              </a:cxn>
              <a:cxn ang="0">
                <a:pos x="169" y="293"/>
              </a:cxn>
              <a:cxn ang="0">
                <a:pos x="202" y="207"/>
              </a:cxn>
              <a:cxn ang="0">
                <a:pos x="202" y="151"/>
              </a:cxn>
              <a:cxn ang="0">
                <a:pos x="182" y="131"/>
              </a:cxn>
              <a:cxn ang="0">
                <a:pos x="180" y="131"/>
              </a:cxn>
              <a:cxn ang="0">
                <a:pos x="172" y="136"/>
              </a:cxn>
              <a:cxn ang="0">
                <a:pos x="156" y="121"/>
              </a:cxn>
              <a:cxn ang="0">
                <a:pos x="142" y="121"/>
              </a:cxn>
              <a:cxn ang="0">
                <a:pos x="133" y="126"/>
              </a:cxn>
              <a:cxn ang="0">
                <a:pos x="120" y="115"/>
              </a:cxn>
              <a:cxn ang="0">
                <a:pos x="103" y="115"/>
              </a:cxn>
              <a:cxn ang="0">
                <a:pos x="94" y="122"/>
              </a:cxn>
              <a:cxn ang="0">
                <a:pos x="92" y="17"/>
              </a:cxn>
              <a:cxn ang="0">
                <a:pos x="77" y="0"/>
              </a:cxn>
              <a:cxn ang="0">
                <a:pos x="72" y="0"/>
              </a:cxn>
              <a:cxn ang="0">
                <a:pos x="57" y="17"/>
              </a:cxn>
              <a:cxn ang="0">
                <a:pos x="55" y="182"/>
              </a:cxn>
              <a:cxn ang="0">
                <a:pos x="55" y="199"/>
              </a:cxn>
              <a:cxn ang="0">
                <a:pos x="48" y="178"/>
              </a:cxn>
              <a:cxn ang="0">
                <a:pos x="12" y="152"/>
              </a:cxn>
              <a:cxn ang="0">
                <a:pos x="9" y="152"/>
              </a:cxn>
              <a:cxn ang="0">
                <a:pos x="2" y="162"/>
              </a:cxn>
              <a:cxn ang="0">
                <a:pos x="17" y="208"/>
              </a:cxn>
            </a:cxnLst>
            <a:rect l="0" t="0" r="r" b="b"/>
            <a:pathLst>
              <a:path w="202" h="398">
                <a:moveTo>
                  <a:pt x="17" y="208"/>
                </a:moveTo>
                <a:cubicBezTo>
                  <a:pt x="17" y="208"/>
                  <a:pt x="17" y="208"/>
                  <a:pt x="17" y="208"/>
                </a:cubicBezTo>
                <a:cubicBezTo>
                  <a:pt x="27" y="240"/>
                  <a:pt x="27" y="240"/>
                  <a:pt x="27" y="240"/>
                </a:cubicBezTo>
                <a:cubicBezTo>
                  <a:pt x="41" y="281"/>
                  <a:pt x="65" y="293"/>
                  <a:pt x="79" y="297"/>
                </a:cubicBezTo>
                <a:cubicBezTo>
                  <a:pt x="73" y="398"/>
                  <a:pt x="73" y="398"/>
                  <a:pt x="73" y="398"/>
                </a:cubicBezTo>
                <a:cubicBezTo>
                  <a:pt x="177" y="398"/>
                  <a:pt x="177" y="398"/>
                  <a:pt x="177" y="398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87" y="284"/>
                  <a:pt x="202" y="260"/>
                  <a:pt x="202" y="207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2" y="140"/>
                  <a:pt x="193" y="131"/>
                  <a:pt x="182" y="131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77" y="131"/>
                  <a:pt x="174" y="133"/>
                  <a:pt x="172" y="136"/>
                </a:cubicBezTo>
                <a:cubicBezTo>
                  <a:pt x="171" y="127"/>
                  <a:pt x="164" y="121"/>
                  <a:pt x="156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38" y="121"/>
                  <a:pt x="135" y="123"/>
                  <a:pt x="133" y="126"/>
                </a:cubicBezTo>
                <a:cubicBezTo>
                  <a:pt x="132" y="120"/>
                  <a:pt x="127" y="115"/>
                  <a:pt x="120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8" y="115"/>
                  <a:pt x="95" y="118"/>
                  <a:pt x="94" y="122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8"/>
                  <a:pt x="87" y="0"/>
                  <a:pt x="77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7" y="8"/>
                  <a:pt x="57" y="17"/>
                </a:cubicBezTo>
                <a:cubicBezTo>
                  <a:pt x="55" y="182"/>
                  <a:pt x="55" y="182"/>
                  <a:pt x="55" y="182"/>
                </a:cubicBezTo>
                <a:cubicBezTo>
                  <a:pt x="55" y="199"/>
                  <a:pt x="55" y="199"/>
                  <a:pt x="55" y="199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3" y="163"/>
                  <a:pt x="28" y="152"/>
                  <a:pt x="12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4" y="152"/>
                  <a:pt x="0" y="157"/>
                  <a:pt x="2" y="162"/>
                </a:cubicBezTo>
                <a:lnTo>
                  <a:pt x="17" y="2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: Shape 34"/>
          <p:cNvSpPr>
            <a:spLocks/>
          </p:cNvSpPr>
          <p:nvPr/>
        </p:nvSpPr>
        <p:spPr bwMode="auto">
          <a:xfrm>
            <a:off x="3924967" y="3599732"/>
            <a:ext cx="87415" cy="98960"/>
          </a:xfrm>
          <a:custGeom>
            <a:avLst/>
            <a:gdLst/>
            <a:ahLst/>
            <a:cxnLst>
              <a:cxn ang="0">
                <a:pos x="22" y="25"/>
              </a:cxn>
              <a:cxn ang="0">
                <a:pos x="22" y="11"/>
              </a:cxn>
              <a:cxn ang="0">
                <a:pos x="12" y="0"/>
              </a:cxn>
              <a:cxn ang="0">
                <a:pos x="9" y="0"/>
              </a:cxn>
              <a:cxn ang="0">
                <a:pos x="0" y="11"/>
              </a:cxn>
              <a:cxn ang="0">
                <a:pos x="0" y="25"/>
              </a:cxn>
              <a:cxn ang="0">
                <a:pos x="22" y="25"/>
              </a:cxn>
            </a:cxnLst>
            <a:rect l="0" t="0" r="r" b="b"/>
            <a:pathLst>
              <a:path w="22" h="25">
                <a:moveTo>
                  <a:pt x="22" y="25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8" y="0"/>
                  <a:pt x="12" y="0"/>
                </a:cubicBezTo>
                <a:cubicBezTo>
                  <a:pt x="9" y="0"/>
                  <a:pt x="9" y="0"/>
                  <a:pt x="9" y="0"/>
                </a:cubicBezTo>
                <a:cubicBezTo>
                  <a:pt x="3" y="0"/>
                  <a:pt x="0" y="5"/>
                  <a:pt x="0" y="11"/>
                </a:cubicBezTo>
                <a:cubicBezTo>
                  <a:pt x="0" y="25"/>
                  <a:pt x="0" y="25"/>
                  <a:pt x="0" y="25"/>
                </a:cubicBezTo>
                <a:lnTo>
                  <a:pt x="22" y="25"/>
                </a:lnTo>
                <a:close/>
              </a:path>
            </a:pathLst>
          </a:custGeom>
          <a:solidFill>
            <a:srgbClr val="FFF1E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6409" y="1115598"/>
            <a:ext cx="7110871" cy="2689631"/>
            <a:chOff x="1036409" y="1115598"/>
            <a:chExt cx="7110871" cy="2689631"/>
          </a:xfrm>
        </p:grpSpPr>
        <p:sp>
          <p:nvSpPr>
            <p:cNvPr id="5" name="Oval 6"/>
            <p:cNvSpPr>
              <a:spLocks/>
            </p:cNvSpPr>
            <p:nvPr/>
          </p:nvSpPr>
          <p:spPr bwMode="auto">
            <a:xfrm>
              <a:off x="1711849" y="1115598"/>
              <a:ext cx="540979" cy="5409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8"/>
            <p:cNvSpPr>
              <a:spLocks/>
            </p:cNvSpPr>
            <p:nvPr/>
          </p:nvSpPr>
          <p:spPr bwMode="auto">
            <a:xfrm>
              <a:off x="1824004" y="1237647"/>
              <a:ext cx="315022" cy="155036"/>
            </a:xfrm>
            <a:custGeom>
              <a:avLst/>
              <a:gdLst/>
              <a:ahLst/>
              <a:cxnLst>
                <a:cxn ang="0">
                  <a:pos x="85" y="83"/>
                </a:cxn>
                <a:cxn ang="0">
                  <a:pos x="169" y="62"/>
                </a:cxn>
                <a:cxn ang="0">
                  <a:pos x="168" y="39"/>
                </a:cxn>
                <a:cxn ang="0">
                  <a:pos x="155" y="26"/>
                </a:cxn>
                <a:cxn ang="0">
                  <a:pos x="115" y="26"/>
                </a:cxn>
                <a:cxn ang="0">
                  <a:pos x="85" y="0"/>
                </a:cxn>
                <a:cxn ang="0">
                  <a:pos x="54" y="27"/>
                </a:cxn>
                <a:cxn ang="0">
                  <a:pos x="13" y="27"/>
                </a:cxn>
                <a:cxn ang="0">
                  <a:pos x="0" y="40"/>
                </a:cxn>
                <a:cxn ang="0">
                  <a:pos x="1" y="61"/>
                </a:cxn>
                <a:cxn ang="0">
                  <a:pos x="85" y="83"/>
                </a:cxn>
                <a:cxn ang="0">
                  <a:pos x="85" y="77"/>
                </a:cxn>
                <a:cxn ang="0">
                  <a:pos x="74" y="72"/>
                </a:cxn>
                <a:cxn ang="0">
                  <a:pos x="85" y="67"/>
                </a:cxn>
                <a:cxn ang="0">
                  <a:pos x="95" y="72"/>
                </a:cxn>
                <a:cxn ang="0">
                  <a:pos x="85" y="77"/>
                </a:cxn>
                <a:cxn ang="0">
                  <a:pos x="85" y="7"/>
                </a:cxn>
                <a:cxn ang="0">
                  <a:pos x="112" y="26"/>
                </a:cxn>
                <a:cxn ang="0">
                  <a:pos x="57" y="27"/>
                </a:cxn>
                <a:cxn ang="0">
                  <a:pos x="85" y="7"/>
                </a:cxn>
              </a:cxnLst>
              <a:rect l="0" t="0" r="r" b="b"/>
              <a:pathLst>
                <a:path w="169" h="83">
                  <a:moveTo>
                    <a:pt x="85" y="83"/>
                  </a:moveTo>
                  <a:cubicBezTo>
                    <a:pt x="119" y="83"/>
                    <a:pt x="149" y="75"/>
                    <a:pt x="169" y="62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2"/>
                    <a:pt x="163" y="26"/>
                    <a:pt x="15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3" y="11"/>
                    <a:pt x="100" y="0"/>
                    <a:pt x="85" y="0"/>
                  </a:cubicBezTo>
                  <a:cubicBezTo>
                    <a:pt x="69" y="0"/>
                    <a:pt x="56" y="11"/>
                    <a:pt x="5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33"/>
                    <a:pt x="0" y="40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0" y="75"/>
                    <a:pt x="51" y="83"/>
                    <a:pt x="85" y="83"/>
                  </a:cubicBezTo>
                  <a:close/>
                  <a:moveTo>
                    <a:pt x="85" y="77"/>
                  </a:moveTo>
                  <a:cubicBezTo>
                    <a:pt x="79" y="77"/>
                    <a:pt x="74" y="74"/>
                    <a:pt x="74" y="72"/>
                  </a:cubicBezTo>
                  <a:cubicBezTo>
                    <a:pt x="74" y="69"/>
                    <a:pt x="79" y="67"/>
                    <a:pt x="85" y="67"/>
                  </a:cubicBezTo>
                  <a:cubicBezTo>
                    <a:pt x="90" y="67"/>
                    <a:pt x="95" y="69"/>
                    <a:pt x="95" y="72"/>
                  </a:cubicBezTo>
                  <a:cubicBezTo>
                    <a:pt x="95" y="74"/>
                    <a:pt x="90" y="77"/>
                    <a:pt x="85" y="77"/>
                  </a:cubicBezTo>
                  <a:close/>
                  <a:moveTo>
                    <a:pt x="85" y="7"/>
                  </a:moveTo>
                  <a:cubicBezTo>
                    <a:pt x="97" y="7"/>
                    <a:pt x="108" y="15"/>
                    <a:pt x="112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60" y="15"/>
                    <a:pt x="71" y="7"/>
                    <a:pt x="85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9"/>
            <p:cNvSpPr>
              <a:spLocks/>
            </p:cNvSpPr>
            <p:nvPr/>
          </p:nvSpPr>
          <p:spPr bwMode="auto">
            <a:xfrm>
              <a:off x="1824004" y="1362996"/>
              <a:ext cx="315022" cy="14184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84" y="21"/>
                </a:cxn>
                <a:cxn ang="0">
                  <a:pos x="0" y="0"/>
                </a:cxn>
                <a:cxn ang="0">
                  <a:pos x="1" y="64"/>
                </a:cxn>
                <a:cxn ang="0">
                  <a:pos x="14" y="77"/>
                </a:cxn>
                <a:cxn ang="0">
                  <a:pos x="156" y="76"/>
                </a:cxn>
                <a:cxn ang="0">
                  <a:pos x="169" y="63"/>
                </a:cxn>
                <a:cxn ang="0">
                  <a:pos x="168" y="0"/>
                </a:cxn>
              </a:cxnLst>
              <a:rect l="0" t="0" r="r" b="b"/>
              <a:pathLst>
                <a:path w="169" h="77">
                  <a:moveTo>
                    <a:pt x="168" y="0"/>
                  </a:moveTo>
                  <a:cubicBezTo>
                    <a:pt x="148" y="13"/>
                    <a:pt x="118" y="21"/>
                    <a:pt x="84" y="21"/>
                  </a:cubicBezTo>
                  <a:cubicBezTo>
                    <a:pt x="51" y="21"/>
                    <a:pt x="21" y="13"/>
                    <a:pt x="0" y="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72"/>
                    <a:pt x="7" y="77"/>
                    <a:pt x="14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3" y="76"/>
                    <a:pt x="169" y="70"/>
                    <a:pt x="169" y="63"/>
                  </a:cubicBezTo>
                  <a:lnTo>
                    <a:pt x="16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Oval 11"/>
            <p:cNvSpPr>
              <a:spLocks/>
            </p:cNvSpPr>
            <p:nvPr/>
          </p:nvSpPr>
          <p:spPr bwMode="auto">
            <a:xfrm>
              <a:off x="1700802" y="2778117"/>
              <a:ext cx="540978" cy="54097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13"/>
            <p:cNvSpPr>
              <a:spLocks/>
            </p:cNvSpPr>
            <p:nvPr/>
          </p:nvSpPr>
          <p:spPr bwMode="auto">
            <a:xfrm>
              <a:off x="1870681" y="3047455"/>
              <a:ext cx="194621" cy="100610"/>
            </a:xfrm>
            <a:custGeom>
              <a:avLst/>
              <a:gdLst/>
              <a:ahLst/>
              <a:cxnLst>
                <a:cxn ang="0">
                  <a:pos x="55" y="22"/>
                </a:cxn>
                <a:cxn ang="0">
                  <a:pos x="54" y="21"/>
                </a:cxn>
                <a:cxn ang="0">
                  <a:pos x="0" y="0"/>
                </a:cxn>
                <a:cxn ang="0">
                  <a:pos x="0" y="31"/>
                </a:cxn>
                <a:cxn ang="0">
                  <a:pos x="52" y="54"/>
                </a:cxn>
                <a:cxn ang="0">
                  <a:pos x="104" y="31"/>
                </a:cxn>
                <a:cxn ang="0">
                  <a:pos x="104" y="2"/>
                </a:cxn>
                <a:cxn ang="0">
                  <a:pos x="55" y="22"/>
                </a:cxn>
              </a:cxnLst>
              <a:rect l="0" t="0" r="r" b="b"/>
              <a:pathLst>
                <a:path w="104" h="54">
                  <a:moveTo>
                    <a:pt x="55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4"/>
                    <a:pt x="23" y="54"/>
                    <a:pt x="52" y="54"/>
                  </a:cubicBezTo>
                  <a:cubicBezTo>
                    <a:pt x="81" y="54"/>
                    <a:pt x="104" y="44"/>
                    <a:pt x="104" y="31"/>
                  </a:cubicBezTo>
                  <a:cubicBezTo>
                    <a:pt x="104" y="2"/>
                    <a:pt x="104" y="2"/>
                    <a:pt x="104" y="2"/>
                  </a:cubicBezTo>
                  <a:lnTo>
                    <a:pt x="55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4"/>
            <p:cNvSpPr>
              <a:spLocks/>
            </p:cNvSpPr>
            <p:nvPr/>
          </p:nvSpPr>
          <p:spPr bwMode="auto">
            <a:xfrm>
              <a:off x="1766775" y="2915509"/>
              <a:ext cx="418928" cy="221009"/>
            </a:xfrm>
            <a:custGeom>
              <a:avLst/>
              <a:gdLst/>
              <a:ahLst/>
              <a:cxnLst>
                <a:cxn ang="0">
                  <a:pos x="225" y="117"/>
                </a:cxn>
                <a:cxn ang="0">
                  <a:pos x="216" y="92"/>
                </a:cxn>
                <a:cxn ang="0">
                  <a:pos x="216" y="88"/>
                </a:cxn>
                <a:cxn ang="0">
                  <a:pos x="216" y="48"/>
                </a:cxn>
                <a:cxn ang="0">
                  <a:pos x="216" y="48"/>
                </a:cxn>
                <a:cxn ang="0">
                  <a:pos x="216" y="48"/>
                </a:cxn>
                <a:cxn ang="0">
                  <a:pos x="216" y="47"/>
                </a:cxn>
                <a:cxn ang="0">
                  <a:pos x="215" y="47"/>
                </a:cxn>
                <a:cxn ang="0">
                  <a:pos x="108" y="0"/>
                </a:cxn>
                <a:cxn ang="0">
                  <a:pos x="0" y="47"/>
                </a:cxn>
                <a:cxn ang="0">
                  <a:pos x="111" y="90"/>
                </a:cxn>
                <a:cxn ang="0">
                  <a:pos x="209" y="50"/>
                </a:cxn>
                <a:cxn ang="0">
                  <a:pos x="209" y="92"/>
                </a:cxn>
                <a:cxn ang="0">
                  <a:pos x="201" y="117"/>
                </a:cxn>
                <a:cxn ang="0">
                  <a:pos x="207" y="119"/>
                </a:cxn>
                <a:cxn ang="0">
                  <a:pos x="210" y="112"/>
                </a:cxn>
                <a:cxn ang="0">
                  <a:pos x="210" y="119"/>
                </a:cxn>
                <a:cxn ang="0">
                  <a:pos x="216" y="119"/>
                </a:cxn>
                <a:cxn ang="0">
                  <a:pos x="216" y="112"/>
                </a:cxn>
                <a:cxn ang="0">
                  <a:pos x="219" y="119"/>
                </a:cxn>
                <a:cxn ang="0">
                  <a:pos x="225" y="117"/>
                </a:cxn>
              </a:cxnLst>
              <a:rect l="0" t="0" r="r" b="b"/>
              <a:pathLst>
                <a:path w="225" h="119">
                  <a:moveTo>
                    <a:pt x="225" y="117"/>
                  </a:moveTo>
                  <a:cubicBezTo>
                    <a:pt x="216" y="92"/>
                    <a:pt x="216" y="92"/>
                    <a:pt x="216" y="92"/>
                  </a:cubicBezTo>
                  <a:cubicBezTo>
                    <a:pt x="216" y="91"/>
                    <a:pt x="216" y="89"/>
                    <a:pt x="216" y="8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15" y="47"/>
                    <a:pt x="215" y="47"/>
                    <a:pt x="215" y="47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210" y="112"/>
                    <a:pt x="210" y="112"/>
                    <a:pt x="210" y="112"/>
                  </a:cubicBezTo>
                  <a:cubicBezTo>
                    <a:pt x="210" y="119"/>
                    <a:pt x="210" y="119"/>
                    <a:pt x="210" y="119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9" y="119"/>
                    <a:pt x="219" y="119"/>
                    <a:pt x="219" y="119"/>
                  </a:cubicBezTo>
                  <a:lnTo>
                    <a:pt x="225" y="1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16"/>
            <p:cNvSpPr>
              <a:spLocks/>
            </p:cNvSpPr>
            <p:nvPr/>
          </p:nvSpPr>
          <p:spPr bwMode="auto">
            <a:xfrm>
              <a:off x="6918491" y="1115598"/>
              <a:ext cx="540979" cy="5409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7090021" y="1212909"/>
              <a:ext cx="37935" cy="29688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21" y="0"/>
                </a:cxn>
                <a:cxn ang="0">
                  <a:pos x="0" y="15"/>
                </a:cxn>
                <a:cxn ang="0">
                  <a:pos x="2" y="18"/>
                </a:cxn>
                <a:cxn ang="0">
                  <a:pos x="23" y="3"/>
                </a:cxn>
              </a:cxnLst>
              <a:rect l="0" t="0" r="r" b="b"/>
              <a:pathLst>
                <a:path w="23" h="18">
                  <a:moveTo>
                    <a:pt x="23" y="3"/>
                  </a:moveTo>
                  <a:lnTo>
                    <a:pt x="21" y="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9"/>
            <p:cNvSpPr>
              <a:spLocks/>
            </p:cNvSpPr>
            <p:nvPr/>
          </p:nvSpPr>
          <p:spPr bwMode="auto">
            <a:xfrm>
              <a:off x="7202175" y="1384438"/>
              <a:ext cx="67623" cy="5113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41" y="5"/>
                </a:cxn>
                <a:cxn ang="0">
                  <a:pos x="36" y="0"/>
                </a:cxn>
                <a:cxn ang="0">
                  <a:pos x="0" y="26"/>
                </a:cxn>
                <a:cxn ang="0">
                  <a:pos x="4" y="31"/>
                </a:cxn>
              </a:cxnLst>
              <a:rect l="0" t="0" r="r" b="b"/>
              <a:pathLst>
                <a:path w="41" h="31">
                  <a:moveTo>
                    <a:pt x="4" y="31"/>
                  </a:moveTo>
                  <a:lnTo>
                    <a:pt x="41" y="5"/>
                  </a:lnTo>
                  <a:lnTo>
                    <a:pt x="36" y="0"/>
                  </a:lnTo>
                  <a:lnTo>
                    <a:pt x="0" y="26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20"/>
            <p:cNvSpPr>
              <a:spLocks/>
            </p:cNvSpPr>
            <p:nvPr/>
          </p:nvSpPr>
          <p:spPr bwMode="auto">
            <a:xfrm>
              <a:off x="7057034" y="1224453"/>
              <a:ext cx="252347" cy="351307"/>
            </a:xfrm>
            <a:custGeom>
              <a:avLst/>
              <a:gdLst/>
              <a:ahLst/>
              <a:cxnLst>
                <a:cxn ang="0">
                  <a:pos x="112" y="164"/>
                </a:cxn>
                <a:cxn ang="0">
                  <a:pos x="93" y="164"/>
                </a:cxn>
                <a:cxn ang="0">
                  <a:pos x="93" y="159"/>
                </a:cxn>
                <a:cxn ang="0">
                  <a:pos x="94" y="157"/>
                </a:cxn>
                <a:cxn ang="0">
                  <a:pos x="84" y="144"/>
                </a:cxn>
                <a:cxn ang="0">
                  <a:pos x="84" y="139"/>
                </a:cxn>
                <a:cxn ang="0">
                  <a:pos x="91" y="136"/>
                </a:cxn>
                <a:cxn ang="0">
                  <a:pos x="92" y="136"/>
                </a:cxn>
                <a:cxn ang="0">
                  <a:pos x="135" y="107"/>
                </a:cxn>
                <a:cxn ang="0">
                  <a:pos x="130" y="100"/>
                </a:cxn>
                <a:cxn ang="0">
                  <a:pos x="86" y="129"/>
                </a:cxn>
                <a:cxn ang="0">
                  <a:pos x="87" y="129"/>
                </a:cxn>
                <a:cxn ang="0">
                  <a:pos x="23" y="99"/>
                </a:cxn>
                <a:cxn ang="0">
                  <a:pos x="36" y="35"/>
                </a:cxn>
                <a:cxn ang="0">
                  <a:pos x="83" y="104"/>
                </a:cxn>
                <a:cxn ang="0">
                  <a:pos x="104" y="89"/>
                </a:cxn>
                <a:cxn ang="0">
                  <a:pos x="44" y="7"/>
                </a:cxn>
                <a:cxn ang="0">
                  <a:pos x="41" y="9"/>
                </a:cxn>
                <a:cxn ang="0">
                  <a:pos x="34" y="0"/>
                </a:cxn>
                <a:cxn ang="0">
                  <a:pos x="23" y="8"/>
                </a:cxn>
                <a:cxn ang="0">
                  <a:pos x="29" y="17"/>
                </a:cxn>
                <a:cxn ang="0">
                  <a:pos x="26" y="19"/>
                </a:cxn>
                <a:cxn ang="0">
                  <a:pos x="30" y="26"/>
                </a:cxn>
                <a:cxn ang="0">
                  <a:pos x="12" y="104"/>
                </a:cxn>
                <a:cxn ang="0">
                  <a:pos x="78" y="139"/>
                </a:cxn>
                <a:cxn ang="0">
                  <a:pos x="78" y="144"/>
                </a:cxn>
                <a:cxn ang="0">
                  <a:pos x="68" y="157"/>
                </a:cxn>
                <a:cxn ang="0">
                  <a:pos x="68" y="164"/>
                </a:cxn>
                <a:cxn ang="0">
                  <a:pos x="50" y="164"/>
                </a:cxn>
                <a:cxn ang="0">
                  <a:pos x="38" y="177"/>
                </a:cxn>
                <a:cxn ang="0">
                  <a:pos x="50" y="189"/>
                </a:cxn>
                <a:cxn ang="0">
                  <a:pos x="112" y="189"/>
                </a:cxn>
                <a:cxn ang="0">
                  <a:pos x="124" y="177"/>
                </a:cxn>
                <a:cxn ang="0">
                  <a:pos x="112" y="164"/>
                </a:cxn>
              </a:cxnLst>
              <a:rect l="0" t="0" r="r" b="b"/>
              <a:pathLst>
                <a:path w="135" h="189">
                  <a:moveTo>
                    <a:pt x="112" y="164"/>
                  </a:moveTo>
                  <a:cubicBezTo>
                    <a:pt x="93" y="164"/>
                    <a:pt x="93" y="164"/>
                    <a:pt x="93" y="164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8"/>
                    <a:pt x="94" y="158"/>
                    <a:pt x="94" y="157"/>
                  </a:cubicBezTo>
                  <a:cubicBezTo>
                    <a:pt x="94" y="151"/>
                    <a:pt x="90" y="146"/>
                    <a:pt x="84" y="144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87" y="138"/>
                    <a:pt x="89" y="137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60" y="133"/>
                    <a:pt x="34" y="122"/>
                    <a:pt x="23" y="99"/>
                  </a:cubicBezTo>
                  <a:cubicBezTo>
                    <a:pt x="13" y="78"/>
                    <a:pt x="19" y="53"/>
                    <a:pt x="36" y="35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8" y="46"/>
                    <a:pt x="0" y="77"/>
                    <a:pt x="12" y="104"/>
                  </a:cubicBezTo>
                  <a:cubicBezTo>
                    <a:pt x="23" y="127"/>
                    <a:pt x="55" y="141"/>
                    <a:pt x="78" y="139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72" y="146"/>
                    <a:pt x="68" y="151"/>
                    <a:pt x="68" y="157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3" y="164"/>
                    <a:pt x="38" y="170"/>
                    <a:pt x="38" y="177"/>
                  </a:cubicBezTo>
                  <a:cubicBezTo>
                    <a:pt x="38" y="183"/>
                    <a:pt x="43" y="189"/>
                    <a:pt x="50" y="189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119" y="189"/>
                    <a:pt x="124" y="183"/>
                    <a:pt x="124" y="177"/>
                  </a:cubicBezTo>
                  <a:cubicBezTo>
                    <a:pt x="124" y="170"/>
                    <a:pt x="119" y="164"/>
                    <a:pt x="112" y="16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22"/>
            <p:cNvSpPr>
              <a:spLocks/>
            </p:cNvSpPr>
            <p:nvPr/>
          </p:nvSpPr>
          <p:spPr bwMode="auto">
            <a:xfrm>
              <a:off x="6918491" y="2778117"/>
              <a:ext cx="550874" cy="55087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24"/>
            <p:cNvSpPr>
              <a:spLocks/>
            </p:cNvSpPr>
            <p:nvPr/>
          </p:nvSpPr>
          <p:spPr bwMode="auto">
            <a:xfrm>
              <a:off x="7071879" y="2908414"/>
              <a:ext cx="242451" cy="291932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1" y="149"/>
                </a:cxn>
                <a:cxn ang="0">
                  <a:pos x="122" y="155"/>
                </a:cxn>
                <a:cxn ang="0">
                  <a:pos x="128" y="8"/>
                </a:cxn>
                <a:cxn ang="0">
                  <a:pos x="27" y="133"/>
                </a:cxn>
                <a:cxn ang="0">
                  <a:pos x="26" y="117"/>
                </a:cxn>
                <a:cxn ang="0">
                  <a:pos x="27" y="133"/>
                </a:cxn>
                <a:cxn ang="0">
                  <a:pos x="18" y="99"/>
                </a:cxn>
                <a:cxn ang="0">
                  <a:pos x="34" y="99"/>
                </a:cxn>
                <a:cxn ang="0">
                  <a:pos x="26" y="82"/>
                </a:cxn>
                <a:cxn ang="0">
                  <a:pos x="26" y="65"/>
                </a:cxn>
                <a:cxn ang="0">
                  <a:pos x="26" y="82"/>
                </a:cxn>
                <a:cxn ang="0">
                  <a:pos x="44" y="125"/>
                </a:cxn>
                <a:cxn ang="0">
                  <a:pos x="60" y="125"/>
                </a:cxn>
                <a:cxn ang="0">
                  <a:pos x="52" y="107"/>
                </a:cxn>
                <a:cxn ang="0">
                  <a:pos x="52" y="91"/>
                </a:cxn>
                <a:cxn ang="0">
                  <a:pos x="52" y="107"/>
                </a:cxn>
                <a:cxn ang="0">
                  <a:pos x="43" y="73"/>
                </a:cxn>
                <a:cxn ang="0">
                  <a:pos x="60" y="73"/>
                </a:cxn>
                <a:cxn ang="0">
                  <a:pos x="78" y="133"/>
                </a:cxn>
                <a:cxn ang="0">
                  <a:pos x="78" y="116"/>
                </a:cxn>
                <a:cxn ang="0">
                  <a:pos x="78" y="133"/>
                </a:cxn>
                <a:cxn ang="0">
                  <a:pos x="69" y="99"/>
                </a:cxn>
                <a:cxn ang="0">
                  <a:pos x="86" y="98"/>
                </a:cxn>
                <a:cxn ang="0">
                  <a:pos x="78" y="81"/>
                </a:cxn>
                <a:cxn ang="0">
                  <a:pos x="77" y="64"/>
                </a:cxn>
                <a:cxn ang="0">
                  <a:pos x="78" y="81"/>
                </a:cxn>
                <a:cxn ang="0">
                  <a:pos x="104" y="133"/>
                </a:cxn>
                <a:cxn ang="0">
                  <a:pos x="95" y="99"/>
                </a:cxn>
                <a:cxn ang="0">
                  <a:pos x="112" y="99"/>
                </a:cxn>
                <a:cxn ang="0">
                  <a:pos x="95" y="73"/>
                </a:cxn>
                <a:cxn ang="0">
                  <a:pos x="112" y="72"/>
                </a:cxn>
                <a:cxn ang="0">
                  <a:pos x="95" y="73"/>
                </a:cxn>
                <a:cxn ang="0">
                  <a:pos x="29" y="45"/>
                </a:cxn>
                <a:cxn ang="0">
                  <a:pos x="28" y="16"/>
                </a:cxn>
                <a:cxn ang="0">
                  <a:pos x="115" y="29"/>
                </a:cxn>
              </a:cxnLst>
              <a:rect l="0" t="0" r="r" b="b"/>
              <a:pathLst>
                <a:path w="130" h="157">
                  <a:moveTo>
                    <a:pt x="121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1" y="149"/>
                    <a:pt x="1" y="149"/>
                    <a:pt x="1" y="149"/>
                  </a:cubicBezTo>
                  <a:cubicBezTo>
                    <a:pt x="1" y="153"/>
                    <a:pt x="5" y="157"/>
                    <a:pt x="9" y="157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7" y="155"/>
                    <a:pt x="130" y="152"/>
                    <a:pt x="130" y="14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5" y="0"/>
                    <a:pt x="121" y="0"/>
                  </a:cubicBezTo>
                  <a:close/>
                  <a:moveTo>
                    <a:pt x="27" y="133"/>
                  </a:moveTo>
                  <a:cubicBezTo>
                    <a:pt x="22" y="133"/>
                    <a:pt x="18" y="130"/>
                    <a:pt x="18" y="125"/>
                  </a:cubicBezTo>
                  <a:cubicBezTo>
                    <a:pt x="18" y="120"/>
                    <a:pt x="22" y="117"/>
                    <a:pt x="26" y="117"/>
                  </a:cubicBezTo>
                  <a:cubicBezTo>
                    <a:pt x="31" y="117"/>
                    <a:pt x="35" y="120"/>
                    <a:pt x="35" y="125"/>
                  </a:cubicBezTo>
                  <a:cubicBezTo>
                    <a:pt x="35" y="129"/>
                    <a:pt x="31" y="133"/>
                    <a:pt x="27" y="133"/>
                  </a:cubicBezTo>
                  <a:close/>
                  <a:moveTo>
                    <a:pt x="26" y="107"/>
                  </a:moveTo>
                  <a:cubicBezTo>
                    <a:pt x="22" y="107"/>
                    <a:pt x="18" y="104"/>
                    <a:pt x="18" y="99"/>
                  </a:cubicBezTo>
                  <a:cubicBezTo>
                    <a:pt x="18" y="95"/>
                    <a:pt x="21" y="91"/>
                    <a:pt x="26" y="91"/>
                  </a:cubicBezTo>
                  <a:cubicBezTo>
                    <a:pt x="31" y="91"/>
                    <a:pt x="34" y="94"/>
                    <a:pt x="34" y="99"/>
                  </a:cubicBezTo>
                  <a:cubicBezTo>
                    <a:pt x="34" y="104"/>
                    <a:pt x="31" y="107"/>
                    <a:pt x="26" y="107"/>
                  </a:cubicBezTo>
                  <a:close/>
                  <a:moveTo>
                    <a:pt x="26" y="82"/>
                  </a:moveTo>
                  <a:cubicBezTo>
                    <a:pt x="21" y="82"/>
                    <a:pt x="18" y="78"/>
                    <a:pt x="18" y="73"/>
                  </a:cubicBezTo>
                  <a:cubicBezTo>
                    <a:pt x="17" y="69"/>
                    <a:pt x="21" y="65"/>
                    <a:pt x="26" y="65"/>
                  </a:cubicBezTo>
                  <a:cubicBezTo>
                    <a:pt x="30" y="65"/>
                    <a:pt x="34" y="69"/>
                    <a:pt x="34" y="73"/>
                  </a:cubicBezTo>
                  <a:cubicBezTo>
                    <a:pt x="34" y="78"/>
                    <a:pt x="30" y="82"/>
                    <a:pt x="26" y="82"/>
                  </a:cubicBezTo>
                  <a:close/>
                  <a:moveTo>
                    <a:pt x="52" y="133"/>
                  </a:moveTo>
                  <a:cubicBezTo>
                    <a:pt x="48" y="133"/>
                    <a:pt x="44" y="129"/>
                    <a:pt x="44" y="125"/>
                  </a:cubicBezTo>
                  <a:cubicBezTo>
                    <a:pt x="44" y="120"/>
                    <a:pt x="48" y="116"/>
                    <a:pt x="52" y="116"/>
                  </a:cubicBezTo>
                  <a:cubicBezTo>
                    <a:pt x="57" y="116"/>
                    <a:pt x="60" y="120"/>
                    <a:pt x="60" y="125"/>
                  </a:cubicBezTo>
                  <a:cubicBezTo>
                    <a:pt x="61" y="129"/>
                    <a:pt x="57" y="133"/>
                    <a:pt x="52" y="133"/>
                  </a:cubicBezTo>
                  <a:close/>
                  <a:moveTo>
                    <a:pt x="52" y="107"/>
                  </a:moveTo>
                  <a:cubicBezTo>
                    <a:pt x="47" y="107"/>
                    <a:pt x="44" y="103"/>
                    <a:pt x="44" y="99"/>
                  </a:cubicBezTo>
                  <a:cubicBezTo>
                    <a:pt x="44" y="94"/>
                    <a:pt x="47" y="91"/>
                    <a:pt x="52" y="91"/>
                  </a:cubicBezTo>
                  <a:cubicBezTo>
                    <a:pt x="56" y="91"/>
                    <a:pt x="60" y="94"/>
                    <a:pt x="60" y="99"/>
                  </a:cubicBezTo>
                  <a:cubicBezTo>
                    <a:pt x="60" y="103"/>
                    <a:pt x="57" y="107"/>
                    <a:pt x="52" y="107"/>
                  </a:cubicBezTo>
                  <a:close/>
                  <a:moveTo>
                    <a:pt x="52" y="81"/>
                  </a:moveTo>
                  <a:cubicBezTo>
                    <a:pt x="47" y="81"/>
                    <a:pt x="43" y="78"/>
                    <a:pt x="43" y="73"/>
                  </a:cubicBezTo>
                  <a:cubicBezTo>
                    <a:pt x="43" y="69"/>
                    <a:pt x="47" y="65"/>
                    <a:pt x="52" y="65"/>
                  </a:cubicBezTo>
                  <a:cubicBezTo>
                    <a:pt x="56" y="65"/>
                    <a:pt x="60" y="68"/>
                    <a:pt x="60" y="73"/>
                  </a:cubicBezTo>
                  <a:cubicBezTo>
                    <a:pt x="60" y="77"/>
                    <a:pt x="56" y="81"/>
                    <a:pt x="52" y="81"/>
                  </a:cubicBezTo>
                  <a:close/>
                  <a:moveTo>
                    <a:pt x="78" y="133"/>
                  </a:moveTo>
                  <a:cubicBezTo>
                    <a:pt x="74" y="133"/>
                    <a:pt x="70" y="129"/>
                    <a:pt x="70" y="124"/>
                  </a:cubicBezTo>
                  <a:cubicBezTo>
                    <a:pt x="70" y="120"/>
                    <a:pt x="73" y="116"/>
                    <a:pt x="78" y="116"/>
                  </a:cubicBezTo>
                  <a:cubicBezTo>
                    <a:pt x="83" y="116"/>
                    <a:pt x="86" y="120"/>
                    <a:pt x="86" y="124"/>
                  </a:cubicBezTo>
                  <a:cubicBezTo>
                    <a:pt x="86" y="129"/>
                    <a:pt x="83" y="133"/>
                    <a:pt x="78" y="133"/>
                  </a:cubicBezTo>
                  <a:close/>
                  <a:moveTo>
                    <a:pt x="78" y="107"/>
                  </a:moveTo>
                  <a:cubicBezTo>
                    <a:pt x="73" y="107"/>
                    <a:pt x="70" y="103"/>
                    <a:pt x="69" y="99"/>
                  </a:cubicBezTo>
                  <a:cubicBezTo>
                    <a:pt x="69" y="94"/>
                    <a:pt x="73" y="90"/>
                    <a:pt x="78" y="90"/>
                  </a:cubicBezTo>
                  <a:cubicBezTo>
                    <a:pt x="82" y="90"/>
                    <a:pt x="86" y="94"/>
                    <a:pt x="86" y="98"/>
                  </a:cubicBezTo>
                  <a:cubicBezTo>
                    <a:pt x="86" y="103"/>
                    <a:pt x="82" y="107"/>
                    <a:pt x="78" y="107"/>
                  </a:cubicBezTo>
                  <a:close/>
                  <a:moveTo>
                    <a:pt x="78" y="81"/>
                  </a:moveTo>
                  <a:cubicBezTo>
                    <a:pt x="73" y="81"/>
                    <a:pt x="69" y="77"/>
                    <a:pt x="69" y="73"/>
                  </a:cubicBezTo>
                  <a:cubicBezTo>
                    <a:pt x="69" y="68"/>
                    <a:pt x="73" y="65"/>
                    <a:pt x="77" y="64"/>
                  </a:cubicBezTo>
                  <a:cubicBezTo>
                    <a:pt x="82" y="64"/>
                    <a:pt x="86" y="68"/>
                    <a:pt x="86" y="73"/>
                  </a:cubicBezTo>
                  <a:cubicBezTo>
                    <a:pt x="86" y="77"/>
                    <a:pt x="82" y="81"/>
                    <a:pt x="78" y="81"/>
                  </a:cubicBezTo>
                  <a:close/>
                  <a:moveTo>
                    <a:pt x="113" y="124"/>
                  </a:moveTo>
                  <a:cubicBezTo>
                    <a:pt x="113" y="129"/>
                    <a:pt x="109" y="133"/>
                    <a:pt x="104" y="133"/>
                  </a:cubicBezTo>
                  <a:cubicBezTo>
                    <a:pt x="99" y="133"/>
                    <a:pt x="95" y="129"/>
                    <a:pt x="95" y="124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94"/>
                    <a:pt x="99" y="90"/>
                    <a:pt x="103" y="90"/>
                  </a:cubicBezTo>
                  <a:cubicBezTo>
                    <a:pt x="108" y="90"/>
                    <a:pt x="112" y="94"/>
                    <a:pt x="112" y="99"/>
                  </a:cubicBezTo>
                  <a:lnTo>
                    <a:pt x="113" y="124"/>
                  </a:lnTo>
                  <a:close/>
                  <a:moveTo>
                    <a:pt x="95" y="73"/>
                  </a:moveTo>
                  <a:cubicBezTo>
                    <a:pt x="95" y="68"/>
                    <a:pt x="99" y="64"/>
                    <a:pt x="103" y="64"/>
                  </a:cubicBezTo>
                  <a:cubicBezTo>
                    <a:pt x="108" y="64"/>
                    <a:pt x="112" y="68"/>
                    <a:pt x="112" y="72"/>
                  </a:cubicBezTo>
                  <a:cubicBezTo>
                    <a:pt x="112" y="77"/>
                    <a:pt x="108" y="81"/>
                    <a:pt x="103" y="81"/>
                  </a:cubicBezTo>
                  <a:cubicBezTo>
                    <a:pt x="99" y="81"/>
                    <a:pt x="95" y="77"/>
                    <a:pt x="95" y="73"/>
                  </a:cubicBezTo>
                  <a:close/>
                  <a:moveTo>
                    <a:pt x="100" y="44"/>
                  </a:moveTo>
                  <a:cubicBezTo>
                    <a:pt x="29" y="45"/>
                    <a:pt x="29" y="45"/>
                    <a:pt x="29" y="45"/>
                  </a:cubicBezTo>
                  <a:cubicBezTo>
                    <a:pt x="20" y="45"/>
                    <a:pt x="14" y="38"/>
                    <a:pt x="14" y="30"/>
                  </a:cubicBezTo>
                  <a:cubicBezTo>
                    <a:pt x="14" y="22"/>
                    <a:pt x="20" y="16"/>
                    <a:pt x="28" y="16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8" y="15"/>
                    <a:pt x="115" y="21"/>
                    <a:pt x="115" y="29"/>
                  </a:cubicBezTo>
                  <a:cubicBezTo>
                    <a:pt x="115" y="37"/>
                    <a:pt x="108" y="44"/>
                    <a:pt x="100" y="4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45"/>
            <p:cNvSpPr txBox="1"/>
            <p:nvPr/>
          </p:nvSpPr>
          <p:spPr>
            <a:xfrm>
              <a:off x="1036409" y="1731450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6"/>
            <p:cNvSpPr txBox="1"/>
            <p:nvPr/>
          </p:nvSpPr>
          <p:spPr>
            <a:xfrm>
              <a:off x="1036409" y="1916116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5" name="TextBox 48"/>
            <p:cNvSpPr txBox="1"/>
            <p:nvPr/>
          </p:nvSpPr>
          <p:spPr>
            <a:xfrm>
              <a:off x="1036409" y="3328992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49"/>
            <p:cNvSpPr txBox="1"/>
            <p:nvPr/>
          </p:nvSpPr>
          <p:spPr>
            <a:xfrm>
              <a:off x="1036409" y="3513658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7" name="TextBox 51"/>
            <p:cNvSpPr txBox="1"/>
            <p:nvPr/>
          </p:nvSpPr>
          <p:spPr>
            <a:xfrm>
              <a:off x="6257070" y="1731450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52"/>
            <p:cNvSpPr txBox="1"/>
            <p:nvPr/>
          </p:nvSpPr>
          <p:spPr>
            <a:xfrm>
              <a:off x="6257070" y="1916116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9" name="TextBox 54"/>
            <p:cNvSpPr txBox="1"/>
            <p:nvPr/>
          </p:nvSpPr>
          <p:spPr>
            <a:xfrm>
              <a:off x="6257070" y="3328992"/>
              <a:ext cx="1890210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 fontScale="92500" lnSpcReduction="2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55"/>
            <p:cNvSpPr txBox="1"/>
            <p:nvPr/>
          </p:nvSpPr>
          <p:spPr>
            <a:xfrm>
              <a:off x="6257070" y="3513658"/>
              <a:ext cx="1890210" cy="291571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975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7676CA81-D8B5-4069-8438-A51A46964B64}"/>
              </a:ext>
            </a:extLst>
          </p:cNvPr>
          <p:cNvSpPr/>
          <p:nvPr/>
        </p:nvSpPr>
        <p:spPr>
          <a:xfrm>
            <a:off x="1928284" y="1484983"/>
            <a:ext cx="2016224" cy="201622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FA53CD-D90D-421A-A2E8-9AC1CFBE601E}"/>
              </a:ext>
            </a:extLst>
          </p:cNvPr>
          <p:cNvSpPr/>
          <p:nvPr/>
        </p:nvSpPr>
        <p:spPr>
          <a:xfrm>
            <a:off x="3404773" y="1347614"/>
            <a:ext cx="1167227" cy="1167227"/>
          </a:xfrm>
          <a:prstGeom prst="ellipse">
            <a:avLst/>
          </a:prstGeom>
          <a:solidFill>
            <a:srgbClr val="0E7EB5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cs typeface="+mn-ea"/>
                <a:sym typeface="+mn-lt"/>
              </a:rPr>
              <a:t>02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id="{68AC0C75-45DB-44D4-A4FA-C384E4004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476" y="2493095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文字标题预设</a:t>
            </a: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组合 262"/>
          <p:cNvGrpSpPr/>
          <p:nvPr/>
        </p:nvGrpSpPr>
        <p:grpSpPr>
          <a:xfrm>
            <a:off x="549400" y="1920873"/>
            <a:ext cx="8055248" cy="2234364"/>
            <a:chOff x="549400" y="1920873"/>
            <a:chExt cx="8055248" cy="2234364"/>
          </a:xfrm>
        </p:grpSpPr>
        <p:sp>
          <p:nvSpPr>
            <p:cNvPr id="4" name="Teardrop 241"/>
            <p:cNvSpPr/>
            <p:nvPr/>
          </p:nvSpPr>
          <p:spPr>
            <a:xfrm>
              <a:off x="549400" y="1920873"/>
              <a:ext cx="2240402" cy="2234364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Teardrop 242"/>
            <p:cNvSpPr/>
            <p:nvPr/>
          </p:nvSpPr>
          <p:spPr>
            <a:xfrm>
              <a:off x="6364246" y="1920873"/>
              <a:ext cx="2240402" cy="2234364"/>
            </a:xfrm>
            <a:prstGeom prst="teardrop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2865009" y="2357963"/>
              <a:ext cx="1278254" cy="107132"/>
              <a:chOff x="8411028" y="5336912"/>
              <a:chExt cx="2147688" cy="180000"/>
            </a:xfrm>
          </p:grpSpPr>
          <p:sp>
            <p:nvSpPr>
              <p:cNvPr id="253" name="Oval 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Oval 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Oval 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Oval 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Oval 1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Oval 1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Oval 1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Oval 1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Oval 1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Oval 1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6"/>
            <p:cNvGrpSpPr/>
            <p:nvPr/>
          </p:nvGrpSpPr>
          <p:grpSpPr>
            <a:xfrm>
              <a:off x="3124158" y="2360517"/>
              <a:ext cx="1021547" cy="107132"/>
              <a:chOff x="8411028" y="5336912"/>
              <a:chExt cx="1716376" cy="180000"/>
            </a:xfrm>
          </p:grpSpPr>
          <p:sp>
            <p:nvSpPr>
              <p:cNvPr id="245" name="Oval 1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Oval 1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Oval 1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Oval 2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Oval 2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Oval 2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Oval 2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Oval 2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5"/>
            <p:cNvGrpSpPr/>
            <p:nvPr/>
          </p:nvGrpSpPr>
          <p:grpSpPr>
            <a:xfrm>
              <a:off x="2865009" y="2588999"/>
              <a:ext cx="1278254" cy="107132"/>
              <a:chOff x="8411028" y="5336912"/>
              <a:chExt cx="2147688" cy="180000"/>
            </a:xfrm>
          </p:grpSpPr>
          <p:sp>
            <p:nvSpPr>
              <p:cNvPr id="235" name="Oval 2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Oval 2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Oval 2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Oval 2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Oval 3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Oval 3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Oval 3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Oval 3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Oval 3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Oval 3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6"/>
            <p:cNvGrpSpPr/>
            <p:nvPr/>
          </p:nvGrpSpPr>
          <p:grpSpPr>
            <a:xfrm>
              <a:off x="3253737" y="2591554"/>
              <a:ext cx="893193" cy="107132"/>
              <a:chOff x="8411028" y="5336912"/>
              <a:chExt cx="1500720" cy="180000"/>
            </a:xfrm>
          </p:grpSpPr>
          <p:sp>
            <p:nvSpPr>
              <p:cNvPr id="228" name="Oval 3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Oval 3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Oval 3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Oval 4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Oval 4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Oval 4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Oval 4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4"/>
            <p:cNvGrpSpPr/>
            <p:nvPr/>
          </p:nvGrpSpPr>
          <p:grpSpPr>
            <a:xfrm>
              <a:off x="2865009" y="2826338"/>
              <a:ext cx="1278254" cy="107132"/>
              <a:chOff x="8411028" y="5336912"/>
              <a:chExt cx="2147688" cy="180000"/>
            </a:xfrm>
          </p:grpSpPr>
          <p:sp>
            <p:nvSpPr>
              <p:cNvPr id="218" name="Oval 45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Oval 46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Oval 47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Oval 48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Oval 49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Oval 50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Oval 51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Oval 52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Oval 53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Oval 54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55"/>
            <p:cNvGrpSpPr/>
            <p:nvPr/>
          </p:nvGrpSpPr>
          <p:grpSpPr>
            <a:xfrm>
              <a:off x="3383315" y="2828891"/>
              <a:ext cx="764840" cy="107132"/>
              <a:chOff x="8411028" y="5336912"/>
              <a:chExt cx="1285064" cy="180000"/>
            </a:xfrm>
          </p:grpSpPr>
          <p:sp>
            <p:nvSpPr>
              <p:cNvPr id="212" name="Oval 5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Oval 5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Oval 5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Oval 5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Oval 6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Oval 6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62"/>
            <p:cNvGrpSpPr/>
            <p:nvPr/>
          </p:nvGrpSpPr>
          <p:grpSpPr>
            <a:xfrm>
              <a:off x="2865009" y="3067577"/>
              <a:ext cx="1278254" cy="107132"/>
              <a:chOff x="8411028" y="5336912"/>
              <a:chExt cx="2147688" cy="180000"/>
            </a:xfrm>
          </p:grpSpPr>
          <p:sp>
            <p:nvSpPr>
              <p:cNvPr id="202" name="Oval 6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Oval 6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Oval 6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Oval 6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Oval 6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Oval 6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Oval 6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Oval 70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Oval 71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Oval 72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73"/>
            <p:cNvGrpSpPr/>
            <p:nvPr/>
          </p:nvGrpSpPr>
          <p:grpSpPr>
            <a:xfrm>
              <a:off x="3374674" y="3070130"/>
              <a:ext cx="764840" cy="107132"/>
              <a:chOff x="8411028" y="5336912"/>
              <a:chExt cx="1285064" cy="180000"/>
            </a:xfrm>
          </p:grpSpPr>
          <p:sp>
            <p:nvSpPr>
              <p:cNvPr id="196" name="Oval 74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Oval 75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Oval 76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Oval 77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Oval 78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Oval 79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0"/>
            <p:cNvGrpSpPr/>
            <p:nvPr/>
          </p:nvGrpSpPr>
          <p:grpSpPr>
            <a:xfrm>
              <a:off x="2865009" y="3298613"/>
              <a:ext cx="1278254" cy="107132"/>
              <a:chOff x="8411028" y="5336912"/>
              <a:chExt cx="2147688" cy="180000"/>
            </a:xfrm>
          </p:grpSpPr>
          <p:sp>
            <p:nvSpPr>
              <p:cNvPr id="186" name="Oval 81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Oval 82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Oval 83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9" name="Oval 84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Oval 85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Oval 86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Oval 87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Oval 88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Oval 89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Oval 90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91"/>
            <p:cNvGrpSpPr/>
            <p:nvPr/>
          </p:nvGrpSpPr>
          <p:grpSpPr>
            <a:xfrm>
              <a:off x="3115519" y="3301167"/>
              <a:ext cx="1021547" cy="107132"/>
              <a:chOff x="8411028" y="5336912"/>
              <a:chExt cx="1716376" cy="180000"/>
            </a:xfrm>
          </p:grpSpPr>
          <p:sp>
            <p:nvSpPr>
              <p:cNvPr id="178" name="Oval 9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Oval 9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Oval 9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Oval 9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Oval 9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Oval 9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Oval 9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Oval 9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00"/>
            <p:cNvGrpSpPr/>
            <p:nvPr/>
          </p:nvGrpSpPr>
          <p:grpSpPr>
            <a:xfrm>
              <a:off x="2865009" y="3535951"/>
              <a:ext cx="1278254" cy="107132"/>
              <a:chOff x="8411028" y="5336912"/>
              <a:chExt cx="2147688" cy="180000"/>
            </a:xfrm>
          </p:grpSpPr>
          <p:sp>
            <p:nvSpPr>
              <p:cNvPr id="168" name="Oval 101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Oval 102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Oval 103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Oval 104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Oval 105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Oval 106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Oval 107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Oval 108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Oval 109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Oval 110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11"/>
            <p:cNvGrpSpPr/>
            <p:nvPr/>
          </p:nvGrpSpPr>
          <p:grpSpPr>
            <a:xfrm>
              <a:off x="3253739" y="3538505"/>
              <a:ext cx="893193" cy="107132"/>
              <a:chOff x="8411028" y="5336912"/>
              <a:chExt cx="1500720" cy="180000"/>
            </a:xfrm>
          </p:grpSpPr>
          <p:sp>
            <p:nvSpPr>
              <p:cNvPr id="161" name="Oval 11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Oval 11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Oval 11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Oval 11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Oval 11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Oval 11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Oval 11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19"/>
            <p:cNvSpPr txBox="1"/>
            <p:nvPr/>
          </p:nvSpPr>
          <p:spPr>
            <a:xfrm>
              <a:off x="4194436" y="2560692"/>
              <a:ext cx="75654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0"/>
            <p:cNvSpPr txBox="1"/>
            <p:nvPr/>
          </p:nvSpPr>
          <p:spPr>
            <a:xfrm>
              <a:off x="4194436" y="2801692"/>
              <a:ext cx="75490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121"/>
            <p:cNvSpPr txBox="1"/>
            <p:nvPr/>
          </p:nvSpPr>
          <p:spPr>
            <a:xfrm>
              <a:off x="4191505" y="3040838"/>
              <a:ext cx="757832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122"/>
            <p:cNvSpPr txBox="1"/>
            <p:nvPr/>
          </p:nvSpPr>
          <p:spPr>
            <a:xfrm>
              <a:off x="4191505" y="3275878"/>
              <a:ext cx="736380" cy="184666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123"/>
            <p:cNvSpPr txBox="1"/>
            <p:nvPr/>
          </p:nvSpPr>
          <p:spPr>
            <a:xfrm>
              <a:off x="4191505" y="2328723"/>
              <a:ext cx="759473" cy="19043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124"/>
            <p:cNvSpPr txBox="1"/>
            <p:nvPr/>
          </p:nvSpPr>
          <p:spPr>
            <a:xfrm>
              <a:off x="4191505" y="3511907"/>
              <a:ext cx="736381" cy="276999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00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br>
                <a:rPr lang="zh-CN" altLang="en-US" sz="100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Group 126"/>
            <p:cNvGrpSpPr/>
            <p:nvPr/>
          </p:nvGrpSpPr>
          <p:grpSpPr>
            <a:xfrm>
              <a:off x="5007373" y="2357963"/>
              <a:ext cx="1278254" cy="107132"/>
              <a:chOff x="8411028" y="5336912"/>
              <a:chExt cx="2147688" cy="180000"/>
            </a:xfrm>
          </p:grpSpPr>
          <p:sp>
            <p:nvSpPr>
              <p:cNvPr id="151" name="Oval 12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Oval 12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Oval 12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Oval 13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Oval 13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Oval 13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Oval 13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Oval 13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Oval 135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Oval 136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37"/>
            <p:cNvGrpSpPr/>
            <p:nvPr/>
          </p:nvGrpSpPr>
          <p:grpSpPr>
            <a:xfrm>
              <a:off x="5007370" y="2360517"/>
              <a:ext cx="1021547" cy="107132"/>
              <a:chOff x="8411028" y="5336912"/>
              <a:chExt cx="1716376" cy="180000"/>
            </a:xfrm>
          </p:grpSpPr>
          <p:sp>
            <p:nvSpPr>
              <p:cNvPr id="143" name="Oval 138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Oval 139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Oval 140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Oval 141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Oval 142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Oval 143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Oval 144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Oval 145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146"/>
            <p:cNvGrpSpPr/>
            <p:nvPr/>
          </p:nvGrpSpPr>
          <p:grpSpPr>
            <a:xfrm>
              <a:off x="5007373" y="2588999"/>
              <a:ext cx="1278254" cy="107132"/>
              <a:chOff x="8411028" y="5336912"/>
              <a:chExt cx="2147688" cy="180000"/>
            </a:xfrm>
          </p:grpSpPr>
          <p:sp>
            <p:nvSpPr>
              <p:cNvPr id="133" name="Oval 14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Oval 14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Oval 14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Oval 15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Oval 15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Oval 15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Oval 153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Oval 154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Oval 155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Oval 156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57"/>
            <p:cNvGrpSpPr/>
            <p:nvPr/>
          </p:nvGrpSpPr>
          <p:grpSpPr>
            <a:xfrm>
              <a:off x="5007371" y="2591554"/>
              <a:ext cx="893193" cy="107132"/>
              <a:chOff x="8411028" y="5336912"/>
              <a:chExt cx="1500720" cy="180000"/>
            </a:xfrm>
          </p:grpSpPr>
          <p:sp>
            <p:nvSpPr>
              <p:cNvPr id="126" name="Oval 158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Oval 159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Oval 160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Oval 161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Oval 162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Oval 163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Oval 164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65"/>
            <p:cNvGrpSpPr/>
            <p:nvPr/>
          </p:nvGrpSpPr>
          <p:grpSpPr>
            <a:xfrm>
              <a:off x="5007373" y="2826338"/>
              <a:ext cx="1278254" cy="107132"/>
              <a:chOff x="8411028" y="5336912"/>
              <a:chExt cx="2147688" cy="180000"/>
            </a:xfrm>
          </p:grpSpPr>
          <p:sp>
            <p:nvSpPr>
              <p:cNvPr id="116" name="Oval 166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Oval 167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Oval 168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Oval 169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Oval 170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Oval 171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Oval 172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Oval 173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Oval 174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Oval 175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76"/>
            <p:cNvGrpSpPr/>
            <p:nvPr/>
          </p:nvGrpSpPr>
          <p:grpSpPr>
            <a:xfrm>
              <a:off x="5007368" y="2828891"/>
              <a:ext cx="764840" cy="107132"/>
              <a:chOff x="8411028" y="5336912"/>
              <a:chExt cx="1285064" cy="180000"/>
            </a:xfrm>
          </p:grpSpPr>
          <p:sp>
            <p:nvSpPr>
              <p:cNvPr id="110" name="Oval 177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Oval 178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Oval 179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Oval 180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Oval 181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Oval 182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183"/>
            <p:cNvGrpSpPr/>
            <p:nvPr/>
          </p:nvGrpSpPr>
          <p:grpSpPr>
            <a:xfrm>
              <a:off x="5007373" y="3067577"/>
              <a:ext cx="1278254" cy="107132"/>
              <a:chOff x="8411028" y="5336912"/>
              <a:chExt cx="2147688" cy="180000"/>
            </a:xfrm>
          </p:grpSpPr>
          <p:sp>
            <p:nvSpPr>
              <p:cNvPr id="100" name="Oval 184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Oval 185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Oval 186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Oval 187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Oval 188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Oval 189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Oval 190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Oval 191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Oval 192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Oval 193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194"/>
            <p:cNvGrpSpPr/>
            <p:nvPr/>
          </p:nvGrpSpPr>
          <p:grpSpPr>
            <a:xfrm>
              <a:off x="5007368" y="3070130"/>
              <a:ext cx="764840" cy="107132"/>
              <a:chOff x="8411028" y="5336912"/>
              <a:chExt cx="1285064" cy="180000"/>
            </a:xfrm>
          </p:grpSpPr>
          <p:sp>
            <p:nvSpPr>
              <p:cNvPr id="94" name="Oval 195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Oval 196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Oval 197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Oval 198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Oval 199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Oval 200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201"/>
            <p:cNvGrpSpPr/>
            <p:nvPr/>
          </p:nvGrpSpPr>
          <p:grpSpPr>
            <a:xfrm>
              <a:off x="5007373" y="3298613"/>
              <a:ext cx="1278254" cy="107132"/>
              <a:chOff x="8411028" y="5336912"/>
              <a:chExt cx="2147688" cy="180000"/>
            </a:xfrm>
          </p:grpSpPr>
          <p:sp>
            <p:nvSpPr>
              <p:cNvPr id="84" name="Oval 20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Oval 20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Oval 20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Oval 20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Oval 20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Oval 20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Oval 20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Oval 20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Oval 210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Oval 211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212"/>
            <p:cNvGrpSpPr/>
            <p:nvPr/>
          </p:nvGrpSpPr>
          <p:grpSpPr>
            <a:xfrm>
              <a:off x="5007370" y="3301167"/>
              <a:ext cx="1021547" cy="107132"/>
              <a:chOff x="8411028" y="5336912"/>
              <a:chExt cx="1716376" cy="180000"/>
            </a:xfrm>
          </p:grpSpPr>
          <p:sp>
            <p:nvSpPr>
              <p:cNvPr id="76" name="Oval 21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Oval 21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Oval 21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Oval 21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Oval 21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Oval 21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Oval 21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Oval 220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221"/>
            <p:cNvGrpSpPr/>
            <p:nvPr/>
          </p:nvGrpSpPr>
          <p:grpSpPr>
            <a:xfrm>
              <a:off x="5007373" y="3535951"/>
              <a:ext cx="1278254" cy="107132"/>
              <a:chOff x="8411028" y="5336912"/>
              <a:chExt cx="2147688" cy="180000"/>
            </a:xfrm>
          </p:grpSpPr>
          <p:sp>
            <p:nvSpPr>
              <p:cNvPr id="66" name="Oval 222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Oval 223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Oval 224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Oval 225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Oval 226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Oval 227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Oval 228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Oval 229"/>
              <p:cNvSpPr/>
              <p:nvPr/>
            </p:nvSpPr>
            <p:spPr>
              <a:xfrm>
                <a:off x="9947404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Oval 230"/>
              <p:cNvSpPr/>
              <p:nvPr/>
            </p:nvSpPr>
            <p:spPr>
              <a:xfrm>
                <a:off x="1016306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Oval 231"/>
              <p:cNvSpPr/>
              <p:nvPr/>
            </p:nvSpPr>
            <p:spPr>
              <a:xfrm>
                <a:off x="10378716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232"/>
            <p:cNvGrpSpPr/>
            <p:nvPr/>
          </p:nvGrpSpPr>
          <p:grpSpPr>
            <a:xfrm>
              <a:off x="5007371" y="3538505"/>
              <a:ext cx="893193" cy="107132"/>
              <a:chOff x="8411028" y="5336912"/>
              <a:chExt cx="1500720" cy="180000"/>
            </a:xfrm>
          </p:grpSpPr>
          <p:sp>
            <p:nvSpPr>
              <p:cNvPr id="59" name="Oval 233"/>
              <p:cNvSpPr/>
              <p:nvPr/>
            </p:nvSpPr>
            <p:spPr>
              <a:xfrm>
                <a:off x="841102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Oval 234"/>
              <p:cNvSpPr/>
              <p:nvPr/>
            </p:nvSpPr>
            <p:spPr>
              <a:xfrm>
                <a:off x="8639520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Oval 235"/>
              <p:cNvSpPr/>
              <p:nvPr/>
            </p:nvSpPr>
            <p:spPr>
              <a:xfrm>
                <a:off x="885415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Oval 236"/>
              <p:cNvSpPr/>
              <p:nvPr/>
            </p:nvSpPr>
            <p:spPr>
              <a:xfrm>
                <a:off x="907480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Oval 237"/>
              <p:cNvSpPr/>
              <p:nvPr/>
            </p:nvSpPr>
            <p:spPr>
              <a:xfrm>
                <a:off x="9295447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Oval 238"/>
              <p:cNvSpPr/>
              <p:nvPr/>
            </p:nvSpPr>
            <p:spPr>
              <a:xfrm>
                <a:off x="9516092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Oval 239"/>
              <p:cNvSpPr/>
              <p:nvPr/>
            </p:nvSpPr>
            <p:spPr>
              <a:xfrm>
                <a:off x="9731748" y="5336912"/>
                <a:ext cx="180000" cy="18000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89986" y="1302609"/>
            <a:ext cx="4774754" cy="618264"/>
            <a:chOff x="2189986" y="1302609"/>
            <a:chExt cx="4774754" cy="618264"/>
          </a:xfrm>
        </p:grpSpPr>
        <p:sp>
          <p:nvSpPr>
            <p:cNvPr id="6" name="Teardrop 3"/>
            <p:cNvSpPr>
              <a:spLocks noChangeAspect="1"/>
            </p:cNvSpPr>
            <p:nvPr/>
          </p:nvSpPr>
          <p:spPr>
            <a:xfrm rot="10800000">
              <a:off x="6364924" y="1302609"/>
              <a:ext cx="599816" cy="5998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Teardrop 4"/>
            <p:cNvSpPr>
              <a:spLocks noChangeAspect="1"/>
            </p:cNvSpPr>
            <p:nvPr/>
          </p:nvSpPr>
          <p:spPr>
            <a:xfrm rot="5400000">
              <a:off x="2189986" y="1302610"/>
              <a:ext cx="599816" cy="5998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TextBox 125"/>
            <p:cNvSpPr txBox="1"/>
            <p:nvPr/>
          </p:nvSpPr>
          <p:spPr>
            <a:xfrm>
              <a:off x="2809806" y="1518633"/>
              <a:ext cx="1381699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9" name="TextBox 240"/>
            <p:cNvSpPr txBox="1"/>
            <p:nvPr/>
          </p:nvSpPr>
          <p:spPr>
            <a:xfrm>
              <a:off x="4945162" y="1518633"/>
              <a:ext cx="140150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40" name="Group 257"/>
            <p:cNvGrpSpPr/>
            <p:nvPr/>
          </p:nvGrpSpPr>
          <p:grpSpPr>
            <a:xfrm>
              <a:off x="2996787" y="1920873"/>
              <a:ext cx="1140268" cy="0"/>
              <a:chOff x="3995716" y="2561164"/>
              <a:chExt cx="1520357" cy="0"/>
            </a:xfrm>
          </p:grpSpPr>
          <p:cxnSp>
            <p:nvCxnSpPr>
              <p:cNvPr id="53" name="Straight Connector 249"/>
              <p:cNvCxnSpPr/>
              <p:nvPr/>
            </p:nvCxnSpPr>
            <p:spPr>
              <a:xfrm rot="10800000">
                <a:off x="5278965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50"/>
              <p:cNvCxnSpPr/>
              <p:nvPr/>
            </p:nvCxnSpPr>
            <p:spPr>
              <a:xfrm rot="10800000">
                <a:off x="5023808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51"/>
              <p:cNvCxnSpPr/>
              <p:nvPr/>
            </p:nvCxnSpPr>
            <p:spPr>
              <a:xfrm rot="10800000">
                <a:off x="475483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252"/>
              <p:cNvCxnSpPr/>
              <p:nvPr/>
            </p:nvCxnSpPr>
            <p:spPr>
              <a:xfrm rot="10800000">
                <a:off x="450179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253"/>
              <p:cNvCxnSpPr/>
              <p:nvPr/>
            </p:nvCxnSpPr>
            <p:spPr>
              <a:xfrm rot="10800000">
                <a:off x="424875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254"/>
              <p:cNvCxnSpPr/>
              <p:nvPr/>
            </p:nvCxnSpPr>
            <p:spPr>
              <a:xfrm rot="10800000">
                <a:off x="399571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258"/>
            <p:cNvGrpSpPr/>
            <p:nvPr/>
          </p:nvGrpSpPr>
          <p:grpSpPr>
            <a:xfrm>
              <a:off x="5038214" y="1920873"/>
              <a:ext cx="1140268" cy="0"/>
              <a:chOff x="3995716" y="2561164"/>
              <a:chExt cx="1520357" cy="0"/>
            </a:xfrm>
          </p:grpSpPr>
          <p:cxnSp>
            <p:nvCxnSpPr>
              <p:cNvPr id="47" name="Straight Connector 259"/>
              <p:cNvCxnSpPr/>
              <p:nvPr/>
            </p:nvCxnSpPr>
            <p:spPr>
              <a:xfrm rot="10800000">
                <a:off x="5278965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260"/>
              <p:cNvCxnSpPr/>
              <p:nvPr/>
            </p:nvCxnSpPr>
            <p:spPr>
              <a:xfrm rot="10800000">
                <a:off x="5023808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261"/>
              <p:cNvCxnSpPr/>
              <p:nvPr/>
            </p:nvCxnSpPr>
            <p:spPr>
              <a:xfrm rot="10800000">
                <a:off x="475483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262"/>
              <p:cNvCxnSpPr/>
              <p:nvPr/>
            </p:nvCxnSpPr>
            <p:spPr>
              <a:xfrm rot="10800000">
                <a:off x="450179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63"/>
              <p:cNvCxnSpPr/>
              <p:nvPr/>
            </p:nvCxnSpPr>
            <p:spPr>
              <a:xfrm rot="10800000">
                <a:off x="424875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4"/>
              <p:cNvCxnSpPr/>
              <p:nvPr/>
            </p:nvCxnSpPr>
            <p:spPr>
              <a:xfrm rot="10800000">
                <a:off x="3995716" y="2561164"/>
                <a:ext cx="237108" cy="0"/>
              </a:xfrm>
              <a:prstGeom prst="line">
                <a:avLst/>
              </a:prstGeom>
              <a:ln w="254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Freeform: Shape 265"/>
            <p:cNvSpPr>
              <a:spLocks/>
            </p:cNvSpPr>
            <p:nvPr/>
          </p:nvSpPr>
          <p:spPr bwMode="auto">
            <a:xfrm>
              <a:off x="2394457" y="1525914"/>
              <a:ext cx="190874" cy="1532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599" y="1177"/>
                    <a:pt x="21599" y="1618"/>
                  </a:cubicBezTo>
                  <a:lnTo>
                    <a:pt x="21599" y="19981"/>
                  </a:lnTo>
                  <a:cubicBezTo>
                    <a:pt x="21599" y="20422"/>
                    <a:pt x="21470" y="20801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3" name="Group 266"/>
            <p:cNvGrpSpPr/>
            <p:nvPr/>
          </p:nvGrpSpPr>
          <p:grpSpPr>
            <a:xfrm>
              <a:off x="6575659" y="1517630"/>
              <a:ext cx="178347" cy="169773"/>
              <a:chOff x="10755297" y="220663"/>
              <a:chExt cx="990599" cy="942975"/>
            </a:xfrm>
            <a:solidFill>
              <a:schemeClr val="bg1"/>
            </a:solidFill>
          </p:grpSpPr>
          <p:sp>
            <p:nvSpPr>
              <p:cNvPr id="44" name="Freeform: Shape 267"/>
              <p:cNvSpPr>
                <a:spLocks/>
              </p:cNvSpPr>
              <p:nvPr/>
            </p:nvSpPr>
            <p:spPr bwMode="auto">
              <a:xfrm>
                <a:off x="10755297" y="220663"/>
                <a:ext cx="990599" cy="942975"/>
              </a:xfrm>
              <a:custGeom>
                <a:avLst/>
                <a:gdLst>
                  <a:gd name="T0" fmla="*/ 239 w 261"/>
                  <a:gd name="T1" fmla="*/ 0 h 248"/>
                  <a:gd name="T2" fmla="*/ 22 w 261"/>
                  <a:gd name="T3" fmla="*/ 0 h 248"/>
                  <a:gd name="T4" fmla="*/ 0 w 261"/>
                  <a:gd name="T5" fmla="*/ 22 h 248"/>
                  <a:gd name="T6" fmla="*/ 0 w 261"/>
                  <a:gd name="T7" fmla="*/ 190 h 248"/>
                  <a:gd name="T8" fmla="*/ 22 w 261"/>
                  <a:gd name="T9" fmla="*/ 212 h 248"/>
                  <a:gd name="T10" fmla="*/ 88 w 261"/>
                  <a:gd name="T11" fmla="*/ 212 h 248"/>
                  <a:gd name="T12" fmla="*/ 76 w 261"/>
                  <a:gd name="T13" fmla="*/ 224 h 248"/>
                  <a:gd name="T14" fmla="*/ 70 w 261"/>
                  <a:gd name="T15" fmla="*/ 231 h 248"/>
                  <a:gd name="T16" fmla="*/ 70 w 261"/>
                  <a:gd name="T17" fmla="*/ 241 h 248"/>
                  <a:gd name="T18" fmla="*/ 86 w 261"/>
                  <a:gd name="T19" fmla="*/ 248 h 248"/>
                  <a:gd name="T20" fmla="*/ 175 w 261"/>
                  <a:gd name="T21" fmla="*/ 248 h 248"/>
                  <a:gd name="T22" fmla="*/ 191 w 261"/>
                  <a:gd name="T23" fmla="*/ 241 h 248"/>
                  <a:gd name="T24" fmla="*/ 191 w 261"/>
                  <a:gd name="T25" fmla="*/ 231 h 248"/>
                  <a:gd name="T26" fmla="*/ 185 w 261"/>
                  <a:gd name="T27" fmla="*/ 224 h 248"/>
                  <a:gd name="T28" fmla="*/ 173 w 261"/>
                  <a:gd name="T29" fmla="*/ 212 h 248"/>
                  <a:gd name="T30" fmla="*/ 239 w 261"/>
                  <a:gd name="T31" fmla="*/ 212 h 248"/>
                  <a:gd name="T32" fmla="*/ 261 w 261"/>
                  <a:gd name="T33" fmla="*/ 190 h 248"/>
                  <a:gd name="T34" fmla="*/ 261 w 261"/>
                  <a:gd name="T35" fmla="*/ 22 h 248"/>
                  <a:gd name="T36" fmla="*/ 239 w 261"/>
                  <a:gd name="T37" fmla="*/ 0 h 248"/>
                  <a:gd name="T38" fmla="*/ 179 w 261"/>
                  <a:gd name="T39" fmla="*/ 230 h 248"/>
                  <a:gd name="T40" fmla="*/ 184 w 261"/>
                  <a:gd name="T41" fmla="*/ 236 h 248"/>
                  <a:gd name="T42" fmla="*/ 184 w 261"/>
                  <a:gd name="T43" fmla="*/ 238 h 248"/>
                  <a:gd name="T44" fmla="*/ 175 w 261"/>
                  <a:gd name="T45" fmla="*/ 240 h 248"/>
                  <a:gd name="T46" fmla="*/ 86 w 261"/>
                  <a:gd name="T47" fmla="*/ 240 h 248"/>
                  <a:gd name="T48" fmla="*/ 77 w 261"/>
                  <a:gd name="T49" fmla="*/ 238 h 248"/>
                  <a:gd name="T50" fmla="*/ 77 w 261"/>
                  <a:gd name="T51" fmla="*/ 236 h 248"/>
                  <a:gd name="T52" fmla="*/ 77 w 261"/>
                  <a:gd name="T53" fmla="*/ 236 h 248"/>
                  <a:gd name="T54" fmla="*/ 82 w 261"/>
                  <a:gd name="T55" fmla="*/ 230 h 248"/>
                  <a:gd name="T56" fmla="*/ 98 w 261"/>
                  <a:gd name="T57" fmla="*/ 212 h 248"/>
                  <a:gd name="T58" fmla="*/ 163 w 261"/>
                  <a:gd name="T59" fmla="*/ 212 h 248"/>
                  <a:gd name="T60" fmla="*/ 179 w 261"/>
                  <a:gd name="T61" fmla="*/ 230 h 248"/>
                  <a:gd name="T62" fmla="*/ 245 w 261"/>
                  <a:gd name="T63" fmla="*/ 190 h 248"/>
                  <a:gd name="T64" fmla="*/ 239 w 261"/>
                  <a:gd name="T65" fmla="*/ 196 h 248"/>
                  <a:gd name="T66" fmla="*/ 22 w 261"/>
                  <a:gd name="T67" fmla="*/ 196 h 248"/>
                  <a:gd name="T68" fmla="*/ 16 w 261"/>
                  <a:gd name="T69" fmla="*/ 190 h 248"/>
                  <a:gd name="T70" fmla="*/ 16 w 261"/>
                  <a:gd name="T71" fmla="*/ 22 h 248"/>
                  <a:gd name="T72" fmla="*/ 22 w 261"/>
                  <a:gd name="T73" fmla="*/ 16 h 248"/>
                  <a:gd name="T74" fmla="*/ 239 w 261"/>
                  <a:gd name="T75" fmla="*/ 16 h 248"/>
                  <a:gd name="T76" fmla="*/ 245 w 261"/>
                  <a:gd name="T77" fmla="*/ 22 h 248"/>
                  <a:gd name="T78" fmla="*/ 245 w 261"/>
                  <a:gd name="T79" fmla="*/ 19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1" h="248">
                    <a:moveTo>
                      <a:pt x="23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202"/>
                      <a:pt x="10" y="212"/>
                      <a:pt x="22" y="212"/>
                    </a:cubicBezTo>
                    <a:cubicBezTo>
                      <a:pt x="88" y="212"/>
                      <a:pt x="88" y="212"/>
                      <a:pt x="88" y="212"/>
                    </a:cubicBezTo>
                    <a:cubicBezTo>
                      <a:pt x="85" y="216"/>
                      <a:pt x="79" y="222"/>
                      <a:pt x="76" y="224"/>
                    </a:cubicBezTo>
                    <a:cubicBezTo>
                      <a:pt x="74" y="227"/>
                      <a:pt x="71" y="229"/>
                      <a:pt x="70" y="231"/>
                    </a:cubicBezTo>
                    <a:cubicBezTo>
                      <a:pt x="69" y="233"/>
                      <a:pt x="68" y="237"/>
                      <a:pt x="70" y="241"/>
                    </a:cubicBezTo>
                    <a:cubicBezTo>
                      <a:pt x="71" y="244"/>
                      <a:pt x="76" y="248"/>
                      <a:pt x="86" y="248"/>
                    </a:cubicBezTo>
                    <a:cubicBezTo>
                      <a:pt x="175" y="248"/>
                      <a:pt x="175" y="248"/>
                      <a:pt x="175" y="248"/>
                    </a:cubicBezTo>
                    <a:cubicBezTo>
                      <a:pt x="185" y="248"/>
                      <a:pt x="190" y="244"/>
                      <a:pt x="191" y="241"/>
                    </a:cubicBezTo>
                    <a:cubicBezTo>
                      <a:pt x="193" y="237"/>
                      <a:pt x="192" y="233"/>
                      <a:pt x="191" y="231"/>
                    </a:cubicBezTo>
                    <a:cubicBezTo>
                      <a:pt x="190" y="229"/>
                      <a:pt x="187" y="227"/>
                      <a:pt x="185" y="224"/>
                    </a:cubicBezTo>
                    <a:cubicBezTo>
                      <a:pt x="182" y="222"/>
                      <a:pt x="176" y="216"/>
                      <a:pt x="173" y="212"/>
                    </a:cubicBezTo>
                    <a:cubicBezTo>
                      <a:pt x="239" y="212"/>
                      <a:pt x="239" y="212"/>
                      <a:pt x="239" y="212"/>
                    </a:cubicBezTo>
                    <a:cubicBezTo>
                      <a:pt x="251" y="212"/>
                      <a:pt x="261" y="202"/>
                      <a:pt x="261" y="190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10"/>
                      <a:pt x="251" y="0"/>
                      <a:pt x="239" y="0"/>
                    </a:cubicBezTo>
                    <a:close/>
                    <a:moveTo>
                      <a:pt x="179" y="230"/>
                    </a:moveTo>
                    <a:cubicBezTo>
                      <a:pt x="181" y="233"/>
                      <a:pt x="183" y="235"/>
                      <a:pt x="184" y="236"/>
                    </a:cubicBezTo>
                    <a:cubicBezTo>
                      <a:pt x="184" y="236"/>
                      <a:pt x="185" y="237"/>
                      <a:pt x="184" y="238"/>
                    </a:cubicBezTo>
                    <a:cubicBezTo>
                      <a:pt x="183" y="239"/>
                      <a:pt x="179" y="240"/>
                      <a:pt x="175" y="240"/>
                    </a:cubicBezTo>
                    <a:cubicBezTo>
                      <a:pt x="86" y="240"/>
                      <a:pt x="86" y="240"/>
                      <a:pt x="86" y="240"/>
                    </a:cubicBezTo>
                    <a:cubicBezTo>
                      <a:pt x="82" y="240"/>
                      <a:pt x="78" y="239"/>
                      <a:pt x="77" y="238"/>
                    </a:cubicBezTo>
                    <a:cubicBezTo>
                      <a:pt x="77" y="237"/>
                      <a:pt x="77" y="236"/>
                      <a:pt x="77" y="236"/>
                    </a:cubicBezTo>
                    <a:cubicBezTo>
                      <a:pt x="77" y="236"/>
                      <a:pt x="77" y="236"/>
                      <a:pt x="77" y="236"/>
                    </a:cubicBezTo>
                    <a:cubicBezTo>
                      <a:pt x="78" y="235"/>
                      <a:pt x="80" y="233"/>
                      <a:pt x="82" y="230"/>
                    </a:cubicBezTo>
                    <a:cubicBezTo>
                      <a:pt x="89" y="223"/>
                      <a:pt x="95" y="217"/>
                      <a:pt x="98" y="212"/>
                    </a:cubicBezTo>
                    <a:cubicBezTo>
                      <a:pt x="163" y="212"/>
                      <a:pt x="163" y="212"/>
                      <a:pt x="163" y="212"/>
                    </a:cubicBezTo>
                    <a:cubicBezTo>
                      <a:pt x="166" y="217"/>
                      <a:pt x="172" y="223"/>
                      <a:pt x="179" y="230"/>
                    </a:cubicBezTo>
                    <a:close/>
                    <a:moveTo>
                      <a:pt x="245" y="190"/>
                    </a:moveTo>
                    <a:cubicBezTo>
                      <a:pt x="245" y="193"/>
                      <a:pt x="242" y="196"/>
                      <a:pt x="239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6"/>
                      <a:pt x="16" y="193"/>
                      <a:pt x="16" y="19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42" y="16"/>
                      <a:pt x="245" y="19"/>
                      <a:pt x="245" y="22"/>
                    </a:cubicBezTo>
                    <a:lnTo>
                      <a:pt x="245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268"/>
              <p:cNvSpPr>
                <a:spLocks/>
              </p:cNvSpPr>
              <p:nvPr/>
            </p:nvSpPr>
            <p:spPr bwMode="auto">
              <a:xfrm>
                <a:off x="10879138" y="342901"/>
                <a:ext cx="741363" cy="498475"/>
              </a:xfrm>
              <a:custGeom>
                <a:avLst/>
                <a:gdLst>
                  <a:gd name="T0" fmla="*/ 182 w 195"/>
                  <a:gd name="T1" fmla="*/ 0 h 131"/>
                  <a:gd name="T2" fmla="*/ 13 w 195"/>
                  <a:gd name="T3" fmla="*/ 0 h 131"/>
                  <a:gd name="T4" fmla="*/ 0 w 195"/>
                  <a:gd name="T5" fmla="*/ 14 h 131"/>
                  <a:gd name="T6" fmla="*/ 0 w 195"/>
                  <a:gd name="T7" fmla="*/ 117 h 131"/>
                  <a:gd name="T8" fmla="*/ 13 w 195"/>
                  <a:gd name="T9" fmla="*/ 131 h 131"/>
                  <a:gd name="T10" fmla="*/ 182 w 195"/>
                  <a:gd name="T11" fmla="*/ 131 h 131"/>
                  <a:gd name="T12" fmla="*/ 195 w 195"/>
                  <a:gd name="T13" fmla="*/ 117 h 131"/>
                  <a:gd name="T14" fmla="*/ 195 w 195"/>
                  <a:gd name="T15" fmla="*/ 14 h 131"/>
                  <a:gd name="T16" fmla="*/ 182 w 195"/>
                  <a:gd name="T17" fmla="*/ 0 h 131"/>
                  <a:gd name="T18" fmla="*/ 13 w 195"/>
                  <a:gd name="T19" fmla="*/ 9 h 131"/>
                  <a:gd name="T20" fmla="*/ 182 w 195"/>
                  <a:gd name="T21" fmla="*/ 9 h 131"/>
                  <a:gd name="T22" fmla="*/ 187 w 195"/>
                  <a:gd name="T23" fmla="*/ 14 h 131"/>
                  <a:gd name="T24" fmla="*/ 187 w 195"/>
                  <a:gd name="T25" fmla="*/ 48 h 131"/>
                  <a:gd name="T26" fmla="*/ 154 w 195"/>
                  <a:gd name="T27" fmla="*/ 85 h 131"/>
                  <a:gd name="T28" fmla="*/ 125 w 195"/>
                  <a:gd name="T29" fmla="*/ 47 h 131"/>
                  <a:gd name="T30" fmla="*/ 122 w 195"/>
                  <a:gd name="T31" fmla="*/ 45 h 131"/>
                  <a:gd name="T32" fmla="*/ 119 w 195"/>
                  <a:gd name="T33" fmla="*/ 47 h 131"/>
                  <a:gd name="T34" fmla="*/ 81 w 195"/>
                  <a:gd name="T35" fmla="*/ 100 h 131"/>
                  <a:gd name="T36" fmla="*/ 51 w 195"/>
                  <a:gd name="T37" fmla="*/ 71 h 131"/>
                  <a:gd name="T38" fmla="*/ 46 w 195"/>
                  <a:gd name="T39" fmla="*/ 71 h 131"/>
                  <a:gd name="T40" fmla="*/ 8 w 195"/>
                  <a:gd name="T41" fmla="*/ 105 h 131"/>
                  <a:gd name="T42" fmla="*/ 8 w 195"/>
                  <a:gd name="T43" fmla="*/ 14 h 131"/>
                  <a:gd name="T44" fmla="*/ 13 w 195"/>
                  <a:gd name="T45" fmla="*/ 9 h 131"/>
                  <a:gd name="T46" fmla="*/ 182 w 195"/>
                  <a:gd name="T47" fmla="*/ 123 h 131"/>
                  <a:gd name="T48" fmla="*/ 13 w 195"/>
                  <a:gd name="T49" fmla="*/ 123 h 131"/>
                  <a:gd name="T50" fmla="*/ 8 w 195"/>
                  <a:gd name="T51" fmla="*/ 117 h 131"/>
                  <a:gd name="T52" fmla="*/ 8 w 195"/>
                  <a:gd name="T53" fmla="*/ 116 h 131"/>
                  <a:gd name="T54" fmla="*/ 48 w 195"/>
                  <a:gd name="T55" fmla="*/ 79 h 131"/>
                  <a:gd name="T56" fmla="*/ 78 w 195"/>
                  <a:gd name="T57" fmla="*/ 109 h 131"/>
                  <a:gd name="T58" fmla="*/ 82 w 195"/>
                  <a:gd name="T59" fmla="*/ 110 h 131"/>
                  <a:gd name="T60" fmla="*/ 85 w 195"/>
                  <a:gd name="T61" fmla="*/ 109 h 131"/>
                  <a:gd name="T62" fmla="*/ 122 w 195"/>
                  <a:gd name="T63" fmla="*/ 56 h 131"/>
                  <a:gd name="T64" fmla="*/ 151 w 195"/>
                  <a:gd name="T65" fmla="*/ 94 h 131"/>
                  <a:gd name="T66" fmla="*/ 154 w 195"/>
                  <a:gd name="T67" fmla="*/ 95 h 131"/>
                  <a:gd name="T68" fmla="*/ 157 w 195"/>
                  <a:gd name="T69" fmla="*/ 94 h 131"/>
                  <a:gd name="T70" fmla="*/ 187 w 195"/>
                  <a:gd name="T71" fmla="*/ 60 h 131"/>
                  <a:gd name="T72" fmla="*/ 187 w 195"/>
                  <a:gd name="T73" fmla="*/ 117 h 131"/>
                  <a:gd name="T74" fmla="*/ 182 w 195"/>
                  <a:gd name="T7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131">
                    <a:moveTo>
                      <a:pt x="18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5"/>
                      <a:pt x="6" y="131"/>
                      <a:pt x="13" y="131"/>
                    </a:cubicBezTo>
                    <a:cubicBezTo>
                      <a:pt x="182" y="131"/>
                      <a:pt x="182" y="131"/>
                      <a:pt x="182" y="131"/>
                    </a:cubicBezTo>
                    <a:cubicBezTo>
                      <a:pt x="189" y="131"/>
                      <a:pt x="195" y="125"/>
                      <a:pt x="195" y="117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5" y="7"/>
                      <a:pt x="189" y="0"/>
                      <a:pt x="182" y="0"/>
                    </a:cubicBezTo>
                    <a:close/>
                    <a:moveTo>
                      <a:pt x="13" y="9"/>
                    </a:moveTo>
                    <a:cubicBezTo>
                      <a:pt x="182" y="9"/>
                      <a:pt x="182" y="9"/>
                      <a:pt x="182" y="9"/>
                    </a:cubicBezTo>
                    <a:cubicBezTo>
                      <a:pt x="185" y="9"/>
                      <a:pt x="187" y="11"/>
                      <a:pt x="187" y="1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54" y="85"/>
                      <a:pt x="154" y="85"/>
                      <a:pt x="154" y="85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4" y="46"/>
                      <a:pt x="123" y="45"/>
                      <a:pt x="122" y="45"/>
                    </a:cubicBezTo>
                    <a:cubicBezTo>
                      <a:pt x="121" y="45"/>
                      <a:pt x="119" y="46"/>
                      <a:pt x="119" y="4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69"/>
                      <a:pt x="47" y="69"/>
                      <a:pt x="46" y="71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1"/>
                      <a:pt x="10" y="9"/>
                      <a:pt x="13" y="9"/>
                    </a:cubicBezTo>
                    <a:close/>
                    <a:moveTo>
                      <a:pt x="182" y="123"/>
                    </a:moveTo>
                    <a:cubicBezTo>
                      <a:pt x="13" y="123"/>
                      <a:pt x="13" y="123"/>
                      <a:pt x="13" y="123"/>
                    </a:cubicBezTo>
                    <a:cubicBezTo>
                      <a:pt x="10" y="123"/>
                      <a:pt x="8" y="120"/>
                      <a:pt x="8" y="117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9" y="110"/>
                      <a:pt x="80" y="111"/>
                      <a:pt x="82" y="110"/>
                    </a:cubicBezTo>
                    <a:cubicBezTo>
                      <a:pt x="83" y="110"/>
                      <a:pt x="84" y="110"/>
                      <a:pt x="85" y="109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2" y="95"/>
                      <a:pt x="153" y="95"/>
                      <a:pt x="154" y="95"/>
                    </a:cubicBezTo>
                    <a:cubicBezTo>
                      <a:pt x="155" y="95"/>
                      <a:pt x="156" y="95"/>
                      <a:pt x="157" y="94"/>
                    </a:cubicBezTo>
                    <a:cubicBezTo>
                      <a:pt x="187" y="60"/>
                      <a:pt x="187" y="60"/>
                      <a:pt x="187" y="60"/>
                    </a:cubicBezTo>
                    <a:cubicBezTo>
                      <a:pt x="187" y="117"/>
                      <a:pt x="187" y="117"/>
                      <a:pt x="187" y="117"/>
                    </a:cubicBezTo>
                    <a:cubicBezTo>
                      <a:pt x="187" y="120"/>
                      <a:pt x="185" y="123"/>
                      <a:pt x="1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269"/>
              <p:cNvSpPr>
                <a:spLocks/>
              </p:cNvSpPr>
              <p:nvPr/>
            </p:nvSpPr>
            <p:spPr bwMode="auto">
              <a:xfrm>
                <a:off x="11202988" y="855663"/>
                <a:ext cx="93663" cy="92075"/>
              </a:xfrm>
              <a:custGeom>
                <a:avLst/>
                <a:gdLst>
                  <a:gd name="T0" fmla="*/ 13 w 25"/>
                  <a:gd name="T1" fmla="*/ 0 h 24"/>
                  <a:gd name="T2" fmla="*/ 0 w 25"/>
                  <a:gd name="T3" fmla="*/ 12 h 24"/>
                  <a:gd name="T4" fmla="*/ 13 w 25"/>
                  <a:gd name="T5" fmla="*/ 24 h 24"/>
                  <a:gd name="T6" fmla="*/ 25 w 25"/>
                  <a:gd name="T7" fmla="*/ 12 h 24"/>
                  <a:gd name="T8" fmla="*/ 13 w 25"/>
                  <a:gd name="T9" fmla="*/ 0 h 24"/>
                  <a:gd name="T10" fmla="*/ 13 w 25"/>
                  <a:gd name="T11" fmla="*/ 16 h 24"/>
                  <a:gd name="T12" fmla="*/ 8 w 25"/>
                  <a:gd name="T13" fmla="*/ 12 h 24"/>
                  <a:gd name="T14" fmla="*/ 13 w 25"/>
                  <a:gd name="T15" fmla="*/ 8 h 24"/>
                  <a:gd name="T16" fmla="*/ 17 w 25"/>
                  <a:gd name="T17" fmla="*/ 12 h 24"/>
                  <a:gd name="T18" fmla="*/ 13 w 25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13" y="0"/>
                    </a:move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3" y="0"/>
                    </a:cubicBezTo>
                    <a:close/>
                    <a:moveTo>
                      <a:pt x="13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3" y="8"/>
                    </a:cubicBezTo>
                    <a:cubicBezTo>
                      <a:pt x="15" y="8"/>
                      <a:pt x="17" y="10"/>
                      <a:pt x="17" y="12"/>
                    </a:cubicBezTo>
                    <a:cubicBezTo>
                      <a:pt x="17" y="14"/>
                      <a:pt x="15" y="16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5" name="文本框 30"/>
          <p:cNvSpPr txBox="1"/>
          <p:nvPr/>
        </p:nvSpPr>
        <p:spPr>
          <a:xfrm>
            <a:off x="-180528" y="123478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4378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10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D58F91"/>
      </a:accent1>
      <a:accent2>
        <a:srgbClr val="6CAECE"/>
      </a:accent2>
      <a:accent3>
        <a:srgbClr val="D58F91"/>
      </a:accent3>
      <a:accent4>
        <a:srgbClr val="6CAECE"/>
      </a:accent4>
      <a:accent5>
        <a:srgbClr val="D58F91"/>
      </a:accent5>
      <a:accent6>
        <a:srgbClr val="6CAECE"/>
      </a:accent6>
      <a:hlink>
        <a:srgbClr val="D58F91"/>
      </a:hlink>
      <a:folHlink>
        <a:srgbClr val="6CAECE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58F91"/>
    </a:accent1>
    <a:accent2>
      <a:srgbClr val="6CAECE"/>
    </a:accent2>
    <a:accent3>
      <a:srgbClr val="D58F91"/>
    </a:accent3>
    <a:accent4>
      <a:srgbClr val="6CAECE"/>
    </a:accent4>
    <a:accent5>
      <a:srgbClr val="D58F91"/>
    </a:accent5>
    <a:accent6>
      <a:srgbClr val="6CAECE"/>
    </a:accent6>
    <a:hlink>
      <a:srgbClr val="D58F91"/>
    </a:hlink>
    <a:folHlink>
      <a:srgbClr val="6CAEC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8926</TotalTime>
  <Words>1298</Words>
  <Application>Microsoft Office PowerPoint</Application>
  <PresentationFormat>全屏显示(16:9)</PresentationFormat>
  <Paragraphs>232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Administrator</cp:lastModifiedBy>
  <cp:revision>964</cp:revision>
  <dcterms:created xsi:type="dcterms:W3CDTF">2015-04-24T01:01:13Z</dcterms:created>
  <dcterms:modified xsi:type="dcterms:W3CDTF">2017-10-06T07:37:11Z</dcterms:modified>
</cp:coreProperties>
</file>