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dp" ContentType="image/vnd.ms-photo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  <p:sldId id="256" r:id="rId5"/>
    <p:sldId id="257" r:id="rId6"/>
    <p:sldId id="258" r:id="rId7"/>
    <p:sldId id="263" r:id="rId8"/>
    <p:sldId id="264" r:id="rId9"/>
    <p:sldId id="265" r:id="rId10"/>
    <p:sldId id="259" r:id="rId11"/>
    <p:sldId id="271" r:id="rId12"/>
    <p:sldId id="266" r:id="rId13"/>
    <p:sldId id="267" r:id="rId14"/>
    <p:sldId id="268" r:id="rId15"/>
    <p:sldId id="269" r:id="rId16"/>
    <p:sldId id="270" r:id="rId17"/>
    <p:sldId id="260" r:id="rId18"/>
    <p:sldId id="272" r:id="rId19"/>
    <p:sldId id="273" r:id="rId20"/>
    <p:sldId id="274" r:id="rId21"/>
    <p:sldId id="276" r:id="rId22"/>
    <p:sldId id="261" r:id="rId23"/>
    <p:sldId id="275" r:id="rId24"/>
    <p:sldId id="278" r:id="rId25"/>
    <p:sldId id="277" r:id="rId26"/>
    <p:sldId id="279" r:id="rId27"/>
    <p:sldId id="281" r:id="rId28"/>
    <p:sldId id="280" r:id="rId29"/>
    <p:sldId id="282" r:id="rId30"/>
    <p:sldId id="262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92CC"/>
    <a:srgbClr val="26400C"/>
    <a:srgbClr val="2B48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72" y="4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3153F9-CD9D-4D70-96A3-1884FCE18A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猪七爷素材淘宝店https://shop149141837.taobao.com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C589-D302-43F1-9CC3-33F9E9518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">
          <a:fgClr>
            <a:schemeClr val="bg1">
              <a:lumMod val="6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1.xml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Relationship Id="rId3" Type="http://schemas.openxmlformats.org/officeDocument/2006/relationships/oleObject" Target="../embeddings/oleObject19.bin"/><Relationship Id="rId2" Type="http://schemas.openxmlformats.org/officeDocument/2006/relationships/image" Target="../media/image13.emf"/><Relationship Id="rId1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emf"/><Relationship Id="rId1" Type="http://schemas.openxmlformats.org/officeDocument/2006/relationships/oleObject" Target="../embeddings/oleObject22.bin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emf"/><Relationship Id="rId1" Type="http://schemas.openxmlformats.org/officeDocument/2006/relationships/oleObject" Target="../embeddings/oleObject23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emf"/><Relationship Id="rId1" Type="http://schemas.openxmlformats.org/officeDocument/2006/relationships/oleObject" Target="../embeddings/oleObject24.bin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emf"/><Relationship Id="rId1" Type="http://schemas.openxmlformats.org/officeDocument/2006/relationships/oleObject" Target="../embeddings/oleObject25.bin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1.xml"/><Relationship Id="rId3" Type="http://schemas.openxmlformats.org/officeDocument/2006/relationships/oleObject" Target="../embeddings/oleObject27.bin"/><Relationship Id="rId2" Type="http://schemas.openxmlformats.org/officeDocument/2006/relationships/image" Target="../media/image18.emf"/><Relationship Id="rId1" Type="http://schemas.openxmlformats.org/officeDocument/2006/relationships/oleObject" Target="../embeddings/oleObject26.bin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emf"/><Relationship Id="rId1" Type="http://schemas.openxmlformats.org/officeDocument/2006/relationships/oleObject" Target="../embeddings/oleObject28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e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1.xml"/><Relationship Id="rId3" Type="http://schemas.openxmlformats.org/officeDocument/2006/relationships/oleObject" Target="../embeddings/oleObject30.bin"/><Relationship Id="rId2" Type="http://schemas.openxmlformats.org/officeDocument/2006/relationships/image" Target="../media/image23.emf"/><Relationship Id="rId1" Type="http://schemas.openxmlformats.org/officeDocument/2006/relationships/oleObject" Target="../embeddings/oleObject29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44.png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emf"/><Relationship Id="rId3" Type="http://schemas.openxmlformats.org/officeDocument/2006/relationships/oleObject" Target="../embeddings/oleObject32.bin"/><Relationship Id="rId20" Type="http://schemas.openxmlformats.org/officeDocument/2006/relationships/notesSlide" Target="../notesSlides/notesSlide27.xml"/><Relationship Id="rId2" Type="http://schemas.openxmlformats.org/officeDocument/2006/relationships/image" Target="../media/image39.emf"/><Relationship Id="rId19" Type="http://schemas.openxmlformats.org/officeDocument/2006/relationships/vmlDrawing" Target="../drawings/vmlDrawing17.v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53.png"/><Relationship Id="rId16" Type="http://schemas.openxmlformats.org/officeDocument/2006/relationships/image" Target="../media/image52.png"/><Relationship Id="rId15" Type="http://schemas.openxmlformats.org/officeDocument/2006/relationships/image" Target="../media/image51.png"/><Relationship Id="rId14" Type="http://schemas.openxmlformats.org/officeDocument/2006/relationships/image" Target="../media/image50.png"/><Relationship Id="rId13" Type="http://schemas.openxmlformats.org/officeDocument/2006/relationships/image" Target="../media/image49.png"/><Relationship Id="rId12" Type="http://schemas.openxmlformats.org/officeDocument/2006/relationships/image" Target="../media/image48.png"/><Relationship Id="rId11" Type="http://schemas.openxmlformats.org/officeDocument/2006/relationships/image" Target="../media/image47.png"/><Relationship Id="rId10" Type="http://schemas.openxmlformats.org/officeDocument/2006/relationships/image" Target="../media/image46.png"/><Relationship Id="rId1" Type="http://schemas.openxmlformats.org/officeDocument/2006/relationships/oleObject" Target="../embeddings/oleObject31.bin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emf"/><Relationship Id="rId1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emf"/><Relationship Id="rId1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1.x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Relationship Id="rId3" Type="http://schemas.openxmlformats.org/officeDocument/2006/relationships/oleObject" Target="../embeddings/oleObject7.bin"/><Relationship Id="rId2" Type="http://schemas.openxmlformats.org/officeDocument/2006/relationships/image" Target="../media/image8.emf"/><Relationship Id="rId1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6.vml"/><Relationship Id="rId8" Type="http://schemas.openxmlformats.org/officeDocument/2006/relationships/slideLayout" Target="../slideLayouts/slideLayout1.xml"/><Relationship Id="rId7" Type="http://schemas.openxmlformats.org/officeDocument/2006/relationships/oleObject" Target="../embeddings/oleObject14.bin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0.e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9.emf"/><Relationship Id="rId10" Type="http://schemas.openxmlformats.org/officeDocument/2006/relationships/notesSlide" Target="../notesSlides/notesSlide7.xml"/><Relationship Id="rId1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1.xml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1.emf"/><Relationship Id="rId1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emf"/><Relationship Id="rId1" Type="http://schemas.openxmlformats.org/officeDocument/2006/relationships/oleObject" Target="../embeddings/oleObject1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371600"/>
            <a:ext cx="6126716" cy="55626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19400" y="2394881"/>
            <a:ext cx="5351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手绘工作汇报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70925" y="3319046"/>
            <a:ext cx="365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工作总结</a:t>
            </a:r>
            <a:r>
              <a:rPr lang="en-US" altLang="zh-CN" sz="1600" dirty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|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年终总结</a:t>
            </a:r>
            <a:r>
              <a:rPr lang="en-US" altLang="zh-CN" sz="1600" dirty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|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工作汇报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646" y="2139465"/>
            <a:ext cx="3124200" cy="4727681"/>
          </a:xfrm>
          <a:prstGeom prst="rect">
            <a:avLst/>
          </a:prstGeom>
        </p:spPr>
      </p:pic>
      <p:pic>
        <p:nvPicPr>
          <p:cNvPr id="2" name="纯音乐 - 激情体育运动背景音乐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9400" y="690293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980">
        <p15:prstTrans prst="prestige"/>
      </p:transition>
    </mc:Choice>
    <mc:Fallback>
      <p:transition spd="slow" advTm="9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6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1281916" y="2051304"/>
            <a:ext cx="523220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second</a:t>
            </a:r>
            <a:r>
              <a:rPr lang="en-US" altLang="zh-CN" sz="2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61714" y="1970379"/>
          <a:ext cx="757237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8" name="CorelDRAW" r:id="rId1" imgW="718820" imgH="852170" progId="CorelDRAW.Graphic.14">
                  <p:embed/>
                </p:oleObj>
              </mc:Choice>
              <mc:Fallback>
                <p:oleObj name="CorelDRAW" r:id="rId1" imgW="718820" imgH="852170" progId="CorelDRAW.Graphic.14">
                  <p:embed/>
                  <p:pic>
                    <p:nvPicPr>
                      <p:cNvPr id="0" name="图片 117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61714" y="1970379"/>
                        <a:ext cx="757237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2661714" y="3741737"/>
          <a:ext cx="757237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9" name="CorelDRAW" r:id="rId3" imgW="718820" imgH="852170" progId="CorelDRAW.Graphic.14">
                  <p:embed/>
                </p:oleObj>
              </mc:Choice>
              <mc:Fallback>
                <p:oleObj name="CorelDRAW" r:id="rId3" imgW="718820" imgH="852170" progId="CorelDRAW.Graphic.14">
                  <p:embed/>
                  <p:pic>
                    <p:nvPicPr>
                      <p:cNvPr id="0" name="图片 117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61714" y="3741737"/>
                        <a:ext cx="757237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6580450" y="3741737"/>
          <a:ext cx="757237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0" name="CorelDRAW" r:id="rId4" imgW="718820" imgH="852170" progId="CorelDRAW.Graphic.14">
                  <p:embed/>
                </p:oleObj>
              </mc:Choice>
              <mc:Fallback>
                <p:oleObj name="CorelDRAW" r:id="rId4" imgW="718820" imgH="852170" progId="CorelDRAW.Graphic.14">
                  <p:embed/>
                  <p:pic>
                    <p:nvPicPr>
                      <p:cNvPr id="0" name="图片 1179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80450" y="3741737"/>
                        <a:ext cx="757237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6580450" y="1970379"/>
          <a:ext cx="757237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1" name="CorelDRAW" r:id="rId5" imgW="718820" imgH="852170" progId="CorelDRAW.Graphic.14">
                  <p:embed/>
                </p:oleObj>
              </mc:Choice>
              <mc:Fallback>
                <p:oleObj name="CorelDRAW" r:id="rId5" imgW="718820" imgH="852170" progId="CorelDRAW.Graphic.14">
                  <p:embed/>
                  <p:pic>
                    <p:nvPicPr>
                      <p:cNvPr id="0" name="图片 118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80450" y="1970379"/>
                        <a:ext cx="757237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3516841" y="1999052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559735" y="1999052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559735" y="3763052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516841" y="3763052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5">
        <p14:ferris dir="l"/>
      </p:transition>
    </mc:Choice>
    <mc:Fallback>
      <p:transition spd="slow" advTm="90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6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1281916" y="2051304"/>
            <a:ext cx="523220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second</a:t>
            </a:r>
            <a:r>
              <a:rPr lang="en-US" altLang="zh-CN" sz="2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269299" y="1606142"/>
          <a:ext cx="3411537" cy="3431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7" name="CorelDRAW" r:id="rId1" imgW="1819910" imgH="1828800" progId="CorelDRAW.Graphic.14">
                  <p:embed/>
                </p:oleObj>
              </mc:Choice>
              <mc:Fallback>
                <p:oleObj name="CorelDRAW" r:id="rId1" imgW="1819910" imgH="1828800" progId="CorelDRAW.Graphic.14">
                  <p:embed/>
                  <p:pic>
                    <p:nvPicPr>
                      <p:cNvPr id="0" name="图片 124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69299" y="1606142"/>
                        <a:ext cx="3411537" cy="3431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2590800" y="1860096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90800" y="3909536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116528" y="1860096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116528" y="3909536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3">
        <p14:ferris dir="l"/>
      </p:transition>
    </mc:Choice>
    <mc:Fallback>
      <p:transition spd="slow" advTm="90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6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1281916" y="2051304"/>
            <a:ext cx="523220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second</a:t>
            </a:r>
            <a:r>
              <a:rPr lang="en-US" altLang="zh-CN" sz="2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133600" y="1882163"/>
          <a:ext cx="8272916" cy="209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9" name="CorelDRAW" r:id="rId1" imgW="9801225" imgH="2486025" progId="CorelDRAW.Graphic.14">
                  <p:embed/>
                </p:oleObj>
              </mc:Choice>
              <mc:Fallback>
                <p:oleObj name="CorelDRAW" r:id="rId1" imgW="9801225" imgH="2486025" progId="CorelDRAW.Graphic.14">
                  <p:embed/>
                  <p:pic>
                    <p:nvPicPr>
                      <p:cNvPr id="0" name="图片 1343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3600" y="1882163"/>
                        <a:ext cx="8272916" cy="2090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2099727" y="4067194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产品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27445" y="4067194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产品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355163" y="4067194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产品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82881" y="4067194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产品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610600" y="4067194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产品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7">
        <p14:ferris dir="l"/>
      </p:transition>
    </mc:Choice>
    <mc:Fallback>
      <p:transition spd="slow" advTm="9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6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1281916" y="2051304"/>
            <a:ext cx="523220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second</a:t>
            </a:r>
            <a:r>
              <a:rPr lang="en-US" altLang="zh-CN" sz="2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679999" y="1960960"/>
          <a:ext cx="2819400" cy="2826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0" name="CorelDRAW" r:id="rId1" imgW="1162685" imgH="1171575" progId="CorelDRAW.Graphic.14">
                  <p:embed/>
                </p:oleObj>
              </mc:Choice>
              <mc:Fallback>
                <p:oleObj name="CorelDRAW" r:id="rId1" imgW="1162685" imgH="1171575" progId="CorelDRAW.Graphic.14">
                  <p:embed/>
                  <p:pic>
                    <p:nvPicPr>
                      <p:cNvPr id="0" name="图片 1445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79999" y="1960960"/>
                        <a:ext cx="2819400" cy="2826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5334000" y="3022760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24200" y="1499908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79120" y="1676400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67600" y="2842736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72499" y="3962400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837376" y="4903652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501169" y="4048906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315151" y="2646376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9">
        <p14:ferris dir="l"/>
      </p:transition>
    </mc:Choice>
    <mc:Fallback>
      <p:transition spd="slow" advTm="90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6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1281916" y="2051304"/>
            <a:ext cx="523220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second</a:t>
            </a:r>
            <a:r>
              <a:rPr lang="en-US" altLang="zh-CN" sz="2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09800" y="2170628"/>
          <a:ext cx="2894888" cy="2481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2" name="CorelDRAW" r:id="rId1" imgW="1012190" imgH="869950" progId="CorelDRAW.Graphic.14">
                  <p:embed/>
                </p:oleObj>
              </mc:Choice>
              <mc:Fallback>
                <p:oleObj name="CorelDRAW" r:id="rId1" imgW="1012190" imgH="869950" progId="CorelDRAW.Graphic.14">
                  <p:embed/>
                  <p:pic>
                    <p:nvPicPr>
                      <p:cNvPr id="0" name="图片 154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09800" y="2170628"/>
                        <a:ext cx="2894888" cy="24819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文本框 32"/>
          <p:cNvSpPr txBox="1"/>
          <p:nvPr/>
        </p:nvSpPr>
        <p:spPr>
          <a:xfrm>
            <a:off x="5709453" y="1981200"/>
            <a:ext cx="3119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09453" y="3778895"/>
            <a:ext cx="3119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0">
        <p14:ferris dir="l"/>
      </p:transition>
    </mc:Choice>
    <mc:Fallback>
      <p:transition spd="slow" advTm="9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3581400" y="1676400"/>
            <a:ext cx="4731210" cy="1524000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733800" y="1828800"/>
            <a:ext cx="4731210" cy="1524000"/>
          </a:xfrm>
          <a:prstGeom prst="ellips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886200" y="1981200"/>
            <a:ext cx="4731210" cy="1524000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950208" y="2212765"/>
            <a:ext cx="4251453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third</a:t>
            </a:r>
            <a:r>
              <a:rPr lang="en-US" altLang="zh-CN" sz="4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348654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5400000">
            <a:off x="181947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5400000">
            <a:off x="98593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5400000">
            <a:off x="15240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5400000">
            <a:off x="265300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5400000">
            <a:off x="11821886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5400000">
            <a:off x="1098835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5400000">
            <a:off x="1015482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5400000">
            <a:off x="848775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5400000">
            <a:off x="932128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3584964" y="3998976"/>
            <a:ext cx="541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可从最打动你的时刻、印象最深的产品、最刺激的体验、最愿意再次体验的项目、最希望带家人参与的经历、最大的遗憾等入手，还可以吐槽、提出改进建议。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808473" y="3844877"/>
          <a:ext cx="656731" cy="985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0" name="CorelDRAW" r:id="rId1" imgW="470535" imgH="701040" progId="CorelDRAW.Graphic.14">
                  <p:embed/>
                </p:oleObj>
              </mc:Choice>
              <mc:Fallback>
                <p:oleObj name="CorelDRAW" r:id="rId1" imgW="470535" imgH="701040" progId="CorelDRAW.Graphic.14">
                  <p:embed/>
                  <p:pic>
                    <p:nvPicPr>
                      <p:cNvPr id="0" name="图片 44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08473" y="3844877"/>
                        <a:ext cx="656731" cy="985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8799554" y="3837674"/>
          <a:ext cx="656731" cy="985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1" name="CorelDRAW" r:id="rId3" imgW="470535" imgH="701040" progId="CorelDRAW.Graphic.14">
                  <p:embed/>
                </p:oleObj>
              </mc:Choice>
              <mc:Fallback>
                <p:oleObj name="CorelDRAW" r:id="rId3" imgW="470535" imgH="701040" progId="CorelDRAW.Graphic.14">
                  <p:embed/>
                  <p:pic>
                    <p:nvPicPr>
                      <p:cNvPr id="0" name="图片 44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799554" y="3837674"/>
                        <a:ext cx="656731" cy="985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903">
        <p15:prstTrans prst="peelOff"/>
      </p:transition>
    </mc:Choice>
    <mc:Fallback>
      <p:transition spd="slow" advTm="90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1251138" y="2051304"/>
            <a:ext cx="553998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third</a:t>
            </a:r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75877" y="1915137"/>
          <a:ext cx="4887525" cy="2435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6" name="CorelDRAW" r:id="rId1" imgW="1553845" imgH="675005" progId="CorelDRAW.Graphic.14">
                  <p:embed/>
                </p:oleObj>
              </mc:Choice>
              <mc:Fallback>
                <p:oleObj name="CorelDRAW" r:id="rId1" imgW="1553845" imgH="675005" progId="CorelDRAW.Graphic.14">
                  <p:embed/>
                  <p:pic>
                    <p:nvPicPr>
                      <p:cNvPr id="0" name="图片 175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75877" y="1915137"/>
                        <a:ext cx="4887525" cy="24356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3405375" y="2736875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华隶简体" panose="03000509000000000000" pitchFamily="65" charset="-122"/>
                <a:ea typeface="方正华隶简体" panose="03000509000000000000" pitchFamily="65" charset="-122"/>
              </a:rPr>
              <a:t>标题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华隶简体" panose="03000509000000000000" pitchFamily="65" charset="-122"/>
              <a:ea typeface="方正华隶简体" panose="03000509000000000000" pitchFamily="65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05600" y="1915137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18811" y="3131913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94125" y="4273048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p:transition spd="slow" advTm="3532">
    <p:comb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3505200" y="1924628"/>
            <a:ext cx="5638800" cy="340508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514600" y="5161485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514600" y="3352800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21752" y="2435515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58000" y="1162259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251138" y="2051304"/>
            <a:ext cx="553998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third</a:t>
            </a:r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</p:spTree>
  </p:cSld>
  <p:clrMapOvr>
    <a:masterClrMapping/>
  </p:clrMapOvr>
  <p:transition spd="slow" advTm="2653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1251138" y="2051304"/>
            <a:ext cx="553998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third</a:t>
            </a:r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21367">
            <a:off x="5107410" y="2296690"/>
            <a:ext cx="1938474" cy="252914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517484" y="2133600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74848" y="2133600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16022" y="4004977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76499" y="4004977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p:transition spd="slow" advTm="1790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1251138" y="2051304"/>
            <a:ext cx="553998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third</a:t>
            </a:r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781931" y="2026639"/>
            <a:ext cx="2640968" cy="3993161"/>
            <a:chOff x="4572000" y="882449"/>
            <a:chExt cx="3035057" cy="458902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6421" y="2427547"/>
              <a:ext cx="1520636" cy="1171560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72000" y="1992190"/>
              <a:ext cx="1520636" cy="1171560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8092" y="3788115"/>
              <a:ext cx="1520636" cy="117156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80671" y="3325282"/>
              <a:ext cx="1520636" cy="1171560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721106">
              <a:off x="5558132" y="1056987"/>
              <a:ext cx="1520636" cy="1171560"/>
            </a:xfrm>
            <a:prstGeom prst="rect">
              <a:avLst/>
            </a:prstGeom>
          </p:spPr>
        </p:pic>
        <p:sp>
          <p:nvSpPr>
            <p:cNvPr id="35" name="任意多边形 34"/>
            <p:cNvSpPr/>
            <p:nvPr/>
          </p:nvSpPr>
          <p:spPr>
            <a:xfrm>
              <a:off x="6052268" y="2181198"/>
              <a:ext cx="116527" cy="3290277"/>
            </a:xfrm>
            <a:custGeom>
              <a:avLst/>
              <a:gdLst>
                <a:gd name="connsiteX0" fmla="*/ 187569 w 273910"/>
                <a:gd name="connsiteY0" fmla="*/ 0 h 3290277"/>
                <a:gd name="connsiteX1" fmla="*/ 195384 w 273910"/>
                <a:gd name="connsiteY1" fmla="*/ 765908 h 3290277"/>
                <a:gd name="connsiteX2" fmla="*/ 187569 w 273910"/>
                <a:gd name="connsiteY2" fmla="*/ 828431 h 3290277"/>
                <a:gd name="connsiteX3" fmla="*/ 164123 w 273910"/>
                <a:gd name="connsiteY3" fmla="*/ 890954 h 3290277"/>
                <a:gd name="connsiteX4" fmla="*/ 156307 w 273910"/>
                <a:gd name="connsiteY4" fmla="*/ 937846 h 3290277"/>
                <a:gd name="connsiteX5" fmla="*/ 148492 w 273910"/>
                <a:gd name="connsiteY5" fmla="*/ 1031631 h 3290277"/>
                <a:gd name="connsiteX6" fmla="*/ 125046 w 273910"/>
                <a:gd name="connsiteY6" fmla="*/ 1078523 h 3290277"/>
                <a:gd name="connsiteX7" fmla="*/ 109415 w 273910"/>
                <a:gd name="connsiteY7" fmla="*/ 1109785 h 3290277"/>
                <a:gd name="connsiteX8" fmla="*/ 125046 w 273910"/>
                <a:gd name="connsiteY8" fmla="*/ 1312985 h 3290277"/>
                <a:gd name="connsiteX9" fmla="*/ 140677 w 273910"/>
                <a:gd name="connsiteY9" fmla="*/ 1359877 h 3290277"/>
                <a:gd name="connsiteX10" fmla="*/ 164123 w 273910"/>
                <a:gd name="connsiteY10" fmla="*/ 1453662 h 3290277"/>
                <a:gd name="connsiteX11" fmla="*/ 164123 w 273910"/>
                <a:gd name="connsiteY11" fmla="*/ 1727200 h 3290277"/>
                <a:gd name="connsiteX12" fmla="*/ 156307 w 273910"/>
                <a:gd name="connsiteY12" fmla="*/ 1758462 h 3290277"/>
                <a:gd name="connsiteX13" fmla="*/ 132861 w 273910"/>
                <a:gd name="connsiteY13" fmla="*/ 1805354 h 3290277"/>
                <a:gd name="connsiteX14" fmla="*/ 117230 w 273910"/>
                <a:gd name="connsiteY14" fmla="*/ 1922585 h 3290277"/>
                <a:gd name="connsiteX15" fmla="*/ 93784 w 273910"/>
                <a:gd name="connsiteY15" fmla="*/ 1992923 h 3290277"/>
                <a:gd name="connsiteX16" fmla="*/ 78153 w 273910"/>
                <a:gd name="connsiteY16" fmla="*/ 2047631 h 3290277"/>
                <a:gd name="connsiteX17" fmla="*/ 70338 w 273910"/>
                <a:gd name="connsiteY17" fmla="*/ 2696308 h 3290277"/>
                <a:gd name="connsiteX18" fmla="*/ 93784 w 273910"/>
                <a:gd name="connsiteY18" fmla="*/ 2922954 h 3290277"/>
                <a:gd name="connsiteX19" fmla="*/ 101600 w 273910"/>
                <a:gd name="connsiteY19" fmla="*/ 2672862 h 3290277"/>
                <a:gd name="connsiteX20" fmla="*/ 109415 w 273910"/>
                <a:gd name="connsiteY20" fmla="*/ 2641600 h 3290277"/>
                <a:gd name="connsiteX21" fmla="*/ 132861 w 273910"/>
                <a:gd name="connsiteY21" fmla="*/ 2508739 h 3290277"/>
                <a:gd name="connsiteX22" fmla="*/ 132861 w 273910"/>
                <a:gd name="connsiteY22" fmla="*/ 2141415 h 3290277"/>
                <a:gd name="connsiteX23" fmla="*/ 156307 w 273910"/>
                <a:gd name="connsiteY23" fmla="*/ 2133600 h 3290277"/>
                <a:gd name="connsiteX24" fmla="*/ 125046 w 273910"/>
                <a:gd name="connsiteY24" fmla="*/ 1922585 h 3290277"/>
                <a:gd name="connsiteX25" fmla="*/ 109415 w 273910"/>
                <a:gd name="connsiteY25" fmla="*/ 1961662 h 3290277"/>
                <a:gd name="connsiteX26" fmla="*/ 101600 w 273910"/>
                <a:gd name="connsiteY26" fmla="*/ 2000739 h 3290277"/>
                <a:gd name="connsiteX27" fmla="*/ 109415 w 273910"/>
                <a:gd name="connsiteY27" fmla="*/ 2032000 h 3290277"/>
                <a:gd name="connsiteX28" fmla="*/ 125046 w 273910"/>
                <a:gd name="connsiteY28" fmla="*/ 1946031 h 3290277"/>
                <a:gd name="connsiteX29" fmla="*/ 156307 w 273910"/>
                <a:gd name="connsiteY29" fmla="*/ 1867877 h 3290277"/>
                <a:gd name="connsiteX30" fmla="*/ 179753 w 273910"/>
                <a:gd name="connsiteY30" fmla="*/ 1774092 h 3290277"/>
                <a:gd name="connsiteX31" fmla="*/ 171938 w 273910"/>
                <a:gd name="connsiteY31" fmla="*/ 1289539 h 3290277"/>
                <a:gd name="connsiteX32" fmla="*/ 164123 w 273910"/>
                <a:gd name="connsiteY32" fmla="*/ 1148862 h 3290277"/>
                <a:gd name="connsiteX33" fmla="*/ 148492 w 273910"/>
                <a:gd name="connsiteY33" fmla="*/ 1180123 h 3290277"/>
                <a:gd name="connsiteX34" fmla="*/ 117230 w 273910"/>
                <a:gd name="connsiteY34" fmla="*/ 1266092 h 3290277"/>
                <a:gd name="connsiteX35" fmla="*/ 78153 w 273910"/>
                <a:gd name="connsiteY35" fmla="*/ 1422400 h 3290277"/>
                <a:gd name="connsiteX36" fmla="*/ 85969 w 273910"/>
                <a:gd name="connsiteY36" fmla="*/ 1094154 h 3290277"/>
                <a:gd name="connsiteX37" fmla="*/ 125046 w 273910"/>
                <a:gd name="connsiteY37" fmla="*/ 1133231 h 3290277"/>
                <a:gd name="connsiteX38" fmla="*/ 148492 w 273910"/>
                <a:gd name="connsiteY38" fmla="*/ 1219200 h 3290277"/>
                <a:gd name="connsiteX39" fmla="*/ 164123 w 273910"/>
                <a:gd name="connsiteY39" fmla="*/ 1266092 h 3290277"/>
                <a:gd name="connsiteX40" fmla="*/ 171938 w 273910"/>
                <a:gd name="connsiteY40" fmla="*/ 1344246 h 3290277"/>
                <a:gd name="connsiteX41" fmla="*/ 148492 w 273910"/>
                <a:gd name="connsiteY41" fmla="*/ 1109785 h 3290277"/>
                <a:gd name="connsiteX42" fmla="*/ 109415 w 273910"/>
                <a:gd name="connsiteY42" fmla="*/ 844062 h 3290277"/>
                <a:gd name="connsiteX43" fmla="*/ 101600 w 273910"/>
                <a:gd name="connsiteY43" fmla="*/ 890954 h 3290277"/>
                <a:gd name="connsiteX44" fmla="*/ 109415 w 273910"/>
                <a:gd name="connsiteY44" fmla="*/ 773723 h 3290277"/>
                <a:gd name="connsiteX45" fmla="*/ 125046 w 273910"/>
                <a:gd name="connsiteY45" fmla="*/ 726831 h 3290277"/>
                <a:gd name="connsiteX46" fmla="*/ 156307 w 273910"/>
                <a:gd name="connsiteY46" fmla="*/ 640862 h 3290277"/>
                <a:gd name="connsiteX47" fmla="*/ 125046 w 273910"/>
                <a:gd name="connsiteY47" fmla="*/ 656492 h 3290277"/>
                <a:gd name="connsiteX48" fmla="*/ 117230 w 273910"/>
                <a:gd name="connsiteY48" fmla="*/ 711200 h 3290277"/>
                <a:gd name="connsiteX49" fmla="*/ 109415 w 273910"/>
                <a:gd name="connsiteY49" fmla="*/ 742462 h 3290277"/>
                <a:gd name="connsiteX50" fmla="*/ 140677 w 273910"/>
                <a:gd name="connsiteY50" fmla="*/ 586154 h 3290277"/>
                <a:gd name="connsiteX51" fmla="*/ 164123 w 273910"/>
                <a:gd name="connsiteY51" fmla="*/ 726831 h 3290277"/>
                <a:gd name="connsiteX52" fmla="*/ 171938 w 273910"/>
                <a:gd name="connsiteY52" fmla="*/ 625231 h 3290277"/>
                <a:gd name="connsiteX53" fmla="*/ 179753 w 273910"/>
                <a:gd name="connsiteY53" fmla="*/ 554892 h 3290277"/>
                <a:gd name="connsiteX54" fmla="*/ 156307 w 273910"/>
                <a:gd name="connsiteY54" fmla="*/ 54708 h 3290277"/>
                <a:gd name="connsiteX55" fmla="*/ 140677 w 273910"/>
                <a:gd name="connsiteY55" fmla="*/ 164123 h 3290277"/>
                <a:gd name="connsiteX56" fmla="*/ 125046 w 273910"/>
                <a:gd name="connsiteY56" fmla="*/ 211015 h 3290277"/>
                <a:gd name="connsiteX57" fmla="*/ 117230 w 273910"/>
                <a:gd name="connsiteY57" fmla="*/ 242277 h 3290277"/>
                <a:gd name="connsiteX58" fmla="*/ 109415 w 273910"/>
                <a:gd name="connsiteY58" fmla="*/ 203200 h 3290277"/>
                <a:gd name="connsiteX59" fmla="*/ 132861 w 273910"/>
                <a:gd name="connsiteY59" fmla="*/ 132862 h 3290277"/>
                <a:gd name="connsiteX60" fmla="*/ 148492 w 273910"/>
                <a:gd name="connsiteY60" fmla="*/ 70339 h 3290277"/>
                <a:gd name="connsiteX61" fmla="*/ 140677 w 273910"/>
                <a:gd name="connsiteY61" fmla="*/ 406400 h 3290277"/>
                <a:gd name="connsiteX62" fmla="*/ 125046 w 273910"/>
                <a:gd name="connsiteY62" fmla="*/ 429846 h 3290277"/>
                <a:gd name="connsiteX63" fmla="*/ 117230 w 273910"/>
                <a:gd name="connsiteY63" fmla="*/ 508000 h 3290277"/>
                <a:gd name="connsiteX64" fmla="*/ 109415 w 273910"/>
                <a:gd name="connsiteY64" fmla="*/ 539262 h 3290277"/>
                <a:gd name="connsiteX65" fmla="*/ 101600 w 273910"/>
                <a:gd name="connsiteY65" fmla="*/ 593969 h 3290277"/>
                <a:gd name="connsiteX66" fmla="*/ 125046 w 273910"/>
                <a:gd name="connsiteY66" fmla="*/ 484554 h 3290277"/>
                <a:gd name="connsiteX67" fmla="*/ 132861 w 273910"/>
                <a:gd name="connsiteY67" fmla="*/ 914400 h 3290277"/>
                <a:gd name="connsiteX68" fmla="*/ 125046 w 273910"/>
                <a:gd name="connsiteY68" fmla="*/ 1297354 h 3290277"/>
                <a:gd name="connsiteX69" fmla="*/ 156307 w 273910"/>
                <a:gd name="connsiteY69" fmla="*/ 1250462 h 3290277"/>
                <a:gd name="connsiteX70" fmla="*/ 179753 w 273910"/>
                <a:gd name="connsiteY70" fmla="*/ 1195754 h 3290277"/>
                <a:gd name="connsiteX71" fmla="*/ 195384 w 273910"/>
                <a:gd name="connsiteY71" fmla="*/ 1133231 h 3290277"/>
                <a:gd name="connsiteX72" fmla="*/ 234461 w 273910"/>
                <a:gd name="connsiteY72" fmla="*/ 1039446 h 3290277"/>
                <a:gd name="connsiteX73" fmla="*/ 257907 w 273910"/>
                <a:gd name="connsiteY73" fmla="*/ 992554 h 3290277"/>
                <a:gd name="connsiteX74" fmla="*/ 273538 w 273910"/>
                <a:gd name="connsiteY74" fmla="*/ 914400 h 3290277"/>
                <a:gd name="connsiteX75" fmla="*/ 250092 w 273910"/>
                <a:gd name="connsiteY75" fmla="*/ 922215 h 3290277"/>
                <a:gd name="connsiteX76" fmla="*/ 171938 w 273910"/>
                <a:gd name="connsiteY76" fmla="*/ 1109785 h 3290277"/>
                <a:gd name="connsiteX77" fmla="*/ 132861 w 273910"/>
                <a:gd name="connsiteY77" fmla="*/ 1195754 h 3290277"/>
                <a:gd name="connsiteX78" fmla="*/ 109415 w 273910"/>
                <a:gd name="connsiteY78" fmla="*/ 1273908 h 3290277"/>
                <a:gd name="connsiteX79" fmla="*/ 93784 w 273910"/>
                <a:gd name="connsiteY79" fmla="*/ 1320800 h 3290277"/>
                <a:gd name="connsiteX80" fmla="*/ 85969 w 273910"/>
                <a:gd name="connsiteY80" fmla="*/ 1359877 h 3290277"/>
                <a:gd name="connsiteX81" fmla="*/ 93784 w 273910"/>
                <a:gd name="connsiteY81" fmla="*/ 1156677 h 3290277"/>
                <a:gd name="connsiteX82" fmla="*/ 109415 w 273910"/>
                <a:gd name="connsiteY82" fmla="*/ 1109785 h 3290277"/>
                <a:gd name="connsiteX83" fmla="*/ 140677 w 273910"/>
                <a:gd name="connsiteY83" fmla="*/ 937846 h 3290277"/>
                <a:gd name="connsiteX84" fmla="*/ 148492 w 273910"/>
                <a:gd name="connsiteY84" fmla="*/ 859692 h 3290277"/>
                <a:gd name="connsiteX85" fmla="*/ 109415 w 273910"/>
                <a:gd name="connsiteY85" fmla="*/ 922215 h 3290277"/>
                <a:gd name="connsiteX86" fmla="*/ 93784 w 273910"/>
                <a:gd name="connsiteY86" fmla="*/ 1008185 h 3290277"/>
                <a:gd name="connsiteX87" fmla="*/ 78153 w 273910"/>
                <a:gd name="connsiteY87" fmla="*/ 1047262 h 3290277"/>
                <a:gd name="connsiteX88" fmla="*/ 70338 w 273910"/>
                <a:gd name="connsiteY88" fmla="*/ 1180123 h 3290277"/>
                <a:gd name="connsiteX89" fmla="*/ 54707 w 273910"/>
                <a:gd name="connsiteY89" fmla="*/ 1047262 h 3290277"/>
                <a:gd name="connsiteX90" fmla="*/ 46892 w 273910"/>
                <a:gd name="connsiteY90" fmla="*/ 1109785 h 3290277"/>
                <a:gd name="connsiteX91" fmla="*/ 70338 w 273910"/>
                <a:gd name="connsiteY91" fmla="*/ 1492739 h 3290277"/>
                <a:gd name="connsiteX92" fmla="*/ 78153 w 273910"/>
                <a:gd name="connsiteY92" fmla="*/ 2063262 h 3290277"/>
                <a:gd name="connsiteX93" fmla="*/ 109415 w 273910"/>
                <a:gd name="connsiteY93" fmla="*/ 1969477 h 3290277"/>
                <a:gd name="connsiteX94" fmla="*/ 140677 w 273910"/>
                <a:gd name="connsiteY94" fmla="*/ 1914769 h 3290277"/>
                <a:gd name="connsiteX95" fmla="*/ 156307 w 273910"/>
                <a:gd name="connsiteY95" fmla="*/ 1828800 h 3290277"/>
                <a:gd name="connsiteX96" fmla="*/ 171938 w 273910"/>
                <a:gd name="connsiteY96" fmla="*/ 1789723 h 3290277"/>
                <a:gd name="connsiteX97" fmla="*/ 195384 w 273910"/>
                <a:gd name="connsiteY97" fmla="*/ 1711569 h 3290277"/>
                <a:gd name="connsiteX98" fmla="*/ 211015 w 273910"/>
                <a:gd name="connsiteY98" fmla="*/ 1649046 h 3290277"/>
                <a:gd name="connsiteX99" fmla="*/ 226646 w 273910"/>
                <a:gd name="connsiteY99" fmla="*/ 1602154 h 3290277"/>
                <a:gd name="connsiteX100" fmla="*/ 234461 w 273910"/>
                <a:gd name="connsiteY100" fmla="*/ 1555262 h 3290277"/>
                <a:gd name="connsiteX101" fmla="*/ 226646 w 273910"/>
                <a:gd name="connsiteY101" fmla="*/ 1524000 h 3290277"/>
                <a:gd name="connsiteX102" fmla="*/ 203200 w 273910"/>
                <a:gd name="connsiteY102" fmla="*/ 1711569 h 3290277"/>
                <a:gd name="connsiteX103" fmla="*/ 195384 w 273910"/>
                <a:gd name="connsiteY103" fmla="*/ 1758462 h 3290277"/>
                <a:gd name="connsiteX104" fmla="*/ 164123 w 273910"/>
                <a:gd name="connsiteY104" fmla="*/ 1930400 h 3290277"/>
                <a:gd name="connsiteX105" fmla="*/ 148492 w 273910"/>
                <a:gd name="connsiteY105" fmla="*/ 1703754 h 3290277"/>
                <a:gd name="connsiteX106" fmla="*/ 132861 w 273910"/>
                <a:gd name="connsiteY106" fmla="*/ 1727200 h 3290277"/>
                <a:gd name="connsiteX107" fmla="*/ 101600 w 273910"/>
                <a:gd name="connsiteY107" fmla="*/ 1797539 h 3290277"/>
                <a:gd name="connsiteX108" fmla="*/ 125046 w 273910"/>
                <a:gd name="connsiteY108" fmla="*/ 2493108 h 3290277"/>
                <a:gd name="connsiteX109" fmla="*/ 156307 w 273910"/>
                <a:gd name="connsiteY109" fmla="*/ 2485292 h 3290277"/>
                <a:gd name="connsiteX110" fmla="*/ 171938 w 273910"/>
                <a:gd name="connsiteY110" fmla="*/ 2532185 h 3290277"/>
                <a:gd name="connsiteX111" fmla="*/ 179753 w 273910"/>
                <a:gd name="connsiteY111" fmla="*/ 2719754 h 3290277"/>
                <a:gd name="connsiteX112" fmla="*/ 195384 w 273910"/>
                <a:gd name="connsiteY112" fmla="*/ 2282092 h 3290277"/>
                <a:gd name="connsiteX113" fmla="*/ 211015 w 273910"/>
                <a:gd name="connsiteY113" fmla="*/ 2235200 h 3290277"/>
                <a:gd name="connsiteX114" fmla="*/ 234461 w 273910"/>
                <a:gd name="connsiteY114" fmla="*/ 2172677 h 3290277"/>
                <a:gd name="connsiteX115" fmla="*/ 242277 w 273910"/>
                <a:gd name="connsiteY115" fmla="*/ 2133600 h 3290277"/>
                <a:gd name="connsiteX116" fmla="*/ 218830 w 273910"/>
                <a:gd name="connsiteY116" fmla="*/ 2055446 h 3290277"/>
                <a:gd name="connsiteX117" fmla="*/ 195384 w 273910"/>
                <a:gd name="connsiteY117" fmla="*/ 1946031 h 3290277"/>
                <a:gd name="connsiteX118" fmla="*/ 179753 w 273910"/>
                <a:gd name="connsiteY118" fmla="*/ 2000739 h 3290277"/>
                <a:gd name="connsiteX119" fmla="*/ 164123 w 273910"/>
                <a:gd name="connsiteY119" fmla="*/ 2071077 h 3290277"/>
                <a:gd name="connsiteX120" fmla="*/ 148492 w 273910"/>
                <a:gd name="connsiteY120" fmla="*/ 2110154 h 3290277"/>
                <a:gd name="connsiteX121" fmla="*/ 148492 w 273910"/>
                <a:gd name="connsiteY121" fmla="*/ 2500923 h 3290277"/>
                <a:gd name="connsiteX122" fmla="*/ 156307 w 273910"/>
                <a:gd name="connsiteY122" fmla="*/ 2883877 h 3290277"/>
                <a:gd name="connsiteX123" fmla="*/ 117230 w 273910"/>
                <a:gd name="connsiteY123" fmla="*/ 3008923 h 3290277"/>
                <a:gd name="connsiteX124" fmla="*/ 109415 w 273910"/>
                <a:gd name="connsiteY124" fmla="*/ 3055815 h 3290277"/>
                <a:gd name="connsiteX125" fmla="*/ 93784 w 273910"/>
                <a:gd name="connsiteY125" fmla="*/ 3079262 h 3290277"/>
                <a:gd name="connsiteX126" fmla="*/ 78153 w 273910"/>
                <a:gd name="connsiteY126" fmla="*/ 3290277 h 3290277"/>
                <a:gd name="connsiteX127" fmla="*/ 70338 w 273910"/>
                <a:gd name="connsiteY127" fmla="*/ 2821354 h 3290277"/>
                <a:gd name="connsiteX128" fmla="*/ 54707 w 273910"/>
                <a:gd name="connsiteY128" fmla="*/ 2805723 h 3290277"/>
                <a:gd name="connsiteX129" fmla="*/ 62523 w 273910"/>
                <a:gd name="connsiteY129" fmla="*/ 2493108 h 3290277"/>
                <a:gd name="connsiteX130" fmla="*/ 62523 w 273910"/>
                <a:gd name="connsiteY130" fmla="*/ 2422769 h 3290277"/>
                <a:gd name="connsiteX131" fmla="*/ 54707 w 273910"/>
                <a:gd name="connsiteY131" fmla="*/ 2203939 h 3290277"/>
                <a:gd name="connsiteX132" fmla="*/ 39077 w 273910"/>
                <a:gd name="connsiteY132" fmla="*/ 2172677 h 3290277"/>
                <a:gd name="connsiteX133" fmla="*/ 31261 w 273910"/>
                <a:gd name="connsiteY133" fmla="*/ 1422400 h 3290277"/>
                <a:gd name="connsiteX134" fmla="*/ 15630 w 273910"/>
                <a:gd name="connsiteY134" fmla="*/ 1367692 h 3290277"/>
                <a:gd name="connsiteX135" fmla="*/ 0 w 273910"/>
                <a:gd name="connsiteY135" fmla="*/ 1289539 h 3290277"/>
                <a:gd name="connsiteX136" fmla="*/ 7815 w 273910"/>
                <a:gd name="connsiteY136" fmla="*/ 1180123 h 3290277"/>
                <a:gd name="connsiteX137" fmla="*/ 15630 w 273910"/>
                <a:gd name="connsiteY137" fmla="*/ 992554 h 3290277"/>
                <a:gd name="connsiteX138" fmla="*/ 31261 w 273910"/>
                <a:gd name="connsiteY138" fmla="*/ 898769 h 3290277"/>
                <a:gd name="connsiteX139" fmla="*/ 39077 w 273910"/>
                <a:gd name="connsiteY139" fmla="*/ 836246 h 3290277"/>
                <a:gd name="connsiteX140" fmla="*/ 54707 w 273910"/>
                <a:gd name="connsiteY140" fmla="*/ 625231 h 3290277"/>
                <a:gd name="connsiteX141" fmla="*/ 78153 w 273910"/>
                <a:gd name="connsiteY141" fmla="*/ 554892 h 3290277"/>
                <a:gd name="connsiteX142" fmla="*/ 85969 w 273910"/>
                <a:gd name="connsiteY142" fmla="*/ 500185 h 3290277"/>
                <a:gd name="connsiteX143" fmla="*/ 109415 w 273910"/>
                <a:gd name="connsiteY143" fmla="*/ 343877 h 3290277"/>
                <a:gd name="connsiteX144" fmla="*/ 117230 w 273910"/>
                <a:gd name="connsiteY144" fmla="*/ 226646 h 3290277"/>
                <a:gd name="connsiteX145" fmla="*/ 140677 w 273910"/>
                <a:gd name="connsiteY145" fmla="*/ 132862 h 3290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273910" h="3290277">
                  <a:moveTo>
                    <a:pt x="187569" y="0"/>
                  </a:moveTo>
                  <a:cubicBezTo>
                    <a:pt x="199307" y="393205"/>
                    <a:pt x="211748" y="446823"/>
                    <a:pt x="195384" y="765908"/>
                  </a:cubicBezTo>
                  <a:cubicBezTo>
                    <a:pt x="194308" y="786884"/>
                    <a:pt x="192292" y="807966"/>
                    <a:pt x="187569" y="828431"/>
                  </a:cubicBezTo>
                  <a:cubicBezTo>
                    <a:pt x="151004" y="986878"/>
                    <a:pt x="186870" y="788595"/>
                    <a:pt x="164123" y="890954"/>
                  </a:cubicBezTo>
                  <a:cubicBezTo>
                    <a:pt x="160685" y="906423"/>
                    <a:pt x="158912" y="922215"/>
                    <a:pt x="156307" y="937846"/>
                  </a:cubicBezTo>
                  <a:cubicBezTo>
                    <a:pt x="153702" y="969108"/>
                    <a:pt x="152638" y="1000536"/>
                    <a:pt x="148492" y="1031631"/>
                  </a:cubicBezTo>
                  <a:cubicBezTo>
                    <a:pt x="145377" y="1054995"/>
                    <a:pt x="136501" y="1058476"/>
                    <a:pt x="125046" y="1078523"/>
                  </a:cubicBezTo>
                  <a:cubicBezTo>
                    <a:pt x="119266" y="1088639"/>
                    <a:pt x="114625" y="1099364"/>
                    <a:pt x="109415" y="1109785"/>
                  </a:cubicBezTo>
                  <a:cubicBezTo>
                    <a:pt x="114625" y="1177518"/>
                    <a:pt x="103563" y="1248538"/>
                    <a:pt x="125046" y="1312985"/>
                  </a:cubicBezTo>
                  <a:cubicBezTo>
                    <a:pt x="130256" y="1328616"/>
                    <a:pt x="136432" y="1343957"/>
                    <a:pt x="140677" y="1359877"/>
                  </a:cubicBezTo>
                  <a:cubicBezTo>
                    <a:pt x="175511" y="1490505"/>
                    <a:pt x="142737" y="1389508"/>
                    <a:pt x="164123" y="1453662"/>
                  </a:cubicBezTo>
                  <a:cubicBezTo>
                    <a:pt x="175130" y="1585750"/>
                    <a:pt x="176720" y="1557142"/>
                    <a:pt x="164123" y="1727200"/>
                  </a:cubicBezTo>
                  <a:cubicBezTo>
                    <a:pt x="163330" y="1737912"/>
                    <a:pt x="160296" y="1748489"/>
                    <a:pt x="156307" y="1758462"/>
                  </a:cubicBezTo>
                  <a:cubicBezTo>
                    <a:pt x="149817" y="1774688"/>
                    <a:pt x="140676" y="1789723"/>
                    <a:pt x="132861" y="1805354"/>
                  </a:cubicBezTo>
                  <a:cubicBezTo>
                    <a:pt x="129613" y="1837836"/>
                    <a:pt x="127193" y="1887715"/>
                    <a:pt x="117230" y="1922585"/>
                  </a:cubicBezTo>
                  <a:cubicBezTo>
                    <a:pt x="110440" y="1946348"/>
                    <a:pt x="100574" y="1969160"/>
                    <a:pt x="93784" y="1992923"/>
                  </a:cubicBezTo>
                  <a:lnTo>
                    <a:pt x="78153" y="2047631"/>
                  </a:lnTo>
                  <a:cubicBezTo>
                    <a:pt x="75548" y="2263857"/>
                    <a:pt x="70338" y="2480067"/>
                    <a:pt x="70338" y="2696308"/>
                  </a:cubicBezTo>
                  <a:cubicBezTo>
                    <a:pt x="70338" y="3159981"/>
                    <a:pt x="66742" y="3139283"/>
                    <a:pt x="93784" y="2922954"/>
                  </a:cubicBezTo>
                  <a:cubicBezTo>
                    <a:pt x="96389" y="2839590"/>
                    <a:pt x="96973" y="2756138"/>
                    <a:pt x="101600" y="2672862"/>
                  </a:cubicBezTo>
                  <a:cubicBezTo>
                    <a:pt x="102196" y="2662137"/>
                    <a:pt x="107436" y="2652157"/>
                    <a:pt x="109415" y="2641600"/>
                  </a:cubicBezTo>
                  <a:cubicBezTo>
                    <a:pt x="162858" y="2356566"/>
                    <a:pt x="103898" y="2653558"/>
                    <a:pt x="132861" y="2508739"/>
                  </a:cubicBezTo>
                  <a:cubicBezTo>
                    <a:pt x="126355" y="2385112"/>
                    <a:pt x="115701" y="2265828"/>
                    <a:pt x="132861" y="2141415"/>
                  </a:cubicBezTo>
                  <a:cubicBezTo>
                    <a:pt x="133987" y="2133254"/>
                    <a:pt x="148492" y="2136205"/>
                    <a:pt x="156307" y="2133600"/>
                  </a:cubicBezTo>
                  <a:cubicBezTo>
                    <a:pt x="145887" y="2063262"/>
                    <a:pt x="143755" y="1991186"/>
                    <a:pt x="125046" y="1922585"/>
                  </a:cubicBezTo>
                  <a:cubicBezTo>
                    <a:pt x="121355" y="1909050"/>
                    <a:pt x="113446" y="1948225"/>
                    <a:pt x="109415" y="1961662"/>
                  </a:cubicBezTo>
                  <a:cubicBezTo>
                    <a:pt x="105598" y="1974385"/>
                    <a:pt x="104205" y="1987713"/>
                    <a:pt x="101600" y="2000739"/>
                  </a:cubicBezTo>
                  <a:cubicBezTo>
                    <a:pt x="104205" y="2011159"/>
                    <a:pt x="105184" y="2041873"/>
                    <a:pt x="109415" y="2032000"/>
                  </a:cubicBezTo>
                  <a:cubicBezTo>
                    <a:pt x="120888" y="2005229"/>
                    <a:pt x="117044" y="1974037"/>
                    <a:pt x="125046" y="1946031"/>
                  </a:cubicBezTo>
                  <a:cubicBezTo>
                    <a:pt x="132754" y="1919052"/>
                    <a:pt x="147800" y="1894614"/>
                    <a:pt x="156307" y="1867877"/>
                  </a:cubicBezTo>
                  <a:cubicBezTo>
                    <a:pt x="166077" y="1837170"/>
                    <a:pt x="171938" y="1805354"/>
                    <a:pt x="179753" y="1774092"/>
                  </a:cubicBezTo>
                  <a:cubicBezTo>
                    <a:pt x="177148" y="1612574"/>
                    <a:pt x="175975" y="1451027"/>
                    <a:pt x="171938" y="1289539"/>
                  </a:cubicBezTo>
                  <a:cubicBezTo>
                    <a:pt x="170764" y="1242589"/>
                    <a:pt x="173963" y="1194784"/>
                    <a:pt x="164123" y="1148862"/>
                  </a:cubicBezTo>
                  <a:cubicBezTo>
                    <a:pt x="161682" y="1137470"/>
                    <a:pt x="152819" y="1169306"/>
                    <a:pt x="148492" y="1180123"/>
                  </a:cubicBezTo>
                  <a:cubicBezTo>
                    <a:pt x="137167" y="1208434"/>
                    <a:pt x="126197" y="1236948"/>
                    <a:pt x="117230" y="1266092"/>
                  </a:cubicBezTo>
                  <a:cubicBezTo>
                    <a:pt x="92460" y="1346596"/>
                    <a:pt x="90645" y="1359945"/>
                    <a:pt x="78153" y="1422400"/>
                  </a:cubicBezTo>
                  <a:cubicBezTo>
                    <a:pt x="80758" y="1312985"/>
                    <a:pt x="68450" y="1202189"/>
                    <a:pt x="85969" y="1094154"/>
                  </a:cubicBezTo>
                  <a:cubicBezTo>
                    <a:pt x="88918" y="1075970"/>
                    <a:pt x="116808" y="1116755"/>
                    <a:pt x="125046" y="1133231"/>
                  </a:cubicBezTo>
                  <a:cubicBezTo>
                    <a:pt x="138330" y="1159798"/>
                    <a:pt x="140111" y="1190704"/>
                    <a:pt x="148492" y="1219200"/>
                  </a:cubicBezTo>
                  <a:cubicBezTo>
                    <a:pt x="153141" y="1235007"/>
                    <a:pt x="158913" y="1250461"/>
                    <a:pt x="164123" y="1266092"/>
                  </a:cubicBezTo>
                  <a:cubicBezTo>
                    <a:pt x="166728" y="1292143"/>
                    <a:pt x="171938" y="1370427"/>
                    <a:pt x="171938" y="1344246"/>
                  </a:cubicBezTo>
                  <a:cubicBezTo>
                    <a:pt x="171938" y="1215055"/>
                    <a:pt x="165384" y="1220790"/>
                    <a:pt x="148492" y="1109785"/>
                  </a:cubicBezTo>
                  <a:cubicBezTo>
                    <a:pt x="135023" y="1021277"/>
                    <a:pt x="109415" y="844062"/>
                    <a:pt x="109415" y="844062"/>
                  </a:cubicBezTo>
                  <a:cubicBezTo>
                    <a:pt x="106810" y="859693"/>
                    <a:pt x="101600" y="906800"/>
                    <a:pt x="101600" y="890954"/>
                  </a:cubicBezTo>
                  <a:cubicBezTo>
                    <a:pt x="101600" y="851790"/>
                    <a:pt x="103876" y="812493"/>
                    <a:pt x="109415" y="773723"/>
                  </a:cubicBezTo>
                  <a:cubicBezTo>
                    <a:pt x="111745" y="757412"/>
                    <a:pt x="120520" y="742673"/>
                    <a:pt x="125046" y="726831"/>
                  </a:cubicBezTo>
                  <a:cubicBezTo>
                    <a:pt x="147433" y="648479"/>
                    <a:pt x="126803" y="685119"/>
                    <a:pt x="156307" y="640862"/>
                  </a:cubicBezTo>
                  <a:cubicBezTo>
                    <a:pt x="158808" y="628356"/>
                    <a:pt x="188225" y="509077"/>
                    <a:pt x="125046" y="656492"/>
                  </a:cubicBezTo>
                  <a:cubicBezTo>
                    <a:pt x="117789" y="673424"/>
                    <a:pt x="120525" y="693076"/>
                    <a:pt x="117230" y="711200"/>
                  </a:cubicBezTo>
                  <a:cubicBezTo>
                    <a:pt x="115309" y="721768"/>
                    <a:pt x="107435" y="753019"/>
                    <a:pt x="109415" y="742462"/>
                  </a:cubicBezTo>
                  <a:cubicBezTo>
                    <a:pt x="119207" y="690238"/>
                    <a:pt x="140677" y="586154"/>
                    <a:pt x="140677" y="586154"/>
                  </a:cubicBezTo>
                  <a:cubicBezTo>
                    <a:pt x="148492" y="633046"/>
                    <a:pt x="134426" y="689709"/>
                    <a:pt x="164123" y="726831"/>
                  </a:cubicBezTo>
                  <a:cubicBezTo>
                    <a:pt x="185342" y="753355"/>
                    <a:pt x="168863" y="659058"/>
                    <a:pt x="171938" y="625231"/>
                  </a:cubicBezTo>
                  <a:cubicBezTo>
                    <a:pt x="174074" y="601737"/>
                    <a:pt x="177148" y="578338"/>
                    <a:pt x="179753" y="554892"/>
                  </a:cubicBezTo>
                  <a:cubicBezTo>
                    <a:pt x="171938" y="388164"/>
                    <a:pt x="172915" y="220791"/>
                    <a:pt x="156307" y="54708"/>
                  </a:cubicBezTo>
                  <a:cubicBezTo>
                    <a:pt x="152641" y="18049"/>
                    <a:pt x="147902" y="127997"/>
                    <a:pt x="140677" y="164123"/>
                  </a:cubicBezTo>
                  <a:cubicBezTo>
                    <a:pt x="137446" y="180279"/>
                    <a:pt x="129781" y="195234"/>
                    <a:pt x="125046" y="211015"/>
                  </a:cubicBezTo>
                  <a:cubicBezTo>
                    <a:pt x="121959" y="221303"/>
                    <a:pt x="119835" y="231856"/>
                    <a:pt x="117230" y="242277"/>
                  </a:cubicBezTo>
                  <a:cubicBezTo>
                    <a:pt x="114625" y="229251"/>
                    <a:pt x="107536" y="216350"/>
                    <a:pt x="109415" y="203200"/>
                  </a:cubicBezTo>
                  <a:cubicBezTo>
                    <a:pt x="112910" y="178734"/>
                    <a:pt x="126867" y="156838"/>
                    <a:pt x="132861" y="132862"/>
                  </a:cubicBezTo>
                  <a:lnTo>
                    <a:pt x="148492" y="70339"/>
                  </a:lnTo>
                  <a:cubicBezTo>
                    <a:pt x="188447" y="190210"/>
                    <a:pt x="167511" y="117935"/>
                    <a:pt x="140677" y="406400"/>
                  </a:cubicBezTo>
                  <a:cubicBezTo>
                    <a:pt x="139807" y="415753"/>
                    <a:pt x="130256" y="422031"/>
                    <a:pt x="125046" y="429846"/>
                  </a:cubicBezTo>
                  <a:cubicBezTo>
                    <a:pt x="122441" y="455897"/>
                    <a:pt x="120933" y="482082"/>
                    <a:pt x="117230" y="508000"/>
                  </a:cubicBezTo>
                  <a:cubicBezTo>
                    <a:pt x="115711" y="518633"/>
                    <a:pt x="111336" y="528694"/>
                    <a:pt x="109415" y="539262"/>
                  </a:cubicBezTo>
                  <a:cubicBezTo>
                    <a:pt x="106120" y="557386"/>
                    <a:pt x="93362" y="610445"/>
                    <a:pt x="101600" y="593969"/>
                  </a:cubicBezTo>
                  <a:cubicBezTo>
                    <a:pt x="104682" y="587804"/>
                    <a:pt x="121053" y="504518"/>
                    <a:pt x="125046" y="484554"/>
                  </a:cubicBezTo>
                  <a:cubicBezTo>
                    <a:pt x="127651" y="627836"/>
                    <a:pt x="132861" y="771094"/>
                    <a:pt x="132861" y="914400"/>
                  </a:cubicBezTo>
                  <a:cubicBezTo>
                    <a:pt x="132861" y="1042078"/>
                    <a:pt x="116160" y="1169986"/>
                    <a:pt x="125046" y="1297354"/>
                  </a:cubicBezTo>
                  <a:cubicBezTo>
                    <a:pt x="126353" y="1316094"/>
                    <a:pt x="148907" y="1267729"/>
                    <a:pt x="156307" y="1250462"/>
                  </a:cubicBezTo>
                  <a:cubicBezTo>
                    <a:pt x="164122" y="1232226"/>
                    <a:pt x="173479" y="1214576"/>
                    <a:pt x="179753" y="1195754"/>
                  </a:cubicBezTo>
                  <a:cubicBezTo>
                    <a:pt x="186546" y="1175374"/>
                    <a:pt x="188591" y="1153611"/>
                    <a:pt x="195384" y="1133231"/>
                  </a:cubicBezTo>
                  <a:cubicBezTo>
                    <a:pt x="260391" y="938206"/>
                    <a:pt x="190454" y="1127457"/>
                    <a:pt x="234461" y="1039446"/>
                  </a:cubicBezTo>
                  <a:cubicBezTo>
                    <a:pt x="266823" y="974724"/>
                    <a:pt x="213108" y="1059756"/>
                    <a:pt x="257907" y="992554"/>
                  </a:cubicBezTo>
                  <a:cubicBezTo>
                    <a:pt x="261073" y="979890"/>
                    <a:pt x="276487" y="921772"/>
                    <a:pt x="273538" y="914400"/>
                  </a:cubicBezTo>
                  <a:cubicBezTo>
                    <a:pt x="270478" y="906751"/>
                    <a:pt x="257907" y="919610"/>
                    <a:pt x="250092" y="922215"/>
                  </a:cubicBezTo>
                  <a:cubicBezTo>
                    <a:pt x="224041" y="984738"/>
                    <a:pt x="198620" y="1047528"/>
                    <a:pt x="171938" y="1109785"/>
                  </a:cubicBezTo>
                  <a:cubicBezTo>
                    <a:pt x="159538" y="1138718"/>
                    <a:pt x="141906" y="1165604"/>
                    <a:pt x="132861" y="1195754"/>
                  </a:cubicBezTo>
                  <a:cubicBezTo>
                    <a:pt x="125046" y="1221805"/>
                    <a:pt x="117528" y="1247948"/>
                    <a:pt x="109415" y="1273908"/>
                  </a:cubicBezTo>
                  <a:cubicBezTo>
                    <a:pt x="104501" y="1289634"/>
                    <a:pt x="98119" y="1304904"/>
                    <a:pt x="93784" y="1320800"/>
                  </a:cubicBezTo>
                  <a:cubicBezTo>
                    <a:pt x="90289" y="1333616"/>
                    <a:pt x="88574" y="1346851"/>
                    <a:pt x="85969" y="1359877"/>
                  </a:cubicBezTo>
                  <a:cubicBezTo>
                    <a:pt x="88574" y="1292144"/>
                    <a:pt x="87457" y="1224164"/>
                    <a:pt x="93784" y="1156677"/>
                  </a:cubicBezTo>
                  <a:cubicBezTo>
                    <a:pt x="95322" y="1140273"/>
                    <a:pt x="105963" y="1125895"/>
                    <a:pt x="109415" y="1109785"/>
                  </a:cubicBezTo>
                  <a:cubicBezTo>
                    <a:pt x="121621" y="1052825"/>
                    <a:pt x="134881" y="995810"/>
                    <a:pt x="140677" y="937846"/>
                  </a:cubicBezTo>
                  <a:cubicBezTo>
                    <a:pt x="143282" y="911795"/>
                    <a:pt x="171909" y="871401"/>
                    <a:pt x="148492" y="859692"/>
                  </a:cubicBezTo>
                  <a:cubicBezTo>
                    <a:pt x="126510" y="848701"/>
                    <a:pt x="122441" y="901374"/>
                    <a:pt x="109415" y="922215"/>
                  </a:cubicBezTo>
                  <a:cubicBezTo>
                    <a:pt x="104205" y="950872"/>
                    <a:pt x="100848" y="979928"/>
                    <a:pt x="93784" y="1008185"/>
                  </a:cubicBezTo>
                  <a:cubicBezTo>
                    <a:pt x="90381" y="1021795"/>
                    <a:pt x="80049" y="1033362"/>
                    <a:pt x="78153" y="1047262"/>
                  </a:cubicBezTo>
                  <a:cubicBezTo>
                    <a:pt x="72159" y="1091219"/>
                    <a:pt x="72943" y="1135836"/>
                    <a:pt x="70338" y="1180123"/>
                  </a:cubicBezTo>
                  <a:cubicBezTo>
                    <a:pt x="65128" y="1135836"/>
                    <a:pt x="68808" y="1089566"/>
                    <a:pt x="54707" y="1047262"/>
                  </a:cubicBezTo>
                  <a:cubicBezTo>
                    <a:pt x="48065" y="1027337"/>
                    <a:pt x="46892" y="1088782"/>
                    <a:pt x="46892" y="1109785"/>
                  </a:cubicBezTo>
                  <a:cubicBezTo>
                    <a:pt x="46892" y="1456977"/>
                    <a:pt x="3069" y="1358201"/>
                    <a:pt x="70338" y="1492739"/>
                  </a:cubicBezTo>
                  <a:cubicBezTo>
                    <a:pt x="72943" y="1682913"/>
                    <a:pt x="62616" y="1873706"/>
                    <a:pt x="78153" y="2063262"/>
                  </a:cubicBezTo>
                  <a:cubicBezTo>
                    <a:pt x="80845" y="2096105"/>
                    <a:pt x="93066" y="1998088"/>
                    <a:pt x="109415" y="1969477"/>
                  </a:cubicBezTo>
                  <a:lnTo>
                    <a:pt x="140677" y="1914769"/>
                  </a:lnTo>
                  <a:cubicBezTo>
                    <a:pt x="145887" y="1886113"/>
                    <a:pt x="149243" y="1857056"/>
                    <a:pt x="156307" y="1828800"/>
                  </a:cubicBezTo>
                  <a:cubicBezTo>
                    <a:pt x="159710" y="1815190"/>
                    <a:pt x="168535" y="1803333"/>
                    <a:pt x="171938" y="1789723"/>
                  </a:cubicBezTo>
                  <a:cubicBezTo>
                    <a:pt x="192054" y="1709258"/>
                    <a:pt x="163940" y="1758735"/>
                    <a:pt x="195384" y="1711569"/>
                  </a:cubicBezTo>
                  <a:cubicBezTo>
                    <a:pt x="200594" y="1690728"/>
                    <a:pt x="205113" y="1669702"/>
                    <a:pt x="211015" y="1649046"/>
                  </a:cubicBezTo>
                  <a:cubicBezTo>
                    <a:pt x="215541" y="1633204"/>
                    <a:pt x="222650" y="1618138"/>
                    <a:pt x="226646" y="1602154"/>
                  </a:cubicBezTo>
                  <a:cubicBezTo>
                    <a:pt x="230489" y="1586781"/>
                    <a:pt x="231856" y="1570893"/>
                    <a:pt x="234461" y="1555262"/>
                  </a:cubicBezTo>
                  <a:cubicBezTo>
                    <a:pt x="231856" y="1544841"/>
                    <a:pt x="228753" y="1513467"/>
                    <a:pt x="226646" y="1524000"/>
                  </a:cubicBezTo>
                  <a:cubicBezTo>
                    <a:pt x="214289" y="1585786"/>
                    <a:pt x="211528" y="1649112"/>
                    <a:pt x="203200" y="1711569"/>
                  </a:cubicBezTo>
                  <a:cubicBezTo>
                    <a:pt x="201106" y="1727277"/>
                    <a:pt x="197434" y="1742748"/>
                    <a:pt x="195384" y="1758462"/>
                  </a:cubicBezTo>
                  <a:cubicBezTo>
                    <a:pt x="175328" y="1912221"/>
                    <a:pt x="197190" y="1847728"/>
                    <a:pt x="164123" y="1930400"/>
                  </a:cubicBezTo>
                  <a:cubicBezTo>
                    <a:pt x="168320" y="1859056"/>
                    <a:pt x="186700" y="1772529"/>
                    <a:pt x="148492" y="1703754"/>
                  </a:cubicBezTo>
                  <a:cubicBezTo>
                    <a:pt x="143930" y="1695543"/>
                    <a:pt x="137062" y="1718799"/>
                    <a:pt x="132861" y="1727200"/>
                  </a:cubicBezTo>
                  <a:cubicBezTo>
                    <a:pt x="121387" y="1750149"/>
                    <a:pt x="112020" y="1774093"/>
                    <a:pt x="101600" y="1797539"/>
                  </a:cubicBezTo>
                  <a:cubicBezTo>
                    <a:pt x="181781" y="2038093"/>
                    <a:pt x="68369" y="1690181"/>
                    <a:pt x="125046" y="2493108"/>
                  </a:cubicBezTo>
                  <a:cubicBezTo>
                    <a:pt x="125802" y="2503822"/>
                    <a:pt x="145887" y="2487897"/>
                    <a:pt x="156307" y="2485292"/>
                  </a:cubicBezTo>
                  <a:cubicBezTo>
                    <a:pt x="161517" y="2500923"/>
                    <a:pt x="170299" y="2515790"/>
                    <a:pt x="171938" y="2532185"/>
                  </a:cubicBezTo>
                  <a:cubicBezTo>
                    <a:pt x="178165" y="2594452"/>
                    <a:pt x="173912" y="2782058"/>
                    <a:pt x="179753" y="2719754"/>
                  </a:cubicBezTo>
                  <a:cubicBezTo>
                    <a:pt x="193379" y="2574411"/>
                    <a:pt x="185985" y="2427769"/>
                    <a:pt x="195384" y="2282092"/>
                  </a:cubicBezTo>
                  <a:cubicBezTo>
                    <a:pt x="196445" y="2265650"/>
                    <a:pt x="206281" y="2250981"/>
                    <a:pt x="211015" y="2235200"/>
                  </a:cubicBezTo>
                  <a:cubicBezTo>
                    <a:pt x="226977" y="2181993"/>
                    <a:pt x="208254" y="2225090"/>
                    <a:pt x="234461" y="2172677"/>
                  </a:cubicBezTo>
                  <a:lnTo>
                    <a:pt x="242277" y="2133600"/>
                  </a:lnTo>
                  <a:cubicBezTo>
                    <a:pt x="234570" y="2110480"/>
                    <a:pt x="222666" y="2075903"/>
                    <a:pt x="218830" y="2055446"/>
                  </a:cubicBezTo>
                  <a:cubicBezTo>
                    <a:pt x="197347" y="1940867"/>
                    <a:pt x="226984" y="2025029"/>
                    <a:pt x="195384" y="1946031"/>
                  </a:cubicBezTo>
                  <a:cubicBezTo>
                    <a:pt x="190174" y="1964267"/>
                    <a:pt x="184353" y="1982340"/>
                    <a:pt x="179753" y="2000739"/>
                  </a:cubicBezTo>
                  <a:cubicBezTo>
                    <a:pt x="173928" y="2024040"/>
                    <a:pt x="170721" y="2047983"/>
                    <a:pt x="164123" y="2071077"/>
                  </a:cubicBezTo>
                  <a:cubicBezTo>
                    <a:pt x="160269" y="2084566"/>
                    <a:pt x="153702" y="2097128"/>
                    <a:pt x="148492" y="2110154"/>
                  </a:cubicBezTo>
                  <a:cubicBezTo>
                    <a:pt x="117550" y="2326747"/>
                    <a:pt x="135987" y="2146600"/>
                    <a:pt x="148492" y="2500923"/>
                  </a:cubicBezTo>
                  <a:cubicBezTo>
                    <a:pt x="152995" y="2628521"/>
                    <a:pt x="153702" y="2756226"/>
                    <a:pt x="156307" y="2883877"/>
                  </a:cubicBezTo>
                  <a:cubicBezTo>
                    <a:pt x="130635" y="3072140"/>
                    <a:pt x="151153" y="3110690"/>
                    <a:pt x="117230" y="3008923"/>
                  </a:cubicBezTo>
                  <a:cubicBezTo>
                    <a:pt x="114625" y="3024554"/>
                    <a:pt x="114426" y="3040782"/>
                    <a:pt x="109415" y="3055815"/>
                  </a:cubicBezTo>
                  <a:cubicBezTo>
                    <a:pt x="106445" y="3064726"/>
                    <a:pt x="95025" y="3069951"/>
                    <a:pt x="93784" y="3079262"/>
                  </a:cubicBezTo>
                  <a:cubicBezTo>
                    <a:pt x="84462" y="3149174"/>
                    <a:pt x="83363" y="3219939"/>
                    <a:pt x="78153" y="3290277"/>
                  </a:cubicBezTo>
                  <a:cubicBezTo>
                    <a:pt x="75548" y="3133969"/>
                    <a:pt x="75146" y="2977609"/>
                    <a:pt x="70338" y="2821354"/>
                  </a:cubicBezTo>
                  <a:cubicBezTo>
                    <a:pt x="68213" y="2752284"/>
                    <a:pt x="62193" y="2783266"/>
                    <a:pt x="54707" y="2805723"/>
                  </a:cubicBezTo>
                  <a:cubicBezTo>
                    <a:pt x="57312" y="2701518"/>
                    <a:pt x="57680" y="2597233"/>
                    <a:pt x="62523" y="2493108"/>
                  </a:cubicBezTo>
                  <a:cubicBezTo>
                    <a:pt x="66721" y="2402856"/>
                    <a:pt x="88289" y="2577376"/>
                    <a:pt x="62523" y="2422769"/>
                  </a:cubicBezTo>
                  <a:cubicBezTo>
                    <a:pt x="59918" y="2349826"/>
                    <a:pt x="61520" y="2276610"/>
                    <a:pt x="54707" y="2203939"/>
                  </a:cubicBezTo>
                  <a:cubicBezTo>
                    <a:pt x="53620" y="2192339"/>
                    <a:pt x="39426" y="2184322"/>
                    <a:pt x="39077" y="2172677"/>
                  </a:cubicBezTo>
                  <a:cubicBezTo>
                    <a:pt x="31577" y="1922684"/>
                    <a:pt x="38543" y="1672400"/>
                    <a:pt x="31261" y="1422400"/>
                  </a:cubicBezTo>
                  <a:cubicBezTo>
                    <a:pt x="30709" y="1403442"/>
                    <a:pt x="19974" y="1386154"/>
                    <a:pt x="15630" y="1367692"/>
                  </a:cubicBezTo>
                  <a:cubicBezTo>
                    <a:pt x="9545" y="1341831"/>
                    <a:pt x="5210" y="1315590"/>
                    <a:pt x="0" y="1289539"/>
                  </a:cubicBezTo>
                  <a:cubicBezTo>
                    <a:pt x="2605" y="1253067"/>
                    <a:pt x="5893" y="1216637"/>
                    <a:pt x="7815" y="1180123"/>
                  </a:cubicBezTo>
                  <a:cubicBezTo>
                    <a:pt x="11104" y="1117632"/>
                    <a:pt x="11601" y="1055001"/>
                    <a:pt x="15630" y="992554"/>
                  </a:cubicBezTo>
                  <a:cubicBezTo>
                    <a:pt x="18809" y="943284"/>
                    <a:pt x="24532" y="942506"/>
                    <a:pt x="31261" y="898769"/>
                  </a:cubicBezTo>
                  <a:cubicBezTo>
                    <a:pt x="34455" y="878010"/>
                    <a:pt x="37283" y="857172"/>
                    <a:pt x="39077" y="836246"/>
                  </a:cubicBezTo>
                  <a:cubicBezTo>
                    <a:pt x="45100" y="765973"/>
                    <a:pt x="45004" y="695091"/>
                    <a:pt x="54707" y="625231"/>
                  </a:cubicBezTo>
                  <a:cubicBezTo>
                    <a:pt x="58107" y="600751"/>
                    <a:pt x="78153" y="554892"/>
                    <a:pt x="78153" y="554892"/>
                  </a:cubicBezTo>
                  <a:cubicBezTo>
                    <a:pt x="80758" y="536656"/>
                    <a:pt x="83096" y="518380"/>
                    <a:pt x="85969" y="500185"/>
                  </a:cubicBezTo>
                  <a:cubicBezTo>
                    <a:pt x="94278" y="447563"/>
                    <a:pt x="104810" y="396839"/>
                    <a:pt x="109415" y="343877"/>
                  </a:cubicBezTo>
                  <a:cubicBezTo>
                    <a:pt x="112808" y="304860"/>
                    <a:pt x="111491" y="265387"/>
                    <a:pt x="117230" y="226646"/>
                  </a:cubicBezTo>
                  <a:cubicBezTo>
                    <a:pt x="121952" y="194770"/>
                    <a:pt x="140677" y="132862"/>
                    <a:pt x="140677" y="132862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628670" y="5268684"/>
              <a:ext cx="1080250" cy="202791"/>
            </a:xfrm>
            <a:custGeom>
              <a:avLst/>
              <a:gdLst>
                <a:gd name="connsiteX0" fmla="*/ 447204 w 1080250"/>
                <a:gd name="connsiteY0" fmla="*/ 0 h 312615"/>
                <a:gd name="connsiteX1" fmla="*/ 290896 w 1080250"/>
                <a:gd name="connsiteY1" fmla="*/ 15631 h 312615"/>
                <a:gd name="connsiteX2" fmla="*/ 345604 w 1080250"/>
                <a:gd name="connsiteY2" fmla="*/ 31262 h 312615"/>
                <a:gd name="connsiteX3" fmla="*/ 548804 w 1080250"/>
                <a:gd name="connsiteY3" fmla="*/ 46892 h 312615"/>
                <a:gd name="connsiteX4" fmla="*/ 634773 w 1080250"/>
                <a:gd name="connsiteY4" fmla="*/ 62523 h 312615"/>
                <a:gd name="connsiteX5" fmla="*/ 580065 w 1080250"/>
                <a:gd name="connsiteY5" fmla="*/ 70338 h 312615"/>
                <a:gd name="connsiteX6" fmla="*/ 486281 w 1080250"/>
                <a:gd name="connsiteY6" fmla="*/ 85969 h 312615"/>
                <a:gd name="connsiteX7" fmla="*/ 494096 w 1080250"/>
                <a:gd name="connsiteY7" fmla="*/ 109415 h 312615"/>
                <a:gd name="connsiteX8" fmla="*/ 353419 w 1080250"/>
                <a:gd name="connsiteY8" fmla="*/ 140677 h 312615"/>
                <a:gd name="connsiteX9" fmla="*/ 415942 w 1080250"/>
                <a:gd name="connsiteY9" fmla="*/ 156308 h 312615"/>
                <a:gd name="connsiteX10" fmla="*/ 439388 w 1080250"/>
                <a:gd name="connsiteY10" fmla="*/ 171938 h 312615"/>
                <a:gd name="connsiteX11" fmla="*/ 470650 w 1080250"/>
                <a:gd name="connsiteY11" fmla="*/ 179754 h 312615"/>
                <a:gd name="connsiteX12" fmla="*/ 642588 w 1080250"/>
                <a:gd name="connsiteY12" fmla="*/ 218831 h 312615"/>
                <a:gd name="connsiteX13" fmla="*/ 705111 w 1080250"/>
                <a:gd name="connsiteY13" fmla="*/ 234462 h 312615"/>
                <a:gd name="connsiteX14" fmla="*/ 650404 w 1080250"/>
                <a:gd name="connsiteY14" fmla="*/ 226646 h 312615"/>
                <a:gd name="connsiteX15" fmla="*/ 658219 w 1080250"/>
                <a:gd name="connsiteY15" fmla="*/ 203200 h 312615"/>
                <a:gd name="connsiteX16" fmla="*/ 681665 w 1080250"/>
                <a:gd name="connsiteY16" fmla="*/ 195385 h 312615"/>
                <a:gd name="connsiteX17" fmla="*/ 658219 w 1080250"/>
                <a:gd name="connsiteY17" fmla="*/ 171938 h 312615"/>
                <a:gd name="connsiteX18" fmla="*/ 533173 w 1080250"/>
                <a:gd name="connsiteY18" fmla="*/ 156308 h 312615"/>
                <a:gd name="connsiteX19" fmla="*/ 658219 w 1080250"/>
                <a:gd name="connsiteY19" fmla="*/ 148492 h 312615"/>
                <a:gd name="connsiteX20" fmla="*/ 666034 w 1080250"/>
                <a:gd name="connsiteY20" fmla="*/ 117231 h 312615"/>
                <a:gd name="connsiteX21" fmla="*/ 705111 w 1080250"/>
                <a:gd name="connsiteY21" fmla="*/ 109415 h 312615"/>
                <a:gd name="connsiteX22" fmla="*/ 517542 w 1080250"/>
                <a:gd name="connsiteY22" fmla="*/ 85969 h 312615"/>
                <a:gd name="connsiteX23" fmla="*/ 361234 w 1080250"/>
                <a:gd name="connsiteY23" fmla="*/ 54708 h 312615"/>
                <a:gd name="connsiteX24" fmla="*/ 314342 w 1080250"/>
                <a:gd name="connsiteY24" fmla="*/ 70338 h 312615"/>
                <a:gd name="connsiteX25" fmla="*/ 470650 w 1080250"/>
                <a:gd name="connsiteY25" fmla="*/ 85969 h 312615"/>
                <a:gd name="connsiteX26" fmla="*/ 95511 w 1080250"/>
                <a:gd name="connsiteY26" fmla="*/ 39077 h 312615"/>
                <a:gd name="connsiteX27" fmla="*/ 126773 w 1080250"/>
                <a:gd name="connsiteY27" fmla="*/ 46892 h 312615"/>
                <a:gd name="connsiteX28" fmla="*/ 189296 w 1080250"/>
                <a:gd name="connsiteY28" fmla="*/ 78154 h 312615"/>
                <a:gd name="connsiteX29" fmla="*/ 314342 w 1080250"/>
                <a:gd name="connsiteY29" fmla="*/ 85969 h 312615"/>
                <a:gd name="connsiteX30" fmla="*/ 314342 w 1080250"/>
                <a:gd name="connsiteY30" fmla="*/ 125046 h 312615"/>
                <a:gd name="connsiteX31" fmla="*/ 283081 w 1080250"/>
                <a:gd name="connsiteY31" fmla="*/ 140677 h 312615"/>
                <a:gd name="connsiteX32" fmla="*/ 189296 w 1080250"/>
                <a:gd name="connsiteY32" fmla="*/ 156308 h 312615"/>
                <a:gd name="connsiteX33" fmla="*/ 306527 w 1080250"/>
                <a:gd name="connsiteY33" fmla="*/ 187569 h 312615"/>
                <a:gd name="connsiteX34" fmla="*/ 329973 w 1080250"/>
                <a:gd name="connsiteY34" fmla="*/ 203200 h 312615"/>
                <a:gd name="connsiteX35" fmla="*/ 337788 w 1080250"/>
                <a:gd name="connsiteY35" fmla="*/ 234462 h 312615"/>
                <a:gd name="connsiteX36" fmla="*/ 298711 w 1080250"/>
                <a:gd name="connsiteY36" fmla="*/ 242277 h 312615"/>
                <a:gd name="connsiteX37" fmla="*/ 197111 w 1080250"/>
                <a:gd name="connsiteY37" fmla="*/ 265723 h 312615"/>
                <a:gd name="connsiteX38" fmla="*/ 353419 w 1080250"/>
                <a:gd name="connsiteY38" fmla="*/ 281354 h 312615"/>
                <a:gd name="connsiteX39" fmla="*/ 415942 w 1080250"/>
                <a:gd name="connsiteY39" fmla="*/ 289169 h 312615"/>
                <a:gd name="connsiteX40" fmla="*/ 447204 w 1080250"/>
                <a:gd name="connsiteY40" fmla="*/ 304800 h 312615"/>
                <a:gd name="connsiteX41" fmla="*/ 501911 w 1080250"/>
                <a:gd name="connsiteY41" fmla="*/ 312615 h 312615"/>
                <a:gd name="connsiteX42" fmla="*/ 736373 w 1080250"/>
                <a:gd name="connsiteY42" fmla="*/ 304800 h 312615"/>
                <a:gd name="connsiteX43" fmla="*/ 806711 w 1080250"/>
                <a:gd name="connsiteY43" fmla="*/ 296985 h 312615"/>
                <a:gd name="connsiteX44" fmla="*/ 783265 w 1080250"/>
                <a:gd name="connsiteY44" fmla="*/ 281354 h 312615"/>
                <a:gd name="connsiteX45" fmla="*/ 564434 w 1080250"/>
                <a:gd name="connsiteY45" fmla="*/ 273538 h 312615"/>
                <a:gd name="connsiteX46" fmla="*/ 455019 w 1080250"/>
                <a:gd name="connsiteY46" fmla="*/ 242277 h 312615"/>
                <a:gd name="connsiteX47" fmla="*/ 353419 w 1080250"/>
                <a:gd name="connsiteY47" fmla="*/ 218831 h 312615"/>
                <a:gd name="connsiteX48" fmla="*/ 361234 w 1080250"/>
                <a:gd name="connsiteY48" fmla="*/ 195385 h 312615"/>
                <a:gd name="connsiteX49" fmla="*/ 486281 w 1080250"/>
                <a:gd name="connsiteY49" fmla="*/ 171938 h 312615"/>
                <a:gd name="connsiteX50" fmla="*/ 626958 w 1080250"/>
                <a:gd name="connsiteY50" fmla="*/ 187569 h 312615"/>
                <a:gd name="connsiteX51" fmla="*/ 587881 w 1080250"/>
                <a:gd name="connsiteY51" fmla="*/ 203200 h 312615"/>
                <a:gd name="connsiteX52" fmla="*/ 767634 w 1080250"/>
                <a:gd name="connsiteY52" fmla="*/ 211015 h 312615"/>
                <a:gd name="connsiteX53" fmla="*/ 775450 w 1080250"/>
                <a:gd name="connsiteY53" fmla="*/ 187569 h 312615"/>
                <a:gd name="connsiteX54" fmla="*/ 666034 w 1080250"/>
                <a:gd name="connsiteY54" fmla="*/ 148492 h 312615"/>
                <a:gd name="connsiteX55" fmla="*/ 572250 w 1080250"/>
                <a:gd name="connsiteY55" fmla="*/ 117231 h 312615"/>
                <a:gd name="connsiteX56" fmla="*/ 595696 w 1080250"/>
                <a:gd name="connsiteY56" fmla="*/ 109415 h 312615"/>
                <a:gd name="connsiteX57" fmla="*/ 658219 w 1080250"/>
                <a:gd name="connsiteY57" fmla="*/ 93785 h 312615"/>
                <a:gd name="connsiteX58" fmla="*/ 619142 w 1080250"/>
                <a:gd name="connsiteY58" fmla="*/ 78154 h 312615"/>
                <a:gd name="connsiteX59" fmla="*/ 595696 w 1080250"/>
                <a:gd name="connsiteY59" fmla="*/ 62523 h 312615"/>
                <a:gd name="connsiteX60" fmla="*/ 548804 w 1080250"/>
                <a:gd name="connsiteY60" fmla="*/ 46892 h 312615"/>
                <a:gd name="connsiteX61" fmla="*/ 509727 w 1080250"/>
                <a:gd name="connsiteY61" fmla="*/ 31262 h 312615"/>
                <a:gd name="connsiteX62" fmla="*/ 564434 w 1080250"/>
                <a:gd name="connsiteY62" fmla="*/ 23446 h 312615"/>
                <a:gd name="connsiteX63" fmla="*/ 486281 w 1080250"/>
                <a:gd name="connsiteY63" fmla="*/ 31262 h 312615"/>
                <a:gd name="connsiteX64" fmla="*/ 447204 w 1080250"/>
                <a:gd name="connsiteY64" fmla="*/ 101600 h 312615"/>
                <a:gd name="connsiteX65" fmla="*/ 267450 w 1080250"/>
                <a:gd name="connsiteY65" fmla="*/ 109415 h 312615"/>
                <a:gd name="connsiteX66" fmla="*/ 56434 w 1080250"/>
                <a:gd name="connsiteY66" fmla="*/ 125046 h 312615"/>
                <a:gd name="connsiteX67" fmla="*/ 95511 w 1080250"/>
                <a:gd name="connsiteY67" fmla="*/ 140677 h 312615"/>
                <a:gd name="connsiteX68" fmla="*/ 126773 w 1080250"/>
                <a:gd name="connsiteY68" fmla="*/ 148492 h 312615"/>
                <a:gd name="connsiteX69" fmla="*/ 197111 w 1080250"/>
                <a:gd name="connsiteY69" fmla="*/ 164123 h 312615"/>
                <a:gd name="connsiteX70" fmla="*/ 220558 w 1080250"/>
                <a:gd name="connsiteY70" fmla="*/ 195385 h 312615"/>
                <a:gd name="connsiteX71" fmla="*/ 244004 w 1080250"/>
                <a:gd name="connsiteY71" fmla="*/ 211015 h 312615"/>
                <a:gd name="connsiteX72" fmla="*/ 212742 w 1080250"/>
                <a:gd name="connsiteY72" fmla="*/ 226646 h 312615"/>
                <a:gd name="connsiteX73" fmla="*/ 79881 w 1080250"/>
                <a:gd name="connsiteY73" fmla="*/ 234462 h 312615"/>
                <a:gd name="connsiteX74" fmla="*/ 142404 w 1080250"/>
                <a:gd name="connsiteY74" fmla="*/ 250092 h 312615"/>
                <a:gd name="connsiteX75" fmla="*/ 197111 w 1080250"/>
                <a:gd name="connsiteY75" fmla="*/ 273538 h 312615"/>
                <a:gd name="connsiteX76" fmla="*/ 173665 w 1080250"/>
                <a:gd name="connsiteY76" fmla="*/ 289169 h 312615"/>
                <a:gd name="connsiteX77" fmla="*/ 40804 w 1080250"/>
                <a:gd name="connsiteY77" fmla="*/ 281354 h 312615"/>
                <a:gd name="connsiteX78" fmla="*/ 798896 w 1080250"/>
                <a:gd name="connsiteY78" fmla="*/ 296985 h 312615"/>
                <a:gd name="connsiteX79" fmla="*/ 1002096 w 1080250"/>
                <a:gd name="connsiteY79" fmla="*/ 312615 h 312615"/>
                <a:gd name="connsiteX80" fmla="*/ 1025542 w 1080250"/>
                <a:gd name="connsiteY80" fmla="*/ 304800 h 312615"/>
                <a:gd name="connsiteX81" fmla="*/ 1080250 w 1080250"/>
                <a:gd name="connsiteY81" fmla="*/ 296985 h 312615"/>
                <a:gd name="connsiteX82" fmla="*/ 877050 w 1080250"/>
                <a:gd name="connsiteY82" fmla="*/ 281354 h 312615"/>
                <a:gd name="connsiteX83" fmla="*/ 431573 w 1080250"/>
                <a:gd name="connsiteY83" fmla="*/ 273538 h 312615"/>
                <a:gd name="connsiteX84" fmla="*/ 400311 w 1080250"/>
                <a:gd name="connsiteY84" fmla="*/ 257908 h 312615"/>
                <a:gd name="connsiteX85" fmla="*/ 103327 w 1080250"/>
                <a:gd name="connsiteY85" fmla="*/ 250092 h 312615"/>
                <a:gd name="connsiteX86" fmla="*/ 1727 w 1080250"/>
                <a:gd name="connsiteY86" fmla="*/ 250092 h 312615"/>
                <a:gd name="connsiteX87" fmla="*/ 25173 w 1080250"/>
                <a:gd name="connsiteY87" fmla="*/ 242277 h 312615"/>
                <a:gd name="connsiteX88" fmla="*/ 455019 w 1080250"/>
                <a:gd name="connsiteY88" fmla="*/ 234462 h 312615"/>
                <a:gd name="connsiteX89" fmla="*/ 595696 w 1080250"/>
                <a:gd name="connsiteY89" fmla="*/ 242277 h 312615"/>
                <a:gd name="connsiteX90" fmla="*/ 923942 w 1080250"/>
                <a:gd name="connsiteY90" fmla="*/ 250092 h 312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080250" h="312615">
                  <a:moveTo>
                    <a:pt x="447204" y="0"/>
                  </a:moveTo>
                  <a:cubicBezTo>
                    <a:pt x="395101" y="5210"/>
                    <a:pt x="340943" y="232"/>
                    <a:pt x="290896" y="15631"/>
                  </a:cubicBezTo>
                  <a:cubicBezTo>
                    <a:pt x="272769" y="21209"/>
                    <a:pt x="326776" y="28980"/>
                    <a:pt x="345604" y="31262"/>
                  </a:cubicBezTo>
                  <a:cubicBezTo>
                    <a:pt x="413044" y="39436"/>
                    <a:pt x="481071" y="41682"/>
                    <a:pt x="548804" y="46892"/>
                  </a:cubicBezTo>
                  <a:cubicBezTo>
                    <a:pt x="577460" y="52102"/>
                    <a:pt x="611472" y="45047"/>
                    <a:pt x="634773" y="62523"/>
                  </a:cubicBezTo>
                  <a:cubicBezTo>
                    <a:pt x="649510" y="73576"/>
                    <a:pt x="598261" y="67465"/>
                    <a:pt x="580065" y="70338"/>
                  </a:cubicBezTo>
                  <a:lnTo>
                    <a:pt x="486281" y="85969"/>
                  </a:lnTo>
                  <a:cubicBezTo>
                    <a:pt x="488886" y="93784"/>
                    <a:pt x="495450" y="101289"/>
                    <a:pt x="494096" y="109415"/>
                  </a:cubicBezTo>
                  <a:cubicBezTo>
                    <a:pt x="484702" y="165774"/>
                    <a:pt x="357110" y="140446"/>
                    <a:pt x="353419" y="140677"/>
                  </a:cubicBezTo>
                  <a:cubicBezTo>
                    <a:pt x="374260" y="145887"/>
                    <a:pt x="395753" y="148967"/>
                    <a:pt x="415942" y="156308"/>
                  </a:cubicBezTo>
                  <a:cubicBezTo>
                    <a:pt x="424769" y="159518"/>
                    <a:pt x="430755" y="168238"/>
                    <a:pt x="439388" y="171938"/>
                  </a:cubicBezTo>
                  <a:cubicBezTo>
                    <a:pt x="449261" y="176169"/>
                    <a:pt x="460229" y="177149"/>
                    <a:pt x="470650" y="179754"/>
                  </a:cubicBezTo>
                  <a:cubicBezTo>
                    <a:pt x="542696" y="233789"/>
                    <a:pt x="477953" y="193502"/>
                    <a:pt x="642588" y="218831"/>
                  </a:cubicBezTo>
                  <a:cubicBezTo>
                    <a:pt x="663821" y="222098"/>
                    <a:pt x="726377" y="237500"/>
                    <a:pt x="705111" y="234462"/>
                  </a:cubicBezTo>
                  <a:lnTo>
                    <a:pt x="650404" y="226646"/>
                  </a:lnTo>
                  <a:cubicBezTo>
                    <a:pt x="653009" y="218831"/>
                    <a:pt x="652394" y="209025"/>
                    <a:pt x="658219" y="203200"/>
                  </a:cubicBezTo>
                  <a:cubicBezTo>
                    <a:pt x="664044" y="197375"/>
                    <a:pt x="681665" y="203623"/>
                    <a:pt x="681665" y="195385"/>
                  </a:cubicBezTo>
                  <a:cubicBezTo>
                    <a:pt x="681665" y="184332"/>
                    <a:pt x="668908" y="174751"/>
                    <a:pt x="658219" y="171938"/>
                  </a:cubicBezTo>
                  <a:cubicBezTo>
                    <a:pt x="617596" y="161248"/>
                    <a:pt x="574855" y="161518"/>
                    <a:pt x="533173" y="156308"/>
                  </a:cubicBezTo>
                  <a:cubicBezTo>
                    <a:pt x="574855" y="153703"/>
                    <a:pt x="618153" y="160276"/>
                    <a:pt x="658219" y="148492"/>
                  </a:cubicBezTo>
                  <a:cubicBezTo>
                    <a:pt x="668524" y="145461"/>
                    <a:pt x="657783" y="124107"/>
                    <a:pt x="666034" y="117231"/>
                  </a:cubicBezTo>
                  <a:cubicBezTo>
                    <a:pt x="676239" y="108727"/>
                    <a:pt x="692085" y="112020"/>
                    <a:pt x="705111" y="109415"/>
                  </a:cubicBezTo>
                  <a:cubicBezTo>
                    <a:pt x="642588" y="101600"/>
                    <a:pt x="573899" y="114148"/>
                    <a:pt x="517542" y="85969"/>
                  </a:cubicBezTo>
                  <a:cubicBezTo>
                    <a:pt x="448709" y="51552"/>
                    <a:pt x="497841" y="71783"/>
                    <a:pt x="361234" y="54708"/>
                  </a:cubicBezTo>
                  <a:cubicBezTo>
                    <a:pt x="345603" y="59918"/>
                    <a:pt x="298500" y="65812"/>
                    <a:pt x="314342" y="70338"/>
                  </a:cubicBezTo>
                  <a:cubicBezTo>
                    <a:pt x="364690" y="84723"/>
                    <a:pt x="520326" y="102527"/>
                    <a:pt x="470650" y="85969"/>
                  </a:cubicBezTo>
                  <a:cubicBezTo>
                    <a:pt x="403129" y="63463"/>
                    <a:pt x="173994" y="46212"/>
                    <a:pt x="95511" y="39077"/>
                  </a:cubicBezTo>
                  <a:cubicBezTo>
                    <a:pt x="105932" y="41682"/>
                    <a:pt x="116858" y="42761"/>
                    <a:pt x="126773" y="46892"/>
                  </a:cubicBezTo>
                  <a:cubicBezTo>
                    <a:pt x="148282" y="55854"/>
                    <a:pt x="166485" y="73402"/>
                    <a:pt x="189296" y="78154"/>
                  </a:cubicBezTo>
                  <a:cubicBezTo>
                    <a:pt x="230181" y="86672"/>
                    <a:pt x="272660" y="83364"/>
                    <a:pt x="314342" y="85969"/>
                  </a:cubicBezTo>
                  <a:cubicBezTo>
                    <a:pt x="246296" y="131334"/>
                    <a:pt x="325914" y="67185"/>
                    <a:pt x="314342" y="125046"/>
                  </a:cubicBezTo>
                  <a:cubicBezTo>
                    <a:pt x="312057" y="136470"/>
                    <a:pt x="294384" y="137851"/>
                    <a:pt x="283081" y="140677"/>
                  </a:cubicBezTo>
                  <a:cubicBezTo>
                    <a:pt x="252334" y="148364"/>
                    <a:pt x="220558" y="151098"/>
                    <a:pt x="189296" y="156308"/>
                  </a:cubicBezTo>
                  <a:cubicBezTo>
                    <a:pt x="224934" y="164227"/>
                    <a:pt x="271687" y="172084"/>
                    <a:pt x="306527" y="187569"/>
                  </a:cubicBezTo>
                  <a:cubicBezTo>
                    <a:pt x="315110" y="191384"/>
                    <a:pt x="322158" y="197990"/>
                    <a:pt x="329973" y="203200"/>
                  </a:cubicBezTo>
                  <a:cubicBezTo>
                    <a:pt x="332578" y="213621"/>
                    <a:pt x="344498" y="226074"/>
                    <a:pt x="337788" y="234462"/>
                  </a:cubicBezTo>
                  <a:cubicBezTo>
                    <a:pt x="329490" y="244835"/>
                    <a:pt x="311678" y="239395"/>
                    <a:pt x="298711" y="242277"/>
                  </a:cubicBezTo>
                  <a:lnTo>
                    <a:pt x="197111" y="265723"/>
                  </a:lnTo>
                  <a:lnTo>
                    <a:pt x="353419" y="281354"/>
                  </a:lnTo>
                  <a:cubicBezTo>
                    <a:pt x="374303" y="283592"/>
                    <a:pt x="395566" y="284075"/>
                    <a:pt x="415942" y="289169"/>
                  </a:cubicBezTo>
                  <a:cubicBezTo>
                    <a:pt x="427245" y="291995"/>
                    <a:pt x="435964" y="301735"/>
                    <a:pt x="447204" y="304800"/>
                  </a:cubicBezTo>
                  <a:cubicBezTo>
                    <a:pt x="464976" y="309647"/>
                    <a:pt x="483675" y="310010"/>
                    <a:pt x="501911" y="312615"/>
                  </a:cubicBezTo>
                  <a:lnTo>
                    <a:pt x="736373" y="304800"/>
                  </a:lnTo>
                  <a:cubicBezTo>
                    <a:pt x="759932" y="303592"/>
                    <a:pt x="785611" y="307535"/>
                    <a:pt x="806711" y="296985"/>
                  </a:cubicBezTo>
                  <a:cubicBezTo>
                    <a:pt x="815112" y="292784"/>
                    <a:pt x="792614" y="282259"/>
                    <a:pt x="783265" y="281354"/>
                  </a:cubicBezTo>
                  <a:cubicBezTo>
                    <a:pt x="710614" y="274323"/>
                    <a:pt x="637378" y="276143"/>
                    <a:pt x="564434" y="273538"/>
                  </a:cubicBezTo>
                  <a:cubicBezTo>
                    <a:pt x="527962" y="263118"/>
                    <a:pt x="491736" y="251796"/>
                    <a:pt x="455019" y="242277"/>
                  </a:cubicBezTo>
                  <a:cubicBezTo>
                    <a:pt x="421375" y="233554"/>
                    <a:pt x="384506" y="234375"/>
                    <a:pt x="353419" y="218831"/>
                  </a:cubicBezTo>
                  <a:cubicBezTo>
                    <a:pt x="346051" y="215147"/>
                    <a:pt x="353466" y="198127"/>
                    <a:pt x="361234" y="195385"/>
                  </a:cubicBezTo>
                  <a:cubicBezTo>
                    <a:pt x="401225" y="181270"/>
                    <a:pt x="444599" y="179754"/>
                    <a:pt x="486281" y="171938"/>
                  </a:cubicBezTo>
                  <a:cubicBezTo>
                    <a:pt x="708073" y="182500"/>
                    <a:pt x="694927" y="162081"/>
                    <a:pt x="626958" y="187569"/>
                  </a:cubicBezTo>
                  <a:cubicBezTo>
                    <a:pt x="613822" y="192495"/>
                    <a:pt x="600907" y="197990"/>
                    <a:pt x="587881" y="203200"/>
                  </a:cubicBezTo>
                  <a:cubicBezTo>
                    <a:pt x="647799" y="205805"/>
                    <a:pt x="707867" y="215996"/>
                    <a:pt x="767634" y="211015"/>
                  </a:cubicBezTo>
                  <a:cubicBezTo>
                    <a:pt x="775844" y="210331"/>
                    <a:pt x="781953" y="192627"/>
                    <a:pt x="775450" y="187569"/>
                  </a:cubicBezTo>
                  <a:cubicBezTo>
                    <a:pt x="738362" y="158723"/>
                    <a:pt x="704977" y="160662"/>
                    <a:pt x="666034" y="148492"/>
                  </a:cubicBezTo>
                  <a:cubicBezTo>
                    <a:pt x="634582" y="138663"/>
                    <a:pt x="572250" y="117231"/>
                    <a:pt x="572250" y="117231"/>
                  </a:cubicBezTo>
                  <a:cubicBezTo>
                    <a:pt x="580065" y="114626"/>
                    <a:pt x="587748" y="111583"/>
                    <a:pt x="595696" y="109415"/>
                  </a:cubicBezTo>
                  <a:cubicBezTo>
                    <a:pt x="616421" y="103763"/>
                    <a:pt x="658219" y="93785"/>
                    <a:pt x="658219" y="93785"/>
                  </a:cubicBezTo>
                  <a:cubicBezTo>
                    <a:pt x="645193" y="88575"/>
                    <a:pt x="631690" y="84428"/>
                    <a:pt x="619142" y="78154"/>
                  </a:cubicBezTo>
                  <a:cubicBezTo>
                    <a:pt x="610741" y="73953"/>
                    <a:pt x="604279" y="66338"/>
                    <a:pt x="595696" y="62523"/>
                  </a:cubicBezTo>
                  <a:cubicBezTo>
                    <a:pt x="580640" y="55831"/>
                    <a:pt x="564288" y="52523"/>
                    <a:pt x="548804" y="46892"/>
                  </a:cubicBezTo>
                  <a:cubicBezTo>
                    <a:pt x="535620" y="42098"/>
                    <a:pt x="522753" y="36472"/>
                    <a:pt x="509727" y="31262"/>
                  </a:cubicBezTo>
                  <a:cubicBezTo>
                    <a:pt x="527963" y="28657"/>
                    <a:pt x="582855" y="23446"/>
                    <a:pt x="564434" y="23446"/>
                  </a:cubicBezTo>
                  <a:cubicBezTo>
                    <a:pt x="538253" y="23446"/>
                    <a:pt x="508369" y="17206"/>
                    <a:pt x="486281" y="31262"/>
                  </a:cubicBezTo>
                  <a:cubicBezTo>
                    <a:pt x="432835" y="65273"/>
                    <a:pt x="526889" y="89795"/>
                    <a:pt x="447204" y="101600"/>
                  </a:cubicBezTo>
                  <a:cubicBezTo>
                    <a:pt x="387877" y="110389"/>
                    <a:pt x="327317" y="105823"/>
                    <a:pt x="267450" y="109415"/>
                  </a:cubicBezTo>
                  <a:cubicBezTo>
                    <a:pt x="197045" y="113639"/>
                    <a:pt x="126773" y="119836"/>
                    <a:pt x="56434" y="125046"/>
                  </a:cubicBezTo>
                  <a:cubicBezTo>
                    <a:pt x="69460" y="130256"/>
                    <a:pt x="82202" y="136241"/>
                    <a:pt x="95511" y="140677"/>
                  </a:cubicBezTo>
                  <a:cubicBezTo>
                    <a:pt x="105701" y="144074"/>
                    <a:pt x="116307" y="146077"/>
                    <a:pt x="126773" y="148492"/>
                  </a:cubicBezTo>
                  <a:lnTo>
                    <a:pt x="197111" y="164123"/>
                  </a:lnTo>
                  <a:cubicBezTo>
                    <a:pt x="204927" y="174544"/>
                    <a:pt x="211347" y="186174"/>
                    <a:pt x="220558" y="195385"/>
                  </a:cubicBezTo>
                  <a:cubicBezTo>
                    <a:pt x="227200" y="202027"/>
                    <a:pt x="246282" y="201903"/>
                    <a:pt x="244004" y="211015"/>
                  </a:cubicBezTo>
                  <a:cubicBezTo>
                    <a:pt x="241178" y="222318"/>
                    <a:pt x="224276" y="224998"/>
                    <a:pt x="212742" y="226646"/>
                  </a:cubicBezTo>
                  <a:cubicBezTo>
                    <a:pt x="168824" y="232920"/>
                    <a:pt x="124168" y="231857"/>
                    <a:pt x="79881" y="234462"/>
                  </a:cubicBezTo>
                  <a:cubicBezTo>
                    <a:pt x="102814" y="239048"/>
                    <a:pt x="121378" y="241081"/>
                    <a:pt x="142404" y="250092"/>
                  </a:cubicBezTo>
                  <a:cubicBezTo>
                    <a:pt x="210006" y="279064"/>
                    <a:pt x="142126" y="255210"/>
                    <a:pt x="197111" y="273538"/>
                  </a:cubicBezTo>
                  <a:cubicBezTo>
                    <a:pt x="189296" y="278748"/>
                    <a:pt x="183046" y="288700"/>
                    <a:pt x="173665" y="289169"/>
                  </a:cubicBezTo>
                  <a:cubicBezTo>
                    <a:pt x="129357" y="291385"/>
                    <a:pt x="-3556" y="280799"/>
                    <a:pt x="40804" y="281354"/>
                  </a:cubicBezTo>
                  <a:lnTo>
                    <a:pt x="798896" y="296985"/>
                  </a:lnTo>
                  <a:cubicBezTo>
                    <a:pt x="859374" y="303032"/>
                    <a:pt x="945405" y="312615"/>
                    <a:pt x="1002096" y="312615"/>
                  </a:cubicBezTo>
                  <a:cubicBezTo>
                    <a:pt x="1010334" y="312615"/>
                    <a:pt x="1017464" y="306416"/>
                    <a:pt x="1025542" y="304800"/>
                  </a:cubicBezTo>
                  <a:cubicBezTo>
                    <a:pt x="1043605" y="301187"/>
                    <a:pt x="1062014" y="299590"/>
                    <a:pt x="1080250" y="296985"/>
                  </a:cubicBezTo>
                  <a:cubicBezTo>
                    <a:pt x="1012517" y="291775"/>
                    <a:pt x="944939" y="283808"/>
                    <a:pt x="877050" y="281354"/>
                  </a:cubicBezTo>
                  <a:cubicBezTo>
                    <a:pt x="728632" y="275989"/>
                    <a:pt x="579909" y="280833"/>
                    <a:pt x="431573" y="273538"/>
                  </a:cubicBezTo>
                  <a:cubicBezTo>
                    <a:pt x="419937" y="272966"/>
                    <a:pt x="411932" y="258738"/>
                    <a:pt x="400311" y="257908"/>
                  </a:cubicBezTo>
                  <a:cubicBezTo>
                    <a:pt x="301534" y="250853"/>
                    <a:pt x="202322" y="252697"/>
                    <a:pt x="103327" y="250092"/>
                  </a:cubicBezTo>
                  <a:cubicBezTo>
                    <a:pt x="46892" y="231281"/>
                    <a:pt x="113983" y="250092"/>
                    <a:pt x="1727" y="250092"/>
                  </a:cubicBezTo>
                  <a:cubicBezTo>
                    <a:pt x="-6511" y="250092"/>
                    <a:pt x="16940" y="242561"/>
                    <a:pt x="25173" y="242277"/>
                  </a:cubicBezTo>
                  <a:cubicBezTo>
                    <a:pt x="168394" y="237339"/>
                    <a:pt x="311737" y="237067"/>
                    <a:pt x="455019" y="234462"/>
                  </a:cubicBezTo>
                  <a:cubicBezTo>
                    <a:pt x="501911" y="237067"/>
                    <a:pt x="548757" y="240712"/>
                    <a:pt x="595696" y="242277"/>
                  </a:cubicBezTo>
                  <a:lnTo>
                    <a:pt x="923942" y="250092"/>
                  </a:ln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108895" y="2688156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845952" y="3069156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845952" y="4658170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108895" y="4077145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30264" y="1066800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p:transition spd="slow" advTm="1779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3581400" y="1676400"/>
            <a:ext cx="4731210" cy="1524000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733800" y="1828800"/>
            <a:ext cx="4731210" cy="1524000"/>
          </a:xfrm>
          <a:prstGeom prst="ellips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886200" y="1981200"/>
            <a:ext cx="4731210" cy="1524000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950208" y="2212765"/>
            <a:ext cx="4251453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first part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348654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5400000">
            <a:off x="181947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5400000">
            <a:off x="98593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5400000">
            <a:off x="15240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5400000">
            <a:off x="265300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5400000">
            <a:off x="11821886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5400000">
            <a:off x="1098835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5400000">
            <a:off x="1015482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5400000">
            <a:off x="848775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5400000">
            <a:off x="932128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3584964" y="3998976"/>
            <a:ext cx="541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可从最打动你的时刻、印象最深的产品、最刺激的体验、最愿意再次体验的项目、最希望带家人参与的经历、最大的遗憾等入手，还可以吐槽、提出改进建议。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54" name="对象 53"/>
          <p:cNvGraphicFramePr>
            <a:graphicFrameLocks noChangeAspect="1"/>
          </p:cNvGraphicFramePr>
          <p:nvPr/>
        </p:nvGraphicFramePr>
        <p:xfrm>
          <a:off x="2858997" y="3882810"/>
          <a:ext cx="627117" cy="94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" name="CorelDRAW" r:id="rId1" imgW="434975" imgH="657225" progId="CorelDRAW.Graphic.14">
                  <p:embed/>
                </p:oleObj>
              </mc:Choice>
              <mc:Fallback>
                <p:oleObj name="CorelDRAW" r:id="rId1" imgW="434975" imgH="657225" progId="CorelDRAW.Graphic.14">
                  <p:embed/>
                  <p:pic>
                    <p:nvPicPr>
                      <p:cNvPr id="0" name="图片 23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58997" y="3882810"/>
                        <a:ext cx="627117" cy="947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对象 54"/>
          <p:cNvGraphicFramePr>
            <a:graphicFrameLocks noChangeAspect="1"/>
          </p:cNvGraphicFramePr>
          <p:nvPr/>
        </p:nvGraphicFramePr>
        <p:xfrm>
          <a:off x="8943718" y="3882810"/>
          <a:ext cx="627117" cy="94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7" name="CorelDRAW" r:id="rId3" imgW="434975" imgH="657225" progId="CorelDRAW.Graphic.14">
                  <p:embed/>
                </p:oleObj>
              </mc:Choice>
              <mc:Fallback>
                <p:oleObj name="CorelDRAW" r:id="rId3" imgW="434975" imgH="657225" progId="CorelDRAW.Graphic.14">
                  <p:embed/>
                  <p:pic>
                    <p:nvPicPr>
                      <p:cNvPr id="0" name="图片 23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943718" y="3882810"/>
                        <a:ext cx="627117" cy="947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914">
        <p15:prstTrans prst="peelOff"/>
      </p:transition>
    </mc:Choice>
    <mc:Fallback>
      <p:transition spd="slow" advTm="91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3581400" y="1676400"/>
            <a:ext cx="4731210" cy="1524000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733800" y="1828800"/>
            <a:ext cx="4731210" cy="1524000"/>
          </a:xfrm>
          <a:prstGeom prst="ellips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886200" y="1981200"/>
            <a:ext cx="4731210" cy="1524000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713423" y="2188367"/>
            <a:ext cx="480754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fourth</a:t>
            </a:r>
            <a:r>
              <a:rPr lang="en-US" altLang="zh-CN" sz="4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348654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5400000">
            <a:off x="181947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5400000">
            <a:off x="98593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5400000">
            <a:off x="15240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5400000">
            <a:off x="265300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5400000">
            <a:off x="11821886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5400000">
            <a:off x="1098835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5400000">
            <a:off x="1015482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5400000">
            <a:off x="848775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5400000">
            <a:off x="932128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3584964" y="3998976"/>
            <a:ext cx="541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可从最打动你的时刻、印象最深的产品、最刺激的体验、最愿意再次体验的项目、最希望带家人参与的经历、最大的遗憾等入手，还可以吐槽、提出改进建议。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743200" y="3998976"/>
          <a:ext cx="743340" cy="9572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4" name="CorelDRAW" r:id="rId1" imgW="514985" imgH="666115" progId="CorelDRAW.Graphic.14">
                  <p:embed/>
                </p:oleObj>
              </mc:Choice>
              <mc:Fallback>
                <p:oleObj name="CorelDRAW" r:id="rId1" imgW="514985" imgH="666115" progId="CorelDRAW.Graphic.14">
                  <p:embed/>
                  <p:pic>
                    <p:nvPicPr>
                      <p:cNvPr id="0" name="图片 544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43200" y="3998976"/>
                        <a:ext cx="743340" cy="9572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8995164" y="3869658"/>
          <a:ext cx="743340" cy="9572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" name="CorelDRAW" r:id="rId3" imgW="514985" imgH="666115" progId="CorelDRAW.Graphic.14">
                  <p:embed/>
                </p:oleObj>
              </mc:Choice>
              <mc:Fallback>
                <p:oleObj name="CorelDRAW" r:id="rId3" imgW="514985" imgH="666115" progId="CorelDRAW.Graphic.14">
                  <p:embed/>
                  <p:pic>
                    <p:nvPicPr>
                      <p:cNvPr id="0" name="图片 54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995164" y="3869658"/>
                        <a:ext cx="743340" cy="9572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1782">
        <p15:prstTrans prst="peelOff"/>
      </p:transition>
    </mc:Choice>
    <mc:Fallback>
      <p:transition spd="slow" advTm="178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1251138" y="2051304"/>
            <a:ext cx="553998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fourth</a:t>
            </a:r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0403">
            <a:off x="2224729" y="969308"/>
            <a:ext cx="4419600" cy="4176522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764947" y="1345455"/>
            <a:ext cx="29089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92070" y="2050624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华隶简体" panose="03000509000000000000" pitchFamily="65" charset="-122"/>
                <a:ea typeface="方正华隶简体" panose="03000509000000000000" pitchFamily="65" charset="-122"/>
              </a:rPr>
              <a:t>60%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华隶简体" panose="03000509000000000000" pitchFamily="65" charset="-122"/>
              <a:ea typeface="方正华隶简体" panose="03000509000000000000" pitchFamily="65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82657" y="3709394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华隶简体" panose="03000509000000000000" pitchFamily="65" charset="-122"/>
                <a:ea typeface="方正华隶简体" panose="03000509000000000000" pitchFamily="65" charset="-122"/>
              </a:rPr>
              <a:t>30%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华隶简体" panose="03000509000000000000" pitchFamily="65" charset="-122"/>
              <a:ea typeface="方正华隶简体" panose="03000509000000000000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32154" y="3777310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华隶简体" panose="03000509000000000000" pitchFamily="65" charset="-122"/>
                <a:ea typeface="方正华隶简体" panose="03000509000000000000" pitchFamily="65" charset="-122"/>
              </a:rPr>
              <a:t>10%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华隶简体" panose="03000509000000000000" pitchFamily="65" charset="-122"/>
              <a:ea typeface="方正华隶简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20657" y="4903173"/>
            <a:ext cx="25836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34473" y="3856844"/>
            <a:ext cx="28571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776">
        <p14:prism isInverted="1"/>
      </p:transition>
    </mc:Choice>
    <mc:Fallback>
      <p:transition spd="slow" advTm="17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1251138" y="2051304"/>
            <a:ext cx="553998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fourth</a:t>
            </a:r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918030"/>
            <a:ext cx="1219200" cy="146360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244" y="1918030"/>
            <a:ext cx="1219200" cy="1463608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888" y="1918030"/>
            <a:ext cx="1219200" cy="1463608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532" y="1918030"/>
            <a:ext cx="1219200" cy="1463608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877222" y="3783449"/>
            <a:ext cx="17319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130829" y="3783449"/>
            <a:ext cx="17319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384436" y="3783449"/>
            <a:ext cx="17319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638042" y="3783449"/>
            <a:ext cx="17319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896" y="2461084"/>
            <a:ext cx="449165" cy="45128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190" y="2461084"/>
            <a:ext cx="316816" cy="45000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135" y="2461084"/>
            <a:ext cx="319014" cy="4500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279" y="2461084"/>
            <a:ext cx="361765" cy="45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783">
        <p14:prism isInverted="1"/>
      </p:transition>
    </mc:Choice>
    <mc:Fallback>
      <p:transition spd="slow" advTm="17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1251138" y="2051304"/>
            <a:ext cx="553998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fourth</a:t>
            </a:r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453355" y="2177983"/>
            <a:ext cx="3564254" cy="2168357"/>
            <a:chOff x="6842763" y="2362200"/>
            <a:chExt cx="3550421" cy="1939757"/>
          </a:xfrm>
        </p:grpSpPr>
        <p:sp>
          <p:nvSpPr>
            <p:cNvPr id="5" name="任意多边形 4"/>
            <p:cNvSpPr/>
            <p:nvPr/>
          </p:nvSpPr>
          <p:spPr>
            <a:xfrm>
              <a:off x="6842763" y="4257823"/>
              <a:ext cx="3550421" cy="44133"/>
            </a:xfrm>
            <a:custGeom>
              <a:avLst/>
              <a:gdLst>
                <a:gd name="connsiteX0" fmla="*/ 152222 w 5987410"/>
                <a:gd name="connsiteY0" fmla="*/ 102760 h 290365"/>
                <a:gd name="connsiteX1" fmla="*/ 480468 w 5987410"/>
                <a:gd name="connsiteY1" fmla="*/ 149652 h 290365"/>
                <a:gd name="connsiteX2" fmla="*/ 542991 w 5987410"/>
                <a:gd name="connsiteY2" fmla="*/ 165283 h 290365"/>
                <a:gd name="connsiteX3" fmla="*/ 589883 w 5987410"/>
                <a:gd name="connsiteY3" fmla="*/ 180913 h 290365"/>
                <a:gd name="connsiteX4" fmla="*/ 925945 w 5987410"/>
                <a:gd name="connsiteY4" fmla="*/ 196544 h 290365"/>
                <a:gd name="connsiteX5" fmla="*/ 1160406 w 5987410"/>
                <a:gd name="connsiteY5" fmla="*/ 227806 h 290365"/>
                <a:gd name="connsiteX6" fmla="*/ 1230745 w 5987410"/>
                <a:gd name="connsiteY6" fmla="*/ 243437 h 290365"/>
                <a:gd name="connsiteX7" fmla="*/ 1934130 w 5987410"/>
                <a:gd name="connsiteY7" fmla="*/ 274698 h 290365"/>
                <a:gd name="connsiteX8" fmla="*/ 2598437 w 5987410"/>
                <a:gd name="connsiteY8" fmla="*/ 259067 h 290365"/>
                <a:gd name="connsiteX9" fmla="*/ 2746930 w 5987410"/>
                <a:gd name="connsiteY9" fmla="*/ 243437 h 290365"/>
                <a:gd name="connsiteX10" fmla="*/ 2864160 w 5987410"/>
                <a:gd name="connsiteY10" fmla="*/ 235621 h 290365"/>
                <a:gd name="connsiteX11" fmla="*/ 4161514 w 5987410"/>
                <a:gd name="connsiteY11" fmla="*/ 212175 h 290365"/>
                <a:gd name="connsiteX12" fmla="*/ 4239668 w 5987410"/>
                <a:gd name="connsiteY12" fmla="*/ 196544 h 290365"/>
                <a:gd name="connsiteX13" fmla="*/ 5951237 w 5987410"/>
                <a:gd name="connsiteY13" fmla="*/ 204360 h 290365"/>
                <a:gd name="connsiteX14" fmla="*/ 5411976 w 5987410"/>
                <a:gd name="connsiteY14" fmla="*/ 212175 h 290365"/>
                <a:gd name="connsiteX15" fmla="*/ 5318191 w 5987410"/>
                <a:gd name="connsiteY15" fmla="*/ 227806 h 290365"/>
                <a:gd name="connsiteX16" fmla="*/ 5146253 w 5987410"/>
                <a:gd name="connsiteY16" fmla="*/ 243437 h 290365"/>
                <a:gd name="connsiteX17" fmla="*/ 5021206 w 5987410"/>
                <a:gd name="connsiteY17" fmla="*/ 259067 h 290365"/>
                <a:gd name="connsiteX18" fmla="*/ 4802376 w 5987410"/>
                <a:gd name="connsiteY18" fmla="*/ 274698 h 290365"/>
                <a:gd name="connsiteX19" fmla="*/ 3669145 w 5987410"/>
                <a:gd name="connsiteY19" fmla="*/ 266883 h 290365"/>
                <a:gd name="connsiteX20" fmla="*/ 2692222 w 5987410"/>
                <a:gd name="connsiteY20" fmla="*/ 227806 h 290365"/>
                <a:gd name="connsiteX21" fmla="*/ 2590622 w 5987410"/>
                <a:gd name="connsiteY21" fmla="*/ 219990 h 290365"/>
                <a:gd name="connsiteX22" fmla="*/ 1855976 w 5987410"/>
                <a:gd name="connsiteY22" fmla="*/ 227806 h 290365"/>
                <a:gd name="connsiteX23" fmla="*/ 1730930 w 5987410"/>
                <a:gd name="connsiteY23" fmla="*/ 243437 h 290365"/>
                <a:gd name="connsiteX24" fmla="*/ 1644960 w 5987410"/>
                <a:gd name="connsiteY24" fmla="*/ 259067 h 290365"/>
                <a:gd name="connsiteX25" fmla="*/ 1246376 w 5987410"/>
                <a:gd name="connsiteY25" fmla="*/ 266883 h 290365"/>
                <a:gd name="connsiteX26" fmla="*/ 769637 w 5987410"/>
                <a:gd name="connsiteY26" fmla="*/ 251252 h 290365"/>
                <a:gd name="connsiteX27" fmla="*/ 746191 w 5987410"/>
                <a:gd name="connsiteY27" fmla="*/ 243437 h 290365"/>
                <a:gd name="connsiteX28" fmla="*/ 691483 w 5987410"/>
                <a:gd name="connsiteY28" fmla="*/ 235621 h 290365"/>
                <a:gd name="connsiteX29" fmla="*/ 597699 w 5987410"/>
                <a:gd name="connsiteY29" fmla="*/ 219990 h 290365"/>
                <a:gd name="connsiteX30" fmla="*/ 527360 w 5987410"/>
                <a:gd name="connsiteY30" fmla="*/ 204360 h 290365"/>
                <a:gd name="connsiteX31" fmla="*/ 386683 w 5987410"/>
                <a:gd name="connsiteY31" fmla="*/ 196544 h 290365"/>
                <a:gd name="connsiteX32" fmla="*/ 308530 w 5987410"/>
                <a:gd name="connsiteY32" fmla="*/ 204360 h 290365"/>
                <a:gd name="connsiteX33" fmla="*/ 1543360 w 5987410"/>
                <a:gd name="connsiteY33" fmla="*/ 227806 h 290365"/>
                <a:gd name="connsiteX34" fmla="*/ 1848160 w 5987410"/>
                <a:gd name="connsiteY34" fmla="*/ 251252 h 290365"/>
                <a:gd name="connsiteX35" fmla="*/ 2543730 w 5987410"/>
                <a:gd name="connsiteY35" fmla="*/ 266883 h 290365"/>
                <a:gd name="connsiteX36" fmla="*/ 3755114 w 5987410"/>
                <a:gd name="connsiteY36" fmla="*/ 251252 h 290365"/>
                <a:gd name="connsiteX37" fmla="*/ 4294376 w 5987410"/>
                <a:gd name="connsiteY37" fmla="*/ 243437 h 290365"/>
                <a:gd name="connsiteX38" fmla="*/ 4333453 w 5987410"/>
                <a:gd name="connsiteY38" fmla="*/ 227806 h 290365"/>
                <a:gd name="connsiteX39" fmla="*/ 4466314 w 5987410"/>
                <a:gd name="connsiteY39" fmla="*/ 212175 h 290365"/>
                <a:gd name="connsiteX40" fmla="*/ 4708591 w 5987410"/>
                <a:gd name="connsiteY40" fmla="*/ 204360 h 290365"/>
                <a:gd name="connsiteX41" fmla="*/ 5552653 w 5987410"/>
                <a:gd name="connsiteY41" fmla="*/ 180913 h 290365"/>
                <a:gd name="connsiteX42" fmla="*/ 5583914 w 5987410"/>
                <a:gd name="connsiteY42" fmla="*/ 157467 h 290365"/>
                <a:gd name="connsiteX43" fmla="*/ 5638622 w 5987410"/>
                <a:gd name="connsiteY43" fmla="*/ 149652 h 290365"/>
                <a:gd name="connsiteX44" fmla="*/ 5662068 w 5987410"/>
                <a:gd name="connsiteY44" fmla="*/ 141837 h 290365"/>
                <a:gd name="connsiteX45" fmla="*/ 4372530 w 5987410"/>
                <a:gd name="connsiteY45" fmla="*/ 126206 h 290365"/>
                <a:gd name="connsiteX46" fmla="*/ 4310006 w 5987410"/>
                <a:gd name="connsiteY46" fmla="*/ 110575 h 290365"/>
                <a:gd name="connsiteX47" fmla="*/ 2348345 w 5987410"/>
                <a:gd name="connsiteY47" fmla="*/ 79313 h 290365"/>
                <a:gd name="connsiteX48" fmla="*/ 1629330 w 5987410"/>
                <a:gd name="connsiteY48" fmla="*/ 55867 h 290365"/>
                <a:gd name="connsiteX49" fmla="*/ 1519914 w 5987410"/>
                <a:gd name="connsiteY49" fmla="*/ 48052 h 290365"/>
                <a:gd name="connsiteX50" fmla="*/ 1457391 w 5987410"/>
                <a:gd name="connsiteY50" fmla="*/ 24606 h 290365"/>
                <a:gd name="connsiteX51" fmla="*/ 769637 w 5987410"/>
                <a:gd name="connsiteY51" fmla="*/ 16790 h 290365"/>
                <a:gd name="connsiteX52" fmla="*/ 707114 w 5987410"/>
                <a:gd name="connsiteY52" fmla="*/ 1160 h 290365"/>
                <a:gd name="connsiteX53" fmla="*/ 269453 w 5987410"/>
                <a:gd name="connsiteY53" fmla="*/ 24606 h 290365"/>
                <a:gd name="connsiteX54" fmla="*/ 292899 w 5987410"/>
                <a:gd name="connsiteY54" fmla="*/ 55867 h 290365"/>
                <a:gd name="connsiteX55" fmla="*/ 394499 w 5987410"/>
                <a:gd name="connsiteY55" fmla="*/ 79313 h 290365"/>
                <a:gd name="connsiteX56" fmla="*/ 566437 w 5987410"/>
                <a:gd name="connsiteY56" fmla="*/ 94944 h 290365"/>
                <a:gd name="connsiteX57" fmla="*/ 1519914 w 5987410"/>
                <a:gd name="connsiteY57" fmla="*/ 118390 h 290365"/>
                <a:gd name="connsiteX58" fmla="*/ 1613699 w 5987410"/>
                <a:gd name="connsiteY58" fmla="*/ 141837 h 290365"/>
                <a:gd name="connsiteX59" fmla="*/ 1887237 w 5987410"/>
                <a:gd name="connsiteY59" fmla="*/ 157467 h 290365"/>
                <a:gd name="connsiteX60" fmla="*/ 2121699 w 5987410"/>
                <a:gd name="connsiteY60" fmla="*/ 196544 h 290365"/>
                <a:gd name="connsiteX61" fmla="*/ 2520283 w 5987410"/>
                <a:gd name="connsiteY61" fmla="*/ 212175 h 290365"/>
                <a:gd name="connsiteX62" fmla="*/ 3184591 w 5987410"/>
                <a:gd name="connsiteY62" fmla="*/ 235621 h 290365"/>
                <a:gd name="connsiteX63" fmla="*/ 3317453 w 5987410"/>
                <a:gd name="connsiteY63" fmla="*/ 266883 h 290365"/>
                <a:gd name="connsiteX64" fmla="*/ 3419053 w 5987410"/>
                <a:gd name="connsiteY64" fmla="*/ 274698 h 290365"/>
                <a:gd name="connsiteX65" fmla="*/ 4575730 w 5987410"/>
                <a:gd name="connsiteY65" fmla="*/ 266883 h 290365"/>
                <a:gd name="connsiteX66" fmla="*/ 4552283 w 5987410"/>
                <a:gd name="connsiteY66" fmla="*/ 251252 h 290365"/>
                <a:gd name="connsiteX67" fmla="*/ 4411606 w 5987410"/>
                <a:gd name="connsiteY67" fmla="*/ 227806 h 290365"/>
                <a:gd name="connsiteX68" fmla="*/ 4356899 w 5987410"/>
                <a:gd name="connsiteY68" fmla="*/ 204360 h 290365"/>
                <a:gd name="connsiteX69" fmla="*/ 1379237 w 5987410"/>
                <a:gd name="connsiteY69" fmla="*/ 188729 h 290365"/>
                <a:gd name="connsiteX70" fmla="*/ 1285453 w 5987410"/>
                <a:gd name="connsiteY70" fmla="*/ 173098 h 290365"/>
                <a:gd name="connsiteX71" fmla="*/ 1160406 w 5987410"/>
                <a:gd name="connsiteY71" fmla="*/ 157467 h 290365"/>
                <a:gd name="connsiteX72" fmla="*/ 1050991 w 5987410"/>
                <a:gd name="connsiteY72" fmla="*/ 141837 h 290365"/>
                <a:gd name="connsiteX73" fmla="*/ 488283 w 5987410"/>
                <a:gd name="connsiteY73" fmla="*/ 134021 h 290365"/>
                <a:gd name="connsiteX74" fmla="*/ 542991 w 5987410"/>
                <a:gd name="connsiteY74" fmla="*/ 94944 h 290365"/>
                <a:gd name="connsiteX75" fmla="*/ 574253 w 5987410"/>
                <a:gd name="connsiteY75" fmla="*/ 87129 h 290365"/>
                <a:gd name="connsiteX76" fmla="*/ 613330 w 5987410"/>
                <a:gd name="connsiteY76" fmla="*/ 71498 h 290365"/>
                <a:gd name="connsiteX77" fmla="*/ 660222 w 5987410"/>
                <a:gd name="connsiteY77" fmla="*/ 55867 h 290365"/>
                <a:gd name="connsiteX78" fmla="*/ 1176037 w 5987410"/>
                <a:gd name="connsiteY78" fmla="*/ 79313 h 290365"/>
                <a:gd name="connsiteX79" fmla="*/ 1246376 w 5987410"/>
                <a:gd name="connsiteY79" fmla="*/ 94944 h 290365"/>
                <a:gd name="connsiteX80" fmla="*/ 1621514 w 5987410"/>
                <a:gd name="connsiteY80" fmla="*/ 126206 h 290365"/>
                <a:gd name="connsiteX81" fmla="*/ 1715299 w 5987410"/>
                <a:gd name="connsiteY81" fmla="*/ 141837 h 290365"/>
                <a:gd name="connsiteX82" fmla="*/ 2082622 w 5987410"/>
                <a:gd name="connsiteY82" fmla="*/ 157467 h 290365"/>
                <a:gd name="connsiteX83" fmla="*/ 2246745 w 5987410"/>
                <a:gd name="connsiteY83" fmla="*/ 173098 h 290365"/>
                <a:gd name="connsiteX84" fmla="*/ 2418683 w 5987410"/>
                <a:gd name="connsiteY84" fmla="*/ 204360 h 290365"/>
                <a:gd name="connsiteX85" fmla="*/ 3934868 w 5987410"/>
                <a:gd name="connsiteY85" fmla="*/ 188729 h 290365"/>
                <a:gd name="connsiteX86" fmla="*/ 3997391 w 5987410"/>
                <a:gd name="connsiteY86" fmla="*/ 180913 h 290365"/>
                <a:gd name="connsiteX87" fmla="*/ 4067730 w 5987410"/>
                <a:gd name="connsiteY87" fmla="*/ 165283 h 290365"/>
                <a:gd name="connsiteX88" fmla="*/ 4169330 w 5987410"/>
                <a:gd name="connsiteY88" fmla="*/ 157467 h 290365"/>
                <a:gd name="connsiteX89" fmla="*/ 4239668 w 5987410"/>
                <a:gd name="connsiteY89" fmla="*/ 149652 h 290365"/>
                <a:gd name="connsiteX90" fmla="*/ 4302191 w 5987410"/>
                <a:gd name="connsiteY90" fmla="*/ 126206 h 290365"/>
                <a:gd name="connsiteX91" fmla="*/ 4325637 w 5987410"/>
                <a:gd name="connsiteY91" fmla="*/ 110575 h 290365"/>
                <a:gd name="connsiteX92" fmla="*/ 4380345 w 5987410"/>
                <a:gd name="connsiteY92" fmla="*/ 102760 h 290365"/>
                <a:gd name="connsiteX93" fmla="*/ 4372530 w 5987410"/>
                <a:gd name="connsiteY93" fmla="*/ 79313 h 290365"/>
                <a:gd name="connsiteX94" fmla="*/ 3551914 w 5987410"/>
                <a:gd name="connsiteY94" fmla="*/ 63683 h 290365"/>
                <a:gd name="connsiteX95" fmla="*/ 2559360 w 5987410"/>
                <a:gd name="connsiteY95" fmla="*/ 32421 h 290365"/>
                <a:gd name="connsiteX96" fmla="*/ 2363976 w 5987410"/>
                <a:gd name="connsiteY96" fmla="*/ 16790 h 290365"/>
                <a:gd name="connsiteX97" fmla="*/ 2113883 w 5987410"/>
                <a:gd name="connsiteY97" fmla="*/ 16790 h 290365"/>
                <a:gd name="connsiteX98" fmla="*/ 1949760 w 5987410"/>
                <a:gd name="connsiteY98" fmla="*/ 24606 h 290365"/>
                <a:gd name="connsiteX99" fmla="*/ 2066991 w 5987410"/>
                <a:gd name="connsiteY99" fmla="*/ 40237 h 290365"/>
                <a:gd name="connsiteX100" fmla="*/ 2184222 w 5987410"/>
                <a:gd name="connsiteY100" fmla="*/ 71498 h 290365"/>
                <a:gd name="connsiteX101" fmla="*/ 2379606 w 5987410"/>
                <a:gd name="connsiteY101" fmla="*/ 126206 h 290365"/>
                <a:gd name="connsiteX102" fmla="*/ 4653883 w 5987410"/>
                <a:gd name="connsiteY102" fmla="*/ 110575 h 290365"/>
                <a:gd name="connsiteX103" fmla="*/ 5107176 w 5987410"/>
                <a:gd name="connsiteY103" fmla="*/ 102760 h 290365"/>
                <a:gd name="connsiteX104" fmla="*/ 5685514 w 5987410"/>
                <a:gd name="connsiteY104" fmla="*/ 118390 h 290365"/>
                <a:gd name="connsiteX105" fmla="*/ 5748037 w 5987410"/>
                <a:gd name="connsiteY105" fmla="*/ 126206 h 290365"/>
                <a:gd name="connsiteX106" fmla="*/ 5841822 w 5987410"/>
                <a:gd name="connsiteY106" fmla="*/ 134021 h 290365"/>
                <a:gd name="connsiteX107" fmla="*/ 5865268 w 5987410"/>
                <a:gd name="connsiteY107" fmla="*/ 149652 h 290365"/>
                <a:gd name="connsiteX108" fmla="*/ 5802745 w 5987410"/>
                <a:gd name="connsiteY108" fmla="*/ 165283 h 290365"/>
                <a:gd name="connsiteX109" fmla="*/ 5693330 w 5987410"/>
                <a:gd name="connsiteY109" fmla="*/ 196544 h 290365"/>
                <a:gd name="connsiteX110" fmla="*/ 5576099 w 5987410"/>
                <a:gd name="connsiteY110" fmla="*/ 204360 h 290365"/>
                <a:gd name="connsiteX111" fmla="*/ 5552653 w 5987410"/>
                <a:gd name="connsiteY111" fmla="*/ 212175 h 290365"/>
                <a:gd name="connsiteX112" fmla="*/ 5521391 w 5987410"/>
                <a:gd name="connsiteY112" fmla="*/ 227806 h 290365"/>
                <a:gd name="connsiteX113" fmla="*/ 5458868 w 5987410"/>
                <a:gd name="connsiteY113" fmla="*/ 243437 h 290365"/>
                <a:gd name="connsiteX114" fmla="*/ 5224406 w 5987410"/>
                <a:gd name="connsiteY114" fmla="*/ 274698 h 290365"/>
                <a:gd name="connsiteX115" fmla="*/ 4966499 w 5987410"/>
                <a:gd name="connsiteY115" fmla="*/ 266883 h 290365"/>
                <a:gd name="connsiteX116" fmla="*/ 4989945 w 5987410"/>
                <a:gd name="connsiteY116" fmla="*/ 251252 h 290365"/>
                <a:gd name="connsiteX117" fmla="*/ 5013391 w 5987410"/>
                <a:gd name="connsiteY117" fmla="*/ 243437 h 290365"/>
                <a:gd name="connsiteX118" fmla="*/ 5083730 w 5987410"/>
                <a:gd name="connsiteY118" fmla="*/ 227806 h 290365"/>
                <a:gd name="connsiteX119" fmla="*/ 5107176 w 5987410"/>
                <a:gd name="connsiteY119" fmla="*/ 212175 h 290365"/>
                <a:gd name="connsiteX120" fmla="*/ 5146253 w 5987410"/>
                <a:gd name="connsiteY120" fmla="*/ 204360 h 290365"/>
                <a:gd name="connsiteX121" fmla="*/ 5154068 w 5987410"/>
                <a:gd name="connsiteY121" fmla="*/ 180913 h 290365"/>
                <a:gd name="connsiteX122" fmla="*/ 5177514 w 5987410"/>
                <a:gd name="connsiteY122" fmla="*/ 157467 h 290365"/>
                <a:gd name="connsiteX123" fmla="*/ 5224406 w 5987410"/>
                <a:gd name="connsiteY123" fmla="*/ 149652 h 290365"/>
                <a:gd name="connsiteX124" fmla="*/ 5247853 w 5987410"/>
                <a:gd name="connsiteY124" fmla="*/ 141837 h 290365"/>
                <a:gd name="connsiteX125" fmla="*/ 5216591 w 5987410"/>
                <a:gd name="connsiteY125" fmla="*/ 134021 h 290365"/>
                <a:gd name="connsiteX126" fmla="*/ 4982130 w 5987410"/>
                <a:gd name="connsiteY126" fmla="*/ 118390 h 290365"/>
                <a:gd name="connsiteX127" fmla="*/ 4872714 w 5987410"/>
                <a:gd name="connsiteY127" fmla="*/ 110575 h 290365"/>
                <a:gd name="connsiteX128" fmla="*/ 1949760 w 5987410"/>
                <a:gd name="connsiteY128" fmla="*/ 94944 h 290365"/>
                <a:gd name="connsiteX129" fmla="*/ 1387053 w 5987410"/>
                <a:gd name="connsiteY129" fmla="*/ 71498 h 290365"/>
                <a:gd name="connsiteX130" fmla="*/ 933760 w 5987410"/>
                <a:gd name="connsiteY130" fmla="*/ 79313 h 290365"/>
                <a:gd name="connsiteX131" fmla="*/ 1605883 w 5987410"/>
                <a:gd name="connsiteY131" fmla="*/ 71498 h 290365"/>
                <a:gd name="connsiteX132" fmla="*/ 1629330 w 5987410"/>
                <a:gd name="connsiteY132" fmla="*/ 55867 h 290365"/>
                <a:gd name="connsiteX133" fmla="*/ 1652776 w 5987410"/>
                <a:gd name="connsiteY133" fmla="*/ 48052 h 290365"/>
                <a:gd name="connsiteX134" fmla="*/ 777453 w 5987410"/>
                <a:gd name="connsiteY134" fmla="*/ 63683 h 290365"/>
                <a:gd name="connsiteX135" fmla="*/ 58437 w 5987410"/>
                <a:gd name="connsiteY135" fmla="*/ 87129 h 290365"/>
                <a:gd name="connsiteX136" fmla="*/ 81883 w 5987410"/>
                <a:gd name="connsiteY136" fmla="*/ 102760 h 290365"/>
                <a:gd name="connsiteX137" fmla="*/ 128776 w 5987410"/>
                <a:gd name="connsiteY137" fmla="*/ 118390 h 290365"/>
                <a:gd name="connsiteX138" fmla="*/ 269453 w 5987410"/>
                <a:gd name="connsiteY138" fmla="*/ 134021 h 290365"/>
                <a:gd name="connsiteX139" fmla="*/ 324160 w 5987410"/>
                <a:gd name="connsiteY139" fmla="*/ 149652 h 290365"/>
                <a:gd name="connsiteX140" fmla="*/ 417945 w 5987410"/>
                <a:gd name="connsiteY140" fmla="*/ 173098 h 290365"/>
                <a:gd name="connsiteX141" fmla="*/ 441391 w 5987410"/>
                <a:gd name="connsiteY141" fmla="*/ 188729 h 290365"/>
                <a:gd name="connsiteX142" fmla="*/ 472653 w 5987410"/>
                <a:gd name="connsiteY142" fmla="*/ 196544 h 290365"/>
                <a:gd name="connsiteX143" fmla="*/ 628960 w 5987410"/>
                <a:gd name="connsiteY143" fmla="*/ 212175 h 290365"/>
                <a:gd name="connsiteX144" fmla="*/ 402314 w 5987410"/>
                <a:gd name="connsiteY144" fmla="*/ 227806 h 290365"/>
                <a:gd name="connsiteX145" fmla="*/ 347606 w 5987410"/>
                <a:gd name="connsiteY145" fmla="*/ 251252 h 290365"/>
                <a:gd name="connsiteX146" fmla="*/ 308530 w 5987410"/>
                <a:gd name="connsiteY146" fmla="*/ 259067 h 290365"/>
                <a:gd name="connsiteX147" fmla="*/ 449206 w 5987410"/>
                <a:gd name="connsiteY147" fmla="*/ 274698 h 290365"/>
                <a:gd name="connsiteX148" fmla="*/ 574253 w 5987410"/>
                <a:gd name="connsiteY148" fmla="*/ 290329 h 290365"/>
                <a:gd name="connsiteX149" fmla="*/ 550806 w 5987410"/>
                <a:gd name="connsiteY149" fmla="*/ 282513 h 290365"/>
                <a:gd name="connsiteX150" fmla="*/ 410130 w 5987410"/>
                <a:gd name="connsiteY150" fmla="*/ 274698 h 290365"/>
                <a:gd name="connsiteX151" fmla="*/ 363237 w 5987410"/>
                <a:gd name="connsiteY151" fmla="*/ 266883 h 290365"/>
                <a:gd name="connsiteX152" fmla="*/ 206930 w 5987410"/>
                <a:gd name="connsiteY152" fmla="*/ 235621 h 290365"/>
                <a:gd name="connsiteX153" fmla="*/ 58437 w 5987410"/>
                <a:gd name="connsiteY153" fmla="*/ 219990 h 290365"/>
                <a:gd name="connsiteX154" fmla="*/ 3730 w 5987410"/>
                <a:gd name="connsiteY154" fmla="*/ 212175 h 290365"/>
                <a:gd name="connsiteX155" fmla="*/ 1105699 w 5987410"/>
                <a:gd name="connsiteY155" fmla="*/ 227806 h 290365"/>
                <a:gd name="connsiteX156" fmla="*/ 1136960 w 5987410"/>
                <a:gd name="connsiteY156" fmla="*/ 243437 h 290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5987410" h="290365">
                  <a:moveTo>
                    <a:pt x="152222" y="102760"/>
                  </a:moveTo>
                  <a:cubicBezTo>
                    <a:pt x="375637" y="162336"/>
                    <a:pt x="162789" y="113345"/>
                    <a:pt x="480468" y="149652"/>
                  </a:cubicBezTo>
                  <a:cubicBezTo>
                    <a:pt x="501811" y="152091"/>
                    <a:pt x="522335" y="159381"/>
                    <a:pt x="542991" y="165283"/>
                  </a:cubicBezTo>
                  <a:cubicBezTo>
                    <a:pt x="558833" y="169809"/>
                    <a:pt x="573462" y="179572"/>
                    <a:pt x="589883" y="180913"/>
                  </a:cubicBezTo>
                  <a:cubicBezTo>
                    <a:pt x="701653" y="190037"/>
                    <a:pt x="813924" y="191334"/>
                    <a:pt x="925945" y="196544"/>
                  </a:cubicBezTo>
                  <a:cubicBezTo>
                    <a:pt x="1053311" y="232935"/>
                    <a:pt x="914736" y="197097"/>
                    <a:pt x="1160406" y="227806"/>
                  </a:cubicBezTo>
                  <a:cubicBezTo>
                    <a:pt x="1184239" y="230785"/>
                    <a:pt x="1206852" y="240986"/>
                    <a:pt x="1230745" y="243437"/>
                  </a:cubicBezTo>
                  <a:cubicBezTo>
                    <a:pt x="1418754" y="262720"/>
                    <a:pt x="1791253" y="269935"/>
                    <a:pt x="1934130" y="274698"/>
                  </a:cubicBezTo>
                  <a:lnTo>
                    <a:pt x="2598437" y="259067"/>
                  </a:lnTo>
                  <a:cubicBezTo>
                    <a:pt x="2739074" y="254717"/>
                    <a:pt x="2644435" y="252755"/>
                    <a:pt x="2746930" y="243437"/>
                  </a:cubicBezTo>
                  <a:cubicBezTo>
                    <a:pt x="2785933" y="239891"/>
                    <a:pt x="2825083" y="238226"/>
                    <a:pt x="2864160" y="235621"/>
                  </a:cubicBezTo>
                  <a:cubicBezTo>
                    <a:pt x="3334171" y="168480"/>
                    <a:pt x="2783101" y="244801"/>
                    <a:pt x="4161514" y="212175"/>
                  </a:cubicBezTo>
                  <a:cubicBezTo>
                    <a:pt x="4188074" y="211546"/>
                    <a:pt x="4213617" y="201754"/>
                    <a:pt x="4239668" y="196544"/>
                  </a:cubicBezTo>
                  <a:lnTo>
                    <a:pt x="5951237" y="204360"/>
                  </a:lnTo>
                  <a:cubicBezTo>
                    <a:pt x="6130994" y="206757"/>
                    <a:pt x="5591625" y="205521"/>
                    <a:pt x="5411976" y="212175"/>
                  </a:cubicBezTo>
                  <a:cubicBezTo>
                    <a:pt x="5380305" y="213348"/>
                    <a:pt x="5349667" y="224103"/>
                    <a:pt x="5318191" y="227806"/>
                  </a:cubicBezTo>
                  <a:cubicBezTo>
                    <a:pt x="5261036" y="234530"/>
                    <a:pt x="5203497" y="237515"/>
                    <a:pt x="5146253" y="243437"/>
                  </a:cubicBezTo>
                  <a:cubicBezTo>
                    <a:pt x="5023598" y="256125"/>
                    <a:pt x="5166961" y="247249"/>
                    <a:pt x="5021206" y="259067"/>
                  </a:cubicBezTo>
                  <a:lnTo>
                    <a:pt x="4802376" y="274698"/>
                  </a:lnTo>
                  <a:lnTo>
                    <a:pt x="3669145" y="266883"/>
                  </a:lnTo>
                  <a:cubicBezTo>
                    <a:pt x="2871615" y="254324"/>
                    <a:pt x="3084895" y="276891"/>
                    <a:pt x="2692222" y="227806"/>
                  </a:cubicBezTo>
                  <a:cubicBezTo>
                    <a:pt x="2605722" y="198972"/>
                    <a:pt x="2686386" y="218094"/>
                    <a:pt x="2590622" y="219990"/>
                  </a:cubicBezTo>
                  <a:lnTo>
                    <a:pt x="1855976" y="227806"/>
                  </a:lnTo>
                  <a:cubicBezTo>
                    <a:pt x="1814294" y="233016"/>
                    <a:pt x="1772483" y="237281"/>
                    <a:pt x="1730930" y="243437"/>
                  </a:cubicBezTo>
                  <a:cubicBezTo>
                    <a:pt x="1702118" y="247705"/>
                    <a:pt x="1674052" y="257659"/>
                    <a:pt x="1644960" y="259067"/>
                  </a:cubicBezTo>
                  <a:cubicBezTo>
                    <a:pt x="1512228" y="265489"/>
                    <a:pt x="1379237" y="264278"/>
                    <a:pt x="1246376" y="266883"/>
                  </a:cubicBezTo>
                  <a:lnTo>
                    <a:pt x="769637" y="251252"/>
                  </a:lnTo>
                  <a:cubicBezTo>
                    <a:pt x="761408" y="250866"/>
                    <a:pt x="754269" y="245053"/>
                    <a:pt x="746191" y="243437"/>
                  </a:cubicBezTo>
                  <a:cubicBezTo>
                    <a:pt x="728128" y="239824"/>
                    <a:pt x="709679" y="238494"/>
                    <a:pt x="691483" y="235621"/>
                  </a:cubicBezTo>
                  <a:cubicBezTo>
                    <a:pt x="660178" y="230678"/>
                    <a:pt x="628832" y="225920"/>
                    <a:pt x="597699" y="219990"/>
                  </a:cubicBezTo>
                  <a:cubicBezTo>
                    <a:pt x="574105" y="215496"/>
                    <a:pt x="551231" y="207012"/>
                    <a:pt x="527360" y="204360"/>
                  </a:cubicBezTo>
                  <a:cubicBezTo>
                    <a:pt x="480683" y="199174"/>
                    <a:pt x="433575" y="199149"/>
                    <a:pt x="386683" y="196544"/>
                  </a:cubicBezTo>
                  <a:cubicBezTo>
                    <a:pt x="360632" y="199149"/>
                    <a:pt x="282359" y="203653"/>
                    <a:pt x="308530" y="204360"/>
                  </a:cubicBezTo>
                  <a:lnTo>
                    <a:pt x="1543360" y="227806"/>
                  </a:lnTo>
                  <a:cubicBezTo>
                    <a:pt x="1645213" y="230908"/>
                    <a:pt x="1746338" y="247275"/>
                    <a:pt x="1848160" y="251252"/>
                  </a:cubicBezTo>
                  <a:cubicBezTo>
                    <a:pt x="2079898" y="260304"/>
                    <a:pt x="2311873" y="261673"/>
                    <a:pt x="2543730" y="266883"/>
                  </a:cubicBezTo>
                  <a:lnTo>
                    <a:pt x="3755114" y="251252"/>
                  </a:lnTo>
                  <a:cubicBezTo>
                    <a:pt x="3934871" y="248845"/>
                    <a:pt x="4114751" y="250719"/>
                    <a:pt x="4294376" y="243437"/>
                  </a:cubicBezTo>
                  <a:cubicBezTo>
                    <a:pt x="4308394" y="242869"/>
                    <a:pt x="4319650" y="230316"/>
                    <a:pt x="4333453" y="227806"/>
                  </a:cubicBezTo>
                  <a:cubicBezTo>
                    <a:pt x="4377326" y="219829"/>
                    <a:pt x="4421808" y="214957"/>
                    <a:pt x="4466314" y="212175"/>
                  </a:cubicBezTo>
                  <a:cubicBezTo>
                    <a:pt x="4546958" y="207135"/>
                    <a:pt x="4627832" y="206965"/>
                    <a:pt x="4708591" y="204360"/>
                  </a:cubicBezTo>
                  <a:cubicBezTo>
                    <a:pt x="5107255" y="151204"/>
                    <a:pt x="4532772" y="222971"/>
                    <a:pt x="5552653" y="180913"/>
                  </a:cubicBezTo>
                  <a:cubicBezTo>
                    <a:pt x="5565667" y="180376"/>
                    <a:pt x="5571673" y="161918"/>
                    <a:pt x="5583914" y="157467"/>
                  </a:cubicBezTo>
                  <a:cubicBezTo>
                    <a:pt x="5601226" y="151172"/>
                    <a:pt x="5620386" y="152257"/>
                    <a:pt x="5638622" y="149652"/>
                  </a:cubicBezTo>
                  <a:cubicBezTo>
                    <a:pt x="5646437" y="147047"/>
                    <a:pt x="5670305" y="141990"/>
                    <a:pt x="5662068" y="141837"/>
                  </a:cubicBezTo>
                  <a:lnTo>
                    <a:pt x="4372530" y="126206"/>
                  </a:lnTo>
                  <a:cubicBezTo>
                    <a:pt x="4351053" y="125709"/>
                    <a:pt x="4331483" y="111073"/>
                    <a:pt x="4310006" y="110575"/>
                  </a:cubicBezTo>
                  <a:lnTo>
                    <a:pt x="2348345" y="79313"/>
                  </a:lnTo>
                  <a:lnTo>
                    <a:pt x="1629330" y="55867"/>
                  </a:lnTo>
                  <a:cubicBezTo>
                    <a:pt x="1592791" y="54488"/>
                    <a:pt x="1555889" y="54593"/>
                    <a:pt x="1519914" y="48052"/>
                  </a:cubicBezTo>
                  <a:cubicBezTo>
                    <a:pt x="1498015" y="44070"/>
                    <a:pt x="1479630" y="25533"/>
                    <a:pt x="1457391" y="24606"/>
                  </a:cubicBezTo>
                  <a:cubicBezTo>
                    <a:pt x="1228324" y="15061"/>
                    <a:pt x="998888" y="19395"/>
                    <a:pt x="769637" y="16790"/>
                  </a:cubicBezTo>
                  <a:cubicBezTo>
                    <a:pt x="748796" y="11580"/>
                    <a:pt x="728591" y="1637"/>
                    <a:pt x="707114" y="1160"/>
                  </a:cubicBezTo>
                  <a:cubicBezTo>
                    <a:pt x="499115" y="-3462"/>
                    <a:pt x="446263" y="5994"/>
                    <a:pt x="269453" y="24606"/>
                  </a:cubicBezTo>
                  <a:cubicBezTo>
                    <a:pt x="277268" y="35026"/>
                    <a:pt x="283689" y="46657"/>
                    <a:pt x="292899" y="55867"/>
                  </a:cubicBezTo>
                  <a:cubicBezTo>
                    <a:pt x="321232" y="84200"/>
                    <a:pt x="354097" y="75640"/>
                    <a:pt x="394499" y="79313"/>
                  </a:cubicBezTo>
                  <a:cubicBezTo>
                    <a:pt x="614270" y="99293"/>
                    <a:pt x="373695" y="75671"/>
                    <a:pt x="566437" y="94944"/>
                  </a:cubicBezTo>
                  <a:cubicBezTo>
                    <a:pt x="924036" y="184345"/>
                    <a:pt x="511430" y="86374"/>
                    <a:pt x="1519914" y="118390"/>
                  </a:cubicBezTo>
                  <a:cubicBezTo>
                    <a:pt x="1552122" y="119412"/>
                    <a:pt x="1581528" y="139999"/>
                    <a:pt x="1613699" y="141837"/>
                  </a:cubicBezTo>
                  <a:lnTo>
                    <a:pt x="1887237" y="157467"/>
                  </a:lnTo>
                  <a:cubicBezTo>
                    <a:pt x="1960462" y="172112"/>
                    <a:pt x="2046742" y="192001"/>
                    <a:pt x="2121699" y="196544"/>
                  </a:cubicBezTo>
                  <a:cubicBezTo>
                    <a:pt x="2254419" y="204588"/>
                    <a:pt x="2387494" y="205365"/>
                    <a:pt x="2520283" y="212175"/>
                  </a:cubicBezTo>
                  <a:cubicBezTo>
                    <a:pt x="3124188" y="243145"/>
                    <a:pt x="2141881" y="217644"/>
                    <a:pt x="3184591" y="235621"/>
                  </a:cubicBezTo>
                  <a:cubicBezTo>
                    <a:pt x="3208710" y="241651"/>
                    <a:pt x="3295132" y="263839"/>
                    <a:pt x="3317453" y="266883"/>
                  </a:cubicBezTo>
                  <a:cubicBezTo>
                    <a:pt x="3351108" y="271472"/>
                    <a:pt x="3385186" y="272093"/>
                    <a:pt x="3419053" y="274698"/>
                  </a:cubicBezTo>
                  <a:lnTo>
                    <a:pt x="4575730" y="266883"/>
                  </a:lnTo>
                  <a:cubicBezTo>
                    <a:pt x="4585121" y="266689"/>
                    <a:pt x="4561421" y="253428"/>
                    <a:pt x="4552283" y="251252"/>
                  </a:cubicBezTo>
                  <a:cubicBezTo>
                    <a:pt x="4506037" y="240241"/>
                    <a:pt x="4458498" y="235621"/>
                    <a:pt x="4411606" y="227806"/>
                  </a:cubicBezTo>
                  <a:cubicBezTo>
                    <a:pt x="4393370" y="219991"/>
                    <a:pt x="4376737" y="204616"/>
                    <a:pt x="4356899" y="204360"/>
                  </a:cubicBezTo>
                  <a:lnTo>
                    <a:pt x="1379237" y="188729"/>
                  </a:lnTo>
                  <a:cubicBezTo>
                    <a:pt x="1347546" y="188406"/>
                    <a:pt x="1316827" y="177580"/>
                    <a:pt x="1285453" y="173098"/>
                  </a:cubicBezTo>
                  <a:cubicBezTo>
                    <a:pt x="1243868" y="167157"/>
                    <a:pt x="1202044" y="163019"/>
                    <a:pt x="1160406" y="157467"/>
                  </a:cubicBezTo>
                  <a:cubicBezTo>
                    <a:pt x="1123887" y="152598"/>
                    <a:pt x="1087811" y="143121"/>
                    <a:pt x="1050991" y="141837"/>
                  </a:cubicBezTo>
                  <a:cubicBezTo>
                    <a:pt x="863518" y="135297"/>
                    <a:pt x="675852" y="136626"/>
                    <a:pt x="488283" y="134021"/>
                  </a:cubicBezTo>
                  <a:cubicBezTo>
                    <a:pt x="491838" y="131355"/>
                    <a:pt x="534105" y="98752"/>
                    <a:pt x="542991" y="94944"/>
                  </a:cubicBezTo>
                  <a:cubicBezTo>
                    <a:pt x="552864" y="90713"/>
                    <a:pt x="564063" y="90526"/>
                    <a:pt x="574253" y="87129"/>
                  </a:cubicBezTo>
                  <a:cubicBezTo>
                    <a:pt x="587562" y="82693"/>
                    <a:pt x="600146" y="76292"/>
                    <a:pt x="613330" y="71498"/>
                  </a:cubicBezTo>
                  <a:cubicBezTo>
                    <a:pt x="628814" y="65867"/>
                    <a:pt x="644591" y="61077"/>
                    <a:pt x="660222" y="55867"/>
                  </a:cubicBezTo>
                  <a:cubicBezTo>
                    <a:pt x="837419" y="60530"/>
                    <a:pt x="1000872" y="60377"/>
                    <a:pt x="1176037" y="79313"/>
                  </a:cubicBezTo>
                  <a:cubicBezTo>
                    <a:pt x="1199916" y="81894"/>
                    <a:pt x="1222568" y="91770"/>
                    <a:pt x="1246376" y="94944"/>
                  </a:cubicBezTo>
                  <a:cubicBezTo>
                    <a:pt x="1330068" y="106103"/>
                    <a:pt x="1549035" y="120837"/>
                    <a:pt x="1621514" y="126206"/>
                  </a:cubicBezTo>
                  <a:cubicBezTo>
                    <a:pt x="1649074" y="131718"/>
                    <a:pt x="1688462" y="140346"/>
                    <a:pt x="1715299" y="141837"/>
                  </a:cubicBezTo>
                  <a:cubicBezTo>
                    <a:pt x="1837662" y="148635"/>
                    <a:pt x="1960181" y="152257"/>
                    <a:pt x="2082622" y="157467"/>
                  </a:cubicBezTo>
                  <a:lnTo>
                    <a:pt x="2246745" y="173098"/>
                  </a:lnTo>
                  <a:cubicBezTo>
                    <a:pt x="2395727" y="188378"/>
                    <a:pt x="2346031" y="168033"/>
                    <a:pt x="2418683" y="204360"/>
                  </a:cubicBezTo>
                  <a:lnTo>
                    <a:pt x="3934868" y="188729"/>
                  </a:lnTo>
                  <a:cubicBezTo>
                    <a:pt x="3955869" y="188417"/>
                    <a:pt x="3976727" y="184670"/>
                    <a:pt x="3997391" y="180913"/>
                  </a:cubicBezTo>
                  <a:cubicBezTo>
                    <a:pt x="4089080" y="164242"/>
                    <a:pt x="3910357" y="181849"/>
                    <a:pt x="4067730" y="165283"/>
                  </a:cubicBezTo>
                  <a:cubicBezTo>
                    <a:pt x="4101510" y="161727"/>
                    <a:pt x="4135503" y="160542"/>
                    <a:pt x="4169330" y="157467"/>
                  </a:cubicBezTo>
                  <a:cubicBezTo>
                    <a:pt x="4192823" y="155331"/>
                    <a:pt x="4216222" y="152257"/>
                    <a:pt x="4239668" y="149652"/>
                  </a:cubicBezTo>
                  <a:cubicBezTo>
                    <a:pt x="4294653" y="112995"/>
                    <a:pt x="4224931" y="155178"/>
                    <a:pt x="4302191" y="126206"/>
                  </a:cubicBezTo>
                  <a:cubicBezTo>
                    <a:pt x="4310986" y="122908"/>
                    <a:pt x="4316640" y="113274"/>
                    <a:pt x="4325637" y="110575"/>
                  </a:cubicBezTo>
                  <a:cubicBezTo>
                    <a:pt x="4343281" y="105282"/>
                    <a:pt x="4362109" y="105365"/>
                    <a:pt x="4380345" y="102760"/>
                  </a:cubicBezTo>
                  <a:cubicBezTo>
                    <a:pt x="4380644" y="102660"/>
                    <a:pt x="4459524" y="82505"/>
                    <a:pt x="4372530" y="79313"/>
                  </a:cubicBezTo>
                  <a:cubicBezTo>
                    <a:pt x="4099126" y="69280"/>
                    <a:pt x="3825453" y="68893"/>
                    <a:pt x="3551914" y="63683"/>
                  </a:cubicBezTo>
                  <a:cubicBezTo>
                    <a:pt x="3177253" y="-19577"/>
                    <a:pt x="3559285" y="60391"/>
                    <a:pt x="2559360" y="32421"/>
                  </a:cubicBezTo>
                  <a:cubicBezTo>
                    <a:pt x="2494049" y="30594"/>
                    <a:pt x="2429104" y="22000"/>
                    <a:pt x="2363976" y="16790"/>
                  </a:cubicBezTo>
                  <a:cubicBezTo>
                    <a:pt x="2187645" y="34424"/>
                    <a:pt x="2402019" y="16790"/>
                    <a:pt x="2113883" y="16790"/>
                  </a:cubicBezTo>
                  <a:cubicBezTo>
                    <a:pt x="2059113" y="16790"/>
                    <a:pt x="2004468" y="22001"/>
                    <a:pt x="1949760" y="24606"/>
                  </a:cubicBezTo>
                  <a:cubicBezTo>
                    <a:pt x="1988837" y="29816"/>
                    <a:pt x="2028334" y="32506"/>
                    <a:pt x="2066991" y="40237"/>
                  </a:cubicBezTo>
                  <a:cubicBezTo>
                    <a:pt x="2106648" y="48168"/>
                    <a:pt x="2145290" y="60548"/>
                    <a:pt x="2184222" y="71498"/>
                  </a:cubicBezTo>
                  <a:cubicBezTo>
                    <a:pt x="2400913" y="132442"/>
                    <a:pt x="2242878" y="92023"/>
                    <a:pt x="2379606" y="126206"/>
                  </a:cubicBezTo>
                  <a:lnTo>
                    <a:pt x="4653883" y="110575"/>
                  </a:lnTo>
                  <a:lnTo>
                    <a:pt x="5107176" y="102760"/>
                  </a:lnTo>
                  <a:lnTo>
                    <a:pt x="5685514" y="118390"/>
                  </a:lnTo>
                  <a:cubicBezTo>
                    <a:pt x="5706503" y="119158"/>
                    <a:pt x="5727138" y="124116"/>
                    <a:pt x="5748037" y="126206"/>
                  </a:cubicBezTo>
                  <a:cubicBezTo>
                    <a:pt x="5779251" y="129327"/>
                    <a:pt x="5810560" y="131416"/>
                    <a:pt x="5841822" y="134021"/>
                  </a:cubicBezTo>
                  <a:cubicBezTo>
                    <a:pt x="5849637" y="139231"/>
                    <a:pt x="5872603" y="143784"/>
                    <a:pt x="5865268" y="149652"/>
                  </a:cubicBezTo>
                  <a:cubicBezTo>
                    <a:pt x="5848493" y="163072"/>
                    <a:pt x="5823401" y="159381"/>
                    <a:pt x="5802745" y="165283"/>
                  </a:cubicBezTo>
                  <a:cubicBezTo>
                    <a:pt x="5761211" y="177150"/>
                    <a:pt x="5738278" y="190681"/>
                    <a:pt x="5693330" y="196544"/>
                  </a:cubicBezTo>
                  <a:cubicBezTo>
                    <a:pt x="5654495" y="201610"/>
                    <a:pt x="5615176" y="201755"/>
                    <a:pt x="5576099" y="204360"/>
                  </a:cubicBezTo>
                  <a:cubicBezTo>
                    <a:pt x="5568284" y="206965"/>
                    <a:pt x="5560225" y="208930"/>
                    <a:pt x="5552653" y="212175"/>
                  </a:cubicBezTo>
                  <a:cubicBezTo>
                    <a:pt x="5541944" y="216764"/>
                    <a:pt x="5532444" y="224122"/>
                    <a:pt x="5521391" y="227806"/>
                  </a:cubicBezTo>
                  <a:cubicBezTo>
                    <a:pt x="5501011" y="234599"/>
                    <a:pt x="5480038" y="239787"/>
                    <a:pt x="5458868" y="243437"/>
                  </a:cubicBezTo>
                  <a:cubicBezTo>
                    <a:pt x="5361776" y="260177"/>
                    <a:pt x="5311087" y="265067"/>
                    <a:pt x="5224406" y="274698"/>
                  </a:cubicBezTo>
                  <a:cubicBezTo>
                    <a:pt x="5138437" y="272093"/>
                    <a:pt x="5052081" y="275441"/>
                    <a:pt x="4966499" y="266883"/>
                  </a:cubicBezTo>
                  <a:cubicBezTo>
                    <a:pt x="4957153" y="265948"/>
                    <a:pt x="4981544" y="255453"/>
                    <a:pt x="4989945" y="251252"/>
                  </a:cubicBezTo>
                  <a:cubicBezTo>
                    <a:pt x="4997313" y="247568"/>
                    <a:pt x="5005399" y="245435"/>
                    <a:pt x="5013391" y="243437"/>
                  </a:cubicBezTo>
                  <a:cubicBezTo>
                    <a:pt x="5036692" y="237612"/>
                    <a:pt x="5060284" y="233016"/>
                    <a:pt x="5083730" y="227806"/>
                  </a:cubicBezTo>
                  <a:cubicBezTo>
                    <a:pt x="5091545" y="222596"/>
                    <a:pt x="5098381" y="215473"/>
                    <a:pt x="5107176" y="212175"/>
                  </a:cubicBezTo>
                  <a:cubicBezTo>
                    <a:pt x="5119614" y="207511"/>
                    <a:pt x="5135200" y="211729"/>
                    <a:pt x="5146253" y="204360"/>
                  </a:cubicBezTo>
                  <a:cubicBezTo>
                    <a:pt x="5153108" y="199790"/>
                    <a:pt x="5149498" y="187768"/>
                    <a:pt x="5154068" y="180913"/>
                  </a:cubicBezTo>
                  <a:cubicBezTo>
                    <a:pt x="5160199" y="171717"/>
                    <a:pt x="5167414" y="161956"/>
                    <a:pt x="5177514" y="157467"/>
                  </a:cubicBezTo>
                  <a:cubicBezTo>
                    <a:pt x="5191995" y="151031"/>
                    <a:pt x="5208937" y="153089"/>
                    <a:pt x="5224406" y="149652"/>
                  </a:cubicBezTo>
                  <a:cubicBezTo>
                    <a:pt x="5232448" y="147865"/>
                    <a:pt x="5240037" y="144442"/>
                    <a:pt x="5247853" y="141837"/>
                  </a:cubicBezTo>
                  <a:cubicBezTo>
                    <a:pt x="5237432" y="139232"/>
                    <a:pt x="5227159" y="135942"/>
                    <a:pt x="5216591" y="134021"/>
                  </a:cubicBezTo>
                  <a:cubicBezTo>
                    <a:pt x="5132271" y="118690"/>
                    <a:pt x="5083399" y="123864"/>
                    <a:pt x="4982130" y="118390"/>
                  </a:cubicBezTo>
                  <a:cubicBezTo>
                    <a:pt x="4945618" y="116416"/>
                    <a:pt x="4909278" y="110858"/>
                    <a:pt x="4872714" y="110575"/>
                  </a:cubicBezTo>
                  <a:lnTo>
                    <a:pt x="1949760" y="94944"/>
                  </a:lnTo>
                  <a:cubicBezTo>
                    <a:pt x="1762191" y="87129"/>
                    <a:pt x="1574763" y="74386"/>
                    <a:pt x="1387053" y="71498"/>
                  </a:cubicBezTo>
                  <a:lnTo>
                    <a:pt x="933760" y="79313"/>
                  </a:lnTo>
                  <a:cubicBezTo>
                    <a:pt x="1157816" y="79313"/>
                    <a:pt x="1381842" y="74103"/>
                    <a:pt x="1605883" y="71498"/>
                  </a:cubicBezTo>
                  <a:cubicBezTo>
                    <a:pt x="1613699" y="66288"/>
                    <a:pt x="1620928" y="60068"/>
                    <a:pt x="1629330" y="55867"/>
                  </a:cubicBezTo>
                  <a:cubicBezTo>
                    <a:pt x="1636698" y="52183"/>
                    <a:pt x="1661014" y="47976"/>
                    <a:pt x="1652776" y="48052"/>
                  </a:cubicBezTo>
                  <a:lnTo>
                    <a:pt x="777453" y="63683"/>
                  </a:lnTo>
                  <a:cubicBezTo>
                    <a:pt x="443225" y="97104"/>
                    <a:pt x="1080103" y="35398"/>
                    <a:pt x="58437" y="87129"/>
                  </a:cubicBezTo>
                  <a:cubicBezTo>
                    <a:pt x="49056" y="87604"/>
                    <a:pt x="73300" y="98945"/>
                    <a:pt x="81883" y="102760"/>
                  </a:cubicBezTo>
                  <a:cubicBezTo>
                    <a:pt x="96939" y="109452"/>
                    <a:pt x="112524" y="115681"/>
                    <a:pt x="128776" y="118390"/>
                  </a:cubicBezTo>
                  <a:cubicBezTo>
                    <a:pt x="175315" y="126146"/>
                    <a:pt x="222561" y="128811"/>
                    <a:pt x="269453" y="134021"/>
                  </a:cubicBezTo>
                  <a:cubicBezTo>
                    <a:pt x="287689" y="139231"/>
                    <a:pt x="305761" y="145052"/>
                    <a:pt x="324160" y="149652"/>
                  </a:cubicBezTo>
                  <a:cubicBezTo>
                    <a:pt x="428676" y="175781"/>
                    <a:pt x="362749" y="154700"/>
                    <a:pt x="417945" y="173098"/>
                  </a:cubicBezTo>
                  <a:cubicBezTo>
                    <a:pt x="425760" y="178308"/>
                    <a:pt x="432758" y="185029"/>
                    <a:pt x="441391" y="188729"/>
                  </a:cubicBezTo>
                  <a:cubicBezTo>
                    <a:pt x="451264" y="192960"/>
                    <a:pt x="461995" y="195212"/>
                    <a:pt x="472653" y="196544"/>
                  </a:cubicBezTo>
                  <a:cubicBezTo>
                    <a:pt x="524611" y="203039"/>
                    <a:pt x="576858" y="206965"/>
                    <a:pt x="628960" y="212175"/>
                  </a:cubicBezTo>
                  <a:cubicBezTo>
                    <a:pt x="553411" y="217385"/>
                    <a:pt x="477712" y="220738"/>
                    <a:pt x="402314" y="227806"/>
                  </a:cubicBezTo>
                  <a:cubicBezTo>
                    <a:pt x="383310" y="229588"/>
                    <a:pt x="364322" y="245680"/>
                    <a:pt x="347606" y="251252"/>
                  </a:cubicBezTo>
                  <a:cubicBezTo>
                    <a:pt x="335004" y="255453"/>
                    <a:pt x="321555" y="256462"/>
                    <a:pt x="308530" y="259067"/>
                  </a:cubicBezTo>
                  <a:lnTo>
                    <a:pt x="449206" y="274698"/>
                  </a:lnTo>
                  <a:cubicBezTo>
                    <a:pt x="490925" y="279606"/>
                    <a:pt x="532370" y="287107"/>
                    <a:pt x="574253" y="290329"/>
                  </a:cubicBezTo>
                  <a:cubicBezTo>
                    <a:pt x="582467" y="290961"/>
                    <a:pt x="559007" y="283294"/>
                    <a:pt x="550806" y="282513"/>
                  </a:cubicBezTo>
                  <a:cubicBezTo>
                    <a:pt x="504053" y="278060"/>
                    <a:pt x="457022" y="277303"/>
                    <a:pt x="410130" y="274698"/>
                  </a:cubicBezTo>
                  <a:cubicBezTo>
                    <a:pt x="394499" y="272093"/>
                    <a:pt x="378776" y="269991"/>
                    <a:pt x="363237" y="266883"/>
                  </a:cubicBezTo>
                  <a:cubicBezTo>
                    <a:pt x="297266" y="253689"/>
                    <a:pt x="276754" y="244931"/>
                    <a:pt x="206930" y="235621"/>
                  </a:cubicBezTo>
                  <a:cubicBezTo>
                    <a:pt x="157595" y="229043"/>
                    <a:pt x="107880" y="225695"/>
                    <a:pt x="58437" y="219990"/>
                  </a:cubicBezTo>
                  <a:cubicBezTo>
                    <a:pt x="40138" y="217879"/>
                    <a:pt x="-14690" y="212038"/>
                    <a:pt x="3730" y="212175"/>
                  </a:cubicBezTo>
                  <a:lnTo>
                    <a:pt x="1105699" y="227806"/>
                  </a:lnTo>
                  <a:cubicBezTo>
                    <a:pt x="1132640" y="236786"/>
                    <a:pt x="1123320" y="229795"/>
                    <a:pt x="1136960" y="243437"/>
                  </a:cubicBezTo>
                </a:path>
              </a:pathLst>
            </a:cu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864911" y="2482151"/>
              <a:ext cx="67198" cy="1819806"/>
            </a:xfrm>
            <a:custGeom>
              <a:avLst/>
              <a:gdLst>
                <a:gd name="connsiteX0" fmla="*/ 179951 w 375336"/>
                <a:gd name="connsiteY0" fmla="*/ 0 h 3068910"/>
                <a:gd name="connsiteX1" fmla="*/ 203398 w 375336"/>
                <a:gd name="connsiteY1" fmla="*/ 500184 h 3068910"/>
                <a:gd name="connsiteX2" fmla="*/ 195582 w 375336"/>
                <a:gd name="connsiteY2" fmla="*/ 1547446 h 3068910"/>
                <a:gd name="connsiteX3" fmla="*/ 179951 w 375336"/>
                <a:gd name="connsiteY3" fmla="*/ 1649046 h 3068910"/>
                <a:gd name="connsiteX4" fmla="*/ 164321 w 375336"/>
                <a:gd name="connsiteY4" fmla="*/ 1797538 h 3068910"/>
                <a:gd name="connsiteX5" fmla="*/ 148690 w 375336"/>
                <a:gd name="connsiteY5" fmla="*/ 1852246 h 3068910"/>
                <a:gd name="connsiteX6" fmla="*/ 117428 w 375336"/>
                <a:gd name="connsiteY6" fmla="*/ 1930400 h 3068910"/>
                <a:gd name="connsiteX7" fmla="*/ 109613 w 375336"/>
                <a:gd name="connsiteY7" fmla="*/ 1985108 h 3068910"/>
                <a:gd name="connsiteX8" fmla="*/ 86167 w 375336"/>
                <a:gd name="connsiteY8" fmla="*/ 2102338 h 3068910"/>
                <a:gd name="connsiteX9" fmla="*/ 101798 w 375336"/>
                <a:gd name="connsiteY9" fmla="*/ 2399323 h 3068910"/>
                <a:gd name="connsiteX10" fmla="*/ 117428 w 375336"/>
                <a:gd name="connsiteY10" fmla="*/ 2508738 h 3068910"/>
                <a:gd name="connsiteX11" fmla="*/ 133059 w 375336"/>
                <a:gd name="connsiteY11" fmla="*/ 2610338 h 3068910"/>
                <a:gd name="connsiteX12" fmla="*/ 140875 w 375336"/>
                <a:gd name="connsiteY12" fmla="*/ 3040184 h 3068910"/>
                <a:gd name="connsiteX13" fmla="*/ 156505 w 375336"/>
                <a:gd name="connsiteY13" fmla="*/ 2289908 h 3068910"/>
                <a:gd name="connsiteX14" fmla="*/ 172136 w 375336"/>
                <a:gd name="connsiteY14" fmla="*/ 2125784 h 3068910"/>
                <a:gd name="connsiteX15" fmla="*/ 179951 w 375336"/>
                <a:gd name="connsiteY15" fmla="*/ 2055446 h 3068910"/>
                <a:gd name="connsiteX16" fmla="*/ 195582 w 375336"/>
                <a:gd name="connsiteY16" fmla="*/ 1961661 h 3068910"/>
                <a:gd name="connsiteX17" fmla="*/ 203398 w 375336"/>
                <a:gd name="connsiteY17" fmla="*/ 1867877 h 3068910"/>
                <a:gd name="connsiteX18" fmla="*/ 219028 w 375336"/>
                <a:gd name="connsiteY18" fmla="*/ 1805354 h 3068910"/>
                <a:gd name="connsiteX19" fmla="*/ 226844 w 375336"/>
                <a:gd name="connsiteY19" fmla="*/ 1719384 h 3068910"/>
                <a:gd name="connsiteX20" fmla="*/ 242475 w 375336"/>
                <a:gd name="connsiteY20" fmla="*/ 1594338 h 3068910"/>
                <a:gd name="connsiteX21" fmla="*/ 226844 w 375336"/>
                <a:gd name="connsiteY21" fmla="*/ 156308 h 3068910"/>
                <a:gd name="connsiteX22" fmla="*/ 211213 w 375336"/>
                <a:gd name="connsiteY22" fmla="*/ 132861 h 3068910"/>
                <a:gd name="connsiteX23" fmla="*/ 195582 w 375336"/>
                <a:gd name="connsiteY23" fmla="*/ 62523 h 3068910"/>
                <a:gd name="connsiteX24" fmla="*/ 187767 w 375336"/>
                <a:gd name="connsiteY24" fmla="*/ 101600 h 3068910"/>
                <a:gd name="connsiteX25" fmla="*/ 164321 w 375336"/>
                <a:gd name="connsiteY25" fmla="*/ 351692 h 3068910"/>
                <a:gd name="connsiteX26" fmla="*/ 156505 w 375336"/>
                <a:gd name="connsiteY26" fmla="*/ 414215 h 3068910"/>
                <a:gd name="connsiteX27" fmla="*/ 140875 w 375336"/>
                <a:gd name="connsiteY27" fmla="*/ 476738 h 3068910"/>
                <a:gd name="connsiteX28" fmla="*/ 133059 w 375336"/>
                <a:gd name="connsiteY28" fmla="*/ 640861 h 3068910"/>
                <a:gd name="connsiteX29" fmla="*/ 117428 w 375336"/>
                <a:gd name="connsiteY29" fmla="*/ 1422400 h 3068910"/>
                <a:gd name="connsiteX30" fmla="*/ 78351 w 375336"/>
                <a:gd name="connsiteY30" fmla="*/ 1672492 h 3068910"/>
                <a:gd name="connsiteX31" fmla="*/ 70536 w 375336"/>
                <a:gd name="connsiteY31" fmla="*/ 1891323 h 3068910"/>
                <a:gd name="connsiteX32" fmla="*/ 54905 w 375336"/>
                <a:gd name="connsiteY32" fmla="*/ 1922584 h 3068910"/>
                <a:gd name="connsiteX33" fmla="*/ 62721 w 375336"/>
                <a:gd name="connsiteY33" fmla="*/ 2117969 h 3068910"/>
                <a:gd name="connsiteX34" fmla="*/ 86167 w 375336"/>
                <a:gd name="connsiteY34" fmla="*/ 2297723 h 3068910"/>
                <a:gd name="connsiteX35" fmla="*/ 101798 w 375336"/>
                <a:gd name="connsiteY35" fmla="*/ 2454031 h 3068910"/>
                <a:gd name="connsiteX36" fmla="*/ 117428 w 375336"/>
                <a:gd name="connsiteY36" fmla="*/ 2477477 h 3068910"/>
                <a:gd name="connsiteX37" fmla="*/ 125244 w 375336"/>
                <a:gd name="connsiteY37" fmla="*/ 2524369 h 3068910"/>
                <a:gd name="connsiteX38" fmla="*/ 140875 w 375336"/>
                <a:gd name="connsiteY38" fmla="*/ 2594708 h 3068910"/>
                <a:gd name="connsiteX39" fmla="*/ 156505 w 375336"/>
                <a:gd name="connsiteY39" fmla="*/ 2727569 h 3068910"/>
                <a:gd name="connsiteX40" fmla="*/ 187767 w 375336"/>
                <a:gd name="connsiteY40" fmla="*/ 2540000 h 3068910"/>
                <a:gd name="connsiteX41" fmla="*/ 219028 w 375336"/>
                <a:gd name="connsiteY41" fmla="*/ 2328984 h 3068910"/>
                <a:gd name="connsiteX42" fmla="*/ 226844 w 375336"/>
                <a:gd name="connsiteY42" fmla="*/ 2258646 h 3068910"/>
                <a:gd name="connsiteX43" fmla="*/ 250290 w 375336"/>
                <a:gd name="connsiteY43" fmla="*/ 2141415 h 3068910"/>
                <a:gd name="connsiteX44" fmla="*/ 273736 w 375336"/>
                <a:gd name="connsiteY44" fmla="*/ 1969477 h 3068910"/>
                <a:gd name="connsiteX45" fmla="*/ 265921 w 375336"/>
                <a:gd name="connsiteY45" fmla="*/ 2063261 h 3068910"/>
                <a:gd name="connsiteX46" fmla="*/ 250290 w 375336"/>
                <a:gd name="connsiteY46" fmla="*/ 2133600 h 3068910"/>
                <a:gd name="connsiteX47" fmla="*/ 242475 w 375336"/>
                <a:gd name="connsiteY47" fmla="*/ 2227384 h 3068910"/>
                <a:gd name="connsiteX48" fmla="*/ 234659 w 375336"/>
                <a:gd name="connsiteY48" fmla="*/ 2258646 h 3068910"/>
                <a:gd name="connsiteX49" fmla="*/ 211213 w 375336"/>
                <a:gd name="connsiteY49" fmla="*/ 2414954 h 3068910"/>
                <a:gd name="connsiteX50" fmla="*/ 203398 w 375336"/>
                <a:gd name="connsiteY50" fmla="*/ 2938584 h 3068910"/>
                <a:gd name="connsiteX51" fmla="*/ 187767 w 375336"/>
                <a:gd name="connsiteY51" fmla="*/ 2907323 h 3068910"/>
                <a:gd name="connsiteX52" fmla="*/ 172136 w 375336"/>
                <a:gd name="connsiteY52" fmla="*/ 2813538 h 3068910"/>
                <a:gd name="connsiteX53" fmla="*/ 164321 w 375336"/>
                <a:gd name="connsiteY53" fmla="*/ 2727569 h 3068910"/>
                <a:gd name="connsiteX54" fmla="*/ 148690 w 375336"/>
                <a:gd name="connsiteY54" fmla="*/ 2641600 h 3068910"/>
                <a:gd name="connsiteX55" fmla="*/ 133059 w 375336"/>
                <a:gd name="connsiteY55" fmla="*/ 2532184 h 3068910"/>
                <a:gd name="connsiteX56" fmla="*/ 117428 w 375336"/>
                <a:gd name="connsiteY56" fmla="*/ 2485292 h 3068910"/>
                <a:gd name="connsiteX57" fmla="*/ 109613 w 375336"/>
                <a:gd name="connsiteY57" fmla="*/ 2454031 h 3068910"/>
                <a:gd name="connsiteX58" fmla="*/ 101798 w 375336"/>
                <a:gd name="connsiteY58" fmla="*/ 2360246 h 3068910"/>
                <a:gd name="connsiteX59" fmla="*/ 86167 w 375336"/>
                <a:gd name="connsiteY59" fmla="*/ 2383692 h 3068910"/>
                <a:gd name="connsiteX60" fmla="*/ 70536 w 375336"/>
                <a:gd name="connsiteY60" fmla="*/ 2446215 h 3068910"/>
                <a:gd name="connsiteX61" fmla="*/ 47090 w 375336"/>
                <a:gd name="connsiteY61" fmla="*/ 2516554 h 3068910"/>
                <a:gd name="connsiteX62" fmla="*/ 31459 w 375336"/>
                <a:gd name="connsiteY62" fmla="*/ 2602523 h 3068910"/>
                <a:gd name="connsiteX63" fmla="*/ 15828 w 375336"/>
                <a:gd name="connsiteY63" fmla="*/ 2649415 h 3068910"/>
                <a:gd name="connsiteX64" fmla="*/ 8013 w 375336"/>
                <a:gd name="connsiteY64" fmla="*/ 2688492 h 3068910"/>
                <a:gd name="connsiteX65" fmla="*/ 15828 w 375336"/>
                <a:gd name="connsiteY65" fmla="*/ 2625969 h 3068910"/>
                <a:gd name="connsiteX66" fmla="*/ 47090 w 375336"/>
                <a:gd name="connsiteY66" fmla="*/ 2579077 h 3068910"/>
                <a:gd name="connsiteX67" fmla="*/ 70536 w 375336"/>
                <a:gd name="connsiteY67" fmla="*/ 2899508 h 3068910"/>
                <a:gd name="connsiteX68" fmla="*/ 93982 w 375336"/>
                <a:gd name="connsiteY68" fmla="*/ 2985477 h 3068910"/>
                <a:gd name="connsiteX69" fmla="*/ 125244 w 375336"/>
                <a:gd name="connsiteY69" fmla="*/ 2829169 h 3068910"/>
                <a:gd name="connsiteX70" fmla="*/ 140875 w 375336"/>
                <a:gd name="connsiteY70" fmla="*/ 2743200 h 3068910"/>
                <a:gd name="connsiteX71" fmla="*/ 156505 w 375336"/>
                <a:gd name="connsiteY71" fmla="*/ 2618154 h 3068910"/>
                <a:gd name="connsiteX72" fmla="*/ 140875 w 375336"/>
                <a:gd name="connsiteY72" fmla="*/ 593969 h 3068910"/>
                <a:gd name="connsiteX73" fmla="*/ 133059 w 375336"/>
                <a:gd name="connsiteY73" fmla="*/ 515815 h 3068910"/>
                <a:gd name="connsiteX74" fmla="*/ 109613 w 375336"/>
                <a:gd name="connsiteY74" fmla="*/ 226646 h 3068910"/>
                <a:gd name="connsiteX75" fmla="*/ 101798 w 375336"/>
                <a:gd name="connsiteY75" fmla="*/ 851877 h 3068910"/>
                <a:gd name="connsiteX76" fmla="*/ 93982 w 375336"/>
                <a:gd name="connsiteY76" fmla="*/ 890954 h 3068910"/>
                <a:gd name="connsiteX77" fmla="*/ 86167 w 375336"/>
                <a:gd name="connsiteY77" fmla="*/ 937846 h 3068910"/>
                <a:gd name="connsiteX78" fmla="*/ 93982 w 375336"/>
                <a:gd name="connsiteY78" fmla="*/ 1570892 h 3068910"/>
                <a:gd name="connsiteX79" fmla="*/ 101798 w 375336"/>
                <a:gd name="connsiteY79" fmla="*/ 1602154 h 3068910"/>
                <a:gd name="connsiteX80" fmla="*/ 109613 w 375336"/>
                <a:gd name="connsiteY80" fmla="*/ 1649046 h 3068910"/>
                <a:gd name="connsiteX81" fmla="*/ 117428 w 375336"/>
                <a:gd name="connsiteY81" fmla="*/ 1758461 h 3068910"/>
                <a:gd name="connsiteX82" fmla="*/ 125244 w 375336"/>
                <a:gd name="connsiteY82" fmla="*/ 1781908 h 3068910"/>
                <a:gd name="connsiteX83" fmla="*/ 133059 w 375336"/>
                <a:gd name="connsiteY83" fmla="*/ 1828800 h 3068910"/>
                <a:gd name="connsiteX84" fmla="*/ 148690 w 375336"/>
                <a:gd name="connsiteY84" fmla="*/ 1883508 h 3068910"/>
                <a:gd name="connsiteX85" fmla="*/ 156505 w 375336"/>
                <a:gd name="connsiteY85" fmla="*/ 1930400 h 3068910"/>
                <a:gd name="connsiteX86" fmla="*/ 172136 w 375336"/>
                <a:gd name="connsiteY86" fmla="*/ 1985108 h 3068910"/>
                <a:gd name="connsiteX87" fmla="*/ 179951 w 375336"/>
                <a:gd name="connsiteY87" fmla="*/ 2016369 h 3068910"/>
                <a:gd name="connsiteX88" fmla="*/ 195582 w 375336"/>
                <a:gd name="connsiteY88" fmla="*/ 2039815 h 3068910"/>
                <a:gd name="connsiteX89" fmla="*/ 211213 w 375336"/>
                <a:gd name="connsiteY89" fmla="*/ 2094523 h 3068910"/>
                <a:gd name="connsiteX90" fmla="*/ 234659 w 375336"/>
                <a:gd name="connsiteY90" fmla="*/ 2110154 h 3068910"/>
                <a:gd name="connsiteX91" fmla="*/ 258105 w 375336"/>
                <a:gd name="connsiteY91" fmla="*/ 2094523 h 3068910"/>
                <a:gd name="connsiteX92" fmla="*/ 265921 w 375336"/>
                <a:gd name="connsiteY92" fmla="*/ 2063261 h 3068910"/>
                <a:gd name="connsiteX93" fmla="*/ 281551 w 375336"/>
                <a:gd name="connsiteY93" fmla="*/ 2024184 h 3068910"/>
                <a:gd name="connsiteX94" fmla="*/ 289367 w 375336"/>
                <a:gd name="connsiteY94" fmla="*/ 1969477 h 3068910"/>
                <a:gd name="connsiteX95" fmla="*/ 312813 w 375336"/>
                <a:gd name="connsiteY95" fmla="*/ 1922584 h 3068910"/>
                <a:gd name="connsiteX96" fmla="*/ 320628 w 375336"/>
                <a:gd name="connsiteY96" fmla="*/ 1899138 h 3068910"/>
                <a:gd name="connsiteX97" fmla="*/ 351890 w 375336"/>
                <a:gd name="connsiteY97" fmla="*/ 1828800 h 3068910"/>
                <a:gd name="connsiteX98" fmla="*/ 359705 w 375336"/>
                <a:gd name="connsiteY98" fmla="*/ 1797538 h 3068910"/>
                <a:gd name="connsiteX99" fmla="*/ 375336 w 375336"/>
                <a:gd name="connsiteY99" fmla="*/ 1719384 h 3068910"/>
                <a:gd name="connsiteX100" fmla="*/ 367521 w 375336"/>
                <a:gd name="connsiteY100" fmla="*/ 1664677 h 3068910"/>
                <a:gd name="connsiteX101" fmla="*/ 351890 w 375336"/>
                <a:gd name="connsiteY101" fmla="*/ 1641231 h 3068910"/>
                <a:gd name="connsiteX102" fmla="*/ 344075 w 375336"/>
                <a:gd name="connsiteY102" fmla="*/ 1617784 h 3068910"/>
                <a:gd name="connsiteX103" fmla="*/ 328444 w 375336"/>
                <a:gd name="connsiteY103" fmla="*/ 1563077 h 3068910"/>
                <a:gd name="connsiteX104" fmla="*/ 320628 w 375336"/>
                <a:gd name="connsiteY104" fmla="*/ 1484923 h 3068910"/>
                <a:gd name="connsiteX105" fmla="*/ 304998 w 375336"/>
                <a:gd name="connsiteY105" fmla="*/ 1430215 h 3068910"/>
                <a:gd name="connsiteX106" fmla="*/ 297182 w 375336"/>
                <a:gd name="connsiteY106" fmla="*/ 453292 h 3068910"/>
                <a:gd name="connsiteX107" fmla="*/ 289367 w 375336"/>
                <a:gd name="connsiteY107" fmla="*/ 109415 h 3068910"/>
                <a:gd name="connsiteX108" fmla="*/ 258105 w 375336"/>
                <a:gd name="connsiteY108" fmla="*/ 296984 h 3068910"/>
                <a:gd name="connsiteX109" fmla="*/ 250290 w 375336"/>
                <a:gd name="connsiteY109" fmla="*/ 2086708 h 3068910"/>
                <a:gd name="connsiteX110" fmla="*/ 211213 w 375336"/>
                <a:gd name="connsiteY110" fmla="*/ 2328984 h 3068910"/>
                <a:gd name="connsiteX111" fmla="*/ 195582 w 375336"/>
                <a:gd name="connsiteY111" fmla="*/ 2540000 h 3068910"/>
                <a:gd name="connsiteX112" fmla="*/ 211213 w 375336"/>
                <a:gd name="connsiteY112" fmla="*/ 2719754 h 3068910"/>
                <a:gd name="connsiteX113" fmla="*/ 203398 w 375336"/>
                <a:gd name="connsiteY113" fmla="*/ 2321169 h 3068910"/>
                <a:gd name="connsiteX114" fmla="*/ 195582 w 375336"/>
                <a:gd name="connsiteY114" fmla="*/ 2289908 h 3068910"/>
                <a:gd name="connsiteX115" fmla="*/ 179951 w 375336"/>
                <a:gd name="connsiteY115" fmla="*/ 1578708 h 3068910"/>
                <a:gd name="connsiteX116" fmla="*/ 164321 w 375336"/>
                <a:gd name="connsiteY116" fmla="*/ 1555261 h 3068910"/>
                <a:gd name="connsiteX117" fmla="*/ 117428 w 375336"/>
                <a:gd name="connsiteY117" fmla="*/ 1703754 h 3068910"/>
                <a:gd name="connsiteX118" fmla="*/ 86167 w 375336"/>
                <a:gd name="connsiteY118" fmla="*/ 1813169 h 3068910"/>
                <a:gd name="connsiteX119" fmla="*/ 47090 w 375336"/>
                <a:gd name="connsiteY119" fmla="*/ 2000738 h 3068910"/>
                <a:gd name="connsiteX120" fmla="*/ 8013 w 375336"/>
                <a:gd name="connsiteY120" fmla="*/ 2180492 h 3068910"/>
                <a:gd name="connsiteX121" fmla="*/ 198 w 375336"/>
                <a:gd name="connsiteY121" fmla="*/ 2274277 h 3068910"/>
                <a:gd name="connsiteX122" fmla="*/ 15828 w 375336"/>
                <a:gd name="connsiteY122" fmla="*/ 2352431 h 3068910"/>
                <a:gd name="connsiteX123" fmla="*/ 23644 w 375336"/>
                <a:gd name="connsiteY123" fmla="*/ 2399323 h 3068910"/>
                <a:gd name="connsiteX124" fmla="*/ 31459 w 375336"/>
                <a:gd name="connsiteY124" fmla="*/ 2540000 h 3068910"/>
                <a:gd name="connsiteX125" fmla="*/ 54905 w 375336"/>
                <a:gd name="connsiteY125" fmla="*/ 2688492 h 3068910"/>
                <a:gd name="connsiteX126" fmla="*/ 62721 w 375336"/>
                <a:gd name="connsiteY126" fmla="*/ 2751015 h 3068910"/>
                <a:gd name="connsiteX127" fmla="*/ 93982 w 375336"/>
                <a:gd name="connsiteY127" fmla="*/ 2586892 h 3068910"/>
                <a:gd name="connsiteX128" fmla="*/ 101798 w 375336"/>
                <a:gd name="connsiteY128" fmla="*/ 2516554 h 306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375336" h="3068910">
                  <a:moveTo>
                    <a:pt x="179951" y="0"/>
                  </a:moveTo>
                  <a:cubicBezTo>
                    <a:pt x="203777" y="190594"/>
                    <a:pt x="201598" y="158169"/>
                    <a:pt x="203398" y="500184"/>
                  </a:cubicBezTo>
                  <a:cubicBezTo>
                    <a:pt x="205235" y="849276"/>
                    <a:pt x="202705" y="1198422"/>
                    <a:pt x="195582" y="1547446"/>
                  </a:cubicBezTo>
                  <a:cubicBezTo>
                    <a:pt x="194883" y="1581704"/>
                    <a:pt x="184033" y="1615025"/>
                    <a:pt x="179951" y="1649046"/>
                  </a:cubicBezTo>
                  <a:cubicBezTo>
                    <a:pt x="174538" y="1694153"/>
                    <a:pt x="174263" y="1751140"/>
                    <a:pt x="164321" y="1797538"/>
                  </a:cubicBezTo>
                  <a:cubicBezTo>
                    <a:pt x="160347" y="1816083"/>
                    <a:pt x="155002" y="1834362"/>
                    <a:pt x="148690" y="1852246"/>
                  </a:cubicBezTo>
                  <a:cubicBezTo>
                    <a:pt x="139352" y="1878705"/>
                    <a:pt x="117428" y="1930400"/>
                    <a:pt x="117428" y="1930400"/>
                  </a:cubicBezTo>
                  <a:cubicBezTo>
                    <a:pt x="114823" y="1948636"/>
                    <a:pt x="112908" y="1966984"/>
                    <a:pt x="109613" y="1985108"/>
                  </a:cubicBezTo>
                  <a:cubicBezTo>
                    <a:pt x="102484" y="2024316"/>
                    <a:pt x="86167" y="2102338"/>
                    <a:pt x="86167" y="2102338"/>
                  </a:cubicBezTo>
                  <a:cubicBezTo>
                    <a:pt x="91377" y="2201333"/>
                    <a:pt x="94195" y="2300483"/>
                    <a:pt x="101798" y="2399323"/>
                  </a:cubicBezTo>
                  <a:cubicBezTo>
                    <a:pt x="104624" y="2436056"/>
                    <a:pt x="111963" y="2472304"/>
                    <a:pt x="117428" y="2508738"/>
                  </a:cubicBezTo>
                  <a:cubicBezTo>
                    <a:pt x="149963" y="2725640"/>
                    <a:pt x="97789" y="2363440"/>
                    <a:pt x="133059" y="2610338"/>
                  </a:cubicBezTo>
                  <a:cubicBezTo>
                    <a:pt x="135664" y="2753620"/>
                    <a:pt x="130417" y="3183108"/>
                    <a:pt x="140875" y="3040184"/>
                  </a:cubicBezTo>
                  <a:cubicBezTo>
                    <a:pt x="159130" y="2790705"/>
                    <a:pt x="147958" y="2539908"/>
                    <a:pt x="156505" y="2289908"/>
                  </a:cubicBezTo>
                  <a:cubicBezTo>
                    <a:pt x="158383" y="2234985"/>
                    <a:pt x="166668" y="2180467"/>
                    <a:pt x="172136" y="2125784"/>
                  </a:cubicBezTo>
                  <a:cubicBezTo>
                    <a:pt x="174483" y="2102311"/>
                    <a:pt x="176615" y="2078799"/>
                    <a:pt x="179951" y="2055446"/>
                  </a:cubicBezTo>
                  <a:cubicBezTo>
                    <a:pt x="184433" y="2024072"/>
                    <a:pt x="191651" y="1993109"/>
                    <a:pt x="195582" y="1961661"/>
                  </a:cubicBezTo>
                  <a:cubicBezTo>
                    <a:pt x="199473" y="1930534"/>
                    <a:pt x="199733" y="1899032"/>
                    <a:pt x="203398" y="1867877"/>
                  </a:cubicBezTo>
                  <a:cubicBezTo>
                    <a:pt x="206828" y="1838725"/>
                    <a:pt x="210734" y="1830237"/>
                    <a:pt x="219028" y="1805354"/>
                  </a:cubicBezTo>
                  <a:cubicBezTo>
                    <a:pt x="221633" y="1776697"/>
                    <a:pt x="223666" y="1747983"/>
                    <a:pt x="226844" y="1719384"/>
                  </a:cubicBezTo>
                  <a:cubicBezTo>
                    <a:pt x="231483" y="1677635"/>
                    <a:pt x="242475" y="1594338"/>
                    <a:pt x="242475" y="1594338"/>
                  </a:cubicBezTo>
                  <a:cubicBezTo>
                    <a:pt x="237265" y="1114995"/>
                    <a:pt x="237096" y="635570"/>
                    <a:pt x="226844" y="156308"/>
                  </a:cubicBezTo>
                  <a:cubicBezTo>
                    <a:pt x="226643" y="146917"/>
                    <a:pt x="214913" y="141495"/>
                    <a:pt x="211213" y="132861"/>
                  </a:cubicBezTo>
                  <a:cubicBezTo>
                    <a:pt x="207076" y="123207"/>
                    <a:pt x="196972" y="69472"/>
                    <a:pt x="195582" y="62523"/>
                  </a:cubicBezTo>
                  <a:cubicBezTo>
                    <a:pt x="192977" y="75549"/>
                    <a:pt x="189787" y="88471"/>
                    <a:pt x="187767" y="101600"/>
                  </a:cubicBezTo>
                  <a:cubicBezTo>
                    <a:pt x="175920" y="178605"/>
                    <a:pt x="170489" y="285896"/>
                    <a:pt x="164321" y="351692"/>
                  </a:cubicBezTo>
                  <a:cubicBezTo>
                    <a:pt x="162361" y="372604"/>
                    <a:pt x="160376" y="393572"/>
                    <a:pt x="156505" y="414215"/>
                  </a:cubicBezTo>
                  <a:cubicBezTo>
                    <a:pt x="152546" y="435329"/>
                    <a:pt x="146085" y="455897"/>
                    <a:pt x="140875" y="476738"/>
                  </a:cubicBezTo>
                  <a:cubicBezTo>
                    <a:pt x="138270" y="531446"/>
                    <a:pt x="133987" y="586099"/>
                    <a:pt x="133059" y="640861"/>
                  </a:cubicBezTo>
                  <a:cubicBezTo>
                    <a:pt x="119798" y="1423275"/>
                    <a:pt x="205339" y="1158689"/>
                    <a:pt x="117428" y="1422400"/>
                  </a:cubicBezTo>
                  <a:cubicBezTo>
                    <a:pt x="93015" y="1658389"/>
                    <a:pt x="136113" y="1585851"/>
                    <a:pt x="78351" y="1672492"/>
                  </a:cubicBezTo>
                  <a:cubicBezTo>
                    <a:pt x="75746" y="1745436"/>
                    <a:pt x="77349" y="1818651"/>
                    <a:pt x="70536" y="1891323"/>
                  </a:cubicBezTo>
                  <a:cubicBezTo>
                    <a:pt x="69449" y="1902922"/>
                    <a:pt x="55306" y="1910941"/>
                    <a:pt x="54905" y="1922584"/>
                  </a:cubicBezTo>
                  <a:cubicBezTo>
                    <a:pt x="52659" y="1987726"/>
                    <a:pt x="59295" y="2052879"/>
                    <a:pt x="62721" y="2117969"/>
                  </a:cubicBezTo>
                  <a:cubicBezTo>
                    <a:pt x="68352" y="2224949"/>
                    <a:pt x="67177" y="2202773"/>
                    <a:pt x="86167" y="2297723"/>
                  </a:cubicBezTo>
                  <a:cubicBezTo>
                    <a:pt x="86636" y="2303346"/>
                    <a:pt x="96177" y="2433421"/>
                    <a:pt x="101798" y="2454031"/>
                  </a:cubicBezTo>
                  <a:cubicBezTo>
                    <a:pt x="104269" y="2463093"/>
                    <a:pt x="112218" y="2469662"/>
                    <a:pt x="117428" y="2477477"/>
                  </a:cubicBezTo>
                  <a:cubicBezTo>
                    <a:pt x="120033" y="2493108"/>
                    <a:pt x="121806" y="2508900"/>
                    <a:pt x="125244" y="2524369"/>
                  </a:cubicBezTo>
                  <a:cubicBezTo>
                    <a:pt x="139899" y="2590315"/>
                    <a:pt x="128186" y="2486854"/>
                    <a:pt x="140875" y="2594708"/>
                  </a:cubicBezTo>
                  <a:cubicBezTo>
                    <a:pt x="159378" y="2751979"/>
                    <a:pt x="138864" y="2621718"/>
                    <a:pt x="156505" y="2727569"/>
                  </a:cubicBezTo>
                  <a:cubicBezTo>
                    <a:pt x="195940" y="2648701"/>
                    <a:pt x="169240" y="2711374"/>
                    <a:pt x="187767" y="2540000"/>
                  </a:cubicBezTo>
                  <a:cubicBezTo>
                    <a:pt x="220385" y="2238285"/>
                    <a:pt x="186382" y="2535744"/>
                    <a:pt x="219028" y="2328984"/>
                  </a:cubicBezTo>
                  <a:cubicBezTo>
                    <a:pt x="222707" y="2305682"/>
                    <a:pt x="223726" y="2282029"/>
                    <a:pt x="226844" y="2258646"/>
                  </a:cubicBezTo>
                  <a:cubicBezTo>
                    <a:pt x="232727" y="2214524"/>
                    <a:pt x="240134" y="2187115"/>
                    <a:pt x="250290" y="2141415"/>
                  </a:cubicBezTo>
                  <a:cubicBezTo>
                    <a:pt x="252793" y="2118886"/>
                    <a:pt x="267729" y="1975484"/>
                    <a:pt x="273736" y="1969477"/>
                  </a:cubicBezTo>
                  <a:cubicBezTo>
                    <a:pt x="295918" y="1947295"/>
                    <a:pt x="270357" y="2032207"/>
                    <a:pt x="265921" y="2063261"/>
                  </a:cubicBezTo>
                  <a:cubicBezTo>
                    <a:pt x="262524" y="2087038"/>
                    <a:pt x="255500" y="2110154"/>
                    <a:pt x="250290" y="2133600"/>
                  </a:cubicBezTo>
                  <a:cubicBezTo>
                    <a:pt x="247685" y="2164861"/>
                    <a:pt x="246366" y="2196257"/>
                    <a:pt x="242475" y="2227384"/>
                  </a:cubicBezTo>
                  <a:cubicBezTo>
                    <a:pt x="241143" y="2238042"/>
                    <a:pt x="236639" y="2248089"/>
                    <a:pt x="234659" y="2258646"/>
                  </a:cubicBezTo>
                  <a:cubicBezTo>
                    <a:pt x="220346" y="2334981"/>
                    <a:pt x="219797" y="2346277"/>
                    <a:pt x="211213" y="2414954"/>
                  </a:cubicBezTo>
                  <a:cubicBezTo>
                    <a:pt x="208608" y="2589497"/>
                    <a:pt x="211701" y="2764219"/>
                    <a:pt x="203398" y="2938584"/>
                  </a:cubicBezTo>
                  <a:cubicBezTo>
                    <a:pt x="202844" y="2950221"/>
                    <a:pt x="190593" y="2918626"/>
                    <a:pt x="187767" y="2907323"/>
                  </a:cubicBezTo>
                  <a:cubicBezTo>
                    <a:pt x="180080" y="2876576"/>
                    <a:pt x="176235" y="2844965"/>
                    <a:pt x="172136" y="2813538"/>
                  </a:cubicBezTo>
                  <a:cubicBezTo>
                    <a:pt x="168414" y="2785005"/>
                    <a:pt x="168209" y="2756080"/>
                    <a:pt x="164321" y="2727569"/>
                  </a:cubicBezTo>
                  <a:cubicBezTo>
                    <a:pt x="160386" y="2698710"/>
                    <a:pt x="153292" y="2670360"/>
                    <a:pt x="148690" y="2641600"/>
                  </a:cubicBezTo>
                  <a:cubicBezTo>
                    <a:pt x="142869" y="2605220"/>
                    <a:pt x="140284" y="2568311"/>
                    <a:pt x="133059" y="2532184"/>
                  </a:cubicBezTo>
                  <a:cubicBezTo>
                    <a:pt x="129828" y="2516028"/>
                    <a:pt x="122162" y="2501073"/>
                    <a:pt x="117428" y="2485292"/>
                  </a:cubicBezTo>
                  <a:cubicBezTo>
                    <a:pt x="114342" y="2475004"/>
                    <a:pt x="112218" y="2464451"/>
                    <a:pt x="109613" y="2454031"/>
                  </a:cubicBezTo>
                  <a:cubicBezTo>
                    <a:pt x="107008" y="2422769"/>
                    <a:pt x="111718" y="2390006"/>
                    <a:pt x="101798" y="2360246"/>
                  </a:cubicBezTo>
                  <a:cubicBezTo>
                    <a:pt x="98828" y="2351335"/>
                    <a:pt x="89377" y="2374865"/>
                    <a:pt x="86167" y="2383692"/>
                  </a:cubicBezTo>
                  <a:cubicBezTo>
                    <a:pt x="78825" y="2403881"/>
                    <a:pt x="76598" y="2425605"/>
                    <a:pt x="70536" y="2446215"/>
                  </a:cubicBezTo>
                  <a:cubicBezTo>
                    <a:pt x="63562" y="2469925"/>
                    <a:pt x="47090" y="2516554"/>
                    <a:pt x="47090" y="2516554"/>
                  </a:cubicBezTo>
                  <a:cubicBezTo>
                    <a:pt x="41585" y="2555090"/>
                    <a:pt x="41510" y="2569020"/>
                    <a:pt x="31459" y="2602523"/>
                  </a:cubicBezTo>
                  <a:cubicBezTo>
                    <a:pt x="26724" y="2618304"/>
                    <a:pt x="20163" y="2633519"/>
                    <a:pt x="15828" y="2649415"/>
                  </a:cubicBezTo>
                  <a:cubicBezTo>
                    <a:pt x="12333" y="2662231"/>
                    <a:pt x="8013" y="2701776"/>
                    <a:pt x="8013" y="2688492"/>
                  </a:cubicBezTo>
                  <a:cubicBezTo>
                    <a:pt x="8013" y="2667489"/>
                    <a:pt x="8764" y="2645749"/>
                    <a:pt x="15828" y="2625969"/>
                  </a:cubicBezTo>
                  <a:cubicBezTo>
                    <a:pt x="22146" y="2608278"/>
                    <a:pt x="47090" y="2579077"/>
                    <a:pt x="47090" y="2579077"/>
                  </a:cubicBezTo>
                  <a:cubicBezTo>
                    <a:pt x="98446" y="2707466"/>
                    <a:pt x="56441" y="2589405"/>
                    <a:pt x="70536" y="2899508"/>
                  </a:cubicBezTo>
                  <a:cubicBezTo>
                    <a:pt x="73383" y="2962153"/>
                    <a:pt x="69443" y="2948669"/>
                    <a:pt x="93982" y="2985477"/>
                  </a:cubicBezTo>
                  <a:cubicBezTo>
                    <a:pt x="144943" y="2917528"/>
                    <a:pt x="108738" y="2977719"/>
                    <a:pt x="125244" y="2829169"/>
                  </a:cubicBezTo>
                  <a:cubicBezTo>
                    <a:pt x="128461" y="2800221"/>
                    <a:pt x="136607" y="2772012"/>
                    <a:pt x="140875" y="2743200"/>
                  </a:cubicBezTo>
                  <a:cubicBezTo>
                    <a:pt x="147031" y="2701647"/>
                    <a:pt x="151295" y="2659836"/>
                    <a:pt x="156505" y="2618154"/>
                  </a:cubicBezTo>
                  <a:cubicBezTo>
                    <a:pt x="151295" y="1943426"/>
                    <a:pt x="148400" y="1268675"/>
                    <a:pt x="140875" y="593969"/>
                  </a:cubicBezTo>
                  <a:cubicBezTo>
                    <a:pt x="140583" y="567789"/>
                    <a:pt x="134970" y="541926"/>
                    <a:pt x="133059" y="515815"/>
                  </a:cubicBezTo>
                  <a:cubicBezTo>
                    <a:pt x="112425" y="233827"/>
                    <a:pt x="131512" y="358043"/>
                    <a:pt x="109613" y="226646"/>
                  </a:cubicBezTo>
                  <a:cubicBezTo>
                    <a:pt x="107008" y="435056"/>
                    <a:pt x="106701" y="643508"/>
                    <a:pt x="101798" y="851877"/>
                  </a:cubicBezTo>
                  <a:cubicBezTo>
                    <a:pt x="101486" y="865157"/>
                    <a:pt x="96358" y="877885"/>
                    <a:pt x="93982" y="890954"/>
                  </a:cubicBezTo>
                  <a:cubicBezTo>
                    <a:pt x="91147" y="906545"/>
                    <a:pt x="88772" y="922215"/>
                    <a:pt x="86167" y="937846"/>
                  </a:cubicBezTo>
                  <a:cubicBezTo>
                    <a:pt x="88772" y="1148861"/>
                    <a:pt x="89018" y="1359919"/>
                    <a:pt x="93982" y="1570892"/>
                  </a:cubicBezTo>
                  <a:cubicBezTo>
                    <a:pt x="94235" y="1581630"/>
                    <a:pt x="99691" y="1591621"/>
                    <a:pt x="101798" y="1602154"/>
                  </a:cubicBezTo>
                  <a:cubicBezTo>
                    <a:pt x="104906" y="1617693"/>
                    <a:pt x="107008" y="1633415"/>
                    <a:pt x="109613" y="1649046"/>
                  </a:cubicBezTo>
                  <a:cubicBezTo>
                    <a:pt x="112218" y="1685518"/>
                    <a:pt x="113156" y="1722147"/>
                    <a:pt x="117428" y="1758461"/>
                  </a:cubicBezTo>
                  <a:cubicBezTo>
                    <a:pt x="118391" y="1766643"/>
                    <a:pt x="123457" y="1773866"/>
                    <a:pt x="125244" y="1781908"/>
                  </a:cubicBezTo>
                  <a:cubicBezTo>
                    <a:pt x="128682" y="1797377"/>
                    <a:pt x="129496" y="1813360"/>
                    <a:pt x="133059" y="1828800"/>
                  </a:cubicBezTo>
                  <a:cubicBezTo>
                    <a:pt x="137324" y="1847280"/>
                    <a:pt x="144425" y="1865028"/>
                    <a:pt x="148690" y="1883508"/>
                  </a:cubicBezTo>
                  <a:cubicBezTo>
                    <a:pt x="152253" y="1898948"/>
                    <a:pt x="153397" y="1914861"/>
                    <a:pt x="156505" y="1930400"/>
                  </a:cubicBezTo>
                  <a:cubicBezTo>
                    <a:pt x="164646" y="1971105"/>
                    <a:pt x="162208" y="1950358"/>
                    <a:pt x="172136" y="1985108"/>
                  </a:cubicBezTo>
                  <a:cubicBezTo>
                    <a:pt x="175087" y="1995436"/>
                    <a:pt x="175720" y="2006496"/>
                    <a:pt x="179951" y="2016369"/>
                  </a:cubicBezTo>
                  <a:cubicBezTo>
                    <a:pt x="183651" y="2025002"/>
                    <a:pt x="190372" y="2032000"/>
                    <a:pt x="195582" y="2039815"/>
                  </a:cubicBezTo>
                  <a:cubicBezTo>
                    <a:pt x="196092" y="2041855"/>
                    <a:pt x="207137" y="2089428"/>
                    <a:pt x="211213" y="2094523"/>
                  </a:cubicBezTo>
                  <a:cubicBezTo>
                    <a:pt x="217081" y="2101858"/>
                    <a:pt x="226844" y="2104944"/>
                    <a:pt x="234659" y="2110154"/>
                  </a:cubicBezTo>
                  <a:cubicBezTo>
                    <a:pt x="242474" y="2104944"/>
                    <a:pt x="252895" y="2102338"/>
                    <a:pt x="258105" y="2094523"/>
                  </a:cubicBezTo>
                  <a:cubicBezTo>
                    <a:pt x="264063" y="2085586"/>
                    <a:pt x="262524" y="2073451"/>
                    <a:pt x="265921" y="2063261"/>
                  </a:cubicBezTo>
                  <a:cubicBezTo>
                    <a:pt x="270357" y="2049952"/>
                    <a:pt x="276341" y="2037210"/>
                    <a:pt x="281551" y="2024184"/>
                  </a:cubicBezTo>
                  <a:cubicBezTo>
                    <a:pt x="284156" y="2005948"/>
                    <a:pt x="283950" y="1987083"/>
                    <a:pt x="289367" y="1969477"/>
                  </a:cubicBezTo>
                  <a:cubicBezTo>
                    <a:pt x="294506" y="1952774"/>
                    <a:pt x="305716" y="1938554"/>
                    <a:pt x="312813" y="1922584"/>
                  </a:cubicBezTo>
                  <a:cubicBezTo>
                    <a:pt x="316159" y="1915056"/>
                    <a:pt x="317735" y="1906852"/>
                    <a:pt x="320628" y="1899138"/>
                  </a:cubicBezTo>
                  <a:cubicBezTo>
                    <a:pt x="335596" y="1859224"/>
                    <a:pt x="334129" y="1864321"/>
                    <a:pt x="351890" y="1828800"/>
                  </a:cubicBezTo>
                  <a:cubicBezTo>
                    <a:pt x="354495" y="1818379"/>
                    <a:pt x="357454" y="1808041"/>
                    <a:pt x="359705" y="1797538"/>
                  </a:cubicBezTo>
                  <a:cubicBezTo>
                    <a:pt x="365272" y="1771560"/>
                    <a:pt x="375336" y="1719384"/>
                    <a:pt x="375336" y="1719384"/>
                  </a:cubicBezTo>
                  <a:cubicBezTo>
                    <a:pt x="372731" y="1701148"/>
                    <a:pt x="372814" y="1682321"/>
                    <a:pt x="367521" y="1664677"/>
                  </a:cubicBezTo>
                  <a:cubicBezTo>
                    <a:pt x="364822" y="1655680"/>
                    <a:pt x="356091" y="1649632"/>
                    <a:pt x="351890" y="1641231"/>
                  </a:cubicBezTo>
                  <a:cubicBezTo>
                    <a:pt x="348206" y="1633862"/>
                    <a:pt x="346442" y="1625675"/>
                    <a:pt x="344075" y="1617784"/>
                  </a:cubicBezTo>
                  <a:cubicBezTo>
                    <a:pt x="338625" y="1599618"/>
                    <a:pt x="333654" y="1581313"/>
                    <a:pt x="328444" y="1563077"/>
                  </a:cubicBezTo>
                  <a:cubicBezTo>
                    <a:pt x="325839" y="1537026"/>
                    <a:pt x="325178" y="1510706"/>
                    <a:pt x="320628" y="1484923"/>
                  </a:cubicBezTo>
                  <a:cubicBezTo>
                    <a:pt x="317332" y="1466246"/>
                    <a:pt x="305429" y="1449176"/>
                    <a:pt x="304998" y="1430215"/>
                  </a:cubicBezTo>
                  <a:cubicBezTo>
                    <a:pt x="297599" y="1104648"/>
                    <a:pt x="301036" y="778921"/>
                    <a:pt x="297182" y="453292"/>
                  </a:cubicBezTo>
                  <a:cubicBezTo>
                    <a:pt x="295825" y="338645"/>
                    <a:pt x="291972" y="224041"/>
                    <a:pt x="289367" y="109415"/>
                  </a:cubicBezTo>
                  <a:cubicBezTo>
                    <a:pt x="253686" y="180777"/>
                    <a:pt x="259763" y="159348"/>
                    <a:pt x="258105" y="296984"/>
                  </a:cubicBezTo>
                  <a:cubicBezTo>
                    <a:pt x="250918" y="893521"/>
                    <a:pt x="259872" y="1490205"/>
                    <a:pt x="250290" y="2086708"/>
                  </a:cubicBezTo>
                  <a:cubicBezTo>
                    <a:pt x="249719" y="2122245"/>
                    <a:pt x="221234" y="2273869"/>
                    <a:pt x="211213" y="2328984"/>
                  </a:cubicBezTo>
                  <a:cubicBezTo>
                    <a:pt x="206003" y="2399323"/>
                    <a:pt x="196912" y="2469481"/>
                    <a:pt x="195582" y="2540000"/>
                  </a:cubicBezTo>
                  <a:cubicBezTo>
                    <a:pt x="190866" y="2789981"/>
                    <a:pt x="183525" y="2802820"/>
                    <a:pt x="211213" y="2719754"/>
                  </a:cubicBezTo>
                  <a:cubicBezTo>
                    <a:pt x="208608" y="2586892"/>
                    <a:pt x="208227" y="2453968"/>
                    <a:pt x="203398" y="2321169"/>
                  </a:cubicBezTo>
                  <a:cubicBezTo>
                    <a:pt x="203008" y="2310435"/>
                    <a:pt x="195921" y="2300644"/>
                    <a:pt x="195582" y="2289908"/>
                  </a:cubicBezTo>
                  <a:cubicBezTo>
                    <a:pt x="188097" y="2052902"/>
                    <a:pt x="190032" y="1815618"/>
                    <a:pt x="179951" y="1578708"/>
                  </a:cubicBezTo>
                  <a:cubicBezTo>
                    <a:pt x="179552" y="1569323"/>
                    <a:pt x="169531" y="1563077"/>
                    <a:pt x="164321" y="1555261"/>
                  </a:cubicBezTo>
                  <a:cubicBezTo>
                    <a:pt x="104481" y="1630060"/>
                    <a:pt x="147703" y="1562468"/>
                    <a:pt x="117428" y="1703754"/>
                  </a:cubicBezTo>
                  <a:cubicBezTo>
                    <a:pt x="109480" y="1740843"/>
                    <a:pt x="95686" y="1776452"/>
                    <a:pt x="86167" y="1813169"/>
                  </a:cubicBezTo>
                  <a:cubicBezTo>
                    <a:pt x="53696" y="1938417"/>
                    <a:pt x="71014" y="1884539"/>
                    <a:pt x="47090" y="2000738"/>
                  </a:cubicBezTo>
                  <a:cubicBezTo>
                    <a:pt x="34725" y="2060796"/>
                    <a:pt x="21039" y="2120574"/>
                    <a:pt x="8013" y="2180492"/>
                  </a:cubicBezTo>
                  <a:cubicBezTo>
                    <a:pt x="5408" y="2211754"/>
                    <a:pt x="-1226" y="2242939"/>
                    <a:pt x="198" y="2274277"/>
                  </a:cubicBezTo>
                  <a:cubicBezTo>
                    <a:pt x="1404" y="2300817"/>
                    <a:pt x="10932" y="2326319"/>
                    <a:pt x="15828" y="2352431"/>
                  </a:cubicBezTo>
                  <a:cubicBezTo>
                    <a:pt x="18748" y="2368006"/>
                    <a:pt x="21039" y="2383692"/>
                    <a:pt x="23644" y="2399323"/>
                  </a:cubicBezTo>
                  <a:cubicBezTo>
                    <a:pt x="26249" y="2446215"/>
                    <a:pt x="27075" y="2493240"/>
                    <a:pt x="31459" y="2540000"/>
                  </a:cubicBezTo>
                  <a:cubicBezTo>
                    <a:pt x="48573" y="2722546"/>
                    <a:pt x="40008" y="2591662"/>
                    <a:pt x="54905" y="2688492"/>
                  </a:cubicBezTo>
                  <a:cubicBezTo>
                    <a:pt x="58099" y="2709251"/>
                    <a:pt x="60116" y="2730174"/>
                    <a:pt x="62721" y="2751015"/>
                  </a:cubicBezTo>
                  <a:cubicBezTo>
                    <a:pt x="105728" y="2686501"/>
                    <a:pt x="71252" y="2745998"/>
                    <a:pt x="93982" y="2586892"/>
                  </a:cubicBezTo>
                  <a:cubicBezTo>
                    <a:pt x="106741" y="2497581"/>
                    <a:pt x="101798" y="2668519"/>
                    <a:pt x="101798" y="2516554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897692" y="2362200"/>
              <a:ext cx="3258786" cy="1900094"/>
            </a:xfrm>
            <a:custGeom>
              <a:avLst/>
              <a:gdLst>
                <a:gd name="connsiteX0" fmla="*/ 9199 w 5495599"/>
                <a:gd name="connsiteY0" fmla="*/ 3204307 h 3204307"/>
                <a:gd name="connsiteX1" fmla="*/ 17014 w 5495599"/>
                <a:gd name="connsiteY1" fmla="*/ 3141784 h 3204307"/>
                <a:gd name="connsiteX2" fmla="*/ 24830 w 5495599"/>
                <a:gd name="connsiteY2" fmla="*/ 3102707 h 3204307"/>
                <a:gd name="connsiteX3" fmla="*/ 56091 w 5495599"/>
                <a:gd name="connsiteY3" fmla="*/ 3055815 h 3204307"/>
                <a:gd name="connsiteX4" fmla="*/ 71722 w 5495599"/>
                <a:gd name="connsiteY4" fmla="*/ 2985476 h 3204307"/>
                <a:gd name="connsiteX5" fmla="*/ 95168 w 5495599"/>
                <a:gd name="connsiteY5" fmla="*/ 2946400 h 3204307"/>
                <a:gd name="connsiteX6" fmla="*/ 102983 w 5495599"/>
                <a:gd name="connsiteY6" fmla="*/ 2915138 h 3204307"/>
                <a:gd name="connsiteX7" fmla="*/ 165506 w 5495599"/>
                <a:gd name="connsiteY7" fmla="*/ 2821353 h 3204307"/>
                <a:gd name="connsiteX8" fmla="*/ 173322 w 5495599"/>
                <a:gd name="connsiteY8" fmla="*/ 2790092 h 3204307"/>
                <a:gd name="connsiteX9" fmla="*/ 204583 w 5495599"/>
                <a:gd name="connsiteY9" fmla="*/ 2735384 h 3204307"/>
                <a:gd name="connsiteX10" fmla="*/ 235845 w 5495599"/>
                <a:gd name="connsiteY10" fmla="*/ 2704123 h 3204307"/>
                <a:gd name="connsiteX11" fmla="*/ 243660 w 5495599"/>
                <a:gd name="connsiteY11" fmla="*/ 2680676 h 3204307"/>
                <a:gd name="connsiteX12" fmla="*/ 298368 w 5495599"/>
                <a:gd name="connsiteY12" fmla="*/ 2625969 h 3204307"/>
                <a:gd name="connsiteX13" fmla="*/ 313999 w 5495599"/>
                <a:gd name="connsiteY13" fmla="*/ 2602523 h 3204307"/>
                <a:gd name="connsiteX14" fmla="*/ 353076 w 5495599"/>
                <a:gd name="connsiteY14" fmla="*/ 2563446 h 3204307"/>
                <a:gd name="connsiteX15" fmla="*/ 399968 w 5495599"/>
                <a:gd name="connsiteY15" fmla="*/ 2547815 h 3204307"/>
                <a:gd name="connsiteX16" fmla="*/ 423414 w 5495599"/>
                <a:gd name="connsiteY16" fmla="*/ 2532184 h 3204307"/>
                <a:gd name="connsiteX17" fmla="*/ 462491 w 5495599"/>
                <a:gd name="connsiteY17" fmla="*/ 2493107 h 3204307"/>
                <a:gd name="connsiteX18" fmla="*/ 485937 w 5495599"/>
                <a:gd name="connsiteY18" fmla="*/ 2469661 h 3204307"/>
                <a:gd name="connsiteX19" fmla="*/ 509383 w 5495599"/>
                <a:gd name="connsiteY19" fmla="*/ 2454030 h 3204307"/>
                <a:gd name="connsiteX20" fmla="*/ 571906 w 5495599"/>
                <a:gd name="connsiteY20" fmla="*/ 2422769 h 3204307"/>
                <a:gd name="connsiteX21" fmla="*/ 603168 w 5495599"/>
                <a:gd name="connsiteY21" fmla="*/ 2391507 h 3204307"/>
                <a:gd name="connsiteX22" fmla="*/ 626614 w 5495599"/>
                <a:gd name="connsiteY22" fmla="*/ 2383692 h 3204307"/>
                <a:gd name="connsiteX23" fmla="*/ 673506 w 5495599"/>
                <a:gd name="connsiteY23" fmla="*/ 2352430 h 3204307"/>
                <a:gd name="connsiteX24" fmla="*/ 712583 w 5495599"/>
                <a:gd name="connsiteY24" fmla="*/ 2321169 h 3204307"/>
                <a:gd name="connsiteX25" fmla="*/ 736030 w 5495599"/>
                <a:gd name="connsiteY25" fmla="*/ 2305538 h 3204307"/>
                <a:gd name="connsiteX26" fmla="*/ 782922 w 5495599"/>
                <a:gd name="connsiteY26" fmla="*/ 2266461 h 3204307"/>
                <a:gd name="connsiteX27" fmla="*/ 868891 w 5495599"/>
                <a:gd name="connsiteY27" fmla="*/ 2227384 h 3204307"/>
                <a:gd name="connsiteX28" fmla="*/ 939230 w 5495599"/>
                <a:gd name="connsiteY28" fmla="*/ 2203938 h 3204307"/>
                <a:gd name="connsiteX29" fmla="*/ 993937 w 5495599"/>
                <a:gd name="connsiteY29" fmla="*/ 2172676 h 3204307"/>
                <a:gd name="connsiteX30" fmla="*/ 1025199 w 5495599"/>
                <a:gd name="connsiteY30" fmla="*/ 2164861 h 3204307"/>
                <a:gd name="connsiteX31" fmla="*/ 1056460 w 5495599"/>
                <a:gd name="connsiteY31" fmla="*/ 2149230 h 3204307"/>
                <a:gd name="connsiteX32" fmla="*/ 1079906 w 5495599"/>
                <a:gd name="connsiteY32" fmla="*/ 2133600 h 3204307"/>
                <a:gd name="connsiteX33" fmla="*/ 1150245 w 5495599"/>
                <a:gd name="connsiteY33" fmla="*/ 2110153 h 3204307"/>
                <a:gd name="connsiteX34" fmla="*/ 1173691 w 5495599"/>
                <a:gd name="connsiteY34" fmla="*/ 2094523 h 3204307"/>
                <a:gd name="connsiteX35" fmla="*/ 1228399 w 5495599"/>
                <a:gd name="connsiteY35" fmla="*/ 2086707 h 3204307"/>
                <a:gd name="connsiteX36" fmla="*/ 1259660 w 5495599"/>
                <a:gd name="connsiteY36" fmla="*/ 2078892 h 3204307"/>
                <a:gd name="connsiteX37" fmla="*/ 1283106 w 5495599"/>
                <a:gd name="connsiteY37" fmla="*/ 2071076 h 3204307"/>
                <a:gd name="connsiteX38" fmla="*/ 1337814 w 5495599"/>
                <a:gd name="connsiteY38" fmla="*/ 2063261 h 3204307"/>
                <a:gd name="connsiteX39" fmla="*/ 1486306 w 5495599"/>
                <a:gd name="connsiteY39" fmla="*/ 2047630 h 3204307"/>
                <a:gd name="connsiteX40" fmla="*/ 1509753 w 5495599"/>
                <a:gd name="connsiteY40" fmla="*/ 2032000 h 3204307"/>
                <a:gd name="connsiteX41" fmla="*/ 1580091 w 5495599"/>
                <a:gd name="connsiteY41" fmla="*/ 2024184 h 3204307"/>
                <a:gd name="connsiteX42" fmla="*/ 1892706 w 5495599"/>
                <a:gd name="connsiteY42" fmla="*/ 2039815 h 3204307"/>
                <a:gd name="connsiteX43" fmla="*/ 1923968 w 5495599"/>
                <a:gd name="connsiteY43" fmla="*/ 2055446 h 3204307"/>
                <a:gd name="connsiteX44" fmla="*/ 2478860 w 5495599"/>
                <a:gd name="connsiteY44" fmla="*/ 2063261 h 3204307"/>
                <a:gd name="connsiteX45" fmla="*/ 2596091 w 5495599"/>
                <a:gd name="connsiteY45" fmla="*/ 2055446 h 3204307"/>
                <a:gd name="connsiteX46" fmla="*/ 2736768 w 5495599"/>
                <a:gd name="connsiteY46" fmla="*/ 2047630 h 3204307"/>
                <a:gd name="connsiteX47" fmla="*/ 2791476 w 5495599"/>
                <a:gd name="connsiteY47" fmla="*/ 2039815 h 3204307"/>
                <a:gd name="connsiteX48" fmla="*/ 3174430 w 5495599"/>
                <a:gd name="connsiteY48" fmla="*/ 2008553 h 3204307"/>
                <a:gd name="connsiteX49" fmla="*/ 3268214 w 5495599"/>
                <a:gd name="connsiteY49" fmla="*/ 1992923 h 3204307"/>
                <a:gd name="connsiteX50" fmla="*/ 3291660 w 5495599"/>
                <a:gd name="connsiteY50" fmla="*/ 1985107 h 3204307"/>
                <a:gd name="connsiteX51" fmla="*/ 3315106 w 5495599"/>
                <a:gd name="connsiteY51" fmla="*/ 1961661 h 3204307"/>
                <a:gd name="connsiteX52" fmla="*/ 3502676 w 5495599"/>
                <a:gd name="connsiteY52" fmla="*/ 1899138 h 3204307"/>
                <a:gd name="connsiteX53" fmla="*/ 3533937 w 5495599"/>
                <a:gd name="connsiteY53" fmla="*/ 1883507 h 3204307"/>
                <a:gd name="connsiteX54" fmla="*/ 3565199 w 5495599"/>
                <a:gd name="connsiteY54" fmla="*/ 1860061 h 3204307"/>
                <a:gd name="connsiteX55" fmla="*/ 3627722 w 5495599"/>
                <a:gd name="connsiteY55" fmla="*/ 1836615 h 3204307"/>
                <a:gd name="connsiteX56" fmla="*/ 3674614 w 5495599"/>
                <a:gd name="connsiteY56" fmla="*/ 1813169 h 3204307"/>
                <a:gd name="connsiteX57" fmla="*/ 3698060 w 5495599"/>
                <a:gd name="connsiteY57" fmla="*/ 1797538 h 3204307"/>
                <a:gd name="connsiteX58" fmla="*/ 3721506 w 5495599"/>
                <a:gd name="connsiteY58" fmla="*/ 1789723 h 3204307"/>
                <a:gd name="connsiteX59" fmla="*/ 3768399 w 5495599"/>
                <a:gd name="connsiteY59" fmla="*/ 1742830 h 3204307"/>
                <a:gd name="connsiteX60" fmla="*/ 3823106 w 5495599"/>
                <a:gd name="connsiteY60" fmla="*/ 1664676 h 3204307"/>
                <a:gd name="connsiteX61" fmla="*/ 3940337 w 5495599"/>
                <a:gd name="connsiteY61" fmla="*/ 1570892 h 3204307"/>
                <a:gd name="connsiteX62" fmla="*/ 4034122 w 5495599"/>
                <a:gd name="connsiteY62" fmla="*/ 1492738 h 3204307"/>
                <a:gd name="connsiteX63" fmla="*/ 4057568 w 5495599"/>
                <a:gd name="connsiteY63" fmla="*/ 1477107 h 3204307"/>
                <a:gd name="connsiteX64" fmla="*/ 4135722 w 5495599"/>
                <a:gd name="connsiteY64" fmla="*/ 1430215 h 3204307"/>
                <a:gd name="connsiteX65" fmla="*/ 4151353 w 5495599"/>
                <a:gd name="connsiteY65" fmla="*/ 1398953 h 3204307"/>
                <a:gd name="connsiteX66" fmla="*/ 4174799 w 5495599"/>
                <a:gd name="connsiteY66" fmla="*/ 1383323 h 3204307"/>
                <a:gd name="connsiteX67" fmla="*/ 4206060 w 5495599"/>
                <a:gd name="connsiteY67" fmla="*/ 1352061 h 3204307"/>
                <a:gd name="connsiteX68" fmla="*/ 4221691 w 5495599"/>
                <a:gd name="connsiteY68" fmla="*/ 1297353 h 3204307"/>
                <a:gd name="connsiteX69" fmla="*/ 4260768 w 5495599"/>
                <a:gd name="connsiteY69" fmla="*/ 1227015 h 3204307"/>
                <a:gd name="connsiteX70" fmla="*/ 4323291 w 5495599"/>
                <a:gd name="connsiteY70" fmla="*/ 1148861 h 3204307"/>
                <a:gd name="connsiteX71" fmla="*/ 4362368 w 5495599"/>
                <a:gd name="connsiteY71" fmla="*/ 1125415 h 3204307"/>
                <a:gd name="connsiteX72" fmla="*/ 4401445 w 5495599"/>
                <a:gd name="connsiteY72" fmla="*/ 1094153 h 3204307"/>
                <a:gd name="connsiteX73" fmla="*/ 4424891 w 5495599"/>
                <a:gd name="connsiteY73" fmla="*/ 1070707 h 3204307"/>
                <a:gd name="connsiteX74" fmla="*/ 4448337 w 5495599"/>
                <a:gd name="connsiteY74" fmla="*/ 1055076 h 3204307"/>
                <a:gd name="connsiteX75" fmla="*/ 4487414 w 5495599"/>
                <a:gd name="connsiteY75" fmla="*/ 984738 h 3204307"/>
                <a:gd name="connsiteX76" fmla="*/ 4510860 w 5495599"/>
                <a:gd name="connsiteY76" fmla="*/ 969107 h 3204307"/>
                <a:gd name="connsiteX77" fmla="*/ 4542122 w 5495599"/>
                <a:gd name="connsiteY77" fmla="*/ 922215 h 3204307"/>
                <a:gd name="connsiteX78" fmla="*/ 4565568 w 5495599"/>
                <a:gd name="connsiteY78" fmla="*/ 875323 h 3204307"/>
                <a:gd name="connsiteX79" fmla="*/ 4589014 w 5495599"/>
                <a:gd name="connsiteY79" fmla="*/ 859692 h 3204307"/>
                <a:gd name="connsiteX80" fmla="*/ 4620276 w 5495599"/>
                <a:gd name="connsiteY80" fmla="*/ 836246 h 3204307"/>
                <a:gd name="connsiteX81" fmla="*/ 4643722 w 5495599"/>
                <a:gd name="connsiteY81" fmla="*/ 812800 h 3204307"/>
                <a:gd name="connsiteX82" fmla="*/ 4690614 w 5495599"/>
                <a:gd name="connsiteY82" fmla="*/ 789353 h 3204307"/>
                <a:gd name="connsiteX83" fmla="*/ 4714060 w 5495599"/>
                <a:gd name="connsiteY83" fmla="*/ 765907 h 3204307"/>
                <a:gd name="connsiteX84" fmla="*/ 4784399 w 5495599"/>
                <a:gd name="connsiteY84" fmla="*/ 719015 h 3204307"/>
                <a:gd name="connsiteX85" fmla="*/ 4807845 w 5495599"/>
                <a:gd name="connsiteY85" fmla="*/ 695569 h 3204307"/>
                <a:gd name="connsiteX86" fmla="*/ 4831291 w 5495599"/>
                <a:gd name="connsiteY86" fmla="*/ 679938 h 3204307"/>
                <a:gd name="connsiteX87" fmla="*/ 4854737 w 5495599"/>
                <a:gd name="connsiteY87" fmla="*/ 656492 h 3204307"/>
                <a:gd name="connsiteX88" fmla="*/ 4909445 w 5495599"/>
                <a:gd name="connsiteY88" fmla="*/ 640861 h 3204307"/>
                <a:gd name="connsiteX89" fmla="*/ 4979783 w 5495599"/>
                <a:gd name="connsiteY89" fmla="*/ 593969 h 3204307"/>
                <a:gd name="connsiteX90" fmla="*/ 5003230 w 5495599"/>
                <a:gd name="connsiteY90" fmla="*/ 578338 h 3204307"/>
                <a:gd name="connsiteX91" fmla="*/ 5065753 w 5495599"/>
                <a:gd name="connsiteY91" fmla="*/ 531446 h 3204307"/>
                <a:gd name="connsiteX92" fmla="*/ 5097014 w 5495599"/>
                <a:gd name="connsiteY92" fmla="*/ 508000 h 3204307"/>
                <a:gd name="connsiteX93" fmla="*/ 5128276 w 5495599"/>
                <a:gd name="connsiteY93" fmla="*/ 484553 h 3204307"/>
                <a:gd name="connsiteX94" fmla="*/ 5151722 w 5495599"/>
                <a:gd name="connsiteY94" fmla="*/ 468923 h 3204307"/>
                <a:gd name="connsiteX95" fmla="*/ 5167353 w 5495599"/>
                <a:gd name="connsiteY95" fmla="*/ 445476 h 3204307"/>
                <a:gd name="connsiteX96" fmla="*/ 5190799 w 5495599"/>
                <a:gd name="connsiteY96" fmla="*/ 437661 h 3204307"/>
                <a:gd name="connsiteX97" fmla="*/ 5198614 w 5495599"/>
                <a:gd name="connsiteY97" fmla="*/ 414215 h 3204307"/>
                <a:gd name="connsiteX98" fmla="*/ 5222060 w 5495599"/>
                <a:gd name="connsiteY98" fmla="*/ 390769 h 3204307"/>
                <a:gd name="connsiteX99" fmla="*/ 5237691 w 5495599"/>
                <a:gd name="connsiteY99" fmla="*/ 367323 h 3204307"/>
                <a:gd name="connsiteX100" fmla="*/ 5261137 w 5495599"/>
                <a:gd name="connsiteY100" fmla="*/ 343876 h 3204307"/>
                <a:gd name="connsiteX101" fmla="*/ 5315845 w 5495599"/>
                <a:gd name="connsiteY101" fmla="*/ 265723 h 3204307"/>
                <a:gd name="connsiteX102" fmla="*/ 5323660 w 5495599"/>
                <a:gd name="connsiteY102" fmla="*/ 242276 h 3204307"/>
                <a:gd name="connsiteX103" fmla="*/ 5339291 w 5495599"/>
                <a:gd name="connsiteY103" fmla="*/ 218830 h 3204307"/>
                <a:gd name="connsiteX104" fmla="*/ 5347106 w 5495599"/>
                <a:gd name="connsiteY104" fmla="*/ 187569 h 3204307"/>
                <a:gd name="connsiteX105" fmla="*/ 5401814 w 5495599"/>
                <a:gd name="connsiteY105" fmla="*/ 125046 h 3204307"/>
                <a:gd name="connsiteX106" fmla="*/ 5425260 w 5495599"/>
                <a:gd name="connsiteY106" fmla="*/ 93784 h 3204307"/>
                <a:gd name="connsiteX107" fmla="*/ 5456522 w 5495599"/>
                <a:gd name="connsiteY107" fmla="*/ 46892 h 3204307"/>
                <a:gd name="connsiteX108" fmla="*/ 5479968 w 5495599"/>
                <a:gd name="connsiteY108" fmla="*/ 31261 h 3204307"/>
                <a:gd name="connsiteX109" fmla="*/ 5495599 w 5495599"/>
                <a:gd name="connsiteY109" fmla="*/ 0 h 320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5495599" h="3204307">
                  <a:moveTo>
                    <a:pt x="9199" y="3204307"/>
                  </a:moveTo>
                  <a:cubicBezTo>
                    <a:pt x="-5409" y="3131273"/>
                    <a:pt x="-2486" y="3193781"/>
                    <a:pt x="17014" y="3141784"/>
                  </a:cubicBezTo>
                  <a:cubicBezTo>
                    <a:pt x="21678" y="3129346"/>
                    <a:pt x="19333" y="3114800"/>
                    <a:pt x="24830" y="3102707"/>
                  </a:cubicBezTo>
                  <a:cubicBezTo>
                    <a:pt x="32604" y="3085605"/>
                    <a:pt x="56091" y="3055815"/>
                    <a:pt x="56091" y="3055815"/>
                  </a:cubicBezTo>
                  <a:cubicBezTo>
                    <a:pt x="59093" y="3037801"/>
                    <a:pt x="62101" y="3004718"/>
                    <a:pt x="71722" y="2985476"/>
                  </a:cubicBezTo>
                  <a:cubicBezTo>
                    <a:pt x="78515" y="2971890"/>
                    <a:pt x="87353" y="2959425"/>
                    <a:pt x="95168" y="2946400"/>
                  </a:cubicBezTo>
                  <a:cubicBezTo>
                    <a:pt x="97773" y="2935979"/>
                    <a:pt x="99212" y="2925195"/>
                    <a:pt x="102983" y="2915138"/>
                  </a:cubicBezTo>
                  <a:cubicBezTo>
                    <a:pt x="116380" y="2879411"/>
                    <a:pt x="142119" y="2850587"/>
                    <a:pt x="165506" y="2821353"/>
                  </a:cubicBezTo>
                  <a:cubicBezTo>
                    <a:pt x="168111" y="2810933"/>
                    <a:pt x="169550" y="2800149"/>
                    <a:pt x="173322" y="2790092"/>
                  </a:cubicBezTo>
                  <a:cubicBezTo>
                    <a:pt x="178249" y="2776954"/>
                    <a:pt x="194507" y="2747140"/>
                    <a:pt x="204583" y="2735384"/>
                  </a:cubicBezTo>
                  <a:cubicBezTo>
                    <a:pt x="214174" y="2724195"/>
                    <a:pt x="225424" y="2714543"/>
                    <a:pt x="235845" y="2704123"/>
                  </a:cubicBezTo>
                  <a:cubicBezTo>
                    <a:pt x="238450" y="2696307"/>
                    <a:pt x="238514" y="2687109"/>
                    <a:pt x="243660" y="2680676"/>
                  </a:cubicBezTo>
                  <a:cubicBezTo>
                    <a:pt x="259770" y="2660538"/>
                    <a:pt x="284062" y="2647427"/>
                    <a:pt x="298368" y="2625969"/>
                  </a:cubicBezTo>
                  <a:cubicBezTo>
                    <a:pt x="303578" y="2618154"/>
                    <a:pt x="307814" y="2609592"/>
                    <a:pt x="313999" y="2602523"/>
                  </a:cubicBezTo>
                  <a:cubicBezTo>
                    <a:pt x="326129" y="2588660"/>
                    <a:pt x="337535" y="2573336"/>
                    <a:pt x="353076" y="2563446"/>
                  </a:cubicBezTo>
                  <a:cubicBezTo>
                    <a:pt x="366976" y="2554600"/>
                    <a:pt x="384912" y="2554507"/>
                    <a:pt x="399968" y="2547815"/>
                  </a:cubicBezTo>
                  <a:cubicBezTo>
                    <a:pt x="408551" y="2544000"/>
                    <a:pt x="415599" y="2537394"/>
                    <a:pt x="423414" y="2532184"/>
                  </a:cubicBezTo>
                  <a:cubicBezTo>
                    <a:pt x="437476" y="2490003"/>
                    <a:pt x="420240" y="2523287"/>
                    <a:pt x="462491" y="2493107"/>
                  </a:cubicBezTo>
                  <a:cubicBezTo>
                    <a:pt x="471485" y="2486683"/>
                    <a:pt x="477446" y="2476737"/>
                    <a:pt x="485937" y="2469661"/>
                  </a:cubicBezTo>
                  <a:cubicBezTo>
                    <a:pt x="493153" y="2463648"/>
                    <a:pt x="501418" y="2459008"/>
                    <a:pt x="509383" y="2454030"/>
                  </a:cubicBezTo>
                  <a:cubicBezTo>
                    <a:pt x="551568" y="2427664"/>
                    <a:pt x="536194" y="2434672"/>
                    <a:pt x="571906" y="2422769"/>
                  </a:cubicBezTo>
                  <a:cubicBezTo>
                    <a:pt x="582327" y="2412348"/>
                    <a:pt x="591176" y="2400073"/>
                    <a:pt x="603168" y="2391507"/>
                  </a:cubicBezTo>
                  <a:cubicBezTo>
                    <a:pt x="609872" y="2386719"/>
                    <a:pt x="619413" y="2387693"/>
                    <a:pt x="626614" y="2383692"/>
                  </a:cubicBezTo>
                  <a:cubicBezTo>
                    <a:pt x="643036" y="2374569"/>
                    <a:pt x="658837" y="2364165"/>
                    <a:pt x="673506" y="2352430"/>
                  </a:cubicBezTo>
                  <a:cubicBezTo>
                    <a:pt x="686532" y="2342010"/>
                    <a:pt x="699238" y="2331177"/>
                    <a:pt x="712583" y="2321169"/>
                  </a:cubicBezTo>
                  <a:cubicBezTo>
                    <a:pt x="720098" y="2315533"/>
                    <a:pt x="728615" y="2311305"/>
                    <a:pt x="736030" y="2305538"/>
                  </a:cubicBezTo>
                  <a:cubicBezTo>
                    <a:pt x="752091" y="2293046"/>
                    <a:pt x="766193" y="2278042"/>
                    <a:pt x="782922" y="2266461"/>
                  </a:cubicBezTo>
                  <a:cubicBezTo>
                    <a:pt x="841970" y="2225582"/>
                    <a:pt x="819804" y="2242488"/>
                    <a:pt x="868891" y="2227384"/>
                  </a:cubicBezTo>
                  <a:cubicBezTo>
                    <a:pt x="892513" y="2220116"/>
                    <a:pt x="939230" y="2203938"/>
                    <a:pt x="939230" y="2203938"/>
                  </a:cubicBezTo>
                  <a:cubicBezTo>
                    <a:pt x="958664" y="2190982"/>
                    <a:pt x="971274" y="2181174"/>
                    <a:pt x="993937" y="2172676"/>
                  </a:cubicBezTo>
                  <a:cubicBezTo>
                    <a:pt x="1003994" y="2168904"/>
                    <a:pt x="1014778" y="2167466"/>
                    <a:pt x="1025199" y="2164861"/>
                  </a:cubicBezTo>
                  <a:cubicBezTo>
                    <a:pt x="1035619" y="2159651"/>
                    <a:pt x="1046345" y="2155010"/>
                    <a:pt x="1056460" y="2149230"/>
                  </a:cubicBezTo>
                  <a:cubicBezTo>
                    <a:pt x="1064615" y="2144570"/>
                    <a:pt x="1071273" y="2137300"/>
                    <a:pt x="1079906" y="2133600"/>
                  </a:cubicBezTo>
                  <a:cubicBezTo>
                    <a:pt x="1184377" y="2088827"/>
                    <a:pt x="1023354" y="2173597"/>
                    <a:pt x="1150245" y="2110153"/>
                  </a:cubicBezTo>
                  <a:cubicBezTo>
                    <a:pt x="1158646" y="2105952"/>
                    <a:pt x="1164694" y="2097222"/>
                    <a:pt x="1173691" y="2094523"/>
                  </a:cubicBezTo>
                  <a:cubicBezTo>
                    <a:pt x="1191335" y="2089230"/>
                    <a:pt x="1210275" y="2090002"/>
                    <a:pt x="1228399" y="2086707"/>
                  </a:cubicBezTo>
                  <a:cubicBezTo>
                    <a:pt x="1238967" y="2084786"/>
                    <a:pt x="1249332" y="2081843"/>
                    <a:pt x="1259660" y="2078892"/>
                  </a:cubicBezTo>
                  <a:cubicBezTo>
                    <a:pt x="1267581" y="2076629"/>
                    <a:pt x="1275028" y="2072692"/>
                    <a:pt x="1283106" y="2071076"/>
                  </a:cubicBezTo>
                  <a:cubicBezTo>
                    <a:pt x="1301169" y="2067463"/>
                    <a:pt x="1319514" y="2065372"/>
                    <a:pt x="1337814" y="2063261"/>
                  </a:cubicBezTo>
                  <a:cubicBezTo>
                    <a:pt x="1387257" y="2057556"/>
                    <a:pt x="1436809" y="2052840"/>
                    <a:pt x="1486306" y="2047630"/>
                  </a:cubicBezTo>
                  <a:cubicBezTo>
                    <a:pt x="1494122" y="2042420"/>
                    <a:pt x="1500640" y="2034278"/>
                    <a:pt x="1509753" y="2032000"/>
                  </a:cubicBezTo>
                  <a:cubicBezTo>
                    <a:pt x="1532639" y="2026279"/>
                    <a:pt x="1556506" y="2023703"/>
                    <a:pt x="1580091" y="2024184"/>
                  </a:cubicBezTo>
                  <a:cubicBezTo>
                    <a:pt x="1684404" y="2026313"/>
                    <a:pt x="1788501" y="2034605"/>
                    <a:pt x="1892706" y="2039815"/>
                  </a:cubicBezTo>
                  <a:cubicBezTo>
                    <a:pt x="1903127" y="2045025"/>
                    <a:pt x="1912711" y="2052444"/>
                    <a:pt x="1923968" y="2055446"/>
                  </a:cubicBezTo>
                  <a:cubicBezTo>
                    <a:pt x="2091936" y="2100237"/>
                    <a:pt x="2366239" y="2065138"/>
                    <a:pt x="2478860" y="2063261"/>
                  </a:cubicBezTo>
                  <a:lnTo>
                    <a:pt x="2596091" y="2055446"/>
                  </a:lnTo>
                  <a:cubicBezTo>
                    <a:pt x="2642970" y="2052605"/>
                    <a:pt x="2689953" y="2051375"/>
                    <a:pt x="2736768" y="2047630"/>
                  </a:cubicBezTo>
                  <a:cubicBezTo>
                    <a:pt x="2755130" y="2046161"/>
                    <a:pt x="2773128" y="2041453"/>
                    <a:pt x="2791476" y="2039815"/>
                  </a:cubicBezTo>
                  <a:lnTo>
                    <a:pt x="3174430" y="2008553"/>
                  </a:lnTo>
                  <a:cubicBezTo>
                    <a:pt x="3205691" y="2003343"/>
                    <a:pt x="3237137" y="1999138"/>
                    <a:pt x="3268214" y="1992923"/>
                  </a:cubicBezTo>
                  <a:cubicBezTo>
                    <a:pt x="3276292" y="1991307"/>
                    <a:pt x="3284805" y="1989677"/>
                    <a:pt x="3291660" y="1985107"/>
                  </a:cubicBezTo>
                  <a:cubicBezTo>
                    <a:pt x="3300856" y="1978976"/>
                    <a:pt x="3304844" y="1965766"/>
                    <a:pt x="3315106" y="1961661"/>
                  </a:cubicBezTo>
                  <a:cubicBezTo>
                    <a:pt x="3533721" y="1874216"/>
                    <a:pt x="3282482" y="2009239"/>
                    <a:pt x="3502676" y="1899138"/>
                  </a:cubicBezTo>
                  <a:cubicBezTo>
                    <a:pt x="3513096" y="1893928"/>
                    <a:pt x="3524058" y="1889682"/>
                    <a:pt x="3533937" y="1883507"/>
                  </a:cubicBezTo>
                  <a:cubicBezTo>
                    <a:pt x="3544983" y="1876603"/>
                    <a:pt x="3553548" y="1865886"/>
                    <a:pt x="3565199" y="1860061"/>
                  </a:cubicBezTo>
                  <a:cubicBezTo>
                    <a:pt x="3585107" y="1850107"/>
                    <a:pt x="3607263" y="1845383"/>
                    <a:pt x="3627722" y="1836615"/>
                  </a:cubicBezTo>
                  <a:cubicBezTo>
                    <a:pt x="3643785" y="1829731"/>
                    <a:pt x="3659338" y="1821656"/>
                    <a:pt x="3674614" y="1813169"/>
                  </a:cubicBezTo>
                  <a:cubicBezTo>
                    <a:pt x="3682825" y="1808607"/>
                    <a:pt x="3689659" y="1801739"/>
                    <a:pt x="3698060" y="1797538"/>
                  </a:cubicBezTo>
                  <a:cubicBezTo>
                    <a:pt x="3705428" y="1793854"/>
                    <a:pt x="3713691" y="1792328"/>
                    <a:pt x="3721506" y="1789723"/>
                  </a:cubicBezTo>
                  <a:cubicBezTo>
                    <a:pt x="3737137" y="1774092"/>
                    <a:pt x="3754459" y="1759986"/>
                    <a:pt x="3768399" y="1742830"/>
                  </a:cubicBezTo>
                  <a:cubicBezTo>
                    <a:pt x="3788451" y="1718150"/>
                    <a:pt x="3798962" y="1685371"/>
                    <a:pt x="3823106" y="1664676"/>
                  </a:cubicBezTo>
                  <a:cubicBezTo>
                    <a:pt x="3963543" y="1544303"/>
                    <a:pt x="3787067" y="1693507"/>
                    <a:pt x="3940337" y="1570892"/>
                  </a:cubicBezTo>
                  <a:cubicBezTo>
                    <a:pt x="3972113" y="1545471"/>
                    <a:pt x="4002346" y="1518159"/>
                    <a:pt x="4034122" y="1492738"/>
                  </a:cubicBezTo>
                  <a:cubicBezTo>
                    <a:pt x="4041457" y="1486870"/>
                    <a:pt x="4049568" y="1482030"/>
                    <a:pt x="4057568" y="1477107"/>
                  </a:cubicBezTo>
                  <a:cubicBezTo>
                    <a:pt x="4083442" y="1461185"/>
                    <a:pt x="4109671" y="1445846"/>
                    <a:pt x="4135722" y="1430215"/>
                  </a:cubicBezTo>
                  <a:cubicBezTo>
                    <a:pt x="4140932" y="1419794"/>
                    <a:pt x="4143894" y="1407903"/>
                    <a:pt x="4151353" y="1398953"/>
                  </a:cubicBezTo>
                  <a:cubicBezTo>
                    <a:pt x="4157366" y="1391737"/>
                    <a:pt x="4167668" y="1389436"/>
                    <a:pt x="4174799" y="1383323"/>
                  </a:cubicBezTo>
                  <a:cubicBezTo>
                    <a:pt x="4185988" y="1373732"/>
                    <a:pt x="4195640" y="1362482"/>
                    <a:pt x="4206060" y="1352061"/>
                  </a:cubicBezTo>
                  <a:cubicBezTo>
                    <a:pt x="4211270" y="1333825"/>
                    <a:pt x="4215209" y="1315177"/>
                    <a:pt x="4221691" y="1297353"/>
                  </a:cubicBezTo>
                  <a:cubicBezTo>
                    <a:pt x="4228019" y="1279950"/>
                    <a:pt x="4252315" y="1240298"/>
                    <a:pt x="4260768" y="1227015"/>
                  </a:cubicBezTo>
                  <a:cubicBezTo>
                    <a:pt x="4280753" y="1195610"/>
                    <a:pt x="4294006" y="1171639"/>
                    <a:pt x="4323291" y="1148861"/>
                  </a:cubicBezTo>
                  <a:cubicBezTo>
                    <a:pt x="4335281" y="1139535"/>
                    <a:pt x="4349342" y="1133230"/>
                    <a:pt x="4362368" y="1125415"/>
                  </a:cubicBezTo>
                  <a:cubicBezTo>
                    <a:pt x="4397326" y="1072979"/>
                    <a:pt x="4356145" y="1124353"/>
                    <a:pt x="4401445" y="1094153"/>
                  </a:cubicBezTo>
                  <a:cubicBezTo>
                    <a:pt x="4410641" y="1088022"/>
                    <a:pt x="4416400" y="1077783"/>
                    <a:pt x="4424891" y="1070707"/>
                  </a:cubicBezTo>
                  <a:cubicBezTo>
                    <a:pt x="4432107" y="1064694"/>
                    <a:pt x="4440522" y="1060286"/>
                    <a:pt x="4448337" y="1055076"/>
                  </a:cubicBezTo>
                  <a:cubicBezTo>
                    <a:pt x="4456482" y="1030644"/>
                    <a:pt x="4464382" y="1000093"/>
                    <a:pt x="4487414" y="984738"/>
                  </a:cubicBezTo>
                  <a:lnTo>
                    <a:pt x="4510860" y="969107"/>
                  </a:lnTo>
                  <a:cubicBezTo>
                    <a:pt x="4529446" y="913355"/>
                    <a:pt x="4503092" y="980761"/>
                    <a:pt x="4542122" y="922215"/>
                  </a:cubicBezTo>
                  <a:cubicBezTo>
                    <a:pt x="4567549" y="884074"/>
                    <a:pt x="4528673" y="912218"/>
                    <a:pt x="4565568" y="875323"/>
                  </a:cubicBezTo>
                  <a:cubicBezTo>
                    <a:pt x="4572210" y="868681"/>
                    <a:pt x="4581371" y="865152"/>
                    <a:pt x="4589014" y="859692"/>
                  </a:cubicBezTo>
                  <a:cubicBezTo>
                    <a:pt x="4599613" y="852121"/>
                    <a:pt x="4610386" y="844723"/>
                    <a:pt x="4620276" y="836246"/>
                  </a:cubicBezTo>
                  <a:cubicBezTo>
                    <a:pt x="4628668" y="829053"/>
                    <a:pt x="4634526" y="818931"/>
                    <a:pt x="4643722" y="812800"/>
                  </a:cubicBezTo>
                  <a:cubicBezTo>
                    <a:pt x="4658263" y="803106"/>
                    <a:pt x="4676073" y="799047"/>
                    <a:pt x="4690614" y="789353"/>
                  </a:cubicBezTo>
                  <a:cubicBezTo>
                    <a:pt x="4699810" y="783222"/>
                    <a:pt x="4705668" y="773100"/>
                    <a:pt x="4714060" y="765907"/>
                  </a:cubicBezTo>
                  <a:cubicBezTo>
                    <a:pt x="4774380" y="714205"/>
                    <a:pt x="4714437" y="771486"/>
                    <a:pt x="4784399" y="719015"/>
                  </a:cubicBezTo>
                  <a:cubicBezTo>
                    <a:pt x="4793241" y="712383"/>
                    <a:pt x="4799354" y="702645"/>
                    <a:pt x="4807845" y="695569"/>
                  </a:cubicBezTo>
                  <a:cubicBezTo>
                    <a:pt x="4815061" y="689556"/>
                    <a:pt x="4824075" y="685951"/>
                    <a:pt x="4831291" y="679938"/>
                  </a:cubicBezTo>
                  <a:cubicBezTo>
                    <a:pt x="4839782" y="672862"/>
                    <a:pt x="4844851" y="661435"/>
                    <a:pt x="4854737" y="656492"/>
                  </a:cubicBezTo>
                  <a:cubicBezTo>
                    <a:pt x="4871700" y="648010"/>
                    <a:pt x="4891209" y="646071"/>
                    <a:pt x="4909445" y="640861"/>
                  </a:cubicBezTo>
                  <a:lnTo>
                    <a:pt x="4979783" y="593969"/>
                  </a:lnTo>
                  <a:cubicBezTo>
                    <a:pt x="4987599" y="588759"/>
                    <a:pt x="4995715" y="583974"/>
                    <a:pt x="5003230" y="578338"/>
                  </a:cubicBezTo>
                  <a:lnTo>
                    <a:pt x="5065753" y="531446"/>
                  </a:lnTo>
                  <a:lnTo>
                    <a:pt x="5097014" y="508000"/>
                  </a:lnTo>
                  <a:cubicBezTo>
                    <a:pt x="5107435" y="500184"/>
                    <a:pt x="5117438" y="491778"/>
                    <a:pt x="5128276" y="484553"/>
                  </a:cubicBezTo>
                  <a:lnTo>
                    <a:pt x="5151722" y="468923"/>
                  </a:lnTo>
                  <a:cubicBezTo>
                    <a:pt x="5156932" y="461107"/>
                    <a:pt x="5160018" y="451344"/>
                    <a:pt x="5167353" y="445476"/>
                  </a:cubicBezTo>
                  <a:cubicBezTo>
                    <a:pt x="5173786" y="440330"/>
                    <a:pt x="5184974" y="443486"/>
                    <a:pt x="5190799" y="437661"/>
                  </a:cubicBezTo>
                  <a:cubicBezTo>
                    <a:pt x="5196624" y="431836"/>
                    <a:pt x="5194044" y="421069"/>
                    <a:pt x="5198614" y="414215"/>
                  </a:cubicBezTo>
                  <a:cubicBezTo>
                    <a:pt x="5204745" y="405019"/>
                    <a:pt x="5214984" y="399260"/>
                    <a:pt x="5222060" y="390769"/>
                  </a:cubicBezTo>
                  <a:cubicBezTo>
                    <a:pt x="5228073" y="383553"/>
                    <a:pt x="5231678" y="374539"/>
                    <a:pt x="5237691" y="367323"/>
                  </a:cubicBezTo>
                  <a:cubicBezTo>
                    <a:pt x="5244767" y="358832"/>
                    <a:pt x="5253944" y="352268"/>
                    <a:pt x="5261137" y="343876"/>
                  </a:cubicBezTo>
                  <a:cubicBezTo>
                    <a:pt x="5278496" y="323623"/>
                    <a:pt x="5302392" y="285901"/>
                    <a:pt x="5315845" y="265723"/>
                  </a:cubicBezTo>
                  <a:cubicBezTo>
                    <a:pt x="5318450" y="257907"/>
                    <a:pt x="5319976" y="249645"/>
                    <a:pt x="5323660" y="242276"/>
                  </a:cubicBezTo>
                  <a:cubicBezTo>
                    <a:pt x="5327861" y="233875"/>
                    <a:pt x="5335591" y="227463"/>
                    <a:pt x="5339291" y="218830"/>
                  </a:cubicBezTo>
                  <a:cubicBezTo>
                    <a:pt x="5343522" y="208957"/>
                    <a:pt x="5341890" y="196958"/>
                    <a:pt x="5347106" y="187569"/>
                  </a:cubicBezTo>
                  <a:cubicBezTo>
                    <a:pt x="5366125" y="153335"/>
                    <a:pt x="5379259" y="151360"/>
                    <a:pt x="5401814" y="125046"/>
                  </a:cubicBezTo>
                  <a:cubicBezTo>
                    <a:pt x="5410291" y="115156"/>
                    <a:pt x="5417790" y="104455"/>
                    <a:pt x="5425260" y="93784"/>
                  </a:cubicBezTo>
                  <a:cubicBezTo>
                    <a:pt x="5436033" y="78394"/>
                    <a:pt x="5440891" y="57313"/>
                    <a:pt x="5456522" y="46892"/>
                  </a:cubicBezTo>
                  <a:lnTo>
                    <a:pt x="5479968" y="31261"/>
                  </a:lnTo>
                  <a:lnTo>
                    <a:pt x="5495599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6882291" y="2899787"/>
              <a:ext cx="3466512" cy="1371775"/>
            </a:xfrm>
            <a:custGeom>
              <a:avLst/>
              <a:gdLst>
                <a:gd name="connsiteX0" fmla="*/ 0 w 5845907"/>
                <a:gd name="connsiteY0" fmla="*/ 2313353 h 2313353"/>
                <a:gd name="connsiteX1" fmla="*/ 62523 w 5845907"/>
                <a:gd name="connsiteY1" fmla="*/ 2289907 h 2313353"/>
                <a:gd name="connsiteX2" fmla="*/ 140677 w 5845907"/>
                <a:gd name="connsiteY2" fmla="*/ 2266461 h 2313353"/>
                <a:gd name="connsiteX3" fmla="*/ 171938 w 5845907"/>
                <a:gd name="connsiteY3" fmla="*/ 2250830 h 2313353"/>
                <a:gd name="connsiteX4" fmla="*/ 234461 w 5845907"/>
                <a:gd name="connsiteY4" fmla="*/ 2243015 h 2313353"/>
                <a:gd name="connsiteX5" fmla="*/ 375138 w 5845907"/>
                <a:gd name="connsiteY5" fmla="*/ 2219569 h 2313353"/>
                <a:gd name="connsiteX6" fmla="*/ 453292 w 5845907"/>
                <a:gd name="connsiteY6" fmla="*/ 2196123 h 2313353"/>
                <a:gd name="connsiteX7" fmla="*/ 476738 w 5845907"/>
                <a:gd name="connsiteY7" fmla="*/ 2180492 h 2313353"/>
                <a:gd name="connsiteX8" fmla="*/ 515815 w 5845907"/>
                <a:gd name="connsiteY8" fmla="*/ 2172677 h 2313353"/>
                <a:gd name="connsiteX9" fmla="*/ 547077 w 5845907"/>
                <a:gd name="connsiteY9" fmla="*/ 2164861 h 2313353"/>
                <a:gd name="connsiteX10" fmla="*/ 617415 w 5845907"/>
                <a:gd name="connsiteY10" fmla="*/ 2125784 h 2313353"/>
                <a:gd name="connsiteX11" fmla="*/ 664307 w 5845907"/>
                <a:gd name="connsiteY11" fmla="*/ 2110153 h 2313353"/>
                <a:gd name="connsiteX12" fmla="*/ 687754 w 5845907"/>
                <a:gd name="connsiteY12" fmla="*/ 2094523 h 2313353"/>
                <a:gd name="connsiteX13" fmla="*/ 750277 w 5845907"/>
                <a:gd name="connsiteY13" fmla="*/ 2047630 h 2313353"/>
                <a:gd name="connsiteX14" fmla="*/ 844061 w 5845907"/>
                <a:gd name="connsiteY14" fmla="*/ 1992923 h 2313353"/>
                <a:gd name="connsiteX15" fmla="*/ 890954 w 5845907"/>
                <a:gd name="connsiteY15" fmla="*/ 1961661 h 2313353"/>
                <a:gd name="connsiteX16" fmla="*/ 945661 w 5845907"/>
                <a:gd name="connsiteY16" fmla="*/ 1914769 h 2313353"/>
                <a:gd name="connsiteX17" fmla="*/ 992554 w 5845907"/>
                <a:gd name="connsiteY17" fmla="*/ 1883507 h 2313353"/>
                <a:gd name="connsiteX18" fmla="*/ 1023815 w 5845907"/>
                <a:gd name="connsiteY18" fmla="*/ 1860061 h 2313353"/>
                <a:gd name="connsiteX19" fmla="*/ 1047261 w 5845907"/>
                <a:gd name="connsiteY19" fmla="*/ 1852246 h 2313353"/>
                <a:gd name="connsiteX20" fmla="*/ 1101969 w 5845907"/>
                <a:gd name="connsiteY20" fmla="*/ 1813169 h 2313353"/>
                <a:gd name="connsiteX21" fmla="*/ 1172307 w 5845907"/>
                <a:gd name="connsiteY21" fmla="*/ 1774092 h 2313353"/>
                <a:gd name="connsiteX22" fmla="*/ 1219200 w 5845907"/>
                <a:gd name="connsiteY22" fmla="*/ 1735015 h 2313353"/>
                <a:gd name="connsiteX23" fmla="*/ 1250461 w 5845907"/>
                <a:gd name="connsiteY23" fmla="*/ 1711569 h 2313353"/>
                <a:gd name="connsiteX24" fmla="*/ 1273907 w 5845907"/>
                <a:gd name="connsiteY24" fmla="*/ 1703753 h 2313353"/>
                <a:gd name="connsiteX25" fmla="*/ 1352061 w 5845907"/>
                <a:gd name="connsiteY25" fmla="*/ 1672492 h 2313353"/>
                <a:gd name="connsiteX26" fmla="*/ 1430215 w 5845907"/>
                <a:gd name="connsiteY26" fmla="*/ 1625600 h 2313353"/>
                <a:gd name="connsiteX27" fmla="*/ 1453661 w 5845907"/>
                <a:gd name="connsiteY27" fmla="*/ 1617784 h 2313353"/>
                <a:gd name="connsiteX28" fmla="*/ 1492738 w 5845907"/>
                <a:gd name="connsiteY28" fmla="*/ 1586523 h 2313353"/>
                <a:gd name="connsiteX29" fmla="*/ 1563077 w 5845907"/>
                <a:gd name="connsiteY29" fmla="*/ 1547446 h 2313353"/>
                <a:gd name="connsiteX30" fmla="*/ 1578707 w 5845907"/>
                <a:gd name="connsiteY30" fmla="*/ 1524000 h 2313353"/>
                <a:gd name="connsiteX31" fmla="*/ 1602154 w 5845907"/>
                <a:gd name="connsiteY31" fmla="*/ 1516184 h 2313353"/>
                <a:gd name="connsiteX32" fmla="*/ 1633415 w 5845907"/>
                <a:gd name="connsiteY32" fmla="*/ 1492738 h 2313353"/>
                <a:gd name="connsiteX33" fmla="*/ 1695938 w 5845907"/>
                <a:gd name="connsiteY33" fmla="*/ 1461477 h 2313353"/>
                <a:gd name="connsiteX34" fmla="*/ 1742831 w 5845907"/>
                <a:gd name="connsiteY34" fmla="*/ 1422400 h 2313353"/>
                <a:gd name="connsiteX35" fmla="*/ 1789723 w 5845907"/>
                <a:gd name="connsiteY35" fmla="*/ 1398953 h 2313353"/>
                <a:gd name="connsiteX36" fmla="*/ 1820984 w 5845907"/>
                <a:gd name="connsiteY36" fmla="*/ 1367692 h 2313353"/>
                <a:gd name="connsiteX37" fmla="*/ 1906954 w 5845907"/>
                <a:gd name="connsiteY37" fmla="*/ 1305169 h 2313353"/>
                <a:gd name="connsiteX38" fmla="*/ 1969477 w 5845907"/>
                <a:gd name="connsiteY38" fmla="*/ 1266092 h 2313353"/>
                <a:gd name="connsiteX39" fmla="*/ 1992923 w 5845907"/>
                <a:gd name="connsiteY39" fmla="*/ 1258277 h 2313353"/>
                <a:gd name="connsiteX40" fmla="*/ 2016369 w 5845907"/>
                <a:gd name="connsiteY40" fmla="*/ 1242646 h 2313353"/>
                <a:gd name="connsiteX41" fmla="*/ 2063261 w 5845907"/>
                <a:gd name="connsiteY41" fmla="*/ 1227015 h 2313353"/>
                <a:gd name="connsiteX42" fmla="*/ 2180492 w 5845907"/>
                <a:gd name="connsiteY42" fmla="*/ 1187938 h 2313353"/>
                <a:gd name="connsiteX43" fmla="*/ 2203938 w 5845907"/>
                <a:gd name="connsiteY43" fmla="*/ 1172307 h 2313353"/>
                <a:gd name="connsiteX44" fmla="*/ 2235200 w 5845907"/>
                <a:gd name="connsiteY44" fmla="*/ 1156677 h 2313353"/>
                <a:gd name="connsiteX45" fmla="*/ 2258646 w 5845907"/>
                <a:gd name="connsiteY45" fmla="*/ 1133230 h 2313353"/>
                <a:gd name="connsiteX46" fmla="*/ 2282092 w 5845907"/>
                <a:gd name="connsiteY46" fmla="*/ 1117600 h 2313353"/>
                <a:gd name="connsiteX47" fmla="*/ 2336800 w 5845907"/>
                <a:gd name="connsiteY47" fmla="*/ 1086338 h 2313353"/>
                <a:gd name="connsiteX48" fmla="*/ 2407138 w 5845907"/>
                <a:gd name="connsiteY48" fmla="*/ 1039446 h 2313353"/>
                <a:gd name="connsiteX49" fmla="*/ 2430584 w 5845907"/>
                <a:gd name="connsiteY49" fmla="*/ 1023815 h 2313353"/>
                <a:gd name="connsiteX50" fmla="*/ 2493107 w 5845907"/>
                <a:gd name="connsiteY50" fmla="*/ 1008184 h 2313353"/>
                <a:gd name="connsiteX51" fmla="*/ 2516554 w 5845907"/>
                <a:gd name="connsiteY51" fmla="*/ 992553 h 2313353"/>
                <a:gd name="connsiteX52" fmla="*/ 2547815 w 5845907"/>
                <a:gd name="connsiteY52" fmla="*/ 969107 h 2313353"/>
                <a:gd name="connsiteX53" fmla="*/ 2586892 w 5845907"/>
                <a:gd name="connsiteY53" fmla="*/ 961292 h 2313353"/>
                <a:gd name="connsiteX54" fmla="*/ 2641600 w 5845907"/>
                <a:gd name="connsiteY54" fmla="*/ 922215 h 2313353"/>
                <a:gd name="connsiteX55" fmla="*/ 2665046 w 5845907"/>
                <a:gd name="connsiteY55" fmla="*/ 914400 h 2313353"/>
                <a:gd name="connsiteX56" fmla="*/ 2766646 w 5845907"/>
                <a:gd name="connsiteY56" fmla="*/ 875323 h 2313353"/>
                <a:gd name="connsiteX57" fmla="*/ 2766646 w 5845907"/>
                <a:gd name="connsiteY57" fmla="*/ 875323 h 2313353"/>
                <a:gd name="connsiteX58" fmla="*/ 2821354 w 5845907"/>
                <a:gd name="connsiteY58" fmla="*/ 851877 h 2313353"/>
                <a:gd name="connsiteX59" fmla="*/ 2883877 w 5845907"/>
                <a:gd name="connsiteY59" fmla="*/ 820615 h 2313353"/>
                <a:gd name="connsiteX60" fmla="*/ 2930769 w 5845907"/>
                <a:gd name="connsiteY60" fmla="*/ 797169 h 2313353"/>
                <a:gd name="connsiteX61" fmla="*/ 2985477 w 5845907"/>
                <a:gd name="connsiteY61" fmla="*/ 781538 h 2313353"/>
                <a:gd name="connsiteX62" fmla="*/ 3071446 w 5845907"/>
                <a:gd name="connsiteY62" fmla="*/ 742461 h 2313353"/>
                <a:gd name="connsiteX63" fmla="*/ 3149600 w 5845907"/>
                <a:gd name="connsiteY63" fmla="*/ 711200 h 2313353"/>
                <a:gd name="connsiteX64" fmla="*/ 3212123 w 5845907"/>
                <a:gd name="connsiteY64" fmla="*/ 687753 h 2313353"/>
                <a:gd name="connsiteX65" fmla="*/ 3235569 w 5845907"/>
                <a:gd name="connsiteY65" fmla="*/ 672123 h 2313353"/>
                <a:gd name="connsiteX66" fmla="*/ 3298092 w 5845907"/>
                <a:gd name="connsiteY66" fmla="*/ 648677 h 2313353"/>
                <a:gd name="connsiteX67" fmla="*/ 3329354 w 5845907"/>
                <a:gd name="connsiteY67" fmla="*/ 625230 h 2313353"/>
                <a:gd name="connsiteX68" fmla="*/ 3384061 w 5845907"/>
                <a:gd name="connsiteY68" fmla="*/ 601784 h 2313353"/>
                <a:gd name="connsiteX69" fmla="*/ 3446584 w 5845907"/>
                <a:gd name="connsiteY69" fmla="*/ 562707 h 2313353"/>
                <a:gd name="connsiteX70" fmla="*/ 3493477 w 5845907"/>
                <a:gd name="connsiteY70" fmla="*/ 554892 h 2313353"/>
                <a:gd name="connsiteX71" fmla="*/ 3532554 w 5845907"/>
                <a:gd name="connsiteY71" fmla="*/ 531446 h 2313353"/>
                <a:gd name="connsiteX72" fmla="*/ 3563815 w 5845907"/>
                <a:gd name="connsiteY72" fmla="*/ 523630 h 2313353"/>
                <a:gd name="connsiteX73" fmla="*/ 3634154 w 5845907"/>
                <a:gd name="connsiteY73" fmla="*/ 468923 h 2313353"/>
                <a:gd name="connsiteX74" fmla="*/ 3657600 w 5845907"/>
                <a:gd name="connsiteY74" fmla="*/ 453292 h 2313353"/>
                <a:gd name="connsiteX75" fmla="*/ 3712307 w 5845907"/>
                <a:gd name="connsiteY75" fmla="*/ 445477 h 2313353"/>
                <a:gd name="connsiteX76" fmla="*/ 3798277 w 5845907"/>
                <a:gd name="connsiteY76" fmla="*/ 414215 h 2313353"/>
                <a:gd name="connsiteX77" fmla="*/ 3837354 w 5845907"/>
                <a:gd name="connsiteY77" fmla="*/ 398584 h 2313353"/>
                <a:gd name="connsiteX78" fmla="*/ 3868615 w 5845907"/>
                <a:gd name="connsiteY78" fmla="*/ 382953 h 2313353"/>
                <a:gd name="connsiteX79" fmla="*/ 3931138 w 5845907"/>
                <a:gd name="connsiteY79" fmla="*/ 367323 h 2313353"/>
                <a:gd name="connsiteX80" fmla="*/ 4181231 w 5845907"/>
                <a:gd name="connsiteY80" fmla="*/ 328246 h 2313353"/>
                <a:gd name="connsiteX81" fmla="*/ 4267200 w 5845907"/>
                <a:gd name="connsiteY81" fmla="*/ 296984 h 2313353"/>
                <a:gd name="connsiteX82" fmla="*/ 4267200 w 5845907"/>
                <a:gd name="connsiteY82" fmla="*/ 296984 h 2313353"/>
                <a:gd name="connsiteX83" fmla="*/ 4321907 w 5845907"/>
                <a:gd name="connsiteY83" fmla="*/ 273538 h 2313353"/>
                <a:gd name="connsiteX84" fmla="*/ 4423507 w 5845907"/>
                <a:gd name="connsiteY84" fmla="*/ 250092 h 2313353"/>
                <a:gd name="connsiteX85" fmla="*/ 4861169 w 5845907"/>
                <a:gd name="connsiteY85" fmla="*/ 234461 h 2313353"/>
                <a:gd name="connsiteX86" fmla="*/ 4900246 w 5845907"/>
                <a:gd name="connsiteY86" fmla="*/ 226646 h 2313353"/>
                <a:gd name="connsiteX87" fmla="*/ 4931507 w 5845907"/>
                <a:gd name="connsiteY87" fmla="*/ 218830 h 2313353"/>
                <a:gd name="connsiteX88" fmla="*/ 4978400 w 5845907"/>
                <a:gd name="connsiteY88" fmla="*/ 211015 h 2313353"/>
                <a:gd name="connsiteX89" fmla="*/ 5017477 w 5845907"/>
                <a:gd name="connsiteY89" fmla="*/ 203200 h 2313353"/>
                <a:gd name="connsiteX90" fmla="*/ 5392615 w 5845907"/>
                <a:gd name="connsiteY90" fmla="*/ 195384 h 2313353"/>
                <a:gd name="connsiteX91" fmla="*/ 5431692 w 5845907"/>
                <a:gd name="connsiteY91" fmla="*/ 179753 h 2313353"/>
                <a:gd name="connsiteX92" fmla="*/ 5455138 w 5845907"/>
                <a:gd name="connsiteY92" fmla="*/ 171938 h 2313353"/>
                <a:gd name="connsiteX93" fmla="*/ 5517661 w 5845907"/>
                <a:gd name="connsiteY93" fmla="*/ 140677 h 2313353"/>
                <a:gd name="connsiteX94" fmla="*/ 5564554 w 5845907"/>
                <a:gd name="connsiteY94" fmla="*/ 117230 h 2313353"/>
                <a:gd name="connsiteX95" fmla="*/ 5627077 w 5845907"/>
                <a:gd name="connsiteY95" fmla="*/ 109415 h 2313353"/>
                <a:gd name="connsiteX96" fmla="*/ 5681784 w 5845907"/>
                <a:gd name="connsiteY96" fmla="*/ 78153 h 2313353"/>
                <a:gd name="connsiteX97" fmla="*/ 5728677 w 5845907"/>
                <a:gd name="connsiteY97" fmla="*/ 70338 h 2313353"/>
                <a:gd name="connsiteX98" fmla="*/ 5759938 w 5845907"/>
                <a:gd name="connsiteY98" fmla="*/ 54707 h 2313353"/>
                <a:gd name="connsiteX99" fmla="*/ 5791200 w 5845907"/>
                <a:gd name="connsiteY99" fmla="*/ 46892 h 2313353"/>
                <a:gd name="connsiteX100" fmla="*/ 5814646 w 5845907"/>
                <a:gd name="connsiteY100" fmla="*/ 23446 h 2313353"/>
                <a:gd name="connsiteX101" fmla="*/ 5845907 w 5845907"/>
                <a:gd name="connsiteY101" fmla="*/ 0 h 231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45907" h="2313353">
                  <a:moveTo>
                    <a:pt x="0" y="2313353"/>
                  </a:moveTo>
                  <a:cubicBezTo>
                    <a:pt x="20841" y="2305538"/>
                    <a:pt x="41407" y="2296946"/>
                    <a:pt x="62523" y="2289907"/>
                  </a:cubicBezTo>
                  <a:cubicBezTo>
                    <a:pt x="131611" y="2266878"/>
                    <a:pt x="50089" y="2302697"/>
                    <a:pt x="140677" y="2266461"/>
                  </a:cubicBezTo>
                  <a:cubicBezTo>
                    <a:pt x="151494" y="2262134"/>
                    <a:pt x="160635" y="2253656"/>
                    <a:pt x="171938" y="2250830"/>
                  </a:cubicBezTo>
                  <a:cubicBezTo>
                    <a:pt x="192314" y="2245736"/>
                    <a:pt x="213620" y="2245620"/>
                    <a:pt x="234461" y="2243015"/>
                  </a:cubicBezTo>
                  <a:cubicBezTo>
                    <a:pt x="322692" y="2213605"/>
                    <a:pt x="242891" y="2236100"/>
                    <a:pt x="375138" y="2219569"/>
                  </a:cubicBezTo>
                  <a:cubicBezTo>
                    <a:pt x="394031" y="2217207"/>
                    <a:pt x="439700" y="2200653"/>
                    <a:pt x="453292" y="2196123"/>
                  </a:cubicBezTo>
                  <a:cubicBezTo>
                    <a:pt x="461107" y="2190913"/>
                    <a:pt x="467943" y="2183790"/>
                    <a:pt x="476738" y="2180492"/>
                  </a:cubicBezTo>
                  <a:cubicBezTo>
                    <a:pt x="489176" y="2175828"/>
                    <a:pt x="502848" y="2175559"/>
                    <a:pt x="515815" y="2172677"/>
                  </a:cubicBezTo>
                  <a:cubicBezTo>
                    <a:pt x="526301" y="2170347"/>
                    <a:pt x="536656" y="2167466"/>
                    <a:pt x="547077" y="2164861"/>
                  </a:cubicBezTo>
                  <a:cubicBezTo>
                    <a:pt x="585090" y="2136351"/>
                    <a:pt x="571060" y="2142641"/>
                    <a:pt x="617415" y="2125784"/>
                  </a:cubicBezTo>
                  <a:cubicBezTo>
                    <a:pt x="632899" y="2120153"/>
                    <a:pt x="650598" y="2119292"/>
                    <a:pt x="664307" y="2110153"/>
                  </a:cubicBezTo>
                  <a:cubicBezTo>
                    <a:pt x="672123" y="2104943"/>
                    <a:pt x="680158" y="2100048"/>
                    <a:pt x="687754" y="2094523"/>
                  </a:cubicBezTo>
                  <a:cubicBezTo>
                    <a:pt x="708823" y="2079200"/>
                    <a:pt x="727774" y="2060756"/>
                    <a:pt x="750277" y="2047630"/>
                  </a:cubicBezTo>
                  <a:cubicBezTo>
                    <a:pt x="781538" y="2029394"/>
                    <a:pt x="818470" y="2018514"/>
                    <a:pt x="844061" y="1992923"/>
                  </a:cubicBezTo>
                  <a:cubicBezTo>
                    <a:pt x="873332" y="1963652"/>
                    <a:pt x="857022" y="1972972"/>
                    <a:pt x="890954" y="1961661"/>
                  </a:cubicBezTo>
                  <a:cubicBezTo>
                    <a:pt x="916237" y="1923735"/>
                    <a:pt x="896545" y="1946024"/>
                    <a:pt x="945661" y="1914769"/>
                  </a:cubicBezTo>
                  <a:cubicBezTo>
                    <a:pt x="961510" y="1904683"/>
                    <a:pt x="977525" y="1894779"/>
                    <a:pt x="992554" y="1883507"/>
                  </a:cubicBezTo>
                  <a:cubicBezTo>
                    <a:pt x="1002974" y="1875692"/>
                    <a:pt x="1012506" y="1866523"/>
                    <a:pt x="1023815" y="1860061"/>
                  </a:cubicBezTo>
                  <a:cubicBezTo>
                    <a:pt x="1030968" y="1855974"/>
                    <a:pt x="1039446" y="1854851"/>
                    <a:pt x="1047261" y="1852246"/>
                  </a:cubicBezTo>
                  <a:cubicBezTo>
                    <a:pt x="1091956" y="1807551"/>
                    <a:pt x="1047107" y="1847458"/>
                    <a:pt x="1101969" y="1813169"/>
                  </a:cubicBezTo>
                  <a:cubicBezTo>
                    <a:pt x="1168058" y="1771864"/>
                    <a:pt x="1095716" y="1804730"/>
                    <a:pt x="1172307" y="1774092"/>
                  </a:cubicBezTo>
                  <a:cubicBezTo>
                    <a:pt x="1208798" y="1737602"/>
                    <a:pt x="1181117" y="1762218"/>
                    <a:pt x="1219200" y="1735015"/>
                  </a:cubicBezTo>
                  <a:cubicBezTo>
                    <a:pt x="1229799" y="1727444"/>
                    <a:pt x="1239152" y="1718032"/>
                    <a:pt x="1250461" y="1711569"/>
                  </a:cubicBezTo>
                  <a:cubicBezTo>
                    <a:pt x="1257614" y="1707482"/>
                    <a:pt x="1266092" y="1706358"/>
                    <a:pt x="1273907" y="1703753"/>
                  </a:cubicBezTo>
                  <a:cubicBezTo>
                    <a:pt x="1360407" y="1638879"/>
                    <a:pt x="1240543" y="1721281"/>
                    <a:pt x="1352061" y="1672492"/>
                  </a:cubicBezTo>
                  <a:cubicBezTo>
                    <a:pt x="1379895" y="1660315"/>
                    <a:pt x="1404164" y="1641231"/>
                    <a:pt x="1430215" y="1625600"/>
                  </a:cubicBezTo>
                  <a:cubicBezTo>
                    <a:pt x="1437279" y="1621362"/>
                    <a:pt x="1445846" y="1620389"/>
                    <a:pt x="1453661" y="1617784"/>
                  </a:cubicBezTo>
                  <a:cubicBezTo>
                    <a:pt x="1466687" y="1607364"/>
                    <a:pt x="1479072" y="1596089"/>
                    <a:pt x="1492738" y="1586523"/>
                  </a:cubicBezTo>
                  <a:cubicBezTo>
                    <a:pt x="1517272" y="1569350"/>
                    <a:pt x="1537045" y="1560462"/>
                    <a:pt x="1563077" y="1547446"/>
                  </a:cubicBezTo>
                  <a:cubicBezTo>
                    <a:pt x="1568287" y="1539631"/>
                    <a:pt x="1571373" y="1529868"/>
                    <a:pt x="1578707" y="1524000"/>
                  </a:cubicBezTo>
                  <a:cubicBezTo>
                    <a:pt x="1585140" y="1518853"/>
                    <a:pt x="1595001" y="1520271"/>
                    <a:pt x="1602154" y="1516184"/>
                  </a:cubicBezTo>
                  <a:cubicBezTo>
                    <a:pt x="1613463" y="1509722"/>
                    <a:pt x="1622106" y="1499200"/>
                    <a:pt x="1633415" y="1492738"/>
                  </a:cubicBezTo>
                  <a:cubicBezTo>
                    <a:pt x="1700726" y="1454275"/>
                    <a:pt x="1595486" y="1536817"/>
                    <a:pt x="1695938" y="1461477"/>
                  </a:cubicBezTo>
                  <a:cubicBezTo>
                    <a:pt x="1730516" y="1435543"/>
                    <a:pt x="1706371" y="1440629"/>
                    <a:pt x="1742831" y="1422400"/>
                  </a:cubicBezTo>
                  <a:cubicBezTo>
                    <a:pt x="1776111" y="1405760"/>
                    <a:pt x="1758370" y="1425827"/>
                    <a:pt x="1789723" y="1398953"/>
                  </a:cubicBezTo>
                  <a:cubicBezTo>
                    <a:pt x="1800912" y="1389363"/>
                    <a:pt x="1809477" y="1376898"/>
                    <a:pt x="1820984" y="1367692"/>
                  </a:cubicBezTo>
                  <a:cubicBezTo>
                    <a:pt x="1848653" y="1345557"/>
                    <a:pt x="1878120" y="1325764"/>
                    <a:pt x="1906954" y="1305169"/>
                  </a:cubicBezTo>
                  <a:cubicBezTo>
                    <a:pt x="1921423" y="1294834"/>
                    <a:pt x="1957304" y="1272179"/>
                    <a:pt x="1969477" y="1266092"/>
                  </a:cubicBezTo>
                  <a:cubicBezTo>
                    <a:pt x="1976845" y="1262408"/>
                    <a:pt x="1985108" y="1260882"/>
                    <a:pt x="1992923" y="1258277"/>
                  </a:cubicBezTo>
                  <a:cubicBezTo>
                    <a:pt x="2000738" y="1253067"/>
                    <a:pt x="2007786" y="1246461"/>
                    <a:pt x="2016369" y="1242646"/>
                  </a:cubicBezTo>
                  <a:cubicBezTo>
                    <a:pt x="2031425" y="1235954"/>
                    <a:pt x="2063261" y="1227015"/>
                    <a:pt x="2063261" y="1227015"/>
                  </a:cubicBezTo>
                  <a:cubicBezTo>
                    <a:pt x="2129782" y="1182667"/>
                    <a:pt x="2091483" y="1197827"/>
                    <a:pt x="2180492" y="1187938"/>
                  </a:cubicBezTo>
                  <a:cubicBezTo>
                    <a:pt x="2188307" y="1182728"/>
                    <a:pt x="2195783" y="1176967"/>
                    <a:pt x="2203938" y="1172307"/>
                  </a:cubicBezTo>
                  <a:cubicBezTo>
                    <a:pt x="2214054" y="1166527"/>
                    <a:pt x="2225720" y="1163449"/>
                    <a:pt x="2235200" y="1156677"/>
                  </a:cubicBezTo>
                  <a:cubicBezTo>
                    <a:pt x="2244194" y="1150253"/>
                    <a:pt x="2250155" y="1140306"/>
                    <a:pt x="2258646" y="1133230"/>
                  </a:cubicBezTo>
                  <a:cubicBezTo>
                    <a:pt x="2265862" y="1127217"/>
                    <a:pt x="2274449" y="1123059"/>
                    <a:pt x="2282092" y="1117600"/>
                  </a:cubicBezTo>
                  <a:cubicBezTo>
                    <a:pt x="2323495" y="1088027"/>
                    <a:pt x="2298751" y="1099020"/>
                    <a:pt x="2336800" y="1086338"/>
                  </a:cubicBezTo>
                  <a:cubicBezTo>
                    <a:pt x="2377092" y="1046046"/>
                    <a:pt x="2343262" y="1074933"/>
                    <a:pt x="2407138" y="1039446"/>
                  </a:cubicBezTo>
                  <a:cubicBezTo>
                    <a:pt x="2415349" y="1034884"/>
                    <a:pt x="2421757" y="1027025"/>
                    <a:pt x="2430584" y="1023815"/>
                  </a:cubicBezTo>
                  <a:cubicBezTo>
                    <a:pt x="2450773" y="1016473"/>
                    <a:pt x="2472266" y="1013394"/>
                    <a:pt x="2493107" y="1008184"/>
                  </a:cubicBezTo>
                  <a:cubicBezTo>
                    <a:pt x="2500923" y="1002974"/>
                    <a:pt x="2508910" y="998013"/>
                    <a:pt x="2516554" y="992553"/>
                  </a:cubicBezTo>
                  <a:cubicBezTo>
                    <a:pt x="2527153" y="984982"/>
                    <a:pt x="2535912" y="974397"/>
                    <a:pt x="2547815" y="969107"/>
                  </a:cubicBezTo>
                  <a:cubicBezTo>
                    <a:pt x="2559954" y="963712"/>
                    <a:pt x="2573866" y="963897"/>
                    <a:pt x="2586892" y="961292"/>
                  </a:cubicBezTo>
                  <a:cubicBezTo>
                    <a:pt x="2593968" y="955985"/>
                    <a:pt x="2630175" y="927927"/>
                    <a:pt x="2641600" y="922215"/>
                  </a:cubicBezTo>
                  <a:cubicBezTo>
                    <a:pt x="2648968" y="918531"/>
                    <a:pt x="2657332" y="917293"/>
                    <a:pt x="2665046" y="914400"/>
                  </a:cubicBezTo>
                  <a:lnTo>
                    <a:pt x="2766646" y="875323"/>
                  </a:lnTo>
                  <a:lnTo>
                    <a:pt x="2766646" y="875323"/>
                  </a:lnTo>
                  <a:cubicBezTo>
                    <a:pt x="2799029" y="853734"/>
                    <a:pt x="2780979" y="861970"/>
                    <a:pt x="2821354" y="851877"/>
                  </a:cubicBezTo>
                  <a:cubicBezTo>
                    <a:pt x="2864701" y="822978"/>
                    <a:pt x="2823789" y="847928"/>
                    <a:pt x="2883877" y="820615"/>
                  </a:cubicBezTo>
                  <a:cubicBezTo>
                    <a:pt x="2899786" y="813384"/>
                    <a:pt x="2914800" y="804267"/>
                    <a:pt x="2930769" y="797169"/>
                  </a:cubicBezTo>
                  <a:cubicBezTo>
                    <a:pt x="2945190" y="790759"/>
                    <a:pt x="2971276" y="785088"/>
                    <a:pt x="2985477" y="781538"/>
                  </a:cubicBezTo>
                  <a:cubicBezTo>
                    <a:pt x="3052138" y="741542"/>
                    <a:pt x="2995549" y="771652"/>
                    <a:pt x="3071446" y="742461"/>
                  </a:cubicBezTo>
                  <a:cubicBezTo>
                    <a:pt x="3187086" y="697984"/>
                    <a:pt x="3085176" y="732674"/>
                    <a:pt x="3149600" y="711200"/>
                  </a:cubicBezTo>
                  <a:cubicBezTo>
                    <a:pt x="3204582" y="674545"/>
                    <a:pt x="3134867" y="716724"/>
                    <a:pt x="3212123" y="687753"/>
                  </a:cubicBezTo>
                  <a:cubicBezTo>
                    <a:pt x="3220918" y="684455"/>
                    <a:pt x="3227168" y="676324"/>
                    <a:pt x="3235569" y="672123"/>
                  </a:cubicBezTo>
                  <a:cubicBezTo>
                    <a:pt x="3305735" y="637040"/>
                    <a:pt x="3194469" y="706245"/>
                    <a:pt x="3298092" y="648677"/>
                  </a:cubicBezTo>
                  <a:cubicBezTo>
                    <a:pt x="3309479" y="642351"/>
                    <a:pt x="3317919" y="631468"/>
                    <a:pt x="3329354" y="625230"/>
                  </a:cubicBezTo>
                  <a:cubicBezTo>
                    <a:pt x="3346771" y="615730"/>
                    <a:pt x="3366316" y="610657"/>
                    <a:pt x="3384061" y="601784"/>
                  </a:cubicBezTo>
                  <a:cubicBezTo>
                    <a:pt x="3413736" y="586946"/>
                    <a:pt x="3409818" y="576076"/>
                    <a:pt x="3446584" y="562707"/>
                  </a:cubicBezTo>
                  <a:cubicBezTo>
                    <a:pt x="3461477" y="557292"/>
                    <a:pt x="3477846" y="557497"/>
                    <a:pt x="3493477" y="554892"/>
                  </a:cubicBezTo>
                  <a:cubicBezTo>
                    <a:pt x="3506503" y="547077"/>
                    <a:pt x="3518673" y="537616"/>
                    <a:pt x="3532554" y="531446"/>
                  </a:cubicBezTo>
                  <a:cubicBezTo>
                    <a:pt x="3542369" y="527084"/>
                    <a:pt x="3554667" y="529259"/>
                    <a:pt x="3563815" y="523630"/>
                  </a:cubicBezTo>
                  <a:cubicBezTo>
                    <a:pt x="3589112" y="508063"/>
                    <a:pt x="3609440" y="485400"/>
                    <a:pt x="3634154" y="468923"/>
                  </a:cubicBezTo>
                  <a:cubicBezTo>
                    <a:pt x="3641969" y="463713"/>
                    <a:pt x="3648603" y="455991"/>
                    <a:pt x="3657600" y="453292"/>
                  </a:cubicBezTo>
                  <a:cubicBezTo>
                    <a:pt x="3675244" y="447999"/>
                    <a:pt x="3694071" y="448082"/>
                    <a:pt x="3712307" y="445477"/>
                  </a:cubicBezTo>
                  <a:cubicBezTo>
                    <a:pt x="3858518" y="382813"/>
                    <a:pt x="3703573" y="445783"/>
                    <a:pt x="3798277" y="414215"/>
                  </a:cubicBezTo>
                  <a:cubicBezTo>
                    <a:pt x="3811586" y="409779"/>
                    <a:pt x="3824534" y="404282"/>
                    <a:pt x="3837354" y="398584"/>
                  </a:cubicBezTo>
                  <a:cubicBezTo>
                    <a:pt x="3848000" y="393852"/>
                    <a:pt x="3857562" y="386637"/>
                    <a:pt x="3868615" y="382953"/>
                  </a:cubicBezTo>
                  <a:cubicBezTo>
                    <a:pt x="3888995" y="376160"/>
                    <a:pt x="3910073" y="371536"/>
                    <a:pt x="3931138" y="367323"/>
                  </a:cubicBezTo>
                  <a:cubicBezTo>
                    <a:pt x="4042231" y="345105"/>
                    <a:pt x="4072539" y="342738"/>
                    <a:pt x="4181231" y="328246"/>
                  </a:cubicBezTo>
                  <a:cubicBezTo>
                    <a:pt x="4222551" y="300699"/>
                    <a:pt x="4195565" y="314893"/>
                    <a:pt x="4267200" y="296984"/>
                  </a:cubicBezTo>
                  <a:lnTo>
                    <a:pt x="4267200" y="296984"/>
                  </a:lnTo>
                  <a:cubicBezTo>
                    <a:pt x="4305829" y="277669"/>
                    <a:pt x="4287408" y="285037"/>
                    <a:pt x="4321907" y="273538"/>
                  </a:cubicBezTo>
                  <a:cubicBezTo>
                    <a:pt x="4364382" y="245222"/>
                    <a:pt x="4343690" y="253720"/>
                    <a:pt x="4423507" y="250092"/>
                  </a:cubicBezTo>
                  <a:lnTo>
                    <a:pt x="4861169" y="234461"/>
                  </a:lnTo>
                  <a:cubicBezTo>
                    <a:pt x="4874195" y="231856"/>
                    <a:pt x="4887279" y="229528"/>
                    <a:pt x="4900246" y="226646"/>
                  </a:cubicBezTo>
                  <a:cubicBezTo>
                    <a:pt x="4910731" y="224316"/>
                    <a:pt x="4920974" y="220937"/>
                    <a:pt x="4931507" y="218830"/>
                  </a:cubicBezTo>
                  <a:cubicBezTo>
                    <a:pt x="4947046" y="215722"/>
                    <a:pt x="4962809" y="213850"/>
                    <a:pt x="4978400" y="211015"/>
                  </a:cubicBezTo>
                  <a:cubicBezTo>
                    <a:pt x="4991469" y="208639"/>
                    <a:pt x="5004203" y="203701"/>
                    <a:pt x="5017477" y="203200"/>
                  </a:cubicBezTo>
                  <a:cubicBezTo>
                    <a:pt x="5142461" y="198484"/>
                    <a:pt x="5267569" y="197989"/>
                    <a:pt x="5392615" y="195384"/>
                  </a:cubicBezTo>
                  <a:cubicBezTo>
                    <a:pt x="5405641" y="190174"/>
                    <a:pt x="5418556" y="184679"/>
                    <a:pt x="5431692" y="179753"/>
                  </a:cubicBezTo>
                  <a:cubicBezTo>
                    <a:pt x="5439406" y="176860"/>
                    <a:pt x="5447638" y="175347"/>
                    <a:pt x="5455138" y="171938"/>
                  </a:cubicBezTo>
                  <a:cubicBezTo>
                    <a:pt x="5476350" y="162296"/>
                    <a:pt x="5496820" y="151097"/>
                    <a:pt x="5517661" y="140677"/>
                  </a:cubicBezTo>
                  <a:cubicBezTo>
                    <a:pt x="5533292" y="132861"/>
                    <a:pt x="5547213" y="119398"/>
                    <a:pt x="5564554" y="117230"/>
                  </a:cubicBezTo>
                  <a:lnTo>
                    <a:pt x="5627077" y="109415"/>
                  </a:lnTo>
                  <a:cubicBezTo>
                    <a:pt x="5642774" y="98950"/>
                    <a:pt x="5663757" y="83561"/>
                    <a:pt x="5681784" y="78153"/>
                  </a:cubicBezTo>
                  <a:cubicBezTo>
                    <a:pt x="5696962" y="73600"/>
                    <a:pt x="5713046" y="72943"/>
                    <a:pt x="5728677" y="70338"/>
                  </a:cubicBezTo>
                  <a:cubicBezTo>
                    <a:pt x="5739097" y="65128"/>
                    <a:pt x="5749029" y="58798"/>
                    <a:pt x="5759938" y="54707"/>
                  </a:cubicBezTo>
                  <a:cubicBezTo>
                    <a:pt x="5769995" y="50935"/>
                    <a:pt x="5781874" y="52221"/>
                    <a:pt x="5791200" y="46892"/>
                  </a:cubicBezTo>
                  <a:cubicBezTo>
                    <a:pt x="5800796" y="41408"/>
                    <a:pt x="5805450" y="29577"/>
                    <a:pt x="5814646" y="23446"/>
                  </a:cubicBezTo>
                  <a:cubicBezTo>
                    <a:pt x="5850861" y="-698"/>
                    <a:pt x="5829287" y="33241"/>
                    <a:pt x="5845907" y="0"/>
                  </a:cubicBezTo>
                </a:path>
              </a:pathLst>
            </a:custGeom>
            <a:noFill/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612" y="4361190"/>
            <a:ext cx="246539" cy="350179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016762" y="1600200"/>
            <a:ext cx="2549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016762" y="2725806"/>
            <a:ext cx="2549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016762" y="3851412"/>
            <a:ext cx="2549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962" y="1728842"/>
            <a:ext cx="426721" cy="46939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962" y="2857445"/>
            <a:ext cx="426721" cy="46939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962" y="3986047"/>
            <a:ext cx="426721" cy="469393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3003400" y="4821950"/>
            <a:ext cx="25495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956585"/>
            <a:ext cx="426721" cy="46939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905" y="2159740"/>
            <a:ext cx="303229" cy="304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779">
        <p14:prism isInverted="1"/>
      </p:transition>
    </mc:Choice>
    <mc:Fallback>
      <p:transition spd="slow" advTm="177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1251138" y="2051304"/>
            <a:ext cx="553998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fourth</a:t>
            </a:r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909977"/>
            <a:ext cx="3011426" cy="343490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133600" y="2947881"/>
            <a:ext cx="20671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67600" y="2947881"/>
            <a:ext cx="20671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46970" y="790060"/>
            <a:ext cx="20671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00600" y="5141893"/>
            <a:ext cx="20671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790">
        <p14:prism isInverted="1"/>
      </p:transition>
    </mc:Choice>
    <mc:Fallback>
      <p:transition spd="slow" advTm="179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1251138" y="2051304"/>
            <a:ext cx="553998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fourth</a:t>
            </a:r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82" y="3321038"/>
            <a:ext cx="1935484" cy="197510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931" y="1421080"/>
            <a:ext cx="1929388" cy="189281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930" y="3394139"/>
            <a:ext cx="1856236" cy="194767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363" y="1421080"/>
            <a:ext cx="1828804" cy="211226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809712" y="3812674"/>
            <a:ext cx="17319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067402" y="1861281"/>
            <a:ext cx="17319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25092" y="3812674"/>
            <a:ext cx="17319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82783" y="1861281"/>
            <a:ext cx="17319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8">
        <p14:prism isInverted="1"/>
      </p:transition>
    </mc:Choice>
    <mc:Fallback>
      <p:transition spd="slow" advTm="1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1251138" y="2051304"/>
            <a:ext cx="553998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fourth</a:t>
            </a:r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651000"/>
            <a:ext cx="5568707" cy="5748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660">
        <p14:prism isInverted="1"/>
      </p:transition>
    </mc:Choice>
    <mc:Fallback>
      <p:transition spd="slow" advTm="266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375624" y="1584344"/>
          <a:ext cx="720000" cy="956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8" name="CorelDRAW" r:id="rId1" imgW="434975" imgH="577215" progId="CorelDRAW.Graphic.14">
                  <p:embed/>
                </p:oleObj>
              </mc:Choice>
              <mc:Fallback>
                <p:oleObj name="CorelDRAW" r:id="rId1" imgW="434975" imgH="577215" progId="CorelDRAW.Graphic.14">
                  <p:embed/>
                  <p:pic>
                    <p:nvPicPr>
                      <p:cNvPr id="0" name="图片 185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75624" y="1584344"/>
                        <a:ext cx="720000" cy="956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61199" y="1584344"/>
          <a:ext cx="720000" cy="794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9" name="CorelDRAW" r:id="rId3" imgW="452755" imgH="497205" progId="CorelDRAW.Graphic.14">
                  <p:embed/>
                </p:oleObj>
              </mc:Choice>
              <mc:Fallback>
                <p:oleObj name="CorelDRAW" r:id="rId3" imgW="452755" imgH="497205" progId="CorelDRAW.Graphic.14">
                  <p:embed/>
                  <p:pic>
                    <p:nvPicPr>
                      <p:cNvPr id="0" name="图片 185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61199" y="1584344"/>
                        <a:ext cx="720000" cy="7948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360" y="3276600"/>
            <a:ext cx="720000" cy="1022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240" y="3276600"/>
            <a:ext cx="720000" cy="10156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120" y="3276600"/>
            <a:ext cx="720000" cy="895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3001" y="3276600"/>
            <a:ext cx="720000" cy="12386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600" y="3276600"/>
            <a:ext cx="720000" cy="10191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20" y="3300160"/>
            <a:ext cx="720000" cy="8720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00" y="1584344"/>
            <a:ext cx="720000" cy="86658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174" y="1584344"/>
            <a:ext cx="720000" cy="13351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749" y="1584344"/>
            <a:ext cx="720000" cy="84539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324" y="1584344"/>
            <a:ext cx="720000" cy="101620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899" y="1584344"/>
            <a:ext cx="720000" cy="39452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474" y="1584344"/>
            <a:ext cx="720000" cy="12292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049" y="1584344"/>
            <a:ext cx="720000" cy="723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782">
        <p14:prism isInverted="1"/>
      </p:transition>
    </mc:Choice>
    <mc:Fallback>
      <p:transition spd="slow" advTm="178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878836"/>
            <a:ext cx="5562600" cy="276936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757245" y="3370976"/>
            <a:ext cx="480754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Thank  you </a:t>
            </a:r>
            <a:r>
              <a:rPr lang="zh-CN" alt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！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705" y="-39075"/>
            <a:ext cx="1965112" cy="21336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46891" y="4915875"/>
            <a:ext cx="1824747" cy="19812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97120" y="-54705"/>
            <a:ext cx="2057400" cy="223380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431585" y="4953000"/>
            <a:ext cx="1828800" cy="19856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17">
        <p15:prstTrans prst="origami"/>
      </p:transition>
    </mc:Choice>
    <mc:Fallback>
      <p:transition spd="slow" advTm="1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6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76600" y="1048802"/>
          <a:ext cx="5181600" cy="4502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" name="CorelDRAW" r:id="rId1" imgW="4376420" imgH="3799840" progId="CorelDRAW.Graphic.14">
                  <p:embed/>
                </p:oleObj>
              </mc:Choice>
              <mc:Fallback>
                <p:oleObj name="CorelDRAW" r:id="rId1" imgW="4376420" imgH="3799840" progId="CorelDRAW.Graphic.14">
                  <p:embed/>
                  <p:pic>
                    <p:nvPicPr>
                      <p:cNvPr id="0" name="图片 11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76600" y="1048802"/>
                        <a:ext cx="5181600" cy="45020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1251137" y="2305628"/>
            <a:ext cx="553998" cy="2037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first 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91000" y="2505053"/>
            <a:ext cx="388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可从最打动你的时刻、印象最深的产品、最刺激的体验、最愿意再次体验的项目、最希望带家人参与的经历、最大的遗憾等入手，还可以吐槽、提出改进建议。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39256" y="4265694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简介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913">
        <p14:switch dir="r"/>
      </p:transition>
    </mc:Choice>
    <mc:Fallback>
      <p:transition spd="slow" advTm="91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6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1251137" y="2305628"/>
            <a:ext cx="553998" cy="2037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first 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019800" y="2035628"/>
          <a:ext cx="3048000" cy="2974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8" name="CorelDRAW" r:id="rId1" imgW="869950" imgH="843280" progId="CorelDRAW.Graphic.14">
                  <p:embed/>
                </p:oleObj>
              </mc:Choice>
              <mc:Fallback>
                <p:oleObj name="CorelDRAW" r:id="rId1" imgW="869950" imgH="843280" progId="CorelDRAW.Graphic.14">
                  <p:embed/>
                  <p:pic>
                    <p:nvPicPr>
                      <p:cNvPr id="0" name="图片 73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19800" y="2035628"/>
                        <a:ext cx="3048000" cy="29744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7848600" y="4418982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62200" y="1801296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62200" y="3071666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62200" y="4342037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790">
        <p14:switch dir="r"/>
      </p:transition>
    </mc:Choice>
    <mc:Fallback>
      <p:transition spd="slow" advTm="179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6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1251137" y="2305628"/>
            <a:ext cx="553998" cy="2037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first 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93576" y="2570786"/>
          <a:ext cx="2849800" cy="2508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7" name="CorelDRAW" r:id="rId1" imgW="763270" imgH="675005" progId="CorelDRAW.Graphic.14">
                  <p:embed/>
                </p:oleObj>
              </mc:Choice>
              <mc:Fallback>
                <p:oleObj name="CorelDRAW" r:id="rId1" imgW="763270" imgH="675005" progId="CorelDRAW.Graphic.14">
                  <p:embed/>
                  <p:pic>
                    <p:nvPicPr>
                      <p:cNvPr id="0" name="图片 834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93576" y="2570786"/>
                        <a:ext cx="2849800" cy="2508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1623366" y="1868698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739937" y="1868698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739937" y="4061936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23366" y="4061936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908">
        <p14:switch dir="r"/>
      </p:transition>
    </mc:Choice>
    <mc:Fallback>
      <p:transition spd="slow" advTm="9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6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1251137" y="2305628"/>
            <a:ext cx="553998" cy="2037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first 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905000" y="2353545"/>
          <a:ext cx="1093787" cy="1606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18" name="CorelDRAW" r:id="rId1" imgW="488315" imgH="709930" progId="CorelDRAW.Graphic.14">
                  <p:embed/>
                </p:oleObj>
              </mc:Choice>
              <mc:Fallback>
                <p:oleObj name="CorelDRAW" r:id="rId1" imgW="488315" imgH="709930" progId="CorelDRAW.Graphic.14">
                  <p:embed/>
                  <p:pic>
                    <p:nvPicPr>
                      <p:cNvPr id="0" name="图片 98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05000" y="2353545"/>
                        <a:ext cx="1093787" cy="1606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3674230" y="3540044"/>
          <a:ext cx="1093787" cy="1606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19" name="CorelDRAW" r:id="rId3" imgW="488315" imgH="709930" progId="CorelDRAW.Graphic.14">
                  <p:embed/>
                </p:oleObj>
              </mc:Choice>
              <mc:Fallback>
                <p:oleObj name="CorelDRAW" r:id="rId3" imgW="488315" imgH="709930" progId="CorelDRAW.Graphic.14">
                  <p:embed/>
                  <p:pic>
                    <p:nvPicPr>
                      <p:cNvPr id="0" name="图片 98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74230" y="3540044"/>
                        <a:ext cx="1093787" cy="1606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5443460" y="2353545"/>
          <a:ext cx="1093787" cy="1606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20" name="CorelDRAW" r:id="rId4" imgW="488315" imgH="709930" progId="CorelDRAW.Graphic.14">
                  <p:embed/>
                </p:oleObj>
              </mc:Choice>
              <mc:Fallback>
                <p:oleObj name="CorelDRAW" r:id="rId4" imgW="488315" imgH="709930" progId="CorelDRAW.Graphic.14">
                  <p:embed/>
                  <p:pic>
                    <p:nvPicPr>
                      <p:cNvPr id="0" name="图片 98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43460" y="2353545"/>
                        <a:ext cx="1093787" cy="1606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7212690" y="3540044"/>
          <a:ext cx="1093787" cy="1606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21" name="CorelDRAW" r:id="rId5" imgW="488315" imgH="709930" progId="CorelDRAW.Graphic.14">
                  <p:embed/>
                </p:oleObj>
              </mc:Choice>
              <mc:Fallback>
                <p:oleObj name="CorelDRAW" r:id="rId5" imgW="488315" imgH="709930" progId="CorelDRAW.Graphic.14">
                  <p:embed/>
                  <p:pic>
                    <p:nvPicPr>
                      <p:cNvPr id="0" name="图片 98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212690" y="3540044"/>
                        <a:ext cx="1093787" cy="1606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2969829" y="2394278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569953" y="4207038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17072" y="2394278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344143" y="4207038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899">
        <p14:switch dir="r"/>
      </p:transition>
    </mc:Choice>
    <mc:Fallback>
      <p:transition spd="slow" advTm="89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6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1251137" y="2305628"/>
            <a:ext cx="553998" cy="20377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first part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53278" y="1935142"/>
          <a:ext cx="1678667" cy="1105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7" name="CorelDRAW" r:id="rId1" imgW="1083310" imgH="718820" progId="CorelDRAW.Graphic.14">
                  <p:embed/>
                </p:oleObj>
              </mc:Choice>
              <mc:Fallback>
                <p:oleObj name="CorelDRAW" r:id="rId1" imgW="1083310" imgH="718820" progId="CorelDRAW.Graphic.14">
                  <p:embed/>
                  <p:pic>
                    <p:nvPicPr>
                      <p:cNvPr id="0" name="图片 109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53278" y="1935142"/>
                        <a:ext cx="1678667" cy="11059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886200" y="2094428"/>
          <a:ext cx="1468402" cy="11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8" name="CorelDRAW" r:id="rId3" imgW="985520" imgH="745490" progId="CorelDRAW.Graphic.14">
                  <p:embed/>
                </p:oleObj>
              </mc:Choice>
              <mc:Fallback>
                <p:oleObj name="CorelDRAW" r:id="rId3" imgW="985520" imgH="745490" progId="CorelDRAW.Graphic.14">
                  <p:embed/>
                  <p:pic>
                    <p:nvPicPr>
                      <p:cNvPr id="0" name="图片 109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86200" y="2094428"/>
                        <a:ext cx="1468402" cy="110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/>
          <p:nvPr/>
        </p:nvGraphicFramePr>
        <p:xfrm>
          <a:off x="5424961" y="3242803"/>
          <a:ext cx="1468800" cy="1080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9" name="CorelDRAW" r:id="rId5" imgW="1083310" imgH="718820" progId="CorelDRAW.Graphic.14">
                  <p:embed/>
                </p:oleObj>
              </mc:Choice>
              <mc:Fallback>
                <p:oleObj name="CorelDRAW" r:id="rId5" imgW="1083310" imgH="718820" progId="CorelDRAW.Graphic.14">
                  <p:embed/>
                  <p:pic>
                    <p:nvPicPr>
                      <p:cNvPr id="0" name="图片 109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24961" y="3242803"/>
                        <a:ext cx="1468800" cy="1080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7133068" y="3276600"/>
          <a:ext cx="1629931" cy="1080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0" name="CorelDRAW" r:id="rId6" imgW="985520" imgH="745490" progId="CorelDRAW.Graphic.14">
                  <p:embed/>
                </p:oleObj>
              </mc:Choice>
              <mc:Fallback>
                <p:oleObj name="CorelDRAW" r:id="rId6" imgW="985520" imgH="745490" progId="CorelDRAW.Graphic.14">
                  <p:embed/>
                  <p:pic>
                    <p:nvPicPr>
                      <p:cNvPr id="0" name="图片 109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33068" y="3276600"/>
                        <a:ext cx="1629931" cy="1080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8686800" y="2057400"/>
          <a:ext cx="1678667" cy="1105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1" name="CorelDRAW" r:id="rId7" imgW="1083310" imgH="718820" progId="CorelDRAW.Graphic.14">
                  <p:embed/>
                </p:oleObj>
              </mc:Choice>
              <mc:Fallback>
                <p:oleObj name="CorelDRAW" r:id="rId7" imgW="1083310" imgH="718820" progId="CorelDRAW.Graphic.14">
                  <p:embed/>
                  <p:pic>
                    <p:nvPicPr>
                      <p:cNvPr id="0" name="图片 109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86800" y="2057400"/>
                        <a:ext cx="1678667" cy="11059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1355708" y="2983468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907460" y="1420330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086078" y="4214336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620000" y="4418238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894965" y="1447800"/>
            <a:ext cx="2364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906">
        <p14:switch dir="r"/>
      </p:transition>
    </mc:Choice>
    <mc:Fallback>
      <p:transition spd="slow" advTm="90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3581400" y="1676400"/>
            <a:ext cx="4731210" cy="1524000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733800" y="1828800"/>
            <a:ext cx="4731210" cy="1524000"/>
          </a:xfrm>
          <a:prstGeom prst="ellips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886200" y="1981200"/>
            <a:ext cx="4731210" cy="1524000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572256" y="2175301"/>
            <a:ext cx="5020797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</a:t>
            </a:r>
            <a:r>
              <a:rPr lang="en-US" altLang="zh-CN" sz="4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second </a:t>
            </a:r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348654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5400000">
            <a:off x="181947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5400000">
            <a:off x="98593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5400000">
            <a:off x="15240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5400000">
            <a:off x="265300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5400000">
            <a:off x="11821886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5400000">
            <a:off x="1098835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5400000">
            <a:off x="1015482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5400000">
            <a:off x="8487750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5400000">
            <a:off x="9321285" y="24384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0800000" algn="r" rotWithShape="0">
              <a:schemeClr val="tx1">
                <a:alpha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3584964" y="3998976"/>
            <a:ext cx="541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可从最打动你的时刻、印象最深的产品、最刺激的体验、最愿意再次体验的项目、最希望带家人参与的经历、最大的遗憾等入手，还可以吐槽、提出改进建议。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710049" y="3882810"/>
          <a:ext cx="776491" cy="974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8" name="CorelDRAW" r:id="rId1" imgW="568325" imgH="709930" progId="CorelDRAW.Graphic.14">
                  <p:embed/>
                </p:oleObj>
              </mc:Choice>
              <mc:Fallback>
                <p:oleObj name="CorelDRAW" r:id="rId1" imgW="568325" imgH="709930" progId="CorelDRAW.Graphic.14">
                  <p:embed/>
                  <p:pic>
                    <p:nvPicPr>
                      <p:cNvPr id="0" name="图片 33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10049" y="3882810"/>
                        <a:ext cx="776491" cy="9742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8995164" y="3882810"/>
          <a:ext cx="776491" cy="974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" name="CorelDRAW" r:id="rId3" imgW="568325" imgH="709930" progId="CorelDRAW.Graphic.14">
                  <p:embed/>
                </p:oleObj>
              </mc:Choice>
              <mc:Fallback>
                <p:oleObj name="CorelDRAW" r:id="rId3" imgW="568325" imgH="709930" progId="CorelDRAW.Graphic.14">
                  <p:embed/>
                  <p:pic>
                    <p:nvPicPr>
                      <p:cNvPr id="0" name="图片 33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995164" y="3882810"/>
                        <a:ext cx="776491" cy="9742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905">
        <p15:prstTrans prst="peelOff"/>
      </p:transition>
    </mc:Choice>
    <mc:Fallback>
      <p:transition spd="slow" advTm="90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815" y="381000"/>
            <a:ext cx="270000" cy="6061200"/>
            <a:chOff x="515815" y="381000"/>
            <a:chExt cx="270000" cy="6061200"/>
          </a:xfrm>
        </p:grpSpPr>
        <p:sp>
          <p:nvSpPr>
            <p:cNvPr id="2" name="椭圆 1"/>
            <p:cNvSpPr/>
            <p:nvPr/>
          </p:nvSpPr>
          <p:spPr>
            <a:xfrm>
              <a:off x="515815" y="3810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15815" y="120831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5815" y="2035628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15815" y="2862942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5815" y="451757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5815" y="5344884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5815" y="6172200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15815" y="3690256"/>
              <a:ext cx="270000" cy="270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schemeClr val="tx1"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1375295" y="3048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75295" y="113211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375295" y="1959428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75295" y="444137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375295" y="5268684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375295" y="6096000"/>
            <a:ext cx="270000" cy="27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1281916" y="2051304"/>
            <a:ext cx="523220" cy="2540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The second</a:t>
            </a:r>
            <a:r>
              <a:rPr lang="en-US" altLang="zh-CN" sz="2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 </a:t>
            </a:r>
            <a:r>
              <a:rPr lang="en-US" altLang="zh-CN" sz="2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part</a:t>
            </a:r>
            <a:endParaRPr lang="zh-CN" altLang="en-US" sz="2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019800" y="2393460"/>
            <a:ext cx="36239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456666" y="2289996"/>
          <a:ext cx="3252787" cy="205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5" name="CorelDRAW" r:id="rId1" imgW="3035935" imgH="1917700" progId="CorelDRAW.Graphic.14">
                  <p:embed/>
                </p:oleObj>
              </mc:Choice>
              <mc:Fallback>
                <p:oleObj name="CorelDRAW" r:id="rId1" imgW="3035935" imgH="1917700" progId="CorelDRAW.Graphic.14">
                  <p:embed/>
                  <p:pic>
                    <p:nvPicPr>
                      <p:cNvPr id="0" name="图片 164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56666" y="2289996"/>
                        <a:ext cx="3252787" cy="205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6019800" y="3354362"/>
            <a:ext cx="36239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可从最打动你的时刻、印象最深的产品、最刺激的体验、最愿意再次体验的项目、最希望带家人参与的经历、最大的遗憾</a:t>
            </a:r>
            <a:r>
              <a:rPr lang="zh-CN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00400" y="2857079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9">
        <p14:ferris dir="l"/>
      </p:transition>
    </mc:Choice>
    <mc:Fallback>
      <p:transition spd="slow" advTm="90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猪七爷素材淘宝店https://shop149141837.taobao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3476</Words>
  <Application>WPS 演示</Application>
  <PresentationFormat>宽屏</PresentationFormat>
  <Paragraphs>232</Paragraphs>
  <Slides>28</Slides>
  <Notes>28</Notes>
  <HiddenSlides>0</HiddenSlides>
  <MMClips>1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32</vt:i4>
      </vt:variant>
      <vt:variant>
        <vt:lpstr>幻灯片标题</vt:lpstr>
      </vt:variant>
      <vt:variant>
        <vt:i4>28</vt:i4>
      </vt:variant>
    </vt:vector>
  </HeadingPairs>
  <TitlesOfParts>
    <vt:vector size="70" baseType="lpstr">
      <vt:lpstr>Arial</vt:lpstr>
      <vt:lpstr>宋体</vt:lpstr>
      <vt:lpstr>Wingdings</vt:lpstr>
      <vt:lpstr>方正喵呜体</vt:lpstr>
      <vt:lpstr>方正汉真广标简体</vt:lpstr>
      <vt:lpstr>微软雅黑</vt:lpstr>
      <vt:lpstr>Arial Unicode MS</vt:lpstr>
      <vt:lpstr>Calibri</vt:lpstr>
      <vt:lpstr>方正华隶简体</vt:lpstr>
      <vt:lpstr>猪七爷素材淘宝店https://shop149141837.taobao.com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CorelDRAW.Graphic.14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101</cp:revision>
  <dcterms:created xsi:type="dcterms:W3CDTF">2006-08-16T00:00:00Z</dcterms:created>
  <dcterms:modified xsi:type="dcterms:W3CDTF">2017-09-26T13:23:15Z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