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71" r:id="rId6"/>
    <p:sldId id="276" r:id="rId7"/>
    <p:sldId id="265" r:id="rId8"/>
    <p:sldId id="277" r:id="rId9"/>
    <p:sldId id="260" r:id="rId10"/>
    <p:sldId id="266" r:id="rId11"/>
    <p:sldId id="267" r:id="rId12"/>
    <p:sldId id="269" r:id="rId13"/>
    <p:sldId id="268" r:id="rId14"/>
    <p:sldId id="261" r:id="rId15"/>
    <p:sldId id="270" r:id="rId16"/>
    <p:sldId id="272" r:id="rId17"/>
    <p:sldId id="274" r:id="rId18"/>
    <p:sldId id="262" r:id="rId19"/>
    <p:sldId id="279" r:id="rId20"/>
    <p:sldId id="273" r:id="rId21"/>
    <p:sldId id="275" r:id="rId22"/>
    <p:sldId id="280" r:id="rId23"/>
    <p:sldId id="281" r:id="rId24"/>
    <p:sldId id="264"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1A1F"/>
    <a:srgbClr val="463231"/>
    <a:srgbClr val="D3D3D8"/>
    <a:srgbClr val="CC4E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08" autoAdjust="0"/>
    <p:restoredTop sz="94660"/>
  </p:normalViewPr>
  <p:slideViewPr>
    <p:cSldViewPr snapToGrid="0">
      <p:cViewPr>
        <p:scale>
          <a:sx n="66" d="100"/>
          <a:sy n="66" d="100"/>
        </p:scale>
        <p:origin x="1650" y="8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image" Target="../media/image15.jpeg"/><Relationship Id="rId4" Type="http://schemas.openxmlformats.org/officeDocument/2006/relationships/image" Target="../media/image18.jpeg"/></Relationships>
</file>

<file path=ppt/diagrams/_rels/data2.xml.rels><?xml version="1.0" encoding="UTF-8" standalone="yes"?>
<Relationships xmlns="http://schemas.openxmlformats.org/package/2006/relationships"><Relationship Id="rId1" Type="http://schemas.openxmlformats.org/officeDocument/2006/relationships/image" Target="../media/image19.jpg"/></Relationships>
</file>

<file path=ppt/diagrams/_rels/data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image" Target="../media/image23.jpg"/></Relationships>
</file>

<file path=ppt/diagrams/_rels/data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7.jpeg"/><Relationship Id="rId1" Type="http://schemas.openxmlformats.org/officeDocument/2006/relationships/image" Target="../media/image13.jpg"/></Relationships>
</file>

<file path=ppt/diagrams/_rels/drawing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image" Target="../media/image15.jpeg"/><Relationship Id="rId4" Type="http://schemas.openxmlformats.org/officeDocument/2006/relationships/image" Target="../media/image18.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9.jpg"/></Relationships>
</file>

<file path=ppt/diagrams/_rels/drawing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image" Target="../media/image23.jpg"/></Relationships>
</file>

<file path=ppt/diagrams/_rels/drawing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7.jpeg"/><Relationship Id="rId1" Type="http://schemas.openxmlformats.org/officeDocument/2006/relationships/image" Target="../media/image13.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BDEC8E-E5C5-49E6-A018-F9E394D34D58}"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zh-CN" altLang="en-US"/>
        </a:p>
      </dgm:t>
    </dgm:pt>
    <dgm:pt modelId="{74843DFC-9650-451A-961A-BF0B5A5D221D}">
      <dgm:prSet phldrT="[文本]" custT="1"/>
      <dgm:spPr/>
      <dgm:t>
        <a:bodyPr/>
        <a:lstStyle/>
        <a:p>
          <a:r>
            <a:rPr lang="zh-CN" altLang="en-US" sz="1600" b="1" dirty="0">
              <a:solidFill>
                <a:schemeClr val="tx1"/>
              </a:solidFill>
              <a:latin typeface="微软雅黑" panose="020B0503020204020204" pitchFamily="82" charset="2"/>
              <a:ea typeface="微软雅黑" panose="020B0503020204020204" pitchFamily="82" charset="2"/>
            </a:rPr>
            <a:t>树牢</a:t>
          </a:r>
          <a:r>
            <a:rPr lang="zh-CN" altLang="en-US" sz="1600" dirty="0">
              <a:solidFill>
                <a:schemeClr val="tx1"/>
              </a:solidFill>
              <a:latin typeface="微软雅黑" panose="020B0503020204020204" pitchFamily="82" charset="2"/>
              <a:ea typeface="微软雅黑" panose="020B0503020204020204" pitchFamily="82" charset="2"/>
            </a:rPr>
            <a:t>对马克思主义的信仰，对共产主义和中国特色社会主义的信念</a:t>
          </a:r>
          <a:endParaRPr lang="zh-CN" altLang="en-US" sz="1600" dirty="0">
            <a:solidFill>
              <a:schemeClr val="tx1"/>
            </a:solidFill>
            <a:latin typeface="方正粗宋简体" panose="03000509000000000000" pitchFamily="65" charset="-122"/>
            <a:ea typeface="方正粗宋简体" panose="03000509000000000000" pitchFamily="65" charset="-122"/>
          </a:endParaRPr>
        </a:p>
      </dgm:t>
    </dgm:pt>
    <dgm:pt modelId="{765E91A1-4A34-4431-A11A-4A0364243BAB}" type="parTrans" cxnId="{C69DD284-606D-43E7-961D-286FE10CF3ED}">
      <dgm:prSet/>
      <dgm:spPr/>
      <dgm:t>
        <a:bodyPr/>
        <a:lstStyle/>
        <a:p>
          <a:endParaRPr lang="zh-CN" altLang="en-US"/>
        </a:p>
      </dgm:t>
    </dgm:pt>
    <dgm:pt modelId="{097FA3E6-5D79-4B68-AF9F-C371D55CDE6A}" type="sibTrans" cxnId="{C69DD284-606D-43E7-961D-286FE10CF3ED}">
      <dgm:prSet/>
      <dgm:spPr/>
      <dgm:t>
        <a:bodyPr/>
        <a:lstStyle/>
        <a:p>
          <a:endParaRPr lang="zh-CN" altLang="en-US"/>
        </a:p>
      </dgm:t>
    </dgm:pt>
    <dgm:pt modelId="{FAA68116-FA3D-41DD-9056-0DA2ABBE44E2}">
      <dgm:prSet phldrT="[文本]" custT="1"/>
      <dgm:spPr/>
      <dgm:t>
        <a:bodyPr/>
        <a:lstStyle/>
        <a:p>
          <a:r>
            <a:rPr lang="zh-CN" altLang="en-US" sz="1600" b="1" dirty="0">
              <a:solidFill>
                <a:schemeClr val="tx1"/>
              </a:solidFill>
              <a:latin typeface="微软雅黑" panose="020B0503020204020204" pitchFamily="82" charset="2"/>
              <a:ea typeface="微软雅黑" panose="020B0503020204020204" pitchFamily="82" charset="2"/>
            </a:rPr>
            <a:t>树牢</a:t>
          </a:r>
          <a:r>
            <a:rPr lang="zh-CN" altLang="en-US" sz="1600" dirty="0">
              <a:solidFill>
                <a:schemeClr val="tx1"/>
              </a:solidFill>
              <a:latin typeface="微软雅黑" panose="020B0503020204020204" pitchFamily="82" charset="2"/>
              <a:ea typeface="微软雅黑" panose="020B0503020204020204" pitchFamily="82" charset="2"/>
            </a:rPr>
            <a:t>对中国共产党的信心</a:t>
          </a:r>
          <a:endParaRPr lang="zh-CN" altLang="en-US" sz="1600" dirty="0">
            <a:solidFill>
              <a:schemeClr val="tx1"/>
            </a:solidFill>
          </a:endParaRPr>
        </a:p>
      </dgm:t>
    </dgm:pt>
    <dgm:pt modelId="{BA23ACD4-86DF-4B2A-B5D6-E98A463A1003}" type="parTrans" cxnId="{54575E14-0FCF-4928-957E-BEE3A42FC823}">
      <dgm:prSet/>
      <dgm:spPr/>
      <dgm:t>
        <a:bodyPr/>
        <a:lstStyle/>
        <a:p>
          <a:endParaRPr lang="zh-CN" altLang="en-US"/>
        </a:p>
      </dgm:t>
    </dgm:pt>
    <dgm:pt modelId="{3DBF506C-FFDD-4D91-90FB-A80DC35CAAFE}" type="sibTrans" cxnId="{54575E14-0FCF-4928-957E-BEE3A42FC823}">
      <dgm:prSet/>
      <dgm:spPr/>
      <dgm:t>
        <a:bodyPr/>
        <a:lstStyle/>
        <a:p>
          <a:endParaRPr lang="zh-CN" altLang="en-US"/>
        </a:p>
      </dgm:t>
    </dgm:pt>
    <dgm:pt modelId="{30171E35-0F9F-476E-A261-7E4F1BDC8DD0}">
      <dgm:prSet phldrT="[文本]" custT="1"/>
      <dgm:spPr/>
      <dgm:t>
        <a:bodyPr/>
        <a:lstStyle/>
        <a:p>
          <a:r>
            <a:rPr lang="zh-CN" altLang="en-US" sz="1600" b="1" dirty="0">
              <a:solidFill>
                <a:schemeClr val="tx1"/>
              </a:solidFill>
              <a:latin typeface="微软雅黑" panose="020B0503020204020204" pitchFamily="82" charset="2"/>
              <a:ea typeface="微软雅黑" panose="020B0503020204020204" pitchFamily="82" charset="2"/>
            </a:rPr>
            <a:t>坚持</a:t>
          </a:r>
          <a:r>
            <a:rPr lang="zh-CN" altLang="en-US" sz="1600" dirty="0">
              <a:solidFill>
                <a:schemeClr val="tx1"/>
              </a:solidFill>
              <a:latin typeface="微软雅黑" panose="020B0503020204020204" pitchFamily="82" charset="2"/>
              <a:ea typeface="微软雅黑" panose="020B0503020204020204" pitchFamily="82" charset="2"/>
            </a:rPr>
            <a:t>理论自信、道路自信、制度自信</a:t>
          </a:r>
          <a:endParaRPr lang="zh-CN" altLang="en-US" sz="1600" dirty="0">
            <a:solidFill>
              <a:schemeClr val="tx1"/>
            </a:solidFill>
          </a:endParaRPr>
        </a:p>
      </dgm:t>
    </dgm:pt>
    <dgm:pt modelId="{E6CBE20D-5946-4203-AB02-F965E0E9AC1E}" type="parTrans" cxnId="{112E18B4-51C2-456A-9268-FD732013A7BE}">
      <dgm:prSet/>
      <dgm:spPr/>
      <dgm:t>
        <a:bodyPr/>
        <a:lstStyle/>
        <a:p>
          <a:endParaRPr lang="zh-CN" altLang="en-US"/>
        </a:p>
      </dgm:t>
    </dgm:pt>
    <dgm:pt modelId="{A5C0A183-3BAB-4848-9EF5-2C084E584233}" type="sibTrans" cxnId="{112E18B4-51C2-456A-9268-FD732013A7BE}">
      <dgm:prSet/>
      <dgm:spPr/>
      <dgm:t>
        <a:bodyPr/>
        <a:lstStyle/>
        <a:p>
          <a:endParaRPr lang="zh-CN" altLang="en-US"/>
        </a:p>
      </dgm:t>
    </dgm:pt>
    <dgm:pt modelId="{3D80FFD1-B586-4BAF-A673-7868A86F6AED}">
      <dgm:prSet phldrT="[文本]" custT="1"/>
      <dgm:spPr/>
      <dgm:t>
        <a:bodyPr/>
        <a:lstStyle/>
        <a:p>
          <a:r>
            <a:rPr lang="zh-CN" altLang="en-US" sz="1600" b="1" dirty="0">
              <a:solidFill>
                <a:schemeClr val="tx1"/>
              </a:solidFill>
              <a:latin typeface="微软雅黑" panose="020B0503020204020204" pitchFamily="82" charset="2"/>
              <a:ea typeface="微软雅黑" panose="020B0503020204020204" pitchFamily="82" charset="2"/>
            </a:rPr>
            <a:t>坚定</a:t>
          </a:r>
          <a:r>
            <a:rPr lang="zh-CN" altLang="en-US" sz="1600" dirty="0">
              <a:solidFill>
                <a:schemeClr val="tx1"/>
              </a:solidFill>
              <a:latin typeface="微软雅黑" panose="020B0503020204020204" pitchFamily="82" charset="2"/>
              <a:ea typeface="微软雅黑" panose="020B0503020204020204" pitchFamily="82" charset="2"/>
            </a:rPr>
            <a:t>自己的理想信念，自觉抵制各种社会思潮的侵蚀</a:t>
          </a:r>
          <a:endParaRPr lang="zh-CN" altLang="en-US" sz="1600" dirty="0">
            <a:solidFill>
              <a:schemeClr val="tx1"/>
            </a:solidFill>
          </a:endParaRPr>
        </a:p>
      </dgm:t>
    </dgm:pt>
    <dgm:pt modelId="{1DC3C4F1-BCA2-47FB-B6D2-E347FF5EEAEA}" type="parTrans" cxnId="{D7ADDEC5-7A21-4977-B919-8929F86C0C1C}">
      <dgm:prSet/>
      <dgm:spPr/>
      <dgm:t>
        <a:bodyPr/>
        <a:lstStyle/>
        <a:p>
          <a:endParaRPr lang="zh-CN" altLang="en-US"/>
        </a:p>
      </dgm:t>
    </dgm:pt>
    <dgm:pt modelId="{FB49FC2F-DB1F-4E54-8043-CE5D369FE415}" type="sibTrans" cxnId="{D7ADDEC5-7A21-4977-B919-8929F86C0C1C}">
      <dgm:prSet/>
      <dgm:spPr/>
      <dgm:t>
        <a:bodyPr/>
        <a:lstStyle/>
        <a:p>
          <a:endParaRPr lang="zh-CN" altLang="en-US"/>
        </a:p>
      </dgm:t>
    </dgm:pt>
    <dgm:pt modelId="{C87BE750-C71F-45B3-9057-8599735D5782}" type="pres">
      <dgm:prSet presAssocID="{80BDEC8E-E5C5-49E6-A018-F9E394D34D58}" presName="Name0" presStyleCnt="0">
        <dgm:presLayoutVars>
          <dgm:dir/>
          <dgm:resizeHandles val="exact"/>
        </dgm:presLayoutVars>
      </dgm:prSet>
      <dgm:spPr/>
    </dgm:pt>
    <dgm:pt modelId="{10B0C839-A056-4212-8CCF-EAEE6EFEC42D}" type="pres">
      <dgm:prSet presAssocID="{74843DFC-9650-451A-961A-BF0B5A5D221D}" presName="compNode" presStyleCnt="0"/>
      <dgm:spPr/>
    </dgm:pt>
    <dgm:pt modelId="{F4D0AB3B-BCA4-4160-9088-887DD3FE3C70}" type="pres">
      <dgm:prSet presAssocID="{74843DFC-9650-451A-961A-BF0B5A5D221D}" presName="pictRect" presStyleLbl="nod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000" r="-2000"/>
          </a:stretch>
        </a:blipFill>
      </dgm:spPr>
    </dgm:pt>
    <dgm:pt modelId="{03A10593-9CA6-4BE7-BE0C-9DBEC98132EF}" type="pres">
      <dgm:prSet presAssocID="{74843DFC-9650-451A-961A-BF0B5A5D221D}" presName="textRect" presStyleLbl="revTx" presStyleIdx="0" presStyleCnt="4">
        <dgm:presLayoutVars>
          <dgm:bulletEnabled val="1"/>
        </dgm:presLayoutVars>
      </dgm:prSet>
      <dgm:spPr/>
    </dgm:pt>
    <dgm:pt modelId="{5141C36C-B578-4137-AE82-6490A8DB5E56}" type="pres">
      <dgm:prSet presAssocID="{097FA3E6-5D79-4B68-AF9F-C371D55CDE6A}" presName="sibTrans" presStyleLbl="sibTrans2D1" presStyleIdx="0" presStyleCnt="0"/>
      <dgm:spPr/>
    </dgm:pt>
    <dgm:pt modelId="{CA35AFF4-742E-48BF-A906-7BFB88E4FF36}" type="pres">
      <dgm:prSet presAssocID="{FAA68116-FA3D-41DD-9056-0DA2ABBE44E2}" presName="compNode" presStyleCnt="0"/>
      <dgm:spPr/>
    </dgm:pt>
    <dgm:pt modelId="{68122B75-EAE5-45A3-B044-22AC9C234702}" type="pres">
      <dgm:prSet presAssocID="{FAA68116-FA3D-41DD-9056-0DA2ABBE44E2}" presName="pictRect" presStyleLbl="nod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1000" r="-1000"/>
          </a:stretch>
        </a:blipFill>
      </dgm:spPr>
    </dgm:pt>
    <dgm:pt modelId="{BC2C9886-F09E-48C9-AE06-1FE6A91E37A3}" type="pres">
      <dgm:prSet presAssocID="{FAA68116-FA3D-41DD-9056-0DA2ABBE44E2}" presName="textRect" presStyleLbl="revTx" presStyleIdx="1" presStyleCnt="4">
        <dgm:presLayoutVars>
          <dgm:bulletEnabled val="1"/>
        </dgm:presLayoutVars>
      </dgm:prSet>
      <dgm:spPr/>
    </dgm:pt>
    <dgm:pt modelId="{7FBE7A36-F4D2-4705-B535-EC3AA5335613}" type="pres">
      <dgm:prSet presAssocID="{3DBF506C-FFDD-4D91-90FB-A80DC35CAAFE}" presName="sibTrans" presStyleLbl="sibTrans2D1" presStyleIdx="0" presStyleCnt="0"/>
      <dgm:spPr/>
    </dgm:pt>
    <dgm:pt modelId="{52935242-BAE9-496E-8BD4-1757ED21DB9B}" type="pres">
      <dgm:prSet presAssocID="{30171E35-0F9F-476E-A261-7E4F1BDC8DD0}" presName="compNode" presStyleCnt="0"/>
      <dgm:spPr/>
    </dgm:pt>
    <dgm:pt modelId="{08B8449F-AD66-4F6A-9A37-A3BAFAA4566F}" type="pres">
      <dgm:prSet presAssocID="{30171E35-0F9F-476E-A261-7E4F1BDC8DD0}" presName="pictRect" presStyleLbl="node1" presStyleIdx="2"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000" r="-2000"/>
          </a:stretch>
        </a:blipFill>
      </dgm:spPr>
    </dgm:pt>
    <dgm:pt modelId="{6DAEB9A2-B637-4281-B3D0-13533F9B092A}" type="pres">
      <dgm:prSet presAssocID="{30171E35-0F9F-476E-A261-7E4F1BDC8DD0}" presName="textRect" presStyleLbl="revTx" presStyleIdx="2" presStyleCnt="4">
        <dgm:presLayoutVars>
          <dgm:bulletEnabled val="1"/>
        </dgm:presLayoutVars>
      </dgm:prSet>
      <dgm:spPr/>
    </dgm:pt>
    <dgm:pt modelId="{3D6F96C1-5848-4E57-8033-E691C8C11ADA}" type="pres">
      <dgm:prSet presAssocID="{A5C0A183-3BAB-4848-9EF5-2C084E584233}" presName="sibTrans" presStyleLbl="sibTrans2D1" presStyleIdx="0" presStyleCnt="0"/>
      <dgm:spPr/>
    </dgm:pt>
    <dgm:pt modelId="{7CF21E4B-3E0D-423B-86A3-6031D153C411}" type="pres">
      <dgm:prSet presAssocID="{3D80FFD1-B586-4BAF-A673-7868A86F6AED}" presName="compNode" presStyleCnt="0"/>
      <dgm:spPr/>
    </dgm:pt>
    <dgm:pt modelId="{95B0457D-A399-4B5D-9E0D-A4828F3E3697}" type="pres">
      <dgm:prSet presAssocID="{3D80FFD1-B586-4BAF-A673-7868A86F6AED}" presName="pictRect" presStyleLbl="node1" presStyleIdx="3" presStyleCnt="4"/>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2000" r="-2000"/>
          </a:stretch>
        </a:blipFill>
      </dgm:spPr>
    </dgm:pt>
    <dgm:pt modelId="{0A78FFE6-57F0-41B6-996B-03072CD71B32}" type="pres">
      <dgm:prSet presAssocID="{3D80FFD1-B586-4BAF-A673-7868A86F6AED}" presName="textRect" presStyleLbl="revTx" presStyleIdx="3" presStyleCnt="4">
        <dgm:presLayoutVars>
          <dgm:bulletEnabled val="1"/>
        </dgm:presLayoutVars>
      </dgm:prSet>
      <dgm:spPr/>
    </dgm:pt>
  </dgm:ptLst>
  <dgm:cxnLst>
    <dgm:cxn modelId="{B1C62E0A-6FE9-4E51-87E1-E6054C292D40}" type="presOf" srcId="{74843DFC-9650-451A-961A-BF0B5A5D221D}" destId="{03A10593-9CA6-4BE7-BE0C-9DBEC98132EF}" srcOrd="0" destOrd="0" presId="urn:microsoft.com/office/officeart/2005/8/layout/pList1"/>
    <dgm:cxn modelId="{54575E14-0FCF-4928-957E-BEE3A42FC823}" srcId="{80BDEC8E-E5C5-49E6-A018-F9E394D34D58}" destId="{FAA68116-FA3D-41DD-9056-0DA2ABBE44E2}" srcOrd="1" destOrd="0" parTransId="{BA23ACD4-86DF-4B2A-B5D6-E98A463A1003}" sibTransId="{3DBF506C-FFDD-4D91-90FB-A80DC35CAAFE}"/>
    <dgm:cxn modelId="{AA0E5C36-ABE6-4D3D-BDBC-04B8FD69107F}" type="presOf" srcId="{80BDEC8E-E5C5-49E6-A018-F9E394D34D58}" destId="{C87BE750-C71F-45B3-9057-8599735D5782}" srcOrd="0" destOrd="0" presId="urn:microsoft.com/office/officeart/2005/8/layout/pList1"/>
    <dgm:cxn modelId="{7C129C43-663C-439D-AAA6-8F296F92C77E}" type="presOf" srcId="{3D80FFD1-B586-4BAF-A673-7868A86F6AED}" destId="{0A78FFE6-57F0-41B6-996B-03072CD71B32}" srcOrd="0" destOrd="0" presId="urn:microsoft.com/office/officeart/2005/8/layout/pList1"/>
    <dgm:cxn modelId="{C69DD284-606D-43E7-961D-286FE10CF3ED}" srcId="{80BDEC8E-E5C5-49E6-A018-F9E394D34D58}" destId="{74843DFC-9650-451A-961A-BF0B5A5D221D}" srcOrd="0" destOrd="0" parTransId="{765E91A1-4A34-4431-A11A-4A0364243BAB}" sibTransId="{097FA3E6-5D79-4B68-AF9F-C371D55CDE6A}"/>
    <dgm:cxn modelId="{C08A299E-EBC3-4476-A0DA-38BEAFCEFE82}" type="presOf" srcId="{3DBF506C-FFDD-4D91-90FB-A80DC35CAAFE}" destId="{7FBE7A36-F4D2-4705-B535-EC3AA5335613}" srcOrd="0" destOrd="0" presId="urn:microsoft.com/office/officeart/2005/8/layout/pList1"/>
    <dgm:cxn modelId="{871110AB-76BE-48B7-9C78-30C0A46DE7F3}" type="presOf" srcId="{FAA68116-FA3D-41DD-9056-0DA2ABBE44E2}" destId="{BC2C9886-F09E-48C9-AE06-1FE6A91E37A3}" srcOrd="0" destOrd="0" presId="urn:microsoft.com/office/officeart/2005/8/layout/pList1"/>
    <dgm:cxn modelId="{112E18B4-51C2-456A-9268-FD732013A7BE}" srcId="{80BDEC8E-E5C5-49E6-A018-F9E394D34D58}" destId="{30171E35-0F9F-476E-A261-7E4F1BDC8DD0}" srcOrd="2" destOrd="0" parTransId="{E6CBE20D-5946-4203-AB02-F965E0E9AC1E}" sibTransId="{A5C0A183-3BAB-4848-9EF5-2C084E584233}"/>
    <dgm:cxn modelId="{F3E56CB7-DB3E-4CBD-93CA-1265F050F0D8}" type="presOf" srcId="{097FA3E6-5D79-4B68-AF9F-C371D55CDE6A}" destId="{5141C36C-B578-4137-AE82-6490A8DB5E56}" srcOrd="0" destOrd="0" presId="urn:microsoft.com/office/officeart/2005/8/layout/pList1"/>
    <dgm:cxn modelId="{D7ADDEC5-7A21-4977-B919-8929F86C0C1C}" srcId="{80BDEC8E-E5C5-49E6-A018-F9E394D34D58}" destId="{3D80FFD1-B586-4BAF-A673-7868A86F6AED}" srcOrd="3" destOrd="0" parTransId="{1DC3C4F1-BCA2-47FB-B6D2-E347FF5EEAEA}" sibTransId="{FB49FC2F-DB1F-4E54-8043-CE5D369FE415}"/>
    <dgm:cxn modelId="{DE5863D1-895F-41EF-9295-CA2F029E1C56}" type="presOf" srcId="{30171E35-0F9F-476E-A261-7E4F1BDC8DD0}" destId="{6DAEB9A2-B637-4281-B3D0-13533F9B092A}" srcOrd="0" destOrd="0" presId="urn:microsoft.com/office/officeart/2005/8/layout/pList1"/>
    <dgm:cxn modelId="{87604BE3-8A42-4298-B7DE-34C56722F72B}" type="presOf" srcId="{A5C0A183-3BAB-4848-9EF5-2C084E584233}" destId="{3D6F96C1-5848-4E57-8033-E691C8C11ADA}" srcOrd="0" destOrd="0" presId="urn:microsoft.com/office/officeart/2005/8/layout/pList1"/>
    <dgm:cxn modelId="{770B47C0-C4FE-4F77-A096-B978D670E93E}" type="presParOf" srcId="{C87BE750-C71F-45B3-9057-8599735D5782}" destId="{10B0C839-A056-4212-8CCF-EAEE6EFEC42D}" srcOrd="0" destOrd="0" presId="urn:microsoft.com/office/officeart/2005/8/layout/pList1"/>
    <dgm:cxn modelId="{848DE3A5-3A81-4808-8BAE-C6FC4F764348}" type="presParOf" srcId="{10B0C839-A056-4212-8CCF-EAEE6EFEC42D}" destId="{F4D0AB3B-BCA4-4160-9088-887DD3FE3C70}" srcOrd="0" destOrd="0" presId="urn:microsoft.com/office/officeart/2005/8/layout/pList1"/>
    <dgm:cxn modelId="{D6964629-B653-4606-B4B9-D6D0C7273CA4}" type="presParOf" srcId="{10B0C839-A056-4212-8CCF-EAEE6EFEC42D}" destId="{03A10593-9CA6-4BE7-BE0C-9DBEC98132EF}" srcOrd="1" destOrd="0" presId="urn:microsoft.com/office/officeart/2005/8/layout/pList1"/>
    <dgm:cxn modelId="{F0E3171C-78E3-4A54-B8D7-F896BDA05A70}" type="presParOf" srcId="{C87BE750-C71F-45B3-9057-8599735D5782}" destId="{5141C36C-B578-4137-AE82-6490A8DB5E56}" srcOrd="1" destOrd="0" presId="urn:microsoft.com/office/officeart/2005/8/layout/pList1"/>
    <dgm:cxn modelId="{484E64A5-553A-44E9-8B26-20CBEA1DF018}" type="presParOf" srcId="{C87BE750-C71F-45B3-9057-8599735D5782}" destId="{CA35AFF4-742E-48BF-A906-7BFB88E4FF36}" srcOrd="2" destOrd="0" presId="urn:microsoft.com/office/officeart/2005/8/layout/pList1"/>
    <dgm:cxn modelId="{731BAEC0-49A3-41BF-9357-8DFD5E4FA830}" type="presParOf" srcId="{CA35AFF4-742E-48BF-A906-7BFB88E4FF36}" destId="{68122B75-EAE5-45A3-B044-22AC9C234702}" srcOrd="0" destOrd="0" presId="urn:microsoft.com/office/officeart/2005/8/layout/pList1"/>
    <dgm:cxn modelId="{88465EA4-28C1-4102-8A62-2B6766BB8AD9}" type="presParOf" srcId="{CA35AFF4-742E-48BF-A906-7BFB88E4FF36}" destId="{BC2C9886-F09E-48C9-AE06-1FE6A91E37A3}" srcOrd="1" destOrd="0" presId="urn:microsoft.com/office/officeart/2005/8/layout/pList1"/>
    <dgm:cxn modelId="{C3D274BF-B864-4159-95F2-92C17BD783E2}" type="presParOf" srcId="{C87BE750-C71F-45B3-9057-8599735D5782}" destId="{7FBE7A36-F4D2-4705-B535-EC3AA5335613}" srcOrd="3" destOrd="0" presId="urn:microsoft.com/office/officeart/2005/8/layout/pList1"/>
    <dgm:cxn modelId="{8676EC89-23DA-40CE-BAE1-6C5635193A8A}" type="presParOf" srcId="{C87BE750-C71F-45B3-9057-8599735D5782}" destId="{52935242-BAE9-496E-8BD4-1757ED21DB9B}" srcOrd="4" destOrd="0" presId="urn:microsoft.com/office/officeart/2005/8/layout/pList1"/>
    <dgm:cxn modelId="{A7A100C1-1DBF-44CE-BB6E-88702C9D4893}" type="presParOf" srcId="{52935242-BAE9-496E-8BD4-1757ED21DB9B}" destId="{08B8449F-AD66-4F6A-9A37-A3BAFAA4566F}" srcOrd="0" destOrd="0" presId="urn:microsoft.com/office/officeart/2005/8/layout/pList1"/>
    <dgm:cxn modelId="{BFE501D6-E895-40ED-9A91-78CA1C88C691}" type="presParOf" srcId="{52935242-BAE9-496E-8BD4-1757ED21DB9B}" destId="{6DAEB9A2-B637-4281-B3D0-13533F9B092A}" srcOrd="1" destOrd="0" presId="urn:microsoft.com/office/officeart/2005/8/layout/pList1"/>
    <dgm:cxn modelId="{CE914221-2CF3-42C0-A075-D92A761844DF}" type="presParOf" srcId="{C87BE750-C71F-45B3-9057-8599735D5782}" destId="{3D6F96C1-5848-4E57-8033-E691C8C11ADA}" srcOrd="5" destOrd="0" presId="urn:microsoft.com/office/officeart/2005/8/layout/pList1"/>
    <dgm:cxn modelId="{C58A6B2C-56B0-44AB-9E7A-E58213555D1E}" type="presParOf" srcId="{C87BE750-C71F-45B3-9057-8599735D5782}" destId="{7CF21E4B-3E0D-423B-86A3-6031D153C411}" srcOrd="6" destOrd="0" presId="urn:microsoft.com/office/officeart/2005/8/layout/pList1"/>
    <dgm:cxn modelId="{78FCCF71-FA86-4AB8-B50D-924D19638142}" type="presParOf" srcId="{7CF21E4B-3E0D-423B-86A3-6031D153C411}" destId="{95B0457D-A399-4B5D-9E0D-A4828F3E3697}" srcOrd="0" destOrd="0" presId="urn:microsoft.com/office/officeart/2005/8/layout/pList1"/>
    <dgm:cxn modelId="{E3003387-5B56-4084-B6EA-D0B0B60EB5B9}" type="presParOf" srcId="{7CF21E4B-3E0D-423B-86A3-6031D153C411}" destId="{0A78FFE6-57F0-41B6-996B-03072CD71B32}" srcOrd="1" destOrd="0" presId="urn:microsoft.com/office/officeart/2005/8/layout/p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4E0FBB-6FCC-469F-88FD-990FBD286F17}" type="doc">
      <dgm:prSet loTypeId="urn:microsoft.com/office/officeart/2008/layout/AccentedPicture" loCatId="picture" qsTypeId="urn:microsoft.com/office/officeart/2005/8/quickstyle/simple1" qsCatId="simple" csTypeId="urn:microsoft.com/office/officeart/2005/8/colors/accent1_2" csCatId="accent1" phldr="1"/>
      <dgm:spPr/>
      <dgm:t>
        <a:bodyPr/>
        <a:lstStyle/>
        <a:p>
          <a:endParaRPr lang="zh-CN" altLang="en-US"/>
        </a:p>
      </dgm:t>
    </dgm:pt>
    <dgm:pt modelId="{DA5DB997-BA4A-4493-A41A-886DD88CC180}">
      <dgm:prSet phldrT="[文本]" custT="1"/>
      <dgm:spPr/>
      <dgm:t>
        <a:bodyPr/>
        <a:lstStyle/>
        <a:p>
          <a:r>
            <a:rPr lang="zh-CN" altLang="en-US" sz="4400" dirty="0">
              <a:solidFill>
                <a:schemeClr val="bg1"/>
              </a:solidFill>
              <a:latin typeface="方正粗宋简体" panose="03000509000000000000" pitchFamily="65" charset="-122"/>
              <a:ea typeface="方正粗宋简体" panose="03000509000000000000" pitchFamily="65" charset="-122"/>
            </a:rPr>
            <a:t>忠诚担当</a:t>
          </a:r>
        </a:p>
      </dgm:t>
    </dgm:pt>
    <dgm:pt modelId="{94DA3D2B-C4B6-4DAA-B59B-B8E2781065E5}" type="parTrans" cxnId="{8EA5C110-6687-4099-B732-F8D389982FC3}">
      <dgm:prSet/>
      <dgm:spPr/>
      <dgm:t>
        <a:bodyPr/>
        <a:lstStyle/>
        <a:p>
          <a:endParaRPr lang="zh-CN" altLang="en-US"/>
        </a:p>
      </dgm:t>
    </dgm:pt>
    <dgm:pt modelId="{25AD383C-1C2F-47BC-B5D5-0B26A1FEAB77}" type="sibTrans" cxnId="{8EA5C110-6687-4099-B732-F8D389982FC3}">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46000" r="-46000"/>
          </a:stretch>
        </a:blipFill>
      </dgm:spPr>
      <dgm:t>
        <a:bodyPr/>
        <a:lstStyle/>
        <a:p>
          <a:endParaRPr lang="zh-CN" altLang="en-US"/>
        </a:p>
      </dgm:t>
    </dgm:pt>
    <dgm:pt modelId="{50560600-80CB-4DE3-A4CD-93B2343B4B7B}" type="pres">
      <dgm:prSet presAssocID="{5F4E0FBB-6FCC-469F-88FD-990FBD286F17}" presName="Name0" presStyleCnt="0">
        <dgm:presLayoutVars>
          <dgm:dir/>
        </dgm:presLayoutVars>
      </dgm:prSet>
      <dgm:spPr/>
    </dgm:pt>
    <dgm:pt modelId="{75EDB13B-50C6-42B6-B096-48EFAE960D98}" type="pres">
      <dgm:prSet presAssocID="{25AD383C-1C2F-47BC-B5D5-0B26A1FEAB77}" presName="picture_1" presStyleLbl="bgImgPlace1" presStyleIdx="0" presStyleCnt="1"/>
      <dgm:spPr/>
    </dgm:pt>
    <dgm:pt modelId="{5543283C-832A-4F96-8951-781F3AE029C5}" type="pres">
      <dgm:prSet presAssocID="{DA5DB997-BA4A-4493-A41A-886DD88CC180}" presName="text_1" presStyleLbl="node1" presStyleIdx="0" presStyleCnt="0" custScaleX="99058">
        <dgm:presLayoutVars>
          <dgm:bulletEnabled val="1"/>
        </dgm:presLayoutVars>
      </dgm:prSet>
      <dgm:spPr/>
    </dgm:pt>
    <dgm:pt modelId="{886E9B4C-C498-4E26-8192-FB1BB4E43ECB}" type="pres">
      <dgm:prSet presAssocID="{5F4E0FBB-6FCC-469F-88FD-990FBD286F17}" presName="maxNode" presStyleCnt="0"/>
      <dgm:spPr/>
    </dgm:pt>
    <dgm:pt modelId="{CAA9FCDF-AC84-4454-ACB9-939EE59928DD}" type="pres">
      <dgm:prSet presAssocID="{5F4E0FBB-6FCC-469F-88FD-990FBD286F17}" presName="Name33" presStyleCnt="0"/>
      <dgm:spPr/>
    </dgm:pt>
  </dgm:ptLst>
  <dgm:cxnLst>
    <dgm:cxn modelId="{8EA5C110-6687-4099-B732-F8D389982FC3}" srcId="{5F4E0FBB-6FCC-469F-88FD-990FBD286F17}" destId="{DA5DB997-BA4A-4493-A41A-886DD88CC180}" srcOrd="0" destOrd="0" parTransId="{94DA3D2B-C4B6-4DAA-B59B-B8E2781065E5}" sibTransId="{25AD383C-1C2F-47BC-B5D5-0B26A1FEAB77}"/>
    <dgm:cxn modelId="{14032931-D3C3-4865-B1AE-DA177DCA9C3A}" type="presOf" srcId="{25AD383C-1C2F-47BC-B5D5-0B26A1FEAB77}" destId="{75EDB13B-50C6-42B6-B096-48EFAE960D98}" srcOrd="0" destOrd="0" presId="urn:microsoft.com/office/officeart/2008/layout/AccentedPicture"/>
    <dgm:cxn modelId="{584D393B-3329-41EB-806D-62279BE75579}" type="presOf" srcId="{5F4E0FBB-6FCC-469F-88FD-990FBD286F17}" destId="{50560600-80CB-4DE3-A4CD-93B2343B4B7B}" srcOrd="0" destOrd="0" presId="urn:microsoft.com/office/officeart/2008/layout/AccentedPicture"/>
    <dgm:cxn modelId="{6EE0FAEF-0384-4614-BC6F-5BD9D695792D}" type="presOf" srcId="{DA5DB997-BA4A-4493-A41A-886DD88CC180}" destId="{5543283C-832A-4F96-8951-781F3AE029C5}" srcOrd="0" destOrd="0" presId="urn:microsoft.com/office/officeart/2008/layout/AccentedPicture"/>
    <dgm:cxn modelId="{EE88319C-5420-4201-9006-6FD5193BACE3}" type="presParOf" srcId="{50560600-80CB-4DE3-A4CD-93B2343B4B7B}" destId="{75EDB13B-50C6-42B6-B096-48EFAE960D98}" srcOrd="0" destOrd="0" presId="urn:microsoft.com/office/officeart/2008/layout/AccentedPicture"/>
    <dgm:cxn modelId="{C2406F05-069A-4046-B659-0EB518BE5B08}" type="presParOf" srcId="{50560600-80CB-4DE3-A4CD-93B2343B4B7B}" destId="{5543283C-832A-4F96-8951-781F3AE029C5}" srcOrd="1" destOrd="0" presId="urn:microsoft.com/office/officeart/2008/layout/AccentedPicture"/>
    <dgm:cxn modelId="{C5F3F670-D1D3-4F72-8F9F-CA4AB81EFADD}" type="presParOf" srcId="{50560600-80CB-4DE3-A4CD-93B2343B4B7B}" destId="{886E9B4C-C498-4E26-8192-FB1BB4E43ECB}" srcOrd="2" destOrd="0" presId="urn:microsoft.com/office/officeart/2008/layout/AccentedPicture"/>
    <dgm:cxn modelId="{3310BDAC-FFC0-4402-A505-44FE2D12E48E}" type="presParOf" srcId="{886E9B4C-C498-4E26-8192-FB1BB4E43ECB}" destId="{CAA9FCDF-AC84-4454-ACB9-939EE59928DD}" srcOrd="0" destOrd="0" presId="urn:microsoft.com/office/officeart/2008/layout/AccentedPictur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06C136-BEC9-4BAA-9D9B-0E7DBEA3FCC1}" type="doc">
      <dgm:prSet loTypeId="urn:microsoft.com/office/officeart/2008/layout/TitlePictureLineup" loCatId="picture" qsTypeId="urn:microsoft.com/office/officeart/2005/8/quickstyle/simple1" qsCatId="simple" csTypeId="urn:microsoft.com/office/officeart/2005/8/colors/accent1_2" csCatId="accent1" phldr="1"/>
      <dgm:spPr/>
      <dgm:t>
        <a:bodyPr/>
        <a:lstStyle/>
        <a:p>
          <a:endParaRPr lang="zh-CN" altLang="en-US"/>
        </a:p>
      </dgm:t>
    </dgm:pt>
    <dgm:pt modelId="{B545967C-D3B4-45EF-B621-512DEDDA81A4}">
      <dgm:prSet phldrT="[文本]"/>
      <dgm:spPr>
        <a:solidFill>
          <a:srgbClr val="C21A1F"/>
        </a:solidFill>
        <a:ln>
          <a:solidFill>
            <a:srgbClr val="C21A1F"/>
          </a:solidFill>
        </a:ln>
      </dgm:spPr>
      <dgm:t>
        <a:bodyPr/>
        <a:lstStyle/>
        <a:p>
          <a:r>
            <a:rPr lang="zh-CN" altLang="en-US" dirty="0"/>
            <a:t>做合格党员</a:t>
          </a:r>
        </a:p>
      </dgm:t>
    </dgm:pt>
    <dgm:pt modelId="{49064189-A1D5-4D5E-918A-163E170F305A}" type="parTrans" cxnId="{E370C0F1-EF98-41E8-9E06-65D52ACF1E4A}">
      <dgm:prSet/>
      <dgm:spPr/>
      <dgm:t>
        <a:bodyPr/>
        <a:lstStyle/>
        <a:p>
          <a:endParaRPr lang="zh-CN" altLang="en-US"/>
        </a:p>
      </dgm:t>
    </dgm:pt>
    <dgm:pt modelId="{E8D8D633-138D-4B85-B162-ADE476B9A9EC}" type="sibTrans" cxnId="{E370C0F1-EF98-41E8-9E06-65D52ACF1E4A}">
      <dgm:prSet/>
      <dgm:spPr/>
      <dgm:t>
        <a:bodyPr/>
        <a:lstStyle/>
        <a:p>
          <a:endParaRPr lang="zh-CN" altLang="en-US"/>
        </a:p>
      </dgm:t>
    </dgm:pt>
    <dgm:pt modelId="{7C3CDF20-7C87-44FE-ADCD-1BB304E23024}">
      <dgm:prSet phldrT="[文本]" custT="1"/>
      <dgm:spPr/>
      <dgm:t>
        <a:bodyPr/>
        <a:lstStyle/>
        <a:p>
          <a:pPr>
            <a:lnSpc>
              <a:spcPct val="100000"/>
            </a:lnSpc>
          </a:pPr>
          <a:r>
            <a:rPr lang="zh-CN" altLang="en-US" sz="1400" b="1" dirty="0">
              <a:latin typeface="微软雅黑" panose="020B0503020204020204" pitchFamily="82" charset="2"/>
              <a:ea typeface="微软雅黑" panose="020B0503020204020204" pitchFamily="82" charset="2"/>
            </a:rPr>
            <a:t>要向榜样学习 </a:t>
          </a:r>
          <a:endParaRPr lang="zh-CN" altLang="en-US" sz="1400" dirty="0"/>
        </a:p>
      </dgm:t>
    </dgm:pt>
    <dgm:pt modelId="{864C83B6-ED64-41C0-AE30-9923FC3EEE4B}" type="parTrans" cxnId="{7BD21CF6-D584-4EB7-AD10-50E8532C7263}">
      <dgm:prSet/>
      <dgm:spPr/>
      <dgm:t>
        <a:bodyPr/>
        <a:lstStyle/>
        <a:p>
          <a:endParaRPr lang="zh-CN" altLang="en-US"/>
        </a:p>
      </dgm:t>
    </dgm:pt>
    <dgm:pt modelId="{CEFEEF13-25F0-45D7-9D24-87C14A19EB83}" type="sibTrans" cxnId="{7BD21CF6-D584-4EB7-AD10-50E8532C7263}">
      <dgm:prSet/>
      <dgm:spPr/>
      <dgm:t>
        <a:bodyPr/>
        <a:lstStyle/>
        <a:p>
          <a:endParaRPr lang="zh-CN" altLang="en-US"/>
        </a:p>
      </dgm:t>
    </dgm:pt>
    <dgm:pt modelId="{6B870A84-D318-4DBB-933E-696DC1FE8A1C}">
      <dgm:prSet phldrT="[文本]"/>
      <dgm:spPr>
        <a:solidFill>
          <a:srgbClr val="C21A1F"/>
        </a:solidFill>
        <a:ln>
          <a:noFill/>
        </a:ln>
      </dgm:spPr>
      <dgm:t>
        <a:bodyPr/>
        <a:lstStyle/>
        <a:p>
          <a:r>
            <a:rPr lang="zh-CN" altLang="en-US" dirty="0"/>
            <a:t>做先进党员</a:t>
          </a:r>
        </a:p>
      </dgm:t>
    </dgm:pt>
    <dgm:pt modelId="{BB1459C2-4CDC-4CF1-8BA3-A0B09BB2BAA9}" type="parTrans" cxnId="{20B9AF34-1117-4046-BB5C-B02C8AC69B45}">
      <dgm:prSet/>
      <dgm:spPr/>
      <dgm:t>
        <a:bodyPr/>
        <a:lstStyle/>
        <a:p>
          <a:endParaRPr lang="zh-CN" altLang="en-US"/>
        </a:p>
      </dgm:t>
    </dgm:pt>
    <dgm:pt modelId="{44D01862-5CAE-45C8-8545-6EA3E07D3BBF}" type="sibTrans" cxnId="{20B9AF34-1117-4046-BB5C-B02C8AC69B45}">
      <dgm:prSet/>
      <dgm:spPr/>
      <dgm:t>
        <a:bodyPr/>
        <a:lstStyle/>
        <a:p>
          <a:endParaRPr lang="zh-CN" altLang="en-US"/>
        </a:p>
      </dgm:t>
    </dgm:pt>
    <dgm:pt modelId="{90ADA062-66FE-4E8B-A189-571168813EC6}">
      <dgm:prSet phldrT="[文本]" custT="1"/>
      <dgm:spPr/>
      <dgm:t>
        <a:bodyPr/>
        <a:lstStyle/>
        <a:p>
          <a:r>
            <a:rPr lang="zh-CN" altLang="en-US" sz="1400" b="1" dirty="0">
              <a:latin typeface="微软雅黑" panose="020B0503020204020204" pitchFamily="82" charset="2"/>
              <a:ea typeface="微软雅黑" panose="020B0503020204020204" pitchFamily="82" charset="2"/>
            </a:rPr>
            <a:t>向群众学习</a:t>
          </a:r>
          <a:endParaRPr lang="zh-CN" altLang="en-US" sz="1400" dirty="0"/>
        </a:p>
      </dgm:t>
    </dgm:pt>
    <dgm:pt modelId="{17A42A95-7D50-4168-8104-EB15C1B99290}" type="parTrans" cxnId="{CCDD5D83-55BA-4238-B971-8167B315036A}">
      <dgm:prSet/>
      <dgm:spPr/>
      <dgm:t>
        <a:bodyPr/>
        <a:lstStyle/>
        <a:p>
          <a:endParaRPr lang="zh-CN" altLang="en-US"/>
        </a:p>
      </dgm:t>
    </dgm:pt>
    <dgm:pt modelId="{BD1CDA5D-7F29-4113-880E-196086C83A99}" type="sibTrans" cxnId="{CCDD5D83-55BA-4238-B971-8167B315036A}">
      <dgm:prSet/>
      <dgm:spPr/>
      <dgm:t>
        <a:bodyPr/>
        <a:lstStyle/>
        <a:p>
          <a:endParaRPr lang="zh-CN" altLang="en-US"/>
        </a:p>
      </dgm:t>
    </dgm:pt>
    <dgm:pt modelId="{EB1C49F9-F4FB-42F6-9A22-898B57263B74}">
      <dgm:prSet phldrT="[文本]"/>
      <dgm:spPr>
        <a:solidFill>
          <a:srgbClr val="C21A1F"/>
        </a:solidFill>
        <a:ln>
          <a:noFill/>
        </a:ln>
      </dgm:spPr>
      <dgm:t>
        <a:bodyPr/>
        <a:lstStyle/>
        <a:p>
          <a:r>
            <a:rPr lang="zh-CN" altLang="en-US" dirty="0"/>
            <a:t>做有党性党员</a:t>
          </a:r>
        </a:p>
      </dgm:t>
    </dgm:pt>
    <dgm:pt modelId="{FE99BAD3-C434-48E3-8ED3-6825B6BC3050}" type="parTrans" cxnId="{D80EB346-7FC7-4EFC-A60C-39D37330DF6E}">
      <dgm:prSet/>
      <dgm:spPr/>
      <dgm:t>
        <a:bodyPr/>
        <a:lstStyle/>
        <a:p>
          <a:endParaRPr lang="zh-CN" altLang="en-US"/>
        </a:p>
      </dgm:t>
    </dgm:pt>
    <dgm:pt modelId="{628C512A-E84F-4A51-8AB0-2326BC29105F}" type="sibTrans" cxnId="{D80EB346-7FC7-4EFC-A60C-39D37330DF6E}">
      <dgm:prSet/>
      <dgm:spPr/>
      <dgm:t>
        <a:bodyPr/>
        <a:lstStyle/>
        <a:p>
          <a:endParaRPr lang="zh-CN" altLang="en-US"/>
        </a:p>
      </dgm:t>
    </dgm:pt>
    <dgm:pt modelId="{339FDDF0-AE88-4E63-BFB2-E4FA043FA7F6}">
      <dgm:prSet phldrT="[文本]" custT="1"/>
      <dgm:spPr/>
      <dgm:t>
        <a:bodyPr/>
        <a:lstStyle/>
        <a:p>
          <a:r>
            <a:rPr lang="zh-CN" altLang="en-US" sz="1400" b="1" dirty="0">
              <a:latin typeface="微软雅黑" panose="020B0503020204020204" pitchFamily="82" charset="2"/>
              <a:ea typeface="微软雅黑" panose="020B0503020204020204" pitchFamily="82" charset="2"/>
            </a:rPr>
            <a:t>要坚定信念 </a:t>
          </a:r>
          <a:endParaRPr lang="zh-CN" altLang="en-US" sz="1400" dirty="0"/>
        </a:p>
      </dgm:t>
    </dgm:pt>
    <dgm:pt modelId="{781C3A5E-7ED0-413B-B144-DCEA817B91CE}" type="parTrans" cxnId="{7DA6FC07-F4B3-4924-A26E-FB1D9FD40941}">
      <dgm:prSet/>
      <dgm:spPr/>
      <dgm:t>
        <a:bodyPr/>
        <a:lstStyle/>
        <a:p>
          <a:endParaRPr lang="zh-CN" altLang="en-US"/>
        </a:p>
      </dgm:t>
    </dgm:pt>
    <dgm:pt modelId="{E1F91C4C-BD97-48CA-9E62-7844292D394D}" type="sibTrans" cxnId="{7DA6FC07-F4B3-4924-A26E-FB1D9FD40941}">
      <dgm:prSet/>
      <dgm:spPr/>
      <dgm:t>
        <a:bodyPr/>
        <a:lstStyle/>
        <a:p>
          <a:endParaRPr lang="zh-CN" altLang="en-US"/>
        </a:p>
      </dgm:t>
    </dgm:pt>
    <dgm:pt modelId="{3B67D95F-C384-4D7F-BFC6-BAD63D6A3E01}" type="pres">
      <dgm:prSet presAssocID="{9606C136-BEC9-4BAA-9D9B-0E7DBEA3FCC1}" presName="Name0" presStyleCnt="0">
        <dgm:presLayoutVars>
          <dgm:dir/>
        </dgm:presLayoutVars>
      </dgm:prSet>
      <dgm:spPr/>
    </dgm:pt>
    <dgm:pt modelId="{AB6022A9-79A1-4616-8F7F-89F83504DC7E}" type="pres">
      <dgm:prSet presAssocID="{B545967C-D3B4-45EF-B621-512DEDDA81A4}" presName="composite" presStyleCnt="0"/>
      <dgm:spPr/>
    </dgm:pt>
    <dgm:pt modelId="{C04F98D9-5351-45F0-B33E-51040DE5EC02}" type="pres">
      <dgm:prSet presAssocID="{B545967C-D3B4-45EF-B621-512DEDDA81A4}" presName="Accent" presStyleLbl="alignAcc1" presStyleIdx="0" presStyleCnt="3" custAng="60000" custFlipHor="1" custSzX="45720" custScaleY="79681" custLinFactNeighborX="26458" custLinFactNeighborY="-16029"/>
      <dgm:spPr>
        <a:ln>
          <a:solidFill>
            <a:srgbClr val="C21A1F"/>
          </a:solidFill>
        </a:ln>
      </dgm:spPr>
    </dgm:pt>
    <dgm:pt modelId="{63DCC545-B9D8-4DA4-9F97-5A4603C81322}" type="pres">
      <dgm:prSet presAssocID="{B545967C-D3B4-45EF-B621-512DEDDA81A4}" presName="Imag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14000" r="-14000"/>
          </a:stretch>
        </a:blipFill>
      </dgm:spPr>
    </dgm:pt>
    <dgm:pt modelId="{40EFB696-C99F-49D3-ADF0-6848DC37E0F2}" type="pres">
      <dgm:prSet presAssocID="{B545967C-D3B4-45EF-B621-512DEDDA81A4}" presName="Child" presStyleLbl="revTx" presStyleIdx="0" presStyleCnt="3" custScaleY="23138" custLinFactNeighborX="430" custLinFactNeighborY="-29300">
        <dgm:presLayoutVars>
          <dgm:bulletEnabled val="1"/>
        </dgm:presLayoutVars>
      </dgm:prSet>
      <dgm:spPr/>
    </dgm:pt>
    <dgm:pt modelId="{6EB805C3-3FBD-47F7-AAF9-E97DD1D62182}" type="pres">
      <dgm:prSet presAssocID="{B545967C-D3B4-45EF-B621-512DEDDA81A4}" presName="Parent" presStyleLbl="alignNode1" presStyleIdx="0" presStyleCnt="3">
        <dgm:presLayoutVars>
          <dgm:bulletEnabled val="1"/>
        </dgm:presLayoutVars>
      </dgm:prSet>
      <dgm:spPr/>
    </dgm:pt>
    <dgm:pt modelId="{1B2A2D80-DFC6-48A4-A1E2-441DF46606CA}" type="pres">
      <dgm:prSet presAssocID="{E8D8D633-138D-4B85-B162-ADE476B9A9EC}" presName="sibTrans" presStyleCnt="0"/>
      <dgm:spPr/>
    </dgm:pt>
    <dgm:pt modelId="{5120A77B-157E-4782-B5B8-2956F8E95EEA}" type="pres">
      <dgm:prSet presAssocID="{6B870A84-D318-4DBB-933E-696DC1FE8A1C}" presName="composite" presStyleCnt="0"/>
      <dgm:spPr/>
    </dgm:pt>
    <dgm:pt modelId="{8310B912-6B94-41F4-B362-5F984036B9B7}" type="pres">
      <dgm:prSet presAssocID="{6B870A84-D318-4DBB-933E-696DC1FE8A1C}" presName="Accent" presStyleLbl="alignAcc1" presStyleIdx="1" presStyleCnt="3" custAng="60000" custFlipHor="1" custSzX="45720" custScaleY="79681" custLinFactNeighborX="26458" custLinFactNeighborY="-16029"/>
      <dgm:spPr>
        <a:ln>
          <a:solidFill>
            <a:srgbClr val="C21A1F"/>
          </a:solidFill>
        </a:ln>
      </dgm:spPr>
    </dgm:pt>
    <dgm:pt modelId="{5FF388A9-9DE7-4E41-A6BB-F0A8D0059E8F}" type="pres">
      <dgm:prSet presAssocID="{6B870A84-D318-4DBB-933E-696DC1FE8A1C}" presName="Imag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9000" r="-9000"/>
          </a:stretch>
        </a:blipFill>
      </dgm:spPr>
    </dgm:pt>
    <dgm:pt modelId="{301A8B09-9A35-42E6-B100-8DCABDF2E250}" type="pres">
      <dgm:prSet presAssocID="{6B870A84-D318-4DBB-933E-696DC1FE8A1C}" presName="Child" presStyleLbl="revTx" presStyleIdx="1" presStyleCnt="3" custScaleY="18844" custLinFactNeighborX="1933" custLinFactNeighborY="-30612">
        <dgm:presLayoutVars>
          <dgm:bulletEnabled val="1"/>
        </dgm:presLayoutVars>
      </dgm:prSet>
      <dgm:spPr/>
    </dgm:pt>
    <dgm:pt modelId="{911203B0-1953-4DA5-90C2-B08DBCD8651F}" type="pres">
      <dgm:prSet presAssocID="{6B870A84-D318-4DBB-933E-696DC1FE8A1C}" presName="Parent" presStyleLbl="alignNode1" presStyleIdx="1" presStyleCnt="3">
        <dgm:presLayoutVars>
          <dgm:bulletEnabled val="1"/>
        </dgm:presLayoutVars>
      </dgm:prSet>
      <dgm:spPr/>
    </dgm:pt>
    <dgm:pt modelId="{2B06AF4F-5596-4054-AF31-97A1FAFFA15A}" type="pres">
      <dgm:prSet presAssocID="{44D01862-5CAE-45C8-8545-6EA3E07D3BBF}" presName="sibTrans" presStyleCnt="0"/>
      <dgm:spPr/>
    </dgm:pt>
    <dgm:pt modelId="{C202383A-FE22-44CC-9A95-5A0EB7D19203}" type="pres">
      <dgm:prSet presAssocID="{EB1C49F9-F4FB-42F6-9A22-898B57263B74}" presName="composite" presStyleCnt="0"/>
      <dgm:spPr/>
    </dgm:pt>
    <dgm:pt modelId="{F1FED9F9-31FC-47F9-921E-46B8C592E622}" type="pres">
      <dgm:prSet presAssocID="{EB1C49F9-F4FB-42F6-9A22-898B57263B74}" presName="Accent" presStyleLbl="alignAcc1" presStyleIdx="2" presStyleCnt="3" custAng="60000" custFlipHor="1" custSzX="45720" custScaleY="79681" custLinFactNeighborX="47291" custLinFactNeighborY="-16029"/>
      <dgm:spPr>
        <a:ln>
          <a:solidFill>
            <a:srgbClr val="C21A1F"/>
          </a:solidFill>
        </a:ln>
      </dgm:spPr>
    </dgm:pt>
    <dgm:pt modelId="{63EF7FB1-20B1-47AF-8692-2034EAD0106B}" type="pres">
      <dgm:prSet presAssocID="{EB1C49F9-F4FB-42F6-9A22-898B57263B74}" presName="Imag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14000" r="-14000"/>
          </a:stretch>
        </a:blipFill>
      </dgm:spPr>
    </dgm:pt>
    <dgm:pt modelId="{2CDA4EC0-FFAB-4772-BD99-F069150FBB0F}" type="pres">
      <dgm:prSet presAssocID="{EB1C49F9-F4FB-42F6-9A22-898B57263B74}" presName="Child" presStyleLbl="revTx" presStyleIdx="2" presStyleCnt="3" custScaleY="23217" custLinFactNeighborX="3007" custLinFactNeighborY="-30174">
        <dgm:presLayoutVars>
          <dgm:bulletEnabled val="1"/>
        </dgm:presLayoutVars>
      </dgm:prSet>
      <dgm:spPr/>
    </dgm:pt>
    <dgm:pt modelId="{61096A97-B5D2-49E1-8A24-5C3E13C0AE94}" type="pres">
      <dgm:prSet presAssocID="{EB1C49F9-F4FB-42F6-9A22-898B57263B74}" presName="Parent" presStyleLbl="alignNode1" presStyleIdx="2" presStyleCnt="3">
        <dgm:presLayoutVars>
          <dgm:bulletEnabled val="1"/>
        </dgm:presLayoutVars>
      </dgm:prSet>
      <dgm:spPr/>
    </dgm:pt>
  </dgm:ptLst>
  <dgm:cxnLst>
    <dgm:cxn modelId="{E9E45A06-3379-4DDF-A308-3CAA396E9D8F}" type="presOf" srcId="{7C3CDF20-7C87-44FE-ADCD-1BB304E23024}" destId="{40EFB696-C99F-49D3-ADF0-6848DC37E0F2}" srcOrd="0" destOrd="0" presId="urn:microsoft.com/office/officeart/2008/layout/TitlePictureLineup"/>
    <dgm:cxn modelId="{7DA6FC07-F4B3-4924-A26E-FB1D9FD40941}" srcId="{EB1C49F9-F4FB-42F6-9A22-898B57263B74}" destId="{339FDDF0-AE88-4E63-BFB2-E4FA043FA7F6}" srcOrd="0" destOrd="0" parTransId="{781C3A5E-7ED0-413B-B144-DCEA817B91CE}" sibTransId="{E1F91C4C-BD97-48CA-9E62-7844292D394D}"/>
    <dgm:cxn modelId="{3A5F8D21-BA5F-470E-A05D-CB645FAC50D4}" type="presOf" srcId="{6B870A84-D318-4DBB-933E-696DC1FE8A1C}" destId="{911203B0-1953-4DA5-90C2-B08DBCD8651F}" srcOrd="0" destOrd="0" presId="urn:microsoft.com/office/officeart/2008/layout/TitlePictureLineup"/>
    <dgm:cxn modelId="{20B9AF34-1117-4046-BB5C-B02C8AC69B45}" srcId="{9606C136-BEC9-4BAA-9D9B-0E7DBEA3FCC1}" destId="{6B870A84-D318-4DBB-933E-696DC1FE8A1C}" srcOrd="1" destOrd="0" parTransId="{BB1459C2-4CDC-4CF1-8BA3-A0B09BB2BAA9}" sibTransId="{44D01862-5CAE-45C8-8545-6EA3E07D3BBF}"/>
    <dgm:cxn modelId="{D80EB346-7FC7-4EFC-A60C-39D37330DF6E}" srcId="{9606C136-BEC9-4BAA-9D9B-0E7DBEA3FCC1}" destId="{EB1C49F9-F4FB-42F6-9A22-898B57263B74}" srcOrd="2" destOrd="0" parTransId="{FE99BAD3-C434-48E3-8ED3-6825B6BC3050}" sibTransId="{628C512A-E84F-4A51-8AB0-2326BC29105F}"/>
    <dgm:cxn modelId="{5C130358-1CF0-4D82-A406-AE6745432379}" type="presOf" srcId="{B545967C-D3B4-45EF-B621-512DEDDA81A4}" destId="{6EB805C3-3FBD-47F7-AAF9-E97DD1D62182}" srcOrd="0" destOrd="0" presId="urn:microsoft.com/office/officeart/2008/layout/TitlePictureLineup"/>
    <dgm:cxn modelId="{CCDD5D83-55BA-4238-B971-8167B315036A}" srcId="{6B870A84-D318-4DBB-933E-696DC1FE8A1C}" destId="{90ADA062-66FE-4E8B-A189-571168813EC6}" srcOrd="0" destOrd="0" parTransId="{17A42A95-7D50-4168-8104-EB15C1B99290}" sibTransId="{BD1CDA5D-7F29-4113-880E-196086C83A99}"/>
    <dgm:cxn modelId="{AC35BB8C-BC97-4A72-B4A4-724EACA41E8D}" type="presOf" srcId="{90ADA062-66FE-4E8B-A189-571168813EC6}" destId="{301A8B09-9A35-42E6-B100-8DCABDF2E250}" srcOrd="0" destOrd="0" presId="urn:microsoft.com/office/officeart/2008/layout/TitlePictureLineup"/>
    <dgm:cxn modelId="{DB1D8DC0-5EE3-4F07-AB9D-8FF1C02183F0}" type="presOf" srcId="{9606C136-BEC9-4BAA-9D9B-0E7DBEA3FCC1}" destId="{3B67D95F-C384-4D7F-BFC6-BAD63D6A3E01}" srcOrd="0" destOrd="0" presId="urn:microsoft.com/office/officeart/2008/layout/TitlePictureLineup"/>
    <dgm:cxn modelId="{354974D6-55D7-4DD2-AD72-81C260043483}" type="presOf" srcId="{EB1C49F9-F4FB-42F6-9A22-898B57263B74}" destId="{61096A97-B5D2-49E1-8A24-5C3E13C0AE94}" srcOrd="0" destOrd="0" presId="urn:microsoft.com/office/officeart/2008/layout/TitlePictureLineup"/>
    <dgm:cxn modelId="{333774ED-3E8F-4172-B037-70A5DDFEDD95}" type="presOf" srcId="{339FDDF0-AE88-4E63-BFB2-E4FA043FA7F6}" destId="{2CDA4EC0-FFAB-4772-BD99-F069150FBB0F}" srcOrd="0" destOrd="0" presId="urn:microsoft.com/office/officeart/2008/layout/TitlePictureLineup"/>
    <dgm:cxn modelId="{E370C0F1-EF98-41E8-9E06-65D52ACF1E4A}" srcId="{9606C136-BEC9-4BAA-9D9B-0E7DBEA3FCC1}" destId="{B545967C-D3B4-45EF-B621-512DEDDA81A4}" srcOrd="0" destOrd="0" parTransId="{49064189-A1D5-4D5E-918A-163E170F305A}" sibTransId="{E8D8D633-138D-4B85-B162-ADE476B9A9EC}"/>
    <dgm:cxn modelId="{7BD21CF6-D584-4EB7-AD10-50E8532C7263}" srcId="{B545967C-D3B4-45EF-B621-512DEDDA81A4}" destId="{7C3CDF20-7C87-44FE-ADCD-1BB304E23024}" srcOrd="0" destOrd="0" parTransId="{864C83B6-ED64-41C0-AE30-9923FC3EEE4B}" sibTransId="{CEFEEF13-25F0-45D7-9D24-87C14A19EB83}"/>
    <dgm:cxn modelId="{C20A37A7-5E33-4393-B989-2B55462A24BF}" type="presParOf" srcId="{3B67D95F-C384-4D7F-BFC6-BAD63D6A3E01}" destId="{AB6022A9-79A1-4616-8F7F-89F83504DC7E}" srcOrd="0" destOrd="0" presId="urn:microsoft.com/office/officeart/2008/layout/TitlePictureLineup"/>
    <dgm:cxn modelId="{08654F88-4286-4B6B-86BD-BE52CF8E117D}" type="presParOf" srcId="{AB6022A9-79A1-4616-8F7F-89F83504DC7E}" destId="{C04F98D9-5351-45F0-B33E-51040DE5EC02}" srcOrd="0" destOrd="0" presId="urn:microsoft.com/office/officeart/2008/layout/TitlePictureLineup"/>
    <dgm:cxn modelId="{E2466C98-B26E-478D-87B2-FABF4C0DEC1A}" type="presParOf" srcId="{AB6022A9-79A1-4616-8F7F-89F83504DC7E}" destId="{63DCC545-B9D8-4DA4-9F97-5A4603C81322}" srcOrd="1" destOrd="0" presId="urn:microsoft.com/office/officeart/2008/layout/TitlePictureLineup"/>
    <dgm:cxn modelId="{D6F37CD9-F20F-4186-903D-657BE28A01F2}" type="presParOf" srcId="{AB6022A9-79A1-4616-8F7F-89F83504DC7E}" destId="{40EFB696-C99F-49D3-ADF0-6848DC37E0F2}" srcOrd="2" destOrd="0" presId="urn:microsoft.com/office/officeart/2008/layout/TitlePictureLineup"/>
    <dgm:cxn modelId="{1539FB63-74A5-40E9-B6B9-1D2B8F9C6F82}" type="presParOf" srcId="{AB6022A9-79A1-4616-8F7F-89F83504DC7E}" destId="{6EB805C3-3FBD-47F7-AAF9-E97DD1D62182}" srcOrd="3" destOrd="0" presId="urn:microsoft.com/office/officeart/2008/layout/TitlePictureLineup"/>
    <dgm:cxn modelId="{50A8BDD3-711D-4DA8-97EC-F1481694296E}" type="presParOf" srcId="{3B67D95F-C384-4D7F-BFC6-BAD63D6A3E01}" destId="{1B2A2D80-DFC6-48A4-A1E2-441DF46606CA}" srcOrd="1" destOrd="0" presId="urn:microsoft.com/office/officeart/2008/layout/TitlePictureLineup"/>
    <dgm:cxn modelId="{AB72922C-FE5C-4E06-B57D-8A71779905FD}" type="presParOf" srcId="{3B67D95F-C384-4D7F-BFC6-BAD63D6A3E01}" destId="{5120A77B-157E-4782-B5B8-2956F8E95EEA}" srcOrd="2" destOrd="0" presId="urn:microsoft.com/office/officeart/2008/layout/TitlePictureLineup"/>
    <dgm:cxn modelId="{C378A63E-A5D6-4A46-BDDE-F0D9BC99D3A2}" type="presParOf" srcId="{5120A77B-157E-4782-B5B8-2956F8E95EEA}" destId="{8310B912-6B94-41F4-B362-5F984036B9B7}" srcOrd="0" destOrd="0" presId="urn:microsoft.com/office/officeart/2008/layout/TitlePictureLineup"/>
    <dgm:cxn modelId="{9954F36C-6754-45EB-BEF2-E1C44F908B29}" type="presParOf" srcId="{5120A77B-157E-4782-B5B8-2956F8E95EEA}" destId="{5FF388A9-9DE7-4E41-A6BB-F0A8D0059E8F}" srcOrd="1" destOrd="0" presId="urn:microsoft.com/office/officeart/2008/layout/TitlePictureLineup"/>
    <dgm:cxn modelId="{754F385E-BB56-4DCC-91D5-91FE2F4ABCF4}" type="presParOf" srcId="{5120A77B-157E-4782-B5B8-2956F8E95EEA}" destId="{301A8B09-9A35-42E6-B100-8DCABDF2E250}" srcOrd="2" destOrd="0" presId="urn:microsoft.com/office/officeart/2008/layout/TitlePictureLineup"/>
    <dgm:cxn modelId="{F5538C0E-C8F4-4185-82B9-849F1EBDBF67}" type="presParOf" srcId="{5120A77B-157E-4782-B5B8-2956F8E95EEA}" destId="{911203B0-1953-4DA5-90C2-B08DBCD8651F}" srcOrd="3" destOrd="0" presId="urn:microsoft.com/office/officeart/2008/layout/TitlePictureLineup"/>
    <dgm:cxn modelId="{737AA2D4-B39E-4625-87CA-5FE9498E1904}" type="presParOf" srcId="{3B67D95F-C384-4D7F-BFC6-BAD63D6A3E01}" destId="{2B06AF4F-5596-4054-AF31-97A1FAFFA15A}" srcOrd="3" destOrd="0" presId="urn:microsoft.com/office/officeart/2008/layout/TitlePictureLineup"/>
    <dgm:cxn modelId="{0D69F0E1-76B9-43CE-843D-28173277D820}" type="presParOf" srcId="{3B67D95F-C384-4D7F-BFC6-BAD63D6A3E01}" destId="{C202383A-FE22-44CC-9A95-5A0EB7D19203}" srcOrd="4" destOrd="0" presId="urn:microsoft.com/office/officeart/2008/layout/TitlePictureLineup"/>
    <dgm:cxn modelId="{32A6A3A8-9A55-4E7B-B4C5-E859F43F6190}" type="presParOf" srcId="{C202383A-FE22-44CC-9A95-5A0EB7D19203}" destId="{F1FED9F9-31FC-47F9-921E-46B8C592E622}" srcOrd="0" destOrd="0" presId="urn:microsoft.com/office/officeart/2008/layout/TitlePictureLineup"/>
    <dgm:cxn modelId="{C5E84903-6EE2-4120-9080-A7EC0A5051AB}" type="presParOf" srcId="{C202383A-FE22-44CC-9A95-5A0EB7D19203}" destId="{63EF7FB1-20B1-47AF-8692-2034EAD0106B}" srcOrd="1" destOrd="0" presId="urn:microsoft.com/office/officeart/2008/layout/TitlePictureLineup"/>
    <dgm:cxn modelId="{59085FAB-4D81-46F8-91B0-9FBA4C74DA70}" type="presParOf" srcId="{C202383A-FE22-44CC-9A95-5A0EB7D19203}" destId="{2CDA4EC0-FFAB-4772-BD99-F069150FBB0F}" srcOrd="2" destOrd="0" presId="urn:microsoft.com/office/officeart/2008/layout/TitlePictureLineup"/>
    <dgm:cxn modelId="{74A9605F-6F43-46A1-95E0-8C35159F1D50}" type="presParOf" srcId="{C202383A-FE22-44CC-9A95-5A0EB7D19203}" destId="{61096A97-B5D2-49E1-8A24-5C3E13C0AE94}" srcOrd="3" destOrd="0" presId="urn:microsoft.com/office/officeart/2008/layout/TitlePictureLineup"/>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5DFC9AF-307A-4E45-ADD0-4364201D7F6B}" type="doc">
      <dgm:prSet loTypeId="urn:microsoft.com/office/officeart/2005/8/layout/pList2" loCatId="picture" qsTypeId="urn:microsoft.com/office/officeart/2005/8/quickstyle/simple1" qsCatId="simple" csTypeId="urn:microsoft.com/office/officeart/2005/8/colors/accent1_2" csCatId="accent1" phldr="1"/>
      <dgm:spPr/>
    </dgm:pt>
    <dgm:pt modelId="{C0A554AB-2993-4704-98C2-A4504788A782}">
      <dgm:prSet phldrT="[文本]" custT="1"/>
      <dgm:spPr>
        <a:solidFill>
          <a:srgbClr val="C21A1F"/>
        </a:solidFill>
      </dgm:spPr>
      <dgm:t>
        <a:bodyPr/>
        <a:lstStyle/>
        <a:p>
          <a:pPr>
            <a:lnSpc>
              <a:spcPts val="4000"/>
            </a:lnSpc>
          </a:pPr>
          <a:r>
            <a:rPr lang="zh-CN" altLang="en-US" sz="4400" b="1" dirty="0">
              <a:solidFill>
                <a:schemeClr val="bg1"/>
              </a:solidFill>
              <a:latin typeface="微软雅黑" panose="020B0503020204020204" pitchFamily="82" charset="2"/>
              <a:ea typeface="微软雅黑" panose="020B0503020204020204" pitchFamily="82" charset="2"/>
            </a:rPr>
            <a:t>在党</a:t>
          </a:r>
          <a:endParaRPr lang="en-US" altLang="zh-CN" sz="4400" b="1" dirty="0">
            <a:solidFill>
              <a:schemeClr val="bg1"/>
            </a:solidFill>
            <a:latin typeface="微软雅黑" panose="020B0503020204020204" pitchFamily="82" charset="2"/>
            <a:ea typeface="微软雅黑" panose="020B0503020204020204" pitchFamily="82" charset="2"/>
          </a:endParaRPr>
        </a:p>
        <a:p>
          <a:pPr>
            <a:lnSpc>
              <a:spcPts val="4000"/>
            </a:lnSpc>
          </a:pPr>
          <a:r>
            <a:rPr lang="zh-CN" altLang="en-US" sz="4400" b="1" dirty="0">
              <a:solidFill>
                <a:schemeClr val="bg1"/>
              </a:solidFill>
              <a:latin typeface="微软雅黑" panose="020B0503020204020204" pitchFamily="82" charset="2"/>
              <a:ea typeface="微软雅黑" panose="020B0503020204020204" pitchFamily="82" charset="2"/>
            </a:rPr>
            <a:t>爱党</a:t>
          </a:r>
          <a:endParaRPr lang="zh-CN" altLang="en-US" sz="4400" dirty="0">
            <a:solidFill>
              <a:schemeClr val="bg1"/>
            </a:solidFill>
          </a:endParaRPr>
        </a:p>
      </dgm:t>
    </dgm:pt>
    <dgm:pt modelId="{7DCCFD21-2517-4C07-8C80-31DF280CE385}" type="parTrans" cxnId="{E7EEC57F-D23A-4C17-B380-B88B5C2D436C}">
      <dgm:prSet/>
      <dgm:spPr/>
      <dgm:t>
        <a:bodyPr/>
        <a:lstStyle/>
        <a:p>
          <a:endParaRPr lang="zh-CN" altLang="en-US"/>
        </a:p>
      </dgm:t>
    </dgm:pt>
    <dgm:pt modelId="{06E8819B-783D-439C-A6DA-891BFFFCF5FB}" type="sibTrans" cxnId="{E7EEC57F-D23A-4C17-B380-B88B5C2D436C}">
      <dgm:prSet/>
      <dgm:spPr/>
      <dgm:t>
        <a:bodyPr/>
        <a:lstStyle/>
        <a:p>
          <a:endParaRPr lang="zh-CN" altLang="en-US"/>
        </a:p>
      </dgm:t>
    </dgm:pt>
    <dgm:pt modelId="{407C56C4-6108-4994-9341-A4F8E4B7D39C}">
      <dgm:prSet phldrT="[文本]" custT="1"/>
      <dgm:spPr>
        <a:solidFill>
          <a:srgbClr val="C21A1F"/>
        </a:solidFill>
      </dgm:spPr>
      <dgm:t>
        <a:bodyPr/>
        <a:lstStyle/>
        <a:p>
          <a:pPr>
            <a:lnSpc>
              <a:spcPts val="4000"/>
            </a:lnSpc>
          </a:pPr>
          <a:r>
            <a:rPr lang="zh-CN" altLang="en-US" sz="4400" b="1" dirty="0">
              <a:solidFill>
                <a:schemeClr val="bg1"/>
              </a:solidFill>
              <a:latin typeface="微软雅黑" panose="020B0503020204020204" pitchFamily="82" charset="2"/>
              <a:ea typeface="微软雅黑" panose="020B0503020204020204" pitchFamily="82" charset="2"/>
            </a:rPr>
            <a:t>在党</a:t>
          </a:r>
          <a:endParaRPr lang="en-US" altLang="zh-CN" sz="4400" b="1" dirty="0">
            <a:solidFill>
              <a:schemeClr val="bg1"/>
            </a:solidFill>
            <a:latin typeface="微软雅黑" panose="020B0503020204020204" pitchFamily="82" charset="2"/>
            <a:ea typeface="微软雅黑" panose="020B0503020204020204" pitchFamily="82" charset="2"/>
          </a:endParaRPr>
        </a:p>
        <a:p>
          <a:pPr>
            <a:lnSpc>
              <a:spcPts val="4000"/>
            </a:lnSpc>
          </a:pPr>
          <a:r>
            <a:rPr lang="zh-CN" altLang="en-US" sz="4400" b="1" dirty="0">
              <a:solidFill>
                <a:schemeClr val="bg1"/>
              </a:solidFill>
              <a:latin typeface="微软雅黑" panose="020B0503020204020204" pitchFamily="82" charset="2"/>
              <a:ea typeface="微软雅黑" panose="020B0503020204020204" pitchFamily="82" charset="2"/>
            </a:rPr>
            <a:t>为党</a:t>
          </a:r>
          <a:endParaRPr lang="zh-CN" altLang="en-US" sz="4400" dirty="0">
            <a:solidFill>
              <a:schemeClr val="bg1"/>
            </a:solidFill>
            <a:latin typeface="微软雅黑" pitchFamily="34" charset="-122"/>
            <a:ea typeface="微软雅黑" pitchFamily="34" charset="-122"/>
          </a:endParaRPr>
        </a:p>
      </dgm:t>
    </dgm:pt>
    <dgm:pt modelId="{D6EA584D-4818-46E1-A44E-84BFC3EA2610}" type="parTrans" cxnId="{2B96EDEF-C928-4B28-9597-3B241F10B8DB}">
      <dgm:prSet/>
      <dgm:spPr/>
      <dgm:t>
        <a:bodyPr/>
        <a:lstStyle/>
        <a:p>
          <a:endParaRPr lang="zh-CN" altLang="en-US"/>
        </a:p>
      </dgm:t>
    </dgm:pt>
    <dgm:pt modelId="{8230FF9C-6AA5-4ABD-A4A3-1F517260E882}" type="sibTrans" cxnId="{2B96EDEF-C928-4B28-9597-3B241F10B8DB}">
      <dgm:prSet/>
      <dgm:spPr/>
      <dgm:t>
        <a:bodyPr/>
        <a:lstStyle/>
        <a:p>
          <a:endParaRPr lang="zh-CN" altLang="en-US"/>
        </a:p>
      </dgm:t>
    </dgm:pt>
    <dgm:pt modelId="{625357C2-2020-49E4-9F5B-E944F5F4EB18}">
      <dgm:prSet phldrT="[文本]" custT="1"/>
      <dgm:spPr>
        <a:solidFill>
          <a:srgbClr val="C21A1F"/>
        </a:solidFill>
      </dgm:spPr>
      <dgm:t>
        <a:bodyPr/>
        <a:lstStyle/>
        <a:p>
          <a:pPr>
            <a:lnSpc>
              <a:spcPts val="4000"/>
            </a:lnSpc>
          </a:pPr>
          <a:r>
            <a:rPr lang="zh-CN" altLang="en-US" sz="4400" b="1" dirty="0">
              <a:solidFill>
                <a:schemeClr val="bg1"/>
              </a:solidFill>
              <a:latin typeface="微软雅黑" panose="020B0503020204020204" pitchFamily="82" charset="2"/>
              <a:ea typeface="微软雅黑" panose="020B0503020204020204" pitchFamily="82" charset="2"/>
            </a:rPr>
            <a:t>在党</a:t>
          </a:r>
          <a:endParaRPr lang="en-US" altLang="zh-CN" sz="4400" b="1" dirty="0">
            <a:solidFill>
              <a:schemeClr val="bg1"/>
            </a:solidFill>
            <a:latin typeface="微软雅黑" panose="020B0503020204020204" pitchFamily="82" charset="2"/>
            <a:ea typeface="微软雅黑" panose="020B0503020204020204" pitchFamily="82" charset="2"/>
          </a:endParaRPr>
        </a:p>
        <a:p>
          <a:pPr>
            <a:lnSpc>
              <a:spcPts val="4000"/>
            </a:lnSpc>
          </a:pPr>
          <a:r>
            <a:rPr lang="zh-CN" altLang="en-US" sz="4400" b="1" dirty="0">
              <a:solidFill>
                <a:schemeClr val="bg1"/>
              </a:solidFill>
              <a:latin typeface="微软雅黑" panose="020B0503020204020204" pitchFamily="82" charset="2"/>
              <a:ea typeface="微软雅黑" panose="020B0503020204020204" pitchFamily="82" charset="2"/>
            </a:rPr>
            <a:t>护党</a:t>
          </a:r>
          <a:endParaRPr lang="zh-CN" altLang="en-US" sz="4400" dirty="0">
            <a:solidFill>
              <a:schemeClr val="bg1"/>
            </a:solidFill>
            <a:latin typeface="微软雅黑" pitchFamily="34" charset="-122"/>
            <a:ea typeface="微软雅黑" pitchFamily="34" charset="-122"/>
          </a:endParaRPr>
        </a:p>
      </dgm:t>
    </dgm:pt>
    <dgm:pt modelId="{523340CF-1BD3-4A56-8904-39E291BE9956}" type="parTrans" cxnId="{7C29D20F-DCC6-4A0F-9193-54D23CCD14B6}">
      <dgm:prSet/>
      <dgm:spPr/>
      <dgm:t>
        <a:bodyPr/>
        <a:lstStyle/>
        <a:p>
          <a:endParaRPr lang="zh-CN" altLang="en-US"/>
        </a:p>
      </dgm:t>
    </dgm:pt>
    <dgm:pt modelId="{85DE307E-6477-4FCA-8A68-FF1BF59392EB}" type="sibTrans" cxnId="{7C29D20F-DCC6-4A0F-9193-54D23CCD14B6}">
      <dgm:prSet/>
      <dgm:spPr/>
      <dgm:t>
        <a:bodyPr/>
        <a:lstStyle/>
        <a:p>
          <a:endParaRPr lang="zh-CN" altLang="en-US"/>
        </a:p>
      </dgm:t>
    </dgm:pt>
    <dgm:pt modelId="{75884D56-A77D-4318-80C4-EB62A748EA5C}" type="pres">
      <dgm:prSet presAssocID="{85DFC9AF-307A-4E45-ADD0-4364201D7F6B}" presName="Name0" presStyleCnt="0">
        <dgm:presLayoutVars>
          <dgm:dir/>
          <dgm:resizeHandles val="exact"/>
        </dgm:presLayoutVars>
      </dgm:prSet>
      <dgm:spPr/>
    </dgm:pt>
    <dgm:pt modelId="{5DB706FF-EE3A-45BD-910A-7144AE71F398}" type="pres">
      <dgm:prSet presAssocID="{85DFC9AF-307A-4E45-ADD0-4364201D7F6B}" presName="bkgdShp" presStyleLbl="alignAccFollowNode1" presStyleIdx="0" presStyleCnt="1" custScaleY="76823" custLinFactNeighborY="9376"/>
      <dgm:spPr>
        <a:solidFill>
          <a:srgbClr val="C21A1F">
            <a:alpha val="90000"/>
          </a:srgbClr>
        </a:solidFill>
      </dgm:spPr>
    </dgm:pt>
    <dgm:pt modelId="{AC2E0587-3E78-4604-AF80-D72D2EE55D17}" type="pres">
      <dgm:prSet presAssocID="{85DFC9AF-307A-4E45-ADD0-4364201D7F6B}" presName="linComp" presStyleCnt="0"/>
      <dgm:spPr/>
    </dgm:pt>
    <dgm:pt modelId="{C717B6FA-0C42-49AB-B9E9-F687902D6C02}" type="pres">
      <dgm:prSet presAssocID="{C0A554AB-2993-4704-98C2-A4504788A782}" presName="compNode" presStyleCnt="0"/>
      <dgm:spPr/>
    </dgm:pt>
    <dgm:pt modelId="{F53F08A3-6430-48A2-B450-2A72F32A289D}" type="pres">
      <dgm:prSet presAssocID="{C0A554AB-2993-4704-98C2-A4504788A782}" presName="node" presStyleLbl="node1" presStyleIdx="0" presStyleCnt="3" custScaleY="69034" custLinFactNeighborY="-23778">
        <dgm:presLayoutVars>
          <dgm:bulletEnabled val="1"/>
        </dgm:presLayoutVars>
      </dgm:prSet>
      <dgm:spPr/>
    </dgm:pt>
    <dgm:pt modelId="{CA76134E-0553-4839-9B4F-52B76ACEB108}" type="pres">
      <dgm:prSet presAssocID="{C0A554AB-2993-4704-98C2-A4504788A782}" presName="invisiNode" presStyleLbl="node1" presStyleIdx="0" presStyleCnt="3"/>
      <dgm:spPr/>
    </dgm:pt>
    <dgm:pt modelId="{463D3536-BEEE-4BBF-88BE-2750E45EAE3D}" type="pres">
      <dgm:prSet presAssocID="{C0A554AB-2993-4704-98C2-A4504788A782}" presName="imagNod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pt>
    <dgm:pt modelId="{4C327DD2-1C6F-4DAA-9378-169EA61D1F58}" type="pres">
      <dgm:prSet presAssocID="{06E8819B-783D-439C-A6DA-891BFFFCF5FB}" presName="sibTrans" presStyleLbl="sibTrans2D1" presStyleIdx="0" presStyleCnt="0"/>
      <dgm:spPr/>
    </dgm:pt>
    <dgm:pt modelId="{0E6209E3-BA64-4C49-8660-45A27CE7FFA5}" type="pres">
      <dgm:prSet presAssocID="{407C56C4-6108-4994-9341-A4F8E4B7D39C}" presName="compNode" presStyleCnt="0"/>
      <dgm:spPr/>
    </dgm:pt>
    <dgm:pt modelId="{277629D1-0EEA-466F-8AC3-9C572D32601B}" type="pres">
      <dgm:prSet presAssocID="{407C56C4-6108-4994-9341-A4F8E4B7D39C}" presName="node" presStyleLbl="node1" presStyleIdx="1" presStyleCnt="3" custScaleY="69034" custLinFactNeighborY="-23778">
        <dgm:presLayoutVars>
          <dgm:bulletEnabled val="1"/>
        </dgm:presLayoutVars>
      </dgm:prSet>
      <dgm:spPr/>
    </dgm:pt>
    <dgm:pt modelId="{617A205A-5D53-46F6-B39F-1DDB3DE82B7D}" type="pres">
      <dgm:prSet presAssocID="{407C56C4-6108-4994-9341-A4F8E4B7D39C}" presName="invisiNode" presStyleLbl="node1" presStyleIdx="1" presStyleCnt="3"/>
      <dgm:spPr/>
    </dgm:pt>
    <dgm:pt modelId="{32988EC7-AD7C-49F1-ADCF-DD6510357A0F}" type="pres">
      <dgm:prSet presAssocID="{407C56C4-6108-4994-9341-A4F8E4B7D39C}" presName="imagNode"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7000" r="-17000"/>
          </a:stretch>
        </a:blipFill>
      </dgm:spPr>
    </dgm:pt>
    <dgm:pt modelId="{B42905FA-D663-4057-9CFA-9CC9F04E6952}" type="pres">
      <dgm:prSet presAssocID="{8230FF9C-6AA5-4ABD-A4A3-1F517260E882}" presName="sibTrans" presStyleLbl="sibTrans2D1" presStyleIdx="0" presStyleCnt="0"/>
      <dgm:spPr/>
    </dgm:pt>
    <dgm:pt modelId="{95C888E6-5E79-44E1-B9F5-192235D628B9}" type="pres">
      <dgm:prSet presAssocID="{625357C2-2020-49E4-9F5B-E944F5F4EB18}" presName="compNode" presStyleCnt="0"/>
      <dgm:spPr/>
    </dgm:pt>
    <dgm:pt modelId="{AC896B15-ABB6-49D1-A558-A20F6BD48DBD}" type="pres">
      <dgm:prSet presAssocID="{625357C2-2020-49E4-9F5B-E944F5F4EB18}" presName="node" presStyleLbl="node1" presStyleIdx="2" presStyleCnt="3" custScaleY="69034" custLinFactNeighborY="-23778">
        <dgm:presLayoutVars>
          <dgm:bulletEnabled val="1"/>
        </dgm:presLayoutVars>
      </dgm:prSet>
      <dgm:spPr/>
    </dgm:pt>
    <dgm:pt modelId="{90F328ED-D01E-4F8B-9404-93AB1A479E6E}" type="pres">
      <dgm:prSet presAssocID="{625357C2-2020-49E4-9F5B-E944F5F4EB18}" presName="invisiNode" presStyleLbl="node1" presStyleIdx="2" presStyleCnt="3"/>
      <dgm:spPr/>
    </dgm:pt>
    <dgm:pt modelId="{CA529004-2635-43AC-B50E-D62C275223D7}" type="pres">
      <dgm:prSet presAssocID="{625357C2-2020-49E4-9F5B-E944F5F4EB18}"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dgm:spPr>
    </dgm:pt>
  </dgm:ptLst>
  <dgm:cxnLst>
    <dgm:cxn modelId="{7C29D20F-DCC6-4A0F-9193-54D23CCD14B6}" srcId="{85DFC9AF-307A-4E45-ADD0-4364201D7F6B}" destId="{625357C2-2020-49E4-9F5B-E944F5F4EB18}" srcOrd="2" destOrd="0" parTransId="{523340CF-1BD3-4A56-8904-39E291BE9956}" sibTransId="{85DE307E-6477-4FCA-8A68-FF1BF59392EB}"/>
    <dgm:cxn modelId="{10415C1F-C8DD-42F1-BD48-F765A4965F0F}" type="presOf" srcId="{C0A554AB-2993-4704-98C2-A4504788A782}" destId="{F53F08A3-6430-48A2-B450-2A72F32A289D}" srcOrd="0" destOrd="0" presId="urn:microsoft.com/office/officeart/2005/8/layout/pList2"/>
    <dgm:cxn modelId="{0D13FE20-5E62-41DD-BAE4-5C2190161C38}" type="presOf" srcId="{625357C2-2020-49E4-9F5B-E944F5F4EB18}" destId="{AC896B15-ABB6-49D1-A558-A20F6BD48DBD}" srcOrd="0" destOrd="0" presId="urn:microsoft.com/office/officeart/2005/8/layout/pList2"/>
    <dgm:cxn modelId="{D0E43A4D-C062-4658-89C6-028D9DC98995}" type="presOf" srcId="{8230FF9C-6AA5-4ABD-A4A3-1F517260E882}" destId="{B42905FA-D663-4057-9CFA-9CC9F04E6952}" srcOrd="0" destOrd="0" presId="urn:microsoft.com/office/officeart/2005/8/layout/pList2"/>
    <dgm:cxn modelId="{00CEDF54-FED3-4E91-A9EC-049D76C176E4}" type="presOf" srcId="{85DFC9AF-307A-4E45-ADD0-4364201D7F6B}" destId="{75884D56-A77D-4318-80C4-EB62A748EA5C}" srcOrd="0" destOrd="0" presId="urn:microsoft.com/office/officeart/2005/8/layout/pList2"/>
    <dgm:cxn modelId="{F5630C75-92CD-477A-959C-808258680E81}" type="presOf" srcId="{06E8819B-783D-439C-A6DA-891BFFFCF5FB}" destId="{4C327DD2-1C6F-4DAA-9378-169EA61D1F58}" srcOrd="0" destOrd="0" presId="urn:microsoft.com/office/officeart/2005/8/layout/pList2"/>
    <dgm:cxn modelId="{E7EEC57F-D23A-4C17-B380-B88B5C2D436C}" srcId="{85DFC9AF-307A-4E45-ADD0-4364201D7F6B}" destId="{C0A554AB-2993-4704-98C2-A4504788A782}" srcOrd="0" destOrd="0" parTransId="{7DCCFD21-2517-4C07-8C80-31DF280CE385}" sibTransId="{06E8819B-783D-439C-A6DA-891BFFFCF5FB}"/>
    <dgm:cxn modelId="{6F7386EC-6EDC-4E1C-A9C2-ED1DDC6195D9}" type="presOf" srcId="{407C56C4-6108-4994-9341-A4F8E4B7D39C}" destId="{277629D1-0EEA-466F-8AC3-9C572D32601B}" srcOrd="0" destOrd="0" presId="urn:microsoft.com/office/officeart/2005/8/layout/pList2"/>
    <dgm:cxn modelId="{2B96EDEF-C928-4B28-9597-3B241F10B8DB}" srcId="{85DFC9AF-307A-4E45-ADD0-4364201D7F6B}" destId="{407C56C4-6108-4994-9341-A4F8E4B7D39C}" srcOrd="1" destOrd="0" parTransId="{D6EA584D-4818-46E1-A44E-84BFC3EA2610}" sibTransId="{8230FF9C-6AA5-4ABD-A4A3-1F517260E882}"/>
    <dgm:cxn modelId="{09F2E247-16CF-48F6-96CE-C8604ED4010A}" type="presParOf" srcId="{75884D56-A77D-4318-80C4-EB62A748EA5C}" destId="{5DB706FF-EE3A-45BD-910A-7144AE71F398}" srcOrd="0" destOrd="0" presId="urn:microsoft.com/office/officeart/2005/8/layout/pList2"/>
    <dgm:cxn modelId="{822ECF8B-4683-4E3E-B8B5-ECE1B09E866F}" type="presParOf" srcId="{75884D56-A77D-4318-80C4-EB62A748EA5C}" destId="{AC2E0587-3E78-4604-AF80-D72D2EE55D17}" srcOrd="1" destOrd="0" presId="urn:microsoft.com/office/officeart/2005/8/layout/pList2"/>
    <dgm:cxn modelId="{764CFBA9-5081-4955-8E3B-D1F23F95D43A}" type="presParOf" srcId="{AC2E0587-3E78-4604-AF80-D72D2EE55D17}" destId="{C717B6FA-0C42-49AB-B9E9-F687902D6C02}" srcOrd="0" destOrd="0" presId="urn:microsoft.com/office/officeart/2005/8/layout/pList2"/>
    <dgm:cxn modelId="{28926B93-EFFA-4B7E-B0FE-DBEA4E14D654}" type="presParOf" srcId="{C717B6FA-0C42-49AB-B9E9-F687902D6C02}" destId="{F53F08A3-6430-48A2-B450-2A72F32A289D}" srcOrd="0" destOrd="0" presId="urn:microsoft.com/office/officeart/2005/8/layout/pList2"/>
    <dgm:cxn modelId="{C838093D-C750-411B-96EF-EFDAD91CD776}" type="presParOf" srcId="{C717B6FA-0C42-49AB-B9E9-F687902D6C02}" destId="{CA76134E-0553-4839-9B4F-52B76ACEB108}" srcOrd="1" destOrd="0" presId="urn:microsoft.com/office/officeart/2005/8/layout/pList2"/>
    <dgm:cxn modelId="{2625C3C3-1327-4DF5-AF03-229B78802ACF}" type="presParOf" srcId="{C717B6FA-0C42-49AB-B9E9-F687902D6C02}" destId="{463D3536-BEEE-4BBF-88BE-2750E45EAE3D}" srcOrd="2" destOrd="0" presId="urn:microsoft.com/office/officeart/2005/8/layout/pList2"/>
    <dgm:cxn modelId="{B1B849BB-3EA0-4912-AB52-E1C289826248}" type="presParOf" srcId="{AC2E0587-3E78-4604-AF80-D72D2EE55D17}" destId="{4C327DD2-1C6F-4DAA-9378-169EA61D1F58}" srcOrd="1" destOrd="0" presId="urn:microsoft.com/office/officeart/2005/8/layout/pList2"/>
    <dgm:cxn modelId="{9B0E6C31-F58F-4563-B856-6619BF9D9BED}" type="presParOf" srcId="{AC2E0587-3E78-4604-AF80-D72D2EE55D17}" destId="{0E6209E3-BA64-4C49-8660-45A27CE7FFA5}" srcOrd="2" destOrd="0" presId="urn:microsoft.com/office/officeart/2005/8/layout/pList2"/>
    <dgm:cxn modelId="{480AC08C-98E2-44B9-AE80-E85E8B2452F6}" type="presParOf" srcId="{0E6209E3-BA64-4C49-8660-45A27CE7FFA5}" destId="{277629D1-0EEA-466F-8AC3-9C572D32601B}" srcOrd="0" destOrd="0" presId="urn:microsoft.com/office/officeart/2005/8/layout/pList2"/>
    <dgm:cxn modelId="{A9D6B7EF-B087-49D3-A377-6FBFE9CD5DAA}" type="presParOf" srcId="{0E6209E3-BA64-4C49-8660-45A27CE7FFA5}" destId="{617A205A-5D53-46F6-B39F-1DDB3DE82B7D}" srcOrd="1" destOrd="0" presId="urn:microsoft.com/office/officeart/2005/8/layout/pList2"/>
    <dgm:cxn modelId="{67B13FC2-D7CC-41DC-9EB1-50CA285D81F2}" type="presParOf" srcId="{0E6209E3-BA64-4C49-8660-45A27CE7FFA5}" destId="{32988EC7-AD7C-49F1-ADCF-DD6510357A0F}" srcOrd="2" destOrd="0" presId="urn:microsoft.com/office/officeart/2005/8/layout/pList2"/>
    <dgm:cxn modelId="{5F14A7E4-7E99-478D-B569-74627DA0C237}" type="presParOf" srcId="{AC2E0587-3E78-4604-AF80-D72D2EE55D17}" destId="{B42905FA-D663-4057-9CFA-9CC9F04E6952}" srcOrd="3" destOrd="0" presId="urn:microsoft.com/office/officeart/2005/8/layout/pList2"/>
    <dgm:cxn modelId="{8F313698-1335-4DCF-A1EC-939BA372D47D}" type="presParOf" srcId="{AC2E0587-3E78-4604-AF80-D72D2EE55D17}" destId="{95C888E6-5E79-44E1-B9F5-192235D628B9}" srcOrd="4" destOrd="0" presId="urn:microsoft.com/office/officeart/2005/8/layout/pList2"/>
    <dgm:cxn modelId="{360AB6C7-0EED-4E8E-AA14-8A755C6BBB3D}" type="presParOf" srcId="{95C888E6-5E79-44E1-B9F5-192235D628B9}" destId="{AC896B15-ABB6-49D1-A558-A20F6BD48DBD}" srcOrd="0" destOrd="0" presId="urn:microsoft.com/office/officeart/2005/8/layout/pList2"/>
    <dgm:cxn modelId="{DBA1FF8A-D9B0-48A3-8B76-E69A7D5524C1}" type="presParOf" srcId="{95C888E6-5E79-44E1-B9F5-192235D628B9}" destId="{90F328ED-D01E-4F8B-9404-93AB1A479E6E}" srcOrd="1" destOrd="0" presId="urn:microsoft.com/office/officeart/2005/8/layout/pList2"/>
    <dgm:cxn modelId="{4ED1F97F-D41D-4ED6-BC6A-14472429469E}" type="presParOf" srcId="{95C888E6-5E79-44E1-B9F5-192235D628B9}" destId="{CA529004-2635-43AC-B50E-D62C275223D7}"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D0AB3B-BCA4-4160-9088-887DD3FE3C70}">
      <dsp:nvSpPr>
        <dsp:cNvPr id="0" name=""/>
        <dsp:cNvSpPr/>
      </dsp:nvSpPr>
      <dsp:spPr>
        <a:xfrm>
          <a:off x="5480" y="1326956"/>
          <a:ext cx="2608257" cy="1797089"/>
        </a:xfrm>
        <a:prstGeom prst="round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000" r="-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A10593-9CA6-4BE7-BE0C-9DBEC98132EF}">
      <dsp:nvSpPr>
        <dsp:cNvPr id="0" name=""/>
        <dsp:cNvSpPr/>
      </dsp:nvSpPr>
      <dsp:spPr>
        <a:xfrm>
          <a:off x="5480" y="3124046"/>
          <a:ext cx="2608257" cy="967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zh-CN" altLang="en-US" sz="1600" b="1" kern="1200" dirty="0">
              <a:solidFill>
                <a:schemeClr val="tx1"/>
              </a:solidFill>
              <a:latin typeface="微软雅黑" panose="020B0503020204020204" pitchFamily="82" charset="2"/>
              <a:ea typeface="微软雅黑" panose="020B0503020204020204" pitchFamily="82" charset="2"/>
            </a:rPr>
            <a:t>树牢</a:t>
          </a:r>
          <a:r>
            <a:rPr lang="zh-CN" altLang="en-US" sz="1600" kern="1200" dirty="0">
              <a:solidFill>
                <a:schemeClr val="tx1"/>
              </a:solidFill>
              <a:latin typeface="微软雅黑" panose="020B0503020204020204" pitchFamily="82" charset="2"/>
              <a:ea typeface="微软雅黑" panose="020B0503020204020204" pitchFamily="82" charset="2"/>
            </a:rPr>
            <a:t>对马克思主义的信仰，对共产主义和中国特色社会主义的信念</a:t>
          </a:r>
          <a:endParaRPr lang="zh-CN" altLang="en-US" sz="1600" kern="1200" dirty="0">
            <a:solidFill>
              <a:schemeClr val="tx1"/>
            </a:solidFill>
            <a:latin typeface="方正粗宋简体" panose="03000509000000000000" pitchFamily="65" charset="-122"/>
            <a:ea typeface="方正粗宋简体" panose="03000509000000000000" pitchFamily="65" charset="-122"/>
          </a:endParaRPr>
        </a:p>
      </dsp:txBody>
      <dsp:txXfrm>
        <a:off x="5480" y="3124046"/>
        <a:ext cx="2608257" cy="967663"/>
      </dsp:txXfrm>
    </dsp:sp>
    <dsp:sp modelId="{68122B75-EAE5-45A3-B044-22AC9C234702}">
      <dsp:nvSpPr>
        <dsp:cNvPr id="0" name=""/>
        <dsp:cNvSpPr/>
      </dsp:nvSpPr>
      <dsp:spPr>
        <a:xfrm>
          <a:off x="2874674" y="1326956"/>
          <a:ext cx="2608257" cy="1797089"/>
        </a:xfrm>
        <a:prstGeom prst="round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000" r="-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2C9886-F09E-48C9-AE06-1FE6A91E37A3}">
      <dsp:nvSpPr>
        <dsp:cNvPr id="0" name=""/>
        <dsp:cNvSpPr/>
      </dsp:nvSpPr>
      <dsp:spPr>
        <a:xfrm>
          <a:off x="2874674" y="3124046"/>
          <a:ext cx="2608257" cy="967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zh-CN" altLang="en-US" sz="1600" b="1" kern="1200" dirty="0">
              <a:solidFill>
                <a:schemeClr val="tx1"/>
              </a:solidFill>
              <a:latin typeface="微软雅黑" panose="020B0503020204020204" pitchFamily="82" charset="2"/>
              <a:ea typeface="微软雅黑" panose="020B0503020204020204" pitchFamily="82" charset="2"/>
            </a:rPr>
            <a:t>树牢</a:t>
          </a:r>
          <a:r>
            <a:rPr lang="zh-CN" altLang="en-US" sz="1600" kern="1200" dirty="0">
              <a:solidFill>
                <a:schemeClr val="tx1"/>
              </a:solidFill>
              <a:latin typeface="微软雅黑" panose="020B0503020204020204" pitchFamily="82" charset="2"/>
              <a:ea typeface="微软雅黑" panose="020B0503020204020204" pitchFamily="82" charset="2"/>
            </a:rPr>
            <a:t>对中国共产党的信心</a:t>
          </a:r>
          <a:endParaRPr lang="zh-CN" altLang="en-US" sz="1600" kern="1200" dirty="0">
            <a:solidFill>
              <a:schemeClr val="tx1"/>
            </a:solidFill>
          </a:endParaRPr>
        </a:p>
      </dsp:txBody>
      <dsp:txXfrm>
        <a:off x="2874674" y="3124046"/>
        <a:ext cx="2608257" cy="967663"/>
      </dsp:txXfrm>
    </dsp:sp>
    <dsp:sp modelId="{08B8449F-AD66-4F6A-9A37-A3BAFAA4566F}">
      <dsp:nvSpPr>
        <dsp:cNvPr id="0" name=""/>
        <dsp:cNvSpPr/>
      </dsp:nvSpPr>
      <dsp:spPr>
        <a:xfrm>
          <a:off x="5743867" y="1326956"/>
          <a:ext cx="2608257" cy="1797089"/>
        </a:xfrm>
        <a:prstGeom prst="round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000" r="-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DAEB9A2-B637-4281-B3D0-13533F9B092A}">
      <dsp:nvSpPr>
        <dsp:cNvPr id="0" name=""/>
        <dsp:cNvSpPr/>
      </dsp:nvSpPr>
      <dsp:spPr>
        <a:xfrm>
          <a:off x="5743867" y="3124046"/>
          <a:ext cx="2608257" cy="967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zh-CN" altLang="en-US" sz="1600" b="1" kern="1200" dirty="0">
              <a:solidFill>
                <a:schemeClr val="tx1"/>
              </a:solidFill>
              <a:latin typeface="微软雅黑" panose="020B0503020204020204" pitchFamily="82" charset="2"/>
              <a:ea typeface="微软雅黑" panose="020B0503020204020204" pitchFamily="82" charset="2"/>
            </a:rPr>
            <a:t>坚持</a:t>
          </a:r>
          <a:r>
            <a:rPr lang="zh-CN" altLang="en-US" sz="1600" kern="1200" dirty="0">
              <a:solidFill>
                <a:schemeClr val="tx1"/>
              </a:solidFill>
              <a:latin typeface="微软雅黑" panose="020B0503020204020204" pitchFamily="82" charset="2"/>
              <a:ea typeface="微软雅黑" panose="020B0503020204020204" pitchFamily="82" charset="2"/>
            </a:rPr>
            <a:t>理论自信、道路自信、制度自信</a:t>
          </a:r>
          <a:endParaRPr lang="zh-CN" altLang="en-US" sz="1600" kern="1200" dirty="0">
            <a:solidFill>
              <a:schemeClr val="tx1"/>
            </a:solidFill>
          </a:endParaRPr>
        </a:p>
      </dsp:txBody>
      <dsp:txXfrm>
        <a:off x="5743867" y="3124046"/>
        <a:ext cx="2608257" cy="967663"/>
      </dsp:txXfrm>
    </dsp:sp>
    <dsp:sp modelId="{95B0457D-A399-4B5D-9E0D-A4828F3E3697}">
      <dsp:nvSpPr>
        <dsp:cNvPr id="0" name=""/>
        <dsp:cNvSpPr/>
      </dsp:nvSpPr>
      <dsp:spPr>
        <a:xfrm>
          <a:off x="8613061" y="1326956"/>
          <a:ext cx="2608257" cy="1797089"/>
        </a:xfrm>
        <a:prstGeom prst="roundRect">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2000" r="-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78FFE6-57F0-41B6-996B-03072CD71B32}">
      <dsp:nvSpPr>
        <dsp:cNvPr id="0" name=""/>
        <dsp:cNvSpPr/>
      </dsp:nvSpPr>
      <dsp:spPr>
        <a:xfrm>
          <a:off x="8613061" y="3124046"/>
          <a:ext cx="2608257" cy="967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zh-CN" altLang="en-US" sz="1600" b="1" kern="1200" dirty="0">
              <a:solidFill>
                <a:schemeClr val="tx1"/>
              </a:solidFill>
              <a:latin typeface="微软雅黑" panose="020B0503020204020204" pitchFamily="82" charset="2"/>
              <a:ea typeface="微软雅黑" panose="020B0503020204020204" pitchFamily="82" charset="2"/>
            </a:rPr>
            <a:t>坚定</a:t>
          </a:r>
          <a:r>
            <a:rPr lang="zh-CN" altLang="en-US" sz="1600" kern="1200" dirty="0">
              <a:solidFill>
                <a:schemeClr val="tx1"/>
              </a:solidFill>
              <a:latin typeface="微软雅黑" panose="020B0503020204020204" pitchFamily="82" charset="2"/>
              <a:ea typeface="微软雅黑" panose="020B0503020204020204" pitchFamily="82" charset="2"/>
            </a:rPr>
            <a:t>自己的理想信念，自觉抵制各种社会思潮的侵蚀</a:t>
          </a:r>
          <a:endParaRPr lang="zh-CN" altLang="en-US" sz="1600" kern="1200" dirty="0">
            <a:solidFill>
              <a:schemeClr val="tx1"/>
            </a:solidFill>
          </a:endParaRPr>
        </a:p>
      </dsp:txBody>
      <dsp:txXfrm>
        <a:off x="8613061" y="3124046"/>
        <a:ext cx="2608257" cy="9676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EDB13B-50C6-42B6-B096-48EFAE960D98}">
      <dsp:nvSpPr>
        <dsp:cNvPr id="0" name=""/>
        <dsp:cNvSpPr/>
      </dsp:nvSpPr>
      <dsp:spPr>
        <a:xfrm>
          <a:off x="1939882" y="0"/>
          <a:ext cx="4248234" cy="5418667"/>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6000" r="-4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543283C-832A-4F96-8951-781F3AE029C5}">
      <dsp:nvSpPr>
        <dsp:cNvPr id="0" name=""/>
        <dsp:cNvSpPr/>
      </dsp:nvSpPr>
      <dsp:spPr>
        <a:xfrm>
          <a:off x="2125219" y="2167466"/>
          <a:ext cx="3240326" cy="325120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11760" tIns="111760" rIns="111760" bIns="111760" numCol="1" spcCol="1270" anchor="b" anchorCtr="0">
          <a:noAutofit/>
        </a:bodyPr>
        <a:lstStyle/>
        <a:p>
          <a:pPr marL="0" lvl="0" indent="0" algn="l" defTabSz="1955800">
            <a:lnSpc>
              <a:spcPct val="90000"/>
            </a:lnSpc>
            <a:spcBef>
              <a:spcPct val="0"/>
            </a:spcBef>
            <a:spcAft>
              <a:spcPct val="35000"/>
            </a:spcAft>
            <a:buNone/>
          </a:pPr>
          <a:r>
            <a:rPr lang="zh-CN" altLang="en-US" sz="4400" kern="1200" dirty="0">
              <a:solidFill>
                <a:schemeClr val="bg1"/>
              </a:solidFill>
              <a:latin typeface="方正粗宋简体" panose="03000509000000000000" pitchFamily="65" charset="-122"/>
              <a:ea typeface="方正粗宋简体" panose="03000509000000000000" pitchFamily="65" charset="-122"/>
            </a:rPr>
            <a:t>忠诚担当</a:t>
          </a:r>
        </a:p>
      </dsp:txBody>
      <dsp:txXfrm>
        <a:off x="2125219" y="2167466"/>
        <a:ext cx="3240326" cy="32512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4F98D9-5351-45F0-B33E-51040DE5EC02}">
      <dsp:nvSpPr>
        <dsp:cNvPr id="0" name=""/>
        <dsp:cNvSpPr/>
      </dsp:nvSpPr>
      <dsp:spPr>
        <a:xfrm rot="21540000" flipH="1">
          <a:off x="632551" y="435107"/>
          <a:ext cx="45720" cy="3359032"/>
        </a:xfrm>
        <a:prstGeom prst="line">
          <a:avLst/>
        </a:prstGeom>
        <a:solidFill>
          <a:schemeClr val="lt1">
            <a:alpha val="90000"/>
            <a:hueOff val="0"/>
            <a:satOff val="0"/>
            <a:lumOff val="0"/>
            <a:alphaOff val="0"/>
          </a:schemeClr>
        </a:solidFill>
        <a:ln w="12700" cap="flat" cmpd="sng" algn="ctr">
          <a:solidFill>
            <a:srgbClr val="C21A1F"/>
          </a:solidFill>
          <a:prstDash val="solid"/>
          <a:miter lim="800000"/>
        </a:ln>
        <a:effectLst/>
      </dsp:spPr>
      <dsp:style>
        <a:lnRef idx="2">
          <a:scrgbClr r="0" g="0" b="0"/>
        </a:lnRef>
        <a:fillRef idx="1">
          <a:scrgbClr r="0" g="0" b="0"/>
        </a:fillRef>
        <a:effectRef idx="0">
          <a:scrgbClr r="0" g="0" b="0"/>
        </a:effectRef>
        <a:fontRef idx="minor"/>
      </dsp:style>
    </dsp:sp>
    <dsp:sp modelId="{63DCC545-B9D8-4DA4-9F97-5A4603C81322}">
      <dsp:nvSpPr>
        <dsp:cNvPr id="0" name=""/>
        <dsp:cNvSpPr/>
      </dsp:nvSpPr>
      <dsp:spPr>
        <a:xfrm>
          <a:off x="762986" y="823062"/>
          <a:ext cx="2217171" cy="1897020"/>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4000" r="-1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EFB696-C99F-49D3-ADF0-6848DC37E0F2}">
      <dsp:nvSpPr>
        <dsp:cNvPr id="0" name=""/>
        <dsp:cNvSpPr/>
      </dsp:nvSpPr>
      <dsp:spPr>
        <a:xfrm>
          <a:off x="772520" y="2918961"/>
          <a:ext cx="2217171" cy="503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t" anchorCtr="0">
          <a:noAutofit/>
        </a:bodyPr>
        <a:lstStyle/>
        <a:p>
          <a:pPr marL="0" lvl="0" indent="0" algn="ctr" defTabSz="622300">
            <a:lnSpc>
              <a:spcPct val="100000"/>
            </a:lnSpc>
            <a:spcBef>
              <a:spcPct val="0"/>
            </a:spcBef>
            <a:spcAft>
              <a:spcPct val="35000"/>
            </a:spcAft>
            <a:buNone/>
          </a:pPr>
          <a:r>
            <a:rPr lang="zh-CN" altLang="en-US" sz="1400" b="1" kern="1200" dirty="0">
              <a:latin typeface="微软雅黑" panose="020B0503020204020204" pitchFamily="82" charset="2"/>
              <a:ea typeface="微软雅黑" panose="020B0503020204020204" pitchFamily="82" charset="2"/>
            </a:rPr>
            <a:t>要向榜样学习 </a:t>
          </a:r>
          <a:endParaRPr lang="zh-CN" altLang="en-US" sz="1400" kern="1200" dirty="0"/>
        </a:p>
      </dsp:txBody>
      <dsp:txXfrm>
        <a:off x="772520" y="2918961"/>
        <a:ext cx="2217171" cy="503959"/>
      </dsp:txXfrm>
    </dsp:sp>
    <dsp:sp modelId="{6EB805C3-3FBD-47F7-AAF9-E97DD1D62182}">
      <dsp:nvSpPr>
        <dsp:cNvPr id="0" name=""/>
        <dsp:cNvSpPr/>
      </dsp:nvSpPr>
      <dsp:spPr>
        <a:xfrm>
          <a:off x="645886" y="214141"/>
          <a:ext cx="2342000" cy="468400"/>
        </a:xfrm>
        <a:prstGeom prst="rect">
          <a:avLst/>
        </a:prstGeom>
        <a:solidFill>
          <a:srgbClr val="C21A1F"/>
        </a:solidFill>
        <a:ln w="12700" cap="flat" cmpd="sng" algn="ctr">
          <a:solidFill>
            <a:srgbClr val="C21A1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977900">
            <a:lnSpc>
              <a:spcPct val="90000"/>
            </a:lnSpc>
            <a:spcBef>
              <a:spcPct val="0"/>
            </a:spcBef>
            <a:spcAft>
              <a:spcPct val="35000"/>
            </a:spcAft>
            <a:buNone/>
          </a:pPr>
          <a:r>
            <a:rPr lang="zh-CN" altLang="en-US" sz="2200" kern="1200" dirty="0"/>
            <a:t>做合格党员</a:t>
          </a:r>
        </a:p>
      </dsp:txBody>
      <dsp:txXfrm>
        <a:off x="645886" y="214141"/>
        <a:ext cx="2342000" cy="468400"/>
      </dsp:txXfrm>
    </dsp:sp>
    <dsp:sp modelId="{8310B912-6B94-41F4-B362-5F984036B9B7}">
      <dsp:nvSpPr>
        <dsp:cNvPr id="0" name=""/>
        <dsp:cNvSpPr/>
      </dsp:nvSpPr>
      <dsp:spPr>
        <a:xfrm rot="21540000" flipH="1">
          <a:off x="3460780" y="435107"/>
          <a:ext cx="45720" cy="3359032"/>
        </a:xfrm>
        <a:prstGeom prst="line">
          <a:avLst/>
        </a:prstGeom>
        <a:solidFill>
          <a:schemeClr val="lt1">
            <a:alpha val="90000"/>
            <a:hueOff val="0"/>
            <a:satOff val="0"/>
            <a:lumOff val="0"/>
            <a:alphaOff val="0"/>
          </a:schemeClr>
        </a:solidFill>
        <a:ln w="12700" cap="flat" cmpd="sng" algn="ctr">
          <a:solidFill>
            <a:srgbClr val="C21A1F"/>
          </a:solidFill>
          <a:prstDash val="solid"/>
          <a:miter lim="800000"/>
        </a:ln>
        <a:effectLst/>
      </dsp:spPr>
      <dsp:style>
        <a:lnRef idx="2">
          <a:scrgbClr r="0" g="0" b="0"/>
        </a:lnRef>
        <a:fillRef idx="1">
          <a:scrgbClr r="0" g="0" b="0"/>
        </a:fillRef>
        <a:effectRef idx="0">
          <a:scrgbClr r="0" g="0" b="0"/>
        </a:effectRef>
        <a:fontRef idx="minor"/>
      </dsp:style>
    </dsp:sp>
    <dsp:sp modelId="{5FF388A9-9DE7-4E41-A6BB-F0A8D0059E8F}">
      <dsp:nvSpPr>
        <dsp:cNvPr id="0" name=""/>
        <dsp:cNvSpPr/>
      </dsp:nvSpPr>
      <dsp:spPr>
        <a:xfrm>
          <a:off x="3591215" y="823062"/>
          <a:ext cx="2217171" cy="1897020"/>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9000" r="-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1A8B09-9A35-42E6-B100-8DCABDF2E250}">
      <dsp:nvSpPr>
        <dsp:cNvPr id="0" name=""/>
        <dsp:cNvSpPr/>
      </dsp:nvSpPr>
      <dsp:spPr>
        <a:xfrm>
          <a:off x="3634073" y="2937148"/>
          <a:ext cx="2217171" cy="410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t" anchorCtr="0">
          <a:noAutofit/>
        </a:bodyPr>
        <a:lstStyle/>
        <a:p>
          <a:pPr marL="0" lvl="0" indent="0" algn="ctr" defTabSz="622300">
            <a:lnSpc>
              <a:spcPct val="90000"/>
            </a:lnSpc>
            <a:spcBef>
              <a:spcPct val="0"/>
            </a:spcBef>
            <a:spcAft>
              <a:spcPct val="35000"/>
            </a:spcAft>
            <a:buNone/>
          </a:pPr>
          <a:r>
            <a:rPr lang="zh-CN" altLang="en-US" sz="1400" b="1" kern="1200" dirty="0">
              <a:latin typeface="微软雅黑" panose="020B0503020204020204" pitchFamily="82" charset="2"/>
              <a:ea typeface="微软雅黑" panose="020B0503020204020204" pitchFamily="82" charset="2"/>
            </a:rPr>
            <a:t>向群众学习</a:t>
          </a:r>
          <a:endParaRPr lang="zh-CN" altLang="en-US" sz="1400" kern="1200" dirty="0"/>
        </a:p>
      </dsp:txBody>
      <dsp:txXfrm>
        <a:off x="3634073" y="2937148"/>
        <a:ext cx="2217171" cy="410433"/>
      </dsp:txXfrm>
    </dsp:sp>
    <dsp:sp modelId="{911203B0-1953-4DA5-90C2-B08DBCD8651F}">
      <dsp:nvSpPr>
        <dsp:cNvPr id="0" name=""/>
        <dsp:cNvSpPr/>
      </dsp:nvSpPr>
      <dsp:spPr>
        <a:xfrm>
          <a:off x="3474115" y="214141"/>
          <a:ext cx="2342000" cy="468400"/>
        </a:xfrm>
        <a:prstGeom prst="rect">
          <a:avLst/>
        </a:prstGeom>
        <a:solidFill>
          <a:srgbClr val="C21A1F"/>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977900">
            <a:lnSpc>
              <a:spcPct val="90000"/>
            </a:lnSpc>
            <a:spcBef>
              <a:spcPct val="0"/>
            </a:spcBef>
            <a:spcAft>
              <a:spcPct val="35000"/>
            </a:spcAft>
            <a:buNone/>
          </a:pPr>
          <a:r>
            <a:rPr lang="zh-CN" altLang="en-US" sz="2200" kern="1200" dirty="0"/>
            <a:t>做先进党员</a:t>
          </a:r>
        </a:p>
      </dsp:txBody>
      <dsp:txXfrm>
        <a:off x="3474115" y="214141"/>
        <a:ext cx="2342000" cy="468400"/>
      </dsp:txXfrm>
    </dsp:sp>
    <dsp:sp modelId="{F1FED9F9-31FC-47F9-921E-46B8C592E622}">
      <dsp:nvSpPr>
        <dsp:cNvPr id="0" name=""/>
        <dsp:cNvSpPr/>
      </dsp:nvSpPr>
      <dsp:spPr>
        <a:xfrm rot="21540000" flipH="1">
          <a:off x="6296509" y="435107"/>
          <a:ext cx="45720" cy="3359032"/>
        </a:xfrm>
        <a:prstGeom prst="line">
          <a:avLst/>
        </a:prstGeom>
        <a:solidFill>
          <a:schemeClr val="lt1">
            <a:alpha val="90000"/>
            <a:hueOff val="0"/>
            <a:satOff val="0"/>
            <a:lumOff val="0"/>
            <a:alphaOff val="0"/>
          </a:schemeClr>
        </a:solidFill>
        <a:ln w="12700" cap="flat" cmpd="sng" algn="ctr">
          <a:solidFill>
            <a:srgbClr val="C21A1F"/>
          </a:solidFill>
          <a:prstDash val="solid"/>
          <a:miter lim="800000"/>
        </a:ln>
        <a:effectLst/>
      </dsp:spPr>
      <dsp:style>
        <a:lnRef idx="2">
          <a:scrgbClr r="0" g="0" b="0"/>
        </a:lnRef>
        <a:fillRef idx="1">
          <a:scrgbClr r="0" g="0" b="0"/>
        </a:fillRef>
        <a:effectRef idx="0">
          <a:scrgbClr r="0" g="0" b="0"/>
        </a:effectRef>
        <a:fontRef idx="minor"/>
      </dsp:style>
    </dsp:sp>
    <dsp:sp modelId="{63EF7FB1-20B1-47AF-8692-2034EAD0106B}">
      <dsp:nvSpPr>
        <dsp:cNvPr id="0" name=""/>
        <dsp:cNvSpPr/>
      </dsp:nvSpPr>
      <dsp:spPr>
        <a:xfrm>
          <a:off x="6419444" y="823062"/>
          <a:ext cx="2217171" cy="1897020"/>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14000" r="-1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DA4EC0-FFAB-4772-BD99-F069150FBB0F}">
      <dsp:nvSpPr>
        <dsp:cNvPr id="0" name=""/>
        <dsp:cNvSpPr/>
      </dsp:nvSpPr>
      <dsp:spPr>
        <a:xfrm>
          <a:off x="6486114" y="2899064"/>
          <a:ext cx="2217171" cy="505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t" anchorCtr="0">
          <a:noAutofit/>
        </a:bodyPr>
        <a:lstStyle/>
        <a:p>
          <a:pPr marL="0" lvl="0" indent="0" algn="ctr" defTabSz="622300">
            <a:lnSpc>
              <a:spcPct val="90000"/>
            </a:lnSpc>
            <a:spcBef>
              <a:spcPct val="0"/>
            </a:spcBef>
            <a:spcAft>
              <a:spcPct val="35000"/>
            </a:spcAft>
            <a:buNone/>
          </a:pPr>
          <a:r>
            <a:rPr lang="zh-CN" altLang="en-US" sz="1400" b="1" kern="1200" dirty="0">
              <a:latin typeface="微软雅黑" panose="020B0503020204020204" pitchFamily="82" charset="2"/>
              <a:ea typeface="微软雅黑" panose="020B0503020204020204" pitchFamily="82" charset="2"/>
            </a:rPr>
            <a:t>要坚定信念 </a:t>
          </a:r>
          <a:endParaRPr lang="zh-CN" altLang="en-US" sz="1400" kern="1200" dirty="0"/>
        </a:p>
      </dsp:txBody>
      <dsp:txXfrm>
        <a:off x="6486114" y="2899064"/>
        <a:ext cx="2217171" cy="505680"/>
      </dsp:txXfrm>
    </dsp:sp>
    <dsp:sp modelId="{61096A97-B5D2-49E1-8A24-5C3E13C0AE94}">
      <dsp:nvSpPr>
        <dsp:cNvPr id="0" name=""/>
        <dsp:cNvSpPr/>
      </dsp:nvSpPr>
      <dsp:spPr>
        <a:xfrm>
          <a:off x="6302344" y="214141"/>
          <a:ext cx="2342000" cy="468400"/>
        </a:xfrm>
        <a:prstGeom prst="rect">
          <a:avLst/>
        </a:prstGeom>
        <a:solidFill>
          <a:srgbClr val="C21A1F"/>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977900">
            <a:lnSpc>
              <a:spcPct val="90000"/>
            </a:lnSpc>
            <a:spcBef>
              <a:spcPct val="0"/>
            </a:spcBef>
            <a:spcAft>
              <a:spcPct val="35000"/>
            </a:spcAft>
            <a:buNone/>
          </a:pPr>
          <a:r>
            <a:rPr lang="zh-CN" altLang="en-US" sz="2200" kern="1200" dirty="0"/>
            <a:t>做有党性党员</a:t>
          </a:r>
        </a:p>
      </dsp:txBody>
      <dsp:txXfrm>
        <a:off x="6302344" y="214141"/>
        <a:ext cx="2342000" cy="4684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B706FF-EE3A-45BD-910A-7144AE71F398}">
      <dsp:nvSpPr>
        <dsp:cNvPr id="0" name=""/>
        <dsp:cNvSpPr/>
      </dsp:nvSpPr>
      <dsp:spPr>
        <a:xfrm>
          <a:off x="0" y="556019"/>
          <a:ext cx="8840651" cy="2037496"/>
        </a:xfrm>
        <a:prstGeom prst="roundRect">
          <a:avLst>
            <a:gd name="adj" fmla="val 10000"/>
          </a:avLst>
        </a:prstGeom>
        <a:solidFill>
          <a:srgbClr val="C21A1F">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3D3536-BEEE-4BBF-88BE-2750E45EAE3D}">
      <dsp:nvSpPr>
        <dsp:cNvPr id="0" name=""/>
        <dsp:cNvSpPr/>
      </dsp:nvSpPr>
      <dsp:spPr>
        <a:xfrm>
          <a:off x="265219" y="604572"/>
          <a:ext cx="2596941" cy="1944943"/>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3F08A3-6430-48A2-B450-2A72F32A289D}">
      <dsp:nvSpPr>
        <dsp:cNvPr id="0" name=""/>
        <dsp:cNvSpPr/>
      </dsp:nvSpPr>
      <dsp:spPr>
        <a:xfrm rot="10800000">
          <a:off x="265219" y="2634253"/>
          <a:ext cx="2596941" cy="2237787"/>
        </a:xfrm>
        <a:prstGeom prst="round2SameRect">
          <a:avLst>
            <a:gd name="adj1" fmla="val 10500"/>
            <a:gd name="adj2" fmla="val 0"/>
          </a:avLst>
        </a:prstGeom>
        <a:solidFill>
          <a:srgbClr val="C21A1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t" anchorCtr="0">
          <a:noAutofit/>
        </a:bodyPr>
        <a:lstStyle/>
        <a:p>
          <a:pPr marL="0" lvl="0" indent="0" algn="ctr" defTabSz="1955800">
            <a:lnSpc>
              <a:spcPts val="4000"/>
            </a:lnSpc>
            <a:spcBef>
              <a:spcPct val="0"/>
            </a:spcBef>
            <a:spcAft>
              <a:spcPct val="35000"/>
            </a:spcAft>
            <a:buNone/>
          </a:pPr>
          <a:r>
            <a:rPr lang="zh-CN" altLang="en-US" sz="4400" b="1" kern="1200" dirty="0">
              <a:solidFill>
                <a:schemeClr val="bg1"/>
              </a:solidFill>
              <a:latin typeface="微软雅黑" panose="020B0503020204020204" pitchFamily="82" charset="2"/>
              <a:ea typeface="微软雅黑" panose="020B0503020204020204" pitchFamily="82" charset="2"/>
            </a:rPr>
            <a:t>在党</a:t>
          </a:r>
          <a:endParaRPr lang="en-US" altLang="zh-CN" sz="4400" b="1" kern="1200" dirty="0">
            <a:solidFill>
              <a:schemeClr val="bg1"/>
            </a:solidFill>
            <a:latin typeface="微软雅黑" panose="020B0503020204020204" pitchFamily="82" charset="2"/>
            <a:ea typeface="微软雅黑" panose="020B0503020204020204" pitchFamily="82" charset="2"/>
          </a:endParaRPr>
        </a:p>
        <a:p>
          <a:pPr marL="0" lvl="0" indent="0" algn="ctr" defTabSz="1955800">
            <a:lnSpc>
              <a:spcPts val="4000"/>
            </a:lnSpc>
            <a:spcBef>
              <a:spcPct val="0"/>
            </a:spcBef>
            <a:spcAft>
              <a:spcPct val="35000"/>
            </a:spcAft>
            <a:buNone/>
          </a:pPr>
          <a:r>
            <a:rPr lang="zh-CN" altLang="en-US" sz="4400" b="1" kern="1200" dirty="0">
              <a:solidFill>
                <a:schemeClr val="bg1"/>
              </a:solidFill>
              <a:latin typeface="微软雅黑" panose="020B0503020204020204" pitchFamily="82" charset="2"/>
              <a:ea typeface="微软雅黑" panose="020B0503020204020204" pitchFamily="82" charset="2"/>
            </a:rPr>
            <a:t>爱党</a:t>
          </a:r>
          <a:endParaRPr lang="zh-CN" altLang="en-US" sz="4400" kern="1200" dirty="0">
            <a:solidFill>
              <a:schemeClr val="bg1"/>
            </a:solidFill>
          </a:endParaRPr>
        </a:p>
      </dsp:txBody>
      <dsp:txXfrm rot="10800000">
        <a:off x="334039" y="2634253"/>
        <a:ext cx="2459301" cy="2168967"/>
      </dsp:txXfrm>
    </dsp:sp>
    <dsp:sp modelId="{32988EC7-AD7C-49F1-ADCF-DD6510357A0F}">
      <dsp:nvSpPr>
        <dsp:cNvPr id="0" name=""/>
        <dsp:cNvSpPr/>
      </dsp:nvSpPr>
      <dsp:spPr>
        <a:xfrm>
          <a:off x="3121854" y="604572"/>
          <a:ext cx="2596941" cy="1944943"/>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77629D1-0EEA-466F-8AC3-9C572D32601B}">
      <dsp:nvSpPr>
        <dsp:cNvPr id="0" name=""/>
        <dsp:cNvSpPr/>
      </dsp:nvSpPr>
      <dsp:spPr>
        <a:xfrm rot="10800000">
          <a:off x="3121854" y="2634253"/>
          <a:ext cx="2596941" cy="2237787"/>
        </a:xfrm>
        <a:prstGeom prst="round2SameRect">
          <a:avLst>
            <a:gd name="adj1" fmla="val 10500"/>
            <a:gd name="adj2" fmla="val 0"/>
          </a:avLst>
        </a:prstGeom>
        <a:solidFill>
          <a:srgbClr val="C21A1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t" anchorCtr="0">
          <a:noAutofit/>
        </a:bodyPr>
        <a:lstStyle/>
        <a:p>
          <a:pPr marL="0" lvl="0" indent="0" algn="ctr" defTabSz="1955800">
            <a:lnSpc>
              <a:spcPts val="4000"/>
            </a:lnSpc>
            <a:spcBef>
              <a:spcPct val="0"/>
            </a:spcBef>
            <a:spcAft>
              <a:spcPct val="35000"/>
            </a:spcAft>
            <a:buNone/>
          </a:pPr>
          <a:r>
            <a:rPr lang="zh-CN" altLang="en-US" sz="4400" b="1" kern="1200" dirty="0">
              <a:solidFill>
                <a:schemeClr val="bg1"/>
              </a:solidFill>
              <a:latin typeface="微软雅黑" panose="020B0503020204020204" pitchFamily="82" charset="2"/>
              <a:ea typeface="微软雅黑" panose="020B0503020204020204" pitchFamily="82" charset="2"/>
            </a:rPr>
            <a:t>在党</a:t>
          </a:r>
          <a:endParaRPr lang="en-US" altLang="zh-CN" sz="4400" b="1" kern="1200" dirty="0">
            <a:solidFill>
              <a:schemeClr val="bg1"/>
            </a:solidFill>
            <a:latin typeface="微软雅黑" panose="020B0503020204020204" pitchFamily="82" charset="2"/>
            <a:ea typeface="微软雅黑" panose="020B0503020204020204" pitchFamily="82" charset="2"/>
          </a:endParaRPr>
        </a:p>
        <a:p>
          <a:pPr marL="0" lvl="0" indent="0" algn="ctr" defTabSz="1955800">
            <a:lnSpc>
              <a:spcPts val="4000"/>
            </a:lnSpc>
            <a:spcBef>
              <a:spcPct val="0"/>
            </a:spcBef>
            <a:spcAft>
              <a:spcPct val="35000"/>
            </a:spcAft>
            <a:buNone/>
          </a:pPr>
          <a:r>
            <a:rPr lang="zh-CN" altLang="en-US" sz="4400" b="1" kern="1200" dirty="0">
              <a:solidFill>
                <a:schemeClr val="bg1"/>
              </a:solidFill>
              <a:latin typeface="微软雅黑" panose="020B0503020204020204" pitchFamily="82" charset="2"/>
              <a:ea typeface="微软雅黑" panose="020B0503020204020204" pitchFamily="82" charset="2"/>
            </a:rPr>
            <a:t>为党</a:t>
          </a:r>
          <a:endParaRPr lang="zh-CN" altLang="en-US" sz="4400" kern="1200" dirty="0">
            <a:solidFill>
              <a:schemeClr val="bg1"/>
            </a:solidFill>
            <a:latin typeface="微软雅黑" pitchFamily="34" charset="-122"/>
            <a:ea typeface="微软雅黑" pitchFamily="34" charset="-122"/>
          </a:endParaRPr>
        </a:p>
      </dsp:txBody>
      <dsp:txXfrm rot="10800000">
        <a:off x="3190674" y="2634253"/>
        <a:ext cx="2459301" cy="2168967"/>
      </dsp:txXfrm>
    </dsp:sp>
    <dsp:sp modelId="{CA529004-2635-43AC-B50E-D62C275223D7}">
      <dsp:nvSpPr>
        <dsp:cNvPr id="0" name=""/>
        <dsp:cNvSpPr/>
      </dsp:nvSpPr>
      <dsp:spPr>
        <a:xfrm>
          <a:off x="5978490" y="604572"/>
          <a:ext cx="2596941" cy="1944943"/>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896B15-ABB6-49D1-A558-A20F6BD48DBD}">
      <dsp:nvSpPr>
        <dsp:cNvPr id="0" name=""/>
        <dsp:cNvSpPr/>
      </dsp:nvSpPr>
      <dsp:spPr>
        <a:xfrm rot="10800000">
          <a:off x="5978490" y="2634253"/>
          <a:ext cx="2596941" cy="2237787"/>
        </a:xfrm>
        <a:prstGeom prst="round2SameRect">
          <a:avLst>
            <a:gd name="adj1" fmla="val 10500"/>
            <a:gd name="adj2" fmla="val 0"/>
          </a:avLst>
        </a:prstGeom>
        <a:solidFill>
          <a:srgbClr val="C21A1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t" anchorCtr="0">
          <a:noAutofit/>
        </a:bodyPr>
        <a:lstStyle/>
        <a:p>
          <a:pPr marL="0" lvl="0" indent="0" algn="ctr" defTabSz="1955800">
            <a:lnSpc>
              <a:spcPts val="4000"/>
            </a:lnSpc>
            <a:spcBef>
              <a:spcPct val="0"/>
            </a:spcBef>
            <a:spcAft>
              <a:spcPct val="35000"/>
            </a:spcAft>
            <a:buNone/>
          </a:pPr>
          <a:r>
            <a:rPr lang="zh-CN" altLang="en-US" sz="4400" b="1" kern="1200" dirty="0">
              <a:solidFill>
                <a:schemeClr val="bg1"/>
              </a:solidFill>
              <a:latin typeface="微软雅黑" panose="020B0503020204020204" pitchFamily="82" charset="2"/>
              <a:ea typeface="微软雅黑" panose="020B0503020204020204" pitchFamily="82" charset="2"/>
            </a:rPr>
            <a:t>在党</a:t>
          </a:r>
          <a:endParaRPr lang="en-US" altLang="zh-CN" sz="4400" b="1" kern="1200" dirty="0">
            <a:solidFill>
              <a:schemeClr val="bg1"/>
            </a:solidFill>
            <a:latin typeface="微软雅黑" panose="020B0503020204020204" pitchFamily="82" charset="2"/>
            <a:ea typeface="微软雅黑" panose="020B0503020204020204" pitchFamily="82" charset="2"/>
          </a:endParaRPr>
        </a:p>
        <a:p>
          <a:pPr marL="0" lvl="0" indent="0" algn="ctr" defTabSz="1955800">
            <a:lnSpc>
              <a:spcPts val="4000"/>
            </a:lnSpc>
            <a:spcBef>
              <a:spcPct val="0"/>
            </a:spcBef>
            <a:spcAft>
              <a:spcPct val="35000"/>
            </a:spcAft>
            <a:buNone/>
          </a:pPr>
          <a:r>
            <a:rPr lang="zh-CN" altLang="en-US" sz="4400" b="1" kern="1200" dirty="0">
              <a:solidFill>
                <a:schemeClr val="bg1"/>
              </a:solidFill>
              <a:latin typeface="微软雅黑" panose="020B0503020204020204" pitchFamily="82" charset="2"/>
              <a:ea typeface="微软雅黑" panose="020B0503020204020204" pitchFamily="82" charset="2"/>
            </a:rPr>
            <a:t>护党</a:t>
          </a:r>
          <a:endParaRPr lang="zh-CN" altLang="en-US" sz="4400" kern="1200" dirty="0">
            <a:solidFill>
              <a:schemeClr val="bg1"/>
            </a:solidFill>
            <a:latin typeface="微软雅黑" pitchFamily="34" charset="-122"/>
            <a:ea typeface="微软雅黑" pitchFamily="34" charset="-122"/>
          </a:endParaRPr>
        </a:p>
      </dsp:txBody>
      <dsp:txXfrm rot="10800000">
        <a:off x="6047310" y="2634253"/>
        <a:ext cx="2459301" cy="2168967"/>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DF4D6B-1B8B-4B9D-B958-284F682D8BAF}" type="datetimeFigureOut">
              <a:rPr lang="zh-CN" altLang="en-US" smtClean="0"/>
              <a:t>2017/8/1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329C83-2001-433A-A939-D214C57F19FD}" type="slidenum">
              <a:rPr lang="zh-CN" altLang="en-US" smtClean="0"/>
              <a:t>‹#›</a:t>
            </a:fld>
            <a:endParaRPr lang="zh-CN" altLang="en-US"/>
          </a:p>
        </p:txBody>
      </p:sp>
    </p:spTree>
    <p:extLst>
      <p:ext uri="{BB962C8B-B14F-4D97-AF65-F5344CB8AC3E}">
        <p14:creationId xmlns:p14="http://schemas.microsoft.com/office/powerpoint/2010/main" val="4101721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1</a:t>
            </a:fld>
            <a:endParaRPr lang="zh-CN" altLang="en-US"/>
          </a:p>
        </p:txBody>
      </p:sp>
    </p:spTree>
    <p:extLst>
      <p:ext uri="{BB962C8B-B14F-4D97-AF65-F5344CB8AC3E}">
        <p14:creationId xmlns:p14="http://schemas.microsoft.com/office/powerpoint/2010/main" val="1604181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329C83-2001-433A-A939-D214C57F19FD}" type="slidenum">
              <a:rPr lang="zh-CN" altLang="en-US" smtClean="0"/>
              <a:t>10</a:t>
            </a:fld>
            <a:endParaRPr lang="zh-CN" altLang="en-US"/>
          </a:p>
        </p:txBody>
      </p:sp>
    </p:spTree>
    <p:extLst>
      <p:ext uri="{BB962C8B-B14F-4D97-AF65-F5344CB8AC3E}">
        <p14:creationId xmlns:p14="http://schemas.microsoft.com/office/powerpoint/2010/main" val="1866376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11</a:t>
            </a:fld>
            <a:endParaRPr lang="zh-CN" altLang="en-US"/>
          </a:p>
        </p:txBody>
      </p:sp>
    </p:spTree>
    <p:extLst>
      <p:ext uri="{BB962C8B-B14F-4D97-AF65-F5344CB8AC3E}">
        <p14:creationId xmlns:p14="http://schemas.microsoft.com/office/powerpoint/2010/main" val="10437977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12</a:t>
            </a:fld>
            <a:endParaRPr lang="zh-CN" altLang="en-US"/>
          </a:p>
        </p:txBody>
      </p:sp>
    </p:spTree>
    <p:extLst>
      <p:ext uri="{BB962C8B-B14F-4D97-AF65-F5344CB8AC3E}">
        <p14:creationId xmlns:p14="http://schemas.microsoft.com/office/powerpoint/2010/main" val="36482504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13</a:t>
            </a:fld>
            <a:endParaRPr lang="zh-CN" altLang="en-US"/>
          </a:p>
        </p:txBody>
      </p:sp>
    </p:spTree>
    <p:extLst>
      <p:ext uri="{BB962C8B-B14F-4D97-AF65-F5344CB8AC3E}">
        <p14:creationId xmlns:p14="http://schemas.microsoft.com/office/powerpoint/2010/main" val="34893106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14</a:t>
            </a:fld>
            <a:endParaRPr lang="zh-CN" altLang="en-US"/>
          </a:p>
        </p:txBody>
      </p:sp>
    </p:spTree>
    <p:extLst>
      <p:ext uri="{BB962C8B-B14F-4D97-AF65-F5344CB8AC3E}">
        <p14:creationId xmlns:p14="http://schemas.microsoft.com/office/powerpoint/2010/main" val="1084867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15</a:t>
            </a:fld>
            <a:endParaRPr lang="zh-CN" altLang="en-US"/>
          </a:p>
        </p:txBody>
      </p:sp>
    </p:spTree>
    <p:extLst>
      <p:ext uri="{BB962C8B-B14F-4D97-AF65-F5344CB8AC3E}">
        <p14:creationId xmlns:p14="http://schemas.microsoft.com/office/powerpoint/2010/main" val="23639024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16</a:t>
            </a:fld>
            <a:endParaRPr lang="zh-CN" altLang="en-US"/>
          </a:p>
        </p:txBody>
      </p:sp>
    </p:spTree>
    <p:extLst>
      <p:ext uri="{BB962C8B-B14F-4D97-AF65-F5344CB8AC3E}">
        <p14:creationId xmlns:p14="http://schemas.microsoft.com/office/powerpoint/2010/main" val="2649721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17</a:t>
            </a:fld>
            <a:endParaRPr lang="zh-CN" altLang="en-US"/>
          </a:p>
        </p:txBody>
      </p:sp>
    </p:spTree>
    <p:extLst>
      <p:ext uri="{BB962C8B-B14F-4D97-AF65-F5344CB8AC3E}">
        <p14:creationId xmlns:p14="http://schemas.microsoft.com/office/powerpoint/2010/main" val="2155314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18</a:t>
            </a:fld>
            <a:endParaRPr lang="zh-CN" altLang="en-US"/>
          </a:p>
        </p:txBody>
      </p:sp>
    </p:spTree>
    <p:extLst>
      <p:ext uri="{BB962C8B-B14F-4D97-AF65-F5344CB8AC3E}">
        <p14:creationId xmlns:p14="http://schemas.microsoft.com/office/powerpoint/2010/main" val="3483944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19</a:t>
            </a:fld>
            <a:endParaRPr lang="zh-CN" altLang="en-US"/>
          </a:p>
        </p:txBody>
      </p:sp>
    </p:spTree>
    <p:extLst>
      <p:ext uri="{BB962C8B-B14F-4D97-AF65-F5344CB8AC3E}">
        <p14:creationId xmlns:p14="http://schemas.microsoft.com/office/powerpoint/2010/main" val="3268616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2</a:t>
            </a:fld>
            <a:endParaRPr lang="zh-CN" altLang="en-US"/>
          </a:p>
        </p:txBody>
      </p:sp>
    </p:spTree>
    <p:extLst>
      <p:ext uri="{BB962C8B-B14F-4D97-AF65-F5344CB8AC3E}">
        <p14:creationId xmlns:p14="http://schemas.microsoft.com/office/powerpoint/2010/main" val="199569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20</a:t>
            </a:fld>
            <a:endParaRPr lang="zh-CN" altLang="en-US"/>
          </a:p>
        </p:txBody>
      </p:sp>
    </p:spTree>
    <p:extLst>
      <p:ext uri="{BB962C8B-B14F-4D97-AF65-F5344CB8AC3E}">
        <p14:creationId xmlns:p14="http://schemas.microsoft.com/office/powerpoint/2010/main" val="2620966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21</a:t>
            </a:fld>
            <a:endParaRPr lang="zh-CN" altLang="en-US"/>
          </a:p>
        </p:txBody>
      </p:sp>
    </p:spTree>
    <p:extLst>
      <p:ext uri="{BB962C8B-B14F-4D97-AF65-F5344CB8AC3E}">
        <p14:creationId xmlns:p14="http://schemas.microsoft.com/office/powerpoint/2010/main" val="276622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22</a:t>
            </a:fld>
            <a:endParaRPr lang="zh-CN" altLang="en-US"/>
          </a:p>
        </p:txBody>
      </p:sp>
    </p:spTree>
    <p:extLst>
      <p:ext uri="{BB962C8B-B14F-4D97-AF65-F5344CB8AC3E}">
        <p14:creationId xmlns:p14="http://schemas.microsoft.com/office/powerpoint/2010/main" val="31810394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23</a:t>
            </a:fld>
            <a:endParaRPr lang="zh-CN" altLang="en-US"/>
          </a:p>
        </p:txBody>
      </p:sp>
    </p:spTree>
    <p:extLst>
      <p:ext uri="{BB962C8B-B14F-4D97-AF65-F5344CB8AC3E}">
        <p14:creationId xmlns:p14="http://schemas.microsoft.com/office/powerpoint/2010/main" val="1781714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24</a:t>
            </a:fld>
            <a:endParaRPr lang="zh-CN" altLang="en-US"/>
          </a:p>
        </p:txBody>
      </p:sp>
    </p:spTree>
    <p:extLst>
      <p:ext uri="{BB962C8B-B14F-4D97-AF65-F5344CB8AC3E}">
        <p14:creationId xmlns:p14="http://schemas.microsoft.com/office/powerpoint/2010/main" val="803864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3</a:t>
            </a:fld>
            <a:endParaRPr lang="zh-CN" altLang="en-US"/>
          </a:p>
        </p:txBody>
      </p:sp>
    </p:spTree>
    <p:extLst>
      <p:ext uri="{BB962C8B-B14F-4D97-AF65-F5344CB8AC3E}">
        <p14:creationId xmlns:p14="http://schemas.microsoft.com/office/powerpoint/2010/main" val="933754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4</a:t>
            </a:fld>
            <a:endParaRPr lang="zh-CN" altLang="en-US"/>
          </a:p>
        </p:txBody>
      </p:sp>
    </p:spTree>
    <p:extLst>
      <p:ext uri="{BB962C8B-B14F-4D97-AF65-F5344CB8AC3E}">
        <p14:creationId xmlns:p14="http://schemas.microsoft.com/office/powerpoint/2010/main" val="2678808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5</a:t>
            </a:fld>
            <a:endParaRPr lang="zh-CN" altLang="en-US"/>
          </a:p>
        </p:txBody>
      </p:sp>
    </p:spTree>
    <p:extLst>
      <p:ext uri="{BB962C8B-B14F-4D97-AF65-F5344CB8AC3E}">
        <p14:creationId xmlns:p14="http://schemas.microsoft.com/office/powerpoint/2010/main" val="2172775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6</a:t>
            </a:fld>
            <a:endParaRPr lang="zh-CN" altLang="en-US"/>
          </a:p>
        </p:txBody>
      </p:sp>
    </p:spTree>
    <p:extLst>
      <p:ext uri="{BB962C8B-B14F-4D97-AF65-F5344CB8AC3E}">
        <p14:creationId xmlns:p14="http://schemas.microsoft.com/office/powerpoint/2010/main" val="602347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7</a:t>
            </a:fld>
            <a:endParaRPr lang="zh-CN" altLang="en-US"/>
          </a:p>
        </p:txBody>
      </p:sp>
    </p:spTree>
    <p:extLst>
      <p:ext uri="{BB962C8B-B14F-4D97-AF65-F5344CB8AC3E}">
        <p14:creationId xmlns:p14="http://schemas.microsoft.com/office/powerpoint/2010/main" val="717622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8</a:t>
            </a:fld>
            <a:endParaRPr lang="zh-CN" altLang="en-US"/>
          </a:p>
        </p:txBody>
      </p:sp>
    </p:spTree>
    <p:extLst>
      <p:ext uri="{BB962C8B-B14F-4D97-AF65-F5344CB8AC3E}">
        <p14:creationId xmlns:p14="http://schemas.microsoft.com/office/powerpoint/2010/main" val="3954109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329C83-2001-433A-A939-D214C57F19FD}" type="slidenum">
              <a:rPr lang="zh-CN" altLang="en-US" smtClean="0"/>
              <a:t>9</a:t>
            </a:fld>
            <a:endParaRPr lang="zh-CN" altLang="en-US"/>
          </a:p>
        </p:txBody>
      </p:sp>
    </p:spTree>
    <p:extLst>
      <p:ext uri="{BB962C8B-B14F-4D97-AF65-F5344CB8AC3E}">
        <p14:creationId xmlns:p14="http://schemas.microsoft.com/office/powerpoint/2010/main" val="2334273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3996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45A5D29-3AA6-4D28-B8B8-224F2C92DDA4}" type="datetimeFigureOut">
              <a:rPr lang="zh-CN" altLang="en-US" smtClean="0"/>
              <a:t>2017/8/1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370875-C503-41A2-A05B-8E9B07F84F95}" type="slidenum">
              <a:rPr lang="zh-CN" altLang="en-US" smtClean="0"/>
              <a:t>‹#›</a:t>
            </a:fld>
            <a:endParaRPr lang="zh-CN" altLang="en-US"/>
          </a:p>
        </p:txBody>
      </p:sp>
    </p:spTree>
    <p:extLst>
      <p:ext uri="{BB962C8B-B14F-4D97-AF65-F5344CB8AC3E}">
        <p14:creationId xmlns:p14="http://schemas.microsoft.com/office/powerpoint/2010/main" val="12587397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5A5D29-3AA6-4D28-B8B8-224F2C92DDA4}" type="datetimeFigureOut">
              <a:rPr lang="zh-CN" altLang="en-US" smtClean="0"/>
              <a:t>2017/8/1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370875-C503-41A2-A05B-8E9B07F84F95}" type="slidenum">
              <a:rPr lang="zh-CN" altLang="en-US" smtClean="0"/>
              <a:t>‹#›</a:t>
            </a:fld>
            <a:endParaRPr lang="zh-CN" altLang="en-US"/>
          </a:p>
        </p:txBody>
      </p:sp>
    </p:spTree>
    <p:extLst>
      <p:ext uri="{BB962C8B-B14F-4D97-AF65-F5344CB8AC3E}">
        <p14:creationId xmlns:p14="http://schemas.microsoft.com/office/powerpoint/2010/main" val="385401949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png"/><Relationship Id="rId7" Type="http://schemas.openxmlformats.org/officeDocument/2006/relationships/diagramColors" Target="../diagrams/colors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png"/><Relationship Id="rId7" Type="http://schemas.openxmlformats.org/officeDocument/2006/relationships/diagramColors" Target="../diagrams/colors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png"/><Relationship Id="rId7" Type="http://schemas.openxmlformats.org/officeDocument/2006/relationships/diagramColors" Target="../diagrams/colors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4.png"/><Relationship Id="rId7" Type="http://schemas.openxmlformats.org/officeDocument/2006/relationships/diagramColors" Target="../diagrams/colors4.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e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1123878" y="990600"/>
            <a:ext cx="9409507" cy="2862322"/>
          </a:xfrm>
          <a:prstGeom prst="rect">
            <a:avLst/>
          </a:prstGeom>
          <a:noFill/>
        </p:spPr>
        <p:txBody>
          <a:bodyPr wrap="square" rtlCol="0">
            <a:spAutoFit/>
          </a:bodyPr>
          <a:lstStyle/>
          <a:p>
            <a:pPr algn="ctr"/>
            <a:r>
              <a:rPr lang="zh-CN" altLang="en-US" sz="18000" spc="-2000" dirty="0">
                <a:blipFill dpi="0" rotWithShape="1">
                  <a:blip r:embed="rId4">
                    <a:alphaModFix amt="99000"/>
                  </a:blip>
                  <a:srcRect/>
                  <a:tile tx="-1060450" ty="107950" sx="100000" sy="35000" flip="none" algn="bl"/>
                </a:blipFill>
                <a:latin typeface="禹卫书法行书简体&#10;" panose="02000603000000000000" pitchFamily="2" charset="-122"/>
                <a:ea typeface="禹卫书法行书简体&#10;" panose="02000603000000000000" pitchFamily="2" charset="-122"/>
              </a:rPr>
              <a:t>四讲四有</a:t>
            </a:r>
          </a:p>
        </p:txBody>
      </p:sp>
      <p:grpSp>
        <p:nvGrpSpPr>
          <p:cNvPr id="13" name="组合 12"/>
          <p:cNvGrpSpPr/>
          <p:nvPr/>
        </p:nvGrpSpPr>
        <p:grpSpPr>
          <a:xfrm>
            <a:off x="3299491" y="3733800"/>
            <a:ext cx="5593018" cy="892552"/>
            <a:chOff x="3943351" y="3429000"/>
            <a:chExt cx="5593018" cy="892552"/>
          </a:xfrm>
        </p:grpSpPr>
        <p:sp>
          <p:nvSpPr>
            <p:cNvPr id="11" name="文本框 10"/>
            <p:cNvSpPr txBox="1"/>
            <p:nvPr/>
          </p:nvSpPr>
          <p:spPr>
            <a:xfrm>
              <a:off x="4768185" y="3429000"/>
              <a:ext cx="3943350" cy="461665"/>
            </a:xfrm>
            <a:prstGeom prst="rect">
              <a:avLst/>
            </a:prstGeom>
            <a:noFill/>
          </p:spPr>
          <p:txBody>
            <a:bodyPr wrap="square" rtlCol="0">
              <a:spAutoFit/>
            </a:bodyPr>
            <a:lstStyle/>
            <a:p>
              <a:r>
                <a:rPr lang="zh-CN" altLang="en-US" sz="2400" dirty="0">
                  <a:solidFill>
                    <a:srgbClr val="463231"/>
                  </a:solidFill>
                  <a:latin typeface="方正粗宋简体" panose="03000509000000000000" pitchFamily="65" charset="-122"/>
                  <a:ea typeface="方正粗宋简体" panose="03000509000000000000" pitchFamily="65" charset="-122"/>
                </a:rPr>
                <a:t>践行四讲四有 争做合格党员</a:t>
              </a:r>
            </a:p>
          </p:txBody>
        </p:sp>
        <p:sp>
          <p:nvSpPr>
            <p:cNvPr id="12" name="矩形 11"/>
            <p:cNvSpPr/>
            <p:nvPr/>
          </p:nvSpPr>
          <p:spPr>
            <a:xfrm>
              <a:off x="3943351" y="3890665"/>
              <a:ext cx="5593018" cy="430887"/>
            </a:xfrm>
            <a:prstGeom prst="rect">
              <a:avLst/>
            </a:prstGeom>
          </p:spPr>
          <p:txBody>
            <a:bodyPr wrap="square">
              <a:spAutoFit/>
            </a:bodyPr>
            <a:lstStyle/>
            <a:p>
              <a:pPr algn="ctr"/>
              <a:r>
                <a:rPr lang="en-US" altLang="zh-CN" sz="1100" dirty="0">
                  <a:latin typeface="Segoe UI" panose="020B0502040204020203" pitchFamily="34" charset="0"/>
                  <a:cs typeface="Segoe UI" panose="020B0502040204020203" pitchFamily="34" charset="0"/>
                </a:rPr>
                <a:t>This power point template is suitable for many purposes, such as working summary, business report, business plan, etc.</a:t>
              </a:r>
              <a:endParaRPr lang="zh-CN" altLang="en-US" sz="1100" dirty="0">
                <a:latin typeface="Segoe UI" panose="020B0502040204020203" pitchFamily="34" charset="0"/>
                <a:cs typeface="Segoe UI" panose="020B0502040204020203" pitchFamily="34" charset="0"/>
              </a:endParaRPr>
            </a:p>
          </p:txBody>
        </p:sp>
      </p:gr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567" y="127930"/>
            <a:ext cx="1291563" cy="1040254"/>
          </a:xfrm>
          <a:prstGeom prst="rect">
            <a:avLst/>
          </a:prstGeom>
        </p:spPr>
      </p:pic>
    </p:spTree>
    <p:extLst>
      <p:ext uri="{BB962C8B-B14F-4D97-AF65-F5344CB8AC3E}">
        <p14:creationId xmlns:p14="http://schemas.microsoft.com/office/powerpoint/2010/main" val="4164183579"/>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graphicFrame>
        <p:nvGraphicFramePr>
          <p:cNvPr id="28" name="图示 27"/>
          <p:cNvGraphicFramePr/>
          <p:nvPr>
            <p:extLst>
              <p:ext uri="{D42A27DB-BD31-4B8C-83A1-F6EECF244321}">
                <p14:modId xmlns:p14="http://schemas.microsoft.com/office/powerpoint/2010/main" val="3103760803"/>
              </p:ext>
            </p:extLst>
          </p:nvPr>
        </p:nvGraphicFramePr>
        <p:xfrm>
          <a:off x="492433" y="732727"/>
          <a:ext cx="112268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9" name="矩形 28"/>
          <p:cNvSpPr/>
          <p:nvPr/>
        </p:nvSpPr>
        <p:spPr>
          <a:xfrm>
            <a:off x="658696" y="5107232"/>
            <a:ext cx="10347992" cy="787523"/>
          </a:xfrm>
          <a:prstGeom prst="rect">
            <a:avLst/>
          </a:prstGeom>
        </p:spPr>
        <p:txBody>
          <a:bodyPr wrap="square">
            <a:spAutoFit/>
          </a:bodyPr>
          <a:lstStyle/>
          <a:p>
            <a:pPr>
              <a:lnSpc>
                <a:spcPct val="150000"/>
              </a:lnSpc>
            </a:pPr>
            <a:r>
              <a:rPr lang="zh-CN" altLang="en-US" sz="1600" dirty="0">
                <a:latin typeface="微软雅黑" panose="020B0503020204020204" pitchFamily="82" charset="2"/>
                <a:ea typeface="微软雅黑" panose="020B0503020204020204" pitchFamily="82" charset="2"/>
              </a:rPr>
              <a:t>坚决不允许妄议中央，不充许搞当面一套、背后一套，不允许搞山头主义和分裂主义，不允许“吃共产党的饭，砸共产党的锅”。</a:t>
            </a:r>
          </a:p>
        </p:txBody>
      </p:sp>
      <p:pic>
        <p:nvPicPr>
          <p:cNvPr id="5" name="Picture 2" descr="\\Sy\E\我图PPT\00001PNG素材\01党委政府\94411.png">
            <a:extLst>
              <a:ext uri="{FF2B5EF4-FFF2-40B4-BE49-F238E27FC236}">
                <a16:creationId xmlns:a16="http://schemas.microsoft.com/office/drawing/2014/main" id="{757B9A13-F438-44F4-802E-DBE99E1D5FDF}"/>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60291" y="621337"/>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C5016816-822E-42E1-B052-3AFBDFBBD28E}"/>
              </a:ext>
            </a:extLst>
          </p:cNvPr>
          <p:cNvSpPr txBox="1"/>
          <p:nvPr/>
        </p:nvSpPr>
        <p:spPr>
          <a:xfrm>
            <a:off x="2115582" y="1250313"/>
            <a:ext cx="4021267"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遵守政治纪律</a:t>
            </a:r>
            <a:endParaRPr lang="zh-CN" altLang="en-US" sz="2800" b="1"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622296215"/>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8" grpId="0">
        <p:bldAsOne/>
      </p:bldGraphic>
      <p:bldP spid="29"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grpSp>
        <p:nvGrpSpPr>
          <p:cNvPr id="2" name="组合 1"/>
          <p:cNvGrpSpPr/>
          <p:nvPr/>
        </p:nvGrpSpPr>
        <p:grpSpPr>
          <a:xfrm>
            <a:off x="1233002" y="1399602"/>
            <a:ext cx="9745662" cy="4863282"/>
            <a:chOff x="865188" y="833438"/>
            <a:chExt cx="7413626" cy="3699549"/>
          </a:xfrm>
        </p:grpSpPr>
        <p:sp>
          <p:nvSpPr>
            <p:cNvPr id="3" name="Freeform 5"/>
            <p:cNvSpPr>
              <a:spLocks/>
            </p:cNvSpPr>
            <p:nvPr/>
          </p:nvSpPr>
          <p:spPr bwMode="auto">
            <a:xfrm>
              <a:off x="1885951" y="833438"/>
              <a:ext cx="1704975" cy="172243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C21A1F"/>
            </a:solidFill>
            <a:ln>
              <a:noFill/>
            </a:ln>
            <a:extLst/>
          </p:spPr>
          <p:txBody>
            <a:bodyPr/>
            <a:lstStyle/>
            <a:p>
              <a:endParaRPr lang="zh-CN" altLang="en-US" sz="1600"/>
            </a:p>
          </p:txBody>
        </p:sp>
        <p:sp>
          <p:nvSpPr>
            <p:cNvPr id="5" name="Freeform 6"/>
            <p:cNvSpPr>
              <a:spLocks/>
            </p:cNvSpPr>
            <p:nvPr/>
          </p:nvSpPr>
          <p:spPr bwMode="auto">
            <a:xfrm>
              <a:off x="4176714" y="874713"/>
              <a:ext cx="1709738" cy="172243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C21A1F"/>
            </a:solidFill>
            <a:ln>
              <a:noFill/>
            </a:ln>
            <a:extLst/>
          </p:spPr>
          <p:txBody>
            <a:bodyPr/>
            <a:lstStyle/>
            <a:p>
              <a:endParaRPr lang="zh-CN" altLang="en-US" sz="1600"/>
            </a:p>
          </p:txBody>
        </p:sp>
        <p:sp>
          <p:nvSpPr>
            <p:cNvPr id="6" name="Freeform 7"/>
            <p:cNvSpPr>
              <a:spLocks/>
            </p:cNvSpPr>
            <p:nvPr/>
          </p:nvSpPr>
          <p:spPr bwMode="auto">
            <a:xfrm>
              <a:off x="6569076" y="852488"/>
              <a:ext cx="1709738" cy="1725613"/>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C21A1F"/>
            </a:solidFill>
            <a:ln>
              <a:noFill/>
            </a:ln>
            <a:extLst/>
          </p:spPr>
          <p:txBody>
            <a:bodyPr/>
            <a:lstStyle/>
            <a:p>
              <a:endParaRPr lang="zh-CN" altLang="en-US" sz="1600"/>
            </a:p>
          </p:txBody>
        </p:sp>
        <p:sp>
          <p:nvSpPr>
            <p:cNvPr id="7" name="Freeform 378"/>
            <p:cNvSpPr>
              <a:spLocks/>
            </p:cNvSpPr>
            <p:nvPr/>
          </p:nvSpPr>
          <p:spPr bwMode="auto">
            <a:xfrm>
              <a:off x="865188" y="2803526"/>
              <a:ext cx="955675" cy="242888"/>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C21A1F"/>
            </a:solidFill>
            <a:ln>
              <a:noFill/>
            </a:ln>
            <a:extLst/>
          </p:spPr>
          <p:txBody>
            <a:bodyPr/>
            <a:lstStyle/>
            <a:p>
              <a:endParaRPr lang="zh-CN" altLang="en-US" sz="1600"/>
            </a:p>
          </p:txBody>
        </p:sp>
        <p:sp>
          <p:nvSpPr>
            <p:cNvPr id="8" name="Freeform 379"/>
            <p:cNvSpPr>
              <a:spLocks/>
            </p:cNvSpPr>
            <p:nvPr/>
          </p:nvSpPr>
          <p:spPr bwMode="auto">
            <a:xfrm>
              <a:off x="1847851" y="2803526"/>
              <a:ext cx="960438" cy="242888"/>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C21A1F"/>
            </a:solidFill>
            <a:ln>
              <a:noFill/>
            </a:ln>
            <a:extLst/>
          </p:spPr>
          <p:txBody>
            <a:bodyPr/>
            <a:lstStyle/>
            <a:p>
              <a:endParaRPr lang="zh-CN" altLang="en-US" sz="1600"/>
            </a:p>
          </p:txBody>
        </p:sp>
        <p:sp>
          <p:nvSpPr>
            <p:cNvPr id="9" name="Freeform 380"/>
            <p:cNvSpPr>
              <a:spLocks/>
            </p:cNvSpPr>
            <p:nvPr/>
          </p:nvSpPr>
          <p:spPr bwMode="auto">
            <a:xfrm>
              <a:off x="2687638" y="2803526"/>
              <a:ext cx="1549400"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C21A1F"/>
            </a:solidFill>
            <a:ln>
              <a:noFill/>
            </a:ln>
            <a:extLst/>
          </p:spPr>
          <p:txBody>
            <a:bodyPr/>
            <a:lstStyle/>
            <a:p>
              <a:endParaRPr lang="zh-CN" altLang="en-US" sz="1600"/>
            </a:p>
          </p:txBody>
        </p:sp>
        <p:sp>
          <p:nvSpPr>
            <p:cNvPr id="10" name="Freeform 381"/>
            <p:cNvSpPr>
              <a:spLocks/>
            </p:cNvSpPr>
            <p:nvPr/>
          </p:nvSpPr>
          <p:spPr bwMode="auto">
            <a:xfrm>
              <a:off x="3832226" y="2803526"/>
              <a:ext cx="1547813"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C21A1F"/>
            </a:solidFill>
            <a:ln>
              <a:noFill/>
            </a:ln>
            <a:extLst/>
          </p:spPr>
          <p:txBody>
            <a:bodyPr/>
            <a:lstStyle/>
            <a:p>
              <a:endParaRPr lang="zh-CN" altLang="en-US" sz="1600"/>
            </a:p>
          </p:txBody>
        </p:sp>
        <p:sp>
          <p:nvSpPr>
            <p:cNvPr id="11" name="Freeform 382"/>
            <p:cNvSpPr>
              <a:spLocks/>
            </p:cNvSpPr>
            <p:nvPr/>
          </p:nvSpPr>
          <p:spPr bwMode="auto">
            <a:xfrm>
              <a:off x="5233988" y="2803526"/>
              <a:ext cx="2938462" cy="242888"/>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C21A1F"/>
            </a:solidFill>
            <a:ln>
              <a:noFill/>
            </a:ln>
            <a:extLst/>
          </p:spPr>
          <p:txBody>
            <a:bodyPr/>
            <a:lstStyle/>
            <a:p>
              <a:endParaRPr lang="zh-CN" altLang="en-US" sz="1600"/>
            </a:p>
          </p:txBody>
        </p:sp>
        <p:sp>
          <p:nvSpPr>
            <p:cNvPr id="12" name="Rectangle 404"/>
            <p:cNvSpPr>
              <a:spLocks noChangeArrowheads="1"/>
            </p:cNvSpPr>
            <p:nvPr/>
          </p:nvSpPr>
          <p:spPr bwMode="auto">
            <a:xfrm>
              <a:off x="6842126" y="2724151"/>
              <a:ext cx="139700" cy="138113"/>
            </a:xfrm>
            <a:prstGeom prst="rect">
              <a:avLst/>
            </a:prstGeom>
            <a:solidFill>
              <a:srgbClr val="AFCF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414"/>
            <p:cNvSpPr>
              <a:spLocks noChangeArrowheads="1"/>
            </p:cNvSpPr>
            <p:nvPr/>
          </p:nvSpPr>
          <p:spPr bwMode="auto">
            <a:xfrm>
              <a:off x="6635751" y="2663826"/>
              <a:ext cx="525463" cy="522288"/>
            </a:xfrm>
            <a:prstGeom prst="ellipse">
              <a:avLst/>
            </a:prstGeom>
            <a:solidFill>
              <a:srgbClr val="C21A1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415"/>
            <p:cNvSpPr>
              <a:spLocks noChangeArrowheads="1"/>
            </p:cNvSpPr>
            <p:nvPr/>
          </p:nvSpPr>
          <p:spPr bwMode="auto">
            <a:xfrm>
              <a:off x="6789738" y="2817814"/>
              <a:ext cx="217488" cy="214313"/>
            </a:xfrm>
            <a:prstGeom prst="ellipse">
              <a:avLst/>
            </a:prstGeom>
            <a:solidFill>
              <a:schemeClr val="bg1"/>
            </a:solidFill>
            <a:ln>
              <a:noFill/>
            </a:ln>
            <a:extLst/>
          </p:spPr>
          <p:txBody>
            <a:bodyPr/>
            <a:lstStyle/>
            <a:p>
              <a:endParaRPr lang="zh-CN" altLang="en-US" sz="1600"/>
            </a:p>
          </p:txBody>
        </p:sp>
        <p:sp>
          <p:nvSpPr>
            <p:cNvPr id="15" name="Oval 416"/>
            <p:cNvSpPr>
              <a:spLocks noChangeArrowheads="1"/>
            </p:cNvSpPr>
            <p:nvPr/>
          </p:nvSpPr>
          <p:spPr bwMode="auto">
            <a:xfrm>
              <a:off x="4083051" y="2663826"/>
              <a:ext cx="523875" cy="522288"/>
            </a:xfrm>
            <a:prstGeom prst="ellipse">
              <a:avLst/>
            </a:prstGeom>
            <a:solidFill>
              <a:srgbClr val="C21A1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417"/>
            <p:cNvSpPr>
              <a:spLocks noChangeArrowheads="1"/>
            </p:cNvSpPr>
            <p:nvPr/>
          </p:nvSpPr>
          <p:spPr bwMode="auto">
            <a:xfrm>
              <a:off x="4237038" y="2817814"/>
              <a:ext cx="217488" cy="214313"/>
            </a:xfrm>
            <a:prstGeom prst="ellipse">
              <a:avLst/>
            </a:prstGeom>
            <a:solidFill>
              <a:schemeClr val="bg1"/>
            </a:solidFill>
            <a:ln>
              <a:noFill/>
            </a:ln>
            <a:extLst/>
          </p:spPr>
          <p:txBody>
            <a:bodyPr/>
            <a:lstStyle/>
            <a:p>
              <a:endParaRPr lang="zh-CN" altLang="en-US" sz="1600"/>
            </a:p>
          </p:txBody>
        </p:sp>
        <p:sp>
          <p:nvSpPr>
            <p:cNvPr id="17" name="Oval 416"/>
            <p:cNvSpPr>
              <a:spLocks noChangeArrowheads="1"/>
            </p:cNvSpPr>
            <p:nvPr/>
          </p:nvSpPr>
          <p:spPr bwMode="auto">
            <a:xfrm>
              <a:off x="1568451" y="2663826"/>
              <a:ext cx="523875" cy="522288"/>
            </a:xfrm>
            <a:prstGeom prst="ellipse">
              <a:avLst/>
            </a:prstGeom>
            <a:solidFill>
              <a:srgbClr val="C21A1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417"/>
            <p:cNvSpPr>
              <a:spLocks noChangeArrowheads="1"/>
            </p:cNvSpPr>
            <p:nvPr/>
          </p:nvSpPr>
          <p:spPr bwMode="auto">
            <a:xfrm>
              <a:off x="1722438" y="2817814"/>
              <a:ext cx="217488" cy="214313"/>
            </a:xfrm>
            <a:prstGeom prst="ellipse">
              <a:avLst/>
            </a:prstGeom>
            <a:solidFill>
              <a:schemeClr val="bg1"/>
            </a:solidFill>
            <a:ln>
              <a:noFill/>
            </a:ln>
            <a:extLst/>
          </p:spPr>
          <p:txBody>
            <a:bodyPr/>
            <a:lstStyle/>
            <a:p>
              <a:endParaRPr lang="zh-CN" altLang="en-US" sz="1600"/>
            </a:p>
          </p:txBody>
        </p:sp>
        <p:sp>
          <p:nvSpPr>
            <p:cNvPr id="19" name="TextBox 692"/>
            <p:cNvSpPr txBox="1"/>
            <p:nvPr/>
          </p:nvSpPr>
          <p:spPr bwMode="auto">
            <a:xfrm>
              <a:off x="1965813" y="1542473"/>
              <a:ext cx="1545251" cy="35119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400" dirty="0">
                  <a:solidFill>
                    <a:schemeClr val="bg1"/>
                  </a:solidFill>
                  <a:latin typeface="微软雅黑" panose="020B0503020204020204" pitchFamily="82" charset="2"/>
                  <a:ea typeface="微软雅黑" panose="020B0503020204020204" pitchFamily="82" charset="2"/>
                </a:rPr>
                <a:t>遵守政治纪律</a:t>
              </a:r>
            </a:p>
          </p:txBody>
        </p:sp>
        <p:sp>
          <p:nvSpPr>
            <p:cNvPr id="21" name="TextBox 692"/>
            <p:cNvSpPr txBox="1"/>
            <p:nvPr/>
          </p:nvSpPr>
          <p:spPr bwMode="auto">
            <a:xfrm>
              <a:off x="4258957" y="1558797"/>
              <a:ext cx="1545251" cy="35119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400" dirty="0">
                  <a:solidFill>
                    <a:schemeClr val="bg1"/>
                  </a:solidFill>
                  <a:latin typeface="微软雅黑" panose="020B0503020204020204" pitchFamily="82" charset="2"/>
                  <a:ea typeface="微软雅黑" panose="020B0503020204020204" pitchFamily="82" charset="2"/>
                </a:rPr>
                <a:t>遵守群众纪律</a:t>
              </a:r>
            </a:p>
          </p:txBody>
        </p:sp>
        <p:sp>
          <p:nvSpPr>
            <p:cNvPr id="23" name="TextBox 692"/>
            <p:cNvSpPr txBox="1"/>
            <p:nvPr/>
          </p:nvSpPr>
          <p:spPr bwMode="auto">
            <a:xfrm>
              <a:off x="6672674" y="1582209"/>
              <a:ext cx="1545251" cy="35119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400" dirty="0">
                  <a:solidFill>
                    <a:schemeClr val="bg1"/>
                  </a:solidFill>
                  <a:latin typeface="微软雅黑" panose="020B0503020204020204" pitchFamily="82" charset="2"/>
                  <a:ea typeface="微软雅黑" panose="020B0503020204020204" pitchFamily="82" charset="2"/>
                </a:rPr>
                <a:t>遵守工作纪律</a:t>
              </a:r>
            </a:p>
          </p:txBody>
        </p:sp>
        <p:sp>
          <p:nvSpPr>
            <p:cNvPr id="25" name="TextBox 692"/>
            <p:cNvSpPr txBox="1"/>
            <p:nvPr/>
          </p:nvSpPr>
          <p:spPr bwMode="auto">
            <a:xfrm>
              <a:off x="1568451" y="3432581"/>
              <a:ext cx="1515984" cy="110040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400" b="1" spc="300" dirty="0">
                  <a:solidFill>
                    <a:schemeClr val="tx1">
                      <a:lumMod val="75000"/>
                      <a:lumOff val="25000"/>
                    </a:schemeClr>
                  </a:solidFill>
                  <a:latin typeface="方正粗宋简体" panose="03000509000000000000" pitchFamily="65" charset="-122"/>
                  <a:ea typeface="方正粗宋简体" panose="03000509000000000000" pitchFamily="65" charset="-122"/>
                  <a:cs typeface="Arial" pitchFamily="34" charset="0"/>
                </a:rPr>
                <a:t>讲规矩</a:t>
              </a:r>
              <a:endParaRPr lang="en-US" altLang="zh-CN" sz="4400" b="1" spc="300" dirty="0">
                <a:solidFill>
                  <a:schemeClr val="tx1">
                    <a:lumMod val="75000"/>
                    <a:lumOff val="25000"/>
                  </a:schemeClr>
                </a:solidFill>
                <a:latin typeface="方正粗宋简体" panose="03000509000000000000" pitchFamily="65" charset="-122"/>
                <a:ea typeface="方正粗宋简体" panose="03000509000000000000" pitchFamily="65" charset="-122"/>
                <a:cs typeface="Arial" pitchFamily="34" charset="0"/>
              </a:endParaRPr>
            </a:p>
            <a:p>
              <a:pPr fontAlgn="auto">
                <a:spcBef>
                  <a:spcPts val="0"/>
                </a:spcBef>
                <a:spcAft>
                  <a:spcPts val="0"/>
                </a:spcAft>
                <a:defRPr/>
              </a:pPr>
              <a:r>
                <a:rPr lang="zh-CN" altLang="en-US" sz="4400" b="1" spc="300" dirty="0">
                  <a:solidFill>
                    <a:schemeClr val="tx1">
                      <a:lumMod val="75000"/>
                      <a:lumOff val="25000"/>
                    </a:schemeClr>
                  </a:solidFill>
                  <a:latin typeface="方正粗宋简体" panose="03000509000000000000" pitchFamily="65" charset="-122"/>
                  <a:ea typeface="方正粗宋简体" panose="03000509000000000000" pitchFamily="65" charset="-122"/>
                  <a:cs typeface="Arial" pitchFamily="34" charset="0"/>
                </a:rPr>
                <a:t>有纪律</a:t>
              </a:r>
            </a:p>
          </p:txBody>
        </p:sp>
        <p:sp>
          <p:nvSpPr>
            <p:cNvPr id="26" name="矩形 1"/>
            <p:cNvSpPr>
              <a:spLocks noChangeArrowheads="1"/>
            </p:cNvSpPr>
            <p:nvPr/>
          </p:nvSpPr>
          <p:spPr bwMode="auto">
            <a:xfrm>
              <a:off x="3199142" y="3488877"/>
              <a:ext cx="4734197" cy="880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rgbClr val="463231"/>
                  </a:solidFill>
                  <a:latin typeface="微软雅黑" pitchFamily="34" charset="-122"/>
                  <a:ea typeface="微软雅黑" pitchFamily="34" charset="-122"/>
                </a:rPr>
                <a:t>纪律是稳压器，是压舱石，是规范行为的底线。没有纪律和规矩的约束，任何组织都会成为一盘散沙。尊党章、守党纪是一名合格党员的应有之义，是应尽之责任，也是在党护党的必然要求。</a:t>
              </a:r>
            </a:p>
          </p:txBody>
        </p:sp>
      </p:grpSp>
      <p:sp>
        <p:nvSpPr>
          <p:cNvPr id="30" name="Freeform 29">
            <a:extLst>
              <a:ext uri="{FF2B5EF4-FFF2-40B4-BE49-F238E27FC236}">
                <a16:creationId xmlns:a16="http://schemas.microsoft.com/office/drawing/2014/main" id="{7040B033-9765-435A-B727-EAD1E4D9D914}"/>
              </a:ext>
            </a:extLst>
          </p:cNvPr>
          <p:cNvSpPr/>
          <p:nvPr/>
        </p:nvSpPr>
        <p:spPr bwMode="auto">
          <a:xfrm>
            <a:off x="235901" y="46268"/>
            <a:ext cx="687291" cy="6141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dirty="0">
              <a:solidFill>
                <a:srgbClr val="C00000"/>
              </a:solidFill>
            </a:endParaRPr>
          </a:p>
        </p:txBody>
      </p:sp>
      <p:sp>
        <p:nvSpPr>
          <p:cNvPr id="31" name="任意多边形 7">
            <a:extLst>
              <a:ext uri="{FF2B5EF4-FFF2-40B4-BE49-F238E27FC236}">
                <a16:creationId xmlns:a16="http://schemas.microsoft.com/office/drawing/2014/main" id="{8625B60B-5A78-4190-B1D4-0C1F515E684A}"/>
              </a:ext>
            </a:extLst>
          </p:cNvPr>
          <p:cNvSpPr/>
          <p:nvPr/>
        </p:nvSpPr>
        <p:spPr>
          <a:xfrm>
            <a:off x="-272564" y="0"/>
            <a:ext cx="12590587" cy="850900"/>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713B59EF-4AAD-4D0A-8BA7-E90777A88BF9}"/>
              </a:ext>
            </a:extLst>
          </p:cNvPr>
          <p:cNvSpPr txBox="1"/>
          <p:nvPr/>
        </p:nvSpPr>
        <p:spPr>
          <a:xfrm>
            <a:off x="7421321" y="94488"/>
            <a:ext cx="4262705" cy="646331"/>
          </a:xfrm>
          <a:prstGeom prst="rect">
            <a:avLst/>
          </a:prstGeom>
          <a:noFill/>
        </p:spPr>
        <p:txBody>
          <a:bodyPr wrap="none" rtlCol="0">
            <a:spAutoFit/>
          </a:bodyPr>
          <a:lstStyle/>
          <a:p>
            <a:r>
              <a:rPr lang="zh-CN" altLang="en-US" sz="1800" dirty="0">
                <a:solidFill>
                  <a:schemeClr val="bg1"/>
                </a:solidFill>
                <a:latin typeface="微软雅黑" panose="020B0503020204020204" pitchFamily="82" charset="2"/>
                <a:ea typeface="微软雅黑" panose="020B0503020204020204" pitchFamily="82" charset="2"/>
              </a:rPr>
              <a:t>践行“</a:t>
            </a:r>
            <a:r>
              <a:rPr lang="zh-CN" altLang="en-US" sz="3600" dirty="0">
                <a:solidFill>
                  <a:schemeClr val="bg1"/>
                </a:solidFill>
                <a:latin typeface="微软雅黑" panose="020B0503020204020204" pitchFamily="82" charset="2"/>
                <a:ea typeface="微软雅黑" panose="020B0503020204020204" pitchFamily="82" charset="2"/>
              </a:rPr>
              <a:t>四讲四有</a:t>
            </a:r>
            <a:r>
              <a:rPr lang="zh-CN" altLang="en-US" sz="1800" dirty="0">
                <a:solidFill>
                  <a:schemeClr val="bg1"/>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val="1523096834"/>
      </p:ext>
    </p:extLst>
  </p:cSld>
  <p:clrMapOvr>
    <a:masterClrMapping/>
  </p:clrMapOvr>
  <p:transition spd="med" advTm="450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80000">
                                          <p:cBhvr additive="base">
                                            <p:cTn id="7" dur="500" fill="hold"/>
                                            <p:tgtEl>
                                              <p:spTgt spid="30"/>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graphicFrame>
        <p:nvGraphicFramePr>
          <p:cNvPr id="30" name="图示 29"/>
          <p:cNvGraphicFramePr/>
          <p:nvPr>
            <p:extLst>
              <p:ext uri="{D42A27DB-BD31-4B8C-83A1-F6EECF244321}">
                <p14:modId xmlns:p14="http://schemas.microsoft.com/office/powerpoint/2010/main" val="662921199"/>
              </p:ext>
            </p:extLst>
          </p:nvPr>
        </p:nvGraphicFramePr>
        <p:xfrm>
          <a:off x="-802640" y="549849"/>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2" name="矩形 1"/>
          <p:cNvSpPr>
            <a:spLocks noChangeArrowheads="1"/>
          </p:cNvSpPr>
          <p:nvPr/>
        </p:nvSpPr>
        <p:spPr bwMode="auto">
          <a:xfrm>
            <a:off x="6534387" y="2731519"/>
            <a:ext cx="4837497" cy="2634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rgbClr val="463231"/>
                </a:solidFill>
                <a:latin typeface="微软雅黑" pitchFamily="34" charset="-122"/>
                <a:ea typeface="微软雅黑" pitchFamily="34" charset="-122"/>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sp>
        <p:nvSpPr>
          <p:cNvPr id="6" name="矩形 5">
            <a:extLst>
              <a:ext uri="{FF2B5EF4-FFF2-40B4-BE49-F238E27FC236}">
                <a16:creationId xmlns:a16="http://schemas.microsoft.com/office/drawing/2014/main" id="{DEC6299A-6D42-4FB6-80D2-7EEC49B1BB14}"/>
              </a:ext>
            </a:extLst>
          </p:cNvPr>
          <p:cNvSpPr/>
          <p:nvPr/>
        </p:nvSpPr>
        <p:spPr>
          <a:xfrm>
            <a:off x="6639163" y="1662355"/>
            <a:ext cx="4627947" cy="723901"/>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000" b="1" dirty="0">
                <a:solidFill>
                  <a:srgbClr val="C00000"/>
                </a:solidFill>
                <a:latin typeface="微软雅黑" panose="020B0503020204020204" pitchFamily="82" charset="2"/>
                <a:ea typeface="微软雅黑" panose="020B0503020204020204" pitchFamily="82" charset="2"/>
              </a:rPr>
              <a:t> </a:t>
            </a:r>
            <a:r>
              <a:rPr lang="zh-CN" altLang="en-US" sz="2800" b="1" dirty="0">
                <a:solidFill>
                  <a:srgbClr val="C00000"/>
                </a:solidFill>
                <a:latin typeface="微软雅黑" panose="020B0503020204020204" pitchFamily="82" charset="2"/>
                <a:ea typeface="微软雅黑" panose="020B0503020204020204" pitchFamily="82" charset="2"/>
              </a:rPr>
              <a:t>忠诚担当</a:t>
            </a:r>
            <a:endParaRPr lang="zh-CN" altLang="en-US" sz="4000" b="1"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879315505"/>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6" dur="1000" fill="hold"/>
                                        <p:tgtEl>
                                          <p:spTgt spid="6"/>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6"/>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AsOne/>
      </p:bldGraphic>
      <p:bldP spid="32"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grpSp>
        <p:nvGrpSpPr>
          <p:cNvPr id="2" name="组合 1"/>
          <p:cNvGrpSpPr/>
          <p:nvPr/>
        </p:nvGrpSpPr>
        <p:grpSpPr>
          <a:xfrm>
            <a:off x="1377820" y="1828800"/>
            <a:ext cx="9456026" cy="4602739"/>
            <a:chOff x="620713" y="1102419"/>
            <a:chExt cx="7912100" cy="3851229"/>
          </a:xfrm>
        </p:grpSpPr>
        <p:sp>
          <p:nvSpPr>
            <p:cNvPr id="3" name="Rectangle 67"/>
            <p:cNvSpPr>
              <a:spLocks noChangeArrowheads="1"/>
            </p:cNvSpPr>
            <p:nvPr/>
          </p:nvSpPr>
          <p:spPr bwMode="auto">
            <a:xfrm>
              <a:off x="3713163" y="1102419"/>
              <a:ext cx="1717675" cy="1757363"/>
            </a:xfrm>
            <a:prstGeom prst="rect">
              <a:avLst/>
            </a:prstGeom>
            <a:solidFill>
              <a:srgbClr val="C21A1F"/>
            </a:solidFill>
            <a:ln>
              <a:noFill/>
            </a:ln>
            <a:extLst/>
          </p:spPr>
          <p:txBody>
            <a:bodyPr/>
            <a:lstStyle/>
            <a:p>
              <a:endParaRPr lang="zh-CN" altLang="en-US" sz="1600"/>
            </a:p>
          </p:txBody>
        </p:sp>
        <p:sp>
          <p:nvSpPr>
            <p:cNvPr id="5" name="Freeform 68"/>
            <p:cNvSpPr>
              <a:spLocks/>
            </p:cNvSpPr>
            <p:nvPr/>
          </p:nvSpPr>
          <p:spPr bwMode="auto">
            <a:xfrm>
              <a:off x="825500" y="1105594"/>
              <a:ext cx="1990725" cy="1751013"/>
            </a:xfrm>
            <a:custGeom>
              <a:avLst/>
              <a:gdLst>
                <a:gd name="T0" fmla="*/ 206 w 1254"/>
                <a:gd name="T1" fmla="*/ 1103 h 1103"/>
                <a:gd name="T2" fmla="*/ 1254 w 1254"/>
                <a:gd name="T3" fmla="*/ 1103 h 1103"/>
                <a:gd name="T4" fmla="*/ 1254 w 1254"/>
                <a:gd name="T5" fmla="*/ 0 h 1103"/>
                <a:gd name="T6" fmla="*/ 206 w 1254"/>
                <a:gd name="T7" fmla="*/ 0 h 1103"/>
                <a:gd name="T8" fmla="*/ 0 w 1254"/>
                <a:gd name="T9" fmla="*/ 550 h 1103"/>
                <a:gd name="T10" fmla="*/ 206 w 1254"/>
                <a:gd name="T11" fmla="*/ 1103 h 1103"/>
              </a:gdLst>
              <a:ahLst/>
              <a:cxnLst>
                <a:cxn ang="0">
                  <a:pos x="T0" y="T1"/>
                </a:cxn>
                <a:cxn ang="0">
                  <a:pos x="T2" y="T3"/>
                </a:cxn>
                <a:cxn ang="0">
                  <a:pos x="T4" y="T5"/>
                </a:cxn>
                <a:cxn ang="0">
                  <a:pos x="T6" y="T7"/>
                </a:cxn>
                <a:cxn ang="0">
                  <a:pos x="T8" y="T9"/>
                </a:cxn>
                <a:cxn ang="0">
                  <a:pos x="T10" y="T11"/>
                </a:cxn>
              </a:cxnLst>
              <a:rect l="0" t="0" r="r" b="b"/>
              <a:pathLst>
                <a:path w="1254" h="1103">
                  <a:moveTo>
                    <a:pt x="206" y="1103"/>
                  </a:moveTo>
                  <a:lnTo>
                    <a:pt x="1254" y="1103"/>
                  </a:lnTo>
                  <a:lnTo>
                    <a:pt x="1254" y="0"/>
                  </a:lnTo>
                  <a:lnTo>
                    <a:pt x="206" y="0"/>
                  </a:lnTo>
                  <a:lnTo>
                    <a:pt x="0" y="550"/>
                  </a:lnTo>
                  <a:lnTo>
                    <a:pt x="206" y="1103"/>
                  </a:lnTo>
                  <a:close/>
                </a:path>
              </a:pathLst>
            </a:custGeom>
            <a:solidFill>
              <a:srgbClr val="C21A1F"/>
            </a:solidFill>
            <a:ln>
              <a:noFill/>
            </a:ln>
            <a:extLst/>
          </p:spPr>
          <p:txBody>
            <a:bodyPr/>
            <a:lstStyle/>
            <a:p>
              <a:endParaRPr lang="zh-CN" altLang="en-US" sz="1600"/>
            </a:p>
          </p:txBody>
        </p:sp>
        <p:sp>
          <p:nvSpPr>
            <p:cNvPr id="6" name="Freeform 69"/>
            <p:cNvSpPr>
              <a:spLocks/>
            </p:cNvSpPr>
            <p:nvPr/>
          </p:nvSpPr>
          <p:spPr bwMode="auto">
            <a:xfrm>
              <a:off x="6326188" y="1105594"/>
              <a:ext cx="1992313" cy="1751013"/>
            </a:xfrm>
            <a:custGeom>
              <a:avLst/>
              <a:gdLst>
                <a:gd name="T0" fmla="*/ 1049 w 1255"/>
                <a:gd name="T1" fmla="*/ 1103 h 1103"/>
                <a:gd name="T2" fmla="*/ 0 w 1255"/>
                <a:gd name="T3" fmla="*/ 1103 h 1103"/>
                <a:gd name="T4" fmla="*/ 0 w 1255"/>
                <a:gd name="T5" fmla="*/ 0 h 1103"/>
                <a:gd name="T6" fmla="*/ 1049 w 1255"/>
                <a:gd name="T7" fmla="*/ 0 h 1103"/>
                <a:gd name="T8" fmla="*/ 1255 w 1255"/>
                <a:gd name="T9" fmla="*/ 550 h 1103"/>
                <a:gd name="T10" fmla="*/ 1049 w 1255"/>
                <a:gd name="T11" fmla="*/ 1103 h 1103"/>
              </a:gdLst>
              <a:ahLst/>
              <a:cxnLst>
                <a:cxn ang="0">
                  <a:pos x="T0" y="T1"/>
                </a:cxn>
                <a:cxn ang="0">
                  <a:pos x="T2" y="T3"/>
                </a:cxn>
                <a:cxn ang="0">
                  <a:pos x="T4" y="T5"/>
                </a:cxn>
                <a:cxn ang="0">
                  <a:pos x="T6" y="T7"/>
                </a:cxn>
                <a:cxn ang="0">
                  <a:pos x="T8" y="T9"/>
                </a:cxn>
                <a:cxn ang="0">
                  <a:pos x="T10" y="T11"/>
                </a:cxn>
              </a:cxnLst>
              <a:rect l="0" t="0" r="r" b="b"/>
              <a:pathLst>
                <a:path w="1255" h="1103">
                  <a:moveTo>
                    <a:pt x="1049" y="1103"/>
                  </a:moveTo>
                  <a:lnTo>
                    <a:pt x="0" y="1103"/>
                  </a:lnTo>
                  <a:lnTo>
                    <a:pt x="0" y="0"/>
                  </a:lnTo>
                  <a:lnTo>
                    <a:pt x="1049" y="0"/>
                  </a:lnTo>
                  <a:lnTo>
                    <a:pt x="1255" y="550"/>
                  </a:lnTo>
                  <a:lnTo>
                    <a:pt x="1049" y="1103"/>
                  </a:lnTo>
                  <a:close/>
                </a:path>
              </a:pathLst>
            </a:custGeom>
            <a:solidFill>
              <a:srgbClr val="C21A1F"/>
            </a:solidFill>
            <a:ln>
              <a:noFill/>
            </a:ln>
            <a:extLst/>
          </p:spPr>
          <p:txBody>
            <a:bodyPr/>
            <a:lstStyle/>
            <a:p>
              <a:endParaRPr lang="zh-CN" altLang="en-US" sz="1600"/>
            </a:p>
          </p:txBody>
        </p:sp>
        <p:sp>
          <p:nvSpPr>
            <p:cNvPr id="7" name="TextBox 692"/>
            <p:cNvSpPr txBox="1"/>
            <p:nvPr/>
          </p:nvSpPr>
          <p:spPr bwMode="auto">
            <a:xfrm>
              <a:off x="2684304" y="3104505"/>
              <a:ext cx="4562089" cy="489296"/>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b="1" dirty="0">
                  <a:solidFill>
                    <a:srgbClr val="C00000"/>
                  </a:solidFill>
                  <a:latin typeface="微软雅黑" panose="020B0503020204020204" pitchFamily="82" charset="2"/>
                  <a:ea typeface="微软雅黑" panose="020B0503020204020204" pitchFamily="82" charset="2"/>
                </a:rPr>
                <a:t>讲奉献、有作为是为党之基</a:t>
              </a:r>
            </a:p>
          </p:txBody>
        </p:sp>
        <p:sp>
          <p:nvSpPr>
            <p:cNvPr id="8" name="矩形 1"/>
            <p:cNvSpPr>
              <a:spLocks noChangeArrowheads="1"/>
            </p:cNvSpPr>
            <p:nvPr/>
          </p:nvSpPr>
          <p:spPr bwMode="auto">
            <a:xfrm>
              <a:off x="620713" y="3676648"/>
              <a:ext cx="7912100" cy="1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rgbClr val="463231"/>
                  </a:solidFill>
                  <a:latin typeface="微软雅黑" pitchFamily="34" charset="-122"/>
                  <a:ea typeface="微软雅黑" pitchFamily="34" charset="-122"/>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p>
          </p:txBody>
        </p:sp>
        <p:cxnSp>
          <p:nvCxnSpPr>
            <p:cNvPr id="9" name="直接连接符 8"/>
            <p:cNvCxnSpPr/>
            <p:nvPr/>
          </p:nvCxnSpPr>
          <p:spPr>
            <a:xfrm>
              <a:off x="1167238" y="1825163"/>
              <a:ext cx="1388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894647" y="1825163"/>
              <a:ext cx="1388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95731" y="1825163"/>
              <a:ext cx="1388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692"/>
            <p:cNvSpPr txBox="1"/>
            <p:nvPr/>
          </p:nvSpPr>
          <p:spPr bwMode="auto">
            <a:xfrm>
              <a:off x="1193832" y="1368065"/>
              <a:ext cx="1141692" cy="334782"/>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fontAlgn="auto">
                <a:spcBef>
                  <a:spcPts val="0"/>
                </a:spcBef>
                <a:spcAft>
                  <a:spcPts val="0"/>
                </a:spcAft>
                <a:defRPr/>
              </a:pPr>
              <a:r>
                <a:rPr lang="zh-CN" altLang="en-US" sz="2000" spc="300" dirty="0">
                  <a:solidFill>
                    <a:schemeClr val="bg1"/>
                  </a:solidFill>
                  <a:latin typeface="微软雅黑" pitchFamily="34" charset="-122"/>
                  <a:ea typeface="微软雅黑" pitchFamily="34" charset="-122"/>
                  <a:cs typeface="Arial" pitchFamily="34" charset="0"/>
                </a:rPr>
                <a:t>一心为党</a:t>
              </a:r>
            </a:p>
          </p:txBody>
        </p:sp>
        <p:sp>
          <p:nvSpPr>
            <p:cNvPr id="13" name="矩形 1"/>
            <p:cNvSpPr>
              <a:spLocks noChangeArrowheads="1"/>
            </p:cNvSpPr>
            <p:nvPr/>
          </p:nvSpPr>
          <p:spPr bwMode="auto">
            <a:xfrm>
              <a:off x="1080039" y="1920501"/>
              <a:ext cx="1568729" cy="82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党员要牢固树立在党为党意识，将自己所有的言行举止以是否符乎党员条件、是否符乎党员标准为参照</a:t>
              </a:r>
            </a:p>
          </p:txBody>
        </p:sp>
        <p:sp>
          <p:nvSpPr>
            <p:cNvPr id="14" name="TextBox 692"/>
            <p:cNvSpPr txBox="1"/>
            <p:nvPr/>
          </p:nvSpPr>
          <p:spPr bwMode="auto">
            <a:xfrm>
              <a:off x="3906727" y="1368065"/>
              <a:ext cx="1141692" cy="334782"/>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a:solidFill>
                    <a:schemeClr val="bg1"/>
                  </a:solidFill>
                  <a:latin typeface="微软雅黑" pitchFamily="34" charset="-122"/>
                  <a:ea typeface="微软雅黑" pitchFamily="34" charset="-122"/>
                  <a:cs typeface="Arial" pitchFamily="34" charset="0"/>
                </a:rPr>
                <a:t>一心为公</a:t>
              </a:r>
            </a:p>
          </p:txBody>
        </p:sp>
        <p:sp>
          <p:nvSpPr>
            <p:cNvPr id="15" name="矩形 1"/>
            <p:cNvSpPr>
              <a:spLocks noChangeArrowheads="1"/>
            </p:cNvSpPr>
            <p:nvPr/>
          </p:nvSpPr>
          <p:spPr bwMode="auto">
            <a:xfrm>
              <a:off x="3792934" y="1920501"/>
              <a:ext cx="1568729" cy="463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凡不符合党员身份的话不说，凡影响党的形象的事不做</a:t>
              </a:r>
            </a:p>
          </p:txBody>
        </p:sp>
        <p:sp>
          <p:nvSpPr>
            <p:cNvPr id="16" name="TextBox 692"/>
            <p:cNvSpPr txBox="1"/>
            <p:nvPr/>
          </p:nvSpPr>
          <p:spPr bwMode="auto">
            <a:xfrm>
              <a:off x="6519892" y="1368065"/>
              <a:ext cx="1141692" cy="334782"/>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a:solidFill>
                    <a:schemeClr val="bg1"/>
                  </a:solidFill>
                  <a:latin typeface="微软雅黑" pitchFamily="34" charset="-122"/>
                  <a:ea typeface="微软雅黑" pitchFamily="34" charset="-122"/>
                  <a:cs typeface="Arial" pitchFamily="34" charset="0"/>
                </a:rPr>
                <a:t>一心为民</a:t>
              </a:r>
            </a:p>
          </p:txBody>
        </p:sp>
        <p:sp>
          <p:nvSpPr>
            <p:cNvPr id="17" name="矩形 1"/>
            <p:cNvSpPr>
              <a:spLocks noChangeArrowheads="1"/>
            </p:cNvSpPr>
            <p:nvPr/>
          </p:nvSpPr>
          <p:spPr bwMode="auto">
            <a:xfrm>
              <a:off x="6435127" y="1920501"/>
              <a:ext cx="1648096" cy="849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立足岗位，扎根基层，一心一意为党工作，聚精会神为党发展，把自己毕生的精力和生命都奉献给党，鞠躬尽瘁，死而后已。</a:t>
              </a:r>
            </a:p>
          </p:txBody>
        </p:sp>
      </p:grpSp>
      <p:sp>
        <p:nvSpPr>
          <p:cNvPr id="18" name="Freeform 29">
            <a:extLst>
              <a:ext uri="{FF2B5EF4-FFF2-40B4-BE49-F238E27FC236}">
                <a16:creationId xmlns:a16="http://schemas.microsoft.com/office/drawing/2014/main" id="{23FD6958-AA8A-43C5-B449-2E49DF8A67D4}"/>
              </a:ext>
            </a:extLst>
          </p:cNvPr>
          <p:cNvSpPr/>
          <p:nvPr/>
        </p:nvSpPr>
        <p:spPr bwMode="auto">
          <a:xfrm>
            <a:off x="235901" y="46268"/>
            <a:ext cx="687291" cy="6141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dirty="0">
              <a:solidFill>
                <a:srgbClr val="C00000"/>
              </a:solidFill>
            </a:endParaRPr>
          </a:p>
        </p:txBody>
      </p:sp>
      <p:sp>
        <p:nvSpPr>
          <p:cNvPr id="19" name="任意多边形 7">
            <a:extLst>
              <a:ext uri="{FF2B5EF4-FFF2-40B4-BE49-F238E27FC236}">
                <a16:creationId xmlns:a16="http://schemas.microsoft.com/office/drawing/2014/main" id="{0E7190F7-0F32-4932-A090-E4FCE1055510}"/>
              </a:ext>
            </a:extLst>
          </p:cNvPr>
          <p:cNvSpPr/>
          <p:nvPr/>
        </p:nvSpPr>
        <p:spPr>
          <a:xfrm>
            <a:off x="-272564" y="0"/>
            <a:ext cx="12590587" cy="850900"/>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DC8FDB7E-1B8B-41EC-B0B4-6A20FF392163}"/>
              </a:ext>
            </a:extLst>
          </p:cNvPr>
          <p:cNvSpPr txBox="1"/>
          <p:nvPr/>
        </p:nvSpPr>
        <p:spPr>
          <a:xfrm>
            <a:off x="7421321" y="94488"/>
            <a:ext cx="4262705" cy="646331"/>
          </a:xfrm>
          <a:prstGeom prst="rect">
            <a:avLst/>
          </a:prstGeom>
          <a:noFill/>
        </p:spPr>
        <p:txBody>
          <a:bodyPr wrap="none" rtlCol="0">
            <a:spAutoFit/>
          </a:bodyPr>
          <a:lstStyle/>
          <a:p>
            <a:r>
              <a:rPr lang="zh-CN" altLang="en-US" sz="1800" dirty="0">
                <a:solidFill>
                  <a:schemeClr val="bg1"/>
                </a:solidFill>
                <a:latin typeface="微软雅黑" panose="020B0503020204020204" pitchFamily="82" charset="2"/>
                <a:ea typeface="微软雅黑" panose="020B0503020204020204" pitchFamily="82" charset="2"/>
              </a:rPr>
              <a:t>践行“</a:t>
            </a:r>
            <a:r>
              <a:rPr lang="zh-CN" altLang="en-US" sz="3600" dirty="0">
                <a:solidFill>
                  <a:schemeClr val="bg1"/>
                </a:solidFill>
                <a:latin typeface="微软雅黑" panose="020B0503020204020204" pitchFamily="82" charset="2"/>
                <a:ea typeface="微软雅黑" panose="020B0503020204020204" pitchFamily="82" charset="2"/>
              </a:rPr>
              <a:t>四讲四有</a:t>
            </a:r>
            <a:r>
              <a:rPr lang="zh-CN" altLang="en-US" sz="1800" dirty="0">
                <a:solidFill>
                  <a:schemeClr val="bg1"/>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val="1995337152"/>
      </p:ext>
    </p:extLst>
  </p:cSld>
  <p:clrMapOvr>
    <a:masterClrMapping/>
  </p:clrMapOvr>
  <p:transition spd="med" advTm="450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80000">
                                          <p:cBhvr additive="base">
                                            <p:cTn id="7" dur="500" fill="hold"/>
                                            <p:tgtEl>
                                              <p:spTgt spid="18"/>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283" y="1169111"/>
            <a:ext cx="7466666" cy="5688889"/>
          </a:xfrm>
          <a:prstGeom prst="rect">
            <a:avLst/>
          </a:prstGeom>
        </p:spPr>
      </p:pic>
      <p:sp>
        <p:nvSpPr>
          <p:cNvPr id="9" name="文本框 8"/>
          <p:cNvSpPr txBox="1"/>
          <p:nvPr/>
        </p:nvSpPr>
        <p:spPr>
          <a:xfrm>
            <a:off x="7181383" y="921461"/>
            <a:ext cx="3371850" cy="2862322"/>
          </a:xfrm>
          <a:prstGeom prst="rect">
            <a:avLst/>
          </a:prstGeom>
          <a:noFill/>
        </p:spPr>
        <p:txBody>
          <a:bodyPr wrap="square" rtlCol="0">
            <a:spAutoFit/>
          </a:bodyPr>
          <a:lstStyle/>
          <a:p>
            <a:pPr algn="ctr"/>
            <a:r>
              <a:rPr lang="zh-CN" altLang="en-US" sz="18000" spc="-2000" dirty="0">
                <a:blipFill dpi="0" rotWithShape="1">
                  <a:blip r:embed="rId5">
                    <a:alphaModFix amt="99000"/>
                  </a:blip>
                  <a:srcRect/>
                  <a:tile tx="-1060450" ty="107950" sx="44000" sy="35000" flip="none" algn="bl"/>
                </a:blipFill>
                <a:latin typeface="禹卫书法行书简体&#10;" panose="02000603000000000000" pitchFamily="2" charset="-122"/>
                <a:ea typeface="禹卫书法行书简体&#10;" panose="02000603000000000000" pitchFamily="2" charset="-122"/>
              </a:rPr>
              <a:t>叁</a:t>
            </a:r>
          </a:p>
        </p:txBody>
      </p:sp>
      <p:sp>
        <p:nvSpPr>
          <p:cNvPr id="11" name="文本框 215"/>
          <p:cNvSpPr txBox="1"/>
          <p:nvPr/>
        </p:nvSpPr>
        <p:spPr>
          <a:xfrm>
            <a:off x="4986733" y="3900702"/>
            <a:ext cx="7129859" cy="623248"/>
          </a:xfrm>
          <a:prstGeom prst="rect">
            <a:avLst/>
          </a:prstGeom>
          <a:noFill/>
          <a:ln>
            <a:noFill/>
          </a:ln>
        </p:spPr>
        <p:txBody>
          <a:bodyPr wrap="square" lIns="68580" tIns="34290" rIns="68580" bIns="34290" rtlCol="0">
            <a:spAutoFit/>
          </a:bodyPr>
          <a:lstStyle/>
          <a:p>
            <a:pPr algn="dist"/>
            <a:r>
              <a:rPr lang="zh-CN" altLang="en-US" sz="3600" spc="600" dirty="0">
                <a:solidFill>
                  <a:srgbClr val="463231"/>
                </a:solidFill>
                <a:latin typeface="方正粗宋简体" panose="03000509000000000000" pitchFamily="65" charset="-122"/>
                <a:ea typeface="方正粗宋简体" panose="03000509000000000000" pitchFamily="65" charset="-122"/>
              </a:rPr>
              <a:t>总书记论如何做一个合格党员</a:t>
            </a:r>
          </a:p>
        </p:txBody>
      </p:sp>
    </p:spTree>
    <p:extLst>
      <p:ext uri="{BB962C8B-B14F-4D97-AF65-F5344CB8AC3E}">
        <p14:creationId xmlns:p14="http://schemas.microsoft.com/office/powerpoint/2010/main" val="928431043"/>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19666" y="0"/>
            <a:ext cx="12211666" cy="6858000"/>
          </a:xfrm>
          <a:prstGeom prst="rect">
            <a:avLst/>
          </a:prstGeom>
        </p:spPr>
      </p:pic>
      <p:sp>
        <p:nvSpPr>
          <p:cNvPr id="20" name="矩形 19">
            <a:extLst>
              <a:ext uri="{FF2B5EF4-FFF2-40B4-BE49-F238E27FC236}">
                <a16:creationId xmlns:a16="http://schemas.microsoft.com/office/drawing/2014/main" id="{6EDDE4CB-9215-4676-AF98-1EA9E86FE64B}"/>
              </a:ext>
            </a:extLst>
          </p:cNvPr>
          <p:cNvSpPr/>
          <p:nvPr/>
        </p:nvSpPr>
        <p:spPr>
          <a:xfrm>
            <a:off x="7015950" y="2181791"/>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要遵守党章  加强党性</a:t>
            </a:r>
          </a:p>
        </p:txBody>
      </p:sp>
      <p:sp>
        <p:nvSpPr>
          <p:cNvPr id="21" name="TextBox 110">
            <a:extLst>
              <a:ext uri="{FF2B5EF4-FFF2-40B4-BE49-F238E27FC236}">
                <a16:creationId xmlns:a16="http://schemas.microsoft.com/office/drawing/2014/main" id="{7DF397A6-378B-4CAB-9421-6221108F8039}"/>
              </a:ext>
            </a:extLst>
          </p:cNvPr>
          <p:cNvSpPr txBox="1"/>
          <p:nvPr/>
        </p:nvSpPr>
        <p:spPr>
          <a:xfrm>
            <a:off x="4997444" y="2108105"/>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22" name="矩形 21">
            <a:extLst>
              <a:ext uri="{FF2B5EF4-FFF2-40B4-BE49-F238E27FC236}">
                <a16:creationId xmlns:a16="http://schemas.microsoft.com/office/drawing/2014/main" id="{DDBEB800-D031-4D60-8BBC-B506BD79C30B}"/>
              </a:ext>
            </a:extLst>
          </p:cNvPr>
          <p:cNvSpPr/>
          <p:nvPr/>
        </p:nvSpPr>
        <p:spPr>
          <a:xfrm>
            <a:off x="5035545" y="2986165"/>
            <a:ext cx="6257774" cy="2077492"/>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  </a:t>
            </a:r>
          </a:p>
        </p:txBody>
      </p:sp>
      <p:sp>
        <p:nvSpPr>
          <p:cNvPr id="23" name="矩形 22">
            <a:extLst>
              <a:ext uri="{FF2B5EF4-FFF2-40B4-BE49-F238E27FC236}">
                <a16:creationId xmlns:a16="http://schemas.microsoft.com/office/drawing/2014/main" id="{8F97B5C3-F1D3-4810-80E2-962737B7E07E}"/>
              </a:ext>
            </a:extLst>
          </p:cNvPr>
          <p:cNvSpPr/>
          <p:nvPr/>
        </p:nvSpPr>
        <p:spPr>
          <a:xfrm>
            <a:off x="4852301" y="5438757"/>
            <a:ext cx="6570141" cy="495115"/>
          </a:xfrm>
          <a:prstGeom prst="rect">
            <a:avLst/>
          </a:prstGeom>
          <a:noFill/>
        </p:spPr>
        <p:txBody>
          <a:bodyPr wrap="square" lIns="0" tIns="0" rIns="0" bIns="0" anchor="ctr">
            <a:noAutofit/>
          </a:bodyPr>
          <a:lstStyle/>
          <a:p>
            <a:pPr algn="r"/>
            <a:r>
              <a:rPr lang="en-US" altLang="zh-CN" sz="1867" dirty="0"/>
              <a:t>——2012</a:t>
            </a:r>
            <a:r>
              <a:rPr lang="zh-CN" altLang="en-US" sz="1867" dirty="0"/>
              <a:t>年</a:t>
            </a:r>
            <a:r>
              <a:rPr lang="en-US" altLang="zh-CN" sz="1867" dirty="0"/>
              <a:t>11</a:t>
            </a:r>
            <a:r>
              <a:rPr lang="zh-CN" altLang="en-US" sz="1867" dirty="0"/>
              <a:t>月</a:t>
            </a:r>
            <a:r>
              <a:rPr lang="en-US" altLang="zh-CN" sz="1867" dirty="0"/>
              <a:t>16</a:t>
            </a:r>
            <a:r>
              <a:rPr lang="zh-CN" altLang="en-US" sz="1867" dirty="0"/>
              <a:t>日</a:t>
            </a:r>
            <a:r>
              <a:rPr lang="en-US" altLang="zh-CN" sz="1867" dirty="0"/>
              <a:t>《</a:t>
            </a:r>
            <a:r>
              <a:rPr lang="zh-CN" altLang="en-US" sz="1867" dirty="0"/>
              <a:t>认真学习党章，严格遵守党章</a:t>
            </a:r>
            <a:r>
              <a:rPr lang="en-US" altLang="zh-CN" sz="1867" dirty="0"/>
              <a:t>》</a:t>
            </a:r>
          </a:p>
        </p:txBody>
      </p:sp>
      <p:pic>
        <p:nvPicPr>
          <p:cNvPr id="24" name="图片 23">
            <a:extLst>
              <a:ext uri="{FF2B5EF4-FFF2-40B4-BE49-F238E27FC236}">
                <a16:creationId xmlns:a16="http://schemas.microsoft.com/office/drawing/2014/main" id="{18B66D8A-57F7-49EB-AAE2-2AD27293FB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730" y="2815166"/>
            <a:ext cx="1950690" cy="3235707"/>
          </a:xfrm>
          <a:prstGeom prst="rect">
            <a:avLst/>
          </a:prstGeom>
        </p:spPr>
      </p:pic>
      <p:pic>
        <p:nvPicPr>
          <p:cNvPr id="25" name="图片 24">
            <a:extLst>
              <a:ext uri="{FF2B5EF4-FFF2-40B4-BE49-F238E27FC236}">
                <a16:creationId xmlns:a16="http://schemas.microsoft.com/office/drawing/2014/main" id="{94F1AEE3-9FEB-4575-B5CF-324A460F4E05}"/>
              </a:ext>
            </a:extLst>
          </p:cNvPr>
          <p:cNvPicPr>
            <a:picLocks noChangeAspect="1"/>
          </p:cNvPicPr>
          <p:nvPr/>
        </p:nvPicPr>
        <p:blipFill>
          <a:blip r:embed="rId5"/>
          <a:stretch>
            <a:fillRect/>
          </a:stretch>
        </p:blipFill>
        <p:spPr>
          <a:xfrm>
            <a:off x="1660073" y="1693743"/>
            <a:ext cx="2944623" cy="3810330"/>
          </a:xfrm>
          <a:prstGeom prst="rect">
            <a:avLst/>
          </a:prstGeom>
        </p:spPr>
      </p:pic>
      <p:sp>
        <p:nvSpPr>
          <p:cNvPr id="26" name="椭圆 25">
            <a:extLst>
              <a:ext uri="{FF2B5EF4-FFF2-40B4-BE49-F238E27FC236}">
                <a16:creationId xmlns:a16="http://schemas.microsoft.com/office/drawing/2014/main" id="{E77345F2-A91B-486B-BAED-83CCC5B1AF8F}"/>
              </a:ext>
            </a:extLst>
          </p:cNvPr>
          <p:cNvSpPr/>
          <p:nvPr/>
        </p:nvSpPr>
        <p:spPr>
          <a:xfrm>
            <a:off x="3614870" y="1844490"/>
            <a:ext cx="1234589" cy="1234589"/>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27" name="直接连接符 26">
            <a:extLst>
              <a:ext uri="{FF2B5EF4-FFF2-40B4-BE49-F238E27FC236}">
                <a16:creationId xmlns:a16="http://schemas.microsoft.com/office/drawing/2014/main" id="{EAF2A75A-AAD3-4096-95B5-31E1E67325AE}"/>
              </a:ext>
            </a:extLst>
          </p:cNvPr>
          <p:cNvCxnSpPr/>
          <p:nvPr/>
        </p:nvCxnSpPr>
        <p:spPr>
          <a:xfrm>
            <a:off x="4997444" y="2704659"/>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29" name="Picture 2" descr="\\Sy\E\我图PPT\00001PNG素材\01党委政府\94411.png">
            <a:extLst>
              <a:ext uri="{FF2B5EF4-FFF2-40B4-BE49-F238E27FC236}">
                <a16:creationId xmlns:a16="http://schemas.microsoft.com/office/drawing/2014/main" id="{C9C67BCF-6888-414B-8A31-2CEE0BD25F38}"/>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045" y="289522"/>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28" name="矩形 27">
            <a:extLst>
              <a:ext uri="{FF2B5EF4-FFF2-40B4-BE49-F238E27FC236}">
                <a16:creationId xmlns:a16="http://schemas.microsoft.com/office/drawing/2014/main" id="{28318130-3016-487A-BF09-557B4DBF71FA}"/>
              </a:ext>
            </a:extLst>
          </p:cNvPr>
          <p:cNvSpPr/>
          <p:nvPr/>
        </p:nvSpPr>
        <p:spPr>
          <a:xfrm>
            <a:off x="2020523" y="970215"/>
            <a:ext cx="3188693" cy="400110"/>
          </a:xfrm>
          <a:prstGeom prst="rect">
            <a:avLst/>
          </a:prstGeom>
        </p:spPr>
        <p:txBody>
          <a:bodyPr wrap="none">
            <a:spAutoFit/>
          </a:bodyPr>
          <a:lstStyle/>
          <a:p>
            <a:r>
              <a:rPr lang="zh-CN" altLang="en-US" sz="2000" dirty="0">
                <a:solidFill>
                  <a:schemeClr val="bg1"/>
                </a:solidFill>
              </a:rPr>
              <a:t>践行“四讲四有”做合格党员</a:t>
            </a:r>
          </a:p>
        </p:txBody>
      </p:sp>
    </p:spTree>
    <p:extLst>
      <p:ext uri="{BB962C8B-B14F-4D97-AF65-F5344CB8AC3E}">
        <p14:creationId xmlns:p14="http://schemas.microsoft.com/office/powerpoint/2010/main" val="2621775220"/>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6" presetClass="entr" presetSubtype="2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500"/>
                                        <p:tgtEl>
                                          <p:spTgt spid="27"/>
                                        </p:tgtEl>
                                      </p:cBhvr>
                                    </p:animEffect>
                                  </p:childTnLst>
                                </p:cTn>
                              </p:par>
                            </p:childTnLst>
                          </p:cTn>
                        </p:par>
                        <p:par>
                          <p:cTn id="26" fill="hold">
                            <p:stCondLst>
                              <p:cond delay="3500"/>
                            </p:stCondLst>
                            <p:childTnLst>
                              <p:par>
                                <p:cTn id="27" presetID="2" presetClass="entr" presetSubtype="1"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4000"/>
                            </p:stCondLst>
                            <p:childTnLst>
                              <p:par>
                                <p:cTn id="32" presetID="2" presetClass="entr" presetSubtype="1"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0-#ppt_h/2"/>
                                          </p:val>
                                        </p:tav>
                                        <p:tav tm="100000">
                                          <p:val>
                                            <p:strVal val="#ppt_y"/>
                                          </p:val>
                                        </p:tav>
                                      </p:tavLst>
                                    </p:anim>
                                  </p:childTnLst>
                                </p:cTn>
                              </p:par>
                            </p:childTnLst>
                          </p:cTn>
                        </p:par>
                        <p:par>
                          <p:cTn id="36" fill="hold">
                            <p:stCondLst>
                              <p:cond delay="4500"/>
                            </p:stCondLst>
                            <p:childTnLst>
                              <p:par>
                                <p:cTn id="37" presetID="53" presetClass="entr" presetSubtype="16"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5000"/>
                            </p:stCondLst>
                            <p:childTnLst>
                              <p:par>
                                <p:cTn id="43" presetID="42" presetClass="entr" presetSubtype="0"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14" presetClass="entr" presetSubtype="1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randombar(horizontal)">
                                      <p:cBhvr>
                                        <p:cTn id="51" dur="1500"/>
                                        <p:tgtEl>
                                          <p:spTgt spid="22"/>
                                        </p:tgtEl>
                                      </p:cBhvr>
                                    </p:animEffect>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23" grpId="0"/>
      <p:bldP spid="26" grpId="0" animBg="1"/>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graphicFrame>
        <p:nvGraphicFramePr>
          <p:cNvPr id="23" name="图示 22"/>
          <p:cNvGraphicFramePr/>
          <p:nvPr>
            <p:extLst>
              <p:ext uri="{D42A27DB-BD31-4B8C-83A1-F6EECF244321}">
                <p14:modId xmlns:p14="http://schemas.microsoft.com/office/powerpoint/2010/main" val="312770553"/>
              </p:ext>
            </p:extLst>
          </p:nvPr>
        </p:nvGraphicFramePr>
        <p:xfrm>
          <a:off x="1078411" y="1086999"/>
          <a:ext cx="9267371" cy="46840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5" name="文本框 24"/>
          <p:cNvSpPr txBox="1"/>
          <p:nvPr/>
        </p:nvSpPr>
        <p:spPr>
          <a:xfrm>
            <a:off x="1698679" y="4823240"/>
            <a:ext cx="8814308" cy="1895519"/>
          </a:xfrm>
          <a:prstGeom prst="rect">
            <a:avLst/>
          </a:prstGeom>
          <a:noFill/>
        </p:spPr>
        <p:txBody>
          <a:bodyPr wrap="square" rtlCol="0">
            <a:spAutoFit/>
          </a:bodyPr>
          <a:lstStyle/>
          <a:p>
            <a:pPr>
              <a:lnSpc>
                <a:spcPct val="150000"/>
              </a:lnSpc>
            </a:pPr>
            <a:r>
              <a:rPr lang="zh-CN" altLang="en-US" sz="1600" dirty="0">
                <a:solidFill>
                  <a:srgbClr val="463231"/>
                </a:solidFill>
                <a:latin typeface="微软雅黑" panose="020B0503020204020204" pitchFamily="34" charset="-122"/>
                <a:ea typeface="微软雅黑" panose="020B0503020204020204" pitchFamily="34" charset="-122"/>
              </a:rPr>
              <a:t>我们党在中国这样一个有着</a:t>
            </a:r>
            <a:r>
              <a:rPr lang="en-US" altLang="zh-CN" sz="1600" dirty="0">
                <a:solidFill>
                  <a:srgbClr val="463231"/>
                </a:solidFill>
                <a:latin typeface="微软雅黑" panose="020B0503020204020204" pitchFamily="34" charset="-122"/>
                <a:ea typeface="微软雅黑" panose="020B0503020204020204" pitchFamily="34" charset="-122"/>
              </a:rPr>
              <a:t>13</a:t>
            </a:r>
            <a:r>
              <a:rPr lang="zh-CN" altLang="en-US" sz="1600" dirty="0">
                <a:solidFill>
                  <a:srgbClr val="463231"/>
                </a:solidFill>
                <a:latin typeface="微软雅黑" panose="020B0503020204020204" pitchFamily="34" charset="-122"/>
                <a:ea typeface="微软雅黑" panose="020B0503020204020204" pitchFamily="34" charset="-122"/>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5" name="Freeform 29">
            <a:extLst>
              <a:ext uri="{FF2B5EF4-FFF2-40B4-BE49-F238E27FC236}">
                <a16:creationId xmlns:a16="http://schemas.microsoft.com/office/drawing/2014/main" id="{36178048-3A58-4D79-8714-2D526AAB7E6A}"/>
              </a:ext>
            </a:extLst>
          </p:cNvPr>
          <p:cNvSpPr/>
          <p:nvPr/>
        </p:nvSpPr>
        <p:spPr bwMode="auto">
          <a:xfrm>
            <a:off x="235901" y="46268"/>
            <a:ext cx="687291" cy="6141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dirty="0">
              <a:solidFill>
                <a:srgbClr val="C00000"/>
              </a:solidFill>
            </a:endParaRPr>
          </a:p>
        </p:txBody>
      </p:sp>
      <p:sp>
        <p:nvSpPr>
          <p:cNvPr id="6" name="任意多边形 7">
            <a:extLst>
              <a:ext uri="{FF2B5EF4-FFF2-40B4-BE49-F238E27FC236}">
                <a16:creationId xmlns:a16="http://schemas.microsoft.com/office/drawing/2014/main" id="{A4B5623F-DB88-4C30-9329-67C8BDF2B1EB}"/>
              </a:ext>
            </a:extLst>
          </p:cNvPr>
          <p:cNvSpPr/>
          <p:nvPr/>
        </p:nvSpPr>
        <p:spPr>
          <a:xfrm>
            <a:off x="-272564" y="0"/>
            <a:ext cx="12590587" cy="850900"/>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9EE370D-667B-4AA2-BBC6-77CFBB351874}"/>
              </a:ext>
            </a:extLst>
          </p:cNvPr>
          <p:cNvSpPr txBox="1"/>
          <p:nvPr/>
        </p:nvSpPr>
        <p:spPr>
          <a:xfrm>
            <a:off x="7421321" y="94488"/>
            <a:ext cx="4262705" cy="646331"/>
          </a:xfrm>
          <a:prstGeom prst="rect">
            <a:avLst/>
          </a:prstGeom>
          <a:noFill/>
        </p:spPr>
        <p:txBody>
          <a:bodyPr wrap="none" rtlCol="0">
            <a:spAutoFit/>
          </a:bodyPr>
          <a:lstStyle/>
          <a:p>
            <a:r>
              <a:rPr lang="zh-CN" altLang="en-US" sz="1800" dirty="0">
                <a:solidFill>
                  <a:schemeClr val="bg1"/>
                </a:solidFill>
                <a:latin typeface="微软雅黑" panose="020B0503020204020204" pitchFamily="82" charset="2"/>
                <a:ea typeface="微软雅黑" panose="020B0503020204020204" pitchFamily="82" charset="2"/>
              </a:rPr>
              <a:t>践行“</a:t>
            </a:r>
            <a:r>
              <a:rPr lang="zh-CN" altLang="en-US" sz="3600" dirty="0">
                <a:solidFill>
                  <a:schemeClr val="bg1"/>
                </a:solidFill>
                <a:latin typeface="微软雅黑" panose="020B0503020204020204" pitchFamily="82" charset="2"/>
                <a:ea typeface="微软雅黑" panose="020B0503020204020204" pitchFamily="82" charset="2"/>
              </a:rPr>
              <a:t>四讲四有</a:t>
            </a:r>
            <a:r>
              <a:rPr lang="zh-CN" altLang="en-US" sz="1800" dirty="0">
                <a:solidFill>
                  <a:schemeClr val="bg1"/>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val="2600064729"/>
      </p:ext>
    </p:extLst>
  </p:cSld>
  <p:clrMapOvr>
    <a:masterClrMapping/>
  </p:clrMapOvr>
  <p:transition spd="med" advTm="450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80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10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P spid="25" grpId="0"/>
          <p:bldP spid="5" grpId="0" animBg="1"/>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10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P spid="25" grpId="0"/>
          <p:bldP spid="5" grpId="0" animBg="1"/>
          <p:bldP spid="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sp>
        <p:nvSpPr>
          <p:cNvPr id="19" name="椭圆 18">
            <a:extLst>
              <a:ext uri="{FF2B5EF4-FFF2-40B4-BE49-F238E27FC236}">
                <a16:creationId xmlns:a16="http://schemas.microsoft.com/office/drawing/2014/main" id="{7AD070C4-D0A6-4721-A1C2-4169F78E2736}"/>
              </a:ext>
            </a:extLst>
          </p:cNvPr>
          <p:cNvSpPr/>
          <p:nvPr/>
        </p:nvSpPr>
        <p:spPr>
          <a:xfrm>
            <a:off x="5126283" y="2361271"/>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为公</a:t>
            </a:r>
          </a:p>
        </p:txBody>
      </p:sp>
      <p:sp>
        <p:nvSpPr>
          <p:cNvPr id="20" name="圆角矩形 9">
            <a:extLst>
              <a:ext uri="{FF2B5EF4-FFF2-40B4-BE49-F238E27FC236}">
                <a16:creationId xmlns:a16="http://schemas.microsoft.com/office/drawing/2014/main" id="{7D0A30A2-098C-4F23-8266-1B07AD5A4965}"/>
              </a:ext>
            </a:extLst>
          </p:cNvPr>
          <p:cNvSpPr/>
          <p:nvPr/>
        </p:nvSpPr>
        <p:spPr>
          <a:xfrm>
            <a:off x="1959856" y="1810096"/>
            <a:ext cx="3011447" cy="1172623"/>
          </a:xfrm>
          <a:prstGeom prst="roundRect">
            <a:avLst>
              <a:gd name="adj" fmla="val 2272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党员要满怀天下为公的思想，培育公而忘私的牺牲精神，</a:t>
            </a:r>
            <a:endParaRPr lang="zh-CN" altLang="en-US" dirty="0">
              <a:solidFill>
                <a:srgbClr val="C00000"/>
              </a:solidFill>
            </a:endParaRPr>
          </a:p>
        </p:txBody>
      </p:sp>
      <p:sp>
        <p:nvSpPr>
          <p:cNvPr id="21" name="圆角矩形 10">
            <a:extLst>
              <a:ext uri="{FF2B5EF4-FFF2-40B4-BE49-F238E27FC236}">
                <a16:creationId xmlns:a16="http://schemas.microsoft.com/office/drawing/2014/main" id="{B31FEE10-5BC7-4016-89E8-79A373639232}"/>
              </a:ext>
            </a:extLst>
          </p:cNvPr>
          <p:cNvSpPr/>
          <p:nvPr/>
        </p:nvSpPr>
        <p:spPr>
          <a:xfrm>
            <a:off x="1925088" y="3157257"/>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要舍得牺牲自己的业余时间，舍得牺牲自己的爱好兴趣，静得下心，俯得下身，无私无畏、默默无闻地勤奋工作，</a:t>
            </a:r>
            <a:endParaRPr lang="zh-CN" altLang="en-US" dirty="0">
              <a:solidFill>
                <a:srgbClr val="C00000"/>
              </a:solidFill>
            </a:endParaRPr>
          </a:p>
        </p:txBody>
      </p:sp>
      <p:sp>
        <p:nvSpPr>
          <p:cNvPr id="22" name="圆角矩形 11">
            <a:extLst>
              <a:ext uri="{FF2B5EF4-FFF2-40B4-BE49-F238E27FC236}">
                <a16:creationId xmlns:a16="http://schemas.microsoft.com/office/drawing/2014/main" id="{915FD90A-BB4A-42F6-9D2F-6EE30BD43D6E}"/>
              </a:ext>
            </a:extLst>
          </p:cNvPr>
          <p:cNvSpPr/>
          <p:nvPr/>
        </p:nvSpPr>
        <p:spPr>
          <a:xfrm>
            <a:off x="7616736" y="1810096"/>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始终保持干事创业、开拓进取的精气神，平常时候看得出来，关键时刻冲得上去</a:t>
            </a:r>
            <a:endParaRPr lang="zh-CN" altLang="en-US" dirty="0">
              <a:solidFill>
                <a:srgbClr val="C00000"/>
              </a:solidFill>
            </a:endParaRPr>
          </a:p>
        </p:txBody>
      </p:sp>
      <p:sp>
        <p:nvSpPr>
          <p:cNvPr id="23" name="圆角矩形 12">
            <a:extLst>
              <a:ext uri="{FF2B5EF4-FFF2-40B4-BE49-F238E27FC236}">
                <a16:creationId xmlns:a16="http://schemas.microsoft.com/office/drawing/2014/main" id="{F7CAB46A-9E4C-48D3-A37D-9FDF98D99C83}"/>
              </a:ext>
            </a:extLst>
          </p:cNvPr>
          <p:cNvSpPr/>
          <p:nvPr/>
        </p:nvSpPr>
        <p:spPr>
          <a:xfrm>
            <a:off x="7616736" y="4311838"/>
            <a:ext cx="3011447" cy="1172623"/>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发扬不干好、不干出成绩就誓不罢休的韧劲，将事业进行到底。</a:t>
            </a:r>
            <a:endParaRPr lang="zh-CN" altLang="en-US" dirty="0">
              <a:solidFill>
                <a:srgbClr val="C00000"/>
              </a:solidFill>
            </a:endParaRPr>
          </a:p>
        </p:txBody>
      </p:sp>
      <p:sp>
        <p:nvSpPr>
          <p:cNvPr id="24" name="Freeform 29">
            <a:extLst>
              <a:ext uri="{FF2B5EF4-FFF2-40B4-BE49-F238E27FC236}">
                <a16:creationId xmlns:a16="http://schemas.microsoft.com/office/drawing/2014/main" id="{26901490-8EE6-43F4-9DEF-CB32988BA7F4}"/>
              </a:ext>
            </a:extLst>
          </p:cNvPr>
          <p:cNvSpPr/>
          <p:nvPr/>
        </p:nvSpPr>
        <p:spPr bwMode="auto">
          <a:xfrm>
            <a:off x="235901" y="46268"/>
            <a:ext cx="687291" cy="6141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dirty="0">
              <a:solidFill>
                <a:srgbClr val="C00000"/>
              </a:solidFill>
            </a:endParaRPr>
          </a:p>
        </p:txBody>
      </p:sp>
      <p:sp>
        <p:nvSpPr>
          <p:cNvPr id="25" name="任意多边形 7">
            <a:extLst>
              <a:ext uri="{FF2B5EF4-FFF2-40B4-BE49-F238E27FC236}">
                <a16:creationId xmlns:a16="http://schemas.microsoft.com/office/drawing/2014/main" id="{65E7F842-A843-489C-A977-65466ADF3D1D}"/>
              </a:ext>
            </a:extLst>
          </p:cNvPr>
          <p:cNvSpPr/>
          <p:nvPr/>
        </p:nvSpPr>
        <p:spPr>
          <a:xfrm>
            <a:off x="-272564" y="0"/>
            <a:ext cx="12590587" cy="850900"/>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0985DCD9-50A0-47D0-A432-7F7538C7E2CA}"/>
              </a:ext>
            </a:extLst>
          </p:cNvPr>
          <p:cNvSpPr txBox="1"/>
          <p:nvPr/>
        </p:nvSpPr>
        <p:spPr>
          <a:xfrm>
            <a:off x="7421321" y="94488"/>
            <a:ext cx="4262705" cy="646331"/>
          </a:xfrm>
          <a:prstGeom prst="rect">
            <a:avLst/>
          </a:prstGeom>
          <a:noFill/>
        </p:spPr>
        <p:txBody>
          <a:bodyPr wrap="none" rtlCol="0">
            <a:spAutoFit/>
          </a:bodyPr>
          <a:lstStyle/>
          <a:p>
            <a:r>
              <a:rPr lang="zh-CN" altLang="en-US" sz="1800" dirty="0">
                <a:solidFill>
                  <a:schemeClr val="bg1"/>
                </a:solidFill>
                <a:latin typeface="微软雅黑" panose="020B0503020204020204" pitchFamily="82" charset="2"/>
                <a:ea typeface="微软雅黑" panose="020B0503020204020204" pitchFamily="82" charset="2"/>
              </a:rPr>
              <a:t>践行“</a:t>
            </a:r>
            <a:r>
              <a:rPr lang="zh-CN" altLang="en-US" sz="3600" dirty="0">
                <a:solidFill>
                  <a:schemeClr val="bg1"/>
                </a:solidFill>
                <a:latin typeface="微软雅黑" panose="020B0503020204020204" pitchFamily="82" charset="2"/>
                <a:ea typeface="微软雅黑" panose="020B0503020204020204" pitchFamily="82" charset="2"/>
              </a:rPr>
              <a:t>四讲四有</a:t>
            </a:r>
            <a:r>
              <a:rPr lang="zh-CN" altLang="en-US" sz="1800" dirty="0">
                <a:solidFill>
                  <a:schemeClr val="bg1"/>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val="1957470651"/>
      </p:ext>
    </p:extLst>
  </p:cSld>
  <p:clrMapOvr>
    <a:masterClrMapping/>
  </p:clrMapOvr>
  <p:transition spd="med" advTm="450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80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283" y="1169111"/>
            <a:ext cx="7466666" cy="5688889"/>
          </a:xfrm>
          <a:prstGeom prst="rect">
            <a:avLst/>
          </a:prstGeom>
        </p:spPr>
      </p:pic>
      <p:sp>
        <p:nvSpPr>
          <p:cNvPr id="9" name="文本框 8"/>
          <p:cNvSpPr txBox="1"/>
          <p:nvPr/>
        </p:nvSpPr>
        <p:spPr>
          <a:xfrm>
            <a:off x="7181383" y="921461"/>
            <a:ext cx="3371850" cy="2862322"/>
          </a:xfrm>
          <a:prstGeom prst="rect">
            <a:avLst/>
          </a:prstGeom>
          <a:noFill/>
        </p:spPr>
        <p:txBody>
          <a:bodyPr wrap="square" rtlCol="0">
            <a:spAutoFit/>
          </a:bodyPr>
          <a:lstStyle/>
          <a:p>
            <a:pPr algn="ctr"/>
            <a:r>
              <a:rPr lang="zh-CN" altLang="en-US" sz="18000" spc="-2000" dirty="0">
                <a:blipFill dpi="0" rotWithShape="1">
                  <a:blip r:embed="rId5">
                    <a:alphaModFix amt="99000"/>
                  </a:blip>
                  <a:srcRect/>
                  <a:tile tx="-1060450" ty="107950" sx="44000" sy="35000" flip="none" algn="bl"/>
                </a:blipFill>
                <a:latin typeface="禹卫书法行书简体&#10;" panose="02000603000000000000" pitchFamily="2" charset="-122"/>
                <a:ea typeface="禹卫书法行书简体&#10;" panose="02000603000000000000" pitchFamily="2" charset="-122"/>
              </a:rPr>
              <a:t>肆</a:t>
            </a:r>
          </a:p>
        </p:txBody>
      </p:sp>
      <p:sp>
        <p:nvSpPr>
          <p:cNvPr id="11" name="文本框 215"/>
          <p:cNvSpPr txBox="1"/>
          <p:nvPr/>
        </p:nvSpPr>
        <p:spPr>
          <a:xfrm>
            <a:off x="4601368" y="3958886"/>
            <a:ext cx="9144000" cy="623248"/>
          </a:xfrm>
          <a:prstGeom prst="rect">
            <a:avLst/>
          </a:prstGeom>
          <a:noFill/>
          <a:ln>
            <a:noFill/>
          </a:ln>
        </p:spPr>
        <p:txBody>
          <a:bodyPr wrap="square" lIns="68580" tIns="34290" rIns="68580" bIns="34290" rtlCol="0">
            <a:spAutoFit/>
          </a:bodyPr>
          <a:lstStyle/>
          <a:p>
            <a:pPr algn="ctr"/>
            <a:r>
              <a:rPr lang="zh-CN" altLang="en-US" sz="3600" spc="600" dirty="0">
                <a:solidFill>
                  <a:srgbClr val="463231"/>
                </a:solidFill>
                <a:latin typeface="方正粗宋简体" panose="03000509000000000000" pitchFamily="65" charset="-122"/>
                <a:ea typeface="方正粗宋简体" panose="03000509000000000000" pitchFamily="65" charset="-122"/>
              </a:rPr>
              <a:t>要强化核心意识</a:t>
            </a:r>
          </a:p>
        </p:txBody>
      </p:sp>
    </p:spTree>
    <p:extLst>
      <p:ext uri="{BB962C8B-B14F-4D97-AF65-F5344CB8AC3E}">
        <p14:creationId xmlns:p14="http://schemas.microsoft.com/office/powerpoint/2010/main" val="4176064092"/>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pic>
        <p:nvPicPr>
          <p:cNvPr id="3" name="图片 2"/>
          <p:cNvPicPr>
            <a:picLocks noChangeAspect="1"/>
          </p:cNvPicPr>
          <p:nvPr/>
        </p:nvPicPr>
        <p:blipFill>
          <a:blip r:embed="rId4"/>
          <a:srcRect/>
          <a:stretch>
            <a:fillRect/>
          </a:stretch>
        </p:blipFill>
        <p:spPr bwMode="auto">
          <a:xfrm>
            <a:off x="0" y="1917244"/>
            <a:ext cx="6158610" cy="3165396"/>
          </a:xfrm>
          <a:prstGeom prst="rect">
            <a:avLst/>
          </a:prstGeom>
          <a:noFill/>
          <a:ln w="9525">
            <a:noFill/>
            <a:miter lim="800000"/>
            <a:headEnd/>
            <a:tailEnd/>
          </a:ln>
        </p:spPr>
      </p:pic>
      <p:sp>
        <p:nvSpPr>
          <p:cNvPr id="5" name="矩形 4"/>
          <p:cNvSpPr/>
          <p:nvPr/>
        </p:nvSpPr>
        <p:spPr>
          <a:xfrm>
            <a:off x="6158610" y="1917244"/>
            <a:ext cx="5363465" cy="3165396"/>
          </a:xfrm>
          <a:prstGeom prst="rect">
            <a:avLst/>
          </a:prstGeom>
          <a:solidFill>
            <a:srgbClr val="C21A1F"/>
          </a:solidFill>
          <a:ln w="28575" cap="flat" cmpd="sng" algn="ctr">
            <a:noFill/>
            <a:prstDash val="solid"/>
          </a:ln>
          <a:effectLst/>
        </p:spPr>
        <p:txBody>
          <a:bodyPr lIns="86411" tIns="43205" rIns="86411" bIns="43205"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 name="矩形 5"/>
          <p:cNvSpPr>
            <a:spLocks noChangeArrowheads="1"/>
          </p:cNvSpPr>
          <p:nvPr/>
        </p:nvSpPr>
        <p:spPr bwMode="auto">
          <a:xfrm>
            <a:off x="6598953" y="2184588"/>
            <a:ext cx="4284772" cy="2611657"/>
          </a:xfrm>
          <a:prstGeom prst="rect">
            <a:avLst/>
          </a:prstGeom>
          <a:noFill/>
          <a:ln w="9525">
            <a:noFill/>
            <a:miter lim="800000"/>
            <a:headEnd/>
            <a:tailEnd/>
          </a:ln>
          <a:effectLst>
            <a:outerShdw blurRad="444500" dist="254000" dir="8100000" algn="tr" rotWithShape="0">
              <a:prstClr val="black">
                <a:alpha val="50000"/>
              </a:prstClr>
            </a:outerShdw>
          </a:effectLst>
        </p:spPr>
        <p:txBody>
          <a:bodyPr lIns="86402" tIns="43202" rIns="86402" bIns="43202">
            <a:spAutoFit/>
          </a:bodyPr>
          <a:lstStyle/>
          <a:p>
            <a:pPr fontAlgn="base">
              <a:lnSpc>
                <a:spcPct val="200000"/>
              </a:lnSpc>
              <a:spcBef>
                <a:spcPct val="0"/>
              </a:spcBef>
              <a:spcAft>
                <a:spcPts val="472"/>
              </a:spcAft>
            </a:pPr>
            <a:r>
              <a:rPr lang="zh-CN" altLang="en-US" sz="1400" dirty="0">
                <a:solidFill>
                  <a:srgbClr val="F8F8F8"/>
                </a:solidFill>
                <a:latin typeface="微软雅黑" pitchFamily="34" charset="-122"/>
                <a:sym typeface="微软雅黑" pitchFamily="34" charset="-12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7" name="矩形 47"/>
          <p:cNvSpPr>
            <a:spLocks noChangeArrowheads="1"/>
          </p:cNvSpPr>
          <p:nvPr/>
        </p:nvSpPr>
        <p:spPr bwMode="auto">
          <a:xfrm>
            <a:off x="1338242" y="5417680"/>
            <a:ext cx="8992619" cy="884004"/>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defTabSz="864044">
              <a:lnSpc>
                <a:spcPct val="200000"/>
              </a:lnSpc>
              <a:spcBef>
                <a:spcPct val="0"/>
              </a:spcBef>
              <a:buNone/>
              <a:defRPr/>
            </a:pPr>
            <a:r>
              <a:rPr lang="zh-CN" altLang="en-US" sz="1400" kern="0" dirty="0">
                <a:solidFill>
                  <a:srgbClr val="463231"/>
                </a:solidFill>
                <a:sym typeface="微软雅黑" pitchFamily="34" charset="-122"/>
              </a:rPr>
              <a:t>以实际行动维护党中央的权威。要牢固树立“四个看齐”意识，在思想上政治上行动上同党中央和省、市委保持高度一致，以“马上就办、办就办好”的态度抓好贯彻落实，确保令行禁止、政令畅通。</a:t>
            </a:r>
          </a:p>
        </p:txBody>
      </p:sp>
      <p:grpSp>
        <p:nvGrpSpPr>
          <p:cNvPr id="8" name="组合 7"/>
          <p:cNvGrpSpPr/>
          <p:nvPr/>
        </p:nvGrpSpPr>
        <p:grpSpPr>
          <a:xfrm>
            <a:off x="2500186" y="2601101"/>
            <a:ext cx="266594" cy="464567"/>
            <a:chOff x="1397666" y="1419622"/>
            <a:chExt cx="474034" cy="743490"/>
          </a:xfrm>
          <a:solidFill>
            <a:srgbClr val="C21A1F"/>
          </a:solidFill>
          <a:effectLst>
            <a:outerShdw blurRad="76200" dir="18900000" sy="23000" kx="-1200000" algn="bl" rotWithShape="0">
              <a:prstClr val="black">
                <a:alpha val="20000"/>
              </a:prstClr>
            </a:outerShdw>
          </a:effectLst>
        </p:grpSpPr>
        <p:grpSp>
          <p:nvGrpSpPr>
            <p:cNvPr id="9" name="组合 8"/>
            <p:cNvGrpSpPr/>
            <p:nvPr/>
          </p:nvGrpSpPr>
          <p:grpSpPr>
            <a:xfrm>
              <a:off x="1397666" y="1419622"/>
              <a:ext cx="474034" cy="743490"/>
              <a:chOff x="1397666" y="1419622"/>
              <a:chExt cx="474034" cy="743490"/>
            </a:xfrm>
            <a:grpFill/>
          </p:grpSpPr>
          <p:sp>
            <p:nvSpPr>
              <p:cNvPr id="11" name="同心圆 10"/>
              <p:cNvSpPr/>
              <p:nvPr/>
            </p:nvSpPr>
            <p:spPr>
              <a:xfrm>
                <a:off x="1397666" y="1419622"/>
                <a:ext cx="474034" cy="474034"/>
              </a:xfrm>
              <a:prstGeom prst="donut">
                <a:avLst/>
              </a:prstGeom>
              <a:grp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rial"/>
                  <a:ea typeface="微软雅黑"/>
                  <a:cs typeface="+mn-cs"/>
                </a:endParaRPr>
              </a:p>
            </p:txBody>
          </p:sp>
          <p:sp>
            <p:nvSpPr>
              <p:cNvPr id="12" name="等腰三角形 11"/>
              <p:cNvSpPr/>
              <p:nvPr/>
            </p:nvSpPr>
            <p:spPr>
              <a:xfrm rot="10800000">
                <a:off x="1425882" y="1771198"/>
                <a:ext cx="417601" cy="391914"/>
              </a:xfrm>
              <a:prstGeom prst="triangle">
                <a:avLst/>
              </a:prstGeom>
              <a:grp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0" name="椭圆 9"/>
            <p:cNvSpPr/>
            <p:nvPr/>
          </p:nvSpPr>
          <p:spPr>
            <a:xfrm>
              <a:off x="1562675" y="1584631"/>
              <a:ext cx="144016" cy="144016"/>
            </a:xfrm>
            <a:prstGeom prst="ellipse">
              <a:avLst/>
            </a:prstGeom>
            <a:grp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3" name="Freeform 29">
            <a:extLst>
              <a:ext uri="{FF2B5EF4-FFF2-40B4-BE49-F238E27FC236}">
                <a16:creationId xmlns:a16="http://schemas.microsoft.com/office/drawing/2014/main" id="{E139245A-13CD-4878-A638-DA21CF4E7D54}"/>
              </a:ext>
            </a:extLst>
          </p:cNvPr>
          <p:cNvSpPr/>
          <p:nvPr/>
        </p:nvSpPr>
        <p:spPr bwMode="auto">
          <a:xfrm>
            <a:off x="235901" y="46268"/>
            <a:ext cx="687291" cy="6141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dirty="0">
              <a:solidFill>
                <a:srgbClr val="C00000"/>
              </a:solidFill>
            </a:endParaRPr>
          </a:p>
        </p:txBody>
      </p:sp>
      <p:sp>
        <p:nvSpPr>
          <p:cNvPr id="14" name="任意多边形 7">
            <a:extLst>
              <a:ext uri="{FF2B5EF4-FFF2-40B4-BE49-F238E27FC236}">
                <a16:creationId xmlns:a16="http://schemas.microsoft.com/office/drawing/2014/main" id="{006D1823-B5C2-4F33-A428-4E0A9EB74A32}"/>
              </a:ext>
            </a:extLst>
          </p:cNvPr>
          <p:cNvSpPr/>
          <p:nvPr/>
        </p:nvSpPr>
        <p:spPr>
          <a:xfrm>
            <a:off x="-272564" y="0"/>
            <a:ext cx="12590587" cy="850900"/>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A869C2F0-3D61-4DC7-B534-061902B98969}"/>
              </a:ext>
            </a:extLst>
          </p:cNvPr>
          <p:cNvSpPr txBox="1"/>
          <p:nvPr/>
        </p:nvSpPr>
        <p:spPr>
          <a:xfrm>
            <a:off x="7421321" y="94488"/>
            <a:ext cx="4262705" cy="646331"/>
          </a:xfrm>
          <a:prstGeom prst="rect">
            <a:avLst/>
          </a:prstGeom>
          <a:noFill/>
        </p:spPr>
        <p:txBody>
          <a:bodyPr wrap="none" rtlCol="0">
            <a:spAutoFit/>
          </a:bodyPr>
          <a:lstStyle/>
          <a:p>
            <a:r>
              <a:rPr lang="zh-CN" altLang="en-US" sz="1800" dirty="0">
                <a:solidFill>
                  <a:schemeClr val="bg1"/>
                </a:solidFill>
                <a:latin typeface="微软雅黑" panose="020B0503020204020204" pitchFamily="82" charset="2"/>
                <a:ea typeface="微软雅黑" panose="020B0503020204020204" pitchFamily="82" charset="2"/>
              </a:rPr>
              <a:t>践行“</a:t>
            </a:r>
            <a:r>
              <a:rPr lang="zh-CN" altLang="en-US" sz="3600" dirty="0">
                <a:solidFill>
                  <a:schemeClr val="bg1"/>
                </a:solidFill>
                <a:latin typeface="微软雅黑" panose="020B0503020204020204" pitchFamily="82" charset="2"/>
                <a:ea typeface="微软雅黑" panose="020B0503020204020204" pitchFamily="82" charset="2"/>
              </a:rPr>
              <a:t>四讲四有</a:t>
            </a:r>
            <a:r>
              <a:rPr lang="zh-CN" altLang="en-US" sz="1800" dirty="0">
                <a:solidFill>
                  <a:schemeClr val="bg1"/>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val="724186215"/>
      </p:ext>
    </p:extLst>
  </p:cSld>
  <p:clrMapOvr>
    <a:masterClrMapping/>
  </p:clrMapOvr>
  <p:transition spd="med" advTm="450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80000">
                                          <p:cBhvr additive="base">
                                            <p:cTn id="7" dur="500" fill="hold"/>
                                            <p:tgtEl>
                                              <p:spTgt spid="13"/>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2" presetClass="entr" presetSubtype="2"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right)">
                                          <p:cBhvr>
                                            <p:cTn id="18" dur="1000"/>
                                            <p:tgtEl>
                                              <p:spTgt spid="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par>
                              <p:cTn id="22" fill="hold">
                                <p:stCondLst>
                                  <p:cond delay="2100"/>
                                </p:stCondLst>
                                <p:childTnLst>
                                  <p:par>
                                    <p:cTn id="23" presetID="42" presetClass="entr" presetSubtype="0" fill="hold" nodeType="afterEffect">
                                      <p:stCondLst>
                                        <p:cond delay="25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anim calcmode="lin" valueType="num">
                                          <p:cBhvr>
                                            <p:cTn id="26" dur="750" fill="hold"/>
                                            <p:tgtEl>
                                              <p:spTgt spid="8"/>
                                            </p:tgtEl>
                                            <p:attrNameLst>
                                              <p:attrName>ppt_x</p:attrName>
                                            </p:attrNameLst>
                                          </p:cBhvr>
                                          <p:tavLst>
                                            <p:tav tm="0">
                                              <p:val>
                                                <p:strVal val="#ppt_x"/>
                                              </p:val>
                                            </p:tav>
                                            <p:tav tm="100000">
                                              <p:val>
                                                <p:strVal val="#ppt_x"/>
                                              </p:val>
                                            </p:tav>
                                          </p:tavLst>
                                        </p:anim>
                                        <p:anim calcmode="lin" valueType="num">
                                          <p:cBhvr>
                                            <p:cTn id="27" dur="7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100"/>
                                </p:stCondLst>
                                <p:childTnLst>
                                  <p:par>
                                    <p:cTn id="29" presetID="26" presetClass="emph" presetSubtype="0" fill="hold" nodeType="afterEffect">
                                      <p:stCondLst>
                                        <p:cond delay="0"/>
                                      </p:stCondLst>
                                      <p:childTnLst>
                                        <p:animEffect transition="out" filter="fade">
                                          <p:cBhvr>
                                            <p:cTn id="30" dur="500" tmFilter="0, 0; .2, .5; .8, .5; 1, 0"/>
                                            <p:tgtEl>
                                              <p:spTgt spid="8"/>
                                            </p:tgtEl>
                                          </p:cBhvr>
                                        </p:animEffect>
                                        <p:animScale>
                                          <p:cBhvr>
                                            <p:cTn id="31" dur="250" autoRev="1" fill="hold"/>
                                            <p:tgtEl>
                                              <p:spTgt spid="8"/>
                                            </p:tgtEl>
                                          </p:cBhvr>
                                          <p:by x="105000" y="105000"/>
                                        </p:animScale>
                                      </p:childTnLst>
                                    </p:cTn>
                                  </p:par>
                                </p:childTnLst>
                              </p:cTn>
                            </p:par>
                            <p:par>
                              <p:cTn id="32" fill="hold">
                                <p:stCondLst>
                                  <p:cond delay="3600"/>
                                </p:stCondLst>
                                <p:childTnLst>
                                  <p:par>
                                    <p:cTn id="33" presetID="14" presetClass="entr" presetSubtype="1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750"/>
                                            <p:tgtEl>
                                              <p:spTgt spid="6"/>
                                            </p:tgtEl>
                                          </p:cBhvr>
                                        </p:animEffect>
                                      </p:childTnLst>
                                    </p:cTn>
                                  </p:par>
                                </p:childTnLst>
                              </p:cTn>
                            </p:par>
                            <p:par>
                              <p:cTn id="36" fill="hold">
                                <p:stCondLst>
                                  <p:cond delay="4350"/>
                                </p:stCondLst>
                                <p:childTnLst>
                                  <p:par>
                                    <p:cTn id="37" presetID="16" presetClass="entr" presetSubtype="37"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barn(outVertical)">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3" grpId="0" animBg="1"/>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2" presetClass="entr" presetSubtype="2"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right)">
                                          <p:cBhvr>
                                            <p:cTn id="18" dur="1000"/>
                                            <p:tgtEl>
                                              <p:spTgt spid="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par>
                              <p:cTn id="22" fill="hold">
                                <p:stCondLst>
                                  <p:cond delay="2100"/>
                                </p:stCondLst>
                                <p:childTnLst>
                                  <p:par>
                                    <p:cTn id="23" presetID="42" presetClass="entr" presetSubtype="0" fill="hold" nodeType="afterEffect">
                                      <p:stCondLst>
                                        <p:cond delay="25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anim calcmode="lin" valueType="num">
                                          <p:cBhvr>
                                            <p:cTn id="26" dur="750" fill="hold"/>
                                            <p:tgtEl>
                                              <p:spTgt spid="8"/>
                                            </p:tgtEl>
                                            <p:attrNameLst>
                                              <p:attrName>ppt_x</p:attrName>
                                            </p:attrNameLst>
                                          </p:cBhvr>
                                          <p:tavLst>
                                            <p:tav tm="0">
                                              <p:val>
                                                <p:strVal val="#ppt_x"/>
                                              </p:val>
                                            </p:tav>
                                            <p:tav tm="100000">
                                              <p:val>
                                                <p:strVal val="#ppt_x"/>
                                              </p:val>
                                            </p:tav>
                                          </p:tavLst>
                                        </p:anim>
                                        <p:anim calcmode="lin" valueType="num">
                                          <p:cBhvr>
                                            <p:cTn id="27" dur="7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100"/>
                                </p:stCondLst>
                                <p:childTnLst>
                                  <p:par>
                                    <p:cTn id="29" presetID="26" presetClass="emph" presetSubtype="0" fill="hold" nodeType="afterEffect">
                                      <p:stCondLst>
                                        <p:cond delay="0"/>
                                      </p:stCondLst>
                                      <p:childTnLst>
                                        <p:animEffect transition="out" filter="fade">
                                          <p:cBhvr>
                                            <p:cTn id="30" dur="500" tmFilter="0, 0; .2, .5; .8, .5; 1, 0"/>
                                            <p:tgtEl>
                                              <p:spTgt spid="8"/>
                                            </p:tgtEl>
                                          </p:cBhvr>
                                        </p:animEffect>
                                        <p:animScale>
                                          <p:cBhvr>
                                            <p:cTn id="31" dur="250" autoRev="1" fill="hold"/>
                                            <p:tgtEl>
                                              <p:spTgt spid="8"/>
                                            </p:tgtEl>
                                          </p:cBhvr>
                                          <p:by x="105000" y="105000"/>
                                        </p:animScale>
                                      </p:childTnLst>
                                    </p:cTn>
                                  </p:par>
                                </p:childTnLst>
                              </p:cTn>
                            </p:par>
                            <p:par>
                              <p:cTn id="32" fill="hold">
                                <p:stCondLst>
                                  <p:cond delay="3600"/>
                                </p:stCondLst>
                                <p:childTnLst>
                                  <p:par>
                                    <p:cTn id="33" presetID="14" presetClass="entr" presetSubtype="1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750"/>
                                            <p:tgtEl>
                                              <p:spTgt spid="6"/>
                                            </p:tgtEl>
                                          </p:cBhvr>
                                        </p:animEffect>
                                      </p:childTnLst>
                                    </p:cTn>
                                  </p:par>
                                </p:childTnLst>
                              </p:cTn>
                            </p:par>
                            <p:par>
                              <p:cTn id="36" fill="hold">
                                <p:stCondLst>
                                  <p:cond delay="4350"/>
                                </p:stCondLst>
                                <p:childTnLst>
                                  <p:par>
                                    <p:cTn id="37" presetID="16" presetClass="entr" presetSubtype="37"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barn(outVertical)">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3" grpId="0" animBg="1"/>
          <p:bldP spid="1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sp>
        <p:nvSpPr>
          <p:cNvPr id="7" name="文本框 6"/>
          <p:cNvSpPr txBox="1"/>
          <p:nvPr/>
        </p:nvSpPr>
        <p:spPr>
          <a:xfrm>
            <a:off x="1173061" y="1484869"/>
            <a:ext cx="3943350" cy="923330"/>
          </a:xfrm>
          <a:prstGeom prst="rect">
            <a:avLst/>
          </a:prstGeom>
          <a:noFill/>
        </p:spPr>
        <p:txBody>
          <a:bodyPr wrap="square" rtlCol="0">
            <a:spAutoFit/>
          </a:bodyPr>
          <a:lstStyle/>
          <a:p>
            <a:pPr algn="ctr"/>
            <a:r>
              <a:rPr lang="zh-CN" altLang="en-US" sz="5400" dirty="0">
                <a:solidFill>
                  <a:srgbClr val="463231"/>
                </a:solidFill>
                <a:latin typeface="方正粗宋简体" panose="03000509000000000000" pitchFamily="65" charset="-122"/>
                <a:ea typeface="方正粗宋简体" panose="03000509000000000000" pitchFamily="65" charset="-122"/>
              </a:rPr>
              <a:t>前言</a:t>
            </a:r>
          </a:p>
        </p:txBody>
      </p:sp>
      <p:grpSp>
        <p:nvGrpSpPr>
          <p:cNvPr id="15" name="组合 14"/>
          <p:cNvGrpSpPr/>
          <p:nvPr/>
        </p:nvGrpSpPr>
        <p:grpSpPr>
          <a:xfrm>
            <a:off x="1268796" y="1946534"/>
            <a:ext cx="9832506" cy="4378066"/>
            <a:chOff x="1740744" y="2182509"/>
            <a:chExt cx="7210425" cy="3210546"/>
          </a:xfrm>
        </p:grpSpPr>
        <p:sp>
          <p:nvSpPr>
            <p:cNvPr id="12" name="任意多边形 11"/>
            <p:cNvSpPr/>
            <p:nvPr/>
          </p:nvSpPr>
          <p:spPr>
            <a:xfrm>
              <a:off x="1740744" y="2182509"/>
              <a:ext cx="7210425" cy="3210546"/>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ln w="38100">
              <a:solidFill>
                <a:srgbClr val="C21A1F"/>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13" name="TextBox 12"/>
            <p:cNvSpPr txBox="1"/>
            <p:nvPr/>
          </p:nvSpPr>
          <p:spPr>
            <a:xfrm>
              <a:off x="3846857" y="2189394"/>
              <a:ext cx="1017438" cy="270840"/>
            </a:xfrm>
            <a:prstGeom prst="rect">
              <a:avLst/>
            </a:prstGeom>
            <a:noFill/>
          </p:spPr>
          <p:txBody>
            <a:bodyPr wrap="none" rtlCol="0">
              <a:spAutoFit/>
            </a:bodyPr>
            <a:lstStyle/>
            <a:p>
              <a:pPr algn="ctr"/>
              <a:r>
                <a:rPr lang="en-US" altLang="zh-CN" b="1" dirty="0">
                  <a:ln w="12700">
                    <a:noFill/>
                  </a:ln>
                  <a:solidFill>
                    <a:srgbClr val="463231"/>
                  </a:solidFill>
                  <a:latin typeface="微软雅黑" panose="020B0503020204020204" pitchFamily="34" charset="-122"/>
                  <a:ea typeface="微软雅黑" panose="020B0503020204020204" pitchFamily="34" charset="-122"/>
                </a:rPr>
                <a:t>QIAN YAN</a:t>
              </a:r>
              <a:endParaRPr lang="zh-CN" altLang="en-US" b="1" dirty="0">
                <a:ln w="12700">
                  <a:noFill/>
                </a:ln>
                <a:solidFill>
                  <a:srgbClr val="46323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041652" y="2527945"/>
              <a:ext cx="6552728" cy="2708028"/>
            </a:xfrm>
            <a:prstGeom prst="rect">
              <a:avLst/>
            </a:prstGeom>
            <a:noFill/>
          </p:spPr>
          <p:txBody>
            <a:bodyPr wrap="square" rtlCol="0">
              <a:spAutoFit/>
            </a:bodyPr>
            <a:lstStyle/>
            <a:p>
              <a:pPr algn="just">
                <a:lnSpc>
                  <a:spcPct val="200000"/>
                </a:lnSpc>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gr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6261" y="1012035"/>
            <a:ext cx="1945069" cy="1566602"/>
          </a:xfrm>
          <a:prstGeom prst="rect">
            <a:avLst/>
          </a:prstGeom>
        </p:spPr>
      </p:pic>
    </p:spTree>
    <p:extLst>
      <p:ext uri="{BB962C8B-B14F-4D97-AF65-F5344CB8AC3E}">
        <p14:creationId xmlns:p14="http://schemas.microsoft.com/office/powerpoint/2010/main" val="3045231049"/>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19666" y="0"/>
            <a:ext cx="12211666" cy="6858000"/>
          </a:xfrm>
          <a:prstGeom prst="rect">
            <a:avLst/>
          </a:prstGeom>
        </p:spPr>
      </p:pic>
      <p:graphicFrame>
        <p:nvGraphicFramePr>
          <p:cNvPr id="14" name="图示 13"/>
          <p:cNvGraphicFramePr/>
          <p:nvPr>
            <p:extLst>
              <p:ext uri="{D42A27DB-BD31-4B8C-83A1-F6EECF244321}">
                <p14:modId xmlns:p14="http://schemas.microsoft.com/office/powerpoint/2010/main" val="1124445534"/>
              </p:ext>
            </p:extLst>
          </p:nvPr>
        </p:nvGraphicFramePr>
        <p:xfrm>
          <a:off x="1675675" y="1247079"/>
          <a:ext cx="8840651" cy="58937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Freeform 29">
            <a:extLst>
              <a:ext uri="{FF2B5EF4-FFF2-40B4-BE49-F238E27FC236}">
                <a16:creationId xmlns:a16="http://schemas.microsoft.com/office/drawing/2014/main" id="{335B925D-7661-4E9F-85D5-AEBCF9FD040E}"/>
              </a:ext>
            </a:extLst>
          </p:cNvPr>
          <p:cNvSpPr/>
          <p:nvPr/>
        </p:nvSpPr>
        <p:spPr bwMode="auto">
          <a:xfrm>
            <a:off x="235901" y="46268"/>
            <a:ext cx="687291" cy="6141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dirty="0">
              <a:solidFill>
                <a:srgbClr val="C00000"/>
              </a:solidFill>
            </a:endParaRPr>
          </a:p>
        </p:txBody>
      </p:sp>
      <p:sp>
        <p:nvSpPr>
          <p:cNvPr id="6" name="任意多边形 7">
            <a:extLst>
              <a:ext uri="{FF2B5EF4-FFF2-40B4-BE49-F238E27FC236}">
                <a16:creationId xmlns:a16="http://schemas.microsoft.com/office/drawing/2014/main" id="{BDDFBC40-48A0-455F-B8AC-A302B93009A9}"/>
              </a:ext>
            </a:extLst>
          </p:cNvPr>
          <p:cNvSpPr/>
          <p:nvPr/>
        </p:nvSpPr>
        <p:spPr>
          <a:xfrm>
            <a:off x="-272564" y="0"/>
            <a:ext cx="12590587" cy="850900"/>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90311897-9851-4C4D-9D38-2D793A050A63}"/>
              </a:ext>
            </a:extLst>
          </p:cNvPr>
          <p:cNvSpPr txBox="1"/>
          <p:nvPr/>
        </p:nvSpPr>
        <p:spPr>
          <a:xfrm>
            <a:off x="7421321" y="94488"/>
            <a:ext cx="4262705" cy="646331"/>
          </a:xfrm>
          <a:prstGeom prst="rect">
            <a:avLst/>
          </a:prstGeom>
          <a:noFill/>
        </p:spPr>
        <p:txBody>
          <a:bodyPr wrap="none" rtlCol="0">
            <a:spAutoFit/>
          </a:bodyPr>
          <a:lstStyle/>
          <a:p>
            <a:r>
              <a:rPr lang="zh-CN" altLang="en-US" sz="1800" dirty="0">
                <a:solidFill>
                  <a:schemeClr val="bg1"/>
                </a:solidFill>
                <a:latin typeface="微软雅黑" panose="020B0503020204020204" pitchFamily="82" charset="2"/>
                <a:ea typeface="微软雅黑" panose="020B0503020204020204" pitchFamily="82" charset="2"/>
              </a:rPr>
              <a:t>践行“</a:t>
            </a:r>
            <a:r>
              <a:rPr lang="zh-CN" altLang="en-US" sz="3600" dirty="0">
                <a:solidFill>
                  <a:schemeClr val="bg1"/>
                </a:solidFill>
                <a:latin typeface="微软雅黑" panose="020B0503020204020204" pitchFamily="82" charset="2"/>
                <a:ea typeface="微软雅黑" panose="020B0503020204020204" pitchFamily="82" charset="2"/>
              </a:rPr>
              <a:t>四讲四有</a:t>
            </a:r>
            <a:r>
              <a:rPr lang="zh-CN" altLang="en-US" sz="1800" dirty="0">
                <a:solidFill>
                  <a:schemeClr val="bg1"/>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val="2190239049"/>
      </p:ext>
    </p:extLst>
  </p:cSld>
  <p:clrMapOvr>
    <a:masterClrMapping/>
  </p:clrMapOvr>
  <p:transition spd="med" advTm="450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80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5" grpId="0" animBg="1"/>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5" grpId="0" animBg="1"/>
          <p:bldP spid="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19666" y="0"/>
            <a:ext cx="12211666" cy="6858000"/>
          </a:xfrm>
          <a:prstGeom prst="rect">
            <a:avLst/>
          </a:prstGeom>
          <a:solidFill>
            <a:srgbClr val="C21A1F"/>
          </a:solidFill>
          <a:ln>
            <a:solidFill>
              <a:srgbClr val="C00000"/>
            </a:solidFill>
          </a:ln>
        </p:spPr>
      </p:pic>
      <p:sp>
        <p:nvSpPr>
          <p:cNvPr id="57" name="矩形 56">
            <a:extLst>
              <a:ext uri="{FF2B5EF4-FFF2-40B4-BE49-F238E27FC236}">
                <a16:creationId xmlns:a16="http://schemas.microsoft.com/office/drawing/2014/main" id="{195407F0-E31C-421B-A45B-B4933618CA86}"/>
              </a:ext>
            </a:extLst>
          </p:cNvPr>
          <p:cNvSpPr/>
          <p:nvPr/>
        </p:nvSpPr>
        <p:spPr bwMode="auto">
          <a:xfrm>
            <a:off x="3257476" y="1208779"/>
            <a:ext cx="4090366" cy="2347247"/>
          </a:xfrm>
          <a:prstGeom prst="rect">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8" name="矩形 57">
            <a:extLst>
              <a:ext uri="{FF2B5EF4-FFF2-40B4-BE49-F238E27FC236}">
                <a16:creationId xmlns:a16="http://schemas.microsoft.com/office/drawing/2014/main" id="{F5A340D0-705F-45BB-8778-043502414D47}"/>
              </a:ext>
            </a:extLst>
          </p:cNvPr>
          <p:cNvSpPr/>
          <p:nvPr/>
        </p:nvSpPr>
        <p:spPr bwMode="auto">
          <a:xfrm>
            <a:off x="3257476" y="3952396"/>
            <a:ext cx="4090366" cy="2347247"/>
          </a:xfrm>
          <a:prstGeom prst="rect">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9" name="矩形 58">
            <a:extLst>
              <a:ext uri="{FF2B5EF4-FFF2-40B4-BE49-F238E27FC236}">
                <a16:creationId xmlns:a16="http://schemas.microsoft.com/office/drawing/2014/main" id="{46839BAF-BD24-4F86-B199-7F9A282E8C3A}"/>
              </a:ext>
            </a:extLst>
          </p:cNvPr>
          <p:cNvSpPr/>
          <p:nvPr/>
        </p:nvSpPr>
        <p:spPr bwMode="auto">
          <a:xfrm>
            <a:off x="7594353" y="1208779"/>
            <a:ext cx="4090366" cy="2347247"/>
          </a:xfrm>
          <a:prstGeom prst="rect">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0" name="矩形 59">
            <a:extLst>
              <a:ext uri="{FF2B5EF4-FFF2-40B4-BE49-F238E27FC236}">
                <a16:creationId xmlns:a16="http://schemas.microsoft.com/office/drawing/2014/main" id="{97EC13D9-33B3-4B09-A466-B617B6BD1DAC}"/>
              </a:ext>
            </a:extLst>
          </p:cNvPr>
          <p:cNvSpPr/>
          <p:nvPr/>
        </p:nvSpPr>
        <p:spPr bwMode="auto">
          <a:xfrm>
            <a:off x="7594353" y="3952396"/>
            <a:ext cx="4090366" cy="2347247"/>
          </a:xfrm>
          <a:prstGeom prst="rect">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1" name="矩形 60">
            <a:extLst>
              <a:ext uri="{FF2B5EF4-FFF2-40B4-BE49-F238E27FC236}">
                <a16:creationId xmlns:a16="http://schemas.microsoft.com/office/drawing/2014/main" id="{44CD0EB8-4529-4352-A228-AF998C4FF350}"/>
              </a:ext>
            </a:extLst>
          </p:cNvPr>
          <p:cNvSpPr/>
          <p:nvPr/>
        </p:nvSpPr>
        <p:spPr>
          <a:xfrm>
            <a:off x="7694457" y="4242087"/>
            <a:ext cx="3874168" cy="1815882"/>
          </a:xfrm>
          <a:prstGeom prst="rect">
            <a:avLst/>
          </a:prstGeom>
        </p:spPr>
        <p:txBody>
          <a:bodyPr wrap="square">
            <a:spAutoFit/>
          </a:bodyPr>
          <a:lstStyle/>
          <a:p>
            <a:pPr marL="285750" indent="-285750" algn="just">
              <a:buClr>
                <a:srgbClr val="C00000"/>
              </a:buClr>
              <a:buFont typeface="Wingdings" panose="05000000000000000000" pitchFamily="2" charset="2"/>
              <a:buChar char="n"/>
            </a:pPr>
            <a:r>
              <a:rPr lang="zh-CN" altLang="en-US" sz="1600" dirty="0">
                <a:latin typeface="+mn-ea"/>
              </a:rPr>
              <a:t>解决好世界观问题。树立公仆意识。</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具有高尚的道德情操。模范遵守社会公德、职业道德、家庭美德。</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具有良好的作风。善于当好“班长” 为党员和群众作出表率。</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发扬党的三大优良作风。处理好与党群关系，使支部工作顺利开展。</a:t>
            </a:r>
          </a:p>
        </p:txBody>
      </p:sp>
      <p:pic>
        <p:nvPicPr>
          <p:cNvPr id="62" name="图片 61">
            <a:extLst>
              <a:ext uri="{FF2B5EF4-FFF2-40B4-BE49-F238E27FC236}">
                <a16:creationId xmlns:a16="http://schemas.microsoft.com/office/drawing/2014/main" id="{EE40A4E3-38D9-4A17-B77D-D4C046F87D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449" y="2589998"/>
            <a:ext cx="4407174" cy="4511410"/>
          </a:xfrm>
          <a:prstGeom prst="rect">
            <a:avLst/>
          </a:prstGeom>
        </p:spPr>
      </p:pic>
      <p:sp>
        <p:nvSpPr>
          <p:cNvPr id="63" name="矩形 62">
            <a:extLst>
              <a:ext uri="{FF2B5EF4-FFF2-40B4-BE49-F238E27FC236}">
                <a16:creationId xmlns:a16="http://schemas.microsoft.com/office/drawing/2014/main" id="{3DB8571D-C1EA-4457-B7BD-411B7D013969}"/>
              </a:ext>
            </a:extLst>
          </p:cNvPr>
          <p:cNvSpPr/>
          <p:nvPr/>
        </p:nvSpPr>
        <p:spPr>
          <a:xfrm>
            <a:off x="966362" y="3167566"/>
            <a:ext cx="1440160" cy="1569660"/>
          </a:xfrm>
          <a:prstGeom prst="rect">
            <a:avLst/>
          </a:prstGeom>
        </p:spPr>
        <p:txBody>
          <a:bodyPr wrap="square">
            <a:spAutoFit/>
          </a:bodyPr>
          <a:lstStyle/>
          <a:p>
            <a:pPr algn="ctr"/>
            <a:r>
              <a:rPr lang="zh-CN" altLang="en-US" sz="4800" b="1" dirty="0">
                <a:latin typeface="+mj-ea"/>
                <a:ea typeface="+mj-ea"/>
              </a:rPr>
              <a:t>素质要求</a:t>
            </a:r>
          </a:p>
        </p:txBody>
      </p:sp>
      <p:sp>
        <p:nvSpPr>
          <p:cNvPr id="64" name="矩形 63">
            <a:extLst>
              <a:ext uri="{FF2B5EF4-FFF2-40B4-BE49-F238E27FC236}">
                <a16:creationId xmlns:a16="http://schemas.microsoft.com/office/drawing/2014/main" id="{E9F6217B-DF29-488B-8F1B-34089A6FFA62}"/>
              </a:ext>
            </a:extLst>
          </p:cNvPr>
          <p:cNvSpPr/>
          <p:nvPr/>
        </p:nvSpPr>
        <p:spPr>
          <a:xfrm>
            <a:off x="4294547" y="993299"/>
            <a:ext cx="2016224" cy="369332"/>
          </a:xfrm>
          <a:prstGeom prst="rect">
            <a:avLst/>
          </a:prstGeom>
          <a:solidFill>
            <a:srgbClr val="C00000"/>
          </a:solidFill>
        </p:spPr>
        <p:txBody>
          <a:bodyPr wrap="square">
            <a:spAutoFit/>
          </a:bodyPr>
          <a:lstStyle/>
          <a:p>
            <a:pPr algn="ctr"/>
            <a:r>
              <a:rPr lang="zh-CN" altLang="en-US" b="1" dirty="0">
                <a:solidFill>
                  <a:schemeClr val="bg2"/>
                </a:solidFill>
                <a:latin typeface="+mj-ea"/>
                <a:ea typeface="+mj-ea"/>
              </a:rPr>
              <a:t>思想政治素质</a:t>
            </a:r>
          </a:p>
        </p:txBody>
      </p:sp>
      <p:sp>
        <p:nvSpPr>
          <p:cNvPr id="65" name="矩形 64">
            <a:extLst>
              <a:ext uri="{FF2B5EF4-FFF2-40B4-BE49-F238E27FC236}">
                <a16:creationId xmlns:a16="http://schemas.microsoft.com/office/drawing/2014/main" id="{B4AD93B7-934D-44DF-A886-58E41B472614}"/>
              </a:ext>
            </a:extLst>
          </p:cNvPr>
          <p:cNvSpPr/>
          <p:nvPr/>
        </p:nvSpPr>
        <p:spPr>
          <a:xfrm>
            <a:off x="8643455" y="993299"/>
            <a:ext cx="2016224" cy="369332"/>
          </a:xfrm>
          <a:prstGeom prst="rect">
            <a:avLst/>
          </a:prstGeom>
          <a:solidFill>
            <a:srgbClr val="C00000"/>
          </a:solidFill>
        </p:spPr>
        <p:txBody>
          <a:bodyPr wrap="square">
            <a:spAutoFit/>
          </a:bodyPr>
          <a:lstStyle/>
          <a:p>
            <a:pPr algn="ctr"/>
            <a:r>
              <a:rPr lang="zh-CN" altLang="en-US" b="1" dirty="0">
                <a:solidFill>
                  <a:schemeClr val="bg2"/>
                </a:solidFill>
                <a:latin typeface="+mj-ea"/>
                <a:ea typeface="+mj-ea"/>
              </a:rPr>
              <a:t>科学文化素质</a:t>
            </a:r>
          </a:p>
        </p:txBody>
      </p:sp>
      <p:sp>
        <p:nvSpPr>
          <p:cNvPr id="66" name="矩形 65">
            <a:extLst>
              <a:ext uri="{FF2B5EF4-FFF2-40B4-BE49-F238E27FC236}">
                <a16:creationId xmlns:a16="http://schemas.microsoft.com/office/drawing/2014/main" id="{094B700E-3032-49DC-8650-CEEE4468438C}"/>
              </a:ext>
            </a:extLst>
          </p:cNvPr>
          <p:cNvSpPr/>
          <p:nvPr/>
        </p:nvSpPr>
        <p:spPr>
          <a:xfrm>
            <a:off x="4294547" y="3772594"/>
            <a:ext cx="2016224" cy="369332"/>
          </a:xfrm>
          <a:prstGeom prst="rect">
            <a:avLst/>
          </a:prstGeom>
          <a:solidFill>
            <a:srgbClr val="C00000"/>
          </a:solidFill>
        </p:spPr>
        <p:txBody>
          <a:bodyPr wrap="square">
            <a:spAutoFit/>
          </a:bodyPr>
          <a:lstStyle/>
          <a:p>
            <a:pPr algn="ctr"/>
            <a:r>
              <a:rPr lang="zh-CN" altLang="en-US" b="1" dirty="0">
                <a:solidFill>
                  <a:schemeClr val="bg2"/>
                </a:solidFill>
                <a:latin typeface="+mj-ea"/>
                <a:ea typeface="+mj-ea"/>
              </a:rPr>
              <a:t>工作能力素质</a:t>
            </a:r>
          </a:p>
        </p:txBody>
      </p:sp>
      <p:sp>
        <p:nvSpPr>
          <p:cNvPr id="67" name="矩形 66">
            <a:extLst>
              <a:ext uri="{FF2B5EF4-FFF2-40B4-BE49-F238E27FC236}">
                <a16:creationId xmlns:a16="http://schemas.microsoft.com/office/drawing/2014/main" id="{BDA3F9D1-8B18-4C22-807D-A33225056604}"/>
              </a:ext>
            </a:extLst>
          </p:cNvPr>
          <p:cNvSpPr/>
          <p:nvPr/>
        </p:nvSpPr>
        <p:spPr>
          <a:xfrm>
            <a:off x="8643455" y="3772594"/>
            <a:ext cx="2016224" cy="369332"/>
          </a:xfrm>
          <a:prstGeom prst="rect">
            <a:avLst/>
          </a:prstGeom>
          <a:solidFill>
            <a:srgbClr val="C00000"/>
          </a:solidFill>
        </p:spPr>
        <p:txBody>
          <a:bodyPr wrap="square">
            <a:spAutoFit/>
          </a:bodyPr>
          <a:lstStyle/>
          <a:p>
            <a:pPr algn="ctr"/>
            <a:r>
              <a:rPr lang="zh-CN" altLang="en-US" b="1" dirty="0">
                <a:solidFill>
                  <a:schemeClr val="bg2"/>
                </a:solidFill>
                <a:latin typeface="+mj-ea"/>
                <a:ea typeface="+mj-ea"/>
              </a:rPr>
              <a:t>作风素质</a:t>
            </a:r>
          </a:p>
        </p:txBody>
      </p:sp>
      <p:sp>
        <p:nvSpPr>
          <p:cNvPr id="68" name="矩形 67">
            <a:extLst>
              <a:ext uri="{FF2B5EF4-FFF2-40B4-BE49-F238E27FC236}">
                <a16:creationId xmlns:a16="http://schemas.microsoft.com/office/drawing/2014/main" id="{15444054-D0AA-4D5A-A3E1-B55AD1B36C95}"/>
              </a:ext>
            </a:extLst>
          </p:cNvPr>
          <p:cNvSpPr/>
          <p:nvPr/>
        </p:nvSpPr>
        <p:spPr>
          <a:xfrm>
            <a:off x="3402196" y="1438139"/>
            <a:ext cx="3789892" cy="2062103"/>
          </a:xfrm>
          <a:prstGeom prst="rect">
            <a:avLst/>
          </a:prstGeom>
        </p:spPr>
        <p:txBody>
          <a:bodyPr wrap="square">
            <a:spAutoFit/>
          </a:bodyPr>
          <a:lstStyle/>
          <a:p>
            <a:pPr marL="285750" indent="-285750" algn="just">
              <a:buClr>
                <a:srgbClr val="C00000"/>
              </a:buClr>
              <a:buFont typeface="Wingdings" panose="05000000000000000000" pitchFamily="2" charset="2"/>
              <a:buChar char="n"/>
            </a:pPr>
            <a:r>
              <a:rPr lang="zh-CN" altLang="en-US" sz="1600" dirty="0">
                <a:latin typeface="+mn-ea"/>
              </a:rPr>
              <a:t>坚定的政治立场。思想行动始终与党中央保持一致。</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依法办事。依法依规行使权力。</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扎实的民主作风。贯彻民主集中制，依靠集体的力量开展工作。</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与时俱进，开拓创新的意识。</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高尚的道德情操。严于律已，率先垂范。</a:t>
            </a:r>
          </a:p>
        </p:txBody>
      </p:sp>
      <p:sp>
        <p:nvSpPr>
          <p:cNvPr id="69" name="矩形 68">
            <a:extLst>
              <a:ext uri="{FF2B5EF4-FFF2-40B4-BE49-F238E27FC236}">
                <a16:creationId xmlns:a16="http://schemas.microsoft.com/office/drawing/2014/main" id="{75BA8A09-4B1E-4ECC-BD34-4B37A7996F89}"/>
              </a:ext>
            </a:extLst>
          </p:cNvPr>
          <p:cNvSpPr/>
          <p:nvPr/>
        </p:nvSpPr>
        <p:spPr>
          <a:xfrm>
            <a:off x="7838835" y="1759001"/>
            <a:ext cx="3729790" cy="584775"/>
          </a:xfrm>
          <a:prstGeom prst="rect">
            <a:avLst/>
          </a:prstGeom>
        </p:spPr>
        <p:txBody>
          <a:bodyPr wrap="square">
            <a:spAutoFit/>
          </a:bodyPr>
          <a:lstStyle/>
          <a:p>
            <a:pPr marL="285750" indent="-285750" algn="just">
              <a:buClr>
                <a:srgbClr val="C00000"/>
              </a:buClr>
              <a:buFont typeface="Wingdings" panose="05000000000000000000" pitchFamily="2" charset="2"/>
              <a:buChar char="n"/>
            </a:pPr>
            <a:r>
              <a:rPr lang="zh-CN" altLang="en-US" sz="1600" dirty="0">
                <a:latin typeface="+mn-ea"/>
              </a:rPr>
              <a:t>与本职工作相适应的文化知识结构</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胜任基层领导工作的基本知识。</a:t>
            </a:r>
          </a:p>
        </p:txBody>
      </p:sp>
      <p:sp>
        <p:nvSpPr>
          <p:cNvPr id="70" name="矩形 69">
            <a:extLst>
              <a:ext uri="{FF2B5EF4-FFF2-40B4-BE49-F238E27FC236}">
                <a16:creationId xmlns:a16="http://schemas.microsoft.com/office/drawing/2014/main" id="{A9269AB7-F678-4233-B10E-070B083B04C6}"/>
              </a:ext>
            </a:extLst>
          </p:cNvPr>
          <p:cNvSpPr/>
          <p:nvPr/>
        </p:nvSpPr>
        <p:spPr>
          <a:xfrm>
            <a:off x="3447309" y="4242087"/>
            <a:ext cx="3741821" cy="2062103"/>
          </a:xfrm>
          <a:prstGeom prst="rect">
            <a:avLst/>
          </a:prstGeom>
        </p:spPr>
        <p:txBody>
          <a:bodyPr wrap="square">
            <a:spAutoFit/>
          </a:bodyPr>
          <a:lstStyle/>
          <a:p>
            <a:pPr marL="285750" indent="-285750" algn="just">
              <a:buClr>
                <a:srgbClr val="C00000"/>
              </a:buClr>
              <a:buFont typeface="Wingdings" panose="05000000000000000000" pitchFamily="2" charset="2"/>
              <a:buChar char="n"/>
            </a:pPr>
            <a:r>
              <a:rPr lang="zh-CN" altLang="en-US" sz="1600" dirty="0">
                <a:latin typeface="+mn-ea"/>
              </a:rPr>
              <a:t>创新能力。解决新问题，作出新贡献的能力。</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决策能力。判断是非，权衡利弊，及时决策的能力。</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组织协调能力。协调各种利益关系，凝聚各方力量的能力。</a:t>
            </a:r>
            <a:endParaRPr lang="en-US" altLang="zh-CN" sz="1600" dirty="0">
              <a:latin typeface="+mn-ea"/>
            </a:endParaRPr>
          </a:p>
          <a:p>
            <a:pPr marL="285750" indent="-285750" algn="just">
              <a:buClr>
                <a:srgbClr val="C00000"/>
              </a:buClr>
              <a:buFont typeface="Wingdings" panose="05000000000000000000" pitchFamily="2" charset="2"/>
              <a:buChar char="n"/>
            </a:pPr>
            <a:r>
              <a:rPr lang="zh-CN" altLang="en-US" sz="1600" dirty="0">
                <a:latin typeface="+mn-ea"/>
              </a:rPr>
              <a:t>用人能力。要慧眼识人，善于用人举荐人。</a:t>
            </a:r>
          </a:p>
        </p:txBody>
      </p:sp>
    </p:spTree>
    <p:extLst>
      <p:ext uri="{BB962C8B-B14F-4D97-AF65-F5344CB8AC3E}">
        <p14:creationId xmlns:p14="http://schemas.microsoft.com/office/powerpoint/2010/main" val="1445980364"/>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 calcmode="lin" valueType="num">
                                      <p:cBhvr>
                                        <p:cTn id="9" dur="500" fill="hold"/>
                                        <p:tgtEl>
                                          <p:spTgt spid="62"/>
                                        </p:tgtEl>
                                        <p:attrNameLst>
                                          <p:attrName>style.rotation</p:attrName>
                                        </p:attrNameLst>
                                      </p:cBhvr>
                                      <p:tavLst>
                                        <p:tav tm="0">
                                          <p:val>
                                            <p:fltVal val="90"/>
                                          </p:val>
                                        </p:tav>
                                        <p:tav tm="100000">
                                          <p:val>
                                            <p:fltVal val="0"/>
                                          </p:val>
                                        </p:tav>
                                      </p:tavLst>
                                    </p:anim>
                                    <p:animEffect transition="in" filter="fade">
                                      <p:cBhvr>
                                        <p:cTn id="10" dur="500"/>
                                        <p:tgtEl>
                                          <p:spTgt spid="6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500" fill="hold"/>
                                        <p:tgtEl>
                                          <p:spTgt spid="63"/>
                                        </p:tgtEl>
                                        <p:attrNameLst>
                                          <p:attrName>ppt_w</p:attrName>
                                        </p:attrNameLst>
                                      </p:cBhvr>
                                      <p:tavLst>
                                        <p:tav tm="0">
                                          <p:val>
                                            <p:fltVal val="0"/>
                                          </p:val>
                                        </p:tav>
                                        <p:tav tm="100000">
                                          <p:val>
                                            <p:strVal val="#ppt_w"/>
                                          </p:val>
                                        </p:tav>
                                      </p:tavLst>
                                    </p:anim>
                                    <p:anim calcmode="lin" valueType="num">
                                      <p:cBhvr>
                                        <p:cTn id="15" dur="500" fill="hold"/>
                                        <p:tgtEl>
                                          <p:spTgt spid="63"/>
                                        </p:tgtEl>
                                        <p:attrNameLst>
                                          <p:attrName>ppt_h</p:attrName>
                                        </p:attrNameLst>
                                      </p:cBhvr>
                                      <p:tavLst>
                                        <p:tav tm="0">
                                          <p:val>
                                            <p:fltVal val="0"/>
                                          </p:val>
                                        </p:tav>
                                        <p:tav tm="100000">
                                          <p:val>
                                            <p:strVal val="#ppt_h"/>
                                          </p:val>
                                        </p:tav>
                                      </p:tavLst>
                                    </p:anim>
                                    <p:animEffect transition="in" filter="fade">
                                      <p:cBhvr>
                                        <p:cTn id="16" dur="500"/>
                                        <p:tgtEl>
                                          <p:spTgt spid="63"/>
                                        </p:tgtEl>
                                      </p:cBhvr>
                                    </p:animEffect>
                                  </p:childTnLst>
                                </p:cTn>
                              </p:par>
                            </p:childTnLst>
                          </p:cTn>
                        </p:par>
                        <p:par>
                          <p:cTn id="17" fill="hold">
                            <p:stCondLst>
                              <p:cond delay="1000"/>
                            </p:stCondLst>
                            <p:childTnLst>
                              <p:par>
                                <p:cTn id="18" presetID="31" presetClass="entr" presetSubtype="0"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400" fill="hold"/>
                                        <p:tgtEl>
                                          <p:spTgt spid="64"/>
                                        </p:tgtEl>
                                        <p:attrNameLst>
                                          <p:attrName>ppt_w</p:attrName>
                                        </p:attrNameLst>
                                      </p:cBhvr>
                                      <p:tavLst>
                                        <p:tav tm="0">
                                          <p:val>
                                            <p:fltVal val="0"/>
                                          </p:val>
                                        </p:tav>
                                        <p:tav tm="100000">
                                          <p:val>
                                            <p:strVal val="#ppt_w"/>
                                          </p:val>
                                        </p:tav>
                                      </p:tavLst>
                                    </p:anim>
                                    <p:anim calcmode="lin" valueType="num">
                                      <p:cBhvr>
                                        <p:cTn id="21" dur="400" fill="hold"/>
                                        <p:tgtEl>
                                          <p:spTgt spid="64"/>
                                        </p:tgtEl>
                                        <p:attrNameLst>
                                          <p:attrName>ppt_h</p:attrName>
                                        </p:attrNameLst>
                                      </p:cBhvr>
                                      <p:tavLst>
                                        <p:tav tm="0">
                                          <p:val>
                                            <p:fltVal val="0"/>
                                          </p:val>
                                        </p:tav>
                                        <p:tav tm="100000">
                                          <p:val>
                                            <p:strVal val="#ppt_h"/>
                                          </p:val>
                                        </p:tav>
                                      </p:tavLst>
                                    </p:anim>
                                    <p:anim calcmode="lin" valueType="num">
                                      <p:cBhvr>
                                        <p:cTn id="22" dur="400" fill="hold"/>
                                        <p:tgtEl>
                                          <p:spTgt spid="64"/>
                                        </p:tgtEl>
                                        <p:attrNameLst>
                                          <p:attrName>style.rotation</p:attrName>
                                        </p:attrNameLst>
                                      </p:cBhvr>
                                      <p:tavLst>
                                        <p:tav tm="0">
                                          <p:val>
                                            <p:fltVal val="90"/>
                                          </p:val>
                                        </p:tav>
                                        <p:tav tm="100000">
                                          <p:val>
                                            <p:fltVal val="0"/>
                                          </p:val>
                                        </p:tav>
                                      </p:tavLst>
                                    </p:anim>
                                    <p:animEffect transition="in" filter="fade">
                                      <p:cBhvr>
                                        <p:cTn id="23" dur="400"/>
                                        <p:tgtEl>
                                          <p:spTgt spid="64"/>
                                        </p:tgtEl>
                                      </p:cBhvr>
                                    </p:animEffect>
                                  </p:childTnLst>
                                </p:cTn>
                              </p:par>
                            </p:childTnLst>
                          </p:cTn>
                        </p:par>
                        <p:par>
                          <p:cTn id="24" fill="hold">
                            <p:stCondLst>
                              <p:cond delay="1400"/>
                            </p:stCondLst>
                            <p:childTnLst>
                              <p:par>
                                <p:cTn id="25" presetID="22" presetClass="entr" presetSubtype="1"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wipe(up)">
                                      <p:cBhvr>
                                        <p:cTn id="27" dur="500"/>
                                        <p:tgtEl>
                                          <p:spTgt spid="68"/>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up)">
                                      <p:cBhvr>
                                        <p:cTn id="30" dur="500"/>
                                        <p:tgtEl>
                                          <p:spTgt spid="57"/>
                                        </p:tgtEl>
                                      </p:cBhvr>
                                    </p:animEffect>
                                  </p:childTnLst>
                                </p:cTn>
                              </p:par>
                            </p:childTnLst>
                          </p:cTn>
                        </p:par>
                        <p:par>
                          <p:cTn id="31" fill="hold">
                            <p:stCondLst>
                              <p:cond delay="1900"/>
                            </p:stCondLst>
                            <p:childTnLst>
                              <p:par>
                                <p:cTn id="32" presetID="31" presetClass="entr" presetSubtype="0"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p:cTn id="34" dur="400" fill="hold"/>
                                        <p:tgtEl>
                                          <p:spTgt spid="65"/>
                                        </p:tgtEl>
                                        <p:attrNameLst>
                                          <p:attrName>ppt_w</p:attrName>
                                        </p:attrNameLst>
                                      </p:cBhvr>
                                      <p:tavLst>
                                        <p:tav tm="0">
                                          <p:val>
                                            <p:fltVal val="0"/>
                                          </p:val>
                                        </p:tav>
                                        <p:tav tm="100000">
                                          <p:val>
                                            <p:strVal val="#ppt_w"/>
                                          </p:val>
                                        </p:tav>
                                      </p:tavLst>
                                    </p:anim>
                                    <p:anim calcmode="lin" valueType="num">
                                      <p:cBhvr>
                                        <p:cTn id="35" dur="400" fill="hold"/>
                                        <p:tgtEl>
                                          <p:spTgt spid="65"/>
                                        </p:tgtEl>
                                        <p:attrNameLst>
                                          <p:attrName>ppt_h</p:attrName>
                                        </p:attrNameLst>
                                      </p:cBhvr>
                                      <p:tavLst>
                                        <p:tav tm="0">
                                          <p:val>
                                            <p:fltVal val="0"/>
                                          </p:val>
                                        </p:tav>
                                        <p:tav tm="100000">
                                          <p:val>
                                            <p:strVal val="#ppt_h"/>
                                          </p:val>
                                        </p:tav>
                                      </p:tavLst>
                                    </p:anim>
                                    <p:anim calcmode="lin" valueType="num">
                                      <p:cBhvr>
                                        <p:cTn id="36" dur="400" fill="hold"/>
                                        <p:tgtEl>
                                          <p:spTgt spid="65"/>
                                        </p:tgtEl>
                                        <p:attrNameLst>
                                          <p:attrName>style.rotation</p:attrName>
                                        </p:attrNameLst>
                                      </p:cBhvr>
                                      <p:tavLst>
                                        <p:tav tm="0">
                                          <p:val>
                                            <p:fltVal val="90"/>
                                          </p:val>
                                        </p:tav>
                                        <p:tav tm="100000">
                                          <p:val>
                                            <p:fltVal val="0"/>
                                          </p:val>
                                        </p:tav>
                                      </p:tavLst>
                                    </p:anim>
                                    <p:animEffect transition="in" filter="fade">
                                      <p:cBhvr>
                                        <p:cTn id="37" dur="400"/>
                                        <p:tgtEl>
                                          <p:spTgt spid="65"/>
                                        </p:tgtEl>
                                      </p:cBhvr>
                                    </p:animEffect>
                                  </p:childTnLst>
                                </p:cTn>
                              </p:par>
                            </p:childTnLst>
                          </p:cTn>
                        </p:par>
                        <p:par>
                          <p:cTn id="38" fill="hold">
                            <p:stCondLst>
                              <p:cond delay="2300"/>
                            </p:stCondLst>
                            <p:childTnLst>
                              <p:par>
                                <p:cTn id="39" presetID="22" presetClass="entr" presetSubtype="1"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up)">
                                      <p:cBhvr>
                                        <p:cTn id="41" dur="500"/>
                                        <p:tgtEl>
                                          <p:spTgt spid="69"/>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up)">
                                      <p:cBhvr>
                                        <p:cTn id="44" dur="500"/>
                                        <p:tgtEl>
                                          <p:spTgt spid="59"/>
                                        </p:tgtEl>
                                      </p:cBhvr>
                                    </p:animEffect>
                                  </p:childTnLst>
                                </p:cTn>
                              </p:par>
                            </p:childTnLst>
                          </p:cTn>
                        </p:par>
                        <p:par>
                          <p:cTn id="45" fill="hold">
                            <p:stCondLst>
                              <p:cond delay="2800"/>
                            </p:stCondLst>
                            <p:childTnLst>
                              <p:par>
                                <p:cTn id="46" presetID="31" presetClass="entr" presetSubtype="0"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 calcmode="lin" valueType="num">
                                      <p:cBhvr>
                                        <p:cTn id="48" dur="400" fill="hold"/>
                                        <p:tgtEl>
                                          <p:spTgt spid="66"/>
                                        </p:tgtEl>
                                        <p:attrNameLst>
                                          <p:attrName>ppt_w</p:attrName>
                                        </p:attrNameLst>
                                      </p:cBhvr>
                                      <p:tavLst>
                                        <p:tav tm="0">
                                          <p:val>
                                            <p:fltVal val="0"/>
                                          </p:val>
                                        </p:tav>
                                        <p:tav tm="100000">
                                          <p:val>
                                            <p:strVal val="#ppt_w"/>
                                          </p:val>
                                        </p:tav>
                                      </p:tavLst>
                                    </p:anim>
                                    <p:anim calcmode="lin" valueType="num">
                                      <p:cBhvr>
                                        <p:cTn id="49" dur="400" fill="hold"/>
                                        <p:tgtEl>
                                          <p:spTgt spid="66"/>
                                        </p:tgtEl>
                                        <p:attrNameLst>
                                          <p:attrName>ppt_h</p:attrName>
                                        </p:attrNameLst>
                                      </p:cBhvr>
                                      <p:tavLst>
                                        <p:tav tm="0">
                                          <p:val>
                                            <p:fltVal val="0"/>
                                          </p:val>
                                        </p:tav>
                                        <p:tav tm="100000">
                                          <p:val>
                                            <p:strVal val="#ppt_h"/>
                                          </p:val>
                                        </p:tav>
                                      </p:tavLst>
                                    </p:anim>
                                    <p:anim calcmode="lin" valueType="num">
                                      <p:cBhvr>
                                        <p:cTn id="50" dur="400" fill="hold"/>
                                        <p:tgtEl>
                                          <p:spTgt spid="66"/>
                                        </p:tgtEl>
                                        <p:attrNameLst>
                                          <p:attrName>style.rotation</p:attrName>
                                        </p:attrNameLst>
                                      </p:cBhvr>
                                      <p:tavLst>
                                        <p:tav tm="0">
                                          <p:val>
                                            <p:fltVal val="90"/>
                                          </p:val>
                                        </p:tav>
                                        <p:tav tm="100000">
                                          <p:val>
                                            <p:fltVal val="0"/>
                                          </p:val>
                                        </p:tav>
                                      </p:tavLst>
                                    </p:anim>
                                    <p:animEffect transition="in" filter="fade">
                                      <p:cBhvr>
                                        <p:cTn id="51" dur="400"/>
                                        <p:tgtEl>
                                          <p:spTgt spid="66"/>
                                        </p:tgtEl>
                                      </p:cBhvr>
                                    </p:animEffect>
                                  </p:childTnLst>
                                </p:cTn>
                              </p:par>
                            </p:childTnLst>
                          </p:cTn>
                        </p:par>
                        <p:par>
                          <p:cTn id="52" fill="hold">
                            <p:stCondLst>
                              <p:cond delay="3200"/>
                            </p:stCondLst>
                            <p:childTnLst>
                              <p:par>
                                <p:cTn id="53" presetID="22" presetClass="entr" presetSubtype="1" fill="hold" grpId="0" nodeType="after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wipe(up)">
                                      <p:cBhvr>
                                        <p:cTn id="55" dur="500"/>
                                        <p:tgtEl>
                                          <p:spTgt spid="70"/>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wipe(up)">
                                      <p:cBhvr>
                                        <p:cTn id="58" dur="500"/>
                                        <p:tgtEl>
                                          <p:spTgt spid="58"/>
                                        </p:tgtEl>
                                      </p:cBhvr>
                                    </p:animEffect>
                                  </p:childTnLst>
                                </p:cTn>
                              </p:par>
                            </p:childTnLst>
                          </p:cTn>
                        </p:par>
                        <p:par>
                          <p:cTn id="59" fill="hold">
                            <p:stCondLst>
                              <p:cond delay="3700"/>
                            </p:stCondLst>
                            <p:childTnLst>
                              <p:par>
                                <p:cTn id="60" presetID="31" presetClass="entr" presetSubtype="0" fill="hold" grpId="0" nodeType="after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p:cTn id="62" dur="400" fill="hold"/>
                                        <p:tgtEl>
                                          <p:spTgt spid="67"/>
                                        </p:tgtEl>
                                        <p:attrNameLst>
                                          <p:attrName>ppt_w</p:attrName>
                                        </p:attrNameLst>
                                      </p:cBhvr>
                                      <p:tavLst>
                                        <p:tav tm="0">
                                          <p:val>
                                            <p:fltVal val="0"/>
                                          </p:val>
                                        </p:tav>
                                        <p:tav tm="100000">
                                          <p:val>
                                            <p:strVal val="#ppt_w"/>
                                          </p:val>
                                        </p:tav>
                                      </p:tavLst>
                                    </p:anim>
                                    <p:anim calcmode="lin" valueType="num">
                                      <p:cBhvr>
                                        <p:cTn id="63" dur="400" fill="hold"/>
                                        <p:tgtEl>
                                          <p:spTgt spid="67"/>
                                        </p:tgtEl>
                                        <p:attrNameLst>
                                          <p:attrName>ppt_h</p:attrName>
                                        </p:attrNameLst>
                                      </p:cBhvr>
                                      <p:tavLst>
                                        <p:tav tm="0">
                                          <p:val>
                                            <p:fltVal val="0"/>
                                          </p:val>
                                        </p:tav>
                                        <p:tav tm="100000">
                                          <p:val>
                                            <p:strVal val="#ppt_h"/>
                                          </p:val>
                                        </p:tav>
                                      </p:tavLst>
                                    </p:anim>
                                    <p:anim calcmode="lin" valueType="num">
                                      <p:cBhvr>
                                        <p:cTn id="64" dur="400" fill="hold"/>
                                        <p:tgtEl>
                                          <p:spTgt spid="67"/>
                                        </p:tgtEl>
                                        <p:attrNameLst>
                                          <p:attrName>style.rotation</p:attrName>
                                        </p:attrNameLst>
                                      </p:cBhvr>
                                      <p:tavLst>
                                        <p:tav tm="0">
                                          <p:val>
                                            <p:fltVal val="90"/>
                                          </p:val>
                                        </p:tav>
                                        <p:tav tm="100000">
                                          <p:val>
                                            <p:fltVal val="0"/>
                                          </p:val>
                                        </p:tav>
                                      </p:tavLst>
                                    </p:anim>
                                    <p:animEffect transition="in" filter="fade">
                                      <p:cBhvr>
                                        <p:cTn id="65" dur="400"/>
                                        <p:tgtEl>
                                          <p:spTgt spid="67"/>
                                        </p:tgtEl>
                                      </p:cBhvr>
                                    </p:animEffect>
                                  </p:childTnLst>
                                </p:cTn>
                              </p:par>
                            </p:childTnLst>
                          </p:cTn>
                        </p:par>
                        <p:par>
                          <p:cTn id="66" fill="hold">
                            <p:stCondLst>
                              <p:cond delay="4100"/>
                            </p:stCondLst>
                            <p:childTnLst>
                              <p:par>
                                <p:cTn id="67" presetID="22" presetClass="entr" presetSubtype="1" fill="hold" grpId="0" nodeType="after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wipe(up)">
                                      <p:cBhvr>
                                        <p:cTn id="69" dur="500"/>
                                        <p:tgtEl>
                                          <p:spTgt spid="61"/>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wipe(up)">
                                      <p:cBhvr>
                                        <p:cTn id="7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p:bldP spid="63" grpId="0"/>
      <p:bldP spid="64" grpId="0" animBg="1"/>
      <p:bldP spid="65" grpId="0" animBg="1"/>
      <p:bldP spid="66" grpId="0" animBg="1"/>
      <p:bldP spid="67" grpId="0" animBg="1"/>
      <p:bldP spid="68" grpId="0"/>
      <p:bldP spid="69" grpId="0"/>
      <p:bldP spid="7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1"/>
            <a:ext cx="12211666" cy="6858000"/>
          </a:xfrm>
          <a:prstGeom prst="rect">
            <a:avLst/>
          </a:prstGeom>
        </p:spPr>
      </p:pic>
      <p:pic>
        <p:nvPicPr>
          <p:cNvPr id="2" name="图片 1"/>
          <p:cNvPicPr>
            <a:picLocks noChangeAspect="1"/>
          </p:cNvPicPr>
          <p:nvPr/>
        </p:nvPicPr>
        <p:blipFill>
          <a:blip r:embed="rId4">
            <a:extLst>
              <a:ext uri="{BEBA8EAE-BF5A-486C-A8C5-ECC9F3942E4B}">
                <a14:imgProps xmlns:a14="http://schemas.microsoft.com/office/drawing/2010/main">
                  <a14:imgLayer r:embed="rId5">
                    <a14:imgEffect>
                      <a14:backgroundRemoval t="0" b="96501" l="0" r="89720"/>
                    </a14:imgEffect>
                  </a14:imgLayer>
                </a14:imgProps>
              </a:ext>
              <a:ext uri="{28A0092B-C50C-407E-A947-70E740481C1C}">
                <a14:useLocalDpi xmlns:a14="http://schemas.microsoft.com/office/drawing/2010/main" val="0"/>
              </a:ext>
            </a:extLst>
          </a:blip>
          <a:stretch>
            <a:fillRect/>
          </a:stretch>
        </p:blipFill>
        <p:spPr>
          <a:xfrm>
            <a:off x="6754132" y="1128712"/>
            <a:ext cx="6115050" cy="5172075"/>
          </a:xfrm>
          <a:prstGeom prst="rect">
            <a:avLst/>
          </a:prstGeom>
        </p:spPr>
      </p:pic>
      <p:sp>
        <p:nvSpPr>
          <p:cNvPr id="10" name="矩形 9">
            <a:extLst>
              <a:ext uri="{FF2B5EF4-FFF2-40B4-BE49-F238E27FC236}">
                <a16:creationId xmlns:a16="http://schemas.microsoft.com/office/drawing/2014/main" id="{8C3831D2-E381-4D37-A2B8-4B8E20003024}"/>
              </a:ext>
            </a:extLst>
          </p:cNvPr>
          <p:cNvSpPr/>
          <p:nvPr/>
        </p:nvSpPr>
        <p:spPr>
          <a:xfrm>
            <a:off x="904154" y="2124302"/>
            <a:ext cx="5033421" cy="1947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正直正派，就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a:t>
            </a:r>
          </a:p>
        </p:txBody>
      </p:sp>
      <p:sp>
        <p:nvSpPr>
          <p:cNvPr id="11" name="矩形 10">
            <a:extLst>
              <a:ext uri="{FF2B5EF4-FFF2-40B4-BE49-F238E27FC236}">
                <a16:creationId xmlns:a16="http://schemas.microsoft.com/office/drawing/2014/main" id="{EB907EA8-3170-4339-9CCB-DC7094864B3B}"/>
              </a:ext>
            </a:extLst>
          </p:cNvPr>
          <p:cNvSpPr/>
          <p:nvPr/>
        </p:nvSpPr>
        <p:spPr>
          <a:xfrm>
            <a:off x="904154" y="4110750"/>
            <a:ext cx="5172905" cy="5483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latin typeface="微软雅黑" panose="020B0503020204020204" pitchFamily="82" charset="2"/>
                <a:ea typeface="微软雅黑" panose="020B0503020204020204" pitchFamily="82" charset="2"/>
              </a:rPr>
              <a:t>做到于公对得起党、于人对得起良心</a:t>
            </a:r>
          </a:p>
        </p:txBody>
      </p:sp>
      <p:sp>
        <p:nvSpPr>
          <p:cNvPr id="12" name="矩形 11">
            <a:extLst>
              <a:ext uri="{FF2B5EF4-FFF2-40B4-BE49-F238E27FC236}">
                <a16:creationId xmlns:a16="http://schemas.microsoft.com/office/drawing/2014/main" id="{087410BF-6963-4D3E-9102-D9B543F69003}"/>
              </a:ext>
            </a:extLst>
          </p:cNvPr>
          <p:cNvSpPr/>
          <p:nvPr/>
        </p:nvSpPr>
        <p:spPr>
          <a:xfrm>
            <a:off x="950648" y="1408898"/>
            <a:ext cx="4792538" cy="764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坐得直、行得端、挺得住</a:t>
            </a:r>
          </a:p>
        </p:txBody>
      </p:sp>
      <p:sp>
        <p:nvSpPr>
          <p:cNvPr id="15" name="Freeform 29">
            <a:extLst>
              <a:ext uri="{FF2B5EF4-FFF2-40B4-BE49-F238E27FC236}">
                <a16:creationId xmlns:a16="http://schemas.microsoft.com/office/drawing/2014/main" id="{B0019393-EC05-4971-B1BF-7B539909B1F6}"/>
              </a:ext>
            </a:extLst>
          </p:cNvPr>
          <p:cNvSpPr/>
          <p:nvPr/>
        </p:nvSpPr>
        <p:spPr bwMode="auto">
          <a:xfrm>
            <a:off x="235901" y="46268"/>
            <a:ext cx="687291" cy="6141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dirty="0">
              <a:solidFill>
                <a:srgbClr val="C00000"/>
              </a:solidFill>
            </a:endParaRPr>
          </a:p>
        </p:txBody>
      </p:sp>
      <p:sp>
        <p:nvSpPr>
          <p:cNvPr id="16" name="任意多边形 7">
            <a:extLst>
              <a:ext uri="{FF2B5EF4-FFF2-40B4-BE49-F238E27FC236}">
                <a16:creationId xmlns:a16="http://schemas.microsoft.com/office/drawing/2014/main" id="{654D089E-337E-49C4-8C65-EF929BA325BB}"/>
              </a:ext>
            </a:extLst>
          </p:cNvPr>
          <p:cNvSpPr/>
          <p:nvPr/>
        </p:nvSpPr>
        <p:spPr>
          <a:xfrm>
            <a:off x="-272564" y="0"/>
            <a:ext cx="12590587" cy="850900"/>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1F28FB68-570A-442D-9575-DA24833B8ECD}"/>
              </a:ext>
            </a:extLst>
          </p:cNvPr>
          <p:cNvSpPr txBox="1"/>
          <p:nvPr/>
        </p:nvSpPr>
        <p:spPr>
          <a:xfrm>
            <a:off x="7421321" y="94488"/>
            <a:ext cx="4262705" cy="646331"/>
          </a:xfrm>
          <a:prstGeom prst="rect">
            <a:avLst/>
          </a:prstGeom>
          <a:noFill/>
        </p:spPr>
        <p:txBody>
          <a:bodyPr wrap="none" rtlCol="0">
            <a:spAutoFit/>
          </a:bodyPr>
          <a:lstStyle/>
          <a:p>
            <a:r>
              <a:rPr lang="zh-CN" altLang="en-US" sz="1800" dirty="0">
                <a:solidFill>
                  <a:schemeClr val="bg1"/>
                </a:solidFill>
                <a:latin typeface="微软雅黑" panose="020B0503020204020204" pitchFamily="82" charset="2"/>
                <a:ea typeface="微软雅黑" panose="020B0503020204020204" pitchFamily="82" charset="2"/>
              </a:rPr>
              <a:t>践行“</a:t>
            </a:r>
            <a:r>
              <a:rPr lang="zh-CN" altLang="en-US" sz="3600" dirty="0">
                <a:solidFill>
                  <a:schemeClr val="bg1"/>
                </a:solidFill>
                <a:latin typeface="微软雅黑" panose="020B0503020204020204" pitchFamily="82" charset="2"/>
                <a:ea typeface="微软雅黑" panose="020B0503020204020204" pitchFamily="82" charset="2"/>
              </a:rPr>
              <a:t>四讲四有</a:t>
            </a:r>
            <a:r>
              <a:rPr lang="zh-CN" altLang="en-US" sz="1800" dirty="0">
                <a:solidFill>
                  <a:schemeClr val="bg1"/>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val="2768372760"/>
      </p:ext>
    </p:extLst>
  </p:cSld>
  <p:clrMapOvr>
    <a:masterClrMapping/>
  </p:clrMapOvr>
  <p:transition spd="med" advTm="450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80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1" presetClass="entr" presetSubtype="0" fill="hold" grpId="0" nodeType="afterEffect">
                                      <p:stCondLst>
                                        <p:cond delay="0"/>
                                      </p:stCondLst>
                                      <p:iterate type="lt">
                                        <p:tmAbs val="200"/>
                                      </p:iterate>
                                      <p:childTnLst>
                                        <p:set>
                                          <p:cBhvr>
                                            <p:cTn id="17" dur="1" fill="hold">
                                              <p:stCondLst>
                                                <p:cond delay="0"/>
                                              </p:stCondLst>
                                            </p:cTn>
                                            <p:tgtEl>
                                              <p:spTgt spid="12"/>
                                            </p:tgtEl>
                                            <p:attrNameLst>
                                              <p:attrName>style.visibility</p:attrName>
                                            </p:attrNameLst>
                                          </p:cBhvr>
                                          <p:to>
                                            <p:strVal val="visible"/>
                                          </p:to>
                                        </p:set>
                                      </p:childTnLst>
                                    </p:cTn>
                                  </p:par>
                                </p:childTnLst>
                              </p:cTn>
                            </p:par>
                            <p:par>
                              <p:cTn id="18" fill="hold">
                                <p:stCondLst>
                                  <p:cond delay="3101"/>
                                </p:stCondLst>
                                <p:childTnLst>
                                  <p:par>
                                    <p:cTn id="19" presetID="14" presetClass="entr" presetSubtype="1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par>
                              <p:cTn id="22" fill="hold">
                                <p:stCondLst>
                                  <p:cond delay="3601"/>
                                </p:stCondLst>
                                <p:childTnLst>
                                  <p:par>
                                    <p:cTn id="23" presetID="16" presetClass="entr" presetSubtype="2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par>
                              <p:cTn id="26" fill="hold">
                                <p:stCondLst>
                                  <p:cond delay="4101"/>
                                </p:stCondLst>
                                <p:childTnLst>
                                  <p:par>
                                    <p:cTn id="27" presetID="4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5" grpId="0" animBg="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1" presetClass="entr" presetSubtype="0" fill="hold" grpId="0" nodeType="afterEffect">
                                      <p:stCondLst>
                                        <p:cond delay="0"/>
                                      </p:stCondLst>
                                      <p:iterate type="lt">
                                        <p:tmAbs val="200"/>
                                      </p:iterate>
                                      <p:childTnLst>
                                        <p:set>
                                          <p:cBhvr>
                                            <p:cTn id="17" dur="1" fill="hold">
                                              <p:stCondLst>
                                                <p:cond delay="0"/>
                                              </p:stCondLst>
                                            </p:cTn>
                                            <p:tgtEl>
                                              <p:spTgt spid="12"/>
                                            </p:tgtEl>
                                            <p:attrNameLst>
                                              <p:attrName>style.visibility</p:attrName>
                                            </p:attrNameLst>
                                          </p:cBhvr>
                                          <p:to>
                                            <p:strVal val="visible"/>
                                          </p:to>
                                        </p:set>
                                      </p:childTnLst>
                                    </p:cTn>
                                  </p:par>
                                </p:childTnLst>
                              </p:cTn>
                            </p:par>
                            <p:par>
                              <p:cTn id="18" fill="hold">
                                <p:stCondLst>
                                  <p:cond delay="3101"/>
                                </p:stCondLst>
                                <p:childTnLst>
                                  <p:par>
                                    <p:cTn id="19" presetID="14" presetClass="entr" presetSubtype="1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par>
                              <p:cTn id="22" fill="hold">
                                <p:stCondLst>
                                  <p:cond delay="3601"/>
                                </p:stCondLst>
                                <p:childTnLst>
                                  <p:par>
                                    <p:cTn id="23" presetID="16" presetClass="entr" presetSubtype="2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par>
                              <p:cTn id="26" fill="hold">
                                <p:stCondLst>
                                  <p:cond delay="4101"/>
                                </p:stCondLst>
                                <p:childTnLst>
                                  <p:par>
                                    <p:cTn id="27" presetID="4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5" grpId="0" animBg="1"/>
          <p:bldP spid="1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19666" y="-10864"/>
            <a:ext cx="12211666" cy="6858000"/>
          </a:xfrm>
          <a:prstGeom prst="rect">
            <a:avLst/>
          </a:prstGeom>
        </p:spPr>
      </p:pic>
      <p:grpSp>
        <p:nvGrpSpPr>
          <p:cNvPr id="8" name="组合 7"/>
          <p:cNvGrpSpPr/>
          <p:nvPr/>
        </p:nvGrpSpPr>
        <p:grpSpPr>
          <a:xfrm>
            <a:off x="0" y="6267953"/>
            <a:ext cx="12192000" cy="155214"/>
            <a:chOff x="0" y="4596495"/>
            <a:chExt cx="9144000" cy="104775"/>
          </a:xfrm>
        </p:grpSpPr>
        <p:sp>
          <p:nvSpPr>
            <p:cNvPr id="9" name="Rectangle 13"/>
            <p:cNvSpPr/>
            <p:nvPr/>
          </p:nvSpPr>
          <p:spPr>
            <a:xfrm>
              <a:off x="0" y="4596495"/>
              <a:ext cx="9144000" cy="104775"/>
            </a:xfrm>
            <a:prstGeom prst="rect">
              <a:avLst/>
            </a:prstGeom>
            <a:solidFill>
              <a:srgbClr val="463231"/>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0" name="Rectangle 14"/>
            <p:cNvSpPr/>
            <p:nvPr/>
          </p:nvSpPr>
          <p:spPr>
            <a:xfrm>
              <a:off x="4610100" y="4596495"/>
              <a:ext cx="4533900" cy="104775"/>
            </a:xfrm>
            <a:prstGeom prst="rect">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5" name="矩形 14">
            <a:extLst>
              <a:ext uri="{FF2B5EF4-FFF2-40B4-BE49-F238E27FC236}">
                <a16:creationId xmlns:a16="http://schemas.microsoft.com/office/drawing/2014/main" id="{737886DF-B203-4B03-A868-87EB6B53F5EA}"/>
              </a:ext>
            </a:extLst>
          </p:cNvPr>
          <p:cNvSpPr/>
          <p:nvPr/>
        </p:nvSpPr>
        <p:spPr>
          <a:xfrm>
            <a:off x="7063677" y="19629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要向榜样学习 向群众学习</a:t>
            </a:r>
          </a:p>
        </p:txBody>
      </p:sp>
      <p:sp>
        <p:nvSpPr>
          <p:cNvPr id="16" name="TextBox 110">
            <a:extLst>
              <a:ext uri="{FF2B5EF4-FFF2-40B4-BE49-F238E27FC236}">
                <a16:creationId xmlns:a16="http://schemas.microsoft.com/office/drawing/2014/main" id="{0891BF23-B3BD-4219-AF1F-E380813BD4A6}"/>
              </a:ext>
            </a:extLst>
          </p:cNvPr>
          <p:cNvSpPr txBox="1"/>
          <p:nvPr/>
        </p:nvSpPr>
        <p:spPr>
          <a:xfrm>
            <a:off x="4806944" y="18892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17" name="矩形 16">
            <a:extLst>
              <a:ext uri="{FF2B5EF4-FFF2-40B4-BE49-F238E27FC236}">
                <a16:creationId xmlns:a16="http://schemas.microsoft.com/office/drawing/2014/main" id="{B78D4D1B-A0B3-4487-9A58-A8002239DB36}"/>
              </a:ext>
            </a:extLst>
          </p:cNvPr>
          <p:cNvSpPr/>
          <p:nvPr/>
        </p:nvSpPr>
        <p:spPr>
          <a:xfrm>
            <a:off x="4845045" y="2767293"/>
            <a:ext cx="6257774" cy="2028504"/>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18" name="矩形 17">
            <a:extLst>
              <a:ext uri="{FF2B5EF4-FFF2-40B4-BE49-F238E27FC236}">
                <a16:creationId xmlns:a16="http://schemas.microsoft.com/office/drawing/2014/main" id="{75E3D321-69EC-4254-885F-B825DE20A6A0}"/>
              </a:ext>
            </a:extLst>
          </p:cNvPr>
          <p:cNvSpPr/>
          <p:nvPr/>
        </p:nvSpPr>
        <p:spPr>
          <a:xfrm>
            <a:off x="4661801" y="5219885"/>
            <a:ext cx="6570141" cy="495115"/>
          </a:xfrm>
          <a:prstGeom prst="rect">
            <a:avLst/>
          </a:prstGeom>
          <a:noFill/>
        </p:spPr>
        <p:txBody>
          <a:bodyPr wrap="square" lIns="0" tIns="0" rIns="0" bIns="0" anchor="ctr">
            <a:noAutofit/>
          </a:bodyPr>
          <a:lstStyle/>
          <a:p>
            <a:pPr algn="r"/>
            <a:r>
              <a:rPr lang="en-US" altLang="zh-CN" sz="1867" dirty="0"/>
              <a:t>——2014</a:t>
            </a:r>
            <a:r>
              <a:rPr lang="zh-CN" altLang="en-US" sz="1867" dirty="0"/>
              <a:t>年</a:t>
            </a:r>
            <a:r>
              <a:rPr lang="en-US" altLang="zh-CN" sz="1867" dirty="0"/>
              <a:t>5</a:t>
            </a:r>
            <a:r>
              <a:rPr lang="zh-CN" altLang="en-US" sz="1867" dirty="0"/>
              <a:t>月</a:t>
            </a:r>
            <a:r>
              <a:rPr lang="en-US" altLang="zh-CN" sz="1867" dirty="0"/>
              <a:t>9</a:t>
            </a:r>
            <a:r>
              <a:rPr lang="zh-CN" altLang="en-US" sz="1867" dirty="0"/>
              <a:t>日至</a:t>
            </a:r>
            <a:r>
              <a:rPr lang="en-US" altLang="zh-CN" sz="1867" dirty="0"/>
              <a:t>10</a:t>
            </a:r>
            <a:r>
              <a:rPr lang="zh-CN" altLang="en-US" sz="1867" dirty="0"/>
              <a:t>日在河南省考察调研时的讲话</a:t>
            </a:r>
          </a:p>
        </p:txBody>
      </p:sp>
      <p:pic>
        <p:nvPicPr>
          <p:cNvPr id="19" name="图片 18">
            <a:extLst>
              <a:ext uri="{FF2B5EF4-FFF2-40B4-BE49-F238E27FC236}">
                <a16:creationId xmlns:a16="http://schemas.microsoft.com/office/drawing/2014/main" id="{CB4E6129-C311-4BE7-B27A-C31D9C2927D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8230" y="2596294"/>
            <a:ext cx="1950690" cy="3235707"/>
          </a:xfrm>
          <a:prstGeom prst="rect">
            <a:avLst/>
          </a:prstGeom>
        </p:spPr>
      </p:pic>
      <p:pic>
        <p:nvPicPr>
          <p:cNvPr id="20" name="图片 19">
            <a:extLst>
              <a:ext uri="{FF2B5EF4-FFF2-40B4-BE49-F238E27FC236}">
                <a16:creationId xmlns:a16="http://schemas.microsoft.com/office/drawing/2014/main" id="{F26C0B64-9072-4743-AE44-51CF645FBE05}"/>
              </a:ext>
            </a:extLst>
          </p:cNvPr>
          <p:cNvPicPr>
            <a:picLocks noChangeAspect="1"/>
          </p:cNvPicPr>
          <p:nvPr/>
        </p:nvPicPr>
        <p:blipFill>
          <a:blip r:embed="rId5"/>
          <a:stretch>
            <a:fillRect/>
          </a:stretch>
        </p:blipFill>
        <p:spPr>
          <a:xfrm>
            <a:off x="1469573" y="1474871"/>
            <a:ext cx="2944623" cy="3810330"/>
          </a:xfrm>
          <a:prstGeom prst="rect">
            <a:avLst/>
          </a:prstGeom>
        </p:spPr>
      </p:pic>
      <p:sp>
        <p:nvSpPr>
          <p:cNvPr id="21" name="椭圆 20">
            <a:extLst>
              <a:ext uri="{FF2B5EF4-FFF2-40B4-BE49-F238E27FC236}">
                <a16:creationId xmlns:a16="http://schemas.microsoft.com/office/drawing/2014/main" id="{831DFF35-6478-43B8-A8E2-73F6DCB2B75B}"/>
              </a:ext>
            </a:extLst>
          </p:cNvPr>
          <p:cNvSpPr/>
          <p:nvPr/>
        </p:nvSpPr>
        <p:spPr>
          <a:xfrm>
            <a:off x="3424370" y="1625618"/>
            <a:ext cx="1234589" cy="1234589"/>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22" name="直接连接符 21">
            <a:extLst>
              <a:ext uri="{FF2B5EF4-FFF2-40B4-BE49-F238E27FC236}">
                <a16:creationId xmlns:a16="http://schemas.microsoft.com/office/drawing/2014/main" id="{48ED4E72-3BB7-49E8-9F9D-29FCDE04A03A}"/>
              </a:ext>
            </a:extLst>
          </p:cNvPr>
          <p:cNvCxnSpPr/>
          <p:nvPr/>
        </p:nvCxnSpPr>
        <p:spPr>
          <a:xfrm>
            <a:off x="4806944" y="24857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Freeform 29">
            <a:extLst>
              <a:ext uri="{FF2B5EF4-FFF2-40B4-BE49-F238E27FC236}">
                <a16:creationId xmlns:a16="http://schemas.microsoft.com/office/drawing/2014/main" id="{6A00C517-3C03-4223-8CCD-EA5AFBB3F38A}"/>
              </a:ext>
            </a:extLst>
          </p:cNvPr>
          <p:cNvSpPr/>
          <p:nvPr/>
        </p:nvSpPr>
        <p:spPr bwMode="auto">
          <a:xfrm>
            <a:off x="235901" y="46268"/>
            <a:ext cx="687291" cy="6141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dirty="0">
              <a:solidFill>
                <a:srgbClr val="C00000"/>
              </a:solidFill>
            </a:endParaRPr>
          </a:p>
        </p:txBody>
      </p:sp>
      <p:sp>
        <p:nvSpPr>
          <p:cNvPr id="24" name="任意多边形 7">
            <a:extLst>
              <a:ext uri="{FF2B5EF4-FFF2-40B4-BE49-F238E27FC236}">
                <a16:creationId xmlns:a16="http://schemas.microsoft.com/office/drawing/2014/main" id="{45BCAD09-8301-48E7-9B36-2D1089BA1D9A}"/>
              </a:ext>
            </a:extLst>
          </p:cNvPr>
          <p:cNvSpPr/>
          <p:nvPr/>
        </p:nvSpPr>
        <p:spPr>
          <a:xfrm>
            <a:off x="-272564" y="0"/>
            <a:ext cx="12590587" cy="850900"/>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035B93D6-D1AD-4BE2-B51C-9253F42D5381}"/>
              </a:ext>
            </a:extLst>
          </p:cNvPr>
          <p:cNvSpPr txBox="1"/>
          <p:nvPr/>
        </p:nvSpPr>
        <p:spPr>
          <a:xfrm>
            <a:off x="7421321" y="94488"/>
            <a:ext cx="4262705" cy="646331"/>
          </a:xfrm>
          <a:prstGeom prst="rect">
            <a:avLst/>
          </a:prstGeom>
          <a:noFill/>
        </p:spPr>
        <p:txBody>
          <a:bodyPr wrap="none" rtlCol="0">
            <a:spAutoFit/>
          </a:bodyPr>
          <a:lstStyle/>
          <a:p>
            <a:r>
              <a:rPr lang="zh-CN" altLang="en-US" sz="1800" dirty="0">
                <a:solidFill>
                  <a:schemeClr val="bg1"/>
                </a:solidFill>
                <a:latin typeface="微软雅黑" panose="020B0503020204020204" pitchFamily="82" charset="2"/>
                <a:ea typeface="微软雅黑" panose="020B0503020204020204" pitchFamily="82" charset="2"/>
              </a:rPr>
              <a:t>践行“</a:t>
            </a:r>
            <a:r>
              <a:rPr lang="zh-CN" altLang="en-US" sz="3600" dirty="0">
                <a:solidFill>
                  <a:schemeClr val="bg1"/>
                </a:solidFill>
                <a:latin typeface="微软雅黑" panose="020B0503020204020204" pitchFamily="82" charset="2"/>
                <a:ea typeface="微软雅黑" panose="020B0503020204020204" pitchFamily="82" charset="2"/>
              </a:rPr>
              <a:t>四讲四有</a:t>
            </a:r>
            <a:r>
              <a:rPr lang="zh-CN" altLang="en-US" sz="1800" dirty="0">
                <a:solidFill>
                  <a:schemeClr val="bg1"/>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val="1637782623"/>
      </p:ext>
    </p:extLst>
  </p:cSld>
  <p:clrMapOvr>
    <a:masterClrMapping/>
  </p:clrMapOvr>
  <p:transition spd="med" advTm="450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80000">
                                          <p:cBhvr additive="base">
                                            <p:cTn id="7" dur="500" fill="hold"/>
                                            <p:tgtEl>
                                              <p:spTgt spid="23"/>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42" presetClass="entr" presetSubtype="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2100"/>
                                </p:stCondLst>
                                <p:childTnLst>
                                  <p:par>
                                    <p:cTn id="22" presetID="16" presetClass="entr" presetSubtype="21"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arn(inVertical)">
                                          <p:cBhvr>
                                            <p:cTn id="24" dur="500"/>
                                            <p:tgtEl>
                                              <p:spTgt spid="22"/>
                                            </p:tgtEl>
                                          </p:cBhvr>
                                        </p:animEffect>
                                      </p:childTnLst>
                                    </p:cTn>
                                  </p:par>
                                </p:childTnLst>
                              </p:cTn>
                            </p:par>
                            <p:par>
                              <p:cTn id="25" fill="hold">
                                <p:stCondLst>
                                  <p:cond delay="2600"/>
                                </p:stCondLst>
                                <p:childTnLst>
                                  <p:par>
                                    <p:cTn id="26" presetID="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3100"/>
                                </p:stCondLst>
                                <p:childTnLst>
                                  <p:par>
                                    <p:cTn id="31" presetID="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3600"/>
                                </p:stCondLst>
                                <p:childTnLst>
                                  <p:par>
                                    <p:cTn id="36" presetID="53" presetClass="entr" presetSubtype="16"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4100"/>
                                </p:stCondLst>
                                <p:childTnLst>
                                  <p:par>
                                    <p:cTn id="42" presetID="42" presetClass="entr" presetSubtype="0"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childTnLst>
                              </p:cTn>
                            </p:par>
                            <p:par>
                              <p:cTn id="47" fill="hold">
                                <p:stCondLst>
                                  <p:cond delay="5100"/>
                                </p:stCondLst>
                                <p:childTnLst>
                                  <p:par>
                                    <p:cTn id="48" presetID="14" presetClass="entr" presetSubtype="1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randombar(horizontal)">
                                          <p:cBhvr>
                                            <p:cTn id="50" dur="1500"/>
                                            <p:tgtEl>
                                              <p:spTgt spid="17"/>
                                            </p:tgtEl>
                                          </p:cBhvr>
                                        </p:animEffect>
                                      </p:childTnLst>
                                    </p:cTn>
                                  </p:par>
                                </p:childTnLst>
                              </p:cTn>
                            </p:par>
                            <p:par>
                              <p:cTn id="51" fill="hold">
                                <p:stCondLst>
                                  <p:cond delay="660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P spid="21" grpId="0" animBg="1"/>
          <p:bldP spid="23" grpId="0" animBg="1"/>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42" presetClass="entr" presetSubtype="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2100"/>
                                </p:stCondLst>
                                <p:childTnLst>
                                  <p:par>
                                    <p:cTn id="22" presetID="16" presetClass="entr" presetSubtype="21"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arn(inVertical)">
                                          <p:cBhvr>
                                            <p:cTn id="24" dur="500"/>
                                            <p:tgtEl>
                                              <p:spTgt spid="22"/>
                                            </p:tgtEl>
                                          </p:cBhvr>
                                        </p:animEffect>
                                      </p:childTnLst>
                                    </p:cTn>
                                  </p:par>
                                </p:childTnLst>
                              </p:cTn>
                            </p:par>
                            <p:par>
                              <p:cTn id="25" fill="hold">
                                <p:stCondLst>
                                  <p:cond delay="2600"/>
                                </p:stCondLst>
                                <p:childTnLst>
                                  <p:par>
                                    <p:cTn id="26" presetID="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3100"/>
                                </p:stCondLst>
                                <p:childTnLst>
                                  <p:par>
                                    <p:cTn id="31" presetID="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3600"/>
                                </p:stCondLst>
                                <p:childTnLst>
                                  <p:par>
                                    <p:cTn id="36" presetID="53" presetClass="entr" presetSubtype="16"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4100"/>
                                </p:stCondLst>
                                <p:childTnLst>
                                  <p:par>
                                    <p:cTn id="42" presetID="42" presetClass="entr" presetSubtype="0"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childTnLst>
                              </p:cTn>
                            </p:par>
                            <p:par>
                              <p:cTn id="47" fill="hold">
                                <p:stCondLst>
                                  <p:cond delay="5100"/>
                                </p:stCondLst>
                                <p:childTnLst>
                                  <p:par>
                                    <p:cTn id="48" presetID="14" presetClass="entr" presetSubtype="1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randombar(horizontal)">
                                          <p:cBhvr>
                                            <p:cTn id="50" dur="1500"/>
                                            <p:tgtEl>
                                              <p:spTgt spid="17"/>
                                            </p:tgtEl>
                                          </p:cBhvr>
                                        </p:animEffect>
                                      </p:childTnLst>
                                    </p:cTn>
                                  </p:par>
                                </p:childTnLst>
                              </p:cTn>
                            </p:par>
                            <p:par>
                              <p:cTn id="51" fill="hold">
                                <p:stCondLst>
                                  <p:cond delay="660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P spid="21" grpId="0" animBg="1"/>
          <p:bldP spid="23" grpId="0" animBg="1"/>
          <p:bldP spid="2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1123878" y="990600"/>
            <a:ext cx="9409507" cy="2862322"/>
          </a:xfrm>
          <a:prstGeom prst="rect">
            <a:avLst/>
          </a:prstGeom>
          <a:noFill/>
        </p:spPr>
        <p:txBody>
          <a:bodyPr wrap="square" rtlCol="0">
            <a:spAutoFit/>
          </a:bodyPr>
          <a:lstStyle/>
          <a:p>
            <a:pPr algn="ctr"/>
            <a:r>
              <a:rPr lang="zh-CN" altLang="en-US" sz="18000" spc="-2000" dirty="0">
                <a:blipFill dpi="0" rotWithShape="1">
                  <a:blip r:embed="rId4">
                    <a:alphaModFix amt="99000"/>
                  </a:blip>
                  <a:srcRect/>
                  <a:tile tx="-1060450" ty="107950" sx="100000" sy="35000" flip="none" algn="bl"/>
                </a:blipFill>
                <a:latin typeface="禹卫书法行书简体&#10;" panose="02000603000000000000" pitchFamily="2" charset="-122"/>
                <a:ea typeface="禹卫书法行书简体&#10;" panose="02000603000000000000" pitchFamily="2" charset="-122"/>
              </a:rPr>
              <a:t>感谢观看</a:t>
            </a:r>
          </a:p>
        </p:txBody>
      </p:sp>
      <p:grpSp>
        <p:nvGrpSpPr>
          <p:cNvPr id="13" name="组合 12"/>
          <p:cNvGrpSpPr/>
          <p:nvPr/>
        </p:nvGrpSpPr>
        <p:grpSpPr>
          <a:xfrm>
            <a:off x="3299491" y="3733800"/>
            <a:ext cx="5593018" cy="892552"/>
            <a:chOff x="3943351" y="3429000"/>
            <a:chExt cx="5593018" cy="892552"/>
          </a:xfrm>
        </p:grpSpPr>
        <p:sp>
          <p:nvSpPr>
            <p:cNvPr id="11" name="文本框 10"/>
            <p:cNvSpPr txBox="1"/>
            <p:nvPr/>
          </p:nvSpPr>
          <p:spPr>
            <a:xfrm>
              <a:off x="4768185" y="3429000"/>
              <a:ext cx="3943350" cy="461665"/>
            </a:xfrm>
            <a:prstGeom prst="rect">
              <a:avLst/>
            </a:prstGeom>
            <a:noFill/>
          </p:spPr>
          <p:txBody>
            <a:bodyPr wrap="square" rtlCol="0">
              <a:spAutoFit/>
            </a:bodyPr>
            <a:lstStyle/>
            <a:p>
              <a:r>
                <a:rPr lang="zh-CN" altLang="en-US" sz="2400" dirty="0">
                  <a:solidFill>
                    <a:srgbClr val="463231"/>
                  </a:solidFill>
                  <a:latin typeface="方正粗宋简体" panose="03000509000000000000" pitchFamily="65" charset="-122"/>
                  <a:ea typeface="方正粗宋简体" panose="03000509000000000000" pitchFamily="65" charset="-122"/>
                </a:rPr>
                <a:t>践行四讲四有 争做合格党员</a:t>
              </a:r>
            </a:p>
          </p:txBody>
        </p:sp>
        <p:sp>
          <p:nvSpPr>
            <p:cNvPr id="12" name="矩形 11"/>
            <p:cNvSpPr/>
            <p:nvPr/>
          </p:nvSpPr>
          <p:spPr>
            <a:xfrm>
              <a:off x="3943351" y="3890665"/>
              <a:ext cx="5593018" cy="430887"/>
            </a:xfrm>
            <a:prstGeom prst="rect">
              <a:avLst/>
            </a:prstGeom>
          </p:spPr>
          <p:txBody>
            <a:bodyPr wrap="square">
              <a:spAutoFit/>
            </a:bodyPr>
            <a:lstStyle/>
            <a:p>
              <a:pPr algn="ctr"/>
              <a:r>
                <a:rPr lang="en-US" altLang="zh-CN" sz="1100" dirty="0">
                  <a:latin typeface="Segoe UI" panose="020B0502040204020203" pitchFamily="34" charset="0"/>
                  <a:cs typeface="Segoe UI" panose="020B0502040204020203" pitchFamily="34" charset="0"/>
                </a:rPr>
                <a:t>This power point template is suitable for many purposes, such as working summary, business report, business plan, etc.</a:t>
              </a:r>
              <a:endParaRPr lang="zh-CN" altLang="en-US" sz="1100" dirty="0">
                <a:latin typeface="Segoe UI" panose="020B0502040204020203" pitchFamily="34" charset="0"/>
                <a:cs typeface="Segoe UI" panose="020B0502040204020203" pitchFamily="34" charset="0"/>
              </a:endParaRPr>
            </a:p>
          </p:txBody>
        </p:sp>
      </p:grpSp>
    </p:spTree>
    <p:extLst>
      <p:ext uri="{BB962C8B-B14F-4D97-AF65-F5344CB8AC3E}">
        <p14:creationId xmlns:p14="http://schemas.microsoft.com/office/powerpoint/2010/main" val="3344038075"/>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grpSp>
        <p:nvGrpSpPr>
          <p:cNvPr id="6" name="组合 5"/>
          <p:cNvGrpSpPr/>
          <p:nvPr/>
        </p:nvGrpSpPr>
        <p:grpSpPr>
          <a:xfrm>
            <a:off x="1399788" y="2915479"/>
            <a:ext cx="1771640" cy="1078461"/>
            <a:chOff x="1806802" y="1740753"/>
            <a:chExt cx="1771640" cy="1078461"/>
          </a:xfrm>
        </p:grpSpPr>
        <p:sp>
          <p:nvSpPr>
            <p:cNvPr id="7" name="TextBox 18"/>
            <p:cNvSpPr txBox="1"/>
            <p:nvPr/>
          </p:nvSpPr>
          <p:spPr>
            <a:xfrm>
              <a:off x="1806802" y="1740753"/>
              <a:ext cx="1771640" cy="923330"/>
            </a:xfrm>
            <a:prstGeom prst="rect">
              <a:avLst/>
            </a:prstGeom>
            <a:noFill/>
          </p:spPr>
          <p:txBody>
            <a:bodyPr wrap="none" rtlCol="0">
              <a:spAutoFit/>
            </a:bodyPr>
            <a:lstStyle/>
            <a:p>
              <a:pPr algn="ctr"/>
              <a:r>
                <a:rPr lang="zh-CN" altLang="en-US" sz="5400" dirty="0">
                  <a:solidFill>
                    <a:srgbClr val="463231"/>
                  </a:solidFill>
                  <a:latin typeface="方正粗宋简体" panose="03000509000000000000" pitchFamily="65" charset="-122"/>
                  <a:ea typeface="方正粗宋简体" panose="03000509000000000000" pitchFamily="65" charset="-122"/>
                </a:rPr>
                <a:t>目 录</a:t>
              </a:r>
            </a:p>
          </p:txBody>
        </p:sp>
        <p:sp>
          <p:nvSpPr>
            <p:cNvPr id="8" name="WordArt 280"/>
            <p:cNvSpPr>
              <a:spLocks noChangeArrowheads="1" noChangeShapeType="1" noTextEdit="1"/>
            </p:cNvSpPr>
            <p:nvPr/>
          </p:nvSpPr>
          <p:spPr bwMode="auto">
            <a:xfrm>
              <a:off x="2133253" y="2609850"/>
              <a:ext cx="1431032" cy="209364"/>
            </a:xfrm>
            <a:prstGeom prst="rect">
              <a:avLst/>
            </a:prstGeom>
            <a:ln w="9525">
              <a:noFill/>
              <a:round/>
              <a:headEnd/>
              <a:tailEnd/>
            </a:ln>
            <a:extLst/>
          </p:spPr>
          <p:txBody>
            <a:bodyPr wrap="none" fromWordArt="1">
              <a:prstTxWarp prst="textPlain">
                <a:avLst>
                  <a:gd name="adj" fmla="val 50000"/>
                </a:avLst>
              </a:prstTxWarp>
            </a:bodyPr>
            <a:lstStyle/>
            <a:p>
              <a:r>
                <a:rPr lang="en-US" altLang="zh-CN" sz="6000" b="1" kern="10" dirty="0">
                  <a:solidFill>
                    <a:srgbClr val="463231"/>
                  </a:solidFill>
                  <a:latin typeface="微软雅黑" panose="020B0503020204020204" pitchFamily="34" charset="-122"/>
                  <a:ea typeface="微软雅黑" panose="020B0503020204020204" pitchFamily="34" charset="-122"/>
                </a:rPr>
                <a:t>MU  LU   </a:t>
              </a:r>
              <a:endParaRPr lang="zh-CN" altLang="en-US" sz="6000" b="1" kern="10" dirty="0">
                <a:solidFill>
                  <a:srgbClr val="46323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429249" y="1504950"/>
            <a:ext cx="6315075" cy="4248150"/>
            <a:chOff x="5429249" y="1504950"/>
            <a:chExt cx="6315075" cy="4248150"/>
          </a:xfrm>
        </p:grpSpPr>
        <p:sp>
          <p:nvSpPr>
            <p:cNvPr id="33" name="矩形 32"/>
            <p:cNvSpPr/>
            <p:nvPr/>
          </p:nvSpPr>
          <p:spPr>
            <a:xfrm>
              <a:off x="5429249" y="1504950"/>
              <a:ext cx="6315075" cy="4248150"/>
            </a:xfrm>
            <a:prstGeom prst="rect">
              <a:avLst/>
            </a:prstGeom>
            <a:solidFill>
              <a:srgbClr val="C21A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5429250" y="1964595"/>
              <a:ext cx="6200775" cy="3328860"/>
              <a:chOff x="5075607" y="1656762"/>
              <a:chExt cx="6200775" cy="3328860"/>
            </a:xfrm>
          </p:grpSpPr>
          <p:sp>
            <p:nvSpPr>
              <p:cNvPr id="21" name="文本框 215"/>
              <p:cNvSpPr txBox="1"/>
              <p:nvPr/>
            </p:nvSpPr>
            <p:spPr>
              <a:xfrm>
                <a:off x="6430588" y="1760068"/>
                <a:ext cx="4426098" cy="500137"/>
              </a:xfrm>
              <a:prstGeom prst="rect">
                <a:avLst/>
              </a:prstGeom>
              <a:noFill/>
              <a:ln>
                <a:noFill/>
              </a:ln>
            </p:spPr>
            <p:txBody>
              <a:bodyPr wrap="square" lIns="68580" tIns="34290" rIns="68580" bIns="34290" rtlCol="0">
                <a:spAutoFit/>
              </a:bodyPr>
              <a:lstStyle/>
              <a:p>
                <a:r>
                  <a:rPr lang="zh-CN" altLang="en-US" sz="2800" dirty="0">
                    <a:solidFill>
                      <a:schemeClr val="bg1"/>
                    </a:solidFill>
                    <a:latin typeface="方正粗宋简体" panose="03000509000000000000" pitchFamily="65" charset="-122"/>
                    <a:ea typeface="方正粗宋简体" panose="03000509000000000000" pitchFamily="65" charset="-122"/>
                  </a:rPr>
                  <a:t>四讲四有详细阐述</a:t>
                </a:r>
              </a:p>
            </p:txBody>
          </p:sp>
          <p:sp>
            <p:nvSpPr>
              <p:cNvPr id="22" name="文本框 215"/>
              <p:cNvSpPr txBox="1"/>
              <p:nvPr/>
            </p:nvSpPr>
            <p:spPr>
              <a:xfrm>
                <a:off x="6436604" y="2656415"/>
                <a:ext cx="4426098" cy="500137"/>
              </a:xfrm>
              <a:prstGeom prst="rect">
                <a:avLst/>
              </a:prstGeom>
              <a:noFill/>
              <a:ln>
                <a:noFill/>
              </a:ln>
            </p:spPr>
            <p:txBody>
              <a:bodyPr wrap="square" lIns="68580" tIns="34290" rIns="68580" bIns="34290" rtlCol="0">
                <a:spAutoFit/>
              </a:bodyPr>
              <a:lstStyle/>
              <a:p>
                <a:r>
                  <a:rPr lang="zh-CN" altLang="en-US" sz="2800" dirty="0">
                    <a:solidFill>
                      <a:schemeClr val="bg1"/>
                    </a:solidFill>
                    <a:latin typeface="方正粗宋简体" panose="03000509000000000000" pitchFamily="65" charset="-122"/>
                    <a:ea typeface="方正粗宋简体" panose="03000509000000000000" pitchFamily="65" charset="-122"/>
                  </a:rPr>
                  <a:t>怎样做到四讲四有</a:t>
                </a:r>
              </a:p>
            </p:txBody>
          </p:sp>
          <p:sp>
            <p:nvSpPr>
              <p:cNvPr id="23" name="文本框 215"/>
              <p:cNvSpPr txBox="1"/>
              <p:nvPr/>
            </p:nvSpPr>
            <p:spPr>
              <a:xfrm>
                <a:off x="6436604" y="3534715"/>
                <a:ext cx="4839778" cy="500137"/>
              </a:xfrm>
              <a:prstGeom prst="rect">
                <a:avLst/>
              </a:prstGeom>
              <a:noFill/>
              <a:ln>
                <a:noFill/>
              </a:ln>
            </p:spPr>
            <p:txBody>
              <a:bodyPr wrap="square" lIns="68580" tIns="34290" rIns="68580" bIns="34290" rtlCol="0">
                <a:spAutoFit/>
              </a:bodyPr>
              <a:lstStyle/>
              <a:p>
                <a:r>
                  <a:rPr lang="zh-CN" altLang="en-US" sz="2800" dirty="0">
                    <a:solidFill>
                      <a:schemeClr val="bg1"/>
                    </a:solidFill>
                    <a:latin typeface="方正粗宋简体" panose="03000509000000000000" pitchFamily="65" charset="-122"/>
                    <a:ea typeface="方正粗宋简体" panose="03000509000000000000" pitchFamily="65" charset="-122"/>
                  </a:rPr>
                  <a:t>总书记论如何做一个合格党员</a:t>
                </a:r>
              </a:p>
            </p:txBody>
          </p:sp>
          <p:sp>
            <p:nvSpPr>
              <p:cNvPr id="24" name="文本框 215"/>
              <p:cNvSpPr txBox="1"/>
              <p:nvPr/>
            </p:nvSpPr>
            <p:spPr>
              <a:xfrm>
                <a:off x="6442621" y="4370905"/>
                <a:ext cx="4426098" cy="500137"/>
              </a:xfrm>
              <a:prstGeom prst="rect">
                <a:avLst/>
              </a:prstGeom>
              <a:noFill/>
              <a:ln>
                <a:noFill/>
              </a:ln>
            </p:spPr>
            <p:txBody>
              <a:bodyPr wrap="square" lIns="68580" tIns="34290" rIns="68580" bIns="34290" rtlCol="0">
                <a:spAutoFit/>
              </a:bodyPr>
              <a:lstStyle/>
              <a:p>
                <a:r>
                  <a:rPr lang="zh-CN" altLang="en-US" sz="2800" dirty="0">
                    <a:solidFill>
                      <a:schemeClr val="bg1"/>
                    </a:solidFill>
                    <a:latin typeface="方正粗宋简体" panose="03000509000000000000" pitchFamily="65" charset="-122"/>
                    <a:ea typeface="方正粗宋简体" panose="03000509000000000000" pitchFamily="65" charset="-122"/>
                  </a:rPr>
                  <a:t>强化核心意识</a:t>
                </a:r>
              </a:p>
            </p:txBody>
          </p:sp>
          <p:sp>
            <p:nvSpPr>
              <p:cNvPr id="25" name="文本框 24"/>
              <p:cNvSpPr txBox="1"/>
              <p:nvPr/>
            </p:nvSpPr>
            <p:spPr>
              <a:xfrm>
                <a:off x="5075608" y="1656762"/>
                <a:ext cx="1717371" cy="707886"/>
              </a:xfrm>
              <a:prstGeom prst="rect">
                <a:avLst/>
              </a:prstGeom>
              <a:noFill/>
            </p:spPr>
            <p:txBody>
              <a:bodyPr wrap="square" rtlCol="0">
                <a:spAutoFit/>
              </a:bodyPr>
              <a:lstStyle/>
              <a:p>
                <a:pPr algn="ctr"/>
                <a:r>
                  <a:rPr lang="en-US" altLang="zh-CN" sz="4000" b="1" dirty="0">
                    <a:solidFill>
                      <a:schemeClr val="bg1"/>
                    </a:solidFill>
                  </a:rPr>
                  <a:t>01</a:t>
                </a:r>
                <a:endParaRPr lang="zh-CN" altLang="en-US" sz="4000" b="1" dirty="0">
                  <a:solidFill>
                    <a:schemeClr val="bg1"/>
                  </a:solidFill>
                </a:endParaRPr>
              </a:p>
            </p:txBody>
          </p:sp>
          <p:sp>
            <p:nvSpPr>
              <p:cNvPr id="26" name="文本框 25"/>
              <p:cNvSpPr txBox="1"/>
              <p:nvPr/>
            </p:nvSpPr>
            <p:spPr>
              <a:xfrm>
                <a:off x="5075607" y="2530420"/>
                <a:ext cx="1717371" cy="707886"/>
              </a:xfrm>
              <a:prstGeom prst="rect">
                <a:avLst/>
              </a:prstGeom>
              <a:noFill/>
            </p:spPr>
            <p:txBody>
              <a:bodyPr wrap="square" rtlCol="0">
                <a:spAutoFit/>
              </a:bodyPr>
              <a:lstStyle/>
              <a:p>
                <a:pPr algn="ctr"/>
                <a:r>
                  <a:rPr lang="en-US" altLang="zh-CN" sz="4000" b="1" dirty="0">
                    <a:solidFill>
                      <a:schemeClr val="bg1"/>
                    </a:solidFill>
                  </a:rPr>
                  <a:t>02</a:t>
                </a:r>
                <a:endParaRPr lang="zh-CN" altLang="en-US" sz="4000" b="1" dirty="0">
                  <a:solidFill>
                    <a:schemeClr val="bg1"/>
                  </a:solidFill>
                </a:endParaRPr>
              </a:p>
            </p:txBody>
          </p:sp>
          <p:sp>
            <p:nvSpPr>
              <p:cNvPr id="27" name="文本框 26"/>
              <p:cNvSpPr txBox="1"/>
              <p:nvPr/>
            </p:nvSpPr>
            <p:spPr>
              <a:xfrm>
                <a:off x="5087640" y="3404078"/>
                <a:ext cx="1717371" cy="707886"/>
              </a:xfrm>
              <a:prstGeom prst="rect">
                <a:avLst/>
              </a:prstGeom>
              <a:noFill/>
            </p:spPr>
            <p:txBody>
              <a:bodyPr wrap="square" rtlCol="0">
                <a:spAutoFit/>
              </a:bodyPr>
              <a:lstStyle/>
              <a:p>
                <a:pPr algn="ctr"/>
                <a:r>
                  <a:rPr lang="en-US" altLang="zh-CN" sz="4000" b="1" dirty="0">
                    <a:solidFill>
                      <a:schemeClr val="bg1"/>
                    </a:solidFill>
                  </a:rPr>
                  <a:t>03</a:t>
                </a:r>
                <a:endParaRPr lang="zh-CN" altLang="en-US" sz="4000" b="1" dirty="0">
                  <a:solidFill>
                    <a:schemeClr val="bg1"/>
                  </a:solidFill>
                </a:endParaRPr>
              </a:p>
            </p:txBody>
          </p:sp>
          <p:sp>
            <p:nvSpPr>
              <p:cNvPr id="28" name="文本框 27"/>
              <p:cNvSpPr txBox="1"/>
              <p:nvPr/>
            </p:nvSpPr>
            <p:spPr>
              <a:xfrm>
                <a:off x="5099674" y="4277736"/>
                <a:ext cx="1717371" cy="707886"/>
              </a:xfrm>
              <a:prstGeom prst="rect">
                <a:avLst/>
              </a:prstGeom>
              <a:noFill/>
            </p:spPr>
            <p:txBody>
              <a:bodyPr wrap="square" rtlCol="0">
                <a:spAutoFit/>
              </a:bodyPr>
              <a:lstStyle/>
              <a:p>
                <a:pPr algn="ctr"/>
                <a:r>
                  <a:rPr lang="en-US" altLang="zh-CN" sz="4000" b="1" dirty="0">
                    <a:solidFill>
                      <a:schemeClr val="bg1"/>
                    </a:solidFill>
                  </a:rPr>
                  <a:t>04</a:t>
                </a:r>
                <a:endParaRPr lang="zh-CN" altLang="en-US" sz="4000" b="1" dirty="0">
                  <a:solidFill>
                    <a:schemeClr val="bg1"/>
                  </a:solidFill>
                </a:endParaRPr>
              </a:p>
            </p:txBody>
          </p:sp>
        </p:grpSp>
      </p:grpSp>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470" y="4588619"/>
            <a:ext cx="4044516" cy="2292438"/>
          </a:xfrm>
          <a:prstGeom prst="rect">
            <a:avLst/>
          </a:prstGeom>
        </p:spPr>
      </p:pic>
      <p:sp>
        <p:nvSpPr>
          <p:cNvPr id="18" name="Freeform 29">
            <a:extLst>
              <a:ext uri="{FF2B5EF4-FFF2-40B4-BE49-F238E27FC236}">
                <a16:creationId xmlns:a16="http://schemas.microsoft.com/office/drawing/2014/main" id="{B5EFC73B-B1B9-48FC-9EA2-4370FDE0EBC6}"/>
              </a:ext>
            </a:extLst>
          </p:cNvPr>
          <p:cNvSpPr/>
          <p:nvPr/>
        </p:nvSpPr>
        <p:spPr bwMode="auto">
          <a:xfrm>
            <a:off x="235901" y="46268"/>
            <a:ext cx="687291" cy="6141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dirty="0">
              <a:solidFill>
                <a:srgbClr val="C00000"/>
              </a:solidFill>
            </a:endParaRPr>
          </a:p>
        </p:txBody>
      </p:sp>
      <p:sp>
        <p:nvSpPr>
          <p:cNvPr id="19" name="任意多边形 7">
            <a:extLst>
              <a:ext uri="{FF2B5EF4-FFF2-40B4-BE49-F238E27FC236}">
                <a16:creationId xmlns:a16="http://schemas.microsoft.com/office/drawing/2014/main" id="{E3D23338-6037-4C64-ABD2-35E183B69A17}"/>
              </a:ext>
            </a:extLst>
          </p:cNvPr>
          <p:cNvSpPr/>
          <p:nvPr/>
        </p:nvSpPr>
        <p:spPr>
          <a:xfrm>
            <a:off x="-272564" y="0"/>
            <a:ext cx="12590587" cy="850900"/>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9DE39B41-DE90-40F1-A110-D04B15850887}"/>
              </a:ext>
            </a:extLst>
          </p:cNvPr>
          <p:cNvSpPr txBox="1"/>
          <p:nvPr/>
        </p:nvSpPr>
        <p:spPr>
          <a:xfrm>
            <a:off x="7421321" y="94488"/>
            <a:ext cx="4262705" cy="646331"/>
          </a:xfrm>
          <a:prstGeom prst="rect">
            <a:avLst/>
          </a:prstGeom>
          <a:noFill/>
        </p:spPr>
        <p:txBody>
          <a:bodyPr wrap="none" rtlCol="0">
            <a:spAutoFit/>
          </a:bodyPr>
          <a:lstStyle/>
          <a:p>
            <a:r>
              <a:rPr lang="zh-CN" altLang="en-US" sz="1800" dirty="0">
                <a:solidFill>
                  <a:schemeClr val="bg1"/>
                </a:solidFill>
                <a:latin typeface="微软雅黑" panose="020B0503020204020204" pitchFamily="82" charset="2"/>
                <a:ea typeface="微软雅黑" panose="020B0503020204020204" pitchFamily="82" charset="2"/>
              </a:rPr>
              <a:t>践行“</a:t>
            </a:r>
            <a:r>
              <a:rPr lang="zh-CN" altLang="en-US" sz="3600" dirty="0">
                <a:solidFill>
                  <a:schemeClr val="bg1"/>
                </a:solidFill>
                <a:latin typeface="微软雅黑" panose="020B0503020204020204" pitchFamily="82" charset="2"/>
                <a:ea typeface="微软雅黑" panose="020B0503020204020204" pitchFamily="82" charset="2"/>
              </a:rPr>
              <a:t>四讲四有</a:t>
            </a:r>
            <a:r>
              <a:rPr lang="zh-CN" altLang="en-US" sz="1800" dirty="0">
                <a:solidFill>
                  <a:schemeClr val="bg1"/>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val="1591480184"/>
      </p:ext>
    </p:extLst>
  </p:cSld>
  <p:clrMapOvr>
    <a:masterClrMapping/>
  </p:clrMapOvr>
  <p:transition spd="med" advTm="450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14:presetBounceEnd="80000">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14:bounceEnd="80000">
                                          <p:cBhvr additive="base">
                                            <p:cTn id="18" dur="500" fill="hold"/>
                                            <p:tgtEl>
                                              <p:spTgt spid="18"/>
                                            </p:tgtEl>
                                            <p:attrNameLst>
                                              <p:attrName>ppt_x</p:attrName>
                                            </p:attrNameLst>
                                          </p:cBhvr>
                                          <p:tavLst>
                                            <p:tav tm="0">
                                              <p:val>
                                                <p:strVal val="0-#ppt_w/2"/>
                                              </p:val>
                                            </p:tav>
                                            <p:tav tm="100000">
                                              <p:val>
                                                <p:strVal val="#ppt_x"/>
                                              </p:val>
                                            </p:tav>
                                          </p:tavLst>
                                        </p:anim>
                                        <p:anim calcmode="lin" valueType="num" p14:bounceEnd="80000">
                                          <p:cBhvr additive="base">
                                            <p:cTn id="1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283" y="1169111"/>
            <a:ext cx="7466666" cy="5688889"/>
          </a:xfrm>
          <a:prstGeom prst="rect">
            <a:avLst/>
          </a:prstGeom>
        </p:spPr>
      </p:pic>
      <p:sp>
        <p:nvSpPr>
          <p:cNvPr id="9" name="文本框 8"/>
          <p:cNvSpPr txBox="1"/>
          <p:nvPr/>
        </p:nvSpPr>
        <p:spPr>
          <a:xfrm>
            <a:off x="7181383" y="921461"/>
            <a:ext cx="3371850" cy="2862322"/>
          </a:xfrm>
          <a:prstGeom prst="rect">
            <a:avLst/>
          </a:prstGeom>
          <a:noFill/>
        </p:spPr>
        <p:txBody>
          <a:bodyPr wrap="square" rtlCol="0">
            <a:spAutoFit/>
          </a:bodyPr>
          <a:lstStyle/>
          <a:p>
            <a:pPr algn="ctr"/>
            <a:r>
              <a:rPr lang="zh-CN" altLang="en-US" sz="18000" spc="-2000" dirty="0">
                <a:blipFill dpi="0" rotWithShape="1">
                  <a:blip r:embed="rId5">
                    <a:alphaModFix amt="99000"/>
                  </a:blip>
                  <a:srcRect/>
                  <a:tile tx="-1060450" ty="107950" sx="44000" sy="35000" flip="none" algn="bl"/>
                </a:blipFill>
                <a:latin typeface="禹卫书法行书简体&#10;" panose="02000603000000000000" pitchFamily="2" charset="-122"/>
                <a:ea typeface="禹卫书法行书简体&#10;" panose="02000603000000000000" pitchFamily="2" charset="-122"/>
              </a:rPr>
              <a:t>壹</a:t>
            </a:r>
          </a:p>
        </p:txBody>
      </p:sp>
      <p:sp>
        <p:nvSpPr>
          <p:cNvPr id="11" name="文本框 215"/>
          <p:cNvSpPr txBox="1"/>
          <p:nvPr/>
        </p:nvSpPr>
        <p:spPr>
          <a:xfrm>
            <a:off x="4601368" y="3958886"/>
            <a:ext cx="9144000" cy="623248"/>
          </a:xfrm>
          <a:prstGeom prst="rect">
            <a:avLst/>
          </a:prstGeom>
          <a:noFill/>
          <a:ln>
            <a:noFill/>
          </a:ln>
        </p:spPr>
        <p:txBody>
          <a:bodyPr wrap="square" lIns="68580" tIns="34290" rIns="68580" bIns="34290" rtlCol="0">
            <a:spAutoFit/>
          </a:bodyPr>
          <a:lstStyle/>
          <a:p>
            <a:pPr algn="ctr"/>
            <a:r>
              <a:rPr lang="zh-CN" altLang="en-US" sz="3600" spc="600" dirty="0">
                <a:solidFill>
                  <a:srgbClr val="463231"/>
                </a:solidFill>
                <a:latin typeface="方正粗宋简体" panose="03000509000000000000" pitchFamily="65" charset="-122"/>
                <a:ea typeface="方正粗宋简体" panose="03000509000000000000" pitchFamily="65" charset="-122"/>
              </a:rPr>
              <a:t>四讲四有详细阐述</a:t>
            </a:r>
          </a:p>
        </p:txBody>
      </p:sp>
    </p:spTree>
    <p:extLst>
      <p:ext uri="{BB962C8B-B14F-4D97-AF65-F5344CB8AC3E}">
        <p14:creationId xmlns:p14="http://schemas.microsoft.com/office/powerpoint/2010/main" val="3674919842"/>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sp>
        <p:nvSpPr>
          <p:cNvPr id="21" name="矩形 20">
            <a:extLst>
              <a:ext uri="{FF2B5EF4-FFF2-40B4-BE49-F238E27FC236}">
                <a16:creationId xmlns:a16="http://schemas.microsoft.com/office/drawing/2014/main" id="{533D6683-DECD-40D6-8296-43A627DAA33C}"/>
              </a:ext>
            </a:extLst>
          </p:cNvPr>
          <p:cNvSpPr/>
          <p:nvPr/>
        </p:nvSpPr>
        <p:spPr>
          <a:xfrm>
            <a:off x="1907400" y="2741851"/>
            <a:ext cx="972000" cy="990410"/>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82" charset="2"/>
                <a:ea typeface="微软雅黑" panose="020B0503020204020204" pitchFamily="82" charset="2"/>
              </a:rPr>
              <a:t>四讲</a:t>
            </a:r>
            <a:endParaRPr lang="en-US" altLang="zh-CN" sz="2800" b="1" dirty="0">
              <a:latin typeface="微软雅黑" panose="020B0503020204020204" pitchFamily="82" charset="2"/>
              <a:ea typeface="微软雅黑" panose="020B0503020204020204" pitchFamily="82" charset="2"/>
            </a:endParaRPr>
          </a:p>
          <a:p>
            <a:pPr algn="ctr"/>
            <a:r>
              <a:rPr lang="zh-CN" altLang="en-US" sz="2800" b="1" dirty="0">
                <a:latin typeface="微软雅黑" panose="020B0503020204020204" pitchFamily="82" charset="2"/>
                <a:ea typeface="微软雅黑" panose="020B0503020204020204" pitchFamily="82" charset="2"/>
              </a:rPr>
              <a:t>四有</a:t>
            </a:r>
          </a:p>
        </p:txBody>
      </p:sp>
      <p:grpSp>
        <p:nvGrpSpPr>
          <p:cNvPr id="22" name="组合 21">
            <a:extLst>
              <a:ext uri="{FF2B5EF4-FFF2-40B4-BE49-F238E27FC236}">
                <a16:creationId xmlns:a16="http://schemas.microsoft.com/office/drawing/2014/main" id="{B75780D9-33B6-4BF6-B16B-6C5C28A2F7D0}"/>
              </a:ext>
            </a:extLst>
          </p:cNvPr>
          <p:cNvGrpSpPr/>
          <p:nvPr/>
        </p:nvGrpSpPr>
        <p:grpSpPr>
          <a:xfrm>
            <a:off x="2955012" y="2752111"/>
            <a:ext cx="2021118" cy="432072"/>
            <a:chOff x="2955012" y="2752111"/>
            <a:chExt cx="2021118" cy="432072"/>
          </a:xfrm>
        </p:grpSpPr>
        <p:sp>
          <p:nvSpPr>
            <p:cNvPr id="23" name="圆角矩形 16">
              <a:extLst>
                <a:ext uri="{FF2B5EF4-FFF2-40B4-BE49-F238E27FC236}">
                  <a16:creationId xmlns:a16="http://schemas.microsoft.com/office/drawing/2014/main" id="{09478172-C3C7-44A2-9910-695C3C71F442}"/>
                </a:ext>
              </a:extLst>
            </p:cNvPr>
            <p:cNvSpPr/>
            <p:nvPr/>
          </p:nvSpPr>
          <p:spPr>
            <a:xfrm>
              <a:off x="2955012"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17">
              <a:extLst>
                <a:ext uri="{FF2B5EF4-FFF2-40B4-BE49-F238E27FC236}">
                  <a16:creationId xmlns:a16="http://schemas.microsoft.com/office/drawing/2014/main" id="{DD074056-0403-4AFC-812D-29FB2025950F}"/>
                </a:ext>
              </a:extLst>
            </p:cNvPr>
            <p:cNvSpPr/>
            <p:nvPr/>
          </p:nvSpPr>
          <p:spPr>
            <a:xfrm>
              <a:off x="2970805" y="2766009"/>
              <a:ext cx="1051030"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EB275DDF-55A0-4D34-8176-A6970C351CA3}"/>
                </a:ext>
              </a:extLst>
            </p:cNvPr>
            <p:cNvSpPr/>
            <p:nvPr/>
          </p:nvSpPr>
          <p:spPr>
            <a:xfrm>
              <a:off x="333688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政治</a:t>
              </a:r>
            </a:p>
          </p:txBody>
        </p:sp>
        <p:sp>
          <p:nvSpPr>
            <p:cNvPr id="26" name="TextBox 14">
              <a:extLst>
                <a:ext uri="{FF2B5EF4-FFF2-40B4-BE49-F238E27FC236}">
                  <a16:creationId xmlns:a16="http://schemas.microsoft.com/office/drawing/2014/main" id="{31971300-B182-4DE4-BA8F-B4D9A85681F5}"/>
                </a:ext>
              </a:extLst>
            </p:cNvPr>
            <p:cNvSpPr txBox="1"/>
            <p:nvPr/>
          </p:nvSpPr>
          <p:spPr>
            <a:xfrm>
              <a:off x="3104644"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27" name="矩形 26">
              <a:extLst>
                <a:ext uri="{FF2B5EF4-FFF2-40B4-BE49-F238E27FC236}">
                  <a16:creationId xmlns:a16="http://schemas.microsoft.com/office/drawing/2014/main" id="{4377AF6C-4491-41C9-8E23-711BFEBBDAD7}"/>
                </a:ext>
              </a:extLst>
            </p:cNvPr>
            <p:cNvSpPr/>
            <p:nvPr/>
          </p:nvSpPr>
          <p:spPr>
            <a:xfrm>
              <a:off x="430810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信念</a:t>
              </a:r>
            </a:p>
          </p:txBody>
        </p:sp>
        <p:sp>
          <p:nvSpPr>
            <p:cNvPr id="28" name="TextBox 14">
              <a:extLst>
                <a:ext uri="{FF2B5EF4-FFF2-40B4-BE49-F238E27FC236}">
                  <a16:creationId xmlns:a16="http://schemas.microsoft.com/office/drawing/2014/main" id="{FF1C467A-10C8-426F-AB2D-CCE84C923C20}"/>
                </a:ext>
              </a:extLst>
            </p:cNvPr>
            <p:cNvSpPr txBox="1"/>
            <p:nvPr/>
          </p:nvSpPr>
          <p:spPr>
            <a:xfrm>
              <a:off x="4072342"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29" name="组合 28">
            <a:extLst>
              <a:ext uri="{FF2B5EF4-FFF2-40B4-BE49-F238E27FC236}">
                <a16:creationId xmlns:a16="http://schemas.microsoft.com/office/drawing/2014/main" id="{23AED466-34B8-4EC6-AD27-8E74C8DB7FAB}"/>
              </a:ext>
            </a:extLst>
          </p:cNvPr>
          <p:cNvGrpSpPr/>
          <p:nvPr/>
        </p:nvGrpSpPr>
        <p:grpSpPr>
          <a:xfrm>
            <a:off x="5061466" y="2752111"/>
            <a:ext cx="2021118" cy="432072"/>
            <a:chOff x="5061466" y="2752111"/>
            <a:chExt cx="2021118" cy="432072"/>
          </a:xfrm>
        </p:grpSpPr>
        <p:sp>
          <p:nvSpPr>
            <p:cNvPr id="30" name="圆角矩形 23">
              <a:extLst>
                <a:ext uri="{FF2B5EF4-FFF2-40B4-BE49-F238E27FC236}">
                  <a16:creationId xmlns:a16="http://schemas.microsoft.com/office/drawing/2014/main" id="{A52872A3-BCD3-4119-9219-8BF3C847A184}"/>
                </a:ext>
              </a:extLst>
            </p:cNvPr>
            <p:cNvSpPr/>
            <p:nvPr/>
          </p:nvSpPr>
          <p:spPr>
            <a:xfrm>
              <a:off x="5061466"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24">
              <a:extLst>
                <a:ext uri="{FF2B5EF4-FFF2-40B4-BE49-F238E27FC236}">
                  <a16:creationId xmlns:a16="http://schemas.microsoft.com/office/drawing/2014/main" id="{3987018E-C97E-4854-B8A1-D51AD2716054}"/>
                </a:ext>
              </a:extLst>
            </p:cNvPr>
            <p:cNvSpPr/>
            <p:nvPr/>
          </p:nvSpPr>
          <p:spPr>
            <a:xfrm>
              <a:off x="5077260" y="2766009"/>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26D66E2-B0C2-4922-8C37-C11A32807560}"/>
                </a:ext>
              </a:extLst>
            </p:cNvPr>
            <p:cNvSpPr/>
            <p:nvPr/>
          </p:nvSpPr>
          <p:spPr>
            <a:xfrm>
              <a:off x="5451863" y="2768113"/>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规矩</a:t>
              </a:r>
            </a:p>
          </p:txBody>
        </p:sp>
        <p:sp>
          <p:nvSpPr>
            <p:cNvPr id="33" name="TextBox 14">
              <a:extLst>
                <a:ext uri="{FF2B5EF4-FFF2-40B4-BE49-F238E27FC236}">
                  <a16:creationId xmlns:a16="http://schemas.microsoft.com/office/drawing/2014/main" id="{88F05C4F-6FC3-460D-B3EA-A188D13790F4}"/>
                </a:ext>
              </a:extLst>
            </p:cNvPr>
            <p:cNvSpPr txBox="1"/>
            <p:nvPr/>
          </p:nvSpPr>
          <p:spPr>
            <a:xfrm>
              <a:off x="5218028"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34" name="矩形 33">
              <a:extLst>
                <a:ext uri="{FF2B5EF4-FFF2-40B4-BE49-F238E27FC236}">
                  <a16:creationId xmlns:a16="http://schemas.microsoft.com/office/drawing/2014/main" id="{29519F91-BD90-4B4A-AEFE-262349B232C3}"/>
                </a:ext>
              </a:extLst>
            </p:cNvPr>
            <p:cNvSpPr/>
            <p:nvPr/>
          </p:nvSpPr>
          <p:spPr>
            <a:xfrm>
              <a:off x="6426209"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纪律</a:t>
              </a:r>
            </a:p>
          </p:txBody>
        </p:sp>
        <p:sp>
          <p:nvSpPr>
            <p:cNvPr id="35" name="TextBox 14">
              <a:extLst>
                <a:ext uri="{FF2B5EF4-FFF2-40B4-BE49-F238E27FC236}">
                  <a16:creationId xmlns:a16="http://schemas.microsoft.com/office/drawing/2014/main" id="{8463A05E-1E70-4DB8-862A-D744FA29E412}"/>
                </a:ext>
              </a:extLst>
            </p:cNvPr>
            <p:cNvSpPr txBox="1"/>
            <p:nvPr/>
          </p:nvSpPr>
          <p:spPr>
            <a:xfrm>
              <a:off x="6195563"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36" name="组合 35">
            <a:extLst>
              <a:ext uri="{FF2B5EF4-FFF2-40B4-BE49-F238E27FC236}">
                <a16:creationId xmlns:a16="http://schemas.microsoft.com/office/drawing/2014/main" id="{092DDF27-BBE2-471A-A919-C17105A0F047}"/>
              </a:ext>
            </a:extLst>
          </p:cNvPr>
          <p:cNvGrpSpPr/>
          <p:nvPr/>
        </p:nvGrpSpPr>
        <p:grpSpPr>
          <a:xfrm>
            <a:off x="2955012" y="3314086"/>
            <a:ext cx="2021118" cy="432072"/>
            <a:chOff x="2955012" y="3314086"/>
            <a:chExt cx="2021118" cy="432072"/>
          </a:xfrm>
        </p:grpSpPr>
        <p:sp>
          <p:nvSpPr>
            <p:cNvPr id="37" name="圆角矩形 30">
              <a:extLst>
                <a:ext uri="{FF2B5EF4-FFF2-40B4-BE49-F238E27FC236}">
                  <a16:creationId xmlns:a16="http://schemas.microsoft.com/office/drawing/2014/main" id="{ADC754C7-705C-4B3A-9633-9C58F542206B}"/>
                </a:ext>
              </a:extLst>
            </p:cNvPr>
            <p:cNvSpPr/>
            <p:nvPr/>
          </p:nvSpPr>
          <p:spPr>
            <a:xfrm>
              <a:off x="2955012"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1">
              <a:extLst>
                <a:ext uri="{FF2B5EF4-FFF2-40B4-BE49-F238E27FC236}">
                  <a16:creationId xmlns:a16="http://schemas.microsoft.com/office/drawing/2014/main" id="{A16DA6AA-2707-4988-B00A-E1D37113D88A}"/>
                </a:ext>
              </a:extLst>
            </p:cNvPr>
            <p:cNvSpPr/>
            <p:nvPr/>
          </p:nvSpPr>
          <p:spPr>
            <a:xfrm>
              <a:off x="2970806"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6B446F72-6A2A-43EE-A41A-1FA94ED44206}"/>
                </a:ext>
              </a:extLst>
            </p:cNvPr>
            <p:cNvSpPr/>
            <p:nvPr/>
          </p:nvSpPr>
          <p:spPr>
            <a:xfrm>
              <a:off x="3352679"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道德</a:t>
              </a:r>
            </a:p>
          </p:txBody>
        </p:sp>
        <p:sp>
          <p:nvSpPr>
            <p:cNvPr id="40" name="TextBox 14">
              <a:extLst>
                <a:ext uri="{FF2B5EF4-FFF2-40B4-BE49-F238E27FC236}">
                  <a16:creationId xmlns:a16="http://schemas.microsoft.com/office/drawing/2014/main" id="{AD10F506-1441-4C9C-A5D3-EA3313725883}"/>
                </a:ext>
              </a:extLst>
            </p:cNvPr>
            <p:cNvSpPr txBox="1"/>
            <p:nvPr/>
          </p:nvSpPr>
          <p:spPr>
            <a:xfrm>
              <a:off x="3104644"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41" name="矩形 40">
              <a:extLst>
                <a:ext uri="{FF2B5EF4-FFF2-40B4-BE49-F238E27FC236}">
                  <a16:creationId xmlns:a16="http://schemas.microsoft.com/office/drawing/2014/main" id="{7051B860-57A6-484E-B5FD-40CC297A8D97}"/>
                </a:ext>
              </a:extLst>
            </p:cNvPr>
            <p:cNvSpPr/>
            <p:nvPr/>
          </p:nvSpPr>
          <p:spPr>
            <a:xfrm>
              <a:off x="4308105"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品行</a:t>
              </a:r>
            </a:p>
          </p:txBody>
        </p:sp>
        <p:sp>
          <p:nvSpPr>
            <p:cNvPr id="42" name="TextBox 14">
              <a:extLst>
                <a:ext uri="{FF2B5EF4-FFF2-40B4-BE49-F238E27FC236}">
                  <a16:creationId xmlns:a16="http://schemas.microsoft.com/office/drawing/2014/main" id="{52332618-81A7-4EED-8B57-6EB751E936C7}"/>
                </a:ext>
              </a:extLst>
            </p:cNvPr>
            <p:cNvSpPr txBox="1"/>
            <p:nvPr/>
          </p:nvSpPr>
          <p:spPr>
            <a:xfrm>
              <a:off x="4072342"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43" name="组合 42">
            <a:extLst>
              <a:ext uri="{FF2B5EF4-FFF2-40B4-BE49-F238E27FC236}">
                <a16:creationId xmlns:a16="http://schemas.microsoft.com/office/drawing/2014/main" id="{DC19AC2C-D2A6-406F-A099-24065EA770B2}"/>
              </a:ext>
            </a:extLst>
          </p:cNvPr>
          <p:cNvGrpSpPr/>
          <p:nvPr/>
        </p:nvGrpSpPr>
        <p:grpSpPr>
          <a:xfrm>
            <a:off x="5061466" y="3314086"/>
            <a:ext cx="2021118" cy="432072"/>
            <a:chOff x="5061466" y="3314086"/>
            <a:chExt cx="2021118" cy="432072"/>
          </a:xfrm>
        </p:grpSpPr>
        <p:sp>
          <p:nvSpPr>
            <p:cNvPr id="44" name="圆角矩形 37">
              <a:extLst>
                <a:ext uri="{FF2B5EF4-FFF2-40B4-BE49-F238E27FC236}">
                  <a16:creationId xmlns:a16="http://schemas.microsoft.com/office/drawing/2014/main" id="{609622FF-0604-494B-918C-034028DBE40D}"/>
                </a:ext>
              </a:extLst>
            </p:cNvPr>
            <p:cNvSpPr/>
            <p:nvPr/>
          </p:nvSpPr>
          <p:spPr>
            <a:xfrm>
              <a:off x="5061466"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38">
              <a:extLst>
                <a:ext uri="{FF2B5EF4-FFF2-40B4-BE49-F238E27FC236}">
                  <a16:creationId xmlns:a16="http://schemas.microsoft.com/office/drawing/2014/main" id="{9E4D0E07-685C-434F-AF47-C7425876BD53}"/>
                </a:ext>
              </a:extLst>
            </p:cNvPr>
            <p:cNvSpPr/>
            <p:nvPr/>
          </p:nvSpPr>
          <p:spPr>
            <a:xfrm>
              <a:off x="5077260"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3D09F28C-14FB-48BB-879C-8FE1FB977335}"/>
                </a:ext>
              </a:extLst>
            </p:cNvPr>
            <p:cNvSpPr/>
            <p:nvPr/>
          </p:nvSpPr>
          <p:spPr>
            <a:xfrm>
              <a:off x="5451863"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奉献</a:t>
              </a:r>
            </a:p>
          </p:txBody>
        </p:sp>
        <p:sp>
          <p:nvSpPr>
            <p:cNvPr id="47" name="TextBox 14">
              <a:extLst>
                <a:ext uri="{FF2B5EF4-FFF2-40B4-BE49-F238E27FC236}">
                  <a16:creationId xmlns:a16="http://schemas.microsoft.com/office/drawing/2014/main" id="{71F80E0B-2CC7-4F1B-AC5A-B435256EFA24}"/>
                </a:ext>
              </a:extLst>
            </p:cNvPr>
            <p:cNvSpPr txBox="1"/>
            <p:nvPr/>
          </p:nvSpPr>
          <p:spPr>
            <a:xfrm>
              <a:off x="5218028"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48" name="矩形 47">
              <a:extLst>
                <a:ext uri="{FF2B5EF4-FFF2-40B4-BE49-F238E27FC236}">
                  <a16:creationId xmlns:a16="http://schemas.microsoft.com/office/drawing/2014/main" id="{C90E7517-6AF6-4033-8BE2-C5E05A0F79BF}"/>
                </a:ext>
              </a:extLst>
            </p:cNvPr>
            <p:cNvSpPr/>
            <p:nvPr/>
          </p:nvSpPr>
          <p:spPr>
            <a:xfrm>
              <a:off x="6426209"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作为</a:t>
              </a:r>
            </a:p>
          </p:txBody>
        </p:sp>
        <p:sp>
          <p:nvSpPr>
            <p:cNvPr id="49" name="TextBox 14">
              <a:extLst>
                <a:ext uri="{FF2B5EF4-FFF2-40B4-BE49-F238E27FC236}">
                  <a16:creationId xmlns:a16="http://schemas.microsoft.com/office/drawing/2014/main" id="{3603917D-2FE5-460E-A22C-44033701F1B1}"/>
                </a:ext>
              </a:extLst>
            </p:cNvPr>
            <p:cNvSpPr txBox="1"/>
            <p:nvPr/>
          </p:nvSpPr>
          <p:spPr>
            <a:xfrm>
              <a:off x="6195563"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pic>
        <p:nvPicPr>
          <p:cNvPr id="50" name="图片 49">
            <a:extLst>
              <a:ext uri="{FF2B5EF4-FFF2-40B4-BE49-F238E27FC236}">
                <a16:creationId xmlns:a16="http://schemas.microsoft.com/office/drawing/2014/main" id="{A94E19B2-1522-4A22-925D-E71C3378E1C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7428492" y="2086779"/>
            <a:ext cx="3090350" cy="3419021"/>
          </a:xfrm>
          <a:prstGeom prst="rect">
            <a:avLst/>
          </a:prstGeom>
        </p:spPr>
      </p:pic>
      <p:sp>
        <p:nvSpPr>
          <p:cNvPr id="51" name="矩形 50">
            <a:extLst>
              <a:ext uri="{FF2B5EF4-FFF2-40B4-BE49-F238E27FC236}">
                <a16:creationId xmlns:a16="http://schemas.microsoft.com/office/drawing/2014/main" id="{61E0DB15-1484-4EA8-B15E-2B3760206DE0}"/>
              </a:ext>
            </a:extLst>
          </p:cNvPr>
          <p:cNvSpPr/>
          <p:nvPr/>
        </p:nvSpPr>
        <p:spPr>
          <a:xfrm>
            <a:off x="1783870" y="3956576"/>
            <a:ext cx="5644622" cy="1549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“四讲四有”是一名合格党员的核心要素，是新时代党员党性的客观要求，是在党爱党、在党护党、在党兴党、在党为党的现实体现，为如何做一名合格党员指明了方向。</a:t>
            </a:r>
          </a:p>
        </p:txBody>
      </p:sp>
      <p:pic>
        <p:nvPicPr>
          <p:cNvPr id="52" name="Picture 2" descr="\\Sy\E\我图PPT\00001PNG素材\01党委政府\94411.png">
            <a:extLst>
              <a:ext uri="{FF2B5EF4-FFF2-40B4-BE49-F238E27FC236}">
                <a16:creationId xmlns:a16="http://schemas.microsoft.com/office/drawing/2014/main" id="{BEC0EEDC-7035-4480-BA90-B30264DC45B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2583" y="941849"/>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20" name="文本框 19">
            <a:extLst>
              <a:ext uri="{FF2B5EF4-FFF2-40B4-BE49-F238E27FC236}">
                <a16:creationId xmlns:a16="http://schemas.microsoft.com/office/drawing/2014/main" id="{FD3CE697-D563-4BE6-B249-8DAF07EF35CB}"/>
              </a:ext>
            </a:extLst>
          </p:cNvPr>
          <p:cNvSpPr txBox="1"/>
          <p:nvPr/>
        </p:nvSpPr>
        <p:spPr>
          <a:xfrm>
            <a:off x="2077874" y="1570825"/>
            <a:ext cx="3775393"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四讲四有要求是什么</a:t>
            </a:r>
            <a:r>
              <a:rPr lang="zh-CN" altLang="en-US" sz="2800" b="1" dirty="0">
                <a:solidFill>
                  <a:srgbClr val="C00000"/>
                </a:solidFill>
                <a:latin typeface="微软雅黑" panose="020B0503020204020204" pitchFamily="82" charset="2"/>
                <a:ea typeface="微软雅黑" panose="020B0503020204020204" pitchFamily="82" charset="2"/>
              </a:rPr>
              <a:t>？</a:t>
            </a:r>
          </a:p>
        </p:txBody>
      </p:sp>
    </p:spTree>
    <p:extLst>
      <p:ext uri="{BB962C8B-B14F-4D97-AF65-F5344CB8AC3E}">
        <p14:creationId xmlns:p14="http://schemas.microsoft.com/office/powerpoint/2010/main" val="4172736930"/>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500" fill="hold"/>
                                        <p:tgtEl>
                                          <p:spTgt spid="21"/>
                                        </p:tgtEl>
                                        <p:attrNameLst>
                                          <p:attrName>ppt_w</p:attrName>
                                        </p:attrNameLst>
                                      </p:cBhvr>
                                      <p:tavLst>
                                        <p:tav tm="0">
                                          <p:val>
                                            <p:fltVal val="0"/>
                                          </p:val>
                                        </p:tav>
                                        <p:tav tm="100000">
                                          <p:val>
                                            <p:strVal val="#ppt_w"/>
                                          </p:val>
                                        </p:tav>
                                      </p:tavLst>
                                    </p:anim>
                                    <p:anim calcmode="lin" valueType="num">
                                      <p:cBhvr>
                                        <p:cTn id="18" dur="1500" fill="hold"/>
                                        <p:tgtEl>
                                          <p:spTgt spid="21"/>
                                        </p:tgtEl>
                                        <p:attrNameLst>
                                          <p:attrName>ppt_h</p:attrName>
                                        </p:attrNameLst>
                                      </p:cBhvr>
                                      <p:tavLst>
                                        <p:tav tm="0">
                                          <p:val>
                                            <p:fltVal val="0"/>
                                          </p:val>
                                        </p:tav>
                                        <p:tav tm="100000">
                                          <p:val>
                                            <p:strVal val="#ppt_h"/>
                                          </p:val>
                                        </p:tav>
                                      </p:tavLst>
                                    </p:anim>
                                    <p:anim calcmode="lin" valueType="num">
                                      <p:cBhvr>
                                        <p:cTn id="19" dur="1500" fill="hold"/>
                                        <p:tgtEl>
                                          <p:spTgt spid="21"/>
                                        </p:tgtEl>
                                        <p:attrNameLst>
                                          <p:attrName>style.rotation</p:attrName>
                                        </p:attrNameLst>
                                      </p:cBhvr>
                                      <p:tavLst>
                                        <p:tav tm="0">
                                          <p:val>
                                            <p:fltVal val="90"/>
                                          </p:val>
                                        </p:tav>
                                        <p:tav tm="100000">
                                          <p:val>
                                            <p:fltVal val="0"/>
                                          </p:val>
                                        </p:tav>
                                      </p:tavLst>
                                    </p:anim>
                                    <p:animEffect transition="in" filter="fade">
                                      <p:cBhvr>
                                        <p:cTn id="20" dur="1500"/>
                                        <p:tgtEl>
                                          <p:spTgt spid="21"/>
                                        </p:tgtEl>
                                      </p:cBhvr>
                                    </p:animEffect>
                                  </p:childTnLst>
                                </p:cTn>
                              </p:par>
                            </p:childTnLst>
                          </p:cTn>
                        </p:par>
                        <p:par>
                          <p:cTn id="21" fill="hold">
                            <p:stCondLst>
                              <p:cond delay="3000"/>
                            </p:stCondLst>
                            <p:childTnLst>
                              <p:par>
                                <p:cTn id="22" presetID="47"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47" presetClass="entr" presetSubtype="0"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47" presetClass="entr" presetSubtype="0"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7" presetClass="entr" presetSubtype="0"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1000"/>
                                        <p:tgtEl>
                                          <p:spTgt spid="43"/>
                                        </p:tgtEl>
                                      </p:cBhvr>
                                    </p:animEffect>
                                    <p:anim calcmode="lin" valueType="num">
                                      <p:cBhvr>
                                        <p:cTn id="43" dur="1000" fill="hold"/>
                                        <p:tgtEl>
                                          <p:spTgt spid="43"/>
                                        </p:tgtEl>
                                        <p:attrNameLst>
                                          <p:attrName>ppt_x</p:attrName>
                                        </p:attrNameLst>
                                      </p:cBhvr>
                                      <p:tavLst>
                                        <p:tav tm="0">
                                          <p:val>
                                            <p:strVal val="#ppt_x"/>
                                          </p:val>
                                        </p:tav>
                                        <p:tav tm="100000">
                                          <p:val>
                                            <p:strVal val="#ppt_x"/>
                                          </p:val>
                                        </p:tav>
                                      </p:tavLst>
                                    </p:anim>
                                    <p:anim calcmode="lin" valueType="num">
                                      <p:cBhvr>
                                        <p:cTn id="44" dur="1000" fill="hold"/>
                                        <p:tgtEl>
                                          <p:spTgt spid="43"/>
                                        </p:tgtEl>
                                        <p:attrNameLst>
                                          <p:attrName>ppt_y</p:attrName>
                                        </p:attrNameLst>
                                      </p:cBhvr>
                                      <p:tavLst>
                                        <p:tav tm="0">
                                          <p:val>
                                            <p:strVal val="#ppt_y-.1"/>
                                          </p:val>
                                        </p:tav>
                                        <p:tav tm="100000">
                                          <p:val>
                                            <p:strVal val="#ppt_y"/>
                                          </p:val>
                                        </p:tav>
                                      </p:tavLst>
                                    </p:anim>
                                  </p:childTnLst>
                                </p:cTn>
                              </p:par>
                            </p:childTnLst>
                          </p:cTn>
                        </p:par>
                        <p:par>
                          <p:cTn id="45" fill="hold">
                            <p:stCondLst>
                              <p:cond delay="7000"/>
                            </p:stCondLst>
                            <p:childTnLst>
                              <p:par>
                                <p:cTn id="46" presetID="53" presetClass="entr" presetSubtype="16"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Effect transition="in" filter="fade">
                                      <p:cBhvr>
                                        <p:cTn id="50" dur="500"/>
                                        <p:tgtEl>
                                          <p:spTgt spid="50"/>
                                        </p:tgtEl>
                                      </p:cBhvr>
                                    </p:animEffect>
                                  </p:childTnLst>
                                </p:cTn>
                              </p:par>
                            </p:childTnLst>
                          </p:cTn>
                        </p:par>
                        <p:par>
                          <p:cTn id="51" fill="hold">
                            <p:stCondLst>
                              <p:cond delay="7500"/>
                            </p:stCondLst>
                            <p:childTnLst>
                              <p:par>
                                <p:cTn id="52" presetID="14" presetClass="entr" presetSubtype="10" fill="hold" grpId="0"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randombar(horizontal)">
                                      <p:cBhvr>
                                        <p:cTn id="5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1"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pic>
        <p:nvPicPr>
          <p:cNvPr id="29" name="Picture 2" descr="\\Sy\E\我图PPT\00001PNG素材\01党委政府\9441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4749" y="997591"/>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26" name="矩形 25"/>
          <p:cNvSpPr/>
          <p:nvPr/>
        </p:nvSpPr>
        <p:spPr>
          <a:xfrm>
            <a:off x="2368855" y="1567252"/>
            <a:ext cx="2910763" cy="461665"/>
          </a:xfrm>
          <a:prstGeom prst="rect">
            <a:avLst/>
          </a:prstGeom>
        </p:spPr>
        <p:txBody>
          <a:bodyPr wrap="square">
            <a:spAutoFit/>
          </a:bodyPr>
          <a:lstStyle/>
          <a:p>
            <a:r>
              <a:rPr lang="zh-CN" altLang="en-US" sz="2400" dirty="0">
                <a:solidFill>
                  <a:schemeClr val="bg1"/>
                </a:solidFill>
                <a:latin typeface="方正粗宋简体" panose="03000509000000000000" pitchFamily="65" charset="-122"/>
                <a:ea typeface="方正粗宋简体" panose="03000509000000000000" pitchFamily="65" charset="-122"/>
              </a:rPr>
              <a:t>围绕专题学习讨论</a:t>
            </a:r>
          </a:p>
        </p:txBody>
      </p:sp>
      <p:sp>
        <p:nvSpPr>
          <p:cNvPr id="27" name="矩形 26"/>
          <p:cNvSpPr/>
          <p:nvPr/>
        </p:nvSpPr>
        <p:spPr>
          <a:xfrm>
            <a:off x="1045505" y="2408309"/>
            <a:ext cx="5937969" cy="2623282"/>
          </a:xfrm>
          <a:prstGeom prst="rect">
            <a:avLst/>
          </a:prstGeom>
        </p:spPr>
        <p:txBody>
          <a:bodyPr wrap="square">
            <a:spAutoFit/>
          </a:bodyPr>
          <a:lstStyle/>
          <a:p>
            <a:pPr fontAlgn="auto">
              <a:lnSpc>
                <a:spcPct val="150000"/>
              </a:lnSpc>
              <a:spcBef>
                <a:spcPts val="0"/>
              </a:spcBef>
              <a:spcAft>
                <a:spcPts val="0"/>
              </a:spcAft>
            </a:pPr>
            <a:r>
              <a:rPr lang="zh-CN" altLang="en-US" dirty="0">
                <a:latin typeface="微软雅黑" pitchFamily="34" charset="-122"/>
                <a:ea typeface="微软雅黑" pitchFamily="34" charset="-122"/>
              </a:rPr>
              <a:t>“四讲四有”是一名合格党员的核心要素，是新时代党员党性的客观要求，是在党爱党、在党护党、在党兴党、在党为党的现实体现，为如何做一名合格党员指明了方向。</a:t>
            </a:r>
            <a:endParaRPr lang="en-US" altLang="zh-CN" dirty="0">
              <a:latin typeface="微软雅黑" pitchFamily="34" charset="-122"/>
              <a:ea typeface="微软雅黑" pitchFamily="34" charset="-122"/>
            </a:endParaRPr>
          </a:p>
          <a:p>
            <a:pPr fontAlgn="auto">
              <a:lnSpc>
                <a:spcPct val="150000"/>
              </a:lnSpc>
              <a:spcBef>
                <a:spcPts val="0"/>
              </a:spcBef>
              <a:spcAft>
                <a:spcPts val="0"/>
              </a:spcAft>
            </a:pPr>
            <a:endParaRPr lang="en-US" altLang="zh-CN" dirty="0">
              <a:latin typeface="微软雅黑" pitchFamily="34" charset="-122"/>
              <a:ea typeface="微软雅黑" pitchFamily="34" charset="-122"/>
            </a:endParaRPr>
          </a:p>
          <a:p>
            <a:pPr fontAlgn="auto">
              <a:lnSpc>
                <a:spcPct val="150000"/>
              </a:lnSpc>
              <a:spcBef>
                <a:spcPts val="0"/>
              </a:spcBef>
              <a:spcAft>
                <a:spcPts val="0"/>
              </a:spcAft>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要做“讲政治、有信念，讲规矩、有纪律，讲奉献、有作为”的合格党员。</a:t>
            </a:r>
            <a:endParaRPr lang="zh-CN" altLang="en-US" dirty="0">
              <a:latin typeface="微软雅黑" pitchFamily="34" charset="-122"/>
              <a:ea typeface="微软雅黑" pitchFamily="34" charset="-122"/>
            </a:endParaRPr>
          </a:p>
        </p:txBody>
      </p:sp>
      <p:pic>
        <p:nvPicPr>
          <p:cNvPr id="28" name="Picture 2" descr="E:\00专题PPT\两学一做\u=252280439,1992706257&amp;fm=21&amp;gp=0.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765143" y="2397255"/>
            <a:ext cx="4235369" cy="319074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6687706"/>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circle(in)">
                                      <p:cBhvr>
                                        <p:cTn id="19" dur="1500"/>
                                        <p:tgtEl>
                                          <p:spTgt spid="28"/>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1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5622"/>
            <a:ext cx="12211666" cy="6858000"/>
          </a:xfrm>
          <a:prstGeom prst="rect">
            <a:avLst/>
          </a:prstGeom>
        </p:spPr>
      </p:pic>
      <p:sp>
        <p:nvSpPr>
          <p:cNvPr id="29" name="Rectangle 45"/>
          <p:cNvSpPr>
            <a:spLocks/>
          </p:cNvSpPr>
          <p:nvPr/>
        </p:nvSpPr>
        <p:spPr bwMode="auto">
          <a:xfrm>
            <a:off x="1986714" y="594841"/>
            <a:ext cx="7588294" cy="59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pPr>
            <a:r>
              <a:rPr lang="zh-CN" altLang="en-US" sz="3600" b="1" dirty="0">
                <a:solidFill>
                  <a:srgbClr val="463231"/>
                </a:solidFill>
                <a:latin typeface="方正粗宋简体" panose="03000509000000000000" pitchFamily="65" charset="-122"/>
                <a:ea typeface="方正粗宋简体" panose="03000509000000000000" pitchFamily="65" charset="-122"/>
                <a:cs typeface="Bebas Neue" charset="0"/>
                <a:sym typeface="Bebas Neue" charset="0"/>
              </a:rPr>
              <a:t>强化大局意识</a:t>
            </a:r>
          </a:p>
        </p:txBody>
      </p:sp>
      <p:sp>
        <p:nvSpPr>
          <p:cNvPr id="30" name="Rectangle 14"/>
          <p:cNvSpPr>
            <a:spLocks/>
          </p:cNvSpPr>
          <p:nvPr/>
        </p:nvSpPr>
        <p:spPr bwMode="auto">
          <a:xfrm>
            <a:off x="1425912" y="1357932"/>
            <a:ext cx="8968640" cy="45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600" dirty="0">
                <a:solidFill>
                  <a:srgbClr val="000000"/>
                </a:solidFill>
                <a:latin typeface="微软雅黑"/>
                <a:ea typeface="微软雅黑"/>
                <a:cs typeface="Lato Light" charset="0"/>
                <a:sym typeface="Lato Light" charset="0"/>
              </a:rPr>
              <a:t>着眼于整个国家、整个民族，服从服务于中心工作，将个人理想与民族复兴的宏愿结合起来，</a:t>
            </a:r>
            <a:endParaRPr lang="en-US" altLang="zh-CN" sz="1600" dirty="0">
              <a:solidFill>
                <a:srgbClr val="000000"/>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600" dirty="0">
                <a:solidFill>
                  <a:srgbClr val="000000"/>
                </a:solidFill>
                <a:latin typeface="微软雅黑"/>
                <a:ea typeface="微软雅黑"/>
                <a:cs typeface="Lato Light" charset="0"/>
                <a:sym typeface="Lato Light" charset="0"/>
              </a:rPr>
              <a:t>志存高远，凝心聚力，奋发有为。</a:t>
            </a:r>
          </a:p>
        </p:txBody>
      </p:sp>
      <p:grpSp>
        <p:nvGrpSpPr>
          <p:cNvPr id="13" name="组合 12">
            <a:extLst>
              <a:ext uri="{FF2B5EF4-FFF2-40B4-BE49-F238E27FC236}">
                <a16:creationId xmlns:a16="http://schemas.microsoft.com/office/drawing/2014/main" id="{749A8313-8A9F-48E3-BE8F-24D487BAA788}"/>
              </a:ext>
            </a:extLst>
          </p:cNvPr>
          <p:cNvGrpSpPr/>
          <p:nvPr/>
        </p:nvGrpSpPr>
        <p:grpSpPr>
          <a:xfrm>
            <a:off x="1296541" y="2495550"/>
            <a:ext cx="2271947" cy="2899350"/>
            <a:chOff x="1296541" y="2495550"/>
            <a:chExt cx="2271947" cy="2899350"/>
          </a:xfrm>
        </p:grpSpPr>
        <p:sp>
          <p:nvSpPr>
            <p:cNvPr id="5" name="矩形 4">
              <a:extLst>
                <a:ext uri="{FF2B5EF4-FFF2-40B4-BE49-F238E27FC236}">
                  <a16:creationId xmlns:a16="http://schemas.microsoft.com/office/drawing/2014/main" id="{2B68CF3E-BC7A-4E59-8C8A-59EBF0CBF6AD}"/>
                </a:ext>
              </a:extLst>
            </p:cNvPr>
            <p:cNvSpPr/>
            <p:nvPr/>
          </p:nvSpPr>
          <p:spPr>
            <a:xfrm>
              <a:off x="1296541" y="2495550"/>
              <a:ext cx="2271947" cy="1817557"/>
            </a:xfrm>
            <a:prstGeom prst="rect">
              <a:avLst/>
            </a:prstGeom>
            <a:blipFill>
              <a:blip r:embed="rId4">
                <a:extLst>
                  <a:ext uri="{28A0092B-C50C-407E-A947-70E740481C1C}">
                    <a14:useLocalDpi xmlns:a14="http://schemas.microsoft.com/office/drawing/2010/main" val="0"/>
                  </a:ext>
                </a:extLst>
              </a:blip>
              <a:srcRect/>
              <a:stretch>
                <a:fillRect l="-12000" r="-12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 name="任意多边形: 形状 5">
              <a:extLst>
                <a:ext uri="{FF2B5EF4-FFF2-40B4-BE49-F238E27FC236}">
                  <a16:creationId xmlns:a16="http://schemas.microsoft.com/office/drawing/2014/main" id="{137B441F-9355-4E0E-8D69-05BFDACFA662}"/>
                </a:ext>
              </a:extLst>
            </p:cNvPr>
            <p:cNvSpPr/>
            <p:nvPr/>
          </p:nvSpPr>
          <p:spPr>
            <a:xfrm>
              <a:off x="1501016" y="4259436"/>
              <a:ext cx="2022033" cy="379975"/>
            </a:xfrm>
            <a:custGeom>
              <a:avLst/>
              <a:gdLst>
                <a:gd name="connsiteX0" fmla="*/ 0 w 2988636"/>
                <a:gd name="connsiteY0" fmla="*/ 0 h 561617"/>
                <a:gd name="connsiteX1" fmla="*/ 1743371 w 2988636"/>
                <a:gd name="connsiteY1" fmla="*/ 0 h 561617"/>
                <a:gd name="connsiteX2" fmla="*/ 2099517 w 2988636"/>
                <a:gd name="connsiteY2" fmla="*/ -60093 h 561617"/>
                <a:gd name="connsiteX3" fmla="*/ 2490530 w 2988636"/>
                <a:gd name="connsiteY3" fmla="*/ 0 h 561617"/>
                <a:gd name="connsiteX4" fmla="*/ 2988636 w 2988636"/>
                <a:gd name="connsiteY4" fmla="*/ 0 h 561617"/>
                <a:gd name="connsiteX5" fmla="*/ 2988636 w 2988636"/>
                <a:gd name="connsiteY5" fmla="*/ 93603 h 561617"/>
                <a:gd name="connsiteX6" fmla="*/ 2988636 w 2988636"/>
                <a:gd name="connsiteY6" fmla="*/ 93603 h 561617"/>
                <a:gd name="connsiteX7" fmla="*/ 2988636 w 2988636"/>
                <a:gd name="connsiteY7" fmla="*/ 234007 h 561617"/>
                <a:gd name="connsiteX8" fmla="*/ 2988636 w 2988636"/>
                <a:gd name="connsiteY8" fmla="*/ 561617 h 561617"/>
                <a:gd name="connsiteX9" fmla="*/ 2490530 w 2988636"/>
                <a:gd name="connsiteY9" fmla="*/ 561617 h 561617"/>
                <a:gd name="connsiteX10" fmla="*/ 1743371 w 2988636"/>
                <a:gd name="connsiteY10" fmla="*/ 561617 h 561617"/>
                <a:gd name="connsiteX11" fmla="*/ 1743371 w 2988636"/>
                <a:gd name="connsiteY11" fmla="*/ 561617 h 561617"/>
                <a:gd name="connsiteX12" fmla="*/ 0 w 2988636"/>
                <a:gd name="connsiteY12" fmla="*/ 561617 h 561617"/>
                <a:gd name="connsiteX13" fmla="*/ 0 w 2988636"/>
                <a:gd name="connsiteY13" fmla="*/ 234007 h 561617"/>
                <a:gd name="connsiteX14" fmla="*/ 0 w 2988636"/>
                <a:gd name="connsiteY14" fmla="*/ 93603 h 561617"/>
                <a:gd name="connsiteX15" fmla="*/ 0 w 2988636"/>
                <a:gd name="connsiteY15" fmla="*/ 93603 h 561617"/>
                <a:gd name="connsiteX16" fmla="*/ 0 w 2988636"/>
                <a:gd name="connsiteY16" fmla="*/ 0 h 561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88636" h="561617">
                  <a:moveTo>
                    <a:pt x="0" y="0"/>
                  </a:moveTo>
                  <a:lnTo>
                    <a:pt x="1743371" y="0"/>
                  </a:lnTo>
                  <a:lnTo>
                    <a:pt x="2099517" y="-60093"/>
                  </a:lnTo>
                  <a:lnTo>
                    <a:pt x="2490530" y="0"/>
                  </a:lnTo>
                  <a:lnTo>
                    <a:pt x="2988636" y="0"/>
                  </a:lnTo>
                  <a:lnTo>
                    <a:pt x="2988636" y="93603"/>
                  </a:lnTo>
                  <a:lnTo>
                    <a:pt x="2988636" y="93603"/>
                  </a:lnTo>
                  <a:lnTo>
                    <a:pt x="2988636" y="234007"/>
                  </a:lnTo>
                  <a:lnTo>
                    <a:pt x="2988636" y="561617"/>
                  </a:lnTo>
                  <a:lnTo>
                    <a:pt x="2490530" y="561617"/>
                  </a:lnTo>
                  <a:lnTo>
                    <a:pt x="1743371" y="561617"/>
                  </a:lnTo>
                  <a:lnTo>
                    <a:pt x="1743371" y="561617"/>
                  </a:lnTo>
                  <a:lnTo>
                    <a:pt x="0" y="561617"/>
                  </a:lnTo>
                  <a:lnTo>
                    <a:pt x="0" y="234007"/>
                  </a:lnTo>
                  <a:lnTo>
                    <a:pt x="0" y="93603"/>
                  </a:lnTo>
                  <a:lnTo>
                    <a:pt x="0" y="93603"/>
                  </a:lnTo>
                  <a:lnTo>
                    <a:pt x="0" y="0"/>
                  </a:lnTo>
                  <a:close/>
                </a:path>
              </a:pathLst>
            </a:custGeom>
            <a:solidFill>
              <a:srgbClr val="C21A1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0" kern="1200" spc="300" dirty="0">
                  <a:latin typeface="方正粗宋简体" panose="03000509000000000000" pitchFamily="65" charset="-122"/>
                  <a:ea typeface="方正粗宋简体" panose="03000509000000000000" pitchFamily="65" charset="-122"/>
                </a:rPr>
                <a:t>讲政治</a:t>
              </a:r>
            </a:p>
          </p:txBody>
        </p:sp>
        <p:sp>
          <p:nvSpPr>
            <p:cNvPr id="12" name="文本框 11">
              <a:extLst>
                <a:ext uri="{FF2B5EF4-FFF2-40B4-BE49-F238E27FC236}">
                  <a16:creationId xmlns:a16="http://schemas.microsoft.com/office/drawing/2014/main" id="{1AF9AC26-8357-4EED-B976-FF131FFAD7AF}"/>
                </a:ext>
              </a:extLst>
            </p:cNvPr>
            <p:cNvSpPr txBox="1"/>
            <p:nvPr/>
          </p:nvSpPr>
          <p:spPr>
            <a:xfrm>
              <a:off x="1303498" y="4810125"/>
              <a:ext cx="2114550"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以“四个全面”战略布局为</a:t>
              </a:r>
              <a:r>
                <a:rPr lang="zh-CN" altLang="en-US" sz="1600" dirty="0">
                  <a:solidFill>
                    <a:srgbClr val="000000"/>
                  </a:solidFill>
                  <a:latin typeface="微软雅黑" panose="020B0503020204020204" pitchFamily="34" charset="-122"/>
                  <a:ea typeface="微软雅黑" panose="020B0503020204020204" pitchFamily="34" charset="-122"/>
                </a:rPr>
                <a:t>总揽</a:t>
              </a:r>
            </a:p>
          </p:txBody>
        </p:sp>
      </p:grpSp>
      <p:grpSp>
        <p:nvGrpSpPr>
          <p:cNvPr id="17" name="组合 16">
            <a:extLst>
              <a:ext uri="{FF2B5EF4-FFF2-40B4-BE49-F238E27FC236}">
                <a16:creationId xmlns:a16="http://schemas.microsoft.com/office/drawing/2014/main" id="{8B726BA9-0DB6-42B8-BE93-48487EA857FC}"/>
              </a:ext>
            </a:extLst>
          </p:cNvPr>
          <p:cNvGrpSpPr/>
          <p:nvPr/>
        </p:nvGrpSpPr>
        <p:grpSpPr>
          <a:xfrm>
            <a:off x="3795682" y="2495550"/>
            <a:ext cx="2271947" cy="2899349"/>
            <a:chOff x="3795682" y="2495550"/>
            <a:chExt cx="2271947" cy="2899349"/>
          </a:xfrm>
        </p:grpSpPr>
        <p:sp>
          <p:nvSpPr>
            <p:cNvPr id="7" name="矩形 6">
              <a:extLst>
                <a:ext uri="{FF2B5EF4-FFF2-40B4-BE49-F238E27FC236}">
                  <a16:creationId xmlns:a16="http://schemas.microsoft.com/office/drawing/2014/main" id="{3EE738E5-9E09-4712-8C8F-AA7293610D4E}"/>
                </a:ext>
              </a:extLst>
            </p:cNvPr>
            <p:cNvSpPr/>
            <p:nvPr/>
          </p:nvSpPr>
          <p:spPr>
            <a:xfrm>
              <a:off x="3795682" y="2495550"/>
              <a:ext cx="2271947" cy="1817557"/>
            </a:xfrm>
            <a:prstGeom prst="rect">
              <a:avLst/>
            </a:prstGeom>
            <a:blipFill>
              <a:blip r:embed="rId5" cstate="print">
                <a:extLst>
                  <a:ext uri="{28A0092B-C50C-407E-A947-70E740481C1C}">
                    <a14:useLocalDpi xmlns:a14="http://schemas.microsoft.com/office/drawing/2010/main" val="0"/>
                  </a:ext>
                </a:extLst>
              </a:blip>
              <a:srcRect/>
              <a:stretch>
                <a:fillRect l="-10000" r="-10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8" name="任意多边形: 形状 7">
              <a:extLst>
                <a:ext uri="{FF2B5EF4-FFF2-40B4-BE49-F238E27FC236}">
                  <a16:creationId xmlns:a16="http://schemas.microsoft.com/office/drawing/2014/main" id="{2880D3D5-E049-479E-96BB-4F127DAAB686}"/>
                </a:ext>
              </a:extLst>
            </p:cNvPr>
            <p:cNvSpPr/>
            <p:nvPr/>
          </p:nvSpPr>
          <p:spPr>
            <a:xfrm>
              <a:off x="4000157" y="4259436"/>
              <a:ext cx="2022033" cy="379975"/>
            </a:xfrm>
            <a:custGeom>
              <a:avLst/>
              <a:gdLst>
                <a:gd name="connsiteX0" fmla="*/ 0 w 2988636"/>
                <a:gd name="connsiteY0" fmla="*/ 0 h 561617"/>
                <a:gd name="connsiteX1" fmla="*/ 1743371 w 2988636"/>
                <a:gd name="connsiteY1" fmla="*/ 0 h 561617"/>
                <a:gd name="connsiteX2" fmla="*/ 2099517 w 2988636"/>
                <a:gd name="connsiteY2" fmla="*/ -60093 h 561617"/>
                <a:gd name="connsiteX3" fmla="*/ 2490530 w 2988636"/>
                <a:gd name="connsiteY3" fmla="*/ 0 h 561617"/>
                <a:gd name="connsiteX4" fmla="*/ 2988636 w 2988636"/>
                <a:gd name="connsiteY4" fmla="*/ 0 h 561617"/>
                <a:gd name="connsiteX5" fmla="*/ 2988636 w 2988636"/>
                <a:gd name="connsiteY5" fmla="*/ 93603 h 561617"/>
                <a:gd name="connsiteX6" fmla="*/ 2988636 w 2988636"/>
                <a:gd name="connsiteY6" fmla="*/ 93603 h 561617"/>
                <a:gd name="connsiteX7" fmla="*/ 2988636 w 2988636"/>
                <a:gd name="connsiteY7" fmla="*/ 234007 h 561617"/>
                <a:gd name="connsiteX8" fmla="*/ 2988636 w 2988636"/>
                <a:gd name="connsiteY8" fmla="*/ 561617 h 561617"/>
                <a:gd name="connsiteX9" fmla="*/ 2490530 w 2988636"/>
                <a:gd name="connsiteY9" fmla="*/ 561617 h 561617"/>
                <a:gd name="connsiteX10" fmla="*/ 1743371 w 2988636"/>
                <a:gd name="connsiteY10" fmla="*/ 561617 h 561617"/>
                <a:gd name="connsiteX11" fmla="*/ 1743371 w 2988636"/>
                <a:gd name="connsiteY11" fmla="*/ 561617 h 561617"/>
                <a:gd name="connsiteX12" fmla="*/ 0 w 2988636"/>
                <a:gd name="connsiteY12" fmla="*/ 561617 h 561617"/>
                <a:gd name="connsiteX13" fmla="*/ 0 w 2988636"/>
                <a:gd name="connsiteY13" fmla="*/ 234007 h 561617"/>
                <a:gd name="connsiteX14" fmla="*/ 0 w 2988636"/>
                <a:gd name="connsiteY14" fmla="*/ 93603 h 561617"/>
                <a:gd name="connsiteX15" fmla="*/ 0 w 2988636"/>
                <a:gd name="connsiteY15" fmla="*/ 93603 h 561617"/>
                <a:gd name="connsiteX16" fmla="*/ 0 w 2988636"/>
                <a:gd name="connsiteY16" fmla="*/ 0 h 561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88636" h="561617">
                  <a:moveTo>
                    <a:pt x="0" y="0"/>
                  </a:moveTo>
                  <a:lnTo>
                    <a:pt x="1743371" y="0"/>
                  </a:lnTo>
                  <a:lnTo>
                    <a:pt x="2099517" y="-60093"/>
                  </a:lnTo>
                  <a:lnTo>
                    <a:pt x="2490530" y="0"/>
                  </a:lnTo>
                  <a:lnTo>
                    <a:pt x="2988636" y="0"/>
                  </a:lnTo>
                  <a:lnTo>
                    <a:pt x="2988636" y="93603"/>
                  </a:lnTo>
                  <a:lnTo>
                    <a:pt x="2988636" y="93603"/>
                  </a:lnTo>
                  <a:lnTo>
                    <a:pt x="2988636" y="234007"/>
                  </a:lnTo>
                  <a:lnTo>
                    <a:pt x="2988636" y="561617"/>
                  </a:lnTo>
                  <a:lnTo>
                    <a:pt x="2490530" y="561617"/>
                  </a:lnTo>
                  <a:lnTo>
                    <a:pt x="1743371" y="561617"/>
                  </a:lnTo>
                  <a:lnTo>
                    <a:pt x="1743371" y="561617"/>
                  </a:lnTo>
                  <a:lnTo>
                    <a:pt x="0" y="561617"/>
                  </a:lnTo>
                  <a:lnTo>
                    <a:pt x="0" y="234007"/>
                  </a:lnTo>
                  <a:lnTo>
                    <a:pt x="0" y="93603"/>
                  </a:lnTo>
                  <a:lnTo>
                    <a:pt x="0" y="93603"/>
                  </a:lnTo>
                  <a:lnTo>
                    <a:pt x="0" y="0"/>
                  </a:lnTo>
                  <a:close/>
                </a:path>
              </a:pathLst>
            </a:custGeom>
            <a:solidFill>
              <a:srgbClr val="C21A1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0" kern="1200" spc="300" dirty="0">
                  <a:latin typeface="方正粗宋简体" panose="03000509000000000000" pitchFamily="65" charset="-122"/>
                  <a:ea typeface="方正粗宋简体" panose="03000509000000000000" pitchFamily="65" charset="-122"/>
                </a:rPr>
                <a:t>讲道德</a:t>
              </a:r>
              <a:endParaRPr lang="zh-CN" altLang="en-US" sz="2000" kern="1200" dirty="0"/>
            </a:p>
          </p:txBody>
        </p:sp>
        <p:sp>
          <p:nvSpPr>
            <p:cNvPr id="18" name="文本框 17">
              <a:extLst>
                <a:ext uri="{FF2B5EF4-FFF2-40B4-BE49-F238E27FC236}">
                  <a16:creationId xmlns:a16="http://schemas.microsoft.com/office/drawing/2014/main" id="{6C76A9D7-DB8E-47AA-B8AA-625272BEB846}"/>
                </a:ext>
              </a:extLst>
            </p:cNvPr>
            <p:cNvSpPr txBox="1"/>
            <p:nvPr/>
          </p:nvSpPr>
          <p:spPr>
            <a:xfrm>
              <a:off x="3795682" y="4810124"/>
              <a:ext cx="2114550"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以“四个全面”战略布局为</a:t>
              </a:r>
              <a:r>
                <a:rPr lang="zh-CN" altLang="en-US" sz="1600" dirty="0">
                  <a:solidFill>
                    <a:srgbClr val="000000"/>
                  </a:solidFill>
                  <a:latin typeface="微软雅黑" panose="020B0503020204020204" pitchFamily="34" charset="-122"/>
                  <a:ea typeface="微软雅黑" panose="020B0503020204020204" pitchFamily="34" charset="-122"/>
                </a:rPr>
                <a:t>总揽</a:t>
              </a:r>
            </a:p>
          </p:txBody>
        </p:sp>
      </p:grpSp>
      <p:grpSp>
        <p:nvGrpSpPr>
          <p:cNvPr id="21" name="组合 20">
            <a:extLst>
              <a:ext uri="{FF2B5EF4-FFF2-40B4-BE49-F238E27FC236}">
                <a16:creationId xmlns:a16="http://schemas.microsoft.com/office/drawing/2014/main" id="{1D6FA059-27EA-4D50-9666-9A8A90680D19}"/>
              </a:ext>
            </a:extLst>
          </p:cNvPr>
          <p:cNvGrpSpPr/>
          <p:nvPr/>
        </p:nvGrpSpPr>
        <p:grpSpPr>
          <a:xfrm>
            <a:off x="6294823" y="2495550"/>
            <a:ext cx="2271947" cy="2899349"/>
            <a:chOff x="6294823" y="2495550"/>
            <a:chExt cx="2271947" cy="2899349"/>
          </a:xfrm>
        </p:grpSpPr>
        <p:grpSp>
          <p:nvGrpSpPr>
            <p:cNvPr id="11" name="组合 10">
              <a:extLst>
                <a:ext uri="{FF2B5EF4-FFF2-40B4-BE49-F238E27FC236}">
                  <a16:creationId xmlns:a16="http://schemas.microsoft.com/office/drawing/2014/main" id="{39BDC086-DC1D-4FDA-A137-291C4CB688CD}"/>
                </a:ext>
              </a:extLst>
            </p:cNvPr>
            <p:cNvGrpSpPr/>
            <p:nvPr/>
          </p:nvGrpSpPr>
          <p:grpSpPr>
            <a:xfrm>
              <a:off x="6294823" y="2495550"/>
              <a:ext cx="2271947" cy="2143861"/>
              <a:chOff x="5731286" y="2294789"/>
              <a:chExt cx="2271947" cy="2143861"/>
            </a:xfrm>
          </p:grpSpPr>
          <p:sp>
            <p:nvSpPr>
              <p:cNvPr id="9" name="矩形 8">
                <a:extLst>
                  <a:ext uri="{FF2B5EF4-FFF2-40B4-BE49-F238E27FC236}">
                    <a16:creationId xmlns:a16="http://schemas.microsoft.com/office/drawing/2014/main" id="{81431C63-26CA-4565-923F-578806545117}"/>
                  </a:ext>
                </a:extLst>
              </p:cNvPr>
              <p:cNvSpPr/>
              <p:nvPr/>
            </p:nvSpPr>
            <p:spPr>
              <a:xfrm>
                <a:off x="5731286" y="2294789"/>
                <a:ext cx="2271947" cy="1817557"/>
              </a:xfrm>
              <a:prstGeom prst="rect">
                <a:avLst/>
              </a:prstGeom>
              <a:blipFill>
                <a:blip r:embed="rId6" cstate="print">
                  <a:extLst>
                    <a:ext uri="{28A0092B-C50C-407E-A947-70E740481C1C}">
                      <a14:useLocalDpi xmlns:a14="http://schemas.microsoft.com/office/drawing/2010/main" val="0"/>
                    </a:ext>
                  </a:extLst>
                </a:blip>
                <a:srcRect/>
                <a:stretch>
                  <a:fillRect l="-10000" r="-10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任意多边形: 形状 9">
                <a:extLst>
                  <a:ext uri="{FF2B5EF4-FFF2-40B4-BE49-F238E27FC236}">
                    <a16:creationId xmlns:a16="http://schemas.microsoft.com/office/drawing/2014/main" id="{2F94E1B1-B992-4115-8AB2-6E8CFEFA1CE9}"/>
                  </a:ext>
                </a:extLst>
              </p:cNvPr>
              <p:cNvSpPr/>
              <p:nvPr/>
            </p:nvSpPr>
            <p:spPr>
              <a:xfrm>
                <a:off x="5935762" y="4058675"/>
                <a:ext cx="2022033" cy="379975"/>
              </a:xfrm>
              <a:custGeom>
                <a:avLst/>
                <a:gdLst>
                  <a:gd name="connsiteX0" fmla="*/ 0 w 2988636"/>
                  <a:gd name="connsiteY0" fmla="*/ 0 h 561617"/>
                  <a:gd name="connsiteX1" fmla="*/ 1743371 w 2988636"/>
                  <a:gd name="connsiteY1" fmla="*/ 0 h 561617"/>
                  <a:gd name="connsiteX2" fmla="*/ 2099517 w 2988636"/>
                  <a:gd name="connsiteY2" fmla="*/ -60093 h 561617"/>
                  <a:gd name="connsiteX3" fmla="*/ 2490530 w 2988636"/>
                  <a:gd name="connsiteY3" fmla="*/ 0 h 561617"/>
                  <a:gd name="connsiteX4" fmla="*/ 2988636 w 2988636"/>
                  <a:gd name="connsiteY4" fmla="*/ 0 h 561617"/>
                  <a:gd name="connsiteX5" fmla="*/ 2988636 w 2988636"/>
                  <a:gd name="connsiteY5" fmla="*/ 93603 h 561617"/>
                  <a:gd name="connsiteX6" fmla="*/ 2988636 w 2988636"/>
                  <a:gd name="connsiteY6" fmla="*/ 93603 h 561617"/>
                  <a:gd name="connsiteX7" fmla="*/ 2988636 w 2988636"/>
                  <a:gd name="connsiteY7" fmla="*/ 234007 h 561617"/>
                  <a:gd name="connsiteX8" fmla="*/ 2988636 w 2988636"/>
                  <a:gd name="connsiteY8" fmla="*/ 561617 h 561617"/>
                  <a:gd name="connsiteX9" fmla="*/ 2490530 w 2988636"/>
                  <a:gd name="connsiteY9" fmla="*/ 561617 h 561617"/>
                  <a:gd name="connsiteX10" fmla="*/ 1743371 w 2988636"/>
                  <a:gd name="connsiteY10" fmla="*/ 561617 h 561617"/>
                  <a:gd name="connsiteX11" fmla="*/ 1743371 w 2988636"/>
                  <a:gd name="connsiteY11" fmla="*/ 561617 h 561617"/>
                  <a:gd name="connsiteX12" fmla="*/ 0 w 2988636"/>
                  <a:gd name="connsiteY12" fmla="*/ 561617 h 561617"/>
                  <a:gd name="connsiteX13" fmla="*/ 0 w 2988636"/>
                  <a:gd name="connsiteY13" fmla="*/ 234007 h 561617"/>
                  <a:gd name="connsiteX14" fmla="*/ 0 w 2988636"/>
                  <a:gd name="connsiteY14" fmla="*/ 93603 h 561617"/>
                  <a:gd name="connsiteX15" fmla="*/ 0 w 2988636"/>
                  <a:gd name="connsiteY15" fmla="*/ 93603 h 561617"/>
                  <a:gd name="connsiteX16" fmla="*/ 0 w 2988636"/>
                  <a:gd name="connsiteY16" fmla="*/ 0 h 561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88636" h="561617">
                    <a:moveTo>
                      <a:pt x="0" y="0"/>
                    </a:moveTo>
                    <a:lnTo>
                      <a:pt x="1743371" y="0"/>
                    </a:lnTo>
                    <a:lnTo>
                      <a:pt x="2099517" y="-60093"/>
                    </a:lnTo>
                    <a:lnTo>
                      <a:pt x="2490530" y="0"/>
                    </a:lnTo>
                    <a:lnTo>
                      <a:pt x="2988636" y="0"/>
                    </a:lnTo>
                    <a:lnTo>
                      <a:pt x="2988636" y="93603"/>
                    </a:lnTo>
                    <a:lnTo>
                      <a:pt x="2988636" y="93603"/>
                    </a:lnTo>
                    <a:lnTo>
                      <a:pt x="2988636" y="234007"/>
                    </a:lnTo>
                    <a:lnTo>
                      <a:pt x="2988636" y="561617"/>
                    </a:lnTo>
                    <a:lnTo>
                      <a:pt x="2490530" y="561617"/>
                    </a:lnTo>
                    <a:lnTo>
                      <a:pt x="1743371" y="561617"/>
                    </a:lnTo>
                    <a:lnTo>
                      <a:pt x="1743371" y="561617"/>
                    </a:lnTo>
                    <a:lnTo>
                      <a:pt x="0" y="561617"/>
                    </a:lnTo>
                    <a:lnTo>
                      <a:pt x="0" y="234007"/>
                    </a:lnTo>
                    <a:lnTo>
                      <a:pt x="0" y="93603"/>
                    </a:lnTo>
                    <a:lnTo>
                      <a:pt x="0" y="93603"/>
                    </a:lnTo>
                    <a:lnTo>
                      <a:pt x="0" y="0"/>
                    </a:lnTo>
                    <a:close/>
                  </a:path>
                </a:pathLst>
              </a:custGeom>
              <a:solidFill>
                <a:srgbClr val="C21A1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讲规矩</a:t>
                </a:r>
              </a:p>
            </p:txBody>
          </p:sp>
        </p:grpSp>
        <p:sp>
          <p:nvSpPr>
            <p:cNvPr id="19" name="文本框 18">
              <a:extLst>
                <a:ext uri="{FF2B5EF4-FFF2-40B4-BE49-F238E27FC236}">
                  <a16:creationId xmlns:a16="http://schemas.microsoft.com/office/drawing/2014/main" id="{FF1A0D2C-9C05-479D-8026-EA6735F6FA62}"/>
                </a:ext>
              </a:extLst>
            </p:cNvPr>
            <p:cNvSpPr txBox="1"/>
            <p:nvPr/>
          </p:nvSpPr>
          <p:spPr>
            <a:xfrm>
              <a:off x="6294823" y="4810124"/>
              <a:ext cx="2114550"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以“四个全面”战略布局为</a:t>
              </a:r>
              <a:r>
                <a:rPr lang="zh-CN" altLang="en-US" sz="1600" dirty="0">
                  <a:solidFill>
                    <a:srgbClr val="000000"/>
                  </a:solidFill>
                  <a:latin typeface="微软雅黑" panose="020B0503020204020204" pitchFamily="34" charset="-122"/>
                  <a:ea typeface="微软雅黑" panose="020B0503020204020204" pitchFamily="34" charset="-122"/>
                </a:rPr>
                <a:t>总揽</a:t>
              </a:r>
            </a:p>
          </p:txBody>
        </p:sp>
      </p:grpSp>
      <p:grpSp>
        <p:nvGrpSpPr>
          <p:cNvPr id="22" name="组合 21">
            <a:extLst>
              <a:ext uri="{FF2B5EF4-FFF2-40B4-BE49-F238E27FC236}">
                <a16:creationId xmlns:a16="http://schemas.microsoft.com/office/drawing/2014/main" id="{BE7EC636-ABB3-440D-91C2-0A4B2FB4A11A}"/>
              </a:ext>
            </a:extLst>
          </p:cNvPr>
          <p:cNvGrpSpPr/>
          <p:nvPr/>
        </p:nvGrpSpPr>
        <p:grpSpPr>
          <a:xfrm>
            <a:off x="8793964" y="2495550"/>
            <a:ext cx="2271947" cy="2899348"/>
            <a:chOff x="8793964" y="2495550"/>
            <a:chExt cx="2271947" cy="2899348"/>
          </a:xfrm>
        </p:grpSpPr>
        <p:grpSp>
          <p:nvGrpSpPr>
            <p:cNvPr id="14" name="组合 13">
              <a:extLst>
                <a:ext uri="{FF2B5EF4-FFF2-40B4-BE49-F238E27FC236}">
                  <a16:creationId xmlns:a16="http://schemas.microsoft.com/office/drawing/2014/main" id="{3784405A-4F80-4630-9219-C9012A38649A}"/>
                </a:ext>
              </a:extLst>
            </p:cNvPr>
            <p:cNvGrpSpPr/>
            <p:nvPr/>
          </p:nvGrpSpPr>
          <p:grpSpPr>
            <a:xfrm>
              <a:off x="8793964" y="2495550"/>
              <a:ext cx="2271947" cy="2143861"/>
              <a:chOff x="5731286" y="2294789"/>
              <a:chExt cx="2271947" cy="2143861"/>
            </a:xfrm>
          </p:grpSpPr>
          <p:sp>
            <p:nvSpPr>
              <p:cNvPr id="15" name="矩形 14">
                <a:extLst>
                  <a:ext uri="{FF2B5EF4-FFF2-40B4-BE49-F238E27FC236}">
                    <a16:creationId xmlns:a16="http://schemas.microsoft.com/office/drawing/2014/main" id="{20337940-09A0-47F6-B212-536A92B787B0}"/>
                  </a:ext>
                </a:extLst>
              </p:cNvPr>
              <p:cNvSpPr/>
              <p:nvPr/>
            </p:nvSpPr>
            <p:spPr>
              <a:xfrm>
                <a:off x="5731286" y="2294789"/>
                <a:ext cx="2271947" cy="1817557"/>
              </a:xfrm>
              <a:prstGeom prst="rect">
                <a:avLst/>
              </a:prstGeom>
              <a:blipFill>
                <a:blip r:embed="rId6" cstate="print">
                  <a:extLst>
                    <a:ext uri="{28A0092B-C50C-407E-A947-70E740481C1C}">
                      <a14:useLocalDpi xmlns:a14="http://schemas.microsoft.com/office/drawing/2010/main" val="0"/>
                    </a:ext>
                  </a:extLst>
                </a:blip>
                <a:srcRect/>
                <a:stretch>
                  <a:fillRect l="-10000" r="-10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 name="任意多边形: 形状 15">
                <a:extLst>
                  <a:ext uri="{FF2B5EF4-FFF2-40B4-BE49-F238E27FC236}">
                    <a16:creationId xmlns:a16="http://schemas.microsoft.com/office/drawing/2014/main" id="{4FC10728-327F-4BE7-8BCA-4266973FF83C}"/>
                  </a:ext>
                </a:extLst>
              </p:cNvPr>
              <p:cNvSpPr/>
              <p:nvPr/>
            </p:nvSpPr>
            <p:spPr>
              <a:xfrm>
                <a:off x="5935762" y="4058675"/>
                <a:ext cx="2022033" cy="379975"/>
              </a:xfrm>
              <a:custGeom>
                <a:avLst/>
                <a:gdLst>
                  <a:gd name="connsiteX0" fmla="*/ 0 w 2988636"/>
                  <a:gd name="connsiteY0" fmla="*/ 0 h 561617"/>
                  <a:gd name="connsiteX1" fmla="*/ 1743371 w 2988636"/>
                  <a:gd name="connsiteY1" fmla="*/ 0 h 561617"/>
                  <a:gd name="connsiteX2" fmla="*/ 2099517 w 2988636"/>
                  <a:gd name="connsiteY2" fmla="*/ -60093 h 561617"/>
                  <a:gd name="connsiteX3" fmla="*/ 2490530 w 2988636"/>
                  <a:gd name="connsiteY3" fmla="*/ 0 h 561617"/>
                  <a:gd name="connsiteX4" fmla="*/ 2988636 w 2988636"/>
                  <a:gd name="connsiteY4" fmla="*/ 0 h 561617"/>
                  <a:gd name="connsiteX5" fmla="*/ 2988636 w 2988636"/>
                  <a:gd name="connsiteY5" fmla="*/ 93603 h 561617"/>
                  <a:gd name="connsiteX6" fmla="*/ 2988636 w 2988636"/>
                  <a:gd name="connsiteY6" fmla="*/ 93603 h 561617"/>
                  <a:gd name="connsiteX7" fmla="*/ 2988636 w 2988636"/>
                  <a:gd name="connsiteY7" fmla="*/ 234007 h 561617"/>
                  <a:gd name="connsiteX8" fmla="*/ 2988636 w 2988636"/>
                  <a:gd name="connsiteY8" fmla="*/ 561617 h 561617"/>
                  <a:gd name="connsiteX9" fmla="*/ 2490530 w 2988636"/>
                  <a:gd name="connsiteY9" fmla="*/ 561617 h 561617"/>
                  <a:gd name="connsiteX10" fmla="*/ 1743371 w 2988636"/>
                  <a:gd name="connsiteY10" fmla="*/ 561617 h 561617"/>
                  <a:gd name="connsiteX11" fmla="*/ 1743371 w 2988636"/>
                  <a:gd name="connsiteY11" fmla="*/ 561617 h 561617"/>
                  <a:gd name="connsiteX12" fmla="*/ 0 w 2988636"/>
                  <a:gd name="connsiteY12" fmla="*/ 561617 h 561617"/>
                  <a:gd name="connsiteX13" fmla="*/ 0 w 2988636"/>
                  <a:gd name="connsiteY13" fmla="*/ 234007 h 561617"/>
                  <a:gd name="connsiteX14" fmla="*/ 0 w 2988636"/>
                  <a:gd name="connsiteY14" fmla="*/ 93603 h 561617"/>
                  <a:gd name="connsiteX15" fmla="*/ 0 w 2988636"/>
                  <a:gd name="connsiteY15" fmla="*/ 93603 h 561617"/>
                  <a:gd name="connsiteX16" fmla="*/ 0 w 2988636"/>
                  <a:gd name="connsiteY16" fmla="*/ 0 h 561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88636" h="561617">
                    <a:moveTo>
                      <a:pt x="0" y="0"/>
                    </a:moveTo>
                    <a:lnTo>
                      <a:pt x="1743371" y="0"/>
                    </a:lnTo>
                    <a:lnTo>
                      <a:pt x="2099517" y="-60093"/>
                    </a:lnTo>
                    <a:lnTo>
                      <a:pt x="2490530" y="0"/>
                    </a:lnTo>
                    <a:lnTo>
                      <a:pt x="2988636" y="0"/>
                    </a:lnTo>
                    <a:lnTo>
                      <a:pt x="2988636" y="93603"/>
                    </a:lnTo>
                    <a:lnTo>
                      <a:pt x="2988636" y="93603"/>
                    </a:lnTo>
                    <a:lnTo>
                      <a:pt x="2988636" y="234007"/>
                    </a:lnTo>
                    <a:lnTo>
                      <a:pt x="2988636" y="561617"/>
                    </a:lnTo>
                    <a:lnTo>
                      <a:pt x="2490530" y="561617"/>
                    </a:lnTo>
                    <a:lnTo>
                      <a:pt x="1743371" y="561617"/>
                    </a:lnTo>
                    <a:lnTo>
                      <a:pt x="1743371" y="561617"/>
                    </a:lnTo>
                    <a:lnTo>
                      <a:pt x="0" y="561617"/>
                    </a:lnTo>
                    <a:lnTo>
                      <a:pt x="0" y="234007"/>
                    </a:lnTo>
                    <a:lnTo>
                      <a:pt x="0" y="93603"/>
                    </a:lnTo>
                    <a:lnTo>
                      <a:pt x="0" y="93603"/>
                    </a:lnTo>
                    <a:lnTo>
                      <a:pt x="0" y="0"/>
                    </a:lnTo>
                    <a:close/>
                  </a:path>
                </a:pathLst>
              </a:custGeom>
              <a:solidFill>
                <a:srgbClr val="C21A1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0" kern="1200" spc="300" dirty="0">
                    <a:latin typeface="方正粗宋简体" panose="03000509000000000000" pitchFamily="65" charset="-122"/>
                    <a:ea typeface="方正粗宋简体" panose="03000509000000000000" pitchFamily="65" charset="-122"/>
                  </a:rPr>
                  <a:t>讲奉献</a:t>
                </a:r>
                <a:endParaRPr lang="zh-CN" altLang="en-US" sz="2000" kern="1200" dirty="0"/>
              </a:p>
            </p:txBody>
          </p:sp>
        </p:grpSp>
        <p:sp>
          <p:nvSpPr>
            <p:cNvPr id="20" name="文本框 19">
              <a:extLst>
                <a:ext uri="{FF2B5EF4-FFF2-40B4-BE49-F238E27FC236}">
                  <a16:creationId xmlns:a16="http://schemas.microsoft.com/office/drawing/2014/main" id="{3D8245E9-20E8-4E5C-B8E4-AC1025744FF6}"/>
                </a:ext>
              </a:extLst>
            </p:cNvPr>
            <p:cNvSpPr txBox="1"/>
            <p:nvPr/>
          </p:nvSpPr>
          <p:spPr>
            <a:xfrm>
              <a:off x="8793964" y="4810123"/>
              <a:ext cx="2114550"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以“四个全面”战略布局为</a:t>
              </a:r>
              <a:r>
                <a:rPr lang="zh-CN" altLang="en-US" sz="1600" dirty="0">
                  <a:solidFill>
                    <a:srgbClr val="000000"/>
                  </a:solidFill>
                  <a:latin typeface="微软雅黑" panose="020B0503020204020204" pitchFamily="34" charset="-122"/>
                  <a:ea typeface="微软雅黑" panose="020B0503020204020204" pitchFamily="34" charset="-122"/>
                </a:rPr>
                <a:t>总揽</a:t>
              </a:r>
            </a:p>
          </p:txBody>
        </p:sp>
      </p:grpSp>
    </p:spTree>
    <p:extLst>
      <p:ext uri="{BB962C8B-B14F-4D97-AF65-F5344CB8AC3E}">
        <p14:creationId xmlns:p14="http://schemas.microsoft.com/office/powerpoint/2010/main" val="108375371"/>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Vertical)">
                                      <p:cBhvr>
                                        <p:cTn id="7" dur="500"/>
                                        <p:tgtEl>
                                          <p:spTgt spid="29"/>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Vertical)">
                                      <p:cBhvr>
                                        <p:cTn id="11" dur="500"/>
                                        <p:tgtEl>
                                          <p:spTgt spid="30"/>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19666" y="0"/>
            <a:ext cx="12211666" cy="6858000"/>
          </a:xfrm>
          <a:prstGeom prst="rect">
            <a:avLst/>
          </a:prstGeom>
        </p:spPr>
      </p:pic>
      <p:grpSp>
        <p:nvGrpSpPr>
          <p:cNvPr id="2" name="组合 1"/>
          <p:cNvGrpSpPr/>
          <p:nvPr/>
        </p:nvGrpSpPr>
        <p:grpSpPr>
          <a:xfrm>
            <a:off x="648289" y="1216901"/>
            <a:ext cx="10528217" cy="4374345"/>
            <a:chOff x="427645" y="1137801"/>
            <a:chExt cx="8155752" cy="3388615"/>
          </a:xfrm>
        </p:grpSpPr>
        <p:sp>
          <p:nvSpPr>
            <p:cNvPr id="3" name="矩形 2"/>
            <p:cNvSpPr/>
            <p:nvPr/>
          </p:nvSpPr>
          <p:spPr>
            <a:xfrm>
              <a:off x="427645" y="1137801"/>
              <a:ext cx="8016139" cy="576334"/>
            </a:xfrm>
            <a:prstGeom prst="rect">
              <a:avLst/>
            </a:prstGeom>
          </p:spPr>
          <p:txBody>
            <a:bodyPr wrap="square">
              <a:spAutoFit/>
            </a:bodyPr>
            <a:lstStyle/>
            <a:p>
              <a:pPr>
                <a:lnSpc>
                  <a:spcPct val="150000"/>
                </a:lnSpc>
                <a:spcBef>
                  <a:spcPts val="600"/>
                </a:spcBef>
                <a:spcAft>
                  <a:spcPts val="600"/>
                </a:spcAft>
                <a:defRPr/>
              </a:pPr>
              <a:r>
                <a:rPr lang="zh-CN" altLang="en-US" sz="3200" dirty="0">
                  <a:solidFill>
                    <a:schemeClr val="tx1">
                      <a:lumMod val="85000"/>
                      <a:lumOff val="15000"/>
                    </a:schemeClr>
                  </a:solidFill>
                  <a:latin typeface="微软雅黑" pitchFamily="34" charset="-122"/>
                  <a:ea typeface="微软雅黑" pitchFamily="34" charset="-122"/>
                </a:rPr>
                <a:t>强化核心意识以党中央和各级党组织为核心</a:t>
              </a:r>
            </a:p>
          </p:txBody>
        </p:sp>
        <p:sp>
          <p:nvSpPr>
            <p:cNvPr id="6" name="Rectangle 12"/>
            <p:cNvSpPr/>
            <p:nvPr/>
          </p:nvSpPr>
          <p:spPr bwMode="auto">
            <a:xfrm>
              <a:off x="6130216" y="2106429"/>
              <a:ext cx="2453181" cy="2419987"/>
            </a:xfrm>
            <a:prstGeom prst="rect">
              <a:avLst/>
            </a:prstGeom>
            <a:solidFill>
              <a:srgbClr val="C21A1F"/>
            </a:solidFill>
            <a:ln w="9525" cap="flat" cmpd="sng" algn="ctr">
              <a:noFill/>
              <a:prstDash val="solid"/>
              <a:headEnd type="none" w="med" len="med"/>
              <a:tailEnd type="none" w="med" len="med"/>
            </a:ln>
            <a:effectLst/>
          </p:spPr>
          <p:txBody>
            <a:bodyPr rot="0" spcFirstLastPara="0" vert="horz" wrap="square" lIns="137166" tIns="68583" rIns="34292" bIns="34292"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l" defTabSz="914363" rtl="0" eaLnBrk="1" fontAlgn="auto" latinLnBrk="0" hangingPunct="1">
                <a:lnSpc>
                  <a:spcPct val="100000"/>
                </a:lnSpc>
                <a:spcBef>
                  <a:spcPts val="0"/>
                </a:spcBef>
                <a:spcAft>
                  <a:spcPts val="450"/>
                </a:spcAft>
                <a:buClrTx/>
                <a:buSzTx/>
                <a:buFontTx/>
                <a:buNone/>
                <a:tabLst/>
                <a:defRPr/>
              </a:pPr>
              <a:endParaRPr kumimoji="0" lang="en-US" sz="3200" b="0" i="0" u="none" strike="noStrike" kern="1200" cap="none" spc="0" normalizeH="0" baseline="0" noProof="0" dirty="0">
                <a:ln>
                  <a:noFill/>
                </a:ln>
                <a:solidFill>
                  <a:srgbClr val="FFFFFF">
                    <a:alpha val="99000"/>
                  </a:srgbClr>
                </a:solidFill>
                <a:effectLst/>
                <a:uLnTx/>
                <a:uFillTx/>
                <a:latin typeface="Segoe UI Light" pitchFamily="34" charset="0"/>
                <a:ea typeface="+mn-ea"/>
                <a:cs typeface="+mn-cs"/>
              </a:endParaRPr>
            </a:p>
          </p:txBody>
        </p:sp>
        <p:sp>
          <p:nvSpPr>
            <p:cNvPr id="7" name="文本框 81"/>
            <p:cNvSpPr txBox="1">
              <a:spLocks noChangeArrowheads="1"/>
            </p:cNvSpPr>
            <p:nvPr/>
          </p:nvSpPr>
          <p:spPr bwMode="auto">
            <a:xfrm>
              <a:off x="6204081" y="2259759"/>
              <a:ext cx="2239702" cy="173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600" dirty="0">
                  <a:solidFill>
                    <a:schemeClr val="bg1"/>
                  </a:solidFill>
                  <a:latin typeface="微软雅黑" pitchFamily="34" charset="-122"/>
                  <a:ea typeface="微软雅黑" pitchFamily="34" charset="-122"/>
                </a:rPr>
                <a:t>不断加强党的领导，尤其强化党的政治领导，对各级党组织作出的指示、决定不怀疑、不深究、不琢磨、不议论，积极践行党的宗旨，维护党的权威，爱护党的形象，巩固党长期执政的地位。</a:t>
              </a:r>
            </a:p>
          </p:txBody>
        </p:sp>
      </p:grpSp>
      <p:pic>
        <p:nvPicPr>
          <p:cNvPr id="8" name="图片 7"/>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b="34235"/>
          <a:stretch/>
        </p:blipFill>
        <p:spPr>
          <a:xfrm>
            <a:off x="648288" y="2483655"/>
            <a:ext cx="7082556" cy="3107592"/>
          </a:xfrm>
          <a:prstGeom prst="rect">
            <a:avLst/>
          </a:prstGeom>
        </p:spPr>
      </p:pic>
      <p:sp>
        <p:nvSpPr>
          <p:cNvPr id="11" name="Freeform 29">
            <a:extLst>
              <a:ext uri="{FF2B5EF4-FFF2-40B4-BE49-F238E27FC236}">
                <a16:creationId xmlns:a16="http://schemas.microsoft.com/office/drawing/2014/main" id="{DCD60D2C-AD18-4C5B-BDF6-B591E0A2A181}"/>
              </a:ext>
            </a:extLst>
          </p:cNvPr>
          <p:cNvSpPr/>
          <p:nvPr/>
        </p:nvSpPr>
        <p:spPr bwMode="auto">
          <a:xfrm>
            <a:off x="235901" y="46268"/>
            <a:ext cx="687291" cy="6141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dirty="0">
              <a:solidFill>
                <a:srgbClr val="C00000"/>
              </a:solidFill>
            </a:endParaRPr>
          </a:p>
        </p:txBody>
      </p:sp>
      <p:sp>
        <p:nvSpPr>
          <p:cNvPr id="12" name="任意多边形 7">
            <a:extLst>
              <a:ext uri="{FF2B5EF4-FFF2-40B4-BE49-F238E27FC236}">
                <a16:creationId xmlns:a16="http://schemas.microsoft.com/office/drawing/2014/main" id="{66CEC3CC-9F19-4310-BF2D-3C46A1299879}"/>
              </a:ext>
            </a:extLst>
          </p:cNvPr>
          <p:cNvSpPr/>
          <p:nvPr/>
        </p:nvSpPr>
        <p:spPr>
          <a:xfrm>
            <a:off x="-272564" y="0"/>
            <a:ext cx="12590587" cy="850900"/>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09954435-B5F0-4D02-8969-0092F9D5F68C}"/>
              </a:ext>
            </a:extLst>
          </p:cNvPr>
          <p:cNvSpPr txBox="1"/>
          <p:nvPr/>
        </p:nvSpPr>
        <p:spPr>
          <a:xfrm>
            <a:off x="7421321" y="94488"/>
            <a:ext cx="4262705" cy="646331"/>
          </a:xfrm>
          <a:prstGeom prst="rect">
            <a:avLst/>
          </a:prstGeom>
          <a:noFill/>
        </p:spPr>
        <p:txBody>
          <a:bodyPr wrap="none" rtlCol="0">
            <a:spAutoFit/>
          </a:bodyPr>
          <a:lstStyle/>
          <a:p>
            <a:r>
              <a:rPr lang="zh-CN" altLang="en-US" sz="1800" dirty="0">
                <a:solidFill>
                  <a:schemeClr val="bg1"/>
                </a:solidFill>
                <a:latin typeface="微软雅黑" panose="020B0503020204020204" pitchFamily="82" charset="2"/>
                <a:ea typeface="微软雅黑" panose="020B0503020204020204" pitchFamily="82" charset="2"/>
              </a:rPr>
              <a:t>践行“</a:t>
            </a:r>
            <a:r>
              <a:rPr lang="zh-CN" altLang="en-US" sz="3600" dirty="0">
                <a:solidFill>
                  <a:schemeClr val="bg1"/>
                </a:solidFill>
                <a:latin typeface="微软雅黑" panose="020B0503020204020204" pitchFamily="82" charset="2"/>
                <a:ea typeface="微软雅黑" panose="020B0503020204020204" pitchFamily="82" charset="2"/>
              </a:rPr>
              <a:t>四讲四有</a:t>
            </a:r>
            <a:r>
              <a:rPr lang="zh-CN" altLang="en-US" sz="1800" dirty="0">
                <a:solidFill>
                  <a:schemeClr val="bg1"/>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val="3666031759"/>
      </p:ext>
    </p:extLst>
  </p:cSld>
  <p:clrMapOvr>
    <a:masterClrMapping/>
  </p:clrMapOvr>
  <p:transition spd="med" advTm="450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80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10980"/>
          <a:stretch/>
        </p:blipFill>
        <p:spPr>
          <a:xfrm>
            <a:off x="0" y="0"/>
            <a:ext cx="12211666"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283" y="1169111"/>
            <a:ext cx="7466666" cy="5688889"/>
          </a:xfrm>
          <a:prstGeom prst="rect">
            <a:avLst/>
          </a:prstGeom>
        </p:spPr>
      </p:pic>
      <p:sp>
        <p:nvSpPr>
          <p:cNvPr id="9" name="文本框 8"/>
          <p:cNvSpPr txBox="1"/>
          <p:nvPr/>
        </p:nvSpPr>
        <p:spPr>
          <a:xfrm>
            <a:off x="7181383" y="921461"/>
            <a:ext cx="3371850" cy="2862322"/>
          </a:xfrm>
          <a:prstGeom prst="rect">
            <a:avLst/>
          </a:prstGeom>
          <a:noFill/>
        </p:spPr>
        <p:txBody>
          <a:bodyPr wrap="square" rtlCol="0">
            <a:spAutoFit/>
          </a:bodyPr>
          <a:lstStyle/>
          <a:p>
            <a:pPr algn="ctr"/>
            <a:r>
              <a:rPr lang="zh-CN" altLang="en-US" sz="18000" spc="-2000" dirty="0">
                <a:blipFill dpi="0" rotWithShape="1">
                  <a:blip r:embed="rId5">
                    <a:alphaModFix amt="99000"/>
                  </a:blip>
                  <a:srcRect/>
                  <a:tile tx="-1060450" ty="107950" sx="44000" sy="35000" flip="none" algn="bl"/>
                </a:blipFill>
                <a:latin typeface="禹卫书法行书简体&#10;" panose="02000603000000000000" pitchFamily="2" charset="-122"/>
                <a:ea typeface="禹卫书法行书简体&#10;" panose="02000603000000000000" pitchFamily="2" charset="-122"/>
              </a:rPr>
              <a:t>贰</a:t>
            </a:r>
          </a:p>
        </p:txBody>
      </p:sp>
      <p:sp>
        <p:nvSpPr>
          <p:cNvPr id="11" name="文本框 215"/>
          <p:cNvSpPr txBox="1"/>
          <p:nvPr/>
        </p:nvSpPr>
        <p:spPr>
          <a:xfrm>
            <a:off x="4601368" y="3958886"/>
            <a:ext cx="9144000" cy="623248"/>
          </a:xfrm>
          <a:prstGeom prst="rect">
            <a:avLst/>
          </a:prstGeom>
          <a:noFill/>
          <a:ln>
            <a:noFill/>
          </a:ln>
        </p:spPr>
        <p:txBody>
          <a:bodyPr wrap="square" lIns="68580" tIns="34290" rIns="68580" bIns="34290" rtlCol="0">
            <a:spAutoFit/>
          </a:bodyPr>
          <a:lstStyle/>
          <a:p>
            <a:pPr algn="ctr"/>
            <a:r>
              <a:rPr lang="zh-CN" altLang="en-US" sz="3600" spc="600" dirty="0">
                <a:solidFill>
                  <a:srgbClr val="463231"/>
                </a:solidFill>
                <a:latin typeface="方正粗宋简体" panose="03000509000000000000" pitchFamily="65" charset="-122"/>
                <a:ea typeface="方正粗宋简体" panose="03000509000000000000" pitchFamily="65" charset="-122"/>
              </a:rPr>
              <a:t>怎样做到四讲四有</a:t>
            </a:r>
          </a:p>
        </p:txBody>
      </p:sp>
    </p:spTree>
    <p:extLst>
      <p:ext uri="{BB962C8B-B14F-4D97-AF65-F5344CB8AC3E}">
        <p14:creationId xmlns:p14="http://schemas.microsoft.com/office/powerpoint/2010/main" val="2784685326"/>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731946"/>
  <p:tag name="ISPRING_ULTRA_SCORM_COURSE_ID" val="F81BF5E3-36CF-4AFD-8D17-1DACB99C5A9C"/>
  <p:tag name="ISPRING_SCORM_RATE_SLIDES" val="1"/>
  <p:tag name="ISPRINGONLINEFOLDERID" val="0"/>
  <p:tag name="ISPRINGONLINEFOLDERPATH" val="Content List"/>
  <p:tag name="ISPRINGCLOUDFOLDERID" val="0"/>
  <p:tag name="ISPRING_PLAYERS_CUSTOMIZATION" val="UEsDBBQAAgAIAFaMAU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WjAF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FaMAU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VowB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VowB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VowB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VowB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VowB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VowBSw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BWjAFLKwvAbUoAAABrAAAAGwAAAHVuaXZlcnNhbC91bml2ZXJzYWwucG5nLnhtbLOxr8jNUShLLSrOzM+zVTLUM1Cyt+PlsikoSi3LTC1XqACKGekZQICSQiUqtzwzpSQDKGRgbowQzEjNTM8osVWyMDCFC+oDzQQAUEsBAgAAFAACAAgAVowBSxUOrShkBAAABxEAAB0AAAAAAAAAAQAAAAAAAAAAAHVuaXZlcnNhbC9jb21tb25fbWVzc2FnZXMubG5nUEsBAgAAFAACAAgAVowBSwh+CyMpAwAAhgwAACcAAAAAAAAAAQAAAAAAnwQAAHVuaXZlcnNhbC9mbGFzaF9wdWJsaXNoaW5nX3NldHRpbmdzLnhtbFBLAQIAABQAAgAIAFaMAUu1/AlkugIAAFUKAAAhAAAAAAAAAAEAAAAAAA0IAAB1bml2ZXJzYWwvZmxhc2hfc2tpbl9zZXR0aW5ncy54bWxQSwECAAAUAAIACABWjAFLKpYPZ/4CAACXCwAAJgAAAAAAAAABAAAAAAAGCwAAdW5pdmVyc2FsL2h0bWxfcHVibGlzaGluZ19zZXR0aW5ncy54bWxQSwECAAAUAAIACABWjAFLaHFSkZoBAAAfBgAAHwAAAAAAAAABAAAAAABIDgAAdW5pdmVyc2FsL2h0bWxfc2tpbl9zZXR0aW5ncy5qc1BLAQIAABQAAgAIAFaMAUs9PC/RwQAAAOUBAAAaAAAAAAAAAAEAAAAAAB8QAAB1bml2ZXJzYWwvaTE4bl9wcmVzZXRzLnhtbFBLAQIAABQAAgAIAFaMAUua+ZZkawAAAGsAAAAcAAAAAAAAAAEAAAAAABgRAAB1bml2ZXJzYWwvbG9jYWxfc2V0dGluZ3MueG1sUEsBAgAAFAACAAgARJRXRyO0Tvv7AgAAsAgAABQAAAAAAAAAAQAAAAAAvREAAHVuaXZlcnNhbC9wbGF5ZXIueG1sUEsBAgAAFAACAAgAVowBS7CHI/RsAQAA9wIAACkAAAAAAAAAAQAAAAAA6hQAAHVuaXZlcnNhbC9za2luX2N1c3RvbWl6YXRpb25fc2V0dGluZ3MueG1sUEsBAgAAFAACAAgAVowBSwXZichKDQAA1SEAABcAAAAAAAAAAAAAAAAAnRYAAHVuaXZlcnNhbC91bml2ZXJzYWwucG5nUEsBAgAAFAACAAgAVowBSysLwG1KAAAAawAAABsAAAAAAAAAAQAAAAAAHCQAAHVuaXZlcnNhbC91bml2ZXJzYWwucG5nLnhtbFBLBQYAAAAACwALAEkDAACfJAAAAAA="/>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CLOUDFOLDERPATH" val="Repository"/>
  <p:tag name="ISPRING_OUTPUT_FOLDER" val="D:\PPT整理\501~600\592-践行四讲四有党政ppt模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TotalTime>
  <Words>1998</Words>
  <Application>Microsoft Office PowerPoint</Application>
  <PresentationFormat>宽屏</PresentationFormat>
  <Paragraphs>174</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Bebas Neue</vt:lpstr>
      <vt:lpstr>Lato Light</vt:lpstr>
      <vt:lpstr>等线</vt:lpstr>
      <vt:lpstr>等线 Light</vt:lpstr>
      <vt:lpstr>方正粗宋简体</vt:lpstr>
      <vt:lpstr>宋体</vt:lpstr>
      <vt:lpstr>微软雅黑</vt:lpstr>
      <vt:lpstr>禹卫书法行书简体
</vt:lpstr>
      <vt:lpstr>Arial</vt:lpstr>
      <vt:lpstr>Segoe UI</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731946</dc:title>
  <dc:creator>龙时富</dc:creator>
  <cp:lastModifiedBy>张申</cp:lastModifiedBy>
  <cp:revision>40</cp:revision>
  <dcterms:created xsi:type="dcterms:W3CDTF">2017-07-30T06:49:39Z</dcterms:created>
  <dcterms:modified xsi:type="dcterms:W3CDTF">2017-08-01T14:59:11Z</dcterms:modified>
</cp:coreProperties>
</file>