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3" r:id="rId5"/>
    <p:sldMasterId id="2147493466" r:id="rId6"/>
    <p:sldMasterId id="2147493468" r:id="rId7"/>
  </p:sldMasterIdLst>
  <p:handoutMasterIdLst>
    <p:handoutMasterId r:id="rId11"/>
  </p:handoutMasterIdLst>
  <p:sldIdLst>
    <p:sldId id="273" r:id="rId8"/>
    <p:sldId id="272" r:id="rId9"/>
    <p:sldId id="269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BA98"/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10" autoAdjust="0"/>
    <p:restoredTop sz="94620"/>
  </p:normalViewPr>
  <p:slideViewPr>
    <p:cSldViewPr snapToGrid="0" snapToObjects="1">
      <p:cViewPr>
        <p:scale>
          <a:sx n="75" d="100"/>
          <a:sy n="75" d="100"/>
        </p:scale>
        <p:origin x="-1656" y="-71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284" y="8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68DC8-93DA-426C-87E3-04FE593ADA0A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3B88C-22D7-4C05-88FE-50FD6FCB22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2579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344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043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3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9012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417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1047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0990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7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3" name="平行四边形 2"/>
          <p:cNvSpPr/>
          <p:nvPr/>
        </p:nvSpPr>
        <p:spPr>
          <a:xfrm>
            <a:off x="3512074" y="1814996"/>
            <a:ext cx="5301499" cy="300515"/>
          </a:xfrm>
          <a:prstGeom prst="parallelogram">
            <a:avLst>
              <a:gd name="adj" fmla="val 7991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4066394" y="2842363"/>
            <a:ext cx="4174584" cy="304531"/>
          </a:xfrm>
          <a:prstGeom prst="parallelogram">
            <a:avLst>
              <a:gd name="adj" fmla="val 67910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4608530" y="3873747"/>
            <a:ext cx="3072037" cy="304531"/>
          </a:xfrm>
          <a:prstGeom prst="parallelogram">
            <a:avLst>
              <a:gd name="adj" fmla="val 50308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5125900" y="4905132"/>
            <a:ext cx="2030804" cy="304531"/>
          </a:xfrm>
          <a:prstGeom prst="parallelogram">
            <a:avLst>
              <a:gd name="adj" fmla="val 34306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9734903" y="1579459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4903" y="124437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9" name="直线连接符 8"/>
          <p:cNvCxnSpPr>
            <a:stCxn id="4" idx="3"/>
          </p:cNvCxnSpPr>
          <p:nvPr/>
        </p:nvCxnSpPr>
        <p:spPr>
          <a:xfrm>
            <a:off x="9038969" y="1449560"/>
            <a:ext cx="537556" cy="0"/>
          </a:xfrm>
          <a:prstGeom prst="line">
            <a:avLst/>
          </a:prstGeom>
          <a:ln w="12700" cmpd="sng">
            <a:solidFill>
              <a:schemeClr val="accent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5" idx="1"/>
          </p:cNvCxnSpPr>
          <p:nvPr/>
        </p:nvCxnSpPr>
        <p:spPr>
          <a:xfrm flipH="1">
            <a:off x="3159879" y="2480944"/>
            <a:ext cx="577567" cy="8301"/>
          </a:xfrm>
          <a:prstGeom prst="line">
            <a:avLst/>
          </a:prstGeom>
          <a:ln w="12700" cmpd="sng">
            <a:solidFill>
              <a:schemeClr val="accent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8"/>
          <p:cNvSpPr txBox="1"/>
          <p:nvPr/>
        </p:nvSpPr>
        <p:spPr>
          <a:xfrm>
            <a:off x="750876" y="26815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0876" y="23464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1"/>
                </a:solidFill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8637353" y="36288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37353" y="32937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5" name="直线连接符 14"/>
          <p:cNvCxnSpPr>
            <a:stCxn id="6" idx="3"/>
          </p:cNvCxnSpPr>
          <p:nvPr/>
        </p:nvCxnSpPr>
        <p:spPr>
          <a:xfrm>
            <a:off x="7901825" y="3512328"/>
            <a:ext cx="577151" cy="0"/>
          </a:xfrm>
          <a:prstGeom prst="line">
            <a:avLst/>
          </a:prstGeom>
          <a:ln w="12700" cmpd="sng">
            <a:solidFill>
              <a:schemeClr val="accent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7" idx="1"/>
          </p:cNvCxnSpPr>
          <p:nvPr/>
        </p:nvCxnSpPr>
        <p:spPr>
          <a:xfrm flipH="1">
            <a:off x="4249066" y="4543712"/>
            <a:ext cx="584835" cy="0"/>
          </a:xfrm>
          <a:prstGeom prst="line">
            <a:avLst/>
          </a:prstGeom>
          <a:ln w="12700" cmpd="sng">
            <a:solidFill>
              <a:schemeClr val="accent6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1840063" y="47606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40063" y="44255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6"/>
                </a:solidFill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7561097" y="57079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61097" y="53728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21" name="直线连接符 20"/>
          <p:cNvCxnSpPr>
            <a:stCxn id="8" idx="3"/>
          </p:cNvCxnSpPr>
          <p:nvPr/>
        </p:nvCxnSpPr>
        <p:spPr>
          <a:xfrm>
            <a:off x="6842319" y="5575097"/>
            <a:ext cx="560400" cy="0"/>
          </a:xfrm>
          <a:prstGeom prst="line">
            <a:avLst/>
          </a:prstGeom>
          <a:ln w="12700" cmpd="sng">
            <a:solidFill>
              <a:schemeClr val="tx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组 21"/>
          <p:cNvGrpSpPr/>
          <p:nvPr/>
        </p:nvGrpSpPr>
        <p:grpSpPr>
          <a:xfrm>
            <a:off x="2929251" y="1084126"/>
            <a:ext cx="6335089" cy="730869"/>
            <a:chOff x="2929251" y="1084126"/>
            <a:chExt cx="6335089" cy="730869"/>
          </a:xfrm>
        </p:grpSpPr>
        <p:sp>
          <p:nvSpPr>
            <p:cNvPr id="23" name="梯形 22"/>
            <p:cNvSpPr/>
            <p:nvPr/>
          </p:nvSpPr>
          <p:spPr>
            <a:xfrm flipV="1">
              <a:off x="2929251" y="1084126"/>
              <a:ext cx="6335089" cy="730869"/>
            </a:xfrm>
            <a:prstGeom prst="trapezoid">
              <a:avLst>
                <a:gd name="adj" fmla="val 61672"/>
              </a:avLst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>
                <a:solidFill>
                  <a:srgbClr val="40404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90508" y="1203339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3512075" y="2115510"/>
            <a:ext cx="5169441" cy="730869"/>
            <a:chOff x="3512075" y="2115510"/>
            <a:chExt cx="5169441" cy="730869"/>
          </a:xfrm>
        </p:grpSpPr>
        <p:sp>
          <p:nvSpPr>
            <p:cNvPr id="26" name="梯形 25"/>
            <p:cNvSpPr/>
            <p:nvPr/>
          </p:nvSpPr>
          <p:spPr>
            <a:xfrm flipV="1">
              <a:off x="3512075" y="2115510"/>
              <a:ext cx="5169441" cy="730869"/>
            </a:xfrm>
            <a:prstGeom prst="trapezoid">
              <a:avLst>
                <a:gd name="adj" fmla="val 616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90508" y="2234723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4066395" y="3146894"/>
            <a:ext cx="4060801" cy="730869"/>
            <a:chOff x="4066395" y="3146894"/>
            <a:chExt cx="4060801" cy="730869"/>
          </a:xfrm>
        </p:grpSpPr>
        <p:sp>
          <p:nvSpPr>
            <p:cNvPr id="29" name="梯形 28"/>
            <p:cNvSpPr/>
            <p:nvPr/>
          </p:nvSpPr>
          <p:spPr>
            <a:xfrm flipV="1">
              <a:off x="4066395" y="3146894"/>
              <a:ext cx="4060801" cy="730869"/>
            </a:xfrm>
            <a:prstGeom prst="trapezoid">
              <a:avLst>
                <a:gd name="adj" fmla="val 616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386021" y="3266107"/>
              <a:ext cx="3421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4608530" y="4178278"/>
            <a:ext cx="2976528" cy="730869"/>
            <a:chOff x="4608530" y="4178278"/>
            <a:chExt cx="2976528" cy="730869"/>
          </a:xfrm>
        </p:grpSpPr>
        <p:sp>
          <p:nvSpPr>
            <p:cNvPr id="32" name="梯形 31"/>
            <p:cNvSpPr/>
            <p:nvPr/>
          </p:nvSpPr>
          <p:spPr>
            <a:xfrm flipV="1">
              <a:off x="4608530" y="4178278"/>
              <a:ext cx="2976528" cy="730869"/>
            </a:xfrm>
            <a:prstGeom prst="trapezoid">
              <a:avLst>
                <a:gd name="adj" fmla="val 6167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91629" y="4297491"/>
              <a:ext cx="2210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5125900" y="5209663"/>
            <a:ext cx="1941791" cy="730869"/>
            <a:chOff x="5125900" y="5209663"/>
            <a:chExt cx="1941791" cy="730869"/>
          </a:xfrm>
        </p:grpSpPr>
        <p:sp>
          <p:nvSpPr>
            <p:cNvPr id="35" name="梯形 34"/>
            <p:cNvSpPr/>
            <p:nvPr/>
          </p:nvSpPr>
          <p:spPr>
            <a:xfrm flipV="1">
              <a:off x="5125900" y="5209663"/>
              <a:ext cx="1941791" cy="730869"/>
            </a:xfrm>
            <a:prstGeom prst="trapezoid">
              <a:avLst>
                <a:gd name="adj" fmla="val 616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50315" y="5353239"/>
              <a:ext cx="1692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9507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3" name="平行四边形 2"/>
          <p:cNvSpPr/>
          <p:nvPr/>
        </p:nvSpPr>
        <p:spPr>
          <a:xfrm>
            <a:off x="3512074" y="1814996"/>
            <a:ext cx="5301499" cy="300515"/>
          </a:xfrm>
          <a:prstGeom prst="parallelogram">
            <a:avLst>
              <a:gd name="adj" fmla="val 7991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4066394" y="2842363"/>
            <a:ext cx="4174584" cy="304531"/>
          </a:xfrm>
          <a:prstGeom prst="parallelogram">
            <a:avLst>
              <a:gd name="adj" fmla="val 67910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4608530" y="3873747"/>
            <a:ext cx="3072037" cy="304531"/>
          </a:xfrm>
          <a:prstGeom prst="parallelogram">
            <a:avLst>
              <a:gd name="adj" fmla="val 50308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5125900" y="4905132"/>
            <a:ext cx="2030804" cy="304531"/>
          </a:xfrm>
          <a:prstGeom prst="parallelogram">
            <a:avLst>
              <a:gd name="adj" fmla="val 34306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9734903" y="1579459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4903" y="124437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9" name="直线连接符 8"/>
          <p:cNvCxnSpPr>
            <a:stCxn id="4" idx="3"/>
          </p:cNvCxnSpPr>
          <p:nvPr/>
        </p:nvCxnSpPr>
        <p:spPr>
          <a:xfrm>
            <a:off x="9038969" y="1449560"/>
            <a:ext cx="537556" cy="0"/>
          </a:xfrm>
          <a:prstGeom prst="line">
            <a:avLst/>
          </a:prstGeom>
          <a:ln w="12700" cmpd="sng">
            <a:solidFill>
              <a:schemeClr val="accent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5" idx="1"/>
          </p:cNvCxnSpPr>
          <p:nvPr/>
        </p:nvCxnSpPr>
        <p:spPr>
          <a:xfrm flipH="1">
            <a:off x="3159879" y="2480944"/>
            <a:ext cx="577567" cy="8301"/>
          </a:xfrm>
          <a:prstGeom prst="line">
            <a:avLst/>
          </a:prstGeom>
          <a:ln w="12700" cmpd="sng">
            <a:solidFill>
              <a:schemeClr val="accent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8"/>
          <p:cNvSpPr txBox="1"/>
          <p:nvPr/>
        </p:nvSpPr>
        <p:spPr>
          <a:xfrm>
            <a:off x="750876" y="26815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0876" y="23464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1"/>
                </a:solidFill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8637353" y="36288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37353" y="32937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5" name="直线连接符 14"/>
          <p:cNvCxnSpPr>
            <a:stCxn id="6" idx="3"/>
          </p:cNvCxnSpPr>
          <p:nvPr/>
        </p:nvCxnSpPr>
        <p:spPr>
          <a:xfrm>
            <a:off x="7901825" y="3512328"/>
            <a:ext cx="577151" cy="0"/>
          </a:xfrm>
          <a:prstGeom prst="line">
            <a:avLst/>
          </a:prstGeom>
          <a:ln w="12700" cmpd="sng">
            <a:solidFill>
              <a:schemeClr val="accent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7" idx="1"/>
          </p:cNvCxnSpPr>
          <p:nvPr/>
        </p:nvCxnSpPr>
        <p:spPr>
          <a:xfrm flipH="1">
            <a:off x="4249066" y="4543712"/>
            <a:ext cx="584835" cy="0"/>
          </a:xfrm>
          <a:prstGeom prst="line">
            <a:avLst/>
          </a:prstGeom>
          <a:ln w="12700" cmpd="sng">
            <a:solidFill>
              <a:schemeClr val="accent6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1840063" y="47606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40063" y="44255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6"/>
                </a:solidFill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7561097" y="57079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61097" y="53728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21" name="直线连接符 20"/>
          <p:cNvCxnSpPr>
            <a:stCxn id="8" idx="3"/>
          </p:cNvCxnSpPr>
          <p:nvPr/>
        </p:nvCxnSpPr>
        <p:spPr>
          <a:xfrm>
            <a:off x="6842319" y="5575097"/>
            <a:ext cx="560400" cy="0"/>
          </a:xfrm>
          <a:prstGeom prst="line">
            <a:avLst/>
          </a:prstGeom>
          <a:ln w="12700" cmpd="sng">
            <a:solidFill>
              <a:schemeClr val="tx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组 21"/>
          <p:cNvGrpSpPr/>
          <p:nvPr/>
        </p:nvGrpSpPr>
        <p:grpSpPr>
          <a:xfrm>
            <a:off x="2929251" y="1084126"/>
            <a:ext cx="6335089" cy="730869"/>
            <a:chOff x="2929251" y="1084126"/>
            <a:chExt cx="6335089" cy="730869"/>
          </a:xfrm>
        </p:grpSpPr>
        <p:sp>
          <p:nvSpPr>
            <p:cNvPr id="23" name="梯形 22"/>
            <p:cNvSpPr/>
            <p:nvPr/>
          </p:nvSpPr>
          <p:spPr>
            <a:xfrm flipV="1">
              <a:off x="2929251" y="1084126"/>
              <a:ext cx="6335089" cy="730869"/>
            </a:xfrm>
            <a:prstGeom prst="trapezoid">
              <a:avLst>
                <a:gd name="adj" fmla="val 61672"/>
              </a:avLst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>
                <a:solidFill>
                  <a:srgbClr val="40404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90508" y="1203339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3512075" y="2115510"/>
            <a:ext cx="5169441" cy="730869"/>
            <a:chOff x="3512075" y="2115510"/>
            <a:chExt cx="5169441" cy="730869"/>
          </a:xfrm>
        </p:grpSpPr>
        <p:sp>
          <p:nvSpPr>
            <p:cNvPr id="26" name="梯形 25"/>
            <p:cNvSpPr/>
            <p:nvPr/>
          </p:nvSpPr>
          <p:spPr>
            <a:xfrm flipV="1">
              <a:off x="3512075" y="2115510"/>
              <a:ext cx="5169441" cy="730869"/>
            </a:xfrm>
            <a:prstGeom prst="trapezoid">
              <a:avLst>
                <a:gd name="adj" fmla="val 616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90508" y="2234723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4066395" y="3146894"/>
            <a:ext cx="4060801" cy="730869"/>
            <a:chOff x="4066395" y="3146894"/>
            <a:chExt cx="4060801" cy="730869"/>
          </a:xfrm>
        </p:grpSpPr>
        <p:sp>
          <p:nvSpPr>
            <p:cNvPr id="29" name="梯形 28"/>
            <p:cNvSpPr/>
            <p:nvPr/>
          </p:nvSpPr>
          <p:spPr>
            <a:xfrm flipV="1">
              <a:off x="4066395" y="3146894"/>
              <a:ext cx="4060801" cy="730869"/>
            </a:xfrm>
            <a:prstGeom prst="trapezoid">
              <a:avLst>
                <a:gd name="adj" fmla="val 616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386021" y="3266107"/>
              <a:ext cx="3421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4608530" y="4178278"/>
            <a:ext cx="2976528" cy="730869"/>
            <a:chOff x="4608530" y="4178278"/>
            <a:chExt cx="2976528" cy="730869"/>
          </a:xfrm>
        </p:grpSpPr>
        <p:sp>
          <p:nvSpPr>
            <p:cNvPr id="32" name="梯形 31"/>
            <p:cNvSpPr/>
            <p:nvPr/>
          </p:nvSpPr>
          <p:spPr>
            <a:xfrm flipV="1">
              <a:off x="4608530" y="4178278"/>
              <a:ext cx="2976528" cy="730869"/>
            </a:xfrm>
            <a:prstGeom prst="trapezoid">
              <a:avLst>
                <a:gd name="adj" fmla="val 6167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91629" y="4297491"/>
              <a:ext cx="2210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5125900" y="5209663"/>
            <a:ext cx="1941791" cy="730869"/>
            <a:chOff x="5125900" y="5209663"/>
            <a:chExt cx="1941791" cy="730869"/>
          </a:xfrm>
        </p:grpSpPr>
        <p:sp>
          <p:nvSpPr>
            <p:cNvPr id="35" name="梯形 34"/>
            <p:cNvSpPr/>
            <p:nvPr/>
          </p:nvSpPr>
          <p:spPr>
            <a:xfrm flipV="1">
              <a:off x="5125900" y="5209663"/>
              <a:ext cx="1941791" cy="730869"/>
            </a:xfrm>
            <a:prstGeom prst="trapezoid">
              <a:avLst>
                <a:gd name="adj" fmla="val 616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50315" y="5353239"/>
              <a:ext cx="1692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47794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3" name="平行四边形 2"/>
          <p:cNvSpPr/>
          <p:nvPr/>
        </p:nvSpPr>
        <p:spPr>
          <a:xfrm>
            <a:off x="3512074" y="1814996"/>
            <a:ext cx="5301499" cy="300515"/>
          </a:xfrm>
          <a:prstGeom prst="parallelogram">
            <a:avLst>
              <a:gd name="adj" fmla="val 7991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4066394" y="2842363"/>
            <a:ext cx="4174584" cy="304531"/>
          </a:xfrm>
          <a:prstGeom prst="parallelogram">
            <a:avLst>
              <a:gd name="adj" fmla="val 67910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4608530" y="3873747"/>
            <a:ext cx="3072037" cy="304531"/>
          </a:xfrm>
          <a:prstGeom prst="parallelogram">
            <a:avLst>
              <a:gd name="adj" fmla="val 50308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5125900" y="4905132"/>
            <a:ext cx="2030804" cy="304531"/>
          </a:xfrm>
          <a:prstGeom prst="parallelogram">
            <a:avLst>
              <a:gd name="adj" fmla="val 343063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9734903" y="1579459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4903" y="124437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9" name="直线连接符 8"/>
          <p:cNvCxnSpPr>
            <a:stCxn id="4" idx="3"/>
          </p:cNvCxnSpPr>
          <p:nvPr/>
        </p:nvCxnSpPr>
        <p:spPr>
          <a:xfrm>
            <a:off x="9038969" y="1449560"/>
            <a:ext cx="537556" cy="0"/>
          </a:xfrm>
          <a:prstGeom prst="line">
            <a:avLst/>
          </a:prstGeom>
          <a:ln w="12700" cmpd="sng">
            <a:solidFill>
              <a:schemeClr val="accent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>
            <a:stCxn id="5" idx="1"/>
          </p:cNvCxnSpPr>
          <p:nvPr/>
        </p:nvCxnSpPr>
        <p:spPr>
          <a:xfrm flipH="1">
            <a:off x="3159879" y="2480944"/>
            <a:ext cx="577567" cy="8301"/>
          </a:xfrm>
          <a:prstGeom prst="line">
            <a:avLst/>
          </a:prstGeom>
          <a:ln w="12700" cmpd="sng">
            <a:solidFill>
              <a:schemeClr val="accent1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8"/>
          <p:cNvSpPr txBox="1"/>
          <p:nvPr/>
        </p:nvSpPr>
        <p:spPr>
          <a:xfrm>
            <a:off x="750876" y="26815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0876" y="23464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1"/>
                </a:solidFill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8637353" y="36288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37353" y="32937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5" name="直线连接符 14"/>
          <p:cNvCxnSpPr>
            <a:stCxn id="6" idx="3"/>
          </p:cNvCxnSpPr>
          <p:nvPr/>
        </p:nvCxnSpPr>
        <p:spPr>
          <a:xfrm>
            <a:off x="7901825" y="3512328"/>
            <a:ext cx="577151" cy="0"/>
          </a:xfrm>
          <a:prstGeom prst="line">
            <a:avLst/>
          </a:prstGeom>
          <a:ln w="12700" cmpd="sng">
            <a:solidFill>
              <a:schemeClr val="accent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>
            <a:stCxn id="7" idx="1"/>
          </p:cNvCxnSpPr>
          <p:nvPr/>
        </p:nvCxnSpPr>
        <p:spPr>
          <a:xfrm flipH="1">
            <a:off x="4249066" y="4543712"/>
            <a:ext cx="584835" cy="0"/>
          </a:xfrm>
          <a:prstGeom prst="line">
            <a:avLst/>
          </a:prstGeom>
          <a:ln w="12700" cmpd="sng">
            <a:solidFill>
              <a:schemeClr val="accent6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1840063" y="4760634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40063" y="4425549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accent6"/>
                </a:solidFill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7561097" y="5707931"/>
            <a:ext cx="2178375" cy="519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rgbClr val="303B45"/>
                </a:solidFill>
              </a:rPr>
              <a:t>顶部“开始”面板中可以对字体、字号、颜色、行距等进行修改。</a:t>
            </a:r>
            <a:endParaRPr lang="en-US" altLang="zh-CN" sz="1067" dirty="0">
              <a:solidFill>
                <a:srgbClr val="303B4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61097" y="537284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b="1" dirty="0">
                <a:solidFill>
                  <a:schemeClr val="tx2"/>
                </a:solidFill>
              </a:rPr>
              <a:t>点击此处添加标题</a:t>
            </a:r>
          </a:p>
        </p:txBody>
      </p:sp>
      <p:cxnSp>
        <p:nvCxnSpPr>
          <p:cNvPr id="21" name="直线连接符 20"/>
          <p:cNvCxnSpPr>
            <a:stCxn id="8" idx="3"/>
          </p:cNvCxnSpPr>
          <p:nvPr/>
        </p:nvCxnSpPr>
        <p:spPr>
          <a:xfrm>
            <a:off x="6842319" y="5575097"/>
            <a:ext cx="560400" cy="0"/>
          </a:xfrm>
          <a:prstGeom prst="line">
            <a:avLst/>
          </a:prstGeom>
          <a:ln w="12700" cmpd="sng">
            <a:solidFill>
              <a:schemeClr val="tx2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组 21"/>
          <p:cNvGrpSpPr/>
          <p:nvPr/>
        </p:nvGrpSpPr>
        <p:grpSpPr>
          <a:xfrm>
            <a:off x="2929251" y="1084126"/>
            <a:ext cx="6335089" cy="730869"/>
            <a:chOff x="2929251" y="1084126"/>
            <a:chExt cx="6335089" cy="730869"/>
          </a:xfrm>
        </p:grpSpPr>
        <p:sp>
          <p:nvSpPr>
            <p:cNvPr id="23" name="梯形 22"/>
            <p:cNvSpPr/>
            <p:nvPr/>
          </p:nvSpPr>
          <p:spPr>
            <a:xfrm flipV="1">
              <a:off x="2929251" y="1084126"/>
              <a:ext cx="6335089" cy="730869"/>
            </a:xfrm>
            <a:prstGeom prst="trapezoid">
              <a:avLst>
                <a:gd name="adj" fmla="val 61672"/>
              </a:avLst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 dirty="0">
                <a:solidFill>
                  <a:srgbClr val="40404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90508" y="1203339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3512075" y="2115510"/>
            <a:ext cx="5169441" cy="730869"/>
            <a:chOff x="3512075" y="2115510"/>
            <a:chExt cx="5169441" cy="730869"/>
          </a:xfrm>
        </p:grpSpPr>
        <p:sp>
          <p:nvSpPr>
            <p:cNvPr id="26" name="梯形 25"/>
            <p:cNvSpPr/>
            <p:nvPr/>
          </p:nvSpPr>
          <p:spPr>
            <a:xfrm flipV="1">
              <a:off x="3512075" y="2115510"/>
              <a:ext cx="5169441" cy="730869"/>
            </a:xfrm>
            <a:prstGeom prst="trapezoid">
              <a:avLst>
                <a:gd name="adj" fmla="val 616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90508" y="2234723"/>
              <a:ext cx="48125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ADD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4066395" y="3146894"/>
            <a:ext cx="4060801" cy="730869"/>
            <a:chOff x="4066395" y="3146894"/>
            <a:chExt cx="4060801" cy="730869"/>
          </a:xfrm>
        </p:grpSpPr>
        <p:sp>
          <p:nvSpPr>
            <p:cNvPr id="29" name="梯形 28"/>
            <p:cNvSpPr/>
            <p:nvPr/>
          </p:nvSpPr>
          <p:spPr>
            <a:xfrm flipV="1">
              <a:off x="4066395" y="3146894"/>
              <a:ext cx="4060801" cy="730869"/>
            </a:xfrm>
            <a:prstGeom prst="trapezoid">
              <a:avLst>
                <a:gd name="adj" fmla="val 6167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386021" y="3266107"/>
              <a:ext cx="3421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YOUR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4608530" y="4178278"/>
            <a:ext cx="2976528" cy="730869"/>
            <a:chOff x="4608530" y="4178278"/>
            <a:chExt cx="2976528" cy="730869"/>
          </a:xfrm>
        </p:grpSpPr>
        <p:sp>
          <p:nvSpPr>
            <p:cNvPr id="32" name="梯形 31"/>
            <p:cNvSpPr/>
            <p:nvPr/>
          </p:nvSpPr>
          <p:spPr>
            <a:xfrm flipV="1">
              <a:off x="4608530" y="4178278"/>
              <a:ext cx="2976528" cy="730869"/>
            </a:xfrm>
            <a:prstGeom prst="trapezoid">
              <a:avLst>
                <a:gd name="adj" fmla="val 6167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91629" y="4297491"/>
              <a:ext cx="2210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TEXT</a:t>
              </a:r>
              <a:r>
                <a:rPr kumimoji="1" lang="zh-CN" altLang="en-US" sz="3200" b="1" dirty="0">
                  <a:solidFill>
                    <a:srgbClr val="FFFFFF"/>
                  </a:solidFill>
                </a:rPr>
                <a:t> </a:t>
              </a:r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5125900" y="5209663"/>
            <a:ext cx="1941791" cy="730869"/>
            <a:chOff x="5125900" y="5209663"/>
            <a:chExt cx="1941791" cy="730869"/>
          </a:xfrm>
        </p:grpSpPr>
        <p:sp>
          <p:nvSpPr>
            <p:cNvPr id="35" name="梯形 34"/>
            <p:cNvSpPr/>
            <p:nvPr/>
          </p:nvSpPr>
          <p:spPr>
            <a:xfrm flipV="1">
              <a:off x="5125900" y="5209663"/>
              <a:ext cx="1941791" cy="730869"/>
            </a:xfrm>
            <a:prstGeom prst="trapezoid">
              <a:avLst>
                <a:gd name="adj" fmla="val 6167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250315" y="5353239"/>
              <a:ext cx="1692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HERE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98564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48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C9400"/>
      </a:accent1>
      <a:accent2>
        <a:srgbClr val="87C509"/>
      </a:accent2>
      <a:accent3>
        <a:srgbClr val="07BA98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自定义 149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8E00B6"/>
      </a:accent1>
      <a:accent2>
        <a:srgbClr val="745EFA"/>
      </a:accent2>
      <a:accent3>
        <a:srgbClr val="2B8BFE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自定义 150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082DE"/>
      </a:accent1>
      <a:accent2>
        <a:srgbClr val="FEB601"/>
      </a:accent2>
      <a:accent3>
        <a:srgbClr val="FA3C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sharepoint/v3/field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228</TotalTime>
  <Words>384</Words>
  <Application>Microsoft Office PowerPoint</Application>
  <PresentationFormat>自定义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85</cp:revision>
  <dcterms:created xsi:type="dcterms:W3CDTF">2010-04-12T23:12:02Z</dcterms:created>
  <dcterms:modified xsi:type="dcterms:W3CDTF">2016-03-15T18:39:48Z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